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4" r:id="rId3"/>
    <p:sldId id="257" r:id="rId4"/>
    <p:sldId id="310" r:id="rId5"/>
    <p:sldId id="304" r:id="rId6"/>
    <p:sldId id="259" r:id="rId7"/>
    <p:sldId id="305" r:id="rId8"/>
    <p:sldId id="261" r:id="rId9"/>
    <p:sldId id="308" r:id="rId10"/>
    <p:sldId id="312" r:id="rId11"/>
    <p:sldId id="269" r:id="rId12"/>
    <p:sldId id="270" r:id="rId13"/>
    <p:sldId id="273" r:id="rId14"/>
    <p:sldId id="263" r:id="rId15"/>
    <p:sldId id="313" r:id="rId16"/>
    <p:sldId id="31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64172" autoAdjust="0"/>
  </p:normalViewPr>
  <p:slideViewPr>
    <p:cSldViewPr snapToGrid="0" snapToObjects="1">
      <p:cViewPr varScale="1">
        <p:scale>
          <a:sx n="47" d="100"/>
          <a:sy n="47" d="100"/>
        </p:scale>
        <p:origin x="2280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arayanan@uchicago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rdocumentation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rstats" TargetMode="External"/><Relationship Id="rId4" Type="http://schemas.openxmlformats.org/officeDocument/2006/relationships/hyperlink" Target="http://www.reddit.com/r/RStudio" TargetMode="External"/><Relationship Id="rId5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Winter 2016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Narayanan Venkataraman</a:t>
            </a:r>
          </a:p>
          <a:p>
            <a:pPr lvl="0">
              <a:defRPr sz="1800"/>
            </a:pPr>
            <a:r>
              <a:rPr sz="3200" u="sng" dirty="0">
                <a:hlinkClick r:id="rId2"/>
              </a:rPr>
              <a:t>narayanan@</a:t>
            </a:r>
            <a:r>
              <a:rPr sz="3200" u="sng" dirty="0" smtClean="0">
                <a:hlinkClick r:id="rId2"/>
              </a:rPr>
              <a:t>uchicago.edu</a:t>
            </a:r>
            <a:r>
              <a:rPr sz="3200" dirty="0" smtClean="0"/>
              <a:t> </a:t>
            </a:r>
            <a:r>
              <a:rPr lang="en-US" sz="3200" dirty="0" smtClean="0"/>
              <a:t>| @nvenkataraman1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package - </a:t>
            </a:r>
            <a:r>
              <a:rPr lang="en-US" dirty="0" smtClean="0">
                <a:hlinkClick r:id="rId3" action="ppaction://hlinkfile"/>
              </a:rPr>
              <a:t>rdocumentation.org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dirty="0" smtClean="0"/>
              <a:t>require(</a:t>
            </a:r>
            <a:r>
              <a:rPr lang="en-US" dirty="0" err="1" smtClean="0"/>
              <a:t>packagename</a:t>
            </a:r>
            <a:r>
              <a:rPr lang="en-US" dirty="0" smtClean="0"/>
              <a:t>) #when using </a:t>
            </a:r>
            <a:r>
              <a:rPr lang="en-US" dirty="0" err="1" smtClean="0"/>
              <a:t>RMarkdown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R Markdown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Within R</a:t>
            </a:r>
          </a:p>
          <a:p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err="1" smtClean="0"/>
              <a:t>rmarkdown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Outside R </a:t>
            </a:r>
            <a:r>
              <a:rPr lang="en-US" dirty="0" smtClean="0"/>
              <a:t>(for PDF output)</a:t>
            </a:r>
            <a:endParaRPr lang="en-US" b="1" dirty="0" smtClean="0"/>
          </a:p>
          <a:p>
            <a:r>
              <a:rPr lang="en-US" dirty="0" err="1" smtClean="0"/>
              <a:t>pandoc</a:t>
            </a:r>
            <a:endParaRPr lang="en-US" dirty="0" smtClean="0"/>
          </a:p>
          <a:p>
            <a:r>
              <a:rPr lang="en-US" dirty="0" err="1" smtClean="0"/>
              <a:t>LaTeX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</a:t>
            </a:r>
            <a:r>
              <a:rPr lang="en-US" sz="3168" dirty="0" smtClean="0"/>
              <a:t>Work with 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Core R: data structures and methods to work with data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Extensions: packages that make life easier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Understand the Ecosystem</a:t>
            </a:r>
            <a:endParaRPr sz="3168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http://stackoverflow.com/search?q=rstats</a:t>
            </a:r>
            <a:endParaRPr lang="en-US" dirty="0" smtClean="0"/>
          </a:p>
          <a:p>
            <a:r>
              <a:rPr lang="en-US" dirty="0" err="1" smtClean="0"/>
              <a:t>Reddit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r/</a:t>
            </a:r>
            <a:r>
              <a:rPr lang="en-US" dirty="0" err="1" smtClean="0">
                <a:hlinkClick r:id="rId3"/>
              </a:rPr>
              <a:t>rstats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/r/RStudio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www.r-bloggers.com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Discussion of R for Data Science / Analysis</a:t>
            </a:r>
          </a:p>
          <a:p>
            <a:r>
              <a:rPr lang="en-US" dirty="0" smtClean="0"/>
              <a:t>Setting up and Customizing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Data Analysis Value Chain</a:t>
            </a:r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Finding Help</a:t>
            </a:r>
          </a:p>
        </p:txBody>
      </p:sp>
    </p:spTree>
    <p:extLst>
      <p:ext uri="{BB962C8B-B14F-4D97-AF65-F5344CB8AC3E}">
        <p14:creationId xmlns:p14="http://schemas.microsoft.com/office/powerpoint/2010/main" val="1795537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270000" y="6477826"/>
            <a:ext cx="104648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(oh btw, I’ve heard of Python)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6466316" y="4033552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397618"/>
            <a:ext cx="1672416" cy="173271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RCurl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0188873" y="6923826"/>
            <a:ext cx="1497541" cy="14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Working with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233</Words>
  <Application>Microsoft Macintosh PowerPoint</Application>
  <PresentationFormat>Custom</PresentationFormat>
  <Paragraphs>83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Helvetica Light</vt:lpstr>
      <vt:lpstr>Helvetica Neue</vt:lpstr>
      <vt:lpstr>White</vt:lpstr>
      <vt:lpstr>R Programming Workshop Winter 2016</vt:lpstr>
      <vt:lpstr>Introductions</vt:lpstr>
      <vt:lpstr>Workshop Objectives</vt:lpstr>
      <vt:lpstr>Resources</vt:lpstr>
      <vt:lpstr>Today’s Objectives</vt:lpstr>
      <vt:lpstr>Why            ?</vt:lpstr>
      <vt:lpstr>Data Analysis Value Chain</vt:lpstr>
      <vt:lpstr>Working with RStudio</vt:lpstr>
      <vt:lpstr>Working with Packages</vt:lpstr>
      <vt:lpstr>Installing Packages from CRAN</vt:lpstr>
      <vt:lpstr>Installing Packages From CRAN</vt:lpstr>
      <vt:lpstr>Installing Packages From Github</vt:lpstr>
      <vt:lpstr>Finding Help in R</vt:lpstr>
      <vt:lpstr>R Markdown</vt:lpstr>
      <vt:lpstr>Required Libraries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</cp:lastModifiedBy>
  <cp:revision>516</cp:revision>
  <dcterms:modified xsi:type="dcterms:W3CDTF">2016-01-09T16:44:58Z</dcterms:modified>
</cp:coreProperties>
</file>