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F7FB-68B5-BE17-7D45-0B1A581A0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40928-2ACD-212E-7B59-BDA4F7135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AD9AC-932F-377F-5795-A7233187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3427-832F-4F1C-B568-A34A0085ECE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2A991-DD6F-0EA2-005D-8E46EC33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BAAE9-27FF-CF3E-E7E3-045D4895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8106-8C58-467C-A7ED-D70E40C8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4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4A71-5933-35C9-ACB8-5D1BDB2C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F333A-87C5-3222-64A4-4F5D7CB9B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0868B-55CE-9041-C7C5-74D6058B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3427-832F-4F1C-B568-A34A0085ECE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C2C81-3161-B9F6-50B1-2FF23C072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794EA-58B9-7E29-36FE-E5913F52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8106-8C58-467C-A7ED-D70E40C8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C067C5-1AFD-4B50-5F25-D021EF328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8A809-C207-FDB8-CCBC-FCF645F08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AAE62-43F2-DBD7-57AA-FCCA4FB4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3427-832F-4F1C-B568-A34A0085ECE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AE699-519D-4D5B-23F8-A55E6CE0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96A36-DAA1-09EE-7ACC-379D531C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8106-8C58-467C-A7ED-D70E40C8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FFBC-BAF1-B78A-188D-D3AEDA49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D6803-3AC5-857D-2B6E-504C4131D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5ABC0-17A0-4BB8-9738-FA3DA61B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3427-832F-4F1C-B568-A34A0085ECE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301CE-8A71-A013-EDE2-AD44E7BD3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8C9C6-ACFD-9121-9FB8-074155D5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8106-8C58-467C-A7ED-D70E40C8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5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F928B-57A2-F48A-42C0-D50D4F01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D5E00-4473-AF07-A284-B58995FDC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A09C8-8B92-E101-1AF7-9ACE275E5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3427-832F-4F1C-B568-A34A0085ECE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9A3C5-BC46-5BAB-7678-C05EF29C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B2B58-2B8E-0B6E-D537-822EEDF0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8106-8C58-467C-A7ED-D70E40C8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1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3C92-71E6-298A-4E0A-41F3D35CF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5035A-B173-7941-41EF-247186734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641C1-7842-1AC6-3F0D-E122637A1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0288B-5F87-00ED-D291-7D2EA0E3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3427-832F-4F1C-B568-A34A0085ECE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8B1EE-C58F-2920-48B3-93763FFF7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562DB-154F-0D6B-B58A-45437177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8106-8C58-467C-A7ED-D70E40C8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6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48A5-8A49-817A-1C3D-B21BE466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809E6-1672-F72F-85A7-529BF734A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D2766-4742-33C7-26C9-FBA54253F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5C2CD7-614E-BC10-9C40-06A358F86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6DFB7-CBF6-623E-5830-5F30EEDE3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4C4123-C637-6E43-7A77-DFA922C8C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3427-832F-4F1C-B568-A34A0085ECE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27D5E8-E343-4D43-BED3-D391ECC3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9D7C67-7030-993A-2E91-AEAC71CC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8106-8C58-467C-A7ED-D70E40C8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0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9E23-D926-395D-5916-55C037A9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6C972-CC64-578C-A74F-DEF7F003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3427-832F-4F1C-B568-A34A0085ECE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8640D-3A35-94EA-8DF1-0AE1A709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73D8F-A183-6762-C9BC-07FA74A1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8106-8C58-467C-A7ED-D70E40C8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6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C34AB8-5CC7-65BC-5F90-B3A3E8DC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3427-832F-4F1C-B568-A34A0085ECE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35DB61-CD16-17D1-24C1-839A21F73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4DD62-5EF9-4CBE-07C8-A262BB52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8106-8C58-467C-A7ED-D70E40C8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2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F10C-A06A-9929-5324-EAB6D0904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57B14-E25B-24CE-CBA2-CDF9A66DB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767EC-16B2-A380-1345-894DEB836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9E7A0-7BF4-7C0D-AEC5-001AC38C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3427-832F-4F1C-B568-A34A0085ECE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B14F0-A74B-97B2-28DA-65524257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7EAAB-EC2D-04B5-5ED6-15E68676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8106-8C58-467C-A7ED-D70E40C8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1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FAC8F-CD07-2EE3-CB9B-82E7C009A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96A2E0-99A9-6316-9A0B-4E8406A92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FFEE1-9B84-4785-EC34-4B5CC062B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B5378-B16A-D669-12C9-B669AD91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3427-832F-4F1C-B568-A34A0085ECE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D4725-3184-9FEE-7812-1020F7E1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A39CA-87DF-8E35-93BF-ED8067C1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8106-8C58-467C-A7ED-D70E40C8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0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8ADA72-D9D7-950C-8EB3-6BC512AE1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13D28-5EC4-31F7-482E-6B344C171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E2255-DA82-3CBC-5712-16BAA844DA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43427-832F-4F1C-B568-A34A0085ECE2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55B93-1CBF-D4EE-9F44-4958A4084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DD475-3C63-E5F2-7FF4-4824E0965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98106-8C58-467C-A7ED-D70E40C8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9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DF3B28-DE69-71D6-7466-6FD3682746F0}"/>
                  </a:ext>
                </a:extLst>
              </p:cNvPr>
              <p:cNvSpPr txBox="1"/>
              <p:nvPr/>
            </p:nvSpPr>
            <p:spPr>
              <a:xfrm>
                <a:off x="2614840" y="1346733"/>
                <a:ext cx="6098874" cy="7949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𝑆𝑝𝑒𝑐𝑡𝑟𝑎𝑙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𝑒𝑛𝑡𝑟𝑜𝑝𝑦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DF3B28-DE69-71D6-7466-6FD368274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840" y="1346733"/>
                <a:ext cx="6098874" cy="7949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989766-0199-FFE7-F6B5-214C3A6D07FF}"/>
                  </a:ext>
                </a:extLst>
              </p:cNvPr>
              <p:cNvSpPr txBox="1"/>
              <p:nvPr/>
            </p:nvSpPr>
            <p:spPr>
              <a:xfrm>
                <a:off x="3123008" y="2223343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989766-0199-FFE7-F6B5-214C3A6D0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008" y="2223343"/>
                <a:ext cx="60960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4BFB6A-79C8-A97B-54F4-53E0C50A94C9}"/>
                  </a:ext>
                </a:extLst>
              </p:cNvPr>
              <p:cNvSpPr txBox="1"/>
              <p:nvPr/>
            </p:nvSpPr>
            <p:spPr>
              <a:xfrm>
                <a:off x="3127291" y="2784227"/>
                <a:ext cx="6096000" cy="616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𝑠𝑖𝑚𝑖𝑙𝑎𝑟𝑖𝑡𝑦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𝐸𝑛𝑡𝑟𝑜𝑝𝑦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4BFB6A-79C8-A97B-54F4-53E0C50A9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291" y="2784227"/>
                <a:ext cx="6096000" cy="616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4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Yuanyue Li</dc:creator>
  <cp:lastModifiedBy>Yuanyue Li</cp:lastModifiedBy>
  <cp:revision>1</cp:revision>
  <dcterms:created xsi:type="dcterms:W3CDTF">2023-08-04T00:46:07Z</dcterms:created>
  <dcterms:modified xsi:type="dcterms:W3CDTF">2023-08-04T00:50:21Z</dcterms:modified>
</cp:coreProperties>
</file>