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A1753-0CBA-407A-B91F-9C39B92018CB}" v="1" dt="2023-08-06T05:36:58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87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yue Li" userId="62878614061aa2c9" providerId="LiveId" clId="{089A1753-0CBA-407A-B91F-9C39B92018CB}"/>
    <pc:docChg chg="custSel addSld modSld">
      <pc:chgData name="Yuanyue Li" userId="62878614061aa2c9" providerId="LiveId" clId="{089A1753-0CBA-407A-B91F-9C39B92018CB}" dt="2023-08-06T05:39:47.236" v="68" actId="1036"/>
      <pc:docMkLst>
        <pc:docMk/>
      </pc:docMkLst>
      <pc:sldChg chg="addSp delSp modSp mod">
        <pc:chgData name="Yuanyue Li" userId="62878614061aa2c9" providerId="LiveId" clId="{089A1753-0CBA-407A-B91F-9C39B92018CB}" dt="2023-08-06T05:37:02.479" v="37" actId="478"/>
        <pc:sldMkLst>
          <pc:docMk/>
          <pc:sldMk cId="170244788" sldId="256"/>
        </pc:sldMkLst>
        <pc:spChg chg="mod">
          <ac:chgData name="Yuanyue Li" userId="62878614061aa2c9" providerId="LiveId" clId="{089A1753-0CBA-407A-B91F-9C39B92018CB}" dt="2023-08-06T05:36:46.674" v="31" actId="1036"/>
          <ac:spMkLst>
            <pc:docMk/>
            <pc:sldMk cId="170244788" sldId="256"/>
            <ac:spMk id="5" creationId="{C0DF3B28-DE69-71D6-7466-6FD3682746F0}"/>
          </ac:spMkLst>
        </pc:spChg>
        <pc:spChg chg="mod">
          <ac:chgData name="Yuanyue Li" userId="62878614061aa2c9" providerId="LiveId" clId="{089A1753-0CBA-407A-B91F-9C39B92018CB}" dt="2023-08-06T05:36:46.674" v="31" actId="1036"/>
          <ac:spMkLst>
            <pc:docMk/>
            <pc:sldMk cId="170244788" sldId="256"/>
            <ac:spMk id="7" creationId="{CB989766-0199-FFE7-F6B5-214C3A6D07FF}"/>
          </ac:spMkLst>
        </pc:spChg>
        <pc:spChg chg="mod">
          <ac:chgData name="Yuanyue Li" userId="62878614061aa2c9" providerId="LiveId" clId="{089A1753-0CBA-407A-B91F-9C39B92018CB}" dt="2023-08-06T05:36:46.674" v="31" actId="1036"/>
          <ac:spMkLst>
            <pc:docMk/>
            <pc:sldMk cId="170244788" sldId="256"/>
            <ac:spMk id="9" creationId="{824BFB6A-79C8-A97B-54F4-53E0C50A94C9}"/>
          </ac:spMkLst>
        </pc:spChg>
        <pc:picChg chg="add del mod">
          <ac:chgData name="Yuanyue Li" userId="62878614061aa2c9" providerId="LiveId" clId="{089A1753-0CBA-407A-B91F-9C39B92018CB}" dt="2023-08-06T05:37:02.479" v="37" actId="478"/>
          <ac:picMkLst>
            <pc:docMk/>
            <pc:sldMk cId="170244788" sldId="256"/>
            <ac:picMk id="3" creationId="{C0FAE45F-3A44-6FD9-15D5-D5CB8A2B875A}"/>
          </ac:picMkLst>
        </pc:picChg>
      </pc:sldChg>
      <pc:sldChg chg="addSp modSp new mod">
        <pc:chgData name="Yuanyue Li" userId="62878614061aa2c9" providerId="LiveId" clId="{089A1753-0CBA-407A-B91F-9C39B92018CB}" dt="2023-08-06T05:39:47.236" v="68" actId="1036"/>
        <pc:sldMkLst>
          <pc:docMk/>
          <pc:sldMk cId="1553453480" sldId="257"/>
        </pc:sldMkLst>
        <pc:spChg chg="add mod">
          <ac:chgData name="Yuanyue Li" userId="62878614061aa2c9" providerId="LiveId" clId="{089A1753-0CBA-407A-B91F-9C39B92018CB}" dt="2023-08-06T05:36:58.900" v="36"/>
          <ac:spMkLst>
            <pc:docMk/>
            <pc:sldMk cId="1553453480" sldId="257"/>
            <ac:spMk id="2" creationId="{6E6DF34F-269B-8F44-EBC7-CE7B1D1BF3F9}"/>
          </ac:spMkLst>
        </pc:spChg>
        <pc:spChg chg="add mod">
          <ac:chgData name="Yuanyue Li" userId="62878614061aa2c9" providerId="LiveId" clId="{089A1753-0CBA-407A-B91F-9C39B92018CB}" dt="2023-08-06T05:36:58.900" v="36"/>
          <ac:spMkLst>
            <pc:docMk/>
            <pc:sldMk cId="1553453480" sldId="257"/>
            <ac:spMk id="3" creationId="{26321FB3-BF82-4766-F055-C1DE45D99C5F}"/>
          </ac:spMkLst>
        </pc:spChg>
        <pc:picChg chg="add mod">
          <ac:chgData name="Yuanyue Li" userId="62878614061aa2c9" providerId="LiveId" clId="{089A1753-0CBA-407A-B91F-9C39B92018CB}" dt="2023-08-06T05:39:47.236" v="68" actId="1036"/>
          <ac:picMkLst>
            <pc:docMk/>
            <pc:sldMk cId="1553453480" sldId="257"/>
            <ac:picMk id="4" creationId="{25FC64A2-1721-1EEA-755C-DF87C8CEBB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7FB-68B5-BE17-7D45-0B1A581A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0928-2ACD-212E-7B59-BDA4F7135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D9AC-932F-377F-5795-A7233187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A991-DD6F-0EA2-005D-8E46EC33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AAE9-27FF-CF3E-E7E3-045D4895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A71-5933-35C9-ACB8-5D1BDB2C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333A-87C5-3222-64A4-4F5D7CB9B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868B-55CE-9041-C7C5-74D6058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2C81-3161-B9F6-50B1-2FF23C07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94EA-58B9-7E29-36FE-E5913F5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067C5-1AFD-4B50-5F25-D021EF328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A809-C207-FDB8-CCBC-FCF645F0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AE62-43F2-DBD7-57AA-FCCA4FB4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E699-519D-4D5B-23F8-A55E6CE0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6A36-DAA1-09EE-7ACC-379D531C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FFBC-BAF1-B78A-188D-D3AEDA4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6803-3AC5-857D-2B6E-504C4131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ABC0-17A0-4BB8-9738-FA3DA61B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01CE-8A71-A013-EDE2-AD44E7BD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C9C6-ACFD-9121-9FB8-074155D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928B-57A2-F48A-42C0-D50D4F01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5E00-4473-AF07-A284-B58995FD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09C8-8B92-E101-1AF7-9ACE275E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A3C5-BC46-5BAB-7678-C05EF29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2B58-2B8E-0B6E-D537-822EEDF0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3C92-71E6-298A-4E0A-41F3D35C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035A-B173-7941-41EF-24718673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641C1-7842-1AC6-3F0D-E122637A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288B-5F87-00ED-D291-7D2EA0E3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B1EE-C58F-2920-48B3-93763FFF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562DB-154F-0D6B-B58A-4543717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48A5-8A49-817A-1C3D-B21BE466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09E6-1672-F72F-85A7-529BF734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2766-4742-33C7-26C9-FBA54253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C2CD7-614E-BC10-9C40-06A358F8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DFB7-CBF6-623E-5830-5F30EEDE3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C4123-C637-6E43-7A77-DFA922C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7D5E8-E343-4D43-BED3-D391ECC3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D7C67-7030-993A-2E91-AEAC71C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9E23-D926-395D-5916-55C037A9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C972-CC64-578C-A74F-DEF7F00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8640D-3A35-94EA-8DF1-0AE1A709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3D8F-A183-6762-C9BC-07FA74A1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34AB8-5CC7-65BC-5F90-B3A3E8D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5DB61-CD16-17D1-24C1-839A21F7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4DD62-5EF9-4CBE-07C8-A262BB5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F10C-A06A-9929-5324-EAB6D090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7B14-E25B-24CE-CBA2-CDF9A66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767EC-16B2-A380-1345-894DEB83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E7A0-7BF4-7C0D-AEC5-001AC38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14F0-A74B-97B2-28DA-65524257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EAAB-EC2D-04B5-5ED6-15E68676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AC8F-CD07-2EE3-CB9B-82E7C00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6A2E0-99A9-6316-9A0B-4E8406A92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FFEE1-9B84-4785-EC34-4B5CC062B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5378-B16A-D669-12C9-B669AD91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4725-3184-9FEE-7812-1020F7E1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39CA-87DF-8E35-93BF-ED8067C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ADA72-D9D7-950C-8EB3-6BC512A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3D28-5EC4-31F7-482E-6B344C17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2255-DA82-3CBC-5712-16BAA844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3427-832F-4F1C-B568-A34A0085ECE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5B93-1CBF-D4EE-9F44-4958A4084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D475-3C63-E5F2-7FF4-4824E096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F3B28-DE69-71D6-7466-6FD3682746F0}"/>
                  </a:ext>
                </a:extLst>
              </p:cNvPr>
              <p:cNvSpPr txBox="1"/>
              <p:nvPr/>
            </p:nvSpPr>
            <p:spPr>
              <a:xfrm>
                <a:off x="2614840" y="2571527"/>
                <a:ext cx="6098874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𝑆𝑝𝑒𝑐𝑡𝑟𝑎𝑙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F3B28-DE69-71D6-7466-6FD368274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840" y="2571527"/>
                <a:ext cx="6098874" cy="794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89766-0199-FFE7-F6B5-214C3A6D07FF}"/>
                  </a:ext>
                </a:extLst>
              </p:cNvPr>
              <p:cNvSpPr txBox="1"/>
              <p:nvPr/>
            </p:nvSpPr>
            <p:spPr>
              <a:xfrm>
                <a:off x="3123008" y="344813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89766-0199-FFE7-F6B5-214C3A6D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08" y="3448137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4BFB6A-79C8-A97B-54F4-53E0C50A94C9}"/>
                  </a:ext>
                </a:extLst>
              </p:cNvPr>
              <p:cNvSpPr txBox="1"/>
              <p:nvPr/>
            </p:nvSpPr>
            <p:spPr>
              <a:xfrm>
                <a:off x="3127291" y="4009021"/>
                <a:ext cx="6096000" cy="61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4BFB6A-79C8-A97B-54F4-53E0C50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91" y="4009021"/>
                <a:ext cx="6096000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6DF34F-269B-8F44-EBC7-CE7B1D1BF3F9}"/>
                  </a:ext>
                </a:extLst>
              </p:cNvPr>
              <p:cNvSpPr txBox="1"/>
              <p:nvPr/>
            </p:nvSpPr>
            <p:spPr>
              <a:xfrm>
                <a:off x="3123008" y="344813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6DF34F-269B-8F44-EBC7-CE7B1D1B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08" y="344813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321FB3-BF82-4766-F055-C1DE45D99C5F}"/>
                  </a:ext>
                </a:extLst>
              </p:cNvPr>
              <p:cNvSpPr txBox="1"/>
              <p:nvPr/>
            </p:nvSpPr>
            <p:spPr>
              <a:xfrm>
                <a:off x="3127291" y="4009021"/>
                <a:ext cx="6096000" cy="61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321FB3-BF82-4766-F055-C1DE45D9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91" y="4009021"/>
                <a:ext cx="6096000" cy="616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FC64A2-1721-1EEA-755C-DF87C8CE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372" y="578482"/>
            <a:ext cx="5869256" cy="25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Yuanyue Li</dc:creator>
  <cp:lastModifiedBy>Yuanyue Li</cp:lastModifiedBy>
  <cp:revision>1</cp:revision>
  <dcterms:created xsi:type="dcterms:W3CDTF">2023-08-04T00:46:07Z</dcterms:created>
  <dcterms:modified xsi:type="dcterms:W3CDTF">2023-08-06T05:39:52Z</dcterms:modified>
</cp:coreProperties>
</file>