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3CB1-267C-15A6-253D-55518F38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30D9D-50B8-5163-CAE6-786BF9399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65AD0-DDE3-53EE-D1DB-F3D151D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1FF6F-FB74-6C95-9985-B97AAB8A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C3D25-800E-DC1E-3AEB-6FBC7B48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8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6303-1381-FD07-48D4-536B0BF8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C4DCD-B087-4866-C082-585892F21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B886D-B689-6018-38BA-3422B926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D6851-18C4-7994-7240-94F75A9D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0F211-2A7E-7EBC-2E03-B40129F8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633DF-9CF8-123C-31D8-F95D6764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795F1-8445-FD77-57C7-95FC8323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4D12B-BA38-A996-9464-9D54C284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67FD-4490-D490-69DB-DE3B6064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528FA-073C-9BFA-97B8-12B30683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B60D-823F-B89D-AA37-CE82CAAE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65054-6D0B-B379-9D13-6C087DE6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9CCD7-2AE5-9910-E867-982F06BC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6F2F2-4B77-EACB-2A3B-35736D3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11310-970E-F326-6C45-508D050D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5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1E88-A8A6-BDFC-1313-B4473F7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B688-807A-2E82-88EE-E1398FEA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0B17B-A21B-E6E3-D585-95BA908A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4053D-1960-B8FD-DEF7-9B1EB73B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0531-D692-5452-B7E5-6C43DCD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40109-F19D-7598-ABFB-78BD9852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CE497-C5F9-111F-CF35-E026084D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50C5B-5EF8-8648-1B53-E18D33FA2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D8458-BBD9-63B9-8602-436AD8F1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5AB71-9375-564D-A969-300D158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FFD25-27DD-ACE7-4B52-7B6E49F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BED9-4C33-EE4A-8C75-0082BD6E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75A95-D90A-233A-BD97-E37192DE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27D53-C009-5FD3-755B-B828E7BE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B44D8-D2C0-1792-8356-99ED813D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77FE1-CC29-72D8-5B3F-435FB273B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112FF-BCCF-4804-F103-7AA860A5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3752A-8079-3111-4E87-998E27A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4D5D2-2AEB-F33A-48C0-F795963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4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26F7-2C53-571F-4CD1-D1A7039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31F8ED-1087-0F43-7EDB-1598CC16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8FB89-9D71-17CC-154F-C2395B00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7D946-E640-7D19-C38F-B7C7B3D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36643-6066-9D4C-E12D-A809277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0AEBE-D3E8-8E89-A3A5-3D4B7A5E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C26C2-B4DA-BEBF-245B-2AEE91D1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8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FA159-2174-A3C8-D7D1-1C5A2383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1E30-8491-DD9C-6E31-D6544782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EE0AF-4D6D-B12A-52D9-1A7B006DE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9890B-2B13-7240-62B1-CC7B3D30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3EB4-FA8C-D62E-7388-A5B7587C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81FFB-F7B2-D47E-8288-7F91C14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5419B-9D43-CA9C-5E7B-FC84FDAC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E96C97-0B5B-6B29-C979-6C590D965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5F126-1856-1F8A-5C2B-875D11C8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60C7B-434D-EA4C-8E09-4677CAFF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4BD2A-A73E-59E6-3920-6376D977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D57D9-2DB6-211A-35E2-10279E99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EB2F0-6070-9C49-B1D1-BE25DFBE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74024-B56A-5770-EC44-64C746DA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8253D-2ED9-41A2-8CD0-D0B412285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DE2E0-7E0D-4325-A75E-02CE398D0813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003D0-654F-F17C-357B-4631CD7F4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9C25-DF61-DAAC-8D0C-477A21EB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CEAB8-051E-4429-86FC-D4C1E76F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576324-F410-29A7-2031-56026B69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2" y="3069268"/>
            <a:ext cx="3656318" cy="363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C1EC82-82BE-8A13-3A8C-904D8ED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54" y="3069268"/>
            <a:ext cx="3626698" cy="3634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67775B-8FEA-30AA-2ADB-8B03013B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16" y="3069268"/>
            <a:ext cx="3626787" cy="36341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1E479E-0EE4-B518-B75E-F332265BC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31" y="154618"/>
            <a:ext cx="3613943" cy="35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思源 林</dc:creator>
  <cp:lastModifiedBy>思源 林</cp:lastModifiedBy>
  <cp:revision>1</cp:revision>
  <dcterms:created xsi:type="dcterms:W3CDTF">2024-09-02T01:43:58Z</dcterms:created>
  <dcterms:modified xsi:type="dcterms:W3CDTF">2024-09-02T01:55:19Z</dcterms:modified>
</cp:coreProperties>
</file>