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1051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2FD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77"/>
    <p:restoredTop sz="94299"/>
  </p:normalViewPr>
  <p:slideViewPr>
    <p:cSldViewPr snapToGrid="0" snapToObjects="1">
      <p:cViewPr>
        <p:scale>
          <a:sx n="154" d="100"/>
          <a:sy n="154" d="100"/>
        </p:scale>
        <p:origin x="-1216" y="-3424"/>
      </p:cViewPr>
      <p:guideLst>
        <p:guide pos="24"/>
        <p:guide orient="horz"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9888" y="1143000"/>
            <a:ext cx="357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14054"/>
            <a:ext cx="6172200" cy="74728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2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9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9858"/>
            <a:ext cx="262890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9858"/>
            <a:ext cx="7734300" cy="8911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91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0956"/>
            <a:ext cx="10363200" cy="36609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3125"/>
            <a:ext cx="9144000" cy="253883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50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16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1600"/>
            <a:ext cx="10515600" cy="43741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37179"/>
            <a:ext cx="10515600" cy="2300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17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8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9861"/>
            <a:ext cx="105156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77783"/>
            <a:ext cx="5157787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41115"/>
            <a:ext cx="5157787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77783"/>
            <a:ext cx="5183188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41115"/>
            <a:ext cx="5183188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783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71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14054"/>
            <a:ext cx="6172200" cy="74728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212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9861"/>
            <a:ext cx="105156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9291"/>
            <a:ext cx="105156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746406"/>
            <a:ext cx="41148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29975ED-8831-FE4F-9133-BFF8747BC538}"/>
              </a:ext>
            </a:extLst>
          </p:cNvPr>
          <p:cNvSpPr/>
          <p:nvPr/>
        </p:nvSpPr>
        <p:spPr>
          <a:xfrm>
            <a:off x="3374012" y="4804387"/>
            <a:ext cx="1371183" cy="1035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D999AAE-B1FF-F744-AD65-0E11C615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040" y="7597798"/>
            <a:ext cx="370281" cy="37028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BE56A90-4F1E-464E-A17F-E2596F84D5F3}"/>
              </a:ext>
            </a:extLst>
          </p:cNvPr>
          <p:cNvSpPr txBox="1"/>
          <p:nvPr/>
        </p:nvSpPr>
        <p:spPr>
          <a:xfrm>
            <a:off x="2530493" y="7993377"/>
            <a:ext cx="11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meter data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14DF5CB-7A1E-E344-8784-C4E78467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218" y="6167757"/>
            <a:ext cx="370281" cy="3702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FF7F3F-1403-7242-B30E-AA2FE3E61C83}"/>
              </a:ext>
            </a:extLst>
          </p:cNvPr>
          <p:cNvSpPr txBox="1"/>
          <p:nvPr/>
        </p:nvSpPr>
        <p:spPr>
          <a:xfrm>
            <a:off x="4971794" y="6557492"/>
            <a:ext cx="112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F25B72E-2092-8A4A-872D-2FCCC1CF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123" y="6167757"/>
            <a:ext cx="370281" cy="3702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C1B1426-1922-E14D-BED8-15E3837076B1}"/>
              </a:ext>
            </a:extLst>
          </p:cNvPr>
          <p:cNvSpPr txBox="1"/>
          <p:nvPr/>
        </p:nvSpPr>
        <p:spPr>
          <a:xfrm>
            <a:off x="5720505" y="6557492"/>
            <a:ext cx="12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4AD674-A0FE-B147-8254-EFD56D0C0194}"/>
              </a:ext>
            </a:extLst>
          </p:cNvPr>
          <p:cNvSpPr txBox="1"/>
          <p:nvPr/>
        </p:nvSpPr>
        <p:spPr>
          <a:xfrm>
            <a:off x="3994617" y="7970061"/>
            <a:ext cx="10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Crawlers, jobs, triggers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604ED4-CCD1-FF42-A4DE-A9EAAF1AE743}"/>
              </a:ext>
            </a:extLst>
          </p:cNvPr>
          <p:cNvSpPr txBox="1"/>
          <p:nvPr/>
        </p:nvSpPr>
        <p:spPr>
          <a:xfrm>
            <a:off x="5316907" y="7970061"/>
            <a:ext cx="11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Glue Data Catalog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273C578-4796-C548-B33E-9F5B25C3E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46" y="7574646"/>
            <a:ext cx="390266" cy="39026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35A4120-F5F2-9C48-A126-27E21987B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8704" y="7574646"/>
            <a:ext cx="313001" cy="3130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2F99D-7579-6045-B045-6C3D6D845B62}"/>
              </a:ext>
            </a:extLst>
          </p:cNvPr>
          <p:cNvCxnSpPr>
            <a:cxnSpLocks/>
          </p:cNvCxnSpPr>
          <p:nvPr/>
        </p:nvCxnSpPr>
        <p:spPr>
          <a:xfrm>
            <a:off x="3312807" y="7817172"/>
            <a:ext cx="280406" cy="41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9A03D6-45FE-F34A-B428-FD025DFB68C9}"/>
              </a:ext>
            </a:extLst>
          </p:cNvPr>
          <p:cNvCxnSpPr>
            <a:cxnSpLocks/>
          </p:cNvCxnSpPr>
          <p:nvPr/>
        </p:nvCxnSpPr>
        <p:spPr>
          <a:xfrm flipV="1">
            <a:off x="5533355" y="6955023"/>
            <a:ext cx="0" cy="2151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96AADF-8ED8-F349-B90D-1589BBDE08C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092055" y="8421791"/>
            <a:ext cx="0" cy="384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BA09F7-B6C0-AC4C-99DD-BFB08A5CBACB}"/>
              </a:ext>
            </a:extLst>
          </p:cNvPr>
          <p:cNvSpPr txBox="1"/>
          <p:nvPr/>
        </p:nvSpPr>
        <p:spPr>
          <a:xfrm>
            <a:off x="2479638" y="8770527"/>
            <a:ext cx="12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MDM system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7F8E8D-1A79-C84C-BED7-1042E9B828BF}"/>
              </a:ext>
            </a:extLst>
          </p:cNvPr>
          <p:cNvSpPr txBox="1"/>
          <p:nvPr/>
        </p:nvSpPr>
        <p:spPr>
          <a:xfrm>
            <a:off x="3364764" y="5562728"/>
            <a:ext cx="139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FE0987-6FF0-1649-A02D-E3A45D54B6E7}"/>
              </a:ext>
            </a:extLst>
          </p:cNvPr>
          <p:cNvSpPr txBox="1"/>
          <p:nvPr/>
        </p:nvSpPr>
        <p:spPr>
          <a:xfrm>
            <a:off x="7435214" y="6324699"/>
            <a:ext cx="163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6834BE-A9A7-944F-8B2D-B6239A5BA7AB}"/>
              </a:ext>
            </a:extLst>
          </p:cNvPr>
          <p:cNvSpPr txBox="1"/>
          <p:nvPr/>
        </p:nvSpPr>
        <p:spPr>
          <a:xfrm>
            <a:off x="10543491" y="4827735"/>
            <a:ext cx="103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837C5DDA-AD93-404E-9ED3-3816611B1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33875" y="4370911"/>
            <a:ext cx="444948" cy="4449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9540B20-FE25-9A4F-9CE7-ADD354375A3E}"/>
              </a:ext>
            </a:extLst>
          </p:cNvPr>
          <p:cNvSpPr txBox="1"/>
          <p:nvPr/>
        </p:nvSpPr>
        <p:spPr>
          <a:xfrm>
            <a:off x="9216031" y="6469347"/>
            <a:ext cx="163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1DE0ED59-4EA0-7040-9DE2-39FD0A409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2206" y="6049797"/>
            <a:ext cx="418266" cy="41826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DE507D1-607F-5042-9F64-31027982F6A2}"/>
              </a:ext>
            </a:extLst>
          </p:cNvPr>
          <p:cNvSpPr txBox="1"/>
          <p:nvPr/>
        </p:nvSpPr>
        <p:spPr>
          <a:xfrm>
            <a:off x="10479974" y="6464872"/>
            <a:ext cx="138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2A6F0977-5E9A-934C-A7DC-2B27249FEF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2652" y="6044810"/>
            <a:ext cx="428240" cy="428240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2E94A4-8533-744B-A33D-E169CEEBB7C4}"/>
              </a:ext>
            </a:extLst>
          </p:cNvPr>
          <p:cNvCxnSpPr>
            <a:cxnSpLocks/>
            <a:stCxn id="64" idx="3"/>
            <a:endCxn id="121" idx="1"/>
          </p:cNvCxnSpPr>
          <p:nvPr/>
        </p:nvCxnSpPr>
        <p:spPr>
          <a:xfrm flipV="1">
            <a:off x="9233239" y="6258930"/>
            <a:ext cx="588967" cy="110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7D98D8-0606-324B-8747-B576F9704E1D}"/>
              </a:ext>
            </a:extLst>
          </p:cNvPr>
          <p:cNvCxnSpPr>
            <a:cxnSpLocks/>
          </p:cNvCxnSpPr>
          <p:nvPr/>
        </p:nvCxnSpPr>
        <p:spPr>
          <a:xfrm flipV="1">
            <a:off x="11056349" y="3944866"/>
            <a:ext cx="1325" cy="4133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74FC6-0BC9-8148-9614-072FE0153871}"/>
              </a:ext>
            </a:extLst>
          </p:cNvPr>
          <p:cNvSpPr txBox="1"/>
          <p:nvPr/>
        </p:nvSpPr>
        <p:spPr>
          <a:xfrm>
            <a:off x="10371320" y="3680567"/>
            <a:ext cx="1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A8613868-A292-4341-BAEA-EE9D6F8F17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26147" y="4395834"/>
            <a:ext cx="410384" cy="410384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C2387359-D08C-7C46-98E1-6A491E3BA2AA}"/>
              </a:ext>
            </a:extLst>
          </p:cNvPr>
          <p:cNvSpPr txBox="1"/>
          <p:nvPr/>
        </p:nvSpPr>
        <p:spPr>
          <a:xfrm>
            <a:off x="9430258" y="4827735"/>
            <a:ext cx="120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9CDCAE5-0082-1246-9A8B-320DE74F467E}"/>
              </a:ext>
            </a:extLst>
          </p:cNvPr>
          <p:cNvCxnSpPr>
            <a:cxnSpLocks/>
            <a:stCxn id="128" idx="3"/>
            <a:endCxn id="116" idx="1"/>
          </p:cNvCxnSpPr>
          <p:nvPr/>
        </p:nvCxnSpPr>
        <p:spPr>
          <a:xfrm flipV="1">
            <a:off x="10236531" y="4593385"/>
            <a:ext cx="597344" cy="76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BCC5529-42F4-F249-95C9-6E0F36420428}"/>
              </a:ext>
            </a:extLst>
          </p:cNvPr>
          <p:cNvSpPr txBox="1"/>
          <p:nvPr/>
        </p:nvSpPr>
        <p:spPr>
          <a:xfrm>
            <a:off x="5677399" y="4825297"/>
            <a:ext cx="1313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3B55645-88B2-6E4A-BCF8-D4246C619E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9071" y="4386125"/>
            <a:ext cx="410384" cy="410384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D7FBA4-25C0-EB45-B3C2-48ECFEECCC73}"/>
              </a:ext>
            </a:extLst>
          </p:cNvPr>
          <p:cNvCxnSpPr>
            <a:cxnSpLocks/>
            <a:stCxn id="128" idx="1"/>
            <a:endCxn id="132" idx="3"/>
          </p:cNvCxnSpPr>
          <p:nvPr/>
        </p:nvCxnSpPr>
        <p:spPr>
          <a:xfrm flipH="1" flipV="1">
            <a:off x="6539455" y="4591317"/>
            <a:ext cx="3286692" cy="97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18A6B-4C88-0E45-8C39-CE9737A0C5F6}"/>
              </a:ext>
            </a:extLst>
          </p:cNvPr>
          <p:cNvCxnSpPr>
            <a:cxnSpLocks/>
            <a:stCxn id="131" idx="2"/>
            <a:endCxn id="96" idx="0"/>
          </p:cNvCxnSpPr>
          <p:nvPr/>
        </p:nvCxnSpPr>
        <p:spPr>
          <a:xfrm>
            <a:off x="6334264" y="5102296"/>
            <a:ext cx="0" cy="10654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416143F-BE90-FC46-8DEA-E5DD40DE27BC}"/>
              </a:ext>
            </a:extLst>
          </p:cNvPr>
          <p:cNvSpPr txBox="1"/>
          <p:nvPr/>
        </p:nvSpPr>
        <p:spPr>
          <a:xfrm>
            <a:off x="7659366" y="8065800"/>
            <a:ext cx="140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processing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B05410-149E-9547-BD5B-A50862AD247E}"/>
              </a:ext>
            </a:extLst>
          </p:cNvPr>
          <p:cNvCxnSpPr>
            <a:cxnSpLocks/>
          </p:cNvCxnSpPr>
          <p:nvPr/>
        </p:nvCxnSpPr>
        <p:spPr>
          <a:xfrm>
            <a:off x="7136026" y="6252489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11CCF1D-CCE1-BB47-9C55-F94B651198E2}"/>
              </a:ext>
            </a:extLst>
          </p:cNvPr>
          <p:cNvCxnSpPr>
            <a:cxnSpLocks/>
          </p:cNvCxnSpPr>
          <p:nvPr/>
        </p:nvCxnSpPr>
        <p:spPr>
          <a:xfrm>
            <a:off x="9233239" y="8000518"/>
            <a:ext cx="575626" cy="39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37">
            <a:extLst>
              <a:ext uri="{FF2B5EF4-FFF2-40B4-BE49-F238E27FC236}">
                <a16:creationId xmlns:a16="http://schemas.microsoft.com/office/drawing/2014/main" id="{4F3BA387-A4C1-D04E-9E3C-1B60FC37FC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08865" y="7780022"/>
            <a:ext cx="444948" cy="4449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C95DE67-16D0-094F-848B-C6DF6977F92D}"/>
              </a:ext>
            </a:extLst>
          </p:cNvPr>
          <p:cNvSpPr txBox="1"/>
          <p:nvPr/>
        </p:nvSpPr>
        <p:spPr>
          <a:xfrm>
            <a:off x="9529648" y="8253056"/>
            <a:ext cx="100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5FB522-AC40-5F40-91F0-75BFA9ABAA06}"/>
              </a:ext>
            </a:extLst>
          </p:cNvPr>
          <p:cNvCxnSpPr>
            <a:cxnSpLocks/>
            <a:stCxn id="123" idx="1"/>
            <a:endCxn id="121" idx="3"/>
          </p:cNvCxnSpPr>
          <p:nvPr/>
        </p:nvCxnSpPr>
        <p:spPr>
          <a:xfrm flipH="1">
            <a:off x="10240472" y="6258930"/>
            <a:ext cx="692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EBD4A66-3DE6-CA43-982C-A3FC873186ED}"/>
              </a:ext>
            </a:extLst>
          </p:cNvPr>
          <p:cNvSpPr/>
          <p:nvPr/>
        </p:nvSpPr>
        <p:spPr>
          <a:xfrm>
            <a:off x="2523341" y="4078704"/>
            <a:ext cx="9208655" cy="4621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3F3D35DB-A7C9-8145-8633-3D178A59D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23341" y="4076647"/>
            <a:ext cx="317131" cy="3302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5B788824-C20D-5840-9402-EB33490936A5}"/>
              </a:ext>
            </a:extLst>
          </p:cNvPr>
          <p:cNvSpPr/>
          <p:nvPr/>
        </p:nvSpPr>
        <p:spPr>
          <a:xfrm>
            <a:off x="3227865" y="4412453"/>
            <a:ext cx="1648950" cy="15256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72D434FD-9529-294E-82A8-F5CEFB1D5C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27865" y="4422187"/>
            <a:ext cx="330200" cy="33020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2492DE7-7E3C-094A-8D1A-05B986E5FA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72682" y="4810279"/>
            <a:ext cx="201848" cy="21333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3DD9348F-C351-D342-829A-CBFF25F034B4}"/>
              </a:ext>
            </a:extLst>
          </p:cNvPr>
          <p:cNvSpPr txBox="1"/>
          <p:nvPr/>
        </p:nvSpPr>
        <p:spPr>
          <a:xfrm>
            <a:off x="8383926" y="6998792"/>
            <a:ext cx="86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1BF442D6-DFF8-A646-BAF0-E22CD5E797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84940" y="6972091"/>
            <a:ext cx="325113" cy="325113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66DA029-E220-8D41-BF98-03084135C082}"/>
              </a:ext>
            </a:extLst>
          </p:cNvPr>
          <p:cNvCxnSpPr>
            <a:cxnSpLocks/>
          </p:cNvCxnSpPr>
          <p:nvPr/>
        </p:nvCxnSpPr>
        <p:spPr>
          <a:xfrm>
            <a:off x="8247496" y="6727144"/>
            <a:ext cx="0" cy="1993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>
            <a:extLst>
              <a:ext uri="{FF2B5EF4-FFF2-40B4-BE49-F238E27FC236}">
                <a16:creationId xmlns:a16="http://schemas.microsoft.com/office/drawing/2014/main" id="{C2E2D05B-0F5C-D146-9EBF-B3EEDE9FA56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20421" y="5108845"/>
            <a:ext cx="442322" cy="442322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C30688-5C68-2A42-BB0C-06581D0D7A56}"/>
              </a:ext>
            </a:extLst>
          </p:cNvPr>
          <p:cNvCxnSpPr>
            <a:cxnSpLocks/>
            <a:stCxn id="129" idx="2"/>
            <a:endCxn id="121" idx="0"/>
          </p:cNvCxnSpPr>
          <p:nvPr/>
        </p:nvCxnSpPr>
        <p:spPr>
          <a:xfrm>
            <a:off x="10031339" y="5104734"/>
            <a:ext cx="0" cy="9450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86F256-CD3D-8741-BD3B-3752075ECF32}"/>
              </a:ext>
            </a:extLst>
          </p:cNvPr>
          <p:cNvCxnSpPr>
            <a:cxnSpLocks/>
          </p:cNvCxnSpPr>
          <p:nvPr/>
        </p:nvCxnSpPr>
        <p:spPr>
          <a:xfrm flipV="1">
            <a:off x="4051796" y="5829336"/>
            <a:ext cx="0" cy="13451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9AAAC3F-DE6A-1647-8F80-881C617CA4E8}"/>
              </a:ext>
            </a:extLst>
          </p:cNvPr>
          <p:cNvSpPr/>
          <p:nvPr/>
        </p:nvSpPr>
        <p:spPr>
          <a:xfrm>
            <a:off x="7321165" y="7540058"/>
            <a:ext cx="1912074" cy="9297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D49F6980-32EE-A947-A066-82D4D36E1B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28958" y="7548206"/>
            <a:ext cx="330200" cy="33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44EC883-52EE-6444-AE9F-4FC48038CDE1}"/>
              </a:ext>
            </a:extLst>
          </p:cNvPr>
          <p:cNvSpPr/>
          <p:nvPr/>
        </p:nvSpPr>
        <p:spPr>
          <a:xfrm>
            <a:off x="7321165" y="5812793"/>
            <a:ext cx="1912074" cy="91435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B11986D4-EBFA-DD41-82B0-889387DB24B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32066" y="5813784"/>
            <a:ext cx="330200" cy="3302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29A3B8-EA19-7540-B798-D6AF7CE6994B}"/>
              </a:ext>
            </a:extLst>
          </p:cNvPr>
          <p:cNvCxnSpPr>
            <a:cxnSpLocks/>
          </p:cNvCxnSpPr>
          <p:nvPr/>
        </p:nvCxnSpPr>
        <p:spPr>
          <a:xfrm>
            <a:off x="7134420" y="8002546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59F860-BFB7-B94B-9F67-B6A380238D07}"/>
              </a:ext>
            </a:extLst>
          </p:cNvPr>
          <p:cNvCxnSpPr>
            <a:cxnSpLocks/>
          </p:cNvCxnSpPr>
          <p:nvPr/>
        </p:nvCxnSpPr>
        <p:spPr>
          <a:xfrm>
            <a:off x="7134503" y="6252489"/>
            <a:ext cx="0" cy="17480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B24E66-9803-2D48-8B2E-73D5DB273125}"/>
              </a:ext>
            </a:extLst>
          </p:cNvPr>
          <p:cNvCxnSpPr>
            <a:cxnSpLocks/>
          </p:cNvCxnSpPr>
          <p:nvPr/>
        </p:nvCxnSpPr>
        <p:spPr>
          <a:xfrm>
            <a:off x="6519404" y="6370689"/>
            <a:ext cx="61501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3C0C55C-F035-4C4E-9F21-CA9F8B6828A7}"/>
              </a:ext>
            </a:extLst>
          </p:cNvPr>
          <p:cNvSpPr/>
          <p:nvPr/>
        </p:nvSpPr>
        <p:spPr>
          <a:xfrm>
            <a:off x="7002762" y="5420925"/>
            <a:ext cx="4629750" cy="31619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8FBF7D-A295-FA49-9198-98A3F3FDDF76}"/>
              </a:ext>
            </a:extLst>
          </p:cNvPr>
          <p:cNvCxnSpPr>
            <a:cxnSpLocks/>
          </p:cNvCxnSpPr>
          <p:nvPr/>
        </p:nvCxnSpPr>
        <p:spPr>
          <a:xfrm>
            <a:off x="8245037" y="7323687"/>
            <a:ext cx="0" cy="1993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1726DE-B258-C04A-BBF9-70CA59368249}"/>
              </a:ext>
            </a:extLst>
          </p:cNvPr>
          <p:cNvCxnSpPr>
            <a:cxnSpLocks/>
          </p:cNvCxnSpPr>
          <p:nvPr/>
        </p:nvCxnSpPr>
        <p:spPr>
          <a:xfrm flipV="1">
            <a:off x="6334263" y="6959373"/>
            <a:ext cx="0" cy="2151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D5526D2-9CB8-FE4A-BCEE-8773CEBA6389}"/>
              </a:ext>
            </a:extLst>
          </p:cNvPr>
          <p:cNvSpPr/>
          <p:nvPr/>
        </p:nvSpPr>
        <p:spPr>
          <a:xfrm>
            <a:off x="2636412" y="6023211"/>
            <a:ext cx="4247598" cy="2559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pipeline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323925-8BFE-6646-B65D-6C86655806C2}"/>
              </a:ext>
            </a:extLst>
          </p:cNvPr>
          <p:cNvSpPr/>
          <p:nvPr/>
        </p:nvSpPr>
        <p:spPr>
          <a:xfrm>
            <a:off x="3590730" y="7156081"/>
            <a:ext cx="3175169" cy="13137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Glue workflow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46607</TotalTime>
  <Words>64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Riefer Johnston</cp:lastModifiedBy>
  <cp:revision>647</cp:revision>
  <cp:lastPrinted>2019-01-03T20:59:05Z</cp:lastPrinted>
  <dcterms:created xsi:type="dcterms:W3CDTF">2018-09-14T20:21:45Z</dcterms:created>
  <dcterms:modified xsi:type="dcterms:W3CDTF">2020-10-04T02:15:09Z</dcterms:modified>
</cp:coreProperties>
</file>