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/>
    <p:restoredTop sz="94694"/>
  </p:normalViewPr>
  <p:slideViewPr>
    <p:cSldViewPr snapToGrid="0">
      <p:cViewPr varScale="1">
        <p:scale>
          <a:sx n="109" d="100"/>
          <a:sy n="109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14682-E2E8-4E48-BE8C-DBD61A144303}" type="datetimeFigureOut">
              <a:rPr lang="en-US" smtClean="0"/>
              <a:t>8/1/23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24876-A9C8-DF4D-A474-49263C04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0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My name is Ali, and today I </a:t>
            </a:r>
            <a:r>
              <a:rPr lang="en-US" dirty="0" err="1"/>
              <a:t>wanna</a:t>
            </a:r>
            <a:r>
              <a:rPr lang="en-US" dirty="0"/>
              <a:t> give you a brief introduction to python programming.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24876-A9C8-DF4D-A474-49263C0433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6B69-690C-2F32-2455-CC914135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474B4-E7BB-E9CA-4DAF-0778EA518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0E1F6-631E-91E5-24F8-197584FC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CA-F0AC-E340-B4D7-6AC6278F2743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BA339-1FB2-0612-AE06-B785DDFC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469CB-2224-35B1-EBA3-418C8DDF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F436-E540-F342-A932-7ECF4F9C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3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6FBA-E278-698B-AECF-421D3A5B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E927B-EFAF-9CD7-06F7-0D7B41745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C37B1-3768-40BC-7AFE-5BBE5964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CA-F0AC-E340-B4D7-6AC6278F2743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C29D2-699A-C7D8-EF1A-320637F7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FB74C-A03F-B724-C1D5-CA643E04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F436-E540-F342-A932-7ECF4F9C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8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379C8-757B-4317-B7BD-47144376B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89FAF-6220-4D16-CC44-673679784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93039-87E8-CF2D-DE3E-3E70E989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CA-F0AC-E340-B4D7-6AC6278F2743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DC1CB-A416-2E96-FF3E-798624DC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7B02D-3064-6137-093A-FD05933B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F436-E540-F342-A932-7ECF4F9C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7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C652-E246-9123-BFF4-58D9347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E6EB-5EBF-77EC-84BF-4A8760A3A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A8878-9132-8850-B2A6-D30B8B40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CA-F0AC-E340-B4D7-6AC6278F2743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805E6-6034-31C6-448B-5F6C7875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98886-961C-9FB5-2938-BF51D1A8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F436-E540-F342-A932-7ECF4F9C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6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9309-FB53-4E1C-2B10-AB1F9C634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A0152-50FF-2CE6-D5C7-8394D7C3E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85CB5-8326-A0B2-F14D-28C1EBBE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CA-F0AC-E340-B4D7-6AC6278F2743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76A26-73F4-34CC-7B28-25665167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E2313-BE38-5A53-A343-807C95C1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F436-E540-F342-A932-7ECF4F9C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5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904F-FB78-E9F7-B75D-1B378D0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A4814-3D3D-D917-960F-B6F74831A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4312E-C196-0188-71D4-9309FC43A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6243E-928A-927A-07BE-224BE171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CA-F0AC-E340-B4D7-6AC6278F2743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FB8EF-CF98-EBCE-ED5E-949F316F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741C4-D2B7-1D1A-83DD-FACBFD5B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F436-E540-F342-A932-7ECF4F9C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1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2EED-3EF0-F8CC-AE0E-657DCCDB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6E7B8-40CB-A950-1892-DAD930DD4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5D777-C287-D1C3-01D6-A259F29EB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DBD73-0A41-1C85-07DA-0017E7EFB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F7EC3-4494-C486-0541-27648262D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481AC-146C-E60E-2C8F-2A876583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CA-F0AC-E340-B4D7-6AC6278F2743}" type="datetimeFigureOut">
              <a:rPr lang="en-US" smtClean="0"/>
              <a:t>8/1/23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E6A18-3D5E-38FE-8703-342FE379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D3739-D453-0163-0DB7-AE85EB61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F436-E540-F342-A932-7ECF4F9C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3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E991-0481-9918-6BC9-8ACFC137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DA6FC-BDF5-C843-BFEE-E71FA965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CA-F0AC-E340-B4D7-6AC6278F2743}" type="datetimeFigureOut">
              <a:rPr lang="en-US" smtClean="0"/>
              <a:t>8/1/23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B7BF6-C04A-3EED-B802-DB1BF35B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68D75-286F-BF1B-622A-745ACE0E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F436-E540-F342-A932-7ECF4F9C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6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2F6D0-EDDE-EE5B-DBEA-185F6F88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CA-F0AC-E340-B4D7-6AC6278F2743}" type="datetimeFigureOut">
              <a:rPr lang="en-US" smtClean="0"/>
              <a:t>8/1/23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E0EF2-ACA9-B1DE-9D1F-76C4D8DB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170DA-B91E-0A14-042B-2E93345C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F436-E540-F342-A932-7ECF4F9C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D0D6-0675-1E1D-6B93-0EF386E1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001C-3DD0-CE3B-8ACD-389949E0E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D53F4-D727-21DE-DC5B-986360090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DBE20-D6D2-2235-5FD4-57C0B3A5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CA-F0AC-E340-B4D7-6AC6278F2743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AB8E1-2705-B806-2C94-2FF53E86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749CA-8699-B861-5BED-C6D86654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F436-E540-F342-A932-7ECF4F9C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2A0-8408-5571-6AC5-A0FD18C7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0C8C3-B0DE-90B6-E43B-0B4480613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EB6A9-FBCB-5F20-D15C-20DAC7E64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3B556-63C7-E7FE-FD14-26EC87A3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CA-F0AC-E340-B4D7-6AC6278F2743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30611-76ED-06AC-9CDE-527A7722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EFD45-18CC-B933-00EC-3091CC79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F436-E540-F342-A932-7ECF4F9C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1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024F0A-86D7-FA76-B1E6-A670732C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E9521-FFA0-3EE5-19FA-61AF9973C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D0E9-D598-1403-0AF9-28D88199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41CCA-F0AC-E340-B4D7-6AC6278F2743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8A85E-85EE-7A94-4757-CC7B7FA46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1AFCC-15F2-D065-655A-D51CB113F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BF436-E540-F342-A932-7ECF4F9C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4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78B2-A301-7EC9-CBFA-34E8CC30A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Randomisation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python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45F31-DCC7-4C22-FD8F-4A4CD4631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9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28"/>
    </mc:Choice>
    <mc:Fallback xmlns="">
      <p:transition spd="slow" advTm="1022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2A37-F962-D922-4321-394FBAB4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Rock paper</a:t>
            </a:r>
            <a:r>
              <a:rPr lang="en-US"/>
              <a:t>, scissors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C05122F-8EB4-6E9E-1ADB-55DFC30F7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13" t="5783" r="26496" b="3048"/>
          <a:stretch/>
        </p:blipFill>
        <p:spPr>
          <a:xfrm rot="5400000">
            <a:off x="1483116" y="1207333"/>
            <a:ext cx="4442752" cy="573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9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32</Words>
  <Application>Microsoft Macintosh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Randomisation &amp; python lists</vt:lpstr>
      <vt:lpstr>Rock paper, scissors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</dc:title>
  <dc:creator>Ali Mirzaeian</dc:creator>
  <cp:lastModifiedBy>Ali Mirzaeian</cp:lastModifiedBy>
  <cp:revision>24</cp:revision>
  <dcterms:created xsi:type="dcterms:W3CDTF">2023-06-05T20:08:20Z</dcterms:created>
  <dcterms:modified xsi:type="dcterms:W3CDTF">2023-08-02T01:36:22Z</dcterms:modified>
</cp:coreProperties>
</file>