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1" r:id="rId4"/>
    <p:sldId id="266" r:id="rId5"/>
    <p:sldId id="284" r:id="rId6"/>
    <p:sldId id="267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5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app/fhIf8OmdpqrF5APEZSNAMnCKJ6oPyX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mo.cssmoban.com/cssthemes3/ft5_55_nitro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502888" y="2171124"/>
            <a:ext cx="7385600" cy="1904262"/>
            <a:chOff x="5012178" y="2165784"/>
            <a:chExt cx="5264481" cy="1904262"/>
          </a:xfrm>
        </p:grpSpPr>
        <p:sp>
          <p:nvSpPr>
            <p:cNvPr id="2" name="TextBox 71">
              <a:extLst>
                <a:ext uri="{FF2B5EF4-FFF2-40B4-BE49-F238E27FC236}">
                  <a16:creationId xmlns:a16="http://schemas.microsoft.com/office/drawing/2014/main" id="{01FED008-D794-40F9-8E49-41E99B6D6694}"/>
                </a:ext>
              </a:extLst>
            </p:cNvPr>
            <p:cNvSpPr txBox="1"/>
            <p:nvPr/>
          </p:nvSpPr>
          <p:spPr>
            <a:xfrm>
              <a:off x="7591662" y="3793047"/>
              <a:ext cx="1004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17051804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李卓颖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5012178" y="3127796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PHP</a:t>
              </a:r>
              <a:r>
                <a:rPr lang="zh-CN" altLang="en-US" sz="3200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后台开发个人立项              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7F6F31-F607-4505-B214-94766F3A9EE2}"/>
                </a:ext>
              </a:extLst>
            </p:cNvPr>
            <p:cNvSpPr/>
            <p:nvPr/>
          </p:nvSpPr>
          <p:spPr>
            <a:xfrm>
              <a:off x="5571693" y="2165784"/>
              <a:ext cx="470496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500" spc="300" dirty="0">
                  <a:latin typeface="POLYA Regular" panose="00000500000000000000" pitchFamily="50" charset="0"/>
                  <a:ea typeface="微软雅黑" panose="020B0503020204020204" pitchFamily="34" charset="-122"/>
                  <a:cs typeface="+mn-ea"/>
                  <a:sym typeface="+mn-lt"/>
                </a:rPr>
                <a:t>杭电失物招领网站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94" y="661934"/>
            <a:ext cx="5802351" cy="5532908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:a16="http://schemas.microsoft.com/office/drawing/2014/main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75932" y="1562464"/>
            <a:ext cx="5797318" cy="965260"/>
            <a:chOff x="6264832" y="1562464"/>
            <a:chExt cx="5797318" cy="965260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75932" y="2670149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功能设计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5932" y="3730841"/>
            <a:ext cx="5797318" cy="965260"/>
            <a:chOff x="6264832" y="1562464"/>
            <a:chExt cx="5797318" cy="96526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3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75932" y="4762679"/>
            <a:ext cx="5797318" cy="965260"/>
            <a:chOff x="6264832" y="1562464"/>
            <a:chExt cx="5797318" cy="965260"/>
          </a:xfrm>
        </p:grpSpPr>
        <p:grpSp>
          <p:nvGrpSpPr>
            <p:cNvPr id="4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4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42FC008-962F-44D6-A390-1A6DD0B90498}"/>
              </a:ext>
            </a:extLst>
          </p:cNvPr>
          <p:cNvSpPr/>
          <p:nvPr/>
        </p:nvSpPr>
        <p:spPr>
          <a:xfrm>
            <a:off x="7282021" y="3901733"/>
            <a:ext cx="4734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前端设计</a:t>
            </a:r>
            <a:endParaRPr lang="zh-CN" altLang="en-US" sz="11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145B931-6DF2-4494-9149-A517941A67B3}"/>
              </a:ext>
            </a:extLst>
          </p:cNvPr>
          <p:cNvSpPr/>
          <p:nvPr/>
        </p:nvSpPr>
        <p:spPr>
          <a:xfrm>
            <a:off x="7326711" y="4891597"/>
            <a:ext cx="4734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</a:t>
            </a:r>
            <a:endParaRPr lang="zh-CN" altLang="en-US" sz="11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542" y="509597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804910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20E6714-C446-4A6C-9836-ABB1504032DD}"/>
              </a:ext>
            </a:extLst>
          </p:cNvPr>
          <p:cNvSpPr/>
          <p:nvPr/>
        </p:nvSpPr>
        <p:spPr>
          <a:xfrm>
            <a:off x="1724539" y="2493237"/>
            <a:ext cx="8981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我们的大学生活中，难免会丢失一些物品，丢了东西的同学一般会发布空间说说或是找表白墙发布寻物信息，但是这样的信息是零碎化的，本网站旨在提供杭电在校学生一个集成化、系统化的平台，使失主更方便的找回失物，拾取人及时的发布拾到的失物，同时不至于出现冒领、错领等现象。失主和拾取者要求注册本平台，为保证信息的真实性，我们将使用失主和拾取者的学号和姓名作为验证和记录。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功能设计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24742" y="5129495"/>
            <a:ext cx="156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物品报失</a:t>
            </a:r>
          </a:p>
        </p:txBody>
      </p: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0"/>
          <p:cNvSpPr txBox="1"/>
          <p:nvPr/>
        </p:nvSpPr>
        <p:spPr>
          <a:xfrm>
            <a:off x="2987519" y="1418002"/>
            <a:ext cx="156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物品拾取</a:t>
            </a:r>
          </a:p>
        </p:txBody>
      </p:sp>
      <p:sp>
        <p:nvSpPr>
          <p:cNvPr id="31" name="TextBox 24"/>
          <p:cNvSpPr txBox="1"/>
          <p:nvPr/>
        </p:nvSpPr>
        <p:spPr>
          <a:xfrm>
            <a:off x="6423350" y="1357858"/>
            <a:ext cx="156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失物排行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4629301" y="5129495"/>
            <a:ext cx="156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失物展示</a:t>
            </a:r>
          </a:p>
        </p:txBody>
      </p: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5" name="TextBox 30"/>
          <p:cNvSpPr txBox="1"/>
          <p:nvPr/>
        </p:nvSpPr>
        <p:spPr>
          <a:xfrm>
            <a:off x="7798580" y="5320039"/>
            <a:ext cx="20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移动端轮播图</a:t>
            </a:r>
          </a:p>
        </p:txBody>
      </p:sp>
      <p:cxnSp>
        <p:nvCxnSpPr>
          <p:cNvPr id="56" name="Straight Connector 16">
            <a:extLst>
              <a:ext uri="{FF2B5EF4-FFF2-40B4-BE49-F238E27FC236}">
                <a16:creationId xmlns:a16="http://schemas.microsoft.com/office/drawing/2014/main" id="{6F289E3F-12A2-4C8E-83C4-5B9C49133A73}"/>
              </a:ext>
            </a:extLst>
          </p:cNvPr>
          <p:cNvCxnSpPr/>
          <p:nvPr/>
        </p:nvCxnSpPr>
        <p:spPr>
          <a:xfrm flipH="1" flipV="1">
            <a:off x="10568593" y="1809514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4">
            <a:extLst>
              <a:ext uri="{FF2B5EF4-FFF2-40B4-BE49-F238E27FC236}">
                <a16:creationId xmlns:a16="http://schemas.microsoft.com/office/drawing/2014/main" id="{AC17B146-62B8-45FA-85C6-4BD32CCC6451}"/>
              </a:ext>
            </a:extLst>
          </p:cNvPr>
          <p:cNvSpPr txBox="1"/>
          <p:nvPr/>
        </p:nvSpPr>
        <p:spPr>
          <a:xfrm>
            <a:off x="9675201" y="1319771"/>
            <a:ext cx="178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失物招领答疑群</a:t>
            </a:r>
          </a:p>
        </p:txBody>
      </p: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E7F820-5A07-4BC8-8764-4AC50BEA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948047"/>
            <a:ext cx="7314286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2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前端设计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381019A-12A9-42E2-B0B1-792A80030FDA}"/>
              </a:ext>
            </a:extLst>
          </p:cNvPr>
          <p:cNvSpPr/>
          <p:nvPr/>
        </p:nvSpPr>
        <p:spPr>
          <a:xfrm>
            <a:off x="1832263" y="1997886"/>
            <a:ext cx="72840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移动端： </a:t>
            </a:r>
            <a:r>
              <a:rPr lang="zh-CN" altLang="en-US" dirty="0">
                <a:solidFill>
                  <a:srgbClr val="0366D6"/>
                </a:solidFill>
                <a:latin typeface="-apple-system"/>
                <a:hlinkClick r:id="rId3"/>
              </a:rPr>
              <a:t>详见墨刀设计架构</a:t>
            </a:r>
            <a:endParaRPr lang="en-US" altLang="zh-CN" dirty="0">
              <a:solidFill>
                <a:srgbClr val="0366D6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PC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端：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静态部分：位于页面左侧的部分设计为竖直菜单栏，属于静态部分，在页面切换时保持静态，菜单栏内容包括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、首页、用户管理、物品报失、我的报失、我的拾取、失物排行榜、加入我们。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动态部分：位于页面右侧的部分设计为功能页，用于显示对应于菜单栏的不同功能。</a:t>
            </a:r>
          </a:p>
          <a:p>
            <a:r>
              <a:rPr lang="zh-CN" altLang="en-US" dirty="0">
                <a:solidFill>
                  <a:srgbClr val="0366D6"/>
                </a:solidFill>
                <a:latin typeface="-apple-system"/>
                <a:hlinkClick r:id="rId4"/>
              </a:rPr>
              <a:t>详见类似</a:t>
            </a:r>
            <a:r>
              <a:rPr lang="en-US" altLang="zh-CN" dirty="0">
                <a:solidFill>
                  <a:srgbClr val="0366D6"/>
                </a:solidFill>
                <a:latin typeface="-apple-system"/>
                <a:hlinkClick r:id="rId4"/>
              </a:rPr>
              <a:t>html</a:t>
            </a:r>
            <a:r>
              <a:rPr lang="zh-CN" altLang="en-US" dirty="0">
                <a:solidFill>
                  <a:srgbClr val="0366D6"/>
                </a:solidFill>
                <a:latin typeface="-apple-system"/>
                <a:hlinkClick r:id="rId4"/>
              </a:rPr>
              <a:t>模板</a:t>
            </a:r>
            <a:endParaRPr lang="en-US" altLang="zh-CN" dirty="0">
              <a:solidFill>
                <a:srgbClr val="0366D6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设计：还没学会怎么用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画图，有待研究。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颜色设计：以杭电蓝为主。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39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GITHUB</a:t>
              </a: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地址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7959905" y="2056687"/>
            <a:ext cx="3132986" cy="1467247"/>
            <a:chOff x="7959905" y="2056687"/>
            <a:chExt cx="3132986" cy="1467247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7959905" y="276729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884439" y="269776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8884439" y="292377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43"/>
            <p:cNvGrpSpPr/>
            <p:nvPr/>
          </p:nvGrpSpPr>
          <p:grpSpPr>
            <a:xfrm>
              <a:off x="9065938" y="2056687"/>
              <a:ext cx="363812" cy="528075"/>
              <a:chOff x="9856788" y="2057400"/>
              <a:chExt cx="474662" cy="688975"/>
            </a:xfrm>
            <a:solidFill>
              <a:schemeClr val="bg1"/>
            </a:solidFill>
          </p:grpSpPr>
          <p:sp>
            <p:nvSpPr>
              <p:cNvPr id="28" name="Freeform 110"/>
              <p:cNvSpPr>
                <a:spLocks noEditPoints="1"/>
              </p:cNvSpPr>
              <p:nvPr/>
            </p:nvSpPr>
            <p:spPr bwMode="auto">
              <a:xfrm>
                <a:off x="9856788" y="2057400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47" name="Title 1"/>
          <p:cNvSpPr txBox="1">
            <a:spLocks/>
          </p:cNvSpPr>
          <p:nvPr/>
        </p:nvSpPr>
        <p:spPr>
          <a:xfrm>
            <a:off x="951826" y="2742467"/>
            <a:ext cx="8893509" cy="65114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https://github.com/YubeiCentury/lost_found/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108</Words>
  <Application>Microsoft Office PowerPoint</Application>
  <PresentationFormat>宽屏</PresentationFormat>
  <Paragraphs>54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POLYA Regular</vt:lpstr>
      <vt:lpstr>等线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沈 嘉成</cp:lastModifiedBy>
  <cp:revision>35</cp:revision>
  <dcterms:created xsi:type="dcterms:W3CDTF">2017-11-24T13:19:37Z</dcterms:created>
  <dcterms:modified xsi:type="dcterms:W3CDTF">2018-09-22T14:45:41Z</dcterms:modified>
</cp:coreProperties>
</file>