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70E5-A9C8-42E5-A9D4-24B0DFF76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D408C-E5FF-4A2F-8F42-1EA9C2CC3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35FB1-53A2-404C-A118-14E305AB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16/04/2022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C47B0-F19F-46D0-9262-6424F619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F4081-EFBF-46EB-9148-3C73D4AB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3806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26B8-40F7-46CA-BEFF-1AEE8E82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59436-0D0B-4A78-94D2-789FD66A2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EC2AD-9AAA-44FA-9EBA-DDCDE2DD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16/04/2022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78026-502D-4402-99F6-D32412C8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7941B-B406-4F17-9D09-994BEAEB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8470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F86FE-E15B-4254-99C3-251CC1EC8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6999E-68E4-4AC0-9D7B-349848EE8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9AE02-551E-4845-83CF-8809415A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16/04/2022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D293-BF14-471A-A748-AE23E5A7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7F69D-EF79-42E7-9C64-32D4FE2D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0816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4A67-22D0-40AB-98D3-2A92547D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A80CE-4AD8-4C2A-BA08-751DEF80E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0535C-C415-48B5-992E-08E6BD12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16/04/2022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A6F08-E17A-4919-B537-F9C50930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BD0E-2F1B-4DD3-9ABA-BEA4E429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125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C44C-25B4-44AC-A52A-18665BF6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1A900-FDCE-4BA1-9535-1D13E9D45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CDEE2-C783-4523-A1CE-7DEFCD70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16/04/2022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0B5C-3F97-4727-9957-98373694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C3F51-9931-4C55-A628-7F920584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397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B402-B305-41B7-AB24-B74425D1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14075-2E6D-4370-9FCB-70AB33C6B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0BC98-DEC8-46CE-8CB9-18A1D1658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2E7F8-8982-443C-9C4A-254BC196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16/04/2022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7D9EF-668A-41FC-9A70-4EFEC2D0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DEAD3-F0AB-4DE4-995D-BBC6C380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949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4307-17EE-4E5C-9F2A-A8DC7792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007-D0A4-4C2F-9FC3-1877BDD3D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C03DE-0600-4C5E-A31E-D2B714128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61182-E734-440B-A47A-02A8D02BB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00D1C-1746-4612-90F2-ACCDA90AB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33E23-18AC-4F03-B1B8-A7EEC11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16/04/2022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1855E-472D-4796-9C02-93DE1495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29E6C-2DDF-49BD-9CED-E895927F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299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9BEE-0378-4D2E-B6C4-6F5AA538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C0A12-9A84-458B-9D47-E482D50C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16/04/2022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D1010-0AF7-46BC-9B24-8DEA4375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F97C1-A905-4A17-AE04-0406C853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726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BDE56-50C4-490F-B8C9-E77D41D1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16/04/2022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FD42C-B111-4ADD-B31F-6491F49D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5EBA6-EE68-49D0-BCA5-745D6317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329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25CC-9A3A-4EE3-9EE0-9AAF93E3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1A875-497E-4FE8-8127-B3435F88C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CAEC9-C7AF-4CB8-B8F7-CEA86DC11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DF6B6-475B-4FED-A970-B1700C2B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16/04/2022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EB05C-BC29-45AF-9BBA-709F71E8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78463-53F6-41ED-BA2E-2D26B7F8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009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6599-EB38-4D37-9FB7-40CB117C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09F18-E63F-46EB-B71E-53E1E3DEB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091C0-CF7F-445E-8A23-54E259AD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F1093-5C25-45EB-8F57-AB2F8EF9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16/04/2022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B987A-6D7E-4D4C-BF99-8D53DFA6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C1335-2147-4546-9B76-E8167D55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389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653FD-8254-4B1C-912C-F026CD3A2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0BEA2-04D6-48D6-8B07-1ED79071D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BFAF9-9017-45DA-A18E-6668C76D3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905E9-DFD8-4C69-8908-AF1D10759DCE}" type="datetimeFigureOut">
              <a:rPr lang="en-IL" smtClean="0"/>
              <a:t>16/04/2022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44764-186F-48AA-B73A-DE8CACBD8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623E2-1C03-4103-8CC9-B22B9E169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0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6614544-9F5B-4CD5-8EED-57F6DD302F54}"/>
              </a:ext>
            </a:extLst>
          </p:cNvPr>
          <p:cNvSpPr/>
          <p:nvPr/>
        </p:nvSpPr>
        <p:spPr>
          <a:xfrm>
            <a:off x="2355011" y="4559061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4A71E2-6C57-49CD-9CC2-AFD48A96A2AA}"/>
              </a:ext>
            </a:extLst>
          </p:cNvPr>
          <p:cNvSpPr/>
          <p:nvPr/>
        </p:nvSpPr>
        <p:spPr>
          <a:xfrm>
            <a:off x="4612260" y="182304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C83E32-ABB9-4CCC-A1AA-5BD34879DA3C}"/>
              </a:ext>
            </a:extLst>
          </p:cNvPr>
          <p:cNvSpPr/>
          <p:nvPr/>
        </p:nvSpPr>
        <p:spPr>
          <a:xfrm>
            <a:off x="9445917" y="4201065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  <a:endParaRPr lang="en-I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36BCB8-FAD1-4209-ACD5-43FBC38A7BF2}"/>
              </a:ext>
            </a:extLst>
          </p:cNvPr>
          <p:cNvSpPr/>
          <p:nvPr/>
        </p:nvSpPr>
        <p:spPr>
          <a:xfrm>
            <a:off x="7571115" y="1952445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28EDE9-B47D-41F9-8F8F-64FA9353018E}"/>
              </a:ext>
            </a:extLst>
          </p:cNvPr>
          <p:cNvSpPr/>
          <p:nvPr/>
        </p:nvSpPr>
        <p:spPr>
          <a:xfrm>
            <a:off x="2826595" y="3881887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49A2D4-FE94-4239-A10B-B3351EA29536}"/>
              </a:ext>
            </a:extLst>
          </p:cNvPr>
          <p:cNvSpPr/>
          <p:nvPr/>
        </p:nvSpPr>
        <p:spPr>
          <a:xfrm>
            <a:off x="3335552" y="3204713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BFAAE-B34C-4F4E-868E-24DA30257F17}"/>
              </a:ext>
            </a:extLst>
          </p:cNvPr>
          <p:cNvSpPr/>
          <p:nvPr/>
        </p:nvSpPr>
        <p:spPr>
          <a:xfrm>
            <a:off x="3973906" y="252753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L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DD1883-CAB5-4A3E-944E-1871BDECC8A4}"/>
              </a:ext>
            </a:extLst>
          </p:cNvPr>
          <p:cNvSpPr/>
          <p:nvPr/>
        </p:nvSpPr>
        <p:spPr>
          <a:xfrm>
            <a:off x="8847823" y="3429000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  <a:endParaRPr lang="en-IL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5575-0C69-4B3F-8EB7-99BFB1C52766}"/>
              </a:ext>
            </a:extLst>
          </p:cNvPr>
          <p:cNvSpPr/>
          <p:nvPr/>
        </p:nvSpPr>
        <p:spPr>
          <a:xfrm>
            <a:off x="8209469" y="2656935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  <a:endParaRPr lang="en-IL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BDB869-DE4A-458F-8082-F9F059E03B65}"/>
              </a:ext>
            </a:extLst>
          </p:cNvPr>
          <p:cNvSpPr/>
          <p:nvPr/>
        </p:nvSpPr>
        <p:spPr>
          <a:xfrm>
            <a:off x="5428893" y="1128623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L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DBEDD8-CDA0-4D37-90ED-604F1BA2FD18}"/>
              </a:ext>
            </a:extLst>
          </p:cNvPr>
          <p:cNvSpPr/>
          <p:nvPr/>
        </p:nvSpPr>
        <p:spPr>
          <a:xfrm>
            <a:off x="6941388" y="2631057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IL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4C9835-E96F-478C-9338-0BC5438827C2}"/>
              </a:ext>
            </a:extLst>
          </p:cNvPr>
          <p:cNvSpPr/>
          <p:nvPr/>
        </p:nvSpPr>
        <p:spPr>
          <a:xfrm>
            <a:off x="4582771" y="311844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L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57FF82-86E7-4EC5-96B4-65F9A329D394}"/>
              </a:ext>
            </a:extLst>
          </p:cNvPr>
          <p:cNvSpPr/>
          <p:nvPr/>
        </p:nvSpPr>
        <p:spPr>
          <a:xfrm>
            <a:off x="7579742" y="3429000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  <a:endParaRPr lang="en-IL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79A07F-5CFB-49D4-99F8-ADB322C14A50}"/>
              </a:ext>
            </a:extLst>
          </p:cNvPr>
          <p:cNvSpPr/>
          <p:nvPr/>
        </p:nvSpPr>
        <p:spPr>
          <a:xfrm>
            <a:off x="4042174" y="3863556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L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44CFE6-FB3C-45B9-96C9-FE11BFA24EBF}"/>
              </a:ext>
            </a:extLst>
          </p:cNvPr>
          <p:cNvSpPr/>
          <p:nvPr/>
        </p:nvSpPr>
        <p:spPr>
          <a:xfrm>
            <a:off x="8258350" y="4201065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  <a:endParaRPr lang="en-IL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92C5B6-0A97-4C72-8217-3173CD38649F}"/>
              </a:ext>
            </a:extLst>
          </p:cNvPr>
          <p:cNvSpPr/>
          <p:nvPr/>
        </p:nvSpPr>
        <p:spPr>
          <a:xfrm>
            <a:off x="3558710" y="4474593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L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9BA05A-F1F9-41BB-93C2-1E7CE77B6781}"/>
              </a:ext>
            </a:extLst>
          </p:cNvPr>
          <p:cNvSpPr/>
          <p:nvPr/>
        </p:nvSpPr>
        <p:spPr>
          <a:xfrm>
            <a:off x="8810433" y="4973130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  <a:endParaRPr lang="en-IL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F4DC98-C7E5-496E-A1D0-18018DE222B0}"/>
              </a:ext>
            </a:extLst>
          </p:cNvPr>
          <p:cNvSpPr/>
          <p:nvPr/>
        </p:nvSpPr>
        <p:spPr>
          <a:xfrm>
            <a:off x="2932985" y="5151767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L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5861E2-E897-48A9-BCA5-D9E7A8752010}"/>
              </a:ext>
            </a:extLst>
          </p:cNvPr>
          <p:cNvSpPr/>
          <p:nvPr/>
        </p:nvSpPr>
        <p:spPr>
          <a:xfrm>
            <a:off x="10084271" y="4973130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  <a:endParaRPr lang="en-IL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FE52050-7A0D-4A4D-857E-FA77FBDE98E5}"/>
              </a:ext>
            </a:extLst>
          </p:cNvPr>
          <p:cNvCxnSpPr>
            <a:cxnSpLocks/>
          </p:cNvCxnSpPr>
          <p:nvPr/>
        </p:nvCxnSpPr>
        <p:spPr>
          <a:xfrm flipH="1">
            <a:off x="5080224" y="1506748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851151-8643-4770-AD92-D03E0C1E150A}"/>
              </a:ext>
            </a:extLst>
          </p:cNvPr>
          <p:cNvCxnSpPr>
            <a:cxnSpLocks/>
          </p:cNvCxnSpPr>
          <p:nvPr/>
        </p:nvCxnSpPr>
        <p:spPr>
          <a:xfrm flipH="1">
            <a:off x="4404484" y="2143664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37BAE1-5D50-463B-9187-94E3F9DBB1E1}"/>
              </a:ext>
            </a:extLst>
          </p:cNvPr>
          <p:cNvCxnSpPr>
            <a:cxnSpLocks/>
          </p:cNvCxnSpPr>
          <p:nvPr/>
        </p:nvCxnSpPr>
        <p:spPr>
          <a:xfrm flipH="1">
            <a:off x="3700742" y="2936575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EB7308-CF3F-45AF-9813-284C74880A24}"/>
              </a:ext>
            </a:extLst>
          </p:cNvPr>
          <p:cNvCxnSpPr>
            <a:cxnSpLocks/>
          </p:cNvCxnSpPr>
          <p:nvPr/>
        </p:nvCxnSpPr>
        <p:spPr>
          <a:xfrm flipH="1">
            <a:off x="2700420" y="4293081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FBA59C-D968-4802-B6DE-92116BF55AB9}"/>
              </a:ext>
            </a:extLst>
          </p:cNvPr>
          <p:cNvCxnSpPr>
            <a:cxnSpLocks/>
          </p:cNvCxnSpPr>
          <p:nvPr/>
        </p:nvCxnSpPr>
        <p:spPr>
          <a:xfrm flipH="1">
            <a:off x="3183884" y="3643943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957729F-139F-4619-AF72-237D65E62505}"/>
              </a:ext>
            </a:extLst>
          </p:cNvPr>
          <p:cNvCxnSpPr>
            <a:cxnSpLocks/>
          </p:cNvCxnSpPr>
          <p:nvPr/>
        </p:nvCxnSpPr>
        <p:spPr>
          <a:xfrm flipH="1" flipV="1">
            <a:off x="6001118" y="1526876"/>
            <a:ext cx="1590127" cy="63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E04621-A81E-4630-A26A-30A6918D2BB9}"/>
              </a:ext>
            </a:extLst>
          </p:cNvPr>
          <p:cNvCxnSpPr>
            <a:cxnSpLocks/>
          </p:cNvCxnSpPr>
          <p:nvPr/>
        </p:nvCxnSpPr>
        <p:spPr>
          <a:xfrm>
            <a:off x="8678170" y="3193210"/>
            <a:ext cx="437068" cy="4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8D3EC8-1799-4F5D-9BFD-8AD21F049067}"/>
              </a:ext>
            </a:extLst>
          </p:cNvPr>
          <p:cNvCxnSpPr>
            <a:cxnSpLocks/>
          </p:cNvCxnSpPr>
          <p:nvPr/>
        </p:nvCxnSpPr>
        <p:spPr>
          <a:xfrm>
            <a:off x="9267643" y="3882250"/>
            <a:ext cx="437068" cy="4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BD5060-79BD-4C6A-9364-FCB2EB2DBA20}"/>
              </a:ext>
            </a:extLst>
          </p:cNvPr>
          <p:cNvCxnSpPr>
            <a:cxnSpLocks/>
          </p:cNvCxnSpPr>
          <p:nvPr/>
        </p:nvCxnSpPr>
        <p:spPr>
          <a:xfrm>
            <a:off x="9966380" y="4662220"/>
            <a:ext cx="437068" cy="4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779A979-8BD4-4328-A86D-0423B94B2D0E}"/>
              </a:ext>
            </a:extLst>
          </p:cNvPr>
          <p:cNvCxnSpPr>
            <a:cxnSpLocks/>
          </p:cNvCxnSpPr>
          <p:nvPr/>
        </p:nvCxnSpPr>
        <p:spPr>
          <a:xfrm>
            <a:off x="4538197" y="2909261"/>
            <a:ext cx="437068" cy="4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0060B6-5D26-44A2-A99D-59F72F70DC05}"/>
              </a:ext>
            </a:extLst>
          </p:cNvPr>
          <p:cNvCxnSpPr>
            <a:cxnSpLocks/>
          </p:cNvCxnSpPr>
          <p:nvPr/>
        </p:nvCxnSpPr>
        <p:spPr>
          <a:xfrm>
            <a:off x="3942982" y="3652569"/>
            <a:ext cx="437068" cy="4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AC674CA-D02E-4958-886B-C133F2AFB798}"/>
              </a:ext>
            </a:extLst>
          </p:cNvPr>
          <p:cNvCxnSpPr>
            <a:cxnSpLocks/>
          </p:cNvCxnSpPr>
          <p:nvPr/>
        </p:nvCxnSpPr>
        <p:spPr>
          <a:xfrm>
            <a:off x="3330127" y="4242395"/>
            <a:ext cx="437068" cy="4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0FD60FE-5697-4F8E-846F-B3449C5A87D4}"/>
              </a:ext>
            </a:extLst>
          </p:cNvPr>
          <p:cNvCxnSpPr>
            <a:cxnSpLocks/>
          </p:cNvCxnSpPr>
          <p:nvPr/>
        </p:nvCxnSpPr>
        <p:spPr>
          <a:xfrm>
            <a:off x="2722356" y="4911308"/>
            <a:ext cx="437068" cy="4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130BB4-9721-4310-BACF-D0E0A7F67CBA}"/>
              </a:ext>
            </a:extLst>
          </p:cNvPr>
          <p:cNvCxnSpPr>
            <a:cxnSpLocks/>
          </p:cNvCxnSpPr>
          <p:nvPr/>
        </p:nvCxnSpPr>
        <p:spPr>
          <a:xfrm>
            <a:off x="8036948" y="2328775"/>
            <a:ext cx="437068" cy="4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6A72101-DC5E-449C-8BBD-AC2D36254943}"/>
              </a:ext>
            </a:extLst>
          </p:cNvPr>
          <p:cNvCxnSpPr>
            <a:cxnSpLocks/>
          </p:cNvCxnSpPr>
          <p:nvPr/>
        </p:nvCxnSpPr>
        <p:spPr>
          <a:xfrm flipH="1">
            <a:off x="7209868" y="2316193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91E498-C875-414A-A6C8-1F3C8465CCAC}"/>
              </a:ext>
            </a:extLst>
          </p:cNvPr>
          <p:cNvCxnSpPr>
            <a:cxnSpLocks/>
          </p:cNvCxnSpPr>
          <p:nvPr/>
        </p:nvCxnSpPr>
        <p:spPr>
          <a:xfrm flipH="1">
            <a:off x="7977626" y="3159422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D44DA9E-A87C-470B-9714-BEA13849E52C}"/>
              </a:ext>
            </a:extLst>
          </p:cNvPr>
          <p:cNvCxnSpPr>
            <a:cxnSpLocks/>
          </p:cNvCxnSpPr>
          <p:nvPr/>
        </p:nvCxnSpPr>
        <p:spPr>
          <a:xfrm flipH="1">
            <a:off x="8607353" y="3872897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46A663-1CD1-491C-8A53-2323B15C6B40}"/>
              </a:ext>
            </a:extLst>
          </p:cNvPr>
          <p:cNvCxnSpPr>
            <a:cxnSpLocks/>
          </p:cNvCxnSpPr>
          <p:nvPr/>
        </p:nvCxnSpPr>
        <p:spPr>
          <a:xfrm flipH="1">
            <a:off x="9245707" y="4590157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201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Yuval Lande</dc:creator>
  <cp:lastModifiedBy>Yuval Lande</cp:lastModifiedBy>
  <cp:revision>1</cp:revision>
  <dcterms:created xsi:type="dcterms:W3CDTF">2022-04-16T12:52:07Z</dcterms:created>
  <dcterms:modified xsi:type="dcterms:W3CDTF">2022-04-16T20:27:52Z</dcterms:modified>
</cp:coreProperties>
</file>