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70E5-A9C8-42E5-A9D4-24B0DFF76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D408C-E5FF-4A2F-8F42-1EA9C2CC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5FB1-53A2-404C-A118-14E305AB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47B0-F19F-46D0-9262-6424F619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4081-EFBF-46EB-9148-3C73D4AB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0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26B8-40F7-46CA-BEFF-1AEE8E82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59436-0D0B-4A78-94D2-789FD66A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C2AD-9AAA-44FA-9EBA-DDCDE2DD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8026-502D-4402-99F6-D32412C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941B-B406-4F17-9D09-994BEAEB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70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F86FE-E15B-4254-99C3-251CC1EC8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999E-68E4-4AC0-9D7B-349848EE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AE02-551E-4845-83CF-8809415A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D293-BF14-471A-A748-AE23E5A7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F69D-EF79-42E7-9C64-32D4FE2D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1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4A67-22D0-40AB-98D3-2A92547D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80CE-4AD8-4C2A-BA08-751DEF80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535C-C415-48B5-992E-08E6BD12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6F08-E17A-4919-B537-F9C5093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BD0E-2F1B-4DD3-9ABA-BEA4E429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12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44C-25B4-44AC-A52A-18665BF6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A900-FDCE-4BA1-9535-1D13E9D4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DEE2-C783-4523-A1CE-7DEFCD70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0B5C-3F97-4727-9957-98373694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3F51-9931-4C55-A628-7F92058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39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B402-B305-41B7-AB24-B74425D1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4075-2E6D-4370-9FCB-70AB33C6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BC98-DEC8-46CE-8CB9-18A1D165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E7F8-8982-443C-9C4A-254BC196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7D9EF-668A-41FC-9A70-4EFEC2D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EAD3-F0AB-4DE4-995D-BBC6C380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949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4307-17EE-4E5C-9F2A-A8DC7792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007-D0A4-4C2F-9FC3-1877BDD3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C03DE-0600-4C5E-A31E-D2B71412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1182-E734-440B-A47A-02A8D02BB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00D1C-1746-4612-90F2-ACCDA90A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33E23-18AC-4F03-B1B8-A7EEC11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1855E-472D-4796-9C02-93DE1495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9E6C-2DDF-49BD-9CED-E895927F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29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9BEE-0378-4D2E-B6C4-6F5AA538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C0A12-9A84-458B-9D47-E482D50C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1010-0AF7-46BC-9B24-8DEA4375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F97C1-A905-4A17-AE04-0406C853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72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BDE56-50C4-490F-B8C9-E77D41D1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D42C-B111-4ADD-B31F-6491F49D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EBA6-EE68-49D0-BCA5-745D6317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329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5CC-9A3A-4EE3-9EE0-9AAF93E3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A875-497E-4FE8-8127-B3435F88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AEC9-C7AF-4CB8-B8F7-CEA86DC1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6B6-475B-4FED-A970-B1700C2B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B05C-BC29-45AF-9BBA-709F71E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8463-53F6-41ED-BA2E-2D26B7F8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00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6599-EB38-4D37-9FB7-40CB117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09F18-E63F-46EB-B71E-53E1E3DEB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091C0-CF7F-445E-8A23-54E259AD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F1093-5C25-45EB-8F57-AB2F8EF9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987A-6D7E-4D4C-BF99-8D53DFA6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1335-2147-4546-9B76-E8167D55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38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53FD-8254-4B1C-912C-F026CD3A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BEA2-04D6-48D6-8B07-1ED79071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FAF9-9017-45DA-A18E-6668C76D3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05E9-DFD8-4C69-8908-AF1D10759DCE}" type="datetimeFigureOut">
              <a:rPr lang="en-IL" smtClean="0"/>
              <a:t>19/04/2022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4764-186F-48AA-B73A-DE8CACBD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23E2-1C03-4103-8CC9-B22B9E169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614544-9F5B-4CD5-8EED-57F6DD302F54}"/>
              </a:ext>
            </a:extLst>
          </p:cNvPr>
          <p:cNvSpPr/>
          <p:nvPr/>
        </p:nvSpPr>
        <p:spPr>
          <a:xfrm>
            <a:off x="2355011" y="455906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4A71E2-6C57-49CD-9CC2-AFD48A96A2AA}"/>
              </a:ext>
            </a:extLst>
          </p:cNvPr>
          <p:cNvSpPr/>
          <p:nvPr/>
        </p:nvSpPr>
        <p:spPr>
          <a:xfrm>
            <a:off x="4612260" y="18230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C83E32-ABB9-4CCC-A1AA-5BD34879DA3C}"/>
              </a:ext>
            </a:extLst>
          </p:cNvPr>
          <p:cNvSpPr/>
          <p:nvPr/>
        </p:nvSpPr>
        <p:spPr>
          <a:xfrm>
            <a:off x="9445917" y="42010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36BCB8-FAD1-4209-ACD5-43FBC38A7BF2}"/>
              </a:ext>
            </a:extLst>
          </p:cNvPr>
          <p:cNvSpPr/>
          <p:nvPr/>
        </p:nvSpPr>
        <p:spPr>
          <a:xfrm>
            <a:off x="7571115" y="195244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28EDE9-B47D-41F9-8F8F-64FA9353018E}"/>
              </a:ext>
            </a:extLst>
          </p:cNvPr>
          <p:cNvSpPr/>
          <p:nvPr/>
        </p:nvSpPr>
        <p:spPr>
          <a:xfrm>
            <a:off x="2826595" y="388188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49A2D4-FE94-4239-A10B-B3351EA29536}"/>
              </a:ext>
            </a:extLst>
          </p:cNvPr>
          <p:cNvSpPr/>
          <p:nvPr/>
        </p:nvSpPr>
        <p:spPr>
          <a:xfrm>
            <a:off x="3335552" y="320471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BFAAE-B34C-4F4E-868E-24DA30257F17}"/>
              </a:ext>
            </a:extLst>
          </p:cNvPr>
          <p:cNvSpPr/>
          <p:nvPr/>
        </p:nvSpPr>
        <p:spPr>
          <a:xfrm>
            <a:off x="3973906" y="252753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DD1883-CAB5-4A3E-944E-1871BDECC8A4}"/>
              </a:ext>
            </a:extLst>
          </p:cNvPr>
          <p:cNvSpPr/>
          <p:nvPr/>
        </p:nvSpPr>
        <p:spPr>
          <a:xfrm>
            <a:off x="8847823" y="342900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5575-0C69-4B3F-8EB7-99BFB1C52766}"/>
              </a:ext>
            </a:extLst>
          </p:cNvPr>
          <p:cNvSpPr/>
          <p:nvPr/>
        </p:nvSpPr>
        <p:spPr>
          <a:xfrm>
            <a:off x="8209469" y="265693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BDB869-DE4A-458F-8082-F9F059E03B65}"/>
              </a:ext>
            </a:extLst>
          </p:cNvPr>
          <p:cNvSpPr/>
          <p:nvPr/>
        </p:nvSpPr>
        <p:spPr>
          <a:xfrm>
            <a:off x="5428893" y="112862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DBEDD8-CDA0-4D37-90ED-604F1BA2FD18}"/>
              </a:ext>
            </a:extLst>
          </p:cNvPr>
          <p:cNvSpPr/>
          <p:nvPr/>
        </p:nvSpPr>
        <p:spPr>
          <a:xfrm>
            <a:off x="6941388" y="263105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4C9835-E96F-478C-9338-0BC5438827C2}"/>
              </a:ext>
            </a:extLst>
          </p:cNvPr>
          <p:cNvSpPr/>
          <p:nvPr/>
        </p:nvSpPr>
        <p:spPr>
          <a:xfrm>
            <a:off x="4582771" y="31184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57FF82-86E7-4EC5-96B4-65F9A329D394}"/>
              </a:ext>
            </a:extLst>
          </p:cNvPr>
          <p:cNvSpPr/>
          <p:nvPr/>
        </p:nvSpPr>
        <p:spPr>
          <a:xfrm>
            <a:off x="7579742" y="342900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79A07F-5CFB-49D4-99F8-ADB322C14A50}"/>
              </a:ext>
            </a:extLst>
          </p:cNvPr>
          <p:cNvSpPr/>
          <p:nvPr/>
        </p:nvSpPr>
        <p:spPr>
          <a:xfrm>
            <a:off x="4042174" y="386355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44CFE6-FB3C-45B9-96C9-FE11BFA24EBF}"/>
              </a:ext>
            </a:extLst>
          </p:cNvPr>
          <p:cNvSpPr/>
          <p:nvPr/>
        </p:nvSpPr>
        <p:spPr>
          <a:xfrm>
            <a:off x="8258350" y="42010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2C5B6-0A97-4C72-8217-3173CD38649F}"/>
              </a:ext>
            </a:extLst>
          </p:cNvPr>
          <p:cNvSpPr/>
          <p:nvPr/>
        </p:nvSpPr>
        <p:spPr>
          <a:xfrm>
            <a:off x="3558710" y="447459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9BA05A-F1F9-41BB-93C2-1E7CE77B6781}"/>
              </a:ext>
            </a:extLst>
          </p:cNvPr>
          <p:cNvSpPr/>
          <p:nvPr/>
        </p:nvSpPr>
        <p:spPr>
          <a:xfrm>
            <a:off x="8810433" y="49731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F4DC98-C7E5-496E-A1D0-18018DE222B0}"/>
              </a:ext>
            </a:extLst>
          </p:cNvPr>
          <p:cNvSpPr/>
          <p:nvPr/>
        </p:nvSpPr>
        <p:spPr>
          <a:xfrm>
            <a:off x="2932985" y="515176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5861E2-E897-48A9-BCA5-D9E7A8752010}"/>
              </a:ext>
            </a:extLst>
          </p:cNvPr>
          <p:cNvSpPr/>
          <p:nvPr/>
        </p:nvSpPr>
        <p:spPr>
          <a:xfrm>
            <a:off x="10084271" y="49731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L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52050-7A0D-4A4D-857E-FA77FBDE98E5}"/>
              </a:ext>
            </a:extLst>
          </p:cNvPr>
          <p:cNvCxnSpPr>
            <a:cxnSpLocks/>
          </p:cNvCxnSpPr>
          <p:nvPr/>
        </p:nvCxnSpPr>
        <p:spPr>
          <a:xfrm flipH="1">
            <a:off x="5080224" y="1506748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851151-8643-4770-AD92-D03E0C1E150A}"/>
              </a:ext>
            </a:extLst>
          </p:cNvPr>
          <p:cNvCxnSpPr>
            <a:cxnSpLocks/>
          </p:cNvCxnSpPr>
          <p:nvPr/>
        </p:nvCxnSpPr>
        <p:spPr>
          <a:xfrm flipH="1">
            <a:off x="4404484" y="2143664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37BAE1-5D50-463B-9187-94E3F9DBB1E1}"/>
              </a:ext>
            </a:extLst>
          </p:cNvPr>
          <p:cNvCxnSpPr>
            <a:cxnSpLocks/>
          </p:cNvCxnSpPr>
          <p:nvPr/>
        </p:nvCxnSpPr>
        <p:spPr>
          <a:xfrm flipH="1">
            <a:off x="3700742" y="2936575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B7308-CF3F-45AF-9813-284C74880A24}"/>
              </a:ext>
            </a:extLst>
          </p:cNvPr>
          <p:cNvCxnSpPr>
            <a:cxnSpLocks/>
          </p:cNvCxnSpPr>
          <p:nvPr/>
        </p:nvCxnSpPr>
        <p:spPr>
          <a:xfrm flipH="1">
            <a:off x="2700420" y="4293081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FBA59C-D968-4802-B6DE-92116BF55AB9}"/>
              </a:ext>
            </a:extLst>
          </p:cNvPr>
          <p:cNvCxnSpPr>
            <a:cxnSpLocks/>
          </p:cNvCxnSpPr>
          <p:nvPr/>
        </p:nvCxnSpPr>
        <p:spPr>
          <a:xfrm flipH="1">
            <a:off x="3183884" y="3643943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57729F-139F-4619-AF72-237D65E62505}"/>
              </a:ext>
            </a:extLst>
          </p:cNvPr>
          <p:cNvCxnSpPr>
            <a:cxnSpLocks/>
          </p:cNvCxnSpPr>
          <p:nvPr/>
        </p:nvCxnSpPr>
        <p:spPr>
          <a:xfrm flipH="1" flipV="1">
            <a:off x="6001118" y="1526876"/>
            <a:ext cx="1590127" cy="63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04621-A81E-4630-A26A-30A6918D2BB9}"/>
              </a:ext>
            </a:extLst>
          </p:cNvPr>
          <p:cNvCxnSpPr>
            <a:cxnSpLocks/>
          </p:cNvCxnSpPr>
          <p:nvPr/>
        </p:nvCxnSpPr>
        <p:spPr>
          <a:xfrm>
            <a:off x="8678170" y="319321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8D3EC8-1799-4F5D-9BFD-8AD21F049067}"/>
              </a:ext>
            </a:extLst>
          </p:cNvPr>
          <p:cNvCxnSpPr>
            <a:cxnSpLocks/>
          </p:cNvCxnSpPr>
          <p:nvPr/>
        </p:nvCxnSpPr>
        <p:spPr>
          <a:xfrm>
            <a:off x="9267643" y="388225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D5060-79BD-4C6A-9364-FCB2EB2DBA20}"/>
              </a:ext>
            </a:extLst>
          </p:cNvPr>
          <p:cNvCxnSpPr>
            <a:cxnSpLocks/>
          </p:cNvCxnSpPr>
          <p:nvPr/>
        </p:nvCxnSpPr>
        <p:spPr>
          <a:xfrm>
            <a:off x="9966380" y="466222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79A979-8BD4-4328-A86D-0423B94B2D0E}"/>
              </a:ext>
            </a:extLst>
          </p:cNvPr>
          <p:cNvCxnSpPr>
            <a:cxnSpLocks/>
          </p:cNvCxnSpPr>
          <p:nvPr/>
        </p:nvCxnSpPr>
        <p:spPr>
          <a:xfrm>
            <a:off x="4538197" y="2909261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0060B6-5D26-44A2-A99D-59F72F70DC05}"/>
              </a:ext>
            </a:extLst>
          </p:cNvPr>
          <p:cNvCxnSpPr>
            <a:cxnSpLocks/>
          </p:cNvCxnSpPr>
          <p:nvPr/>
        </p:nvCxnSpPr>
        <p:spPr>
          <a:xfrm>
            <a:off x="3942982" y="3652569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674CA-D02E-4958-886B-C133F2AFB798}"/>
              </a:ext>
            </a:extLst>
          </p:cNvPr>
          <p:cNvCxnSpPr>
            <a:cxnSpLocks/>
          </p:cNvCxnSpPr>
          <p:nvPr/>
        </p:nvCxnSpPr>
        <p:spPr>
          <a:xfrm>
            <a:off x="3330127" y="4242395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D60FE-5697-4F8E-846F-B3449C5A87D4}"/>
              </a:ext>
            </a:extLst>
          </p:cNvPr>
          <p:cNvCxnSpPr>
            <a:cxnSpLocks/>
          </p:cNvCxnSpPr>
          <p:nvPr/>
        </p:nvCxnSpPr>
        <p:spPr>
          <a:xfrm>
            <a:off x="2722356" y="4911308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130BB4-9721-4310-BACF-D0E0A7F67CBA}"/>
              </a:ext>
            </a:extLst>
          </p:cNvPr>
          <p:cNvCxnSpPr>
            <a:cxnSpLocks/>
          </p:cNvCxnSpPr>
          <p:nvPr/>
        </p:nvCxnSpPr>
        <p:spPr>
          <a:xfrm>
            <a:off x="8036948" y="2328775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A72101-DC5E-449C-8BBD-AC2D36254943}"/>
              </a:ext>
            </a:extLst>
          </p:cNvPr>
          <p:cNvCxnSpPr>
            <a:cxnSpLocks/>
          </p:cNvCxnSpPr>
          <p:nvPr/>
        </p:nvCxnSpPr>
        <p:spPr>
          <a:xfrm flipH="1">
            <a:off x="7209868" y="2316193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1E498-C875-414A-A6C8-1F3C8465CCAC}"/>
              </a:ext>
            </a:extLst>
          </p:cNvPr>
          <p:cNvCxnSpPr>
            <a:cxnSpLocks/>
          </p:cNvCxnSpPr>
          <p:nvPr/>
        </p:nvCxnSpPr>
        <p:spPr>
          <a:xfrm flipH="1">
            <a:off x="7977626" y="3159422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44DA9E-A87C-470B-9714-BEA13849E52C}"/>
              </a:ext>
            </a:extLst>
          </p:cNvPr>
          <p:cNvCxnSpPr>
            <a:cxnSpLocks/>
          </p:cNvCxnSpPr>
          <p:nvPr/>
        </p:nvCxnSpPr>
        <p:spPr>
          <a:xfrm flipH="1">
            <a:off x="8607353" y="3872897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46A663-1CD1-491C-8A53-2323B15C6B40}"/>
              </a:ext>
            </a:extLst>
          </p:cNvPr>
          <p:cNvCxnSpPr>
            <a:cxnSpLocks/>
          </p:cNvCxnSpPr>
          <p:nvPr/>
        </p:nvCxnSpPr>
        <p:spPr>
          <a:xfrm flipH="1">
            <a:off x="9245707" y="4590157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0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F9CD02-12ED-439B-80DE-CED727D58513}"/>
              </a:ext>
            </a:extLst>
          </p:cNvPr>
          <p:cNvSpPr/>
          <p:nvPr/>
        </p:nvSpPr>
        <p:spPr>
          <a:xfrm>
            <a:off x="2992602" y="110895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8C976-9D39-4DAA-A4ED-B7064D8DC20D}"/>
              </a:ext>
            </a:extLst>
          </p:cNvPr>
          <p:cNvCxnSpPr>
            <a:cxnSpLocks/>
          </p:cNvCxnSpPr>
          <p:nvPr/>
        </p:nvCxnSpPr>
        <p:spPr>
          <a:xfrm flipH="1">
            <a:off x="2085946" y="1487084"/>
            <a:ext cx="1051157" cy="43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5E085A-857B-4D9A-9287-15E46C60DD49}"/>
              </a:ext>
            </a:extLst>
          </p:cNvPr>
          <p:cNvCxnSpPr>
            <a:cxnSpLocks/>
          </p:cNvCxnSpPr>
          <p:nvPr/>
        </p:nvCxnSpPr>
        <p:spPr>
          <a:xfrm>
            <a:off x="3494390" y="1487084"/>
            <a:ext cx="1230128" cy="55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8E6CD13-FC1E-4310-BF64-AF2926D2CB5E}"/>
              </a:ext>
            </a:extLst>
          </p:cNvPr>
          <p:cNvSpPr/>
          <p:nvPr/>
        </p:nvSpPr>
        <p:spPr>
          <a:xfrm>
            <a:off x="1562189" y="401776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618D00-5680-429F-BB8B-2215D643065B}"/>
              </a:ext>
            </a:extLst>
          </p:cNvPr>
          <p:cNvSpPr/>
          <p:nvPr/>
        </p:nvSpPr>
        <p:spPr>
          <a:xfrm>
            <a:off x="4405341" y="173622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85DE7B-9740-4E53-8443-6314F5DF0E93}"/>
              </a:ext>
            </a:extLst>
          </p:cNvPr>
          <p:cNvSpPr/>
          <p:nvPr/>
        </p:nvSpPr>
        <p:spPr>
          <a:xfrm>
            <a:off x="2371580" y="28944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A46D48-81A8-4133-8E35-3D29723333E0}"/>
              </a:ext>
            </a:extLst>
          </p:cNvPr>
          <p:cNvSpPr/>
          <p:nvPr/>
        </p:nvSpPr>
        <p:spPr>
          <a:xfrm>
            <a:off x="1650297" y="17669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944F62-7D17-443A-9FB0-FAE6282F1660}"/>
              </a:ext>
            </a:extLst>
          </p:cNvPr>
          <p:cNvSpPr/>
          <p:nvPr/>
        </p:nvSpPr>
        <p:spPr>
          <a:xfrm>
            <a:off x="470754" y="18651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0B2FB0-FC0D-477D-B73A-A82CC6849087}"/>
              </a:ext>
            </a:extLst>
          </p:cNvPr>
          <p:cNvSpPr/>
          <p:nvPr/>
        </p:nvSpPr>
        <p:spPr>
          <a:xfrm>
            <a:off x="5204910" y="278823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A780DD-6211-4DA8-8765-B221308A7668}"/>
              </a:ext>
            </a:extLst>
          </p:cNvPr>
          <p:cNvSpPr/>
          <p:nvPr/>
        </p:nvSpPr>
        <p:spPr>
          <a:xfrm>
            <a:off x="3429263" y="28944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EA5F00-A627-4AA1-9108-0E4B662A35DC}"/>
              </a:ext>
            </a:extLst>
          </p:cNvPr>
          <p:cNvCxnSpPr>
            <a:cxnSpLocks/>
          </p:cNvCxnSpPr>
          <p:nvPr/>
        </p:nvCxnSpPr>
        <p:spPr>
          <a:xfrm>
            <a:off x="4861571" y="2241212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CEC1B-4C02-4619-AF9C-0DF96A2CBB06}"/>
              </a:ext>
            </a:extLst>
          </p:cNvPr>
          <p:cNvCxnSpPr>
            <a:cxnSpLocks/>
          </p:cNvCxnSpPr>
          <p:nvPr/>
        </p:nvCxnSpPr>
        <p:spPr>
          <a:xfrm>
            <a:off x="2071442" y="2241211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6AA1C5-5AC4-49E5-A287-7E216860DD0B}"/>
              </a:ext>
            </a:extLst>
          </p:cNvPr>
          <p:cNvCxnSpPr>
            <a:cxnSpLocks/>
          </p:cNvCxnSpPr>
          <p:nvPr/>
        </p:nvCxnSpPr>
        <p:spPr>
          <a:xfrm>
            <a:off x="3807951" y="3322803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4193EC-18A4-45EF-8692-5FA8DE1F552B}"/>
              </a:ext>
            </a:extLst>
          </p:cNvPr>
          <p:cNvCxnSpPr>
            <a:cxnSpLocks/>
          </p:cNvCxnSpPr>
          <p:nvPr/>
        </p:nvCxnSpPr>
        <p:spPr>
          <a:xfrm flipH="1">
            <a:off x="3807951" y="2173469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C1536-67CA-4CE6-BA8D-46D95F8C7375}"/>
              </a:ext>
            </a:extLst>
          </p:cNvPr>
          <p:cNvCxnSpPr>
            <a:cxnSpLocks/>
          </p:cNvCxnSpPr>
          <p:nvPr/>
        </p:nvCxnSpPr>
        <p:spPr>
          <a:xfrm flipH="1">
            <a:off x="1003962" y="2115934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DCADF0-CB48-473A-816B-7C41F6BE672F}"/>
              </a:ext>
            </a:extLst>
          </p:cNvPr>
          <p:cNvCxnSpPr>
            <a:cxnSpLocks/>
          </p:cNvCxnSpPr>
          <p:nvPr/>
        </p:nvCxnSpPr>
        <p:spPr>
          <a:xfrm flipH="1">
            <a:off x="5057257" y="3136947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B39261E-3673-4ED1-888D-DDFB72349565}"/>
              </a:ext>
            </a:extLst>
          </p:cNvPr>
          <p:cNvSpPr/>
          <p:nvPr/>
        </p:nvSpPr>
        <p:spPr>
          <a:xfrm>
            <a:off x="4709034" y="402680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804BE3-44D3-4337-ACEB-10CDD129F6CA}"/>
              </a:ext>
            </a:extLst>
          </p:cNvPr>
          <p:cNvSpPr/>
          <p:nvPr/>
        </p:nvSpPr>
        <p:spPr>
          <a:xfrm>
            <a:off x="5758980" y="402680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8F14ED-3B37-46B7-B927-8A2941F69105}"/>
              </a:ext>
            </a:extLst>
          </p:cNvPr>
          <p:cNvSpPr/>
          <p:nvPr/>
        </p:nvSpPr>
        <p:spPr>
          <a:xfrm>
            <a:off x="5256544" y="514351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7AC39A-7C5A-4622-A033-D9737C20B4CB}"/>
              </a:ext>
            </a:extLst>
          </p:cNvPr>
          <p:cNvCxnSpPr>
            <a:cxnSpLocks/>
          </p:cNvCxnSpPr>
          <p:nvPr/>
        </p:nvCxnSpPr>
        <p:spPr>
          <a:xfrm flipH="1">
            <a:off x="1721664" y="3314765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C95B91A-A58D-43DC-982B-D276178B14DC}"/>
              </a:ext>
            </a:extLst>
          </p:cNvPr>
          <p:cNvSpPr/>
          <p:nvPr/>
        </p:nvSpPr>
        <p:spPr>
          <a:xfrm>
            <a:off x="673438" y="278819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n-I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4CD11F-4136-430B-80E3-6875D908C6C5}"/>
              </a:ext>
            </a:extLst>
          </p:cNvPr>
          <p:cNvCxnSpPr>
            <a:cxnSpLocks/>
          </p:cNvCxnSpPr>
          <p:nvPr/>
        </p:nvCxnSpPr>
        <p:spPr>
          <a:xfrm>
            <a:off x="5608088" y="3314765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03B50C-B86F-4A53-8428-045E4C4D0B97}"/>
              </a:ext>
            </a:extLst>
          </p:cNvPr>
          <p:cNvCxnSpPr>
            <a:cxnSpLocks/>
          </p:cNvCxnSpPr>
          <p:nvPr/>
        </p:nvCxnSpPr>
        <p:spPr>
          <a:xfrm flipH="1">
            <a:off x="5532841" y="4425546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90C64C0-D13F-4283-91DA-8DA6D2E4B71A}"/>
              </a:ext>
            </a:extLst>
          </p:cNvPr>
          <p:cNvSpPr/>
          <p:nvPr/>
        </p:nvSpPr>
        <p:spPr>
          <a:xfrm>
            <a:off x="8448613" y="174385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9C3229-FD9E-435C-B54B-B4AA5996578B}"/>
              </a:ext>
            </a:extLst>
          </p:cNvPr>
          <p:cNvSpPr/>
          <p:nvPr/>
        </p:nvSpPr>
        <p:spPr>
          <a:xfrm>
            <a:off x="9381531" y="79341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A6D14F-5AB4-4CE4-BC43-41EA1793FD62}"/>
              </a:ext>
            </a:extLst>
          </p:cNvPr>
          <p:cNvSpPr/>
          <p:nvPr/>
        </p:nvSpPr>
        <p:spPr>
          <a:xfrm>
            <a:off x="7748775" y="28944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A8FDB8-657C-463C-B6AA-7A79F3F5440C}"/>
              </a:ext>
            </a:extLst>
          </p:cNvPr>
          <p:cNvCxnSpPr>
            <a:cxnSpLocks/>
          </p:cNvCxnSpPr>
          <p:nvPr/>
        </p:nvCxnSpPr>
        <p:spPr>
          <a:xfrm>
            <a:off x="10018468" y="1124507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99B784-C59E-497B-A784-A311EB38701B}"/>
              </a:ext>
            </a:extLst>
          </p:cNvPr>
          <p:cNvCxnSpPr>
            <a:cxnSpLocks/>
          </p:cNvCxnSpPr>
          <p:nvPr/>
        </p:nvCxnSpPr>
        <p:spPr>
          <a:xfrm>
            <a:off x="8964848" y="2206098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89A858-4E96-4E6F-8DDF-387AEFA77769}"/>
              </a:ext>
            </a:extLst>
          </p:cNvPr>
          <p:cNvCxnSpPr>
            <a:cxnSpLocks/>
          </p:cNvCxnSpPr>
          <p:nvPr/>
        </p:nvCxnSpPr>
        <p:spPr>
          <a:xfrm flipH="1">
            <a:off x="8972496" y="1061241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90B1245-CF30-4663-AF0E-C9E5DCFCA049}"/>
              </a:ext>
            </a:extLst>
          </p:cNvPr>
          <p:cNvSpPr/>
          <p:nvPr/>
        </p:nvSpPr>
        <p:spPr>
          <a:xfrm>
            <a:off x="9139176" y="296147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5533F9-631F-4604-B3E4-40BF8DC5194F}"/>
              </a:ext>
            </a:extLst>
          </p:cNvPr>
          <p:cNvSpPr/>
          <p:nvPr/>
        </p:nvSpPr>
        <p:spPr>
          <a:xfrm>
            <a:off x="10268521" y="17669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54D5F85-4413-476B-AC78-C06B7DAB58A7}"/>
              </a:ext>
            </a:extLst>
          </p:cNvPr>
          <p:cNvSpPr/>
          <p:nvPr/>
        </p:nvSpPr>
        <p:spPr>
          <a:xfrm>
            <a:off x="10831992" y="28944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65FA73-13F2-483C-9769-5E8FFA388A08}"/>
              </a:ext>
            </a:extLst>
          </p:cNvPr>
          <p:cNvCxnSpPr>
            <a:cxnSpLocks/>
          </p:cNvCxnSpPr>
          <p:nvPr/>
        </p:nvCxnSpPr>
        <p:spPr>
          <a:xfrm>
            <a:off x="10764985" y="2198060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9A4AE8-12D7-4189-83A6-2AAF63696B4E}"/>
              </a:ext>
            </a:extLst>
          </p:cNvPr>
          <p:cNvCxnSpPr>
            <a:cxnSpLocks/>
          </p:cNvCxnSpPr>
          <p:nvPr/>
        </p:nvCxnSpPr>
        <p:spPr>
          <a:xfrm flipH="1">
            <a:off x="10689738" y="3308841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BEAB74-6346-4499-8008-A7C3451FF533}"/>
              </a:ext>
            </a:extLst>
          </p:cNvPr>
          <p:cNvCxnSpPr>
            <a:cxnSpLocks/>
          </p:cNvCxnSpPr>
          <p:nvPr/>
        </p:nvCxnSpPr>
        <p:spPr>
          <a:xfrm flipH="1">
            <a:off x="8126912" y="2146790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8D50DB1-073D-4598-96D6-12E9622D931C}"/>
              </a:ext>
            </a:extLst>
          </p:cNvPr>
          <p:cNvSpPr/>
          <p:nvPr/>
        </p:nvSpPr>
        <p:spPr>
          <a:xfrm>
            <a:off x="8974427" y="6801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29DB8-A7E1-4C3C-A3D0-70ECC7281344}"/>
              </a:ext>
            </a:extLst>
          </p:cNvPr>
          <p:cNvCxnSpPr>
            <a:cxnSpLocks/>
          </p:cNvCxnSpPr>
          <p:nvPr/>
        </p:nvCxnSpPr>
        <p:spPr>
          <a:xfrm flipH="1">
            <a:off x="4433940" y="1401843"/>
            <a:ext cx="1051157" cy="43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7D7CCB-DB47-46C1-8961-24AD6ED4A4FC}"/>
              </a:ext>
            </a:extLst>
          </p:cNvPr>
          <p:cNvCxnSpPr>
            <a:cxnSpLocks/>
          </p:cNvCxnSpPr>
          <p:nvPr/>
        </p:nvCxnSpPr>
        <p:spPr>
          <a:xfrm>
            <a:off x="5842384" y="1401843"/>
            <a:ext cx="1230128" cy="55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1DE0BA2-07F5-47AE-8BB7-69940BBA6DF9}"/>
              </a:ext>
            </a:extLst>
          </p:cNvPr>
          <p:cNvSpPr/>
          <p:nvPr/>
        </p:nvSpPr>
        <p:spPr>
          <a:xfrm>
            <a:off x="3998291" y="165098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F794A3-1429-47D3-A7C7-6CEEB593F777}"/>
              </a:ext>
            </a:extLst>
          </p:cNvPr>
          <p:cNvSpPr/>
          <p:nvPr/>
        </p:nvSpPr>
        <p:spPr>
          <a:xfrm>
            <a:off x="5804668" y="280430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ADE486-B571-4812-8187-4ABDADA3A34C}"/>
              </a:ext>
            </a:extLst>
          </p:cNvPr>
          <p:cNvSpPr/>
          <p:nvPr/>
        </p:nvSpPr>
        <p:spPr>
          <a:xfrm>
            <a:off x="4719574" y="280918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EC56-5B09-4E45-9DA7-A8690C7A00DD}"/>
              </a:ext>
            </a:extLst>
          </p:cNvPr>
          <p:cNvSpPr/>
          <p:nvPr/>
        </p:nvSpPr>
        <p:spPr>
          <a:xfrm>
            <a:off x="792661" y="63823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98DFBD-26E1-4F1F-95E3-5AE5AD67AB25}"/>
              </a:ext>
            </a:extLst>
          </p:cNvPr>
          <p:cNvSpPr/>
          <p:nvPr/>
        </p:nvSpPr>
        <p:spPr>
          <a:xfrm>
            <a:off x="5325509" y="106252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DF7B98-9123-42C0-A8BD-5EDBD21EC8A8}"/>
              </a:ext>
            </a:extLst>
          </p:cNvPr>
          <p:cNvSpPr/>
          <p:nvPr/>
        </p:nvSpPr>
        <p:spPr>
          <a:xfrm>
            <a:off x="6802280" y="17298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3DD798-5A78-402C-A825-2BA084B830D6}"/>
              </a:ext>
            </a:extLst>
          </p:cNvPr>
          <p:cNvSpPr/>
          <p:nvPr/>
        </p:nvSpPr>
        <p:spPr>
          <a:xfrm>
            <a:off x="5254468" y="39415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DF7F7-5ABE-4509-8F9F-6F5F657F3B7B}"/>
              </a:ext>
            </a:extLst>
          </p:cNvPr>
          <p:cNvCxnSpPr>
            <a:cxnSpLocks/>
          </p:cNvCxnSpPr>
          <p:nvPr/>
        </p:nvCxnSpPr>
        <p:spPr>
          <a:xfrm>
            <a:off x="7209565" y="2155971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32D7C7-CBFD-4297-9DB5-16921A97F10C}"/>
              </a:ext>
            </a:extLst>
          </p:cNvPr>
          <p:cNvCxnSpPr>
            <a:cxnSpLocks/>
          </p:cNvCxnSpPr>
          <p:nvPr/>
        </p:nvCxnSpPr>
        <p:spPr>
          <a:xfrm>
            <a:off x="4419436" y="2155970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46B667-7CDE-446A-A315-9AD440C01C8E}"/>
              </a:ext>
            </a:extLst>
          </p:cNvPr>
          <p:cNvCxnSpPr>
            <a:cxnSpLocks/>
          </p:cNvCxnSpPr>
          <p:nvPr/>
        </p:nvCxnSpPr>
        <p:spPr>
          <a:xfrm>
            <a:off x="6155945" y="3237562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651FE-9308-45BF-B4CC-9E48C51ED44A}"/>
              </a:ext>
            </a:extLst>
          </p:cNvPr>
          <p:cNvCxnSpPr>
            <a:cxnSpLocks/>
          </p:cNvCxnSpPr>
          <p:nvPr/>
        </p:nvCxnSpPr>
        <p:spPr>
          <a:xfrm flipH="1">
            <a:off x="6155945" y="2088228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407116-B8D4-4644-BDD5-35B655466811}"/>
              </a:ext>
            </a:extLst>
          </p:cNvPr>
          <p:cNvCxnSpPr>
            <a:cxnSpLocks/>
          </p:cNvCxnSpPr>
          <p:nvPr/>
        </p:nvCxnSpPr>
        <p:spPr>
          <a:xfrm flipH="1">
            <a:off x="3351956" y="2030693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58AB4-7DF7-4893-9CC6-60998E0ED82C}"/>
              </a:ext>
            </a:extLst>
          </p:cNvPr>
          <p:cNvCxnSpPr>
            <a:cxnSpLocks/>
          </p:cNvCxnSpPr>
          <p:nvPr/>
        </p:nvCxnSpPr>
        <p:spPr>
          <a:xfrm flipH="1">
            <a:off x="7405251" y="3051706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7288FA5-44A5-4152-8802-D02555DE7635}"/>
              </a:ext>
            </a:extLst>
          </p:cNvPr>
          <p:cNvSpPr/>
          <p:nvPr/>
        </p:nvSpPr>
        <p:spPr>
          <a:xfrm>
            <a:off x="6244927" y="4004362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03D380-F05B-4432-BF98-6DEB0D3761FB}"/>
              </a:ext>
            </a:extLst>
          </p:cNvPr>
          <p:cNvSpPr/>
          <p:nvPr/>
        </p:nvSpPr>
        <p:spPr>
          <a:xfrm>
            <a:off x="7576526" y="281066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424BD8-15A8-48D2-B631-E5091686311B}"/>
              </a:ext>
            </a:extLst>
          </p:cNvPr>
          <p:cNvSpPr/>
          <p:nvPr/>
        </p:nvSpPr>
        <p:spPr>
          <a:xfrm>
            <a:off x="7086074" y="388596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75A00D-F515-4AE6-8CAF-5367DA7ABC6B}"/>
              </a:ext>
            </a:extLst>
          </p:cNvPr>
          <p:cNvCxnSpPr>
            <a:cxnSpLocks/>
          </p:cNvCxnSpPr>
          <p:nvPr/>
        </p:nvCxnSpPr>
        <p:spPr>
          <a:xfrm flipH="1">
            <a:off x="4069658" y="3229524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06EAB10-4BE6-4322-A2EA-AC78B7E1FC94}"/>
              </a:ext>
            </a:extLst>
          </p:cNvPr>
          <p:cNvSpPr/>
          <p:nvPr/>
        </p:nvSpPr>
        <p:spPr>
          <a:xfrm>
            <a:off x="3021432" y="270295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961C6-B5CF-44F7-8D38-B06163509FC1}"/>
              </a:ext>
            </a:extLst>
          </p:cNvPr>
          <p:cNvCxnSpPr>
            <a:cxnSpLocks/>
          </p:cNvCxnSpPr>
          <p:nvPr/>
        </p:nvCxnSpPr>
        <p:spPr>
          <a:xfrm>
            <a:off x="7956082" y="3229524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FCA162-8CEE-43B3-A3AC-2068BC2AC731}"/>
              </a:ext>
            </a:extLst>
          </p:cNvPr>
          <p:cNvCxnSpPr>
            <a:cxnSpLocks/>
          </p:cNvCxnSpPr>
          <p:nvPr/>
        </p:nvCxnSpPr>
        <p:spPr>
          <a:xfrm flipH="1">
            <a:off x="7880835" y="4340305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4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3BD16E-55E6-40BF-9372-8452C03308CF}"/>
              </a:ext>
            </a:extLst>
          </p:cNvPr>
          <p:cNvSpPr/>
          <p:nvPr/>
        </p:nvSpPr>
        <p:spPr>
          <a:xfrm>
            <a:off x="711938" y="78074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29136-C01F-41BC-A906-897A86950788}"/>
              </a:ext>
            </a:extLst>
          </p:cNvPr>
          <p:cNvSpPr/>
          <p:nvPr/>
        </p:nvSpPr>
        <p:spPr>
          <a:xfrm>
            <a:off x="1182817" y="171239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243683-151A-4077-9B0A-B9295C9C2248}"/>
              </a:ext>
            </a:extLst>
          </p:cNvPr>
          <p:cNvSpPr/>
          <p:nvPr/>
        </p:nvSpPr>
        <p:spPr>
          <a:xfrm>
            <a:off x="2856417" y="270271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6B17C9-63B9-4A34-8787-B4D3A131089F}"/>
              </a:ext>
            </a:extLst>
          </p:cNvPr>
          <p:cNvSpPr/>
          <p:nvPr/>
        </p:nvSpPr>
        <p:spPr>
          <a:xfrm>
            <a:off x="3776497" y="1738710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EAAB18-3DB8-48F9-B6E3-A49D55CA2863}"/>
              </a:ext>
            </a:extLst>
          </p:cNvPr>
          <p:cNvCxnSpPr>
            <a:cxnSpLocks/>
          </p:cNvCxnSpPr>
          <p:nvPr/>
        </p:nvCxnSpPr>
        <p:spPr>
          <a:xfrm>
            <a:off x="5842384" y="1401843"/>
            <a:ext cx="644680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C76558-C817-40EE-ADD9-2243BC7E2D08}"/>
              </a:ext>
            </a:extLst>
          </p:cNvPr>
          <p:cNvCxnSpPr>
            <a:cxnSpLocks/>
          </p:cNvCxnSpPr>
          <p:nvPr/>
        </p:nvCxnSpPr>
        <p:spPr>
          <a:xfrm>
            <a:off x="6522666" y="2461175"/>
            <a:ext cx="644680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6C8E72-F30F-4EE0-A798-3D56B3EC1FEE}"/>
              </a:ext>
            </a:extLst>
          </p:cNvPr>
          <p:cNvCxnSpPr>
            <a:cxnSpLocks/>
          </p:cNvCxnSpPr>
          <p:nvPr/>
        </p:nvCxnSpPr>
        <p:spPr>
          <a:xfrm>
            <a:off x="7300823" y="3349191"/>
            <a:ext cx="644680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3FDEF6-0CD9-41A2-8549-352B8AA86431}"/>
              </a:ext>
            </a:extLst>
          </p:cNvPr>
          <p:cNvCxnSpPr>
            <a:cxnSpLocks/>
          </p:cNvCxnSpPr>
          <p:nvPr/>
        </p:nvCxnSpPr>
        <p:spPr>
          <a:xfrm>
            <a:off x="3987254" y="2395691"/>
            <a:ext cx="571910" cy="58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AD1CE3-4D24-444C-B232-292B8B6568EE}"/>
              </a:ext>
            </a:extLst>
          </p:cNvPr>
          <p:cNvCxnSpPr>
            <a:cxnSpLocks/>
          </p:cNvCxnSpPr>
          <p:nvPr/>
        </p:nvCxnSpPr>
        <p:spPr>
          <a:xfrm flipH="1">
            <a:off x="4266452" y="1522482"/>
            <a:ext cx="1287577" cy="55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A948FA-EF27-43CD-9413-D1D060B52F19}"/>
              </a:ext>
            </a:extLst>
          </p:cNvPr>
          <p:cNvCxnSpPr>
            <a:cxnSpLocks/>
          </p:cNvCxnSpPr>
          <p:nvPr/>
        </p:nvCxnSpPr>
        <p:spPr>
          <a:xfrm flipH="1">
            <a:off x="3259802" y="2183465"/>
            <a:ext cx="638355" cy="88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9CB2B6-4D03-4AC7-BF34-060BC4E366FD}"/>
              </a:ext>
            </a:extLst>
          </p:cNvPr>
          <p:cNvCxnSpPr>
            <a:cxnSpLocks/>
          </p:cNvCxnSpPr>
          <p:nvPr/>
        </p:nvCxnSpPr>
        <p:spPr>
          <a:xfrm flipH="1">
            <a:off x="5805577" y="2458528"/>
            <a:ext cx="405442" cy="66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30A980A-30D6-4630-860C-482F245A20B5}"/>
              </a:ext>
            </a:extLst>
          </p:cNvPr>
          <p:cNvSpPr/>
          <p:nvPr/>
        </p:nvSpPr>
        <p:spPr>
          <a:xfrm>
            <a:off x="5450288" y="103303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A3D50A-F25B-459C-B340-2AE75A28EBDA}"/>
              </a:ext>
            </a:extLst>
          </p:cNvPr>
          <p:cNvSpPr/>
          <p:nvPr/>
        </p:nvSpPr>
        <p:spPr>
          <a:xfrm>
            <a:off x="6211019" y="2081613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7D17FD-E11C-4F97-833D-2E374CB834DA}"/>
              </a:ext>
            </a:extLst>
          </p:cNvPr>
          <p:cNvSpPr/>
          <p:nvPr/>
        </p:nvSpPr>
        <p:spPr>
          <a:xfrm>
            <a:off x="6983700" y="3013266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EC3C7-05D9-4F2A-8041-F3228BFFDCDC}"/>
              </a:ext>
            </a:extLst>
          </p:cNvPr>
          <p:cNvSpPr/>
          <p:nvPr/>
        </p:nvSpPr>
        <p:spPr>
          <a:xfrm>
            <a:off x="3787496" y="377139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399C7C-778A-411A-86C7-25535FB4F928}"/>
              </a:ext>
            </a:extLst>
          </p:cNvPr>
          <p:cNvSpPr/>
          <p:nvPr/>
        </p:nvSpPr>
        <p:spPr>
          <a:xfrm>
            <a:off x="4431476" y="2746343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53BF05-19A3-45AC-AAC5-E5A1151698A2}"/>
              </a:ext>
            </a:extLst>
          </p:cNvPr>
          <p:cNvSpPr/>
          <p:nvPr/>
        </p:nvSpPr>
        <p:spPr>
          <a:xfrm>
            <a:off x="5033321" y="3861965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4E7C44-7ED3-483F-916D-984B902ACD7F}"/>
              </a:ext>
            </a:extLst>
          </p:cNvPr>
          <p:cNvCxnSpPr>
            <a:cxnSpLocks/>
          </p:cNvCxnSpPr>
          <p:nvPr/>
        </p:nvCxnSpPr>
        <p:spPr>
          <a:xfrm>
            <a:off x="4669743" y="3063334"/>
            <a:ext cx="644680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614358-9CBD-4BB4-9E0C-FAE71A31A5D3}"/>
              </a:ext>
            </a:extLst>
          </p:cNvPr>
          <p:cNvCxnSpPr>
            <a:cxnSpLocks/>
          </p:cNvCxnSpPr>
          <p:nvPr/>
        </p:nvCxnSpPr>
        <p:spPr>
          <a:xfrm flipH="1">
            <a:off x="4299590" y="3257378"/>
            <a:ext cx="405442" cy="66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2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59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 Lande</dc:creator>
  <cp:lastModifiedBy>Yuval Lande</cp:lastModifiedBy>
  <cp:revision>5</cp:revision>
  <dcterms:created xsi:type="dcterms:W3CDTF">2022-04-16T12:52:07Z</dcterms:created>
  <dcterms:modified xsi:type="dcterms:W3CDTF">2022-04-19T08:22:24Z</dcterms:modified>
</cp:coreProperties>
</file>