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5952" y="-21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727A-7ADE-E79E-9AE0-55F7E50CB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A2E6-716E-0812-4C0D-DC4F40D8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EB7E-F72D-2183-8EE2-8972A93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398-6A9D-98E1-A51E-4AC94384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4A02-FCE8-F99D-14F7-D4B35886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2F7-9A02-E0A1-DAE6-29A5BF3D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A204-9124-D5F4-12C7-D2904355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ECAD2-E0BE-7CC6-1E98-2FB5D1D6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8908-3F37-8DD6-638E-7740A9B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0FA6-38DB-FCF8-2FC0-825C08C9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21E-554D-AC4F-5771-57A87980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DDFE-6C4A-51CB-DFED-48D18AF8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08BE-9E46-5A22-E45E-B9FB228D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78CD-AD2D-657B-FE0B-757B18DC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0782-C039-B810-4F2B-AD99182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7732-39C9-B17B-37D2-828B8159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D8D6-4A79-9F48-6BFF-8B7509B3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AEE5-74FE-DD8A-E388-F2B129C1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83EB-DDE6-E69E-E81F-46742D75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F3D2-F49C-6F8C-1E1D-8B0603DF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8471-563E-1D51-15A3-E627C29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6550-FFC6-E219-1AF5-E4DDF2E5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E429-0D29-F9D0-6740-D64C284D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9B91-F194-A981-9B59-26C21ED9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5C91-A964-72B0-3F64-EAD3548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C69C-C323-A349-3861-8EF31963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7392-733F-AC78-B6DF-33FA73529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D29C2-4166-06C9-24C0-1675A58A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673F-0899-9B2B-B063-38FC72A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3B3D-58D6-BE30-2D79-FDB41193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E1FFE-CB23-9C31-8010-ED1605B5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6C48-523E-0DCA-4C78-AF9AE0BE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7456-E872-636A-155C-CE592E56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6FB32-9BC2-0E23-CC89-072B7202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D949-2EBA-7A14-2A3B-665A0E5B5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7F91-B5C2-BED3-26CC-B97B9391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B6C2-0383-C638-F6F0-C7E8E766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A233F-EFE3-90C9-5334-549DF6C2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85FB1-CD6A-3A16-E798-BC4D04FD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1C-A13A-88D0-4615-2B8D6B57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7DDA-121A-B67D-5952-1403A47C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6EC-D8B9-C754-5680-A51C06DC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2A59-AB8F-1967-1354-2732F11A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D07AC-8D38-F271-421D-20D07521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306FF-0C1C-9949-1D25-5E02056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94F3-009E-3A3A-76F7-5EA86E6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D1C-B714-F31C-5B2E-6D49A2F6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F31-370B-E141-27F4-30C0CE75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6C59A-E15C-A3CD-F7D3-81FB05019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7B7-9363-6782-8B44-60942F7B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D01B8-ADBE-8C8A-D4B2-150CE77B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63CE8-6567-1779-0494-65F4DFF8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90E1-E0CD-437A-8271-23734181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1800D-CA25-4F56-9954-C36DEDB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7F76-AA75-2A47-6D8A-0F97BB5B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49D8-4D00-EF75-3FE9-6F182AA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7464-D32F-90EC-922C-38857B97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1FC64-7A0D-217D-C7D8-195F3766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0DA9E-7C5E-B69F-0065-9F96DC7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1D985-55D0-21EB-1175-E16B8831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280D-55F2-E9A8-B45D-66930F6D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6D06-0C92-45D8-8D91-1C18C237B21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BD3D-26DF-6BBA-F263-791C450E8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5BCA-7395-5C0C-6D35-2A7B771E1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BE00-3523-4D80-B169-3B612E4D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1AC402-B648-ACBC-35B1-ACA2AD6BEDCB}"/>
              </a:ext>
            </a:extLst>
          </p:cNvPr>
          <p:cNvGrpSpPr/>
          <p:nvPr/>
        </p:nvGrpSpPr>
        <p:grpSpPr>
          <a:xfrm>
            <a:off x="340505" y="1091616"/>
            <a:ext cx="4575157" cy="1465126"/>
            <a:chOff x="340505" y="1091616"/>
            <a:chExt cx="4575157" cy="146512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286293-C380-C199-EA27-0E4D160544D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822" y="1714289"/>
              <a:ext cx="1767840" cy="4283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99A012-BDA6-226F-F2EC-B6003335A7D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395194"/>
              <a:ext cx="347877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/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36E064-7D93-A71D-9F09-54A925582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068" y="1091616"/>
                  <a:ext cx="33041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/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111016-5E8C-3BC5-04E2-7AD2EABFD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892" y="1408904"/>
                  <a:ext cx="5179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/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78B256-5FCE-7C06-488F-A32873FA6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92" y="1408904"/>
                  <a:ext cx="5179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6F739C-3830-1A64-8796-B1B4363D911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885" y="1716681"/>
              <a:ext cx="1710937" cy="0"/>
            </a:xfrm>
            <a:prstGeom prst="line">
              <a:avLst/>
            </a:prstGeom>
            <a:ln>
              <a:solidFill>
                <a:schemeClr val="tx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66666D-826C-39A5-CDF5-B508FAB3636E}"/>
                </a:ext>
              </a:extLst>
            </p:cNvPr>
            <p:cNvGrpSpPr/>
            <p:nvPr/>
          </p:nvGrpSpPr>
          <p:grpSpPr>
            <a:xfrm>
              <a:off x="1436884" y="1708871"/>
              <a:ext cx="3478777" cy="326905"/>
              <a:chOff x="754133" y="3007319"/>
              <a:chExt cx="3299952" cy="32690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4C88011-8B63-2CF9-752F-F10BDA61C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33" y="3334224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/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E9C8E22-DF04-D412-463D-72AED0DA3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336" y="3012737"/>
                    <a:ext cx="5179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DA4FC7C-1054-A146-6AE8-BEFF3A79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121" y="3332418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BA87130-ED0D-7650-2B77-86736D29F1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24" y="3010931"/>
                    <a:ext cx="5179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ED6EBD0-A821-C179-F588-B53BEEBBB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4109" y="3330612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/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89EB1-6ECD-49B8-DCA8-53FFE6F063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2312" y="3009125"/>
                    <a:ext cx="5179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BC46D5-BD3F-DCD8-F9AC-D632E8D9B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097" y="3328806"/>
                <a:ext cx="8249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B0F9EE8-6C70-6F24-ED28-8D39EA24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7300" y="3007319"/>
                    <a:ext cx="5179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98C377-9D94-DB44-638E-64A7ADF0FEC7}"/>
                </a:ext>
              </a:extLst>
            </p:cNvPr>
            <p:cNvSpPr txBox="1"/>
            <p:nvPr/>
          </p:nvSpPr>
          <p:spPr>
            <a:xfrm>
              <a:off x="3011068" y="2166338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88F12F42-390A-2B2D-AC8E-976B1F10C947}"/>
                </a:ext>
              </a:extLst>
            </p:cNvPr>
            <p:cNvSpPr/>
            <p:nvPr/>
          </p:nvSpPr>
          <p:spPr>
            <a:xfrm>
              <a:off x="1112122" y="1168776"/>
              <a:ext cx="235954" cy="138796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/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201C4E-4FC4-1AD0-0AC9-50EF2B97B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05" y="1708870"/>
                  <a:ext cx="680956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26BF47-9974-EF8C-FB68-4D5B427658FA}"/>
              </a:ext>
            </a:extLst>
          </p:cNvPr>
          <p:cNvGrpSpPr/>
          <p:nvPr/>
        </p:nvGrpSpPr>
        <p:grpSpPr>
          <a:xfrm>
            <a:off x="779507" y="2921881"/>
            <a:ext cx="3273827" cy="3561978"/>
            <a:chOff x="5633606" y="1336644"/>
            <a:chExt cx="3273827" cy="35619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C15C8-FB32-28EB-3206-E078220F1707}"/>
                </a:ext>
              </a:extLst>
            </p:cNvPr>
            <p:cNvSpPr/>
            <p:nvPr/>
          </p:nvSpPr>
          <p:spPr>
            <a:xfrm>
              <a:off x="612648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DAB30-8530-C1DF-8F53-449E1BCFA887}"/>
                </a:ext>
              </a:extLst>
            </p:cNvPr>
            <p:cNvSpPr/>
            <p:nvPr/>
          </p:nvSpPr>
          <p:spPr>
            <a:xfrm>
              <a:off x="612648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54AE00-356B-92BD-1DCC-F27C22AD49D4}"/>
                </a:ext>
              </a:extLst>
            </p:cNvPr>
            <p:cNvSpPr/>
            <p:nvPr/>
          </p:nvSpPr>
          <p:spPr>
            <a:xfrm>
              <a:off x="678180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505DF0-9C33-A587-6217-B4598F43D6EE}"/>
                </a:ext>
              </a:extLst>
            </p:cNvPr>
            <p:cNvSpPr/>
            <p:nvPr/>
          </p:nvSpPr>
          <p:spPr>
            <a:xfrm>
              <a:off x="7438503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F97CC5-26C5-1322-DCB4-723F2E0037E6}"/>
                </a:ext>
              </a:extLst>
            </p:cNvPr>
            <p:cNvSpPr/>
            <p:nvPr/>
          </p:nvSpPr>
          <p:spPr>
            <a:xfrm>
              <a:off x="8092440" y="170887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856BB6-0F03-694D-1C94-290276FDDD2A}"/>
                </a:ext>
              </a:extLst>
            </p:cNvPr>
            <p:cNvSpPr/>
            <p:nvPr/>
          </p:nvSpPr>
          <p:spPr>
            <a:xfrm>
              <a:off x="6124405" y="1705090"/>
              <a:ext cx="651227" cy="196167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C534CC-37F8-70BF-39A7-5973700296A6}"/>
                </a:ext>
              </a:extLst>
            </p:cNvPr>
            <p:cNvSpPr/>
            <p:nvPr/>
          </p:nvSpPr>
          <p:spPr>
            <a:xfrm>
              <a:off x="612648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75437-5042-AC88-2E3E-2458BAA65C6B}"/>
                </a:ext>
              </a:extLst>
            </p:cNvPr>
            <p:cNvSpPr/>
            <p:nvPr/>
          </p:nvSpPr>
          <p:spPr>
            <a:xfrm>
              <a:off x="678180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358261-CD6F-59C8-71FA-1736074F912C}"/>
                </a:ext>
              </a:extLst>
            </p:cNvPr>
            <p:cNvSpPr/>
            <p:nvPr/>
          </p:nvSpPr>
          <p:spPr>
            <a:xfrm>
              <a:off x="7438503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9001A0-8ECB-1B61-7607-20D8FD5494D1}"/>
                </a:ext>
              </a:extLst>
            </p:cNvPr>
            <p:cNvSpPr/>
            <p:nvPr/>
          </p:nvSpPr>
          <p:spPr>
            <a:xfrm>
              <a:off x="8092440" y="236419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89AF9A3-9930-8679-1E4C-6B42B7D0F506}"/>
                </a:ext>
              </a:extLst>
            </p:cNvPr>
            <p:cNvSpPr/>
            <p:nvPr/>
          </p:nvSpPr>
          <p:spPr>
            <a:xfrm>
              <a:off x="6125788" y="1716430"/>
              <a:ext cx="1965270" cy="655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B31262-413F-EE38-1672-02B466F7DE5B}"/>
                </a:ext>
              </a:extLst>
            </p:cNvPr>
            <p:cNvSpPr/>
            <p:nvPr/>
          </p:nvSpPr>
          <p:spPr>
            <a:xfrm>
              <a:off x="678180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66CD7A5-BFA9-1190-B5E3-B871C9D5F0E7}"/>
                </a:ext>
              </a:extLst>
            </p:cNvPr>
            <p:cNvSpPr/>
            <p:nvPr/>
          </p:nvSpPr>
          <p:spPr>
            <a:xfrm>
              <a:off x="7438503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25F0A0-F53C-9AA7-074C-6C9B1DA73FD3}"/>
                </a:ext>
              </a:extLst>
            </p:cNvPr>
            <p:cNvSpPr/>
            <p:nvPr/>
          </p:nvSpPr>
          <p:spPr>
            <a:xfrm>
              <a:off x="8092440" y="301951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FB8E5E-D979-806F-6C5D-8823552E50EA}"/>
                </a:ext>
              </a:extLst>
            </p:cNvPr>
            <p:cNvSpPr/>
            <p:nvPr/>
          </p:nvSpPr>
          <p:spPr>
            <a:xfrm>
              <a:off x="612648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9B7A86-FD7E-4AB4-D1AF-656C15CD483F}"/>
                </a:ext>
              </a:extLst>
            </p:cNvPr>
            <p:cNvSpPr/>
            <p:nvPr/>
          </p:nvSpPr>
          <p:spPr>
            <a:xfrm>
              <a:off x="678180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C047C0-309E-E758-0D37-6C6233B602AE}"/>
                </a:ext>
              </a:extLst>
            </p:cNvPr>
            <p:cNvSpPr/>
            <p:nvPr/>
          </p:nvSpPr>
          <p:spPr>
            <a:xfrm>
              <a:off x="7438503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0FFF30-62FF-16AF-40F7-92A913A10D1C}"/>
                </a:ext>
              </a:extLst>
            </p:cNvPr>
            <p:cNvSpPr/>
            <p:nvPr/>
          </p:nvSpPr>
          <p:spPr>
            <a:xfrm>
              <a:off x="8092440" y="3674830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5321E0-957E-8732-0C55-CDE01FADA4AE}"/>
                </a:ext>
              </a:extLst>
            </p:cNvPr>
            <p:cNvSpPr/>
            <p:nvPr/>
          </p:nvSpPr>
          <p:spPr>
            <a:xfrm>
              <a:off x="6126479" y="1708870"/>
              <a:ext cx="1965961" cy="1965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599B80-F75B-6A6D-08B6-E37A17E27EBC}"/>
                </a:ext>
              </a:extLst>
            </p:cNvPr>
            <p:cNvSpPr/>
            <p:nvPr/>
          </p:nvSpPr>
          <p:spPr>
            <a:xfrm>
              <a:off x="6783182" y="2364190"/>
              <a:ext cx="1307875" cy="131064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63ACA6-318B-6FD5-1C2B-9DCF372649BB}"/>
                    </a:ext>
                  </a:extLst>
                </p:cNvPr>
                <p:cNvSpPr txBox="1"/>
                <p:nvPr/>
              </p:nvSpPr>
              <p:spPr>
                <a:xfrm>
                  <a:off x="7518343" y="3201050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(3,3)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663ACA6-318B-6FD5-1C2B-9DCF37264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343" y="3201050"/>
                  <a:ext cx="49149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81C9232-CE36-5B3A-92D8-3E980C78C024}"/>
                    </a:ext>
                  </a:extLst>
                </p:cNvPr>
                <p:cNvSpPr txBox="1"/>
                <p:nvPr/>
              </p:nvSpPr>
              <p:spPr>
                <a:xfrm>
                  <a:off x="6208395" y="1898031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81C9232-CE36-5B3A-92D8-3E980C78C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395" y="1898031"/>
                  <a:ext cx="49149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227F898-1171-1D6C-7029-932E40855FE8}"/>
                    </a:ext>
                  </a:extLst>
                </p:cNvPr>
                <p:cNvSpPr txBox="1"/>
                <p:nvPr/>
              </p:nvSpPr>
              <p:spPr>
                <a:xfrm>
                  <a:off x="6863714" y="2553350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(2,2)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227F898-1171-1D6C-7029-932E40855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14" y="2553350"/>
                  <a:ext cx="491490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889A60A-913A-8D6A-1DEB-E4C44DD1A41C}"/>
                    </a:ext>
                  </a:extLst>
                </p:cNvPr>
                <p:cNvSpPr txBox="1"/>
                <p:nvPr/>
              </p:nvSpPr>
              <p:spPr>
                <a:xfrm>
                  <a:off x="5633606" y="2560910"/>
                  <a:ext cx="491490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889A60A-913A-8D6A-1DEB-E4C44DD1A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606" y="2560910"/>
                  <a:ext cx="491490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23134EB-EEF5-5EDB-8B71-FC9D04E78BAB}"/>
                    </a:ext>
                  </a:extLst>
                </p:cNvPr>
                <p:cNvSpPr txBox="1"/>
                <p:nvPr/>
              </p:nvSpPr>
              <p:spPr>
                <a:xfrm>
                  <a:off x="6850380" y="1336644"/>
                  <a:ext cx="491490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23134EB-EEF5-5EDB-8B71-FC9D04E78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380" y="1336644"/>
                  <a:ext cx="491490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ACEEC86-6493-FA7B-91B1-DC983FB476BB}"/>
                    </a:ext>
                  </a:extLst>
                </p:cNvPr>
                <p:cNvSpPr txBox="1"/>
                <p:nvPr/>
              </p:nvSpPr>
              <p:spPr>
                <a:xfrm>
                  <a:off x="5966805" y="4338212"/>
                  <a:ext cx="2940628" cy="560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ACEEC86-6493-FA7B-91B1-DC983FB47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805" y="4338212"/>
                  <a:ext cx="2940628" cy="560410"/>
                </a:xfrm>
                <a:prstGeom prst="rect">
                  <a:avLst/>
                </a:prstGeom>
                <a:blipFill>
                  <a:blip r:embed="rId14"/>
                  <a:stretch>
                    <a:fillRect l="-5809" t="-111957" b="-1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C8E8095-235C-DAFE-F9BB-59DC9DA575C0}"/>
              </a:ext>
            </a:extLst>
          </p:cNvPr>
          <p:cNvGrpSpPr/>
          <p:nvPr/>
        </p:nvGrpSpPr>
        <p:grpSpPr>
          <a:xfrm>
            <a:off x="6410034" y="3537947"/>
            <a:ext cx="3938161" cy="2970283"/>
            <a:chOff x="6410034" y="3537947"/>
            <a:chExt cx="3938161" cy="297028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D77003-F3AF-3238-257A-A0DAC1A5CD78}"/>
                </a:ext>
              </a:extLst>
            </p:cNvPr>
            <p:cNvSpPr/>
            <p:nvPr/>
          </p:nvSpPr>
          <p:spPr>
            <a:xfrm>
              <a:off x="658887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3257406-2CC6-4AEB-FA76-3E28F521F888}"/>
                </a:ext>
              </a:extLst>
            </p:cNvPr>
            <p:cNvSpPr/>
            <p:nvPr/>
          </p:nvSpPr>
          <p:spPr>
            <a:xfrm>
              <a:off x="658887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7CE085-C95A-F6CA-E72C-40F090E4C1E6}"/>
                </a:ext>
              </a:extLst>
            </p:cNvPr>
            <p:cNvSpPr/>
            <p:nvPr/>
          </p:nvSpPr>
          <p:spPr>
            <a:xfrm>
              <a:off x="724419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B246CFA-DFB7-FCE9-7A54-C3169F8BD5F8}"/>
                </a:ext>
              </a:extLst>
            </p:cNvPr>
            <p:cNvSpPr/>
            <p:nvPr/>
          </p:nvSpPr>
          <p:spPr>
            <a:xfrm>
              <a:off x="7900897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4F2FF8-FFD4-6DC1-6272-5E00B0364381}"/>
                </a:ext>
              </a:extLst>
            </p:cNvPr>
            <p:cNvSpPr/>
            <p:nvPr/>
          </p:nvSpPr>
          <p:spPr>
            <a:xfrm>
              <a:off x="8554834" y="353794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93DF2D-08DB-D062-668E-EA52DF62866E}"/>
                </a:ext>
              </a:extLst>
            </p:cNvPr>
            <p:cNvSpPr/>
            <p:nvPr/>
          </p:nvSpPr>
          <p:spPr>
            <a:xfrm>
              <a:off x="8553451" y="4180294"/>
              <a:ext cx="651227" cy="196167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C33938F-73E9-9736-D00F-66FB93D69C40}"/>
                </a:ext>
              </a:extLst>
            </p:cNvPr>
            <p:cNvSpPr/>
            <p:nvPr/>
          </p:nvSpPr>
          <p:spPr>
            <a:xfrm>
              <a:off x="658887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6C974C-6E6D-A737-AAE3-B814319EC1EA}"/>
                </a:ext>
              </a:extLst>
            </p:cNvPr>
            <p:cNvSpPr/>
            <p:nvPr/>
          </p:nvSpPr>
          <p:spPr>
            <a:xfrm>
              <a:off x="724419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0B04E0-DE9E-B213-CD3F-482402C36FE6}"/>
                </a:ext>
              </a:extLst>
            </p:cNvPr>
            <p:cNvSpPr/>
            <p:nvPr/>
          </p:nvSpPr>
          <p:spPr>
            <a:xfrm>
              <a:off x="7900897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F2420C6-E38B-80FF-1BAF-F8126A8AE13C}"/>
                </a:ext>
              </a:extLst>
            </p:cNvPr>
            <p:cNvSpPr/>
            <p:nvPr/>
          </p:nvSpPr>
          <p:spPr>
            <a:xfrm>
              <a:off x="8554834" y="419326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63A0DCB-BBF5-951A-33F9-91421B77570E}"/>
                </a:ext>
              </a:extLst>
            </p:cNvPr>
            <p:cNvSpPr/>
            <p:nvPr/>
          </p:nvSpPr>
          <p:spPr>
            <a:xfrm>
              <a:off x="7244884" y="5503907"/>
              <a:ext cx="1965270" cy="6553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DC111E-17D3-B18D-DC62-DE8DB6A4AB84}"/>
                </a:ext>
              </a:extLst>
            </p:cNvPr>
            <p:cNvSpPr/>
            <p:nvPr/>
          </p:nvSpPr>
          <p:spPr>
            <a:xfrm>
              <a:off x="724419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2449DE1-8124-4A63-D038-FDEE08199044}"/>
                </a:ext>
              </a:extLst>
            </p:cNvPr>
            <p:cNvSpPr/>
            <p:nvPr/>
          </p:nvSpPr>
          <p:spPr>
            <a:xfrm>
              <a:off x="7900897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D2DFB48-151F-9051-1DAF-7C2E5362FC9D}"/>
                </a:ext>
              </a:extLst>
            </p:cNvPr>
            <p:cNvSpPr/>
            <p:nvPr/>
          </p:nvSpPr>
          <p:spPr>
            <a:xfrm>
              <a:off x="8554834" y="484858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C3481E-0F35-20DA-ACFC-908F8E2F0186}"/>
                </a:ext>
              </a:extLst>
            </p:cNvPr>
            <p:cNvSpPr/>
            <p:nvPr/>
          </p:nvSpPr>
          <p:spPr>
            <a:xfrm>
              <a:off x="658887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489EE54-D2EB-DC19-A7CB-E50AFA8D8CB7}"/>
                </a:ext>
              </a:extLst>
            </p:cNvPr>
            <p:cNvSpPr/>
            <p:nvPr/>
          </p:nvSpPr>
          <p:spPr>
            <a:xfrm>
              <a:off x="724419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BC404FE-A829-24B0-D74B-547790E17B30}"/>
                </a:ext>
              </a:extLst>
            </p:cNvPr>
            <p:cNvSpPr/>
            <p:nvPr/>
          </p:nvSpPr>
          <p:spPr>
            <a:xfrm>
              <a:off x="7900897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794C6CF-7D0B-066C-0680-3F35A38B4FD9}"/>
                </a:ext>
              </a:extLst>
            </p:cNvPr>
            <p:cNvSpPr/>
            <p:nvPr/>
          </p:nvSpPr>
          <p:spPr>
            <a:xfrm>
              <a:off x="8554834" y="5503907"/>
              <a:ext cx="655320" cy="655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4D112C8-041C-2E5E-24C2-A1267225A536}"/>
                </a:ext>
              </a:extLst>
            </p:cNvPr>
            <p:cNvSpPr/>
            <p:nvPr/>
          </p:nvSpPr>
          <p:spPr>
            <a:xfrm>
              <a:off x="7244193" y="4188356"/>
              <a:ext cx="1965961" cy="1965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A120256-ABE2-15EE-0802-8B87A001FDB7}"/>
                </a:ext>
              </a:extLst>
            </p:cNvPr>
            <p:cNvSpPr/>
            <p:nvPr/>
          </p:nvSpPr>
          <p:spPr>
            <a:xfrm>
              <a:off x="7245576" y="4193267"/>
              <a:ext cx="1307875" cy="131064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7E9B1C5-EEB0-AAC3-FA39-A2A4636BE723}"/>
                    </a:ext>
                  </a:extLst>
                </p:cNvPr>
                <p:cNvSpPr txBox="1"/>
                <p:nvPr/>
              </p:nvSpPr>
              <p:spPr>
                <a:xfrm>
                  <a:off x="7899513" y="5032836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7E9B1C5-EEB0-AAC3-FA39-A2A4636BE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513" y="5032836"/>
                  <a:ext cx="491490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3375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F7ED840-1FEF-CC56-4B4A-CEBB117A9EA5}"/>
                    </a:ext>
                  </a:extLst>
                </p:cNvPr>
                <p:cNvSpPr txBox="1"/>
                <p:nvPr/>
              </p:nvSpPr>
              <p:spPr>
                <a:xfrm>
                  <a:off x="7242811" y="4366661"/>
                  <a:ext cx="4914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F7ED840-1FEF-CC56-4B4A-CEBB117A9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811" y="4366661"/>
                  <a:ext cx="491490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3086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2FE0CB0-5EAC-CB04-DE21-04361F42062A}"/>
                    </a:ext>
                  </a:extLst>
                </p:cNvPr>
                <p:cNvSpPr txBox="1"/>
                <p:nvPr/>
              </p:nvSpPr>
              <p:spPr>
                <a:xfrm>
                  <a:off x="6410034" y="3870116"/>
                  <a:ext cx="1013001" cy="291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2FE0CB0-5EAC-CB04-DE21-04361F420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034" y="3870116"/>
                  <a:ext cx="1013001" cy="2916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F61826-40C9-E777-ABBE-FDC62A565219}"/>
                    </a:ext>
                  </a:extLst>
                </p:cNvPr>
                <p:cNvSpPr txBox="1"/>
                <p:nvPr/>
              </p:nvSpPr>
              <p:spPr>
                <a:xfrm>
                  <a:off x="9211536" y="4995247"/>
                  <a:ext cx="1013001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F61826-40C9-E777-ABBE-FDC62A565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536" y="4995247"/>
                  <a:ext cx="1013001" cy="29290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23F3A64-05F3-ED85-F752-5A6A4A87F8A8}"/>
                    </a:ext>
                  </a:extLst>
                </p:cNvPr>
                <p:cNvSpPr txBox="1"/>
                <p:nvPr/>
              </p:nvSpPr>
              <p:spPr>
                <a:xfrm>
                  <a:off x="7720672" y="6215329"/>
                  <a:ext cx="1013001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23F3A64-05F3-ED85-F752-5A6A4A87F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72" y="6215329"/>
                  <a:ext cx="1013001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480997-CAFD-C8EB-5973-04E7B2E901EF}"/>
                    </a:ext>
                  </a:extLst>
                </p:cNvPr>
                <p:cNvSpPr txBox="1"/>
                <p:nvPr/>
              </p:nvSpPr>
              <p:spPr>
                <a:xfrm>
                  <a:off x="9087877" y="6167606"/>
                  <a:ext cx="1260318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5480997-CAFD-C8EB-5973-04E7B2E90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877" y="6167606"/>
                  <a:ext cx="1260318" cy="29290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3E803-988D-F629-2607-74BC674DF728}"/>
                  </a:ext>
                </a:extLst>
              </p:cNvPr>
              <p:cNvSpPr txBox="1"/>
              <p:nvPr/>
            </p:nvSpPr>
            <p:spPr>
              <a:xfrm>
                <a:off x="6916534" y="2066119"/>
                <a:ext cx="2862466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10…0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cancel</m:t>
                                </m:r>
                              </m:lim>
                            </m:limLow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last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bit</m:t>
                                </m:r>
                              </m:lim>
                            </m:limLow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0…0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trailing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lim>
                            </m:limLow>
                          </m:e>
                        </m:mr>
                        <m:m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01…0</m:t>
                            </m:r>
                          </m:e>
                          <m:e>
                            <m:groupChr>
                              <m:groupChrPr>
                                <m:chr m:val="⏟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groupCh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1…1</m:t>
                            </m:r>
                          </m:e>
                        </m:mr>
                        <m:m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01…0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perserved</m:t>
                                </m:r>
                              </m:lim>
                            </m:limLow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0…0</m:t>
                            </m:r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3E803-988D-F629-2607-74BC674D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34" y="2066119"/>
                <a:ext cx="2862466" cy="9834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D158EE5-FDA3-6117-EC57-D4E99CF5A12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772790"/>
            <a:ext cx="2859272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19B4E-9C3A-C982-5190-E67887A9AA31}"/>
              </a:ext>
            </a:extLst>
          </p:cNvPr>
          <p:cNvGrpSpPr/>
          <p:nvPr/>
        </p:nvGrpSpPr>
        <p:grpSpPr>
          <a:xfrm>
            <a:off x="349250" y="1219200"/>
            <a:ext cx="5346701" cy="857250"/>
            <a:chOff x="2032000" y="1727200"/>
            <a:chExt cx="5346701" cy="8572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41FFE6-4120-D914-AE18-E634913A4769}"/>
                </a:ext>
              </a:extLst>
            </p:cNvPr>
            <p:cNvSpPr/>
            <p:nvPr/>
          </p:nvSpPr>
          <p:spPr>
            <a:xfrm>
              <a:off x="2032000" y="1727200"/>
              <a:ext cx="857250" cy="857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271B44-ED96-0B48-3997-B063ACC795D8}"/>
                </a:ext>
              </a:extLst>
            </p:cNvPr>
            <p:cNvSpPr/>
            <p:nvPr/>
          </p:nvSpPr>
          <p:spPr>
            <a:xfrm>
              <a:off x="3333750" y="1727200"/>
              <a:ext cx="857250" cy="857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D46102-A431-F07A-9A31-4138B16E9597}"/>
                </a:ext>
              </a:extLst>
            </p:cNvPr>
            <p:cNvSpPr/>
            <p:nvPr/>
          </p:nvSpPr>
          <p:spPr>
            <a:xfrm>
              <a:off x="5327651" y="1727200"/>
              <a:ext cx="857250" cy="857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80EC92D-4704-E41C-00CC-EB9981B7308E}"/>
                    </a:ext>
                  </a:extLst>
                </p:cNvPr>
                <p:cNvSpPr txBox="1"/>
                <p:nvPr/>
              </p:nvSpPr>
              <p:spPr>
                <a:xfrm>
                  <a:off x="2085975" y="1971159"/>
                  <a:ext cx="749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head</m:t>
                        </m:r>
                      </m:oMath>
                    </m:oMathPara>
                  </a14:m>
                  <a:endParaRPr lang="en-US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80EC92D-4704-E41C-00CC-EB9981B73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975" y="1971159"/>
                  <a:ext cx="7493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991DA4-165D-69DC-7517-62D699C68B8A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889250" y="2155825"/>
              <a:ext cx="444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8BC4E9-661D-76AF-C256-2DCB8BF24A9A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184901" y="2155825"/>
              <a:ext cx="444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287A82-0A6C-FF22-2CE4-8D13D5F20B98}"/>
                    </a:ext>
                  </a:extLst>
                </p:cNvPr>
                <p:cNvSpPr txBox="1"/>
                <p:nvPr/>
              </p:nvSpPr>
              <p:spPr>
                <a:xfrm>
                  <a:off x="6629401" y="1971159"/>
                  <a:ext cx="749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null</m:t>
                        </m:r>
                      </m:oMath>
                    </m:oMathPara>
                  </a14:m>
                  <a:endParaRPr lang="en-US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4287A82-0A6C-FF22-2CE4-8D13D5F20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1" y="1971159"/>
                  <a:ext cx="7493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413CF6-F91D-455D-F6EC-A4222F435E34}"/>
                    </a:ext>
                  </a:extLst>
                </p:cNvPr>
                <p:cNvSpPr txBox="1"/>
                <p:nvPr/>
              </p:nvSpPr>
              <p:spPr>
                <a:xfrm>
                  <a:off x="4356101" y="1971159"/>
                  <a:ext cx="749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413CF6-F91D-455D-F6EC-A4222F435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101" y="1971159"/>
                  <a:ext cx="7493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4EB7F-7F36-8974-AEA0-A849D2ECBC89}"/>
              </a:ext>
            </a:extLst>
          </p:cNvPr>
          <p:cNvGrpSpPr/>
          <p:nvPr/>
        </p:nvGrpSpPr>
        <p:grpSpPr>
          <a:xfrm>
            <a:off x="590550" y="3924300"/>
            <a:ext cx="4356101" cy="463550"/>
            <a:chOff x="590550" y="3924300"/>
            <a:chExt cx="4356101" cy="4635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952C56-F4B2-D7F1-DDA6-6E6FF2824A4D}"/>
                </a:ext>
              </a:extLst>
            </p:cNvPr>
            <p:cNvCxnSpPr/>
            <p:nvPr/>
          </p:nvCxnSpPr>
          <p:spPr>
            <a:xfrm>
              <a:off x="590550" y="3924300"/>
              <a:ext cx="435610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9F3630-B798-004C-FAD4-C5EA8F3044C8}"/>
                </a:ext>
              </a:extLst>
            </p:cNvPr>
            <p:cNvCxnSpPr>
              <a:cxnSpLocks/>
            </p:cNvCxnSpPr>
            <p:nvPr/>
          </p:nvCxnSpPr>
          <p:spPr>
            <a:xfrm>
              <a:off x="590550" y="406400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C97234-C93F-7233-56BA-B58D6F994E16}"/>
                </a:ext>
              </a:extLst>
            </p:cNvPr>
            <p:cNvCxnSpPr>
              <a:cxnSpLocks/>
            </p:cNvCxnSpPr>
            <p:nvPr/>
          </p:nvCxnSpPr>
          <p:spPr>
            <a:xfrm>
              <a:off x="1483784" y="417195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F2459F-56C1-EF31-2FBC-37A209E3B625}"/>
                </a:ext>
              </a:extLst>
            </p:cNvPr>
            <p:cNvCxnSpPr>
              <a:cxnSpLocks/>
            </p:cNvCxnSpPr>
            <p:nvPr/>
          </p:nvCxnSpPr>
          <p:spPr>
            <a:xfrm>
              <a:off x="2377018" y="427990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74C040-CEF1-520C-D1F6-A588A8BFE82D}"/>
                </a:ext>
              </a:extLst>
            </p:cNvPr>
            <p:cNvCxnSpPr>
              <a:cxnSpLocks/>
            </p:cNvCxnSpPr>
            <p:nvPr/>
          </p:nvCxnSpPr>
          <p:spPr>
            <a:xfrm>
              <a:off x="3270251" y="4387850"/>
              <a:ext cx="1676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D8CB3C-CFAF-8334-0E30-E5A6464A2191}"/>
              </a:ext>
            </a:extLst>
          </p:cNvPr>
          <p:cNvGrpSpPr/>
          <p:nvPr/>
        </p:nvGrpSpPr>
        <p:grpSpPr>
          <a:xfrm>
            <a:off x="456142" y="5210175"/>
            <a:ext cx="5052483" cy="540266"/>
            <a:chOff x="456142" y="5210175"/>
            <a:chExt cx="5052483" cy="54026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DCBBE4-F764-FDCE-A705-E8613AEE9F76}"/>
                </a:ext>
              </a:extLst>
            </p:cNvPr>
            <p:cNvGrpSpPr/>
            <p:nvPr/>
          </p:nvGrpSpPr>
          <p:grpSpPr>
            <a:xfrm>
              <a:off x="777875" y="5210175"/>
              <a:ext cx="4356101" cy="139700"/>
              <a:chOff x="777875" y="5210175"/>
              <a:chExt cx="4356101" cy="1397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C69870-F3FF-9C67-D04E-917B9EC03DAE}"/>
                  </a:ext>
                </a:extLst>
              </p:cNvPr>
              <p:cNvCxnSpPr/>
              <p:nvPr/>
            </p:nvCxnSpPr>
            <p:spPr>
              <a:xfrm>
                <a:off x="777875" y="5210175"/>
                <a:ext cx="4356101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BFC646-28DD-CB51-74CE-6A6E243B3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875" y="5349875"/>
                <a:ext cx="1676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778749-6CDF-A00C-3ACB-8C9BA661A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7576" y="5349875"/>
                <a:ext cx="1676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EC23E26-6B5D-AEA1-A0C3-FF567F512BF8}"/>
                    </a:ext>
                  </a:extLst>
                </p:cNvPr>
                <p:cNvSpPr txBox="1"/>
                <p:nvPr/>
              </p:nvSpPr>
              <p:spPr>
                <a:xfrm>
                  <a:off x="2125134" y="5381109"/>
                  <a:ext cx="64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EC23E26-6B5D-AEA1-A0C3-FF567F512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34" y="5381109"/>
                  <a:ext cx="6434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CBAEAC-E410-0712-89F4-3B4EBD570AEB}"/>
                    </a:ext>
                  </a:extLst>
                </p:cNvPr>
                <p:cNvSpPr txBox="1"/>
                <p:nvPr/>
              </p:nvSpPr>
              <p:spPr>
                <a:xfrm>
                  <a:off x="3135843" y="5381109"/>
                  <a:ext cx="64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CBAEAC-E410-0712-89F4-3B4EBD57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843" y="5381109"/>
                  <a:ext cx="64346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4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334D88-0BC6-5131-00A6-01B8DE91443F}"/>
                    </a:ext>
                  </a:extLst>
                </p:cNvPr>
                <p:cNvSpPr txBox="1"/>
                <p:nvPr/>
              </p:nvSpPr>
              <p:spPr>
                <a:xfrm>
                  <a:off x="4759326" y="5358884"/>
                  <a:ext cx="74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334D88-0BC6-5131-00A6-01B8DE914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326" y="5358884"/>
                  <a:ext cx="7492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1D759A-3B9A-B885-C096-CC572D58B5BA}"/>
                    </a:ext>
                  </a:extLst>
                </p:cNvPr>
                <p:cNvSpPr txBox="1"/>
                <p:nvPr/>
              </p:nvSpPr>
              <p:spPr>
                <a:xfrm>
                  <a:off x="456142" y="5381109"/>
                  <a:ext cx="64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1D759A-3B9A-B885-C096-CC572D58B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42" y="5381109"/>
                  <a:ext cx="643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1827D-3F12-561E-CDC0-73238C452AB2}"/>
              </a:ext>
            </a:extLst>
          </p:cNvPr>
          <p:cNvCxnSpPr/>
          <p:nvPr/>
        </p:nvCxnSpPr>
        <p:spPr>
          <a:xfrm>
            <a:off x="6371590" y="3873500"/>
            <a:ext cx="43561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FE5714-7B19-4304-3208-271B5B0B27A2}"/>
              </a:ext>
            </a:extLst>
          </p:cNvPr>
          <p:cNvCxnSpPr>
            <a:cxnSpLocks/>
          </p:cNvCxnSpPr>
          <p:nvPr/>
        </p:nvCxnSpPr>
        <p:spPr>
          <a:xfrm>
            <a:off x="7076440" y="4171950"/>
            <a:ext cx="1676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2BB9A6-42F1-D055-F429-A69CB351A5A8}"/>
              </a:ext>
            </a:extLst>
          </p:cNvPr>
          <p:cNvGrpSpPr/>
          <p:nvPr/>
        </p:nvGrpSpPr>
        <p:grpSpPr>
          <a:xfrm>
            <a:off x="7076440" y="3608704"/>
            <a:ext cx="1366520" cy="860423"/>
            <a:chOff x="7076440" y="3608705"/>
            <a:chExt cx="1366520" cy="56324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D0A349-2FB5-9E18-469F-E8389A5C1D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440" y="3608705"/>
              <a:ext cx="0" cy="563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B1DA82-FC9C-DF3E-889E-2C11537778A8}"/>
                </a:ext>
              </a:extLst>
            </p:cNvPr>
            <p:cNvCxnSpPr>
              <a:cxnSpLocks/>
            </p:cNvCxnSpPr>
            <p:nvPr/>
          </p:nvCxnSpPr>
          <p:spPr>
            <a:xfrm>
              <a:off x="8442960" y="3608705"/>
              <a:ext cx="0" cy="563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7483D4-1F8D-EA42-A2EF-4031D0663A1C}"/>
              </a:ext>
            </a:extLst>
          </p:cNvPr>
          <p:cNvCxnSpPr>
            <a:cxnSpLocks/>
          </p:cNvCxnSpPr>
          <p:nvPr/>
        </p:nvCxnSpPr>
        <p:spPr>
          <a:xfrm>
            <a:off x="7914640" y="4469127"/>
            <a:ext cx="1676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D6EFE9B-236C-C2BE-49E9-DA3036A50185}"/>
              </a:ext>
            </a:extLst>
          </p:cNvPr>
          <p:cNvSpPr/>
          <p:nvPr/>
        </p:nvSpPr>
        <p:spPr>
          <a:xfrm>
            <a:off x="8442008" y="3783971"/>
            <a:ext cx="70483" cy="704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9B60EE-11AB-CD6A-D133-3493640CDEDD}"/>
              </a:ext>
            </a:extLst>
          </p:cNvPr>
          <p:cNvSpPr/>
          <p:nvPr/>
        </p:nvSpPr>
        <p:spPr>
          <a:xfrm>
            <a:off x="8442008" y="4085597"/>
            <a:ext cx="70483" cy="7048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D292B8-F696-181D-69E4-8E70236AE1C6}"/>
                  </a:ext>
                </a:extLst>
              </p:cNvPr>
              <p:cNvSpPr txBox="1"/>
              <p:nvPr/>
            </p:nvSpPr>
            <p:spPr>
              <a:xfrm>
                <a:off x="7917497" y="3351048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D292B8-F696-181D-69E4-8E70236A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97" y="3351048"/>
                <a:ext cx="52324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73BE53-8BDC-EF04-E6D0-51F2AAC47482}"/>
                  </a:ext>
                </a:extLst>
              </p:cNvPr>
              <p:cNvSpPr txBox="1"/>
              <p:nvPr/>
            </p:nvSpPr>
            <p:spPr>
              <a:xfrm>
                <a:off x="8441213" y="3351048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73BE53-8BDC-EF04-E6D0-51F2AAC4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213" y="3351048"/>
                <a:ext cx="523240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A94573-D1D6-B2DC-C50F-8ED9D59DA731}"/>
                  </a:ext>
                </a:extLst>
              </p:cNvPr>
              <p:cNvSpPr txBox="1"/>
              <p:nvPr/>
            </p:nvSpPr>
            <p:spPr>
              <a:xfrm>
                <a:off x="7917497" y="4177710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A94573-D1D6-B2DC-C50F-8ED9D59DA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97" y="4177710"/>
                <a:ext cx="523240" cy="253916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52F616-807B-00EE-D452-BB6EC867C6F5}"/>
                  </a:ext>
                </a:extLst>
              </p:cNvPr>
              <p:cNvSpPr txBox="1"/>
              <p:nvPr/>
            </p:nvSpPr>
            <p:spPr>
              <a:xfrm>
                <a:off x="8441213" y="4177710"/>
                <a:ext cx="5232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52F616-807B-00EE-D452-BB6EC867C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213" y="4177710"/>
                <a:ext cx="523240" cy="253916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13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Fira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Yubo Cao</cp:lastModifiedBy>
  <cp:revision>6</cp:revision>
  <dcterms:created xsi:type="dcterms:W3CDTF">2022-11-21T19:46:17Z</dcterms:created>
  <dcterms:modified xsi:type="dcterms:W3CDTF">2022-11-24T16:40:45Z</dcterms:modified>
</cp:coreProperties>
</file>