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0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727A-7ADE-E79E-9AE0-55F7E50C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A2E6-716E-0812-4C0D-DC4F40D8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EB7E-F72D-2183-8EE2-8972A93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398-6A9D-98E1-A51E-4AC94384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4A02-FCE8-F99D-14F7-D4B35886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2F7-9A02-E0A1-DAE6-29A5BF3D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A204-9124-D5F4-12C7-D2904355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CAD2-E0BE-7CC6-1E98-2FB5D1D6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8908-3F37-8DD6-638E-7740A9B6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0FA6-38DB-FCF8-2FC0-825C08C9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21E-554D-AC4F-5771-57A87980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DDFE-6C4A-51CB-DFED-48D18AF8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08BE-9E46-5A22-E45E-B9FB228D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78CD-AD2D-657B-FE0B-757B18DC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0782-C039-B810-4F2B-AD99182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7732-39C9-B17B-37D2-828B8159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D8D6-4A79-9F48-6BFF-8B7509B3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AEE5-74FE-DD8A-E388-F2B129C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83EB-DDE6-E69E-E81F-46742D75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F3D2-F49C-6F8C-1E1D-8B0603DF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8471-563E-1D51-15A3-E627C29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6550-FFC6-E219-1AF5-E4DDF2E5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E429-0D29-F9D0-6740-D64C284D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9B91-F194-A981-9B59-26C21ED9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5C91-A964-72B0-3F64-EAD3548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C69C-C323-A349-3861-8EF31963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7392-733F-AC78-B6DF-33FA7352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D29C2-4166-06C9-24C0-1675A58A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673F-0899-9B2B-B063-38FC72A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3B3D-58D6-BE30-2D79-FDB41193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E1FFE-CB23-9C31-8010-ED1605B5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6C48-523E-0DCA-4C78-AF9AE0BE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7456-E872-636A-155C-CE592E56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6FB32-9BC2-0E23-CC89-072B7202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AD949-2EBA-7A14-2A3B-665A0E5B5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57F91-B5C2-BED3-26CC-B97B9391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B6C2-0383-C638-F6F0-C7E8E766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A233F-EFE3-90C9-5334-549DF6C2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85FB1-CD6A-3A16-E798-BC4D04FD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1C-A13A-88D0-4615-2B8D6B57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7DDA-121A-B67D-5952-1403A47C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76EC-D8B9-C754-5680-A51C06DC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2A59-AB8F-1967-1354-2732F11A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D07AC-8D38-F271-421D-20D07521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306FF-0C1C-9949-1D25-5E02056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4F3-009E-3A3A-76F7-5EA86E6C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D1C-B714-F31C-5B2E-6D49A2F6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F31-370B-E141-27F4-30C0CE75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6C59A-E15C-A3CD-F7D3-81FB05019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7B7-9363-6782-8B44-60942F7B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01B8-ADBE-8C8A-D4B2-150CE77B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63CE8-6567-1779-0494-65F4DFF8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0E1-E0CD-437A-8271-23734181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1800D-CA25-4F56-9954-C36DEDB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E7F76-AA75-2A47-6D8A-0F97BB5B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49D8-4D00-EF75-3FE9-6F182AA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7464-D32F-90EC-922C-38857B97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1FC64-7A0D-217D-C7D8-195F3766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0DA9E-7C5E-B69F-0065-9F96DC79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1D985-55D0-21EB-1175-E16B8831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280D-55F2-E9A8-B45D-66930F6D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6D06-0C92-45D8-8D91-1C18C237B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BD3D-26DF-6BBA-F263-791C450E8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5BCA-7395-5C0C-6D35-2A7B771E1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51AC402-B648-ACBC-35B1-ACA2AD6BEDCB}"/>
              </a:ext>
            </a:extLst>
          </p:cNvPr>
          <p:cNvGrpSpPr/>
          <p:nvPr/>
        </p:nvGrpSpPr>
        <p:grpSpPr>
          <a:xfrm>
            <a:off x="340505" y="1091616"/>
            <a:ext cx="4575157" cy="1465126"/>
            <a:chOff x="340505" y="1091616"/>
            <a:chExt cx="4575157" cy="14651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286293-C380-C199-EA27-0E4D160544D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822" y="1714289"/>
              <a:ext cx="1767840" cy="4283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99A012-BDA6-226F-F2EC-B6003335A7D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85" y="1395194"/>
              <a:ext cx="3478777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36E064-7D93-A71D-9F09-54A925582F23}"/>
                    </a:ext>
                  </a:extLst>
                </p:cNvPr>
                <p:cNvSpPr txBox="1"/>
                <p:nvPr/>
              </p:nvSpPr>
              <p:spPr>
                <a:xfrm>
                  <a:off x="3011068" y="1091616"/>
                  <a:ext cx="3304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36E064-7D93-A71D-9F09-54A925582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068" y="1091616"/>
                  <a:ext cx="33041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111016-5E8C-3BC5-04E2-7AD2EABFD2CD}"/>
                    </a:ext>
                  </a:extLst>
                </p:cNvPr>
                <p:cNvSpPr txBox="1"/>
                <p:nvPr/>
              </p:nvSpPr>
              <p:spPr>
                <a:xfrm>
                  <a:off x="2002892" y="1408904"/>
                  <a:ext cx="517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111016-5E8C-3BC5-04E2-7AD2EABFD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892" y="1408904"/>
                  <a:ext cx="517962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78B256-5FCE-7C06-488F-A32873FA6475}"/>
                    </a:ext>
                  </a:extLst>
                </p:cNvPr>
                <p:cNvSpPr txBox="1"/>
                <p:nvPr/>
              </p:nvSpPr>
              <p:spPr>
                <a:xfrm>
                  <a:off x="3831692" y="1408904"/>
                  <a:ext cx="517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78B256-5FCE-7C06-488F-A32873FA6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92" y="1408904"/>
                  <a:ext cx="517962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6F739C-3830-1A64-8796-B1B4363D911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85" y="1716681"/>
              <a:ext cx="1710937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66666D-826C-39A5-CDF5-B508FAB3636E}"/>
                </a:ext>
              </a:extLst>
            </p:cNvPr>
            <p:cNvGrpSpPr/>
            <p:nvPr/>
          </p:nvGrpSpPr>
          <p:grpSpPr>
            <a:xfrm>
              <a:off x="1436884" y="1708871"/>
              <a:ext cx="3478777" cy="326905"/>
              <a:chOff x="754133" y="3007319"/>
              <a:chExt cx="3299952" cy="32690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4C88011-8B63-2CF9-752F-F10BDA61C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33" y="3334224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E9C8E22-DF04-D412-463D-72AED0DA30EB}"/>
                      </a:ext>
                    </a:extLst>
                  </p:cNvPr>
                  <p:cNvSpPr txBox="1"/>
                  <p:nvPr/>
                </p:nvSpPr>
                <p:spPr>
                  <a:xfrm>
                    <a:off x="882336" y="3012737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E9C8E22-DF04-D412-463D-72AED0DA3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336" y="3012737"/>
                    <a:ext cx="51796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DA4FC7C-1054-A146-6AE8-BEFF3A79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121" y="3332418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BA87130-ED0D-7650-2B77-86736D29F10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7324" y="3010931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BA87130-ED0D-7650-2B77-86736D29F1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24" y="3010931"/>
                    <a:ext cx="51796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D6EBD0-A821-C179-F588-B53BEEBBB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109" y="3330612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89EB1-6ECD-49B8-DCA8-53FFE6F06357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312" y="3009125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89EB1-6ECD-49B8-DCA8-53FFE6F063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2312" y="3009125"/>
                    <a:ext cx="5179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BC46D5-BD3F-DCD8-F9AC-D632E8D9B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097" y="3328806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B0F9EE8-6C70-6F24-ED28-8D39EA24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300" y="3007319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B0F9EE8-6C70-6F24-ED28-8D39EA24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7300" y="3007319"/>
                    <a:ext cx="51796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98C377-9D94-DB44-638E-64A7ADF0FEC7}"/>
                </a:ext>
              </a:extLst>
            </p:cNvPr>
            <p:cNvSpPr txBox="1"/>
            <p:nvPr/>
          </p:nvSpPr>
          <p:spPr>
            <a:xfrm>
              <a:off x="3011068" y="2166338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88F12F42-390A-2B2D-AC8E-976B1F10C947}"/>
                </a:ext>
              </a:extLst>
            </p:cNvPr>
            <p:cNvSpPr/>
            <p:nvPr/>
          </p:nvSpPr>
          <p:spPr>
            <a:xfrm>
              <a:off x="1112122" y="1168776"/>
              <a:ext cx="235954" cy="138796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201C4E-4FC4-1AD0-0AC9-50EF2B97B178}"/>
                    </a:ext>
                  </a:extLst>
                </p:cNvPr>
                <p:cNvSpPr txBox="1"/>
                <p:nvPr/>
              </p:nvSpPr>
              <p:spPr>
                <a:xfrm>
                  <a:off x="340505" y="1708870"/>
                  <a:ext cx="6809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201C4E-4FC4-1AD0-0AC9-50EF2B97B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05" y="1708870"/>
                  <a:ext cx="68095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0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Cao</dc:creator>
  <cp:lastModifiedBy>Yubo Cao</cp:lastModifiedBy>
  <cp:revision>2</cp:revision>
  <dcterms:created xsi:type="dcterms:W3CDTF">2022-11-21T19:46:17Z</dcterms:created>
  <dcterms:modified xsi:type="dcterms:W3CDTF">2022-11-22T14:28:51Z</dcterms:modified>
</cp:coreProperties>
</file>