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4"/>
  </p:handoutMasterIdLst>
  <p:sldIdLst>
    <p:sldId id="283" r:id="rId4"/>
    <p:sldId id="272" r:id="rId5"/>
    <p:sldId id="273" r:id="rId6"/>
    <p:sldId id="286" r:id="rId7"/>
    <p:sldId id="277" r:id="rId8"/>
    <p:sldId id="321" r:id="rId9"/>
    <p:sldId id="295" r:id="rId10"/>
    <p:sldId id="320" r:id="rId11"/>
    <p:sldId id="313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FFD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196" autoAdjust="0"/>
  </p:normalViewPr>
  <p:slideViewPr>
    <p:cSldViewPr snapToGrid="0" showGuides="1">
      <p:cViewPr varScale="1">
        <p:scale>
          <a:sx n="114" d="100"/>
          <a:sy n="114" d="100"/>
        </p:scale>
        <p:origin x="512" y="18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A1A50A-BEC1-44CA-A6B0-16870BA12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8939B-7855-4686-B5F4-6217EDC4F5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86A8B-6C28-4F98-9E5F-92C1759ED2CC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C8DED-1BD7-41C1-B946-0E499A0263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D1910-E5DE-42C6-BAF5-05E33B1BC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7EE9F-72EE-4FA2-A005-A7963D54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1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1844" y="1811568"/>
            <a:ext cx="3192955" cy="440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10BE4-3C5E-43B8-8434-8829CB38EFEC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6A72D2-8DDC-4832-8E1A-5E6079DDB785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7B211F-304A-4E12-A07A-202247B1726A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E3FBE6D7-EF7F-47A8-89CB-23A37D837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7" name="그림 개체 틀 2">
            <a:extLst>
              <a:ext uri="{FF2B5EF4-FFF2-40B4-BE49-F238E27FC236}">
                <a16:creationId xmlns:a16="http://schemas.microsoft.com/office/drawing/2014/main" id="{F114C1C8-D2A1-4716-AE48-7A7DD92216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77201" y="1811568"/>
            <a:ext cx="3192955" cy="440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27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8520" y="1830618"/>
            <a:ext cx="2716706" cy="4322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B90EF0-CEED-4A53-B844-4EE65FBA6C64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EB6D2-B879-496E-A5EF-575D5374257B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66667A-BCF7-4F22-A620-8007DEC2906A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371B1C91-12C8-44EE-830D-F1FB142AC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94743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4">
            <a:extLst>
              <a:ext uri="{FF2B5EF4-FFF2-40B4-BE49-F238E27FC236}">
                <a16:creationId xmlns:a16="http://schemas.microsoft.com/office/drawing/2014/main" id="{DE92AE71-849C-4C5D-8BC3-63D1AD20C264}"/>
              </a:ext>
            </a:extLst>
          </p:cNvPr>
          <p:cNvGrpSpPr/>
          <p:nvPr userDrawn="1"/>
        </p:nvGrpSpPr>
        <p:grpSpPr>
          <a:xfrm>
            <a:off x="720076" y="1536177"/>
            <a:ext cx="3862162" cy="3037656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D0E32D3-7FAD-40AF-9518-E72C3AEAC5FF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BD8ABF-E4E6-471F-986A-C4EE494F7A1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5278CF-71CB-4FE8-B7ED-DAAA45C6791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FAF83E-5E8E-4C78-A6BA-2CDBD881012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6877B64-3C97-4D73-BE16-52CE9B2574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987417-78D5-491C-8E6A-188C225E73D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3DB0D5-7B53-40AF-92BC-8E5F127A3D0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41791F-5F7F-4B16-86E2-320FDFF01FC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CA01EEE8-1A00-420B-A9D7-046737460489}"/>
              </a:ext>
            </a:extLst>
          </p:cNvPr>
          <p:cNvGrpSpPr/>
          <p:nvPr userDrawn="1"/>
        </p:nvGrpSpPr>
        <p:grpSpPr>
          <a:xfrm>
            <a:off x="7624988" y="2977447"/>
            <a:ext cx="3862162" cy="3037656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F2C995-526A-4EB1-B4C9-1F6C1A508E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87F308-9F56-41C4-B2ED-E364B83EB33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7A3EDE-4590-40C5-888A-D3B474B740A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30074FC-818E-4468-95AA-F42F7DC340D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1E1870-4715-463E-8873-E96187341B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1437F7-9D98-4BE9-93CE-1A7DCF71FBF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022038-51F2-4CDE-95C2-5343CFB70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0F7F6F-3E37-44A1-86D4-35EFC13F5DA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9554" y="1730073"/>
            <a:ext cx="3529615" cy="200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6D1F2188-2B90-458D-B866-CF7EE47DCD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96362" y="3147364"/>
            <a:ext cx="3529615" cy="2002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A4F7555-B08F-4024-B435-F4B03BF47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263284AA-C901-48FB-8B29-4C8F0687F5D8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8C3D689E-28EE-438B-A23D-92EC82A7FA53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99B3A-24E5-4560-8124-DF3CBFC4979C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3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6EA1BEB-CA23-4BDA-ABE4-1C3DD68D5A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6669" y="924448"/>
            <a:ext cx="5298456" cy="5009104"/>
          </a:xfrm>
          <a:custGeom>
            <a:avLst/>
            <a:gdLst>
              <a:gd name="connsiteX0" fmla="*/ 383512 w 4232031"/>
              <a:gd name="connsiteY0" fmla="*/ 152400 h 4000919"/>
              <a:gd name="connsiteX1" fmla="*/ 4232031 w 4232031"/>
              <a:gd name="connsiteY1" fmla="*/ 152400 h 4000919"/>
              <a:gd name="connsiteX2" fmla="*/ 4232031 w 4232031"/>
              <a:gd name="connsiteY2" fmla="*/ 4000919 h 4000919"/>
              <a:gd name="connsiteX3" fmla="*/ 0 w 4232031"/>
              <a:gd name="connsiteY3" fmla="*/ 0 h 4000919"/>
              <a:gd name="connsiteX4" fmla="*/ 3848519 w 4232031"/>
              <a:gd name="connsiteY4" fmla="*/ 3848519 h 4000919"/>
              <a:gd name="connsiteX5" fmla="*/ 0 w 4232031"/>
              <a:gd name="connsiteY5" fmla="*/ 3848519 h 400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2031" h="4000919">
                <a:moveTo>
                  <a:pt x="383512" y="152400"/>
                </a:moveTo>
                <a:lnTo>
                  <a:pt x="4232031" y="152400"/>
                </a:lnTo>
                <a:lnTo>
                  <a:pt x="4232031" y="4000919"/>
                </a:lnTo>
                <a:close/>
                <a:moveTo>
                  <a:pt x="0" y="0"/>
                </a:moveTo>
                <a:lnTo>
                  <a:pt x="3848519" y="3848519"/>
                </a:lnTo>
                <a:lnTo>
                  <a:pt x="0" y="38485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66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2C59715-0591-4B9D-8DF3-CA84D8FBF8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655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25478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D07FC-15C4-4C6A-986D-9F8AF75556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83566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77E72DE7-6595-4BFA-8756-B9305A9898B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41654" y="2672860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1768509" cy="25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CAF5-D11F-4EBB-976F-4EE501C8F940}"/>
              </a:ext>
            </a:extLst>
          </p:cNvPr>
          <p:cNvSpPr/>
          <p:nvPr userDrawn="1"/>
        </p:nvSpPr>
        <p:spPr>
          <a:xfrm>
            <a:off x="0" y="2672858"/>
            <a:ext cx="3064747" cy="2510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3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66858" y="364253"/>
            <a:ext cx="6012983" cy="3064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50CE873-3157-4ACA-9DEF-A3898679AE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86787" y="364253"/>
            <a:ext cx="3172650" cy="6056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7EDFA1B-E40C-4818-BE93-5913C50D0E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266858" y="3627455"/>
            <a:ext cx="2902063" cy="286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8A97DCE-D05A-4EB8-81BB-EFE1E828ADA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81193" y="3627455"/>
            <a:ext cx="2898648" cy="2866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405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8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45798D9-CAFF-4DD7-AB24-0A8493ACDD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8995" y="2249718"/>
            <a:ext cx="1952494" cy="2933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2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 flip="none" rotWithShape="1">
          <a:gsLst>
            <a:gs pos="0">
              <a:schemeClr val="bg1">
                <a:lumMod val="75000"/>
              </a:schemeClr>
            </a:gs>
            <a:gs pos="50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858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238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FC97D53-FA99-4CBD-AB1D-83FFB3BD488F}"/>
              </a:ext>
            </a:extLst>
          </p:cNvPr>
          <p:cNvSpPr/>
          <p:nvPr userDrawn="1"/>
        </p:nvSpPr>
        <p:spPr>
          <a:xfrm rot="5400000">
            <a:off x="4877311" y="1608819"/>
            <a:ext cx="138403" cy="98930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8A79FB9-F5E9-41A6-86D2-806115F5E6D1}"/>
              </a:ext>
            </a:extLst>
          </p:cNvPr>
          <p:cNvSpPr/>
          <p:nvPr userDrawn="1"/>
        </p:nvSpPr>
        <p:spPr>
          <a:xfrm rot="16200000" flipH="1">
            <a:off x="11665598" y="6098134"/>
            <a:ext cx="138403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3D248-C1F6-4A2E-BEBE-761B2FBA9433}"/>
              </a:ext>
            </a:extLst>
          </p:cNvPr>
          <p:cNvSpPr txBox="1"/>
          <p:nvPr userDrawn="1"/>
        </p:nvSpPr>
        <p:spPr>
          <a:xfrm>
            <a:off x="9893028" y="6386058"/>
            <a:ext cx="13845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Real Estate</a:t>
            </a:r>
            <a:endParaRPr lang="ko-KR" altLang="en-US" sz="16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EAB53-0AB0-49A7-8A0C-0A9D85479EC0}"/>
              </a:ext>
            </a:extLst>
          </p:cNvPr>
          <p:cNvGrpSpPr/>
          <p:nvPr userDrawn="1"/>
        </p:nvGrpSpPr>
        <p:grpSpPr>
          <a:xfrm>
            <a:off x="10508830" y="5751672"/>
            <a:ext cx="1616495" cy="860583"/>
            <a:chOff x="3631780" y="1691976"/>
            <a:chExt cx="4859204" cy="25869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7EC8A9F-0142-4609-95F7-1A271547C803}"/>
                </a:ext>
              </a:extLst>
            </p:cNvPr>
            <p:cNvSpPr/>
            <p:nvPr/>
          </p:nvSpPr>
          <p:spPr>
            <a:xfrm>
              <a:off x="4356826" y="3580626"/>
              <a:ext cx="692338" cy="692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CF3F67-0811-4C24-B10F-0D140D2AA63A}"/>
                </a:ext>
              </a:extLst>
            </p:cNvPr>
            <p:cNvGrpSpPr/>
            <p:nvPr/>
          </p:nvGrpSpPr>
          <p:grpSpPr>
            <a:xfrm>
              <a:off x="5715672" y="1691976"/>
              <a:ext cx="2775312" cy="2580988"/>
              <a:chOff x="5715672" y="1691976"/>
              <a:chExt cx="2775312" cy="2580988"/>
            </a:xfrm>
            <a:solidFill>
              <a:schemeClr val="accent4"/>
            </a:solidFill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A3F13EE-C67A-4A94-8E09-F65FFC6AFA4A}"/>
                  </a:ext>
                </a:extLst>
              </p:cNvPr>
              <p:cNvSpPr/>
              <p:nvPr/>
            </p:nvSpPr>
            <p:spPr>
              <a:xfrm>
                <a:off x="7644977" y="3580626"/>
                <a:ext cx="692338" cy="692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9456DDD-1149-4AA4-8114-105A36EE6101}"/>
                  </a:ext>
                </a:extLst>
              </p:cNvPr>
              <p:cNvSpPr/>
              <p:nvPr/>
            </p:nvSpPr>
            <p:spPr>
              <a:xfrm>
                <a:off x="7042069" y="2524772"/>
                <a:ext cx="1448915" cy="1448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154FA3E-24E1-42E4-9A35-425F737CA35F}"/>
                  </a:ext>
                </a:extLst>
              </p:cNvPr>
              <p:cNvSpPr/>
              <p:nvPr/>
            </p:nvSpPr>
            <p:spPr>
              <a:xfrm>
                <a:off x="6494078" y="2004217"/>
                <a:ext cx="1150899" cy="1150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6C7D145-134C-4FE3-8FF9-BCEC4B6CA6BA}"/>
                  </a:ext>
                </a:extLst>
              </p:cNvPr>
              <p:cNvSpPr/>
              <p:nvPr/>
            </p:nvSpPr>
            <p:spPr>
              <a:xfrm>
                <a:off x="5715672" y="1691976"/>
                <a:ext cx="969145" cy="969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17A5171-079A-4D92-B321-8987F6E34CC2}"/>
                  </a:ext>
                </a:extLst>
              </p:cNvPr>
              <p:cNvSpPr/>
              <p:nvPr/>
            </p:nvSpPr>
            <p:spPr>
              <a:xfrm>
                <a:off x="7084624" y="3972002"/>
                <a:ext cx="952666" cy="293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BDD4EF-B3CB-4E3E-B303-0CD5F31B137E}"/>
                </a:ext>
              </a:extLst>
            </p:cNvPr>
            <p:cNvGrpSpPr/>
            <p:nvPr/>
          </p:nvGrpSpPr>
          <p:grpSpPr>
            <a:xfrm>
              <a:off x="4298370" y="1809306"/>
              <a:ext cx="3786551" cy="2465573"/>
              <a:chOff x="4298370" y="1809306"/>
              <a:chExt cx="3786551" cy="246557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4D636DE-3F26-4E27-AD6D-B784D857AC99}"/>
                  </a:ext>
                </a:extLst>
              </p:cNvPr>
              <p:cNvSpPr/>
              <p:nvPr/>
            </p:nvSpPr>
            <p:spPr>
              <a:xfrm>
                <a:off x="5322069" y="2156859"/>
                <a:ext cx="1043914" cy="10439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36D5D76-54F7-4983-873A-E9249D9B27AA}"/>
                  </a:ext>
                </a:extLst>
              </p:cNvPr>
              <p:cNvSpPr/>
              <p:nvPr/>
            </p:nvSpPr>
            <p:spPr>
              <a:xfrm>
                <a:off x="4298370" y="2176549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632AEFC-348B-439E-A407-D68AA774B02B}"/>
                  </a:ext>
                </a:extLst>
              </p:cNvPr>
              <p:cNvSpPr/>
              <p:nvPr/>
            </p:nvSpPr>
            <p:spPr>
              <a:xfrm>
                <a:off x="4809919" y="1809306"/>
                <a:ext cx="1081542" cy="10815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EADCE84-13E0-496D-8C9D-04C0B9B6FB73}"/>
                  </a:ext>
                </a:extLst>
              </p:cNvPr>
              <p:cNvSpPr/>
              <p:nvPr/>
            </p:nvSpPr>
            <p:spPr>
              <a:xfrm>
                <a:off x="6180316" y="2502943"/>
                <a:ext cx="753706" cy="7537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A412BF7-6E8B-46D7-91C0-20C9A7951A5A}"/>
                  </a:ext>
                </a:extLst>
              </p:cNvPr>
              <p:cNvSpPr/>
              <p:nvPr/>
            </p:nvSpPr>
            <p:spPr>
              <a:xfrm>
                <a:off x="6934022" y="2588625"/>
                <a:ext cx="1150899" cy="1150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43FFB8D-4436-4398-8669-1B7030A860AD}"/>
                  </a:ext>
                </a:extLst>
              </p:cNvPr>
              <p:cNvSpPr/>
              <p:nvPr/>
            </p:nvSpPr>
            <p:spPr>
              <a:xfrm>
                <a:off x="7325201" y="3425414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A1C9E68-FE5B-4D06-BFD6-B836A0EE0D8A}"/>
                  </a:ext>
                </a:extLst>
              </p:cNvPr>
              <p:cNvSpPr/>
              <p:nvPr/>
            </p:nvSpPr>
            <p:spPr>
              <a:xfrm>
                <a:off x="7095848" y="3619731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11F6427-B46A-476C-A1FE-438921C33141}"/>
                  </a:ext>
                </a:extLst>
              </p:cNvPr>
              <p:cNvSpPr/>
              <p:nvPr/>
            </p:nvSpPr>
            <p:spPr>
              <a:xfrm>
                <a:off x="6575764" y="2862232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871897A-671A-4DF2-8FE8-89C3E46C5C41}"/>
                  </a:ext>
                </a:extLst>
              </p:cNvPr>
              <p:cNvSpPr/>
              <p:nvPr/>
            </p:nvSpPr>
            <p:spPr>
              <a:xfrm>
                <a:off x="6473567" y="3370881"/>
                <a:ext cx="841098" cy="8410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3E5CC0-00B6-418D-B32A-99090DFF4E42}"/>
                  </a:ext>
                </a:extLst>
              </p:cNvPr>
              <p:cNvSpPr/>
              <p:nvPr/>
            </p:nvSpPr>
            <p:spPr>
              <a:xfrm>
                <a:off x="6226213" y="4147024"/>
                <a:ext cx="1256511" cy="103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EF72336-3F79-4A97-8B24-887979BA1BC4}"/>
                  </a:ext>
                </a:extLst>
              </p:cNvPr>
              <p:cNvSpPr/>
              <p:nvPr/>
            </p:nvSpPr>
            <p:spPr>
              <a:xfrm>
                <a:off x="5260062" y="2611101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04D2FE2-9428-49AD-8275-8646559047EA}"/>
                </a:ext>
              </a:extLst>
            </p:cNvPr>
            <p:cNvGrpSpPr/>
            <p:nvPr/>
          </p:nvGrpSpPr>
          <p:grpSpPr>
            <a:xfrm>
              <a:off x="3631780" y="2451097"/>
              <a:ext cx="3196921" cy="1827803"/>
              <a:chOff x="3631780" y="2451097"/>
              <a:chExt cx="3196921" cy="182780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C0BEA64-4E59-42CE-A307-A9B2FC69002A}"/>
                  </a:ext>
                </a:extLst>
              </p:cNvPr>
              <p:cNvSpPr/>
              <p:nvPr/>
            </p:nvSpPr>
            <p:spPr>
              <a:xfrm>
                <a:off x="3631780" y="2451097"/>
                <a:ext cx="969145" cy="9691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EE78404-9AA0-4852-882C-49A3C9A44FC8}"/>
                  </a:ext>
                </a:extLst>
              </p:cNvPr>
              <p:cNvSpPr/>
              <p:nvPr/>
            </p:nvSpPr>
            <p:spPr>
              <a:xfrm>
                <a:off x="3681373" y="3214859"/>
                <a:ext cx="692338" cy="6923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BABA818-FD93-46E2-B427-CAD3408031F7}"/>
                  </a:ext>
                </a:extLst>
              </p:cNvPr>
              <p:cNvSpPr/>
              <p:nvPr/>
            </p:nvSpPr>
            <p:spPr>
              <a:xfrm>
                <a:off x="4232071" y="2602088"/>
                <a:ext cx="1150899" cy="1150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F5C9629-B030-43F5-99A7-C079CDBFC02E}"/>
                  </a:ext>
                </a:extLst>
              </p:cNvPr>
              <p:cNvSpPr/>
              <p:nvPr/>
            </p:nvSpPr>
            <p:spPr>
              <a:xfrm>
                <a:off x="3857615" y="3486535"/>
                <a:ext cx="792365" cy="79236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B24AA7-6811-4B16-8042-685AC7A7252C}"/>
                  </a:ext>
                </a:extLst>
              </p:cNvPr>
              <p:cNvSpPr/>
              <p:nvPr/>
            </p:nvSpPr>
            <p:spPr>
              <a:xfrm>
                <a:off x="4643275" y="2959747"/>
                <a:ext cx="1312378" cy="13123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1C50555-CD46-4DBA-A103-C149350D058C}"/>
                  </a:ext>
                </a:extLst>
              </p:cNvPr>
              <p:cNvSpPr/>
              <p:nvPr/>
            </p:nvSpPr>
            <p:spPr>
              <a:xfrm>
                <a:off x="5510955" y="3011196"/>
                <a:ext cx="1262266" cy="12622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1A46BE6-73B1-4DA6-91F3-F4D01E3522F8}"/>
                  </a:ext>
                </a:extLst>
              </p:cNvPr>
              <p:cNvSpPr/>
              <p:nvPr/>
            </p:nvSpPr>
            <p:spPr>
              <a:xfrm>
                <a:off x="4247109" y="4098443"/>
                <a:ext cx="1967954" cy="1725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574A065-0D8C-45A4-B697-1EAEE7EAEF03}"/>
                  </a:ext>
                </a:extLst>
              </p:cNvPr>
              <p:cNvSpPr/>
              <p:nvPr/>
            </p:nvSpPr>
            <p:spPr>
              <a:xfrm>
                <a:off x="6296024" y="3742075"/>
                <a:ext cx="532677" cy="53267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3D2ADC-CE7F-4D56-BFEF-9BEA82F4E688}"/>
                </a:ext>
              </a:extLst>
            </p:cNvPr>
            <p:cNvGrpSpPr/>
            <p:nvPr/>
          </p:nvGrpSpPr>
          <p:grpSpPr>
            <a:xfrm>
              <a:off x="4055658" y="1945053"/>
              <a:ext cx="4220275" cy="2333847"/>
              <a:chOff x="4055658" y="1925597"/>
              <a:chExt cx="4220275" cy="2333847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D5FE209-5876-4F41-AAB8-A3922AB0EAC6}"/>
                  </a:ext>
                </a:extLst>
              </p:cNvPr>
              <p:cNvSpPr/>
              <p:nvPr/>
            </p:nvSpPr>
            <p:spPr>
              <a:xfrm>
                <a:off x="5674127" y="2137226"/>
                <a:ext cx="428693" cy="2119360"/>
              </a:xfrm>
              <a:custGeom>
                <a:avLst/>
                <a:gdLst>
                  <a:gd name="connsiteX0" fmla="*/ 477202 w 476250"/>
                  <a:gd name="connsiteY0" fmla="*/ 2308860 h 2305050"/>
                  <a:gd name="connsiteX1" fmla="*/ 0 w 476250"/>
                  <a:gd name="connsiteY1" fmla="*/ 2308860 h 2305050"/>
                  <a:gd name="connsiteX2" fmla="*/ 0 w 476250"/>
                  <a:gd name="connsiteY2" fmla="*/ 0 h 2305050"/>
                  <a:gd name="connsiteX3" fmla="*/ 477202 w 476250"/>
                  <a:gd name="connsiteY3" fmla="*/ 0 h 2305050"/>
                  <a:gd name="connsiteX4" fmla="*/ 477202 w 476250"/>
                  <a:gd name="connsiteY4" fmla="*/ 2308860 h 2305050"/>
                  <a:gd name="connsiteX5" fmla="*/ 452438 w 476250"/>
                  <a:gd name="connsiteY5" fmla="*/ 1071563 h 2305050"/>
                  <a:gd name="connsiteX6" fmla="*/ 332422 w 476250"/>
                  <a:gd name="connsiteY6" fmla="*/ 1071563 h 2305050"/>
                  <a:gd name="connsiteX7" fmla="*/ 332422 w 476250"/>
                  <a:gd name="connsiteY7" fmla="*/ 1188720 h 2305050"/>
                  <a:gd name="connsiteX8" fmla="*/ 452438 w 476250"/>
                  <a:gd name="connsiteY8" fmla="*/ 1188720 h 2305050"/>
                  <a:gd name="connsiteX9" fmla="*/ 452438 w 476250"/>
                  <a:gd name="connsiteY9" fmla="*/ 1071563 h 2305050"/>
                  <a:gd name="connsiteX10" fmla="*/ 298132 w 476250"/>
                  <a:gd name="connsiteY10" fmla="*/ 1190625 h 2305050"/>
                  <a:gd name="connsiteX11" fmla="*/ 298132 w 476250"/>
                  <a:gd name="connsiteY11" fmla="*/ 1070610 h 2305050"/>
                  <a:gd name="connsiteX12" fmla="*/ 180975 w 476250"/>
                  <a:gd name="connsiteY12" fmla="*/ 1070610 h 2305050"/>
                  <a:gd name="connsiteX13" fmla="*/ 180975 w 476250"/>
                  <a:gd name="connsiteY13" fmla="*/ 1190625 h 2305050"/>
                  <a:gd name="connsiteX14" fmla="*/ 298132 w 476250"/>
                  <a:gd name="connsiteY14" fmla="*/ 1190625 h 2305050"/>
                  <a:gd name="connsiteX15" fmla="*/ 27622 w 476250"/>
                  <a:gd name="connsiteY15" fmla="*/ 1188720 h 2305050"/>
                  <a:gd name="connsiteX16" fmla="*/ 146685 w 476250"/>
                  <a:gd name="connsiteY16" fmla="*/ 1188720 h 2305050"/>
                  <a:gd name="connsiteX17" fmla="*/ 146685 w 476250"/>
                  <a:gd name="connsiteY17" fmla="*/ 1070610 h 2305050"/>
                  <a:gd name="connsiteX18" fmla="*/ 27622 w 476250"/>
                  <a:gd name="connsiteY18" fmla="*/ 1070610 h 2305050"/>
                  <a:gd name="connsiteX19" fmla="*/ 27622 w 476250"/>
                  <a:gd name="connsiteY19" fmla="*/ 1188720 h 2305050"/>
                  <a:gd name="connsiteX20" fmla="*/ 28575 w 476250"/>
                  <a:gd name="connsiteY20" fmla="*/ 328613 h 2305050"/>
                  <a:gd name="connsiteX21" fmla="*/ 28575 w 476250"/>
                  <a:gd name="connsiteY21" fmla="*/ 448627 h 2305050"/>
                  <a:gd name="connsiteX22" fmla="*/ 147638 w 476250"/>
                  <a:gd name="connsiteY22" fmla="*/ 448627 h 2305050"/>
                  <a:gd name="connsiteX23" fmla="*/ 147638 w 476250"/>
                  <a:gd name="connsiteY23" fmla="*/ 328613 h 2305050"/>
                  <a:gd name="connsiteX24" fmla="*/ 28575 w 476250"/>
                  <a:gd name="connsiteY24" fmla="*/ 328613 h 2305050"/>
                  <a:gd name="connsiteX25" fmla="*/ 450532 w 476250"/>
                  <a:gd name="connsiteY25" fmla="*/ 744855 h 2305050"/>
                  <a:gd name="connsiteX26" fmla="*/ 450532 w 476250"/>
                  <a:gd name="connsiteY26" fmla="*/ 627697 h 2305050"/>
                  <a:gd name="connsiteX27" fmla="*/ 331470 w 476250"/>
                  <a:gd name="connsiteY27" fmla="*/ 627697 h 2305050"/>
                  <a:gd name="connsiteX28" fmla="*/ 331470 w 476250"/>
                  <a:gd name="connsiteY28" fmla="*/ 744855 h 2305050"/>
                  <a:gd name="connsiteX29" fmla="*/ 450532 w 476250"/>
                  <a:gd name="connsiteY29" fmla="*/ 744855 h 2305050"/>
                  <a:gd name="connsiteX30" fmla="*/ 147638 w 476250"/>
                  <a:gd name="connsiteY30" fmla="*/ 626745 h 2305050"/>
                  <a:gd name="connsiteX31" fmla="*/ 27622 w 476250"/>
                  <a:gd name="connsiteY31" fmla="*/ 626745 h 2305050"/>
                  <a:gd name="connsiteX32" fmla="*/ 27622 w 476250"/>
                  <a:gd name="connsiteY32" fmla="*/ 743902 h 2305050"/>
                  <a:gd name="connsiteX33" fmla="*/ 147638 w 476250"/>
                  <a:gd name="connsiteY33" fmla="*/ 743902 h 2305050"/>
                  <a:gd name="connsiteX34" fmla="*/ 147638 w 476250"/>
                  <a:gd name="connsiteY34" fmla="*/ 626745 h 2305050"/>
                  <a:gd name="connsiteX35" fmla="*/ 298132 w 476250"/>
                  <a:gd name="connsiteY35" fmla="*/ 1337310 h 2305050"/>
                  <a:gd name="connsiteX36" fmla="*/ 298132 w 476250"/>
                  <a:gd name="connsiteY36" fmla="*/ 1219200 h 2305050"/>
                  <a:gd name="connsiteX37" fmla="*/ 180975 w 476250"/>
                  <a:gd name="connsiteY37" fmla="*/ 1219200 h 2305050"/>
                  <a:gd name="connsiteX38" fmla="*/ 180975 w 476250"/>
                  <a:gd name="connsiteY38" fmla="*/ 1337310 h 2305050"/>
                  <a:gd name="connsiteX39" fmla="*/ 298132 w 476250"/>
                  <a:gd name="connsiteY39" fmla="*/ 1337310 h 2305050"/>
                  <a:gd name="connsiteX40" fmla="*/ 180022 w 476250"/>
                  <a:gd name="connsiteY40" fmla="*/ 476250 h 2305050"/>
                  <a:gd name="connsiteX41" fmla="*/ 180022 w 476250"/>
                  <a:gd name="connsiteY41" fmla="*/ 595313 h 2305050"/>
                  <a:gd name="connsiteX42" fmla="*/ 299085 w 476250"/>
                  <a:gd name="connsiteY42" fmla="*/ 595313 h 2305050"/>
                  <a:gd name="connsiteX43" fmla="*/ 299085 w 476250"/>
                  <a:gd name="connsiteY43" fmla="*/ 476250 h 2305050"/>
                  <a:gd name="connsiteX44" fmla="*/ 180022 w 476250"/>
                  <a:gd name="connsiteY44" fmla="*/ 476250 h 2305050"/>
                  <a:gd name="connsiteX45" fmla="*/ 452438 w 476250"/>
                  <a:gd name="connsiteY45" fmla="*/ 32385 h 2305050"/>
                  <a:gd name="connsiteX46" fmla="*/ 330518 w 476250"/>
                  <a:gd name="connsiteY46" fmla="*/ 32385 h 2305050"/>
                  <a:gd name="connsiteX47" fmla="*/ 330518 w 476250"/>
                  <a:gd name="connsiteY47" fmla="*/ 148590 h 2305050"/>
                  <a:gd name="connsiteX48" fmla="*/ 452438 w 476250"/>
                  <a:gd name="connsiteY48" fmla="*/ 148590 h 2305050"/>
                  <a:gd name="connsiteX49" fmla="*/ 452438 w 476250"/>
                  <a:gd name="connsiteY49" fmla="*/ 32385 h 2305050"/>
                  <a:gd name="connsiteX50" fmla="*/ 300038 w 476250"/>
                  <a:gd name="connsiteY50" fmla="*/ 31432 h 2305050"/>
                  <a:gd name="connsiteX51" fmla="*/ 180022 w 476250"/>
                  <a:gd name="connsiteY51" fmla="*/ 31432 h 2305050"/>
                  <a:gd name="connsiteX52" fmla="*/ 180022 w 476250"/>
                  <a:gd name="connsiteY52" fmla="*/ 149542 h 2305050"/>
                  <a:gd name="connsiteX53" fmla="*/ 300038 w 476250"/>
                  <a:gd name="connsiteY53" fmla="*/ 149542 h 2305050"/>
                  <a:gd name="connsiteX54" fmla="*/ 300038 w 476250"/>
                  <a:gd name="connsiteY54" fmla="*/ 31432 h 2305050"/>
                  <a:gd name="connsiteX55" fmla="*/ 300038 w 476250"/>
                  <a:gd name="connsiteY55" fmla="*/ 299085 h 2305050"/>
                  <a:gd name="connsiteX56" fmla="*/ 300038 w 476250"/>
                  <a:gd name="connsiteY56" fmla="*/ 180022 h 2305050"/>
                  <a:gd name="connsiteX57" fmla="*/ 179070 w 476250"/>
                  <a:gd name="connsiteY57" fmla="*/ 180022 h 2305050"/>
                  <a:gd name="connsiteX58" fmla="*/ 179070 w 476250"/>
                  <a:gd name="connsiteY58" fmla="*/ 299085 h 2305050"/>
                  <a:gd name="connsiteX59" fmla="*/ 300038 w 476250"/>
                  <a:gd name="connsiteY59" fmla="*/ 299085 h 2305050"/>
                  <a:gd name="connsiteX60" fmla="*/ 147638 w 476250"/>
                  <a:gd name="connsiteY60" fmla="*/ 477202 h 2305050"/>
                  <a:gd name="connsiteX61" fmla="*/ 26670 w 476250"/>
                  <a:gd name="connsiteY61" fmla="*/ 477202 h 2305050"/>
                  <a:gd name="connsiteX62" fmla="*/ 26670 w 476250"/>
                  <a:gd name="connsiteY62" fmla="*/ 594360 h 2305050"/>
                  <a:gd name="connsiteX63" fmla="*/ 147638 w 476250"/>
                  <a:gd name="connsiteY63" fmla="*/ 594360 h 2305050"/>
                  <a:gd name="connsiteX64" fmla="*/ 147638 w 476250"/>
                  <a:gd name="connsiteY64" fmla="*/ 477202 h 2305050"/>
                  <a:gd name="connsiteX65" fmla="*/ 450532 w 476250"/>
                  <a:gd name="connsiteY65" fmla="*/ 1041082 h 2305050"/>
                  <a:gd name="connsiteX66" fmla="*/ 450532 w 476250"/>
                  <a:gd name="connsiteY66" fmla="*/ 923925 h 2305050"/>
                  <a:gd name="connsiteX67" fmla="*/ 331470 w 476250"/>
                  <a:gd name="connsiteY67" fmla="*/ 923925 h 2305050"/>
                  <a:gd name="connsiteX68" fmla="*/ 331470 w 476250"/>
                  <a:gd name="connsiteY68" fmla="*/ 1041082 h 2305050"/>
                  <a:gd name="connsiteX69" fmla="*/ 450532 w 476250"/>
                  <a:gd name="connsiteY69" fmla="*/ 1041082 h 2305050"/>
                  <a:gd name="connsiteX70" fmla="*/ 332422 w 476250"/>
                  <a:gd name="connsiteY70" fmla="*/ 1218248 h 2305050"/>
                  <a:gd name="connsiteX71" fmla="*/ 332422 w 476250"/>
                  <a:gd name="connsiteY71" fmla="*/ 1336357 h 2305050"/>
                  <a:gd name="connsiteX72" fmla="*/ 451485 w 476250"/>
                  <a:gd name="connsiteY72" fmla="*/ 1336357 h 2305050"/>
                  <a:gd name="connsiteX73" fmla="*/ 451485 w 476250"/>
                  <a:gd name="connsiteY73" fmla="*/ 1218248 h 2305050"/>
                  <a:gd name="connsiteX74" fmla="*/ 332422 w 476250"/>
                  <a:gd name="connsiteY74" fmla="*/ 1218248 h 2305050"/>
                  <a:gd name="connsiteX75" fmla="*/ 452438 w 476250"/>
                  <a:gd name="connsiteY75" fmla="*/ 447675 h 2305050"/>
                  <a:gd name="connsiteX76" fmla="*/ 452438 w 476250"/>
                  <a:gd name="connsiteY76" fmla="*/ 329565 h 2305050"/>
                  <a:gd name="connsiteX77" fmla="*/ 331470 w 476250"/>
                  <a:gd name="connsiteY77" fmla="*/ 329565 h 2305050"/>
                  <a:gd name="connsiteX78" fmla="*/ 331470 w 476250"/>
                  <a:gd name="connsiteY78" fmla="*/ 447675 h 2305050"/>
                  <a:gd name="connsiteX79" fmla="*/ 452438 w 476250"/>
                  <a:gd name="connsiteY79" fmla="*/ 447675 h 2305050"/>
                  <a:gd name="connsiteX80" fmla="*/ 300038 w 476250"/>
                  <a:gd name="connsiteY80" fmla="*/ 448627 h 2305050"/>
                  <a:gd name="connsiteX81" fmla="*/ 300038 w 476250"/>
                  <a:gd name="connsiteY81" fmla="*/ 328613 h 2305050"/>
                  <a:gd name="connsiteX82" fmla="*/ 180022 w 476250"/>
                  <a:gd name="connsiteY82" fmla="*/ 328613 h 2305050"/>
                  <a:gd name="connsiteX83" fmla="*/ 180022 w 476250"/>
                  <a:gd name="connsiteY83" fmla="*/ 448627 h 2305050"/>
                  <a:gd name="connsiteX84" fmla="*/ 300038 w 476250"/>
                  <a:gd name="connsiteY84" fmla="*/ 448627 h 2305050"/>
                  <a:gd name="connsiteX85" fmla="*/ 146685 w 476250"/>
                  <a:gd name="connsiteY85" fmla="*/ 299085 h 2305050"/>
                  <a:gd name="connsiteX86" fmla="*/ 146685 w 476250"/>
                  <a:gd name="connsiteY86" fmla="*/ 181927 h 2305050"/>
                  <a:gd name="connsiteX87" fmla="*/ 27622 w 476250"/>
                  <a:gd name="connsiteY87" fmla="*/ 181927 h 2305050"/>
                  <a:gd name="connsiteX88" fmla="*/ 27622 w 476250"/>
                  <a:gd name="connsiteY88" fmla="*/ 299085 h 2305050"/>
                  <a:gd name="connsiteX89" fmla="*/ 146685 w 476250"/>
                  <a:gd name="connsiteY89" fmla="*/ 299085 h 2305050"/>
                  <a:gd name="connsiteX90" fmla="*/ 145732 w 476250"/>
                  <a:gd name="connsiteY90" fmla="*/ 889635 h 2305050"/>
                  <a:gd name="connsiteX91" fmla="*/ 145732 w 476250"/>
                  <a:gd name="connsiteY91" fmla="*/ 772477 h 2305050"/>
                  <a:gd name="connsiteX92" fmla="*/ 28575 w 476250"/>
                  <a:gd name="connsiteY92" fmla="*/ 772477 h 2305050"/>
                  <a:gd name="connsiteX93" fmla="*/ 28575 w 476250"/>
                  <a:gd name="connsiteY93" fmla="*/ 889635 h 2305050"/>
                  <a:gd name="connsiteX94" fmla="*/ 145732 w 476250"/>
                  <a:gd name="connsiteY94" fmla="*/ 889635 h 2305050"/>
                  <a:gd name="connsiteX95" fmla="*/ 179070 w 476250"/>
                  <a:gd name="connsiteY95" fmla="*/ 889635 h 2305050"/>
                  <a:gd name="connsiteX96" fmla="*/ 298132 w 476250"/>
                  <a:gd name="connsiteY96" fmla="*/ 889635 h 2305050"/>
                  <a:gd name="connsiteX97" fmla="*/ 298132 w 476250"/>
                  <a:gd name="connsiteY97" fmla="*/ 772477 h 2305050"/>
                  <a:gd name="connsiteX98" fmla="*/ 179070 w 476250"/>
                  <a:gd name="connsiteY98" fmla="*/ 772477 h 2305050"/>
                  <a:gd name="connsiteX99" fmla="*/ 179070 w 476250"/>
                  <a:gd name="connsiteY99" fmla="*/ 889635 h 2305050"/>
                  <a:gd name="connsiteX100" fmla="*/ 450532 w 476250"/>
                  <a:gd name="connsiteY100" fmla="*/ 890588 h 2305050"/>
                  <a:gd name="connsiteX101" fmla="*/ 450532 w 476250"/>
                  <a:gd name="connsiteY101" fmla="*/ 771525 h 2305050"/>
                  <a:gd name="connsiteX102" fmla="*/ 331470 w 476250"/>
                  <a:gd name="connsiteY102" fmla="*/ 771525 h 2305050"/>
                  <a:gd name="connsiteX103" fmla="*/ 331470 w 476250"/>
                  <a:gd name="connsiteY103" fmla="*/ 890588 h 2305050"/>
                  <a:gd name="connsiteX104" fmla="*/ 450532 w 476250"/>
                  <a:gd name="connsiteY104" fmla="*/ 890588 h 2305050"/>
                  <a:gd name="connsiteX105" fmla="*/ 298132 w 476250"/>
                  <a:gd name="connsiteY105" fmla="*/ 1370648 h 2305050"/>
                  <a:gd name="connsiteX106" fmla="*/ 180022 w 476250"/>
                  <a:gd name="connsiteY106" fmla="*/ 1370648 h 2305050"/>
                  <a:gd name="connsiteX107" fmla="*/ 180022 w 476250"/>
                  <a:gd name="connsiteY107" fmla="*/ 1486853 h 2305050"/>
                  <a:gd name="connsiteX108" fmla="*/ 298132 w 476250"/>
                  <a:gd name="connsiteY108" fmla="*/ 1486853 h 2305050"/>
                  <a:gd name="connsiteX109" fmla="*/ 298132 w 476250"/>
                  <a:gd name="connsiteY109" fmla="*/ 1370648 h 2305050"/>
                  <a:gd name="connsiteX110" fmla="*/ 299085 w 476250"/>
                  <a:gd name="connsiteY110" fmla="*/ 1632585 h 2305050"/>
                  <a:gd name="connsiteX111" fmla="*/ 299085 w 476250"/>
                  <a:gd name="connsiteY111" fmla="*/ 1516380 h 2305050"/>
                  <a:gd name="connsiteX112" fmla="*/ 179070 w 476250"/>
                  <a:gd name="connsiteY112" fmla="*/ 1516380 h 2305050"/>
                  <a:gd name="connsiteX113" fmla="*/ 179070 w 476250"/>
                  <a:gd name="connsiteY113" fmla="*/ 1632585 h 2305050"/>
                  <a:gd name="connsiteX114" fmla="*/ 299085 w 476250"/>
                  <a:gd name="connsiteY114" fmla="*/ 1632585 h 2305050"/>
                  <a:gd name="connsiteX115" fmla="*/ 146685 w 476250"/>
                  <a:gd name="connsiteY115" fmla="*/ 1370648 h 2305050"/>
                  <a:gd name="connsiteX116" fmla="*/ 28575 w 476250"/>
                  <a:gd name="connsiteY116" fmla="*/ 1370648 h 2305050"/>
                  <a:gd name="connsiteX117" fmla="*/ 28575 w 476250"/>
                  <a:gd name="connsiteY117" fmla="*/ 1486853 h 2305050"/>
                  <a:gd name="connsiteX118" fmla="*/ 146685 w 476250"/>
                  <a:gd name="connsiteY118" fmla="*/ 1486853 h 2305050"/>
                  <a:gd name="connsiteX119" fmla="*/ 146685 w 476250"/>
                  <a:gd name="connsiteY119" fmla="*/ 1370648 h 2305050"/>
                  <a:gd name="connsiteX120" fmla="*/ 449580 w 476250"/>
                  <a:gd name="connsiteY120" fmla="*/ 1631632 h 2305050"/>
                  <a:gd name="connsiteX121" fmla="*/ 449580 w 476250"/>
                  <a:gd name="connsiteY121" fmla="*/ 1514475 h 2305050"/>
                  <a:gd name="connsiteX122" fmla="*/ 332422 w 476250"/>
                  <a:gd name="connsiteY122" fmla="*/ 1514475 h 2305050"/>
                  <a:gd name="connsiteX123" fmla="*/ 332422 w 476250"/>
                  <a:gd name="connsiteY123" fmla="*/ 1631632 h 2305050"/>
                  <a:gd name="connsiteX124" fmla="*/ 449580 w 476250"/>
                  <a:gd name="connsiteY124" fmla="*/ 1631632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76250" h="2305050">
                    <a:moveTo>
                      <a:pt x="477202" y="2308860"/>
                    </a:moveTo>
                    <a:cubicBezTo>
                      <a:pt x="316230" y="2308860"/>
                      <a:pt x="160020" y="2308860"/>
                      <a:pt x="0" y="2308860"/>
                    </a:cubicBezTo>
                    <a:cubicBezTo>
                      <a:pt x="0" y="1539240"/>
                      <a:pt x="0" y="771525"/>
                      <a:pt x="0" y="0"/>
                    </a:cubicBezTo>
                    <a:cubicBezTo>
                      <a:pt x="157163" y="0"/>
                      <a:pt x="315277" y="0"/>
                      <a:pt x="477202" y="0"/>
                    </a:cubicBezTo>
                    <a:cubicBezTo>
                      <a:pt x="477202" y="767715"/>
                      <a:pt x="477202" y="1536382"/>
                      <a:pt x="477202" y="2308860"/>
                    </a:cubicBezTo>
                    <a:close/>
                    <a:moveTo>
                      <a:pt x="452438" y="1071563"/>
                    </a:moveTo>
                    <a:cubicBezTo>
                      <a:pt x="412432" y="1071563"/>
                      <a:pt x="372427" y="1071563"/>
                      <a:pt x="332422" y="1071563"/>
                    </a:cubicBezTo>
                    <a:cubicBezTo>
                      <a:pt x="332422" y="1112520"/>
                      <a:pt x="332422" y="1150620"/>
                      <a:pt x="332422" y="1188720"/>
                    </a:cubicBezTo>
                    <a:cubicBezTo>
                      <a:pt x="374332" y="1188720"/>
                      <a:pt x="412432" y="1188720"/>
                      <a:pt x="452438" y="1188720"/>
                    </a:cubicBezTo>
                    <a:cubicBezTo>
                      <a:pt x="452438" y="1147763"/>
                      <a:pt x="452438" y="1111567"/>
                      <a:pt x="452438" y="1071563"/>
                    </a:cubicBezTo>
                    <a:close/>
                    <a:moveTo>
                      <a:pt x="298132" y="1190625"/>
                    </a:moveTo>
                    <a:cubicBezTo>
                      <a:pt x="298132" y="1147763"/>
                      <a:pt x="298132" y="1108710"/>
                      <a:pt x="298132" y="1070610"/>
                    </a:cubicBezTo>
                    <a:cubicBezTo>
                      <a:pt x="256222" y="1070610"/>
                      <a:pt x="218122" y="1070610"/>
                      <a:pt x="180975" y="1070610"/>
                    </a:cubicBezTo>
                    <a:cubicBezTo>
                      <a:pt x="180975" y="1112520"/>
                      <a:pt x="180975" y="1151573"/>
                      <a:pt x="180975" y="1190625"/>
                    </a:cubicBezTo>
                    <a:cubicBezTo>
                      <a:pt x="220980" y="1190625"/>
                      <a:pt x="257175" y="1190625"/>
                      <a:pt x="298132" y="1190625"/>
                    </a:cubicBezTo>
                    <a:close/>
                    <a:moveTo>
                      <a:pt x="27622" y="1188720"/>
                    </a:moveTo>
                    <a:cubicBezTo>
                      <a:pt x="68580" y="1188720"/>
                      <a:pt x="106680" y="1188720"/>
                      <a:pt x="146685" y="1188720"/>
                    </a:cubicBezTo>
                    <a:cubicBezTo>
                      <a:pt x="146685" y="1146810"/>
                      <a:pt x="146685" y="1108710"/>
                      <a:pt x="146685" y="1070610"/>
                    </a:cubicBezTo>
                    <a:cubicBezTo>
                      <a:pt x="104775" y="1070610"/>
                      <a:pt x="66675" y="1070610"/>
                      <a:pt x="27622" y="1070610"/>
                    </a:cubicBezTo>
                    <a:cubicBezTo>
                      <a:pt x="27622" y="1112520"/>
                      <a:pt x="27622" y="1149667"/>
                      <a:pt x="27622" y="1188720"/>
                    </a:cubicBezTo>
                    <a:close/>
                    <a:moveTo>
                      <a:pt x="28575" y="328613"/>
                    </a:moveTo>
                    <a:cubicBezTo>
                      <a:pt x="28575" y="372427"/>
                      <a:pt x="28575" y="410527"/>
                      <a:pt x="28575" y="448627"/>
                    </a:cubicBezTo>
                    <a:cubicBezTo>
                      <a:pt x="70485" y="448627"/>
                      <a:pt x="107632" y="448627"/>
                      <a:pt x="147638" y="448627"/>
                    </a:cubicBezTo>
                    <a:cubicBezTo>
                      <a:pt x="147638" y="407670"/>
                      <a:pt x="147638" y="369570"/>
                      <a:pt x="147638" y="328613"/>
                    </a:cubicBezTo>
                    <a:cubicBezTo>
                      <a:pt x="106680" y="328613"/>
                      <a:pt x="68580" y="328613"/>
                      <a:pt x="28575" y="328613"/>
                    </a:cubicBezTo>
                    <a:close/>
                    <a:moveTo>
                      <a:pt x="450532" y="744855"/>
                    </a:moveTo>
                    <a:cubicBezTo>
                      <a:pt x="450532" y="702945"/>
                      <a:pt x="450532" y="664845"/>
                      <a:pt x="450532" y="627697"/>
                    </a:cubicBezTo>
                    <a:cubicBezTo>
                      <a:pt x="408622" y="627697"/>
                      <a:pt x="369570" y="627697"/>
                      <a:pt x="331470" y="627697"/>
                    </a:cubicBezTo>
                    <a:cubicBezTo>
                      <a:pt x="331470" y="668655"/>
                      <a:pt x="331470" y="705802"/>
                      <a:pt x="331470" y="744855"/>
                    </a:cubicBezTo>
                    <a:cubicBezTo>
                      <a:pt x="371475" y="744855"/>
                      <a:pt x="409575" y="744855"/>
                      <a:pt x="450532" y="744855"/>
                    </a:cubicBezTo>
                    <a:close/>
                    <a:moveTo>
                      <a:pt x="147638" y="626745"/>
                    </a:moveTo>
                    <a:cubicBezTo>
                      <a:pt x="106680" y="626745"/>
                      <a:pt x="67627" y="626745"/>
                      <a:pt x="27622" y="626745"/>
                    </a:cubicBezTo>
                    <a:cubicBezTo>
                      <a:pt x="27622" y="667702"/>
                      <a:pt x="27622" y="706755"/>
                      <a:pt x="27622" y="743902"/>
                    </a:cubicBezTo>
                    <a:cubicBezTo>
                      <a:pt x="69532" y="743902"/>
                      <a:pt x="107632" y="743902"/>
                      <a:pt x="147638" y="743902"/>
                    </a:cubicBezTo>
                    <a:cubicBezTo>
                      <a:pt x="147638" y="702945"/>
                      <a:pt x="147638" y="665797"/>
                      <a:pt x="147638" y="626745"/>
                    </a:cubicBezTo>
                    <a:close/>
                    <a:moveTo>
                      <a:pt x="298132" y="1337310"/>
                    </a:moveTo>
                    <a:cubicBezTo>
                      <a:pt x="298132" y="1295400"/>
                      <a:pt x="298132" y="1257300"/>
                      <a:pt x="298132" y="1219200"/>
                    </a:cubicBezTo>
                    <a:cubicBezTo>
                      <a:pt x="256222" y="1219200"/>
                      <a:pt x="219075" y="1219200"/>
                      <a:pt x="180975" y="1219200"/>
                    </a:cubicBezTo>
                    <a:cubicBezTo>
                      <a:pt x="180975" y="1260157"/>
                      <a:pt x="180975" y="1298257"/>
                      <a:pt x="180975" y="1337310"/>
                    </a:cubicBezTo>
                    <a:cubicBezTo>
                      <a:pt x="220980" y="1337310"/>
                      <a:pt x="257175" y="1337310"/>
                      <a:pt x="298132" y="1337310"/>
                    </a:cubicBezTo>
                    <a:close/>
                    <a:moveTo>
                      <a:pt x="180022" y="476250"/>
                    </a:moveTo>
                    <a:cubicBezTo>
                      <a:pt x="180022" y="518160"/>
                      <a:pt x="180022" y="556260"/>
                      <a:pt x="180022" y="595313"/>
                    </a:cubicBezTo>
                    <a:cubicBezTo>
                      <a:pt x="220980" y="595313"/>
                      <a:pt x="259080" y="595313"/>
                      <a:pt x="299085" y="595313"/>
                    </a:cubicBezTo>
                    <a:cubicBezTo>
                      <a:pt x="299085" y="554355"/>
                      <a:pt x="299085" y="516255"/>
                      <a:pt x="299085" y="476250"/>
                    </a:cubicBezTo>
                    <a:cubicBezTo>
                      <a:pt x="259080" y="476250"/>
                      <a:pt x="220980" y="476250"/>
                      <a:pt x="180022" y="476250"/>
                    </a:cubicBezTo>
                    <a:close/>
                    <a:moveTo>
                      <a:pt x="452438" y="32385"/>
                    </a:moveTo>
                    <a:cubicBezTo>
                      <a:pt x="411480" y="32385"/>
                      <a:pt x="372427" y="32385"/>
                      <a:pt x="330518" y="32385"/>
                    </a:cubicBezTo>
                    <a:cubicBezTo>
                      <a:pt x="330518" y="71438"/>
                      <a:pt x="330518" y="108585"/>
                      <a:pt x="330518" y="148590"/>
                    </a:cubicBezTo>
                    <a:cubicBezTo>
                      <a:pt x="371475" y="148590"/>
                      <a:pt x="411480" y="148590"/>
                      <a:pt x="452438" y="148590"/>
                    </a:cubicBezTo>
                    <a:cubicBezTo>
                      <a:pt x="452438" y="109538"/>
                      <a:pt x="452438" y="73342"/>
                      <a:pt x="452438" y="32385"/>
                    </a:cubicBezTo>
                    <a:close/>
                    <a:moveTo>
                      <a:pt x="300038" y="31432"/>
                    </a:moveTo>
                    <a:cubicBezTo>
                      <a:pt x="257175" y="31432"/>
                      <a:pt x="219075" y="31432"/>
                      <a:pt x="180022" y="31432"/>
                    </a:cubicBezTo>
                    <a:cubicBezTo>
                      <a:pt x="180022" y="72390"/>
                      <a:pt x="180022" y="111442"/>
                      <a:pt x="180022" y="149542"/>
                    </a:cubicBezTo>
                    <a:cubicBezTo>
                      <a:pt x="221932" y="149542"/>
                      <a:pt x="260985" y="149542"/>
                      <a:pt x="300038" y="149542"/>
                    </a:cubicBezTo>
                    <a:cubicBezTo>
                      <a:pt x="300038" y="108585"/>
                      <a:pt x="300038" y="71438"/>
                      <a:pt x="300038" y="31432"/>
                    </a:cubicBezTo>
                    <a:close/>
                    <a:moveTo>
                      <a:pt x="300038" y="299085"/>
                    </a:moveTo>
                    <a:cubicBezTo>
                      <a:pt x="300038" y="257175"/>
                      <a:pt x="300038" y="220027"/>
                      <a:pt x="300038" y="180022"/>
                    </a:cubicBezTo>
                    <a:cubicBezTo>
                      <a:pt x="259080" y="180022"/>
                      <a:pt x="220027" y="180022"/>
                      <a:pt x="179070" y="180022"/>
                    </a:cubicBezTo>
                    <a:cubicBezTo>
                      <a:pt x="179070" y="220027"/>
                      <a:pt x="179070" y="258127"/>
                      <a:pt x="179070" y="299085"/>
                    </a:cubicBezTo>
                    <a:cubicBezTo>
                      <a:pt x="220027" y="299085"/>
                      <a:pt x="258127" y="299085"/>
                      <a:pt x="300038" y="299085"/>
                    </a:cubicBezTo>
                    <a:close/>
                    <a:moveTo>
                      <a:pt x="147638" y="477202"/>
                    </a:moveTo>
                    <a:cubicBezTo>
                      <a:pt x="104775" y="477202"/>
                      <a:pt x="66675" y="477202"/>
                      <a:pt x="26670" y="477202"/>
                    </a:cubicBezTo>
                    <a:cubicBezTo>
                      <a:pt x="26670" y="517207"/>
                      <a:pt x="26670" y="554355"/>
                      <a:pt x="26670" y="594360"/>
                    </a:cubicBezTo>
                    <a:cubicBezTo>
                      <a:pt x="67627" y="594360"/>
                      <a:pt x="106680" y="594360"/>
                      <a:pt x="147638" y="594360"/>
                    </a:cubicBezTo>
                    <a:cubicBezTo>
                      <a:pt x="147638" y="554355"/>
                      <a:pt x="147638" y="517207"/>
                      <a:pt x="147638" y="477202"/>
                    </a:cubicBezTo>
                    <a:close/>
                    <a:moveTo>
                      <a:pt x="450532" y="1041082"/>
                    </a:moveTo>
                    <a:cubicBezTo>
                      <a:pt x="450532" y="1001077"/>
                      <a:pt x="450532" y="962025"/>
                      <a:pt x="450532" y="923925"/>
                    </a:cubicBezTo>
                    <a:cubicBezTo>
                      <a:pt x="408622" y="923925"/>
                      <a:pt x="370522" y="923925"/>
                      <a:pt x="331470" y="923925"/>
                    </a:cubicBezTo>
                    <a:cubicBezTo>
                      <a:pt x="331470" y="964882"/>
                      <a:pt x="331470" y="1002030"/>
                      <a:pt x="331470" y="1041082"/>
                    </a:cubicBezTo>
                    <a:cubicBezTo>
                      <a:pt x="372427" y="1041082"/>
                      <a:pt x="410527" y="1041082"/>
                      <a:pt x="450532" y="1041082"/>
                    </a:cubicBezTo>
                    <a:close/>
                    <a:moveTo>
                      <a:pt x="332422" y="1218248"/>
                    </a:moveTo>
                    <a:cubicBezTo>
                      <a:pt x="332422" y="1258253"/>
                      <a:pt x="332422" y="1296353"/>
                      <a:pt x="332422" y="1336357"/>
                    </a:cubicBezTo>
                    <a:cubicBezTo>
                      <a:pt x="373380" y="1336357"/>
                      <a:pt x="410527" y="1336357"/>
                      <a:pt x="451485" y="1336357"/>
                    </a:cubicBezTo>
                    <a:cubicBezTo>
                      <a:pt x="451485" y="1296353"/>
                      <a:pt x="451485" y="1257300"/>
                      <a:pt x="451485" y="1218248"/>
                    </a:cubicBezTo>
                    <a:cubicBezTo>
                      <a:pt x="409575" y="1218248"/>
                      <a:pt x="372427" y="1218248"/>
                      <a:pt x="332422" y="1218248"/>
                    </a:cubicBezTo>
                    <a:close/>
                    <a:moveTo>
                      <a:pt x="452438" y="447675"/>
                    </a:moveTo>
                    <a:cubicBezTo>
                      <a:pt x="452438" y="406717"/>
                      <a:pt x="452438" y="369570"/>
                      <a:pt x="452438" y="329565"/>
                    </a:cubicBezTo>
                    <a:cubicBezTo>
                      <a:pt x="411480" y="329565"/>
                      <a:pt x="371475" y="329565"/>
                      <a:pt x="331470" y="329565"/>
                    </a:cubicBezTo>
                    <a:cubicBezTo>
                      <a:pt x="331470" y="370522"/>
                      <a:pt x="331470" y="408622"/>
                      <a:pt x="331470" y="447675"/>
                    </a:cubicBezTo>
                    <a:cubicBezTo>
                      <a:pt x="371475" y="447675"/>
                      <a:pt x="409575" y="447675"/>
                      <a:pt x="452438" y="447675"/>
                    </a:cubicBezTo>
                    <a:close/>
                    <a:moveTo>
                      <a:pt x="300038" y="448627"/>
                    </a:moveTo>
                    <a:cubicBezTo>
                      <a:pt x="300038" y="405765"/>
                      <a:pt x="300038" y="368617"/>
                      <a:pt x="300038" y="328613"/>
                    </a:cubicBezTo>
                    <a:cubicBezTo>
                      <a:pt x="258127" y="328613"/>
                      <a:pt x="219075" y="328613"/>
                      <a:pt x="180022" y="328613"/>
                    </a:cubicBezTo>
                    <a:cubicBezTo>
                      <a:pt x="180022" y="370522"/>
                      <a:pt x="180022" y="408622"/>
                      <a:pt x="180022" y="448627"/>
                    </a:cubicBezTo>
                    <a:cubicBezTo>
                      <a:pt x="220980" y="448627"/>
                      <a:pt x="258127" y="448627"/>
                      <a:pt x="300038" y="448627"/>
                    </a:cubicBezTo>
                    <a:close/>
                    <a:moveTo>
                      <a:pt x="146685" y="299085"/>
                    </a:moveTo>
                    <a:cubicBezTo>
                      <a:pt x="146685" y="256222"/>
                      <a:pt x="146685" y="218122"/>
                      <a:pt x="146685" y="181927"/>
                    </a:cubicBezTo>
                    <a:cubicBezTo>
                      <a:pt x="103822" y="181927"/>
                      <a:pt x="65722" y="181927"/>
                      <a:pt x="27622" y="181927"/>
                    </a:cubicBezTo>
                    <a:cubicBezTo>
                      <a:pt x="27622" y="222885"/>
                      <a:pt x="27622" y="260032"/>
                      <a:pt x="27622" y="299085"/>
                    </a:cubicBezTo>
                    <a:cubicBezTo>
                      <a:pt x="67627" y="299085"/>
                      <a:pt x="104775" y="299085"/>
                      <a:pt x="146685" y="299085"/>
                    </a:cubicBezTo>
                    <a:close/>
                    <a:moveTo>
                      <a:pt x="145732" y="889635"/>
                    </a:moveTo>
                    <a:cubicBezTo>
                      <a:pt x="145732" y="848677"/>
                      <a:pt x="145732" y="810577"/>
                      <a:pt x="145732" y="772477"/>
                    </a:cubicBezTo>
                    <a:cubicBezTo>
                      <a:pt x="103822" y="772477"/>
                      <a:pt x="66675" y="772477"/>
                      <a:pt x="28575" y="772477"/>
                    </a:cubicBezTo>
                    <a:cubicBezTo>
                      <a:pt x="28575" y="813435"/>
                      <a:pt x="28575" y="851535"/>
                      <a:pt x="28575" y="889635"/>
                    </a:cubicBezTo>
                    <a:cubicBezTo>
                      <a:pt x="70485" y="889635"/>
                      <a:pt x="107632" y="889635"/>
                      <a:pt x="145732" y="889635"/>
                    </a:cubicBezTo>
                    <a:close/>
                    <a:moveTo>
                      <a:pt x="179070" y="889635"/>
                    </a:moveTo>
                    <a:cubicBezTo>
                      <a:pt x="220027" y="889635"/>
                      <a:pt x="258127" y="889635"/>
                      <a:pt x="298132" y="889635"/>
                    </a:cubicBezTo>
                    <a:cubicBezTo>
                      <a:pt x="298132" y="848677"/>
                      <a:pt x="298132" y="810577"/>
                      <a:pt x="298132" y="772477"/>
                    </a:cubicBezTo>
                    <a:cubicBezTo>
                      <a:pt x="256222" y="772477"/>
                      <a:pt x="219075" y="772477"/>
                      <a:pt x="179070" y="772477"/>
                    </a:cubicBezTo>
                    <a:cubicBezTo>
                      <a:pt x="179070" y="812482"/>
                      <a:pt x="179070" y="849630"/>
                      <a:pt x="179070" y="889635"/>
                    </a:cubicBezTo>
                    <a:close/>
                    <a:moveTo>
                      <a:pt x="450532" y="890588"/>
                    </a:moveTo>
                    <a:cubicBezTo>
                      <a:pt x="450532" y="849630"/>
                      <a:pt x="450532" y="811530"/>
                      <a:pt x="450532" y="771525"/>
                    </a:cubicBezTo>
                    <a:cubicBezTo>
                      <a:pt x="409575" y="771525"/>
                      <a:pt x="372427" y="771525"/>
                      <a:pt x="331470" y="771525"/>
                    </a:cubicBezTo>
                    <a:cubicBezTo>
                      <a:pt x="331470" y="811530"/>
                      <a:pt x="331470" y="850582"/>
                      <a:pt x="331470" y="890588"/>
                    </a:cubicBezTo>
                    <a:cubicBezTo>
                      <a:pt x="372427" y="890588"/>
                      <a:pt x="410527" y="890588"/>
                      <a:pt x="450532" y="890588"/>
                    </a:cubicBezTo>
                    <a:close/>
                    <a:moveTo>
                      <a:pt x="298132" y="1370648"/>
                    </a:moveTo>
                    <a:cubicBezTo>
                      <a:pt x="257175" y="1370648"/>
                      <a:pt x="218122" y="1370648"/>
                      <a:pt x="180022" y="1370648"/>
                    </a:cubicBezTo>
                    <a:cubicBezTo>
                      <a:pt x="180022" y="1410653"/>
                      <a:pt x="180022" y="1447800"/>
                      <a:pt x="180022" y="1486853"/>
                    </a:cubicBezTo>
                    <a:cubicBezTo>
                      <a:pt x="220980" y="1486853"/>
                      <a:pt x="257175" y="1486853"/>
                      <a:pt x="298132" y="1486853"/>
                    </a:cubicBezTo>
                    <a:cubicBezTo>
                      <a:pt x="298132" y="1447800"/>
                      <a:pt x="298132" y="1411605"/>
                      <a:pt x="298132" y="1370648"/>
                    </a:cubicBezTo>
                    <a:close/>
                    <a:moveTo>
                      <a:pt x="299085" y="1632585"/>
                    </a:moveTo>
                    <a:cubicBezTo>
                      <a:pt x="299085" y="1590675"/>
                      <a:pt x="299085" y="1553528"/>
                      <a:pt x="299085" y="1516380"/>
                    </a:cubicBezTo>
                    <a:cubicBezTo>
                      <a:pt x="258127" y="1516380"/>
                      <a:pt x="219075" y="1516380"/>
                      <a:pt x="179070" y="1516380"/>
                    </a:cubicBezTo>
                    <a:cubicBezTo>
                      <a:pt x="179070" y="1557338"/>
                      <a:pt x="179070" y="1594485"/>
                      <a:pt x="179070" y="1632585"/>
                    </a:cubicBezTo>
                    <a:cubicBezTo>
                      <a:pt x="219075" y="1632585"/>
                      <a:pt x="256222" y="1632585"/>
                      <a:pt x="299085" y="1632585"/>
                    </a:cubicBezTo>
                    <a:close/>
                    <a:moveTo>
                      <a:pt x="146685" y="1370648"/>
                    </a:moveTo>
                    <a:cubicBezTo>
                      <a:pt x="104775" y="1370648"/>
                      <a:pt x="65722" y="1370648"/>
                      <a:pt x="28575" y="1370648"/>
                    </a:cubicBezTo>
                    <a:cubicBezTo>
                      <a:pt x="28575" y="1410653"/>
                      <a:pt x="28575" y="1447800"/>
                      <a:pt x="28575" y="1486853"/>
                    </a:cubicBezTo>
                    <a:cubicBezTo>
                      <a:pt x="69532" y="1486853"/>
                      <a:pt x="106680" y="1486853"/>
                      <a:pt x="146685" y="1486853"/>
                    </a:cubicBezTo>
                    <a:cubicBezTo>
                      <a:pt x="146685" y="1447800"/>
                      <a:pt x="146685" y="1410653"/>
                      <a:pt x="146685" y="1370648"/>
                    </a:cubicBezTo>
                    <a:close/>
                    <a:moveTo>
                      <a:pt x="449580" y="1631632"/>
                    </a:moveTo>
                    <a:cubicBezTo>
                      <a:pt x="449580" y="1591628"/>
                      <a:pt x="449580" y="1553528"/>
                      <a:pt x="449580" y="1514475"/>
                    </a:cubicBezTo>
                    <a:cubicBezTo>
                      <a:pt x="409575" y="1514475"/>
                      <a:pt x="372427" y="1514475"/>
                      <a:pt x="332422" y="1514475"/>
                    </a:cubicBezTo>
                    <a:cubicBezTo>
                      <a:pt x="332422" y="1554480"/>
                      <a:pt x="332422" y="1592580"/>
                      <a:pt x="332422" y="1631632"/>
                    </a:cubicBezTo>
                    <a:cubicBezTo>
                      <a:pt x="373380" y="1631632"/>
                      <a:pt x="410527" y="1631632"/>
                      <a:pt x="449580" y="16316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3F6FB3-A081-4A24-9993-4B481E0AEBBF}"/>
                  </a:ext>
                </a:extLst>
              </p:cNvPr>
              <p:cNvSpPr/>
              <p:nvPr/>
            </p:nvSpPr>
            <p:spPr>
              <a:xfrm>
                <a:off x="6153901" y="2280010"/>
                <a:ext cx="565541" cy="1976576"/>
              </a:xfrm>
              <a:custGeom>
                <a:avLst/>
                <a:gdLst>
                  <a:gd name="connsiteX0" fmla="*/ 335796 w 565541"/>
                  <a:gd name="connsiteY0" fmla="*/ 1531565 h 1976576"/>
                  <a:gd name="connsiteX1" fmla="*/ 335796 w 565541"/>
                  <a:gd name="connsiteY1" fmla="*/ 1585857 h 1976576"/>
                  <a:gd name="connsiteX2" fmla="*/ 441823 w 565541"/>
                  <a:gd name="connsiteY2" fmla="*/ 1585857 h 1976576"/>
                  <a:gd name="connsiteX3" fmla="*/ 441823 w 565541"/>
                  <a:gd name="connsiteY3" fmla="*/ 1531565 h 1976576"/>
                  <a:gd name="connsiteX4" fmla="*/ 123718 w 565541"/>
                  <a:gd name="connsiteY4" fmla="*/ 1526871 h 1976576"/>
                  <a:gd name="connsiteX5" fmla="*/ 123718 w 565541"/>
                  <a:gd name="connsiteY5" fmla="*/ 1581163 h 1976576"/>
                  <a:gd name="connsiteX6" fmla="*/ 229745 w 565541"/>
                  <a:gd name="connsiteY6" fmla="*/ 1581163 h 1976576"/>
                  <a:gd name="connsiteX7" fmla="*/ 229745 w 565541"/>
                  <a:gd name="connsiteY7" fmla="*/ 1526871 h 1976576"/>
                  <a:gd name="connsiteX8" fmla="*/ 335796 w 565541"/>
                  <a:gd name="connsiteY8" fmla="*/ 1409581 h 1976576"/>
                  <a:gd name="connsiteX9" fmla="*/ 335796 w 565541"/>
                  <a:gd name="connsiteY9" fmla="*/ 1463873 h 1976576"/>
                  <a:gd name="connsiteX10" fmla="*/ 441823 w 565541"/>
                  <a:gd name="connsiteY10" fmla="*/ 1463873 h 1976576"/>
                  <a:gd name="connsiteX11" fmla="*/ 441823 w 565541"/>
                  <a:gd name="connsiteY11" fmla="*/ 1409581 h 1976576"/>
                  <a:gd name="connsiteX12" fmla="*/ 123718 w 565541"/>
                  <a:gd name="connsiteY12" fmla="*/ 1404887 h 1976576"/>
                  <a:gd name="connsiteX13" fmla="*/ 123718 w 565541"/>
                  <a:gd name="connsiteY13" fmla="*/ 1459180 h 1976576"/>
                  <a:gd name="connsiteX14" fmla="*/ 229745 w 565541"/>
                  <a:gd name="connsiteY14" fmla="*/ 1459180 h 1976576"/>
                  <a:gd name="connsiteX15" fmla="*/ 229745 w 565541"/>
                  <a:gd name="connsiteY15" fmla="*/ 1404887 h 1976576"/>
                  <a:gd name="connsiteX16" fmla="*/ 335796 w 565541"/>
                  <a:gd name="connsiteY16" fmla="*/ 1287599 h 1976576"/>
                  <a:gd name="connsiteX17" fmla="*/ 335796 w 565541"/>
                  <a:gd name="connsiteY17" fmla="*/ 1341892 h 1976576"/>
                  <a:gd name="connsiteX18" fmla="*/ 441823 w 565541"/>
                  <a:gd name="connsiteY18" fmla="*/ 1341892 h 1976576"/>
                  <a:gd name="connsiteX19" fmla="*/ 441823 w 565541"/>
                  <a:gd name="connsiteY19" fmla="*/ 1287599 h 1976576"/>
                  <a:gd name="connsiteX20" fmla="*/ 123718 w 565541"/>
                  <a:gd name="connsiteY20" fmla="*/ 1282905 h 1976576"/>
                  <a:gd name="connsiteX21" fmla="*/ 123718 w 565541"/>
                  <a:gd name="connsiteY21" fmla="*/ 1337198 h 1976576"/>
                  <a:gd name="connsiteX22" fmla="*/ 229745 w 565541"/>
                  <a:gd name="connsiteY22" fmla="*/ 1337198 h 1976576"/>
                  <a:gd name="connsiteX23" fmla="*/ 229745 w 565541"/>
                  <a:gd name="connsiteY23" fmla="*/ 1282905 h 1976576"/>
                  <a:gd name="connsiteX24" fmla="*/ 335796 w 565541"/>
                  <a:gd name="connsiteY24" fmla="*/ 1165617 h 1976576"/>
                  <a:gd name="connsiteX25" fmla="*/ 335796 w 565541"/>
                  <a:gd name="connsiteY25" fmla="*/ 1219910 h 1976576"/>
                  <a:gd name="connsiteX26" fmla="*/ 441823 w 565541"/>
                  <a:gd name="connsiteY26" fmla="*/ 1219910 h 1976576"/>
                  <a:gd name="connsiteX27" fmla="*/ 441823 w 565541"/>
                  <a:gd name="connsiteY27" fmla="*/ 1165617 h 1976576"/>
                  <a:gd name="connsiteX28" fmla="*/ 123718 w 565541"/>
                  <a:gd name="connsiteY28" fmla="*/ 1160924 h 1976576"/>
                  <a:gd name="connsiteX29" fmla="*/ 123718 w 565541"/>
                  <a:gd name="connsiteY29" fmla="*/ 1215216 h 1976576"/>
                  <a:gd name="connsiteX30" fmla="*/ 229745 w 565541"/>
                  <a:gd name="connsiteY30" fmla="*/ 1215216 h 1976576"/>
                  <a:gd name="connsiteX31" fmla="*/ 229745 w 565541"/>
                  <a:gd name="connsiteY31" fmla="*/ 1160924 h 1976576"/>
                  <a:gd name="connsiteX32" fmla="*/ 335796 w 565541"/>
                  <a:gd name="connsiteY32" fmla="*/ 1043636 h 1976576"/>
                  <a:gd name="connsiteX33" fmla="*/ 335796 w 565541"/>
                  <a:gd name="connsiteY33" fmla="*/ 1097928 h 1976576"/>
                  <a:gd name="connsiteX34" fmla="*/ 441823 w 565541"/>
                  <a:gd name="connsiteY34" fmla="*/ 1097928 h 1976576"/>
                  <a:gd name="connsiteX35" fmla="*/ 441823 w 565541"/>
                  <a:gd name="connsiteY35" fmla="*/ 1043636 h 1976576"/>
                  <a:gd name="connsiteX36" fmla="*/ 123718 w 565541"/>
                  <a:gd name="connsiteY36" fmla="*/ 1038942 h 1976576"/>
                  <a:gd name="connsiteX37" fmla="*/ 123718 w 565541"/>
                  <a:gd name="connsiteY37" fmla="*/ 1093234 h 1976576"/>
                  <a:gd name="connsiteX38" fmla="*/ 229745 w 565541"/>
                  <a:gd name="connsiteY38" fmla="*/ 1093234 h 1976576"/>
                  <a:gd name="connsiteX39" fmla="*/ 229745 w 565541"/>
                  <a:gd name="connsiteY39" fmla="*/ 1038942 h 1976576"/>
                  <a:gd name="connsiteX40" fmla="*/ 335796 w 565541"/>
                  <a:gd name="connsiteY40" fmla="*/ 921654 h 1976576"/>
                  <a:gd name="connsiteX41" fmla="*/ 335796 w 565541"/>
                  <a:gd name="connsiteY41" fmla="*/ 975946 h 1976576"/>
                  <a:gd name="connsiteX42" fmla="*/ 441823 w 565541"/>
                  <a:gd name="connsiteY42" fmla="*/ 975946 h 1976576"/>
                  <a:gd name="connsiteX43" fmla="*/ 441823 w 565541"/>
                  <a:gd name="connsiteY43" fmla="*/ 921654 h 1976576"/>
                  <a:gd name="connsiteX44" fmla="*/ 123718 w 565541"/>
                  <a:gd name="connsiteY44" fmla="*/ 916960 h 1976576"/>
                  <a:gd name="connsiteX45" fmla="*/ 123718 w 565541"/>
                  <a:gd name="connsiteY45" fmla="*/ 971252 h 1976576"/>
                  <a:gd name="connsiteX46" fmla="*/ 229745 w 565541"/>
                  <a:gd name="connsiteY46" fmla="*/ 971252 h 1976576"/>
                  <a:gd name="connsiteX47" fmla="*/ 229745 w 565541"/>
                  <a:gd name="connsiteY47" fmla="*/ 916960 h 1976576"/>
                  <a:gd name="connsiteX48" fmla="*/ 335796 w 565541"/>
                  <a:gd name="connsiteY48" fmla="*/ 799672 h 1976576"/>
                  <a:gd name="connsiteX49" fmla="*/ 335796 w 565541"/>
                  <a:gd name="connsiteY49" fmla="*/ 853964 h 1976576"/>
                  <a:gd name="connsiteX50" fmla="*/ 441823 w 565541"/>
                  <a:gd name="connsiteY50" fmla="*/ 853964 h 1976576"/>
                  <a:gd name="connsiteX51" fmla="*/ 441823 w 565541"/>
                  <a:gd name="connsiteY51" fmla="*/ 799672 h 1976576"/>
                  <a:gd name="connsiteX52" fmla="*/ 123718 w 565541"/>
                  <a:gd name="connsiteY52" fmla="*/ 794978 h 1976576"/>
                  <a:gd name="connsiteX53" fmla="*/ 123718 w 565541"/>
                  <a:gd name="connsiteY53" fmla="*/ 849270 h 1976576"/>
                  <a:gd name="connsiteX54" fmla="*/ 229745 w 565541"/>
                  <a:gd name="connsiteY54" fmla="*/ 849270 h 1976576"/>
                  <a:gd name="connsiteX55" fmla="*/ 229745 w 565541"/>
                  <a:gd name="connsiteY55" fmla="*/ 794978 h 1976576"/>
                  <a:gd name="connsiteX56" fmla="*/ 335796 w 565541"/>
                  <a:gd name="connsiteY56" fmla="*/ 677690 h 1976576"/>
                  <a:gd name="connsiteX57" fmla="*/ 335796 w 565541"/>
                  <a:gd name="connsiteY57" fmla="*/ 731982 h 1976576"/>
                  <a:gd name="connsiteX58" fmla="*/ 441823 w 565541"/>
                  <a:gd name="connsiteY58" fmla="*/ 731982 h 1976576"/>
                  <a:gd name="connsiteX59" fmla="*/ 441823 w 565541"/>
                  <a:gd name="connsiteY59" fmla="*/ 677690 h 1976576"/>
                  <a:gd name="connsiteX60" fmla="*/ 123718 w 565541"/>
                  <a:gd name="connsiteY60" fmla="*/ 672996 h 1976576"/>
                  <a:gd name="connsiteX61" fmla="*/ 123718 w 565541"/>
                  <a:gd name="connsiteY61" fmla="*/ 727289 h 1976576"/>
                  <a:gd name="connsiteX62" fmla="*/ 229745 w 565541"/>
                  <a:gd name="connsiteY62" fmla="*/ 727289 h 1976576"/>
                  <a:gd name="connsiteX63" fmla="*/ 229745 w 565541"/>
                  <a:gd name="connsiteY63" fmla="*/ 672996 h 1976576"/>
                  <a:gd name="connsiteX64" fmla="*/ 335796 w 565541"/>
                  <a:gd name="connsiteY64" fmla="*/ 555708 h 1976576"/>
                  <a:gd name="connsiteX65" fmla="*/ 335796 w 565541"/>
                  <a:gd name="connsiteY65" fmla="*/ 610000 h 1976576"/>
                  <a:gd name="connsiteX66" fmla="*/ 441823 w 565541"/>
                  <a:gd name="connsiteY66" fmla="*/ 610000 h 1976576"/>
                  <a:gd name="connsiteX67" fmla="*/ 441823 w 565541"/>
                  <a:gd name="connsiteY67" fmla="*/ 555708 h 1976576"/>
                  <a:gd name="connsiteX68" fmla="*/ 123718 w 565541"/>
                  <a:gd name="connsiteY68" fmla="*/ 551014 h 1976576"/>
                  <a:gd name="connsiteX69" fmla="*/ 123718 w 565541"/>
                  <a:gd name="connsiteY69" fmla="*/ 605307 h 1976576"/>
                  <a:gd name="connsiteX70" fmla="*/ 229745 w 565541"/>
                  <a:gd name="connsiteY70" fmla="*/ 605307 h 1976576"/>
                  <a:gd name="connsiteX71" fmla="*/ 229745 w 565541"/>
                  <a:gd name="connsiteY71" fmla="*/ 551014 h 1976576"/>
                  <a:gd name="connsiteX72" fmla="*/ 335796 w 565541"/>
                  <a:gd name="connsiteY72" fmla="*/ 433726 h 1976576"/>
                  <a:gd name="connsiteX73" fmla="*/ 335796 w 565541"/>
                  <a:gd name="connsiteY73" fmla="*/ 488019 h 1976576"/>
                  <a:gd name="connsiteX74" fmla="*/ 441823 w 565541"/>
                  <a:gd name="connsiteY74" fmla="*/ 488019 h 1976576"/>
                  <a:gd name="connsiteX75" fmla="*/ 441823 w 565541"/>
                  <a:gd name="connsiteY75" fmla="*/ 433726 h 1976576"/>
                  <a:gd name="connsiteX76" fmla="*/ 123718 w 565541"/>
                  <a:gd name="connsiteY76" fmla="*/ 429032 h 1976576"/>
                  <a:gd name="connsiteX77" fmla="*/ 123718 w 565541"/>
                  <a:gd name="connsiteY77" fmla="*/ 483325 h 1976576"/>
                  <a:gd name="connsiteX78" fmla="*/ 229745 w 565541"/>
                  <a:gd name="connsiteY78" fmla="*/ 483325 h 1976576"/>
                  <a:gd name="connsiteX79" fmla="*/ 229745 w 565541"/>
                  <a:gd name="connsiteY79" fmla="*/ 429032 h 1976576"/>
                  <a:gd name="connsiteX80" fmla="*/ 244058 w 565541"/>
                  <a:gd name="connsiteY80" fmla="*/ 0 h 1976576"/>
                  <a:gd name="connsiteX81" fmla="*/ 321484 w 565541"/>
                  <a:gd name="connsiteY81" fmla="*/ 0 h 1976576"/>
                  <a:gd name="connsiteX82" fmla="*/ 321484 w 565541"/>
                  <a:gd name="connsiteY82" fmla="*/ 178763 h 1976576"/>
                  <a:gd name="connsiteX83" fmla="*/ 388810 w 565541"/>
                  <a:gd name="connsiteY83" fmla="*/ 178763 h 1976576"/>
                  <a:gd name="connsiteX84" fmla="*/ 388810 w 565541"/>
                  <a:gd name="connsiteY84" fmla="*/ 299617 h 1976576"/>
                  <a:gd name="connsiteX85" fmla="*/ 565541 w 565541"/>
                  <a:gd name="connsiteY85" fmla="*/ 299617 h 1976576"/>
                  <a:gd name="connsiteX86" fmla="*/ 565541 w 565541"/>
                  <a:gd name="connsiteY86" fmla="*/ 1976576 h 1976576"/>
                  <a:gd name="connsiteX87" fmla="*/ 448247 w 565541"/>
                  <a:gd name="connsiteY87" fmla="*/ 1976576 h 1976576"/>
                  <a:gd name="connsiteX88" fmla="*/ 371127 w 565541"/>
                  <a:gd name="connsiteY88" fmla="*/ 1976576 h 1976576"/>
                  <a:gd name="connsiteX89" fmla="*/ 194414 w 565541"/>
                  <a:gd name="connsiteY89" fmla="*/ 1976576 h 1976576"/>
                  <a:gd name="connsiteX90" fmla="*/ 88332 w 565541"/>
                  <a:gd name="connsiteY90" fmla="*/ 1976576 h 1976576"/>
                  <a:gd name="connsiteX91" fmla="*/ 0 w 565541"/>
                  <a:gd name="connsiteY91" fmla="*/ 1976576 h 1976576"/>
                  <a:gd name="connsiteX92" fmla="*/ 0 w 565541"/>
                  <a:gd name="connsiteY92" fmla="*/ 299617 h 1976576"/>
                  <a:gd name="connsiteX93" fmla="*/ 176731 w 565541"/>
                  <a:gd name="connsiteY93" fmla="*/ 299617 h 1976576"/>
                  <a:gd name="connsiteX94" fmla="*/ 176731 w 565541"/>
                  <a:gd name="connsiteY94" fmla="*/ 178763 h 1976576"/>
                  <a:gd name="connsiteX95" fmla="*/ 244058 w 565541"/>
                  <a:gd name="connsiteY95" fmla="*/ 178763 h 197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65541" h="1976576">
                    <a:moveTo>
                      <a:pt x="335796" y="1531565"/>
                    </a:moveTo>
                    <a:lnTo>
                      <a:pt x="335796" y="1585857"/>
                    </a:lnTo>
                    <a:lnTo>
                      <a:pt x="441823" y="1585857"/>
                    </a:lnTo>
                    <a:lnTo>
                      <a:pt x="441823" y="1531565"/>
                    </a:lnTo>
                    <a:close/>
                    <a:moveTo>
                      <a:pt x="123718" y="1526871"/>
                    </a:moveTo>
                    <a:lnTo>
                      <a:pt x="123718" y="1581163"/>
                    </a:lnTo>
                    <a:lnTo>
                      <a:pt x="229745" y="1581163"/>
                    </a:lnTo>
                    <a:lnTo>
                      <a:pt x="229745" y="1526871"/>
                    </a:lnTo>
                    <a:close/>
                    <a:moveTo>
                      <a:pt x="335796" y="1409581"/>
                    </a:moveTo>
                    <a:lnTo>
                      <a:pt x="335796" y="1463873"/>
                    </a:lnTo>
                    <a:lnTo>
                      <a:pt x="441823" y="1463873"/>
                    </a:lnTo>
                    <a:lnTo>
                      <a:pt x="441823" y="1409581"/>
                    </a:lnTo>
                    <a:close/>
                    <a:moveTo>
                      <a:pt x="123718" y="1404887"/>
                    </a:moveTo>
                    <a:lnTo>
                      <a:pt x="123718" y="1459180"/>
                    </a:lnTo>
                    <a:lnTo>
                      <a:pt x="229745" y="1459180"/>
                    </a:lnTo>
                    <a:lnTo>
                      <a:pt x="229745" y="1404887"/>
                    </a:lnTo>
                    <a:close/>
                    <a:moveTo>
                      <a:pt x="335796" y="1287599"/>
                    </a:moveTo>
                    <a:lnTo>
                      <a:pt x="335796" y="1341892"/>
                    </a:lnTo>
                    <a:lnTo>
                      <a:pt x="441823" y="1341892"/>
                    </a:lnTo>
                    <a:lnTo>
                      <a:pt x="441823" y="1287599"/>
                    </a:lnTo>
                    <a:close/>
                    <a:moveTo>
                      <a:pt x="123718" y="1282905"/>
                    </a:moveTo>
                    <a:lnTo>
                      <a:pt x="123718" y="1337198"/>
                    </a:lnTo>
                    <a:lnTo>
                      <a:pt x="229745" y="1337198"/>
                    </a:lnTo>
                    <a:lnTo>
                      <a:pt x="229745" y="1282905"/>
                    </a:lnTo>
                    <a:close/>
                    <a:moveTo>
                      <a:pt x="335796" y="1165617"/>
                    </a:moveTo>
                    <a:lnTo>
                      <a:pt x="335796" y="1219910"/>
                    </a:lnTo>
                    <a:lnTo>
                      <a:pt x="441823" y="1219910"/>
                    </a:lnTo>
                    <a:lnTo>
                      <a:pt x="441823" y="1165617"/>
                    </a:lnTo>
                    <a:close/>
                    <a:moveTo>
                      <a:pt x="123718" y="1160924"/>
                    </a:moveTo>
                    <a:lnTo>
                      <a:pt x="123718" y="1215216"/>
                    </a:lnTo>
                    <a:lnTo>
                      <a:pt x="229745" y="1215216"/>
                    </a:lnTo>
                    <a:lnTo>
                      <a:pt x="229745" y="1160924"/>
                    </a:lnTo>
                    <a:close/>
                    <a:moveTo>
                      <a:pt x="335796" y="1043636"/>
                    </a:moveTo>
                    <a:lnTo>
                      <a:pt x="335796" y="1097928"/>
                    </a:lnTo>
                    <a:lnTo>
                      <a:pt x="441823" y="1097928"/>
                    </a:lnTo>
                    <a:lnTo>
                      <a:pt x="441823" y="1043636"/>
                    </a:lnTo>
                    <a:close/>
                    <a:moveTo>
                      <a:pt x="123718" y="1038942"/>
                    </a:moveTo>
                    <a:lnTo>
                      <a:pt x="123718" y="1093234"/>
                    </a:lnTo>
                    <a:lnTo>
                      <a:pt x="229745" y="1093234"/>
                    </a:lnTo>
                    <a:lnTo>
                      <a:pt x="229745" y="1038942"/>
                    </a:lnTo>
                    <a:close/>
                    <a:moveTo>
                      <a:pt x="335796" y="921654"/>
                    </a:moveTo>
                    <a:lnTo>
                      <a:pt x="335796" y="975946"/>
                    </a:lnTo>
                    <a:lnTo>
                      <a:pt x="441823" y="975946"/>
                    </a:lnTo>
                    <a:lnTo>
                      <a:pt x="441823" y="921654"/>
                    </a:lnTo>
                    <a:close/>
                    <a:moveTo>
                      <a:pt x="123718" y="916960"/>
                    </a:moveTo>
                    <a:lnTo>
                      <a:pt x="123718" y="971252"/>
                    </a:lnTo>
                    <a:lnTo>
                      <a:pt x="229745" y="971252"/>
                    </a:lnTo>
                    <a:lnTo>
                      <a:pt x="229745" y="916960"/>
                    </a:lnTo>
                    <a:close/>
                    <a:moveTo>
                      <a:pt x="335796" y="799672"/>
                    </a:moveTo>
                    <a:lnTo>
                      <a:pt x="335796" y="853964"/>
                    </a:lnTo>
                    <a:lnTo>
                      <a:pt x="441823" y="853964"/>
                    </a:lnTo>
                    <a:lnTo>
                      <a:pt x="441823" y="799672"/>
                    </a:lnTo>
                    <a:close/>
                    <a:moveTo>
                      <a:pt x="123718" y="794978"/>
                    </a:moveTo>
                    <a:lnTo>
                      <a:pt x="123718" y="849270"/>
                    </a:lnTo>
                    <a:lnTo>
                      <a:pt x="229745" y="849270"/>
                    </a:lnTo>
                    <a:lnTo>
                      <a:pt x="229745" y="794978"/>
                    </a:lnTo>
                    <a:close/>
                    <a:moveTo>
                      <a:pt x="335796" y="677690"/>
                    </a:moveTo>
                    <a:lnTo>
                      <a:pt x="335796" y="731982"/>
                    </a:lnTo>
                    <a:lnTo>
                      <a:pt x="441823" y="731982"/>
                    </a:lnTo>
                    <a:lnTo>
                      <a:pt x="441823" y="677690"/>
                    </a:lnTo>
                    <a:close/>
                    <a:moveTo>
                      <a:pt x="123718" y="672996"/>
                    </a:moveTo>
                    <a:lnTo>
                      <a:pt x="123718" y="727289"/>
                    </a:lnTo>
                    <a:lnTo>
                      <a:pt x="229745" y="727289"/>
                    </a:lnTo>
                    <a:lnTo>
                      <a:pt x="229745" y="672996"/>
                    </a:lnTo>
                    <a:close/>
                    <a:moveTo>
                      <a:pt x="335796" y="555708"/>
                    </a:moveTo>
                    <a:lnTo>
                      <a:pt x="335796" y="610000"/>
                    </a:lnTo>
                    <a:lnTo>
                      <a:pt x="441823" y="610000"/>
                    </a:lnTo>
                    <a:lnTo>
                      <a:pt x="441823" y="555708"/>
                    </a:lnTo>
                    <a:close/>
                    <a:moveTo>
                      <a:pt x="123718" y="551014"/>
                    </a:moveTo>
                    <a:lnTo>
                      <a:pt x="123718" y="605307"/>
                    </a:lnTo>
                    <a:lnTo>
                      <a:pt x="229745" y="605307"/>
                    </a:lnTo>
                    <a:lnTo>
                      <a:pt x="229745" y="551014"/>
                    </a:lnTo>
                    <a:close/>
                    <a:moveTo>
                      <a:pt x="335796" y="433726"/>
                    </a:moveTo>
                    <a:lnTo>
                      <a:pt x="335796" y="488019"/>
                    </a:lnTo>
                    <a:lnTo>
                      <a:pt x="441823" y="488019"/>
                    </a:lnTo>
                    <a:lnTo>
                      <a:pt x="441823" y="433726"/>
                    </a:lnTo>
                    <a:close/>
                    <a:moveTo>
                      <a:pt x="123718" y="429032"/>
                    </a:moveTo>
                    <a:lnTo>
                      <a:pt x="123718" y="483325"/>
                    </a:lnTo>
                    <a:lnTo>
                      <a:pt x="229745" y="483325"/>
                    </a:lnTo>
                    <a:lnTo>
                      <a:pt x="229745" y="429032"/>
                    </a:lnTo>
                    <a:close/>
                    <a:moveTo>
                      <a:pt x="244058" y="0"/>
                    </a:moveTo>
                    <a:lnTo>
                      <a:pt x="321484" y="0"/>
                    </a:lnTo>
                    <a:lnTo>
                      <a:pt x="321484" y="178763"/>
                    </a:lnTo>
                    <a:lnTo>
                      <a:pt x="388810" y="178763"/>
                    </a:lnTo>
                    <a:lnTo>
                      <a:pt x="388810" y="299617"/>
                    </a:lnTo>
                    <a:lnTo>
                      <a:pt x="565541" y="299617"/>
                    </a:lnTo>
                    <a:lnTo>
                      <a:pt x="565541" y="1976576"/>
                    </a:lnTo>
                    <a:lnTo>
                      <a:pt x="448247" y="1976576"/>
                    </a:lnTo>
                    <a:lnTo>
                      <a:pt x="371127" y="1976576"/>
                    </a:lnTo>
                    <a:lnTo>
                      <a:pt x="194414" y="1976576"/>
                    </a:lnTo>
                    <a:lnTo>
                      <a:pt x="88332" y="1976576"/>
                    </a:lnTo>
                    <a:lnTo>
                      <a:pt x="0" y="1976576"/>
                    </a:lnTo>
                    <a:lnTo>
                      <a:pt x="0" y="299617"/>
                    </a:lnTo>
                    <a:lnTo>
                      <a:pt x="176731" y="299617"/>
                    </a:lnTo>
                    <a:lnTo>
                      <a:pt x="176731" y="178763"/>
                    </a:lnTo>
                    <a:lnTo>
                      <a:pt x="244058" y="1787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6447CA1-2D32-4DA1-A223-78EF87674843}"/>
                  </a:ext>
                </a:extLst>
              </p:cNvPr>
              <p:cNvSpPr/>
              <p:nvPr/>
            </p:nvSpPr>
            <p:spPr>
              <a:xfrm>
                <a:off x="5147338" y="1925597"/>
                <a:ext cx="477157" cy="2330989"/>
              </a:xfrm>
              <a:custGeom>
                <a:avLst/>
                <a:gdLst>
                  <a:gd name="connsiteX0" fmla="*/ 285608 w 487386"/>
                  <a:gd name="connsiteY0" fmla="*/ 1339706 h 2330989"/>
                  <a:gd name="connsiteX1" fmla="*/ 285608 w 487386"/>
                  <a:gd name="connsiteY1" fmla="*/ 1414297 h 2330989"/>
                  <a:gd name="connsiteX2" fmla="*/ 356272 w 487386"/>
                  <a:gd name="connsiteY2" fmla="*/ 1414297 h 2330989"/>
                  <a:gd name="connsiteX3" fmla="*/ 356272 w 487386"/>
                  <a:gd name="connsiteY3" fmla="*/ 1339706 h 2330989"/>
                  <a:gd name="connsiteX4" fmla="*/ 285608 w 487386"/>
                  <a:gd name="connsiteY4" fmla="*/ 1339706 h 2330989"/>
                  <a:gd name="connsiteX5" fmla="*/ 31407 w 487386"/>
                  <a:gd name="connsiteY5" fmla="*/ 1338724 h 2330989"/>
                  <a:gd name="connsiteX6" fmla="*/ 31407 w 487386"/>
                  <a:gd name="connsiteY6" fmla="*/ 1414297 h 2330989"/>
                  <a:gd name="connsiteX7" fmla="*/ 258126 w 487386"/>
                  <a:gd name="connsiteY7" fmla="*/ 1414297 h 2330989"/>
                  <a:gd name="connsiteX8" fmla="*/ 258126 w 487386"/>
                  <a:gd name="connsiteY8" fmla="*/ 1338724 h 2330989"/>
                  <a:gd name="connsiteX9" fmla="*/ 31407 w 487386"/>
                  <a:gd name="connsiteY9" fmla="*/ 1338724 h 2330989"/>
                  <a:gd name="connsiteX10" fmla="*/ 385716 w 487386"/>
                  <a:gd name="connsiteY10" fmla="*/ 1245485 h 2330989"/>
                  <a:gd name="connsiteX11" fmla="*/ 385716 w 487386"/>
                  <a:gd name="connsiteY11" fmla="*/ 1318113 h 2330989"/>
                  <a:gd name="connsiteX12" fmla="*/ 453438 w 487386"/>
                  <a:gd name="connsiteY12" fmla="*/ 1318113 h 2330989"/>
                  <a:gd name="connsiteX13" fmla="*/ 453438 w 487386"/>
                  <a:gd name="connsiteY13" fmla="*/ 1245485 h 2330989"/>
                  <a:gd name="connsiteX14" fmla="*/ 385716 w 487386"/>
                  <a:gd name="connsiteY14" fmla="*/ 1245485 h 2330989"/>
                  <a:gd name="connsiteX15" fmla="*/ 32388 w 487386"/>
                  <a:gd name="connsiteY15" fmla="*/ 1243522 h 2330989"/>
                  <a:gd name="connsiteX16" fmla="*/ 32388 w 487386"/>
                  <a:gd name="connsiteY16" fmla="*/ 1318113 h 2330989"/>
                  <a:gd name="connsiteX17" fmla="*/ 102073 w 487386"/>
                  <a:gd name="connsiteY17" fmla="*/ 1318113 h 2330989"/>
                  <a:gd name="connsiteX18" fmla="*/ 102073 w 487386"/>
                  <a:gd name="connsiteY18" fmla="*/ 1243522 h 2330989"/>
                  <a:gd name="connsiteX19" fmla="*/ 32388 w 487386"/>
                  <a:gd name="connsiteY19" fmla="*/ 1243522 h 2330989"/>
                  <a:gd name="connsiteX20" fmla="*/ 130535 w 487386"/>
                  <a:gd name="connsiteY20" fmla="*/ 1242540 h 2330989"/>
                  <a:gd name="connsiteX21" fmla="*/ 130535 w 487386"/>
                  <a:gd name="connsiteY21" fmla="*/ 1317131 h 2330989"/>
                  <a:gd name="connsiteX22" fmla="*/ 356272 w 487386"/>
                  <a:gd name="connsiteY22" fmla="*/ 1317131 h 2330989"/>
                  <a:gd name="connsiteX23" fmla="*/ 356272 w 487386"/>
                  <a:gd name="connsiteY23" fmla="*/ 1242540 h 2330989"/>
                  <a:gd name="connsiteX24" fmla="*/ 130535 w 487386"/>
                  <a:gd name="connsiteY24" fmla="*/ 1242540 h 2330989"/>
                  <a:gd name="connsiteX25" fmla="*/ 128572 w 487386"/>
                  <a:gd name="connsiteY25" fmla="*/ 1149301 h 2330989"/>
                  <a:gd name="connsiteX26" fmla="*/ 128572 w 487386"/>
                  <a:gd name="connsiteY26" fmla="*/ 1220947 h 2330989"/>
                  <a:gd name="connsiteX27" fmla="*/ 199237 w 487386"/>
                  <a:gd name="connsiteY27" fmla="*/ 1220947 h 2330989"/>
                  <a:gd name="connsiteX28" fmla="*/ 199237 w 487386"/>
                  <a:gd name="connsiteY28" fmla="*/ 1149301 h 2330989"/>
                  <a:gd name="connsiteX29" fmla="*/ 128572 w 487386"/>
                  <a:gd name="connsiteY29" fmla="*/ 1149301 h 2330989"/>
                  <a:gd name="connsiteX30" fmla="*/ 226720 w 487386"/>
                  <a:gd name="connsiteY30" fmla="*/ 1148319 h 2330989"/>
                  <a:gd name="connsiteX31" fmla="*/ 226720 w 487386"/>
                  <a:gd name="connsiteY31" fmla="*/ 1219966 h 2330989"/>
                  <a:gd name="connsiteX32" fmla="*/ 453438 w 487386"/>
                  <a:gd name="connsiteY32" fmla="*/ 1219966 h 2330989"/>
                  <a:gd name="connsiteX33" fmla="*/ 453438 w 487386"/>
                  <a:gd name="connsiteY33" fmla="*/ 1148319 h 2330989"/>
                  <a:gd name="connsiteX34" fmla="*/ 226720 w 487386"/>
                  <a:gd name="connsiteY34" fmla="*/ 1148319 h 2330989"/>
                  <a:gd name="connsiteX35" fmla="*/ 128572 w 487386"/>
                  <a:gd name="connsiteY35" fmla="*/ 1050172 h 2330989"/>
                  <a:gd name="connsiteX36" fmla="*/ 128572 w 487386"/>
                  <a:gd name="connsiteY36" fmla="*/ 1121820 h 2330989"/>
                  <a:gd name="connsiteX37" fmla="*/ 357254 w 487386"/>
                  <a:gd name="connsiteY37" fmla="*/ 1121820 h 2330989"/>
                  <a:gd name="connsiteX38" fmla="*/ 357254 w 487386"/>
                  <a:gd name="connsiteY38" fmla="*/ 1050172 h 2330989"/>
                  <a:gd name="connsiteX39" fmla="*/ 128572 w 487386"/>
                  <a:gd name="connsiteY39" fmla="*/ 1050172 h 2330989"/>
                  <a:gd name="connsiteX40" fmla="*/ 32388 w 487386"/>
                  <a:gd name="connsiteY40" fmla="*/ 1050172 h 2330989"/>
                  <a:gd name="connsiteX41" fmla="*/ 32388 w 487386"/>
                  <a:gd name="connsiteY41" fmla="*/ 1122800 h 2330989"/>
                  <a:gd name="connsiteX42" fmla="*/ 103055 w 487386"/>
                  <a:gd name="connsiteY42" fmla="*/ 1122800 h 2330989"/>
                  <a:gd name="connsiteX43" fmla="*/ 103055 w 487386"/>
                  <a:gd name="connsiteY43" fmla="*/ 1050172 h 2330989"/>
                  <a:gd name="connsiteX44" fmla="*/ 32388 w 487386"/>
                  <a:gd name="connsiteY44" fmla="*/ 1050172 h 2330989"/>
                  <a:gd name="connsiteX45" fmla="*/ 383754 w 487386"/>
                  <a:gd name="connsiteY45" fmla="*/ 953007 h 2330989"/>
                  <a:gd name="connsiteX46" fmla="*/ 383754 w 487386"/>
                  <a:gd name="connsiteY46" fmla="*/ 1024654 h 2330989"/>
                  <a:gd name="connsiteX47" fmla="*/ 452457 w 487386"/>
                  <a:gd name="connsiteY47" fmla="*/ 1024654 h 2330989"/>
                  <a:gd name="connsiteX48" fmla="*/ 452457 w 487386"/>
                  <a:gd name="connsiteY48" fmla="*/ 953007 h 2330989"/>
                  <a:gd name="connsiteX49" fmla="*/ 383754 w 487386"/>
                  <a:gd name="connsiteY49" fmla="*/ 953007 h 2330989"/>
                  <a:gd name="connsiteX50" fmla="*/ 30425 w 487386"/>
                  <a:gd name="connsiteY50" fmla="*/ 953007 h 2330989"/>
                  <a:gd name="connsiteX51" fmla="*/ 30425 w 487386"/>
                  <a:gd name="connsiteY51" fmla="*/ 1023673 h 2330989"/>
                  <a:gd name="connsiteX52" fmla="*/ 259108 w 487386"/>
                  <a:gd name="connsiteY52" fmla="*/ 1023673 h 2330989"/>
                  <a:gd name="connsiteX53" fmla="*/ 259108 w 487386"/>
                  <a:gd name="connsiteY53" fmla="*/ 953007 h 2330989"/>
                  <a:gd name="connsiteX54" fmla="*/ 30425 w 487386"/>
                  <a:gd name="connsiteY54" fmla="*/ 953007 h 2330989"/>
                  <a:gd name="connsiteX55" fmla="*/ 286589 w 487386"/>
                  <a:gd name="connsiteY55" fmla="*/ 952025 h 2330989"/>
                  <a:gd name="connsiteX56" fmla="*/ 286589 w 487386"/>
                  <a:gd name="connsiteY56" fmla="*/ 1023673 h 2330989"/>
                  <a:gd name="connsiteX57" fmla="*/ 357254 w 487386"/>
                  <a:gd name="connsiteY57" fmla="*/ 1023673 h 2330989"/>
                  <a:gd name="connsiteX58" fmla="*/ 357254 w 487386"/>
                  <a:gd name="connsiteY58" fmla="*/ 952025 h 2330989"/>
                  <a:gd name="connsiteX59" fmla="*/ 286589 w 487386"/>
                  <a:gd name="connsiteY59" fmla="*/ 952025 h 2330989"/>
                  <a:gd name="connsiteX60" fmla="*/ 382772 w 487386"/>
                  <a:gd name="connsiteY60" fmla="*/ 854860 h 2330989"/>
                  <a:gd name="connsiteX61" fmla="*/ 382772 w 487386"/>
                  <a:gd name="connsiteY61" fmla="*/ 927489 h 2330989"/>
                  <a:gd name="connsiteX62" fmla="*/ 452457 w 487386"/>
                  <a:gd name="connsiteY62" fmla="*/ 927489 h 2330989"/>
                  <a:gd name="connsiteX63" fmla="*/ 452457 w 487386"/>
                  <a:gd name="connsiteY63" fmla="*/ 854860 h 2330989"/>
                  <a:gd name="connsiteX64" fmla="*/ 382772 w 487386"/>
                  <a:gd name="connsiteY64" fmla="*/ 854860 h 2330989"/>
                  <a:gd name="connsiteX65" fmla="*/ 286589 w 487386"/>
                  <a:gd name="connsiteY65" fmla="*/ 853878 h 2330989"/>
                  <a:gd name="connsiteX66" fmla="*/ 286589 w 487386"/>
                  <a:gd name="connsiteY66" fmla="*/ 927489 h 2330989"/>
                  <a:gd name="connsiteX67" fmla="*/ 355291 w 487386"/>
                  <a:gd name="connsiteY67" fmla="*/ 927489 h 2330989"/>
                  <a:gd name="connsiteX68" fmla="*/ 355291 w 487386"/>
                  <a:gd name="connsiteY68" fmla="*/ 853878 h 2330989"/>
                  <a:gd name="connsiteX69" fmla="*/ 286589 w 487386"/>
                  <a:gd name="connsiteY69" fmla="*/ 853878 h 2330989"/>
                  <a:gd name="connsiteX70" fmla="*/ 384735 w 487386"/>
                  <a:gd name="connsiteY70" fmla="*/ 756713 h 2330989"/>
                  <a:gd name="connsiteX71" fmla="*/ 384735 w 487386"/>
                  <a:gd name="connsiteY71" fmla="*/ 829342 h 2330989"/>
                  <a:gd name="connsiteX72" fmla="*/ 453438 w 487386"/>
                  <a:gd name="connsiteY72" fmla="*/ 829342 h 2330989"/>
                  <a:gd name="connsiteX73" fmla="*/ 453438 w 487386"/>
                  <a:gd name="connsiteY73" fmla="*/ 756713 h 2330989"/>
                  <a:gd name="connsiteX74" fmla="*/ 384735 w 487386"/>
                  <a:gd name="connsiteY74" fmla="*/ 756713 h 2330989"/>
                  <a:gd name="connsiteX75" fmla="*/ 130535 w 487386"/>
                  <a:gd name="connsiteY75" fmla="*/ 756713 h 2330989"/>
                  <a:gd name="connsiteX76" fmla="*/ 130535 w 487386"/>
                  <a:gd name="connsiteY76" fmla="*/ 829342 h 2330989"/>
                  <a:gd name="connsiteX77" fmla="*/ 357254 w 487386"/>
                  <a:gd name="connsiteY77" fmla="*/ 829342 h 2330989"/>
                  <a:gd name="connsiteX78" fmla="*/ 357254 w 487386"/>
                  <a:gd name="connsiteY78" fmla="*/ 756713 h 2330989"/>
                  <a:gd name="connsiteX79" fmla="*/ 130535 w 487386"/>
                  <a:gd name="connsiteY79" fmla="*/ 756713 h 2330989"/>
                  <a:gd name="connsiteX80" fmla="*/ 32388 w 487386"/>
                  <a:gd name="connsiteY80" fmla="*/ 755731 h 2330989"/>
                  <a:gd name="connsiteX81" fmla="*/ 32388 w 487386"/>
                  <a:gd name="connsiteY81" fmla="*/ 830323 h 2330989"/>
                  <a:gd name="connsiteX82" fmla="*/ 102073 w 487386"/>
                  <a:gd name="connsiteY82" fmla="*/ 830323 h 2330989"/>
                  <a:gd name="connsiteX83" fmla="*/ 102073 w 487386"/>
                  <a:gd name="connsiteY83" fmla="*/ 755731 h 2330989"/>
                  <a:gd name="connsiteX84" fmla="*/ 32388 w 487386"/>
                  <a:gd name="connsiteY84" fmla="*/ 755731 h 2330989"/>
                  <a:gd name="connsiteX85" fmla="*/ 382772 w 487386"/>
                  <a:gd name="connsiteY85" fmla="*/ 658566 h 2330989"/>
                  <a:gd name="connsiteX86" fmla="*/ 382772 w 487386"/>
                  <a:gd name="connsiteY86" fmla="*/ 733158 h 2330989"/>
                  <a:gd name="connsiteX87" fmla="*/ 452457 w 487386"/>
                  <a:gd name="connsiteY87" fmla="*/ 733158 h 2330989"/>
                  <a:gd name="connsiteX88" fmla="*/ 452457 w 487386"/>
                  <a:gd name="connsiteY88" fmla="*/ 658566 h 2330989"/>
                  <a:gd name="connsiteX89" fmla="*/ 382772 w 487386"/>
                  <a:gd name="connsiteY89" fmla="*/ 658566 h 2330989"/>
                  <a:gd name="connsiteX90" fmla="*/ 31407 w 487386"/>
                  <a:gd name="connsiteY90" fmla="*/ 658566 h 2330989"/>
                  <a:gd name="connsiteX91" fmla="*/ 31407 w 487386"/>
                  <a:gd name="connsiteY91" fmla="*/ 735121 h 2330989"/>
                  <a:gd name="connsiteX92" fmla="*/ 259108 w 487386"/>
                  <a:gd name="connsiteY92" fmla="*/ 735121 h 2330989"/>
                  <a:gd name="connsiteX93" fmla="*/ 259108 w 487386"/>
                  <a:gd name="connsiteY93" fmla="*/ 658566 h 2330989"/>
                  <a:gd name="connsiteX94" fmla="*/ 31407 w 487386"/>
                  <a:gd name="connsiteY94" fmla="*/ 658566 h 2330989"/>
                  <a:gd name="connsiteX95" fmla="*/ 226720 w 487386"/>
                  <a:gd name="connsiteY95" fmla="*/ 561400 h 2330989"/>
                  <a:gd name="connsiteX96" fmla="*/ 226720 w 487386"/>
                  <a:gd name="connsiteY96" fmla="*/ 638937 h 2330989"/>
                  <a:gd name="connsiteX97" fmla="*/ 451475 w 487386"/>
                  <a:gd name="connsiteY97" fmla="*/ 638937 h 2330989"/>
                  <a:gd name="connsiteX98" fmla="*/ 451475 w 487386"/>
                  <a:gd name="connsiteY98" fmla="*/ 561400 h 2330989"/>
                  <a:gd name="connsiteX99" fmla="*/ 226720 w 487386"/>
                  <a:gd name="connsiteY99" fmla="*/ 561400 h 2330989"/>
                  <a:gd name="connsiteX100" fmla="*/ 128572 w 487386"/>
                  <a:gd name="connsiteY100" fmla="*/ 561400 h 2330989"/>
                  <a:gd name="connsiteX101" fmla="*/ 128572 w 487386"/>
                  <a:gd name="connsiteY101" fmla="*/ 636974 h 2330989"/>
                  <a:gd name="connsiteX102" fmla="*/ 198257 w 487386"/>
                  <a:gd name="connsiteY102" fmla="*/ 636974 h 2330989"/>
                  <a:gd name="connsiteX103" fmla="*/ 198257 w 487386"/>
                  <a:gd name="connsiteY103" fmla="*/ 561400 h 2330989"/>
                  <a:gd name="connsiteX104" fmla="*/ 128572 w 487386"/>
                  <a:gd name="connsiteY104" fmla="*/ 561400 h 2330989"/>
                  <a:gd name="connsiteX105" fmla="*/ 129554 w 487386"/>
                  <a:gd name="connsiteY105" fmla="*/ 464235 h 2330989"/>
                  <a:gd name="connsiteX106" fmla="*/ 129554 w 487386"/>
                  <a:gd name="connsiteY106" fmla="*/ 540790 h 2330989"/>
                  <a:gd name="connsiteX107" fmla="*/ 356272 w 487386"/>
                  <a:gd name="connsiteY107" fmla="*/ 540790 h 2330989"/>
                  <a:gd name="connsiteX108" fmla="*/ 356272 w 487386"/>
                  <a:gd name="connsiteY108" fmla="*/ 464235 h 2330989"/>
                  <a:gd name="connsiteX109" fmla="*/ 129554 w 487386"/>
                  <a:gd name="connsiteY109" fmla="*/ 464235 h 2330989"/>
                  <a:gd name="connsiteX110" fmla="*/ 34352 w 487386"/>
                  <a:gd name="connsiteY110" fmla="*/ 463253 h 2330989"/>
                  <a:gd name="connsiteX111" fmla="*/ 34352 w 487386"/>
                  <a:gd name="connsiteY111" fmla="*/ 539808 h 2330989"/>
                  <a:gd name="connsiteX112" fmla="*/ 102073 w 487386"/>
                  <a:gd name="connsiteY112" fmla="*/ 539808 h 2330989"/>
                  <a:gd name="connsiteX113" fmla="*/ 102073 w 487386"/>
                  <a:gd name="connsiteY113" fmla="*/ 463253 h 2330989"/>
                  <a:gd name="connsiteX114" fmla="*/ 34352 w 487386"/>
                  <a:gd name="connsiteY114" fmla="*/ 463253 h 2330989"/>
                  <a:gd name="connsiteX115" fmla="*/ 384735 w 487386"/>
                  <a:gd name="connsiteY115" fmla="*/ 462272 h 2330989"/>
                  <a:gd name="connsiteX116" fmla="*/ 384735 w 487386"/>
                  <a:gd name="connsiteY116" fmla="*/ 540790 h 2330989"/>
                  <a:gd name="connsiteX117" fmla="*/ 451475 w 487386"/>
                  <a:gd name="connsiteY117" fmla="*/ 540790 h 2330989"/>
                  <a:gd name="connsiteX118" fmla="*/ 451475 w 487386"/>
                  <a:gd name="connsiteY118" fmla="*/ 462272 h 2330989"/>
                  <a:gd name="connsiteX119" fmla="*/ 384735 w 487386"/>
                  <a:gd name="connsiteY119" fmla="*/ 462272 h 2330989"/>
                  <a:gd name="connsiteX120" fmla="*/ 52999 w 487386"/>
                  <a:gd name="connsiteY120" fmla="*/ 286589 h 2330989"/>
                  <a:gd name="connsiteX121" fmla="*/ 52999 w 487386"/>
                  <a:gd name="connsiteY121" fmla="*/ 364126 h 2330989"/>
                  <a:gd name="connsiteX122" fmla="*/ 192368 w 487386"/>
                  <a:gd name="connsiteY122" fmla="*/ 364126 h 2330989"/>
                  <a:gd name="connsiteX123" fmla="*/ 192368 w 487386"/>
                  <a:gd name="connsiteY123" fmla="*/ 286589 h 2330989"/>
                  <a:gd name="connsiteX124" fmla="*/ 52999 w 487386"/>
                  <a:gd name="connsiteY124" fmla="*/ 286589 h 2330989"/>
                  <a:gd name="connsiteX125" fmla="*/ 295422 w 487386"/>
                  <a:gd name="connsiteY125" fmla="*/ 285608 h 2330989"/>
                  <a:gd name="connsiteX126" fmla="*/ 295422 w 487386"/>
                  <a:gd name="connsiteY126" fmla="*/ 364126 h 2330989"/>
                  <a:gd name="connsiteX127" fmla="*/ 434790 w 487386"/>
                  <a:gd name="connsiteY127" fmla="*/ 364126 h 2330989"/>
                  <a:gd name="connsiteX128" fmla="*/ 434790 w 487386"/>
                  <a:gd name="connsiteY128" fmla="*/ 285608 h 2330989"/>
                  <a:gd name="connsiteX129" fmla="*/ 295422 w 487386"/>
                  <a:gd name="connsiteY129" fmla="*/ 285608 h 2330989"/>
                  <a:gd name="connsiteX130" fmla="*/ 51036 w 487386"/>
                  <a:gd name="connsiteY130" fmla="*/ 186479 h 2330989"/>
                  <a:gd name="connsiteX131" fmla="*/ 51036 w 487386"/>
                  <a:gd name="connsiteY131" fmla="*/ 259108 h 2330989"/>
                  <a:gd name="connsiteX132" fmla="*/ 190405 w 487386"/>
                  <a:gd name="connsiteY132" fmla="*/ 259108 h 2330989"/>
                  <a:gd name="connsiteX133" fmla="*/ 190405 w 487386"/>
                  <a:gd name="connsiteY133" fmla="*/ 186479 h 2330989"/>
                  <a:gd name="connsiteX134" fmla="*/ 51036 w 487386"/>
                  <a:gd name="connsiteY134" fmla="*/ 186479 h 2330989"/>
                  <a:gd name="connsiteX135" fmla="*/ 294440 w 487386"/>
                  <a:gd name="connsiteY135" fmla="*/ 185498 h 2330989"/>
                  <a:gd name="connsiteX136" fmla="*/ 294440 w 487386"/>
                  <a:gd name="connsiteY136" fmla="*/ 260090 h 2330989"/>
                  <a:gd name="connsiteX137" fmla="*/ 432828 w 487386"/>
                  <a:gd name="connsiteY137" fmla="*/ 260090 h 2330989"/>
                  <a:gd name="connsiteX138" fmla="*/ 432828 w 487386"/>
                  <a:gd name="connsiteY138" fmla="*/ 185498 h 2330989"/>
                  <a:gd name="connsiteX139" fmla="*/ 294440 w 487386"/>
                  <a:gd name="connsiteY139" fmla="*/ 185498 h 2330989"/>
                  <a:gd name="connsiteX140" fmla="*/ 52999 w 487386"/>
                  <a:gd name="connsiteY140" fmla="*/ 89314 h 2330989"/>
                  <a:gd name="connsiteX141" fmla="*/ 52999 w 487386"/>
                  <a:gd name="connsiteY141" fmla="*/ 158017 h 2330989"/>
                  <a:gd name="connsiteX142" fmla="*/ 191387 w 487386"/>
                  <a:gd name="connsiteY142" fmla="*/ 158017 h 2330989"/>
                  <a:gd name="connsiteX143" fmla="*/ 191387 w 487386"/>
                  <a:gd name="connsiteY143" fmla="*/ 89314 h 2330989"/>
                  <a:gd name="connsiteX144" fmla="*/ 52999 w 487386"/>
                  <a:gd name="connsiteY144" fmla="*/ 89314 h 2330989"/>
                  <a:gd name="connsiteX145" fmla="*/ 296403 w 487386"/>
                  <a:gd name="connsiteY145" fmla="*/ 87351 h 2330989"/>
                  <a:gd name="connsiteX146" fmla="*/ 296403 w 487386"/>
                  <a:gd name="connsiteY146" fmla="*/ 158998 h 2330989"/>
                  <a:gd name="connsiteX147" fmla="*/ 432828 w 487386"/>
                  <a:gd name="connsiteY147" fmla="*/ 158998 h 2330989"/>
                  <a:gd name="connsiteX148" fmla="*/ 432828 w 487386"/>
                  <a:gd name="connsiteY148" fmla="*/ 87351 h 2330989"/>
                  <a:gd name="connsiteX149" fmla="*/ 296403 w 487386"/>
                  <a:gd name="connsiteY149" fmla="*/ 87351 h 2330989"/>
                  <a:gd name="connsiteX150" fmla="*/ 26499 w 487386"/>
                  <a:gd name="connsiteY150" fmla="*/ 0 h 2330989"/>
                  <a:gd name="connsiteX151" fmla="*/ 219849 w 487386"/>
                  <a:gd name="connsiteY151" fmla="*/ 0 h 2330989"/>
                  <a:gd name="connsiteX152" fmla="*/ 219849 w 487386"/>
                  <a:gd name="connsiteY152" fmla="*/ 111888 h 2330989"/>
                  <a:gd name="connsiteX153" fmla="*/ 219849 w 487386"/>
                  <a:gd name="connsiteY153" fmla="*/ 337625 h 2330989"/>
                  <a:gd name="connsiteX154" fmla="*/ 263033 w 487386"/>
                  <a:gd name="connsiteY154" fmla="*/ 366088 h 2330989"/>
                  <a:gd name="connsiteX155" fmla="*/ 263033 w 487386"/>
                  <a:gd name="connsiteY155" fmla="*/ 2945 h 2330989"/>
                  <a:gd name="connsiteX156" fmla="*/ 461290 w 487386"/>
                  <a:gd name="connsiteY156" fmla="*/ 2945 h 2330989"/>
                  <a:gd name="connsiteX157" fmla="*/ 463253 w 487386"/>
                  <a:gd name="connsiteY157" fmla="*/ 330756 h 2330989"/>
                  <a:gd name="connsiteX158" fmla="*/ 481901 w 487386"/>
                  <a:gd name="connsiteY158" fmla="*/ 1297502 h 2330989"/>
                  <a:gd name="connsiteX159" fmla="*/ 483863 w 487386"/>
                  <a:gd name="connsiteY159" fmla="*/ 2269156 h 2330989"/>
                  <a:gd name="connsiteX160" fmla="*/ 483863 w 487386"/>
                  <a:gd name="connsiteY160" fmla="*/ 2330989 h 2330989"/>
                  <a:gd name="connsiteX161" fmla="*/ 0 w 487386"/>
                  <a:gd name="connsiteY161" fmla="*/ 2330989 h 2330989"/>
                  <a:gd name="connsiteX162" fmla="*/ 0 w 487386"/>
                  <a:gd name="connsiteY162" fmla="*/ 2284859 h 2330989"/>
                  <a:gd name="connsiteX163" fmla="*/ 0 w 487386"/>
                  <a:gd name="connsiteY163" fmla="*/ 421051 h 2330989"/>
                  <a:gd name="connsiteX164" fmla="*/ 26499 w 487386"/>
                  <a:gd name="connsiteY164" fmla="*/ 0 h 233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487386" h="2330989">
                    <a:moveTo>
                      <a:pt x="285608" y="1339706"/>
                    </a:moveTo>
                    <a:cubicBezTo>
                      <a:pt x="285608" y="1366205"/>
                      <a:pt x="285608" y="1388779"/>
                      <a:pt x="285608" y="1414297"/>
                    </a:cubicBezTo>
                    <a:cubicBezTo>
                      <a:pt x="312107" y="1414297"/>
                      <a:pt x="333699" y="1414297"/>
                      <a:pt x="356272" y="1414297"/>
                    </a:cubicBezTo>
                    <a:cubicBezTo>
                      <a:pt x="356272" y="1387797"/>
                      <a:pt x="356272" y="1364242"/>
                      <a:pt x="356272" y="1339706"/>
                    </a:cubicBezTo>
                    <a:cubicBezTo>
                      <a:pt x="331736" y="1339706"/>
                      <a:pt x="309163" y="1339706"/>
                      <a:pt x="285608" y="1339706"/>
                    </a:cubicBezTo>
                    <a:close/>
                    <a:moveTo>
                      <a:pt x="31407" y="1338724"/>
                    </a:moveTo>
                    <a:cubicBezTo>
                      <a:pt x="31407" y="1366205"/>
                      <a:pt x="31407" y="1389760"/>
                      <a:pt x="31407" y="1414297"/>
                    </a:cubicBezTo>
                    <a:cubicBezTo>
                      <a:pt x="108942" y="1414297"/>
                      <a:pt x="183534" y="1414297"/>
                      <a:pt x="258126" y="1414297"/>
                    </a:cubicBezTo>
                    <a:cubicBezTo>
                      <a:pt x="258126" y="1386816"/>
                      <a:pt x="258126" y="1363261"/>
                      <a:pt x="258126" y="1338724"/>
                    </a:cubicBezTo>
                    <a:cubicBezTo>
                      <a:pt x="180590" y="1338724"/>
                      <a:pt x="106980" y="1338724"/>
                      <a:pt x="31407" y="1338724"/>
                    </a:cubicBezTo>
                    <a:close/>
                    <a:moveTo>
                      <a:pt x="385716" y="1245485"/>
                    </a:moveTo>
                    <a:cubicBezTo>
                      <a:pt x="385716" y="1271984"/>
                      <a:pt x="385716" y="1295539"/>
                      <a:pt x="385716" y="1318113"/>
                    </a:cubicBezTo>
                    <a:cubicBezTo>
                      <a:pt x="410253" y="1318113"/>
                      <a:pt x="430864" y="1318113"/>
                      <a:pt x="453438" y="1318113"/>
                    </a:cubicBezTo>
                    <a:cubicBezTo>
                      <a:pt x="453438" y="1293576"/>
                      <a:pt x="453438" y="1271003"/>
                      <a:pt x="453438" y="1245485"/>
                    </a:cubicBezTo>
                    <a:cubicBezTo>
                      <a:pt x="427920" y="1245485"/>
                      <a:pt x="406328" y="1245485"/>
                      <a:pt x="385716" y="1245485"/>
                    </a:cubicBezTo>
                    <a:close/>
                    <a:moveTo>
                      <a:pt x="32388" y="1243522"/>
                    </a:moveTo>
                    <a:cubicBezTo>
                      <a:pt x="32388" y="1270021"/>
                      <a:pt x="32388" y="1292595"/>
                      <a:pt x="32388" y="1318113"/>
                    </a:cubicBezTo>
                    <a:cubicBezTo>
                      <a:pt x="55943" y="1318113"/>
                      <a:pt x="78518" y="1318113"/>
                      <a:pt x="102073" y="1318113"/>
                    </a:cubicBezTo>
                    <a:cubicBezTo>
                      <a:pt x="102073" y="1292595"/>
                      <a:pt x="102073" y="1269040"/>
                      <a:pt x="102073" y="1243522"/>
                    </a:cubicBezTo>
                    <a:cubicBezTo>
                      <a:pt x="77536" y="1243522"/>
                      <a:pt x="55943" y="1243522"/>
                      <a:pt x="32388" y="1243522"/>
                    </a:cubicBezTo>
                    <a:close/>
                    <a:moveTo>
                      <a:pt x="130535" y="1242540"/>
                    </a:moveTo>
                    <a:cubicBezTo>
                      <a:pt x="130535" y="1271003"/>
                      <a:pt x="130535" y="1294558"/>
                      <a:pt x="130535" y="1317131"/>
                    </a:cubicBezTo>
                    <a:cubicBezTo>
                      <a:pt x="208071" y="1317131"/>
                      <a:pt x="281681" y="1317131"/>
                      <a:pt x="356272" y="1317131"/>
                    </a:cubicBezTo>
                    <a:cubicBezTo>
                      <a:pt x="356272" y="1290632"/>
                      <a:pt x="356272" y="1267077"/>
                      <a:pt x="356272" y="1242540"/>
                    </a:cubicBezTo>
                    <a:cubicBezTo>
                      <a:pt x="278737" y="1242540"/>
                      <a:pt x="206108" y="1242540"/>
                      <a:pt x="130535" y="1242540"/>
                    </a:cubicBezTo>
                    <a:close/>
                    <a:moveTo>
                      <a:pt x="128572" y="1149301"/>
                    </a:moveTo>
                    <a:cubicBezTo>
                      <a:pt x="128572" y="1174819"/>
                      <a:pt x="128572" y="1197392"/>
                      <a:pt x="128572" y="1220947"/>
                    </a:cubicBezTo>
                    <a:cubicBezTo>
                      <a:pt x="153109" y="1220947"/>
                      <a:pt x="174701" y="1220947"/>
                      <a:pt x="199237" y="1220947"/>
                    </a:cubicBezTo>
                    <a:cubicBezTo>
                      <a:pt x="199237" y="1193466"/>
                      <a:pt x="199237" y="1171874"/>
                      <a:pt x="199237" y="1149301"/>
                    </a:cubicBezTo>
                    <a:cubicBezTo>
                      <a:pt x="173719" y="1149301"/>
                      <a:pt x="151146" y="1149301"/>
                      <a:pt x="128572" y="1149301"/>
                    </a:cubicBezTo>
                    <a:close/>
                    <a:moveTo>
                      <a:pt x="226720" y="1148319"/>
                    </a:moveTo>
                    <a:cubicBezTo>
                      <a:pt x="226720" y="1174819"/>
                      <a:pt x="226720" y="1196411"/>
                      <a:pt x="226720" y="1219966"/>
                    </a:cubicBezTo>
                    <a:cubicBezTo>
                      <a:pt x="303273" y="1219966"/>
                      <a:pt x="377866" y="1219966"/>
                      <a:pt x="453438" y="1219966"/>
                    </a:cubicBezTo>
                    <a:cubicBezTo>
                      <a:pt x="453438" y="1195429"/>
                      <a:pt x="453438" y="1172856"/>
                      <a:pt x="453438" y="1148319"/>
                    </a:cubicBezTo>
                    <a:cubicBezTo>
                      <a:pt x="373940" y="1148319"/>
                      <a:pt x="300329" y="1148319"/>
                      <a:pt x="226720" y="1148319"/>
                    </a:cubicBezTo>
                    <a:close/>
                    <a:moveTo>
                      <a:pt x="128572" y="1050172"/>
                    </a:moveTo>
                    <a:cubicBezTo>
                      <a:pt x="128572" y="1075690"/>
                      <a:pt x="128572" y="1098264"/>
                      <a:pt x="128572" y="1121820"/>
                    </a:cubicBezTo>
                    <a:cubicBezTo>
                      <a:pt x="206108" y="1121820"/>
                      <a:pt x="280700" y="1121820"/>
                      <a:pt x="357254" y="1121820"/>
                    </a:cubicBezTo>
                    <a:cubicBezTo>
                      <a:pt x="357254" y="1096301"/>
                      <a:pt x="357254" y="1074709"/>
                      <a:pt x="357254" y="1050172"/>
                    </a:cubicBezTo>
                    <a:cubicBezTo>
                      <a:pt x="279719" y="1050172"/>
                      <a:pt x="204145" y="1050172"/>
                      <a:pt x="128572" y="1050172"/>
                    </a:cubicBezTo>
                    <a:close/>
                    <a:moveTo>
                      <a:pt x="32388" y="1050172"/>
                    </a:moveTo>
                    <a:cubicBezTo>
                      <a:pt x="32388" y="1076672"/>
                      <a:pt x="32388" y="1100227"/>
                      <a:pt x="32388" y="1122800"/>
                    </a:cubicBezTo>
                    <a:cubicBezTo>
                      <a:pt x="57906" y="1122800"/>
                      <a:pt x="79498" y="1122800"/>
                      <a:pt x="103055" y="1122800"/>
                    </a:cubicBezTo>
                    <a:cubicBezTo>
                      <a:pt x="103055" y="1097282"/>
                      <a:pt x="103055" y="1074709"/>
                      <a:pt x="103055" y="1050172"/>
                    </a:cubicBezTo>
                    <a:cubicBezTo>
                      <a:pt x="76555" y="1050172"/>
                      <a:pt x="53981" y="1050172"/>
                      <a:pt x="32388" y="1050172"/>
                    </a:cubicBezTo>
                    <a:close/>
                    <a:moveTo>
                      <a:pt x="383754" y="953007"/>
                    </a:moveTo>
                    <a:cubicBezTo>
                      <a:pt x="383754" y="978525"/>
                      <a:pt x="383754" y="1001098"/>
                      <a:pt x="383754" y="1024654"/>
                    </a:cubicBezTo>
                    <a:cubicBezTo>
                      <a:pt x="408291" y="1024654"/>
                      <a:pt x="429883" y="1024654"/>
                      <a:pt x="452457" y="1024654"/>
                    </a:cubicBezTo>
                    <a:cubicBezTo>
                      <a:pt x="452457" y="998154"/>
                      <a:pt x="452457" y="974599"/>
                      <a:pt x="452457" y="953007"/>
                    </a:cubicBezTo>
                    <a:cubicBezTo>
                      <a:pt x="426939" y="953007"/>
                      <a:pt x="405346" y="953007"/>
                      <a:pt x="383754" y="953007"/>
                    </a:cubicBezTo>
                    <a:close/>
                    <a:moveTo>
                      <a:pt x="30425" y="953007"/>
                    </a:moveTo>
                    <a:cubicBezTo>
                      <a:pt x="30425" y="977543"/>
                      <a:pt x="30425" y="998154"/>
                      <a:pt x="30425" y="1023673"/>
                    </a:cubicBezTo>
                    <a:cubicBezTo>
                      <a:pt x="109924" y="1023673"/>
                      <a:pt x="185497" y="1023673"/>
                      <a:pt x="259108" y="1023673"/>
                    </a:cubicBezTo>
                    <a:cubicBezTo>
                      <a:pt x="259108" y="997172"/>
                      <a:pt x="259108" y="975580"/>
                      <a:pt x="259108" y="953007"/>
                    </a:cubicBezTo>
                    <a:cubicBezTo>
                      <a:pt x="181572" y="953007"/>
                      <a:pt x="105999" y="953007"/>
                      <a:pt x="30425" y="953007"/>
                    </a:cubicBezTo>
                    <a:close/>
                    <a:moveTo>
                      <a:pt x="286589" y="952025"/>
                    </a:moveTo>
                    <a:cubicBezTo>
                      <a:pt x="286589" y="977543"/>
                      <a:pt x="286589" y="1001098"/>
                      <a:pt x="286589" y="1023673"/>
                    </a:cubicBezTo>
                    <a:cubicBezTo>
                      <a:pt x="312107" y="1023673"/>
                      <a:pt x="333699" y="1023673"/>
                      <a:pt x="357254" y="1023673"/>
                    </a:cubicBezTo>
                    <a:cubicBezTo>
                      <a:pt x="357254" y="999135"/>
                      <a:pt x="357254" y="977543"/>
                      <a:pt x="357254" y="952025"/>
                    </a:cubicBezTo>
                    <a:cubicBezTo>
                      <a:pt x="330754" y="952025"/>
                      <a:pt x="309163" y="952025"/>
                      <a:pt x="286589" y="952025"/>
                    </a:cubicBezTo>
                    <a:close/>
                    <a:moveTo>
                      <a:pt x="382772" y="854860"/>
                    </a:moveTo>
                    <a:cubicBezTo>
                      <a:pt x="382772" y="879396"/>
                      <a:pt x="382772" y="901970"/>
                      <a:pt x="382772" y="927489"/>
                    </a:cubicBezTo>
                    <a:cubicBezTo>
                      <a:pt x="409272" y="927489"/>
                      <a:pt x="429883" y="927489"/>
                      <a:pt x="452457" y="927489"/>
                    </a:cubicBezTo>
                    <a:cubicBezTo>
                      <a:pt x="452457" y="901970"/>
                      <a:pt x="452457" y="878415"/>
                      <a:pt x="452457" y="854860"/>
                    </a:cubicBezTo>
                    <a:cubicBezTo>
                      <a:pt x="426939" y="854860"/>
                      <a:pt x="405346" y="854860"/>
                      <a:pt x="382772" y="854860"/>
                    </a:cubicBezTo>
                    <a:close/>
                    <a:moveTo>
                      <a:pt x="286589" y="853878"/>
                    </a:moveTo>
                    <a:cubicBezTo>
                      <a:pt x="286589" y="880378"/>
                      <a:pt x="286589" y="902951"/>
                      <a:pt x="286589" y="927489"/>
                    </a:cubicBezTo>
                    <a:cubicBezTo>
                      <a:pt x="311125" y="927489"/>
                      <a:pt x="331736" y="927489"/>
                      <a:pt x="355291" y="927489"/>
                    </a:cubicBezTo>
                    <a:cubicBezTo>
                      <a:pt x="355291" y="901970"/>
                      <a:pt x="355291" y="878415"/>
                      <a:pt x="355291" y="853878"/>
                    </a:cubicBezTo>
                    <a:cubicBezTo>
                      <a:pt x="330754" y="853878"/>
                      <a:pt x="308181" y="853878"/>
                      <a:pt x="286589" y="853878"/>
                    </a:cubicBezTo>
                    <a:close/>
                    <a:moveTo>
                      <a:pt x="384735" y="756713"/>
                    </a:moveTo>
                    <a:cubicBezTo>
                      <a:pt x="384735" y="783212"/>
                      <a:pt x="384735" y="806767"/>
                      <a:pt x="384735" y="829342"/>
                    </a:cubicBezTo>
                    <a:cubicBezTo>
                      <a:pt x="409272" y="829342"/>
                      <a:pt x="429883" y="829342"/>
                      <a:pt x="453438" y="829342"/>
                    </a:cubicBezTo>
                    <a:cubicBezTo>
                      <a:pt x="453438" y="804805"/>
                      <a:pt x="453438" y="783212"/>
                      <a:pt x="453438" y="756713"/>
                    </a:cubicBezTo>
                    <a:cubicBezTo>
                      <a:pt x="427920" y="756713"/>
                      <a:pt x="406328" y="756713"/>
                      <a:pt x="384735" y="756713"/>
                    </a:cubicBezTo>
                    <a:close/>
                    <a:moveTo>
                      <a:pt x="130535" y="756713"/>
                    </a:moveTo>
                    <a:cubicBezTo>
                      <a:pt x="130535" y="784194"/>
                      <a:pt x="130535" y="807749"/>
                      <a:pt x="130535" y="829342"/>
                    </a:cubicBezTo>
                    <a:cubicBezTo>
                      <a:pt x="208071" y="829342"/>
                      <a:pt x="282663" y="829342"/>
                      <a:pt x="357254" y="829342"/>
                    </a:cubicBezTo>
                    <a:cubicBezTo>
                      <a:pt x="357254" y="802842"/>
                      <a:pt x="357254" y="781249"/>
                      <a:pt x="357254" y="756713"/>
                    </a:cubicBezTo>
                    <a:cubicBezTo>
                      <a:pt x="277755" y="756713"/>
                      <a:pt x="203163" y="756713"/>
                      <a:pt x="130535" y="756713"/>
                    </a:cubicBezTo>
                    <a:close/>
                    <a:moveTo>
                      <a:pt x="32388" y="755731"/>
                    </a:moveTo>
                    <a:cubicBezTo>
                      <a:pt x="32388" y="781249"/>
                      <a:pt x="32388" y="804805"/>
                      <a:pt x="32388" y="830323"/>
                    </a:cubicBezTo>
                    <a:cubicBezTo>
                      <a:pt x="56925" y="830323"/>
                      <a:pt x="78518" y="830323"/>
                      <a:pt x="102073" y="830323"/>
                    </a:cubicBezTo>
                    <a:cubicBezTo>
                      <a:pt x="102073" y="803824"/>
                      <a:pt x="102073" y="781249"/>
                      <a:pt x="102073" y="755731"/>
                    </a:cubicBezTo>
                    <a:cubicBezTo>
                      <a:pt x="77536" y="755731"/>
                      <a:pt x="55943" y="755731"/>
                      <a:pt x="32388" y="755731"/>
                    </a:cubicBezTo>
                    <a:close/>
                    <a:moveTo>
                      <a:pt x="382772" y="658566"/>
                    </a:moveTo>
                    <a:cubicBezTo>
                      <a:pt x="382772" y="685065"/>
                      <a:pt x="382772" y="707640"/>
                      <a:pt x="382772" y="733158"/>
                    </a:cubicBezTo>
                    <a:cubicBezTo>
                      <a:pt x="408291" y="733158"/>
                      <a:pt x="429883" y="733158"/>
                      <a:pt x="452457" y="733158"/>
                    </a:cubicBezTo>
                    <a:cubicBezTo>
                      <a:pt x="452457" y="706658"/>
                      <a:pt x="452457" y="683102"/>
                      <a:pt x="452457" y="658566"/>
                    </a:cubicBezTo>
                    <a:cubicBezTo>
                      <a:pt x="427920" y="658566"/>
                      <a:pt x="405346" y="658566"/>
                      <a:pt x="382772" y="658566"/>
                    </a:cubicBezTo>
                    <a:close/>
                    <a:moveTo>
                      <a:pt x="31407" y="658566"/>
                    </a:moveTo>
                    <a:cubicBezTo>
                      <a:pt x="31407" y="684084"/>
                      <a:pt x="31407" y="707640"/>
                      <a:pt x="31407" y="735121"/>
                    </a:cubicBezTo>
                    <a:cubicBezTo>
                      <a:pt x="107962" y="735121"/>
                      <a:pt x="182553" y="735121"/>
                      <a:pt x="259108" y="735121"/>
                    </a:cubicBezTo>
                    <a:cubicBezTo>
                      <a:pt x="259108" y="706658"/>
                      <a:pt x="259108" y="684084"/>
                      <a:pt x="259108" y="658566"/>
                    </a:cubicBezTo>
                    <a:cubicBezTo>
                      <a:pt x="182553" y="658566"/>
                      <a:pt x="107962" y="658566"/>
                      <a:pt x="31407" y="658566"/>
                    </a:cubicBezTo>
                    <a:close/>
                    <a:moveTo>
                      <a:pt x="226720" y="561400"/>
                    </a:moveTo>
                    <a:cubicBezTo>
                      <a:pt x="226720" y="586918"/>
                      <a:pt x="226720" y="610474"/>
                      <a:pt x="226720" y="638937"/>
                    </a:cubicBezTo>
                    <a:cubicBezTo>
                      <a:pt x="304255" y="638937"/>
                      <a:pt x="376884" y="638937"/>
                      <a:pt x="451475" y="638937"/>
                    </a:cubicBezTo>
                    <a:cubicBezTo>
                      <a:pt x="451475" y="611456"/>
                      <a:pt x="451475" y="586918"/>
                      <a:pt x="451475" y="561400"/>
                    </a:cubicBezTo>
                    <a:cubicBezTo>
                      <a:pt x="374921" y="561400"/>
                      <a:pt x="302292" y="561400"/>
                      <a:pt x="226720" y="561400"/>
                    </a:cubicBezTo>
                    <a:close/>
                    <a:moveTo>
                      <a:pt x="128572" y="561400"/>
                    </a:moveTo>
                    <a:cubicBezTo>
                      <a:pt x="128572" y="587900"/>
                      <a:pt x="128572" y="611456"/>
                      <a:pt x="128572" y="636974"/>
                    </a:cubicBezTo>
                    <a:cubicBezTo>
                      <a:pt x="156053" y="636974"/>
                      <a:pt x="177645" y="636974"/>
                      <a:pt x="198257" y="636974"/>
                    </a:cubicBezTo>
                    <a:cubicBezTo>
                      <a:pt x="198257" y="609493"/>
                      <a:pt x="198257" y="585938"/>
                      <a:pt x="198257" y="561400"/>
                    </a:cubicBezTo>
                    <a:cubicBezTo>
                      <a:pt x="173719" y="561400"/>
                      <a:pt x="152128" y="561400"/>
                      <a:pt x="128572" y="561400"/>
                    </a:cubicBezTo>
                    <a:close/>
                    <a:moveTo>
                      <a:pt x="129554" y="464235"/>
                    </a:moveTo>
                    <a:cubicBezTo>
                      <a:pt x="129554" y="489754"/>
                      <a:pt x="129554" y="513309"/>
                      <a:pt x="129554" y="540790"/>
                    </a:cubicBezTo>
                    <a:cubicBezTo>
                      <a:pt x="208071" y="540790"/>
                      <a:pt x="282663" y="540790"/>
                      <a:pt x="356272" y="540790"/>
                    </a:cubicBezTo>
                    <a:cubicBezTo>
                      <a:pt x="356272" y="513309"/>
                      <a:pt x="356272" y="489754"/>
                      <a:pt x="356272" y="464235"/>
                    </a:cubicBezTo>
                    <a:cubicBezTo>
                      <a:pt x="279719" y="464235"/>
                      <a:pt x="205126" y="464235"/>
                      <a:pt x="129554" y="464235"/>
                    </a:cubicBezTo>
                    <a:close/>
                    <a:moveTo>
                      <a:pt x="34352" y="463253"/>
                    </a:moveTo>
                    <a:cubicBezTo>
                      <a:pt x="34352" y="488772"/>
                      <a:pt x="34352" y="514290"/>
                      <a:pt x="34352" y="539808"/>
                    </a:cubicBezTo>
                    <a:cubicBezTo>
                      <a:pt x="58888" y="539808"/>
                      <a:pt x="80480" y="539808"/>
                      <a:pt x="102073" y="539808"/>
                    </a:cubicBezTo>
                    <a:cubicBezTo>
                      <a:pt x="102073" y="512327"/>
                      <a:pt x="102073" y="488772"/>
                      <a:pt x="102073" y="463253"/>
                    </a:cubicBezTo>
                    <a:cubicBezTo>
                      <a:pt x="79498" y="463253"/>
                      <a:pt x="58888" y="463253"/>
                      <a:pt x="34352" y="463253"/>
                    </a:cubicBezTo>
                    <a:close/>
                    <a:moveTo>
                      <a:pt x="384735" y="462272"/>
                    </a:moveTo>
                    <a:cubicBezTo>
                      <a:pt x="384735" y="490734"/>
                      <a:pt x="384735" y="516253"/>
                      <a:pt x="384735" y="540790"/>
                    </a:cubicBezTo>
                    <a:cubicBezTo>
                      <a:pt x="409272" y="540790"/>
                      <a:pt x="430864" y="540790"/>
                      <a:pt x="451475" y="540790"/>
                    </a:cubicBezTo>
                    <a:cubicBezTo>
                      <a:pt x="451475" y="512327"/>
                      <a:pt x="451475" y="487791"/>
                      <a:pt x="451475" y="462272"/>
                    </a:cubicBezTo>
                    <a:cubicBezTo>
                      <a:pt x="427920" y="462272"/>
                      <a:pt x="408291" y="462272"/>
                      <a:pt x="384735" y="462272"/>
                    </a:cubicBezTo>
                    <a:close/>
                    <a:moveTo>
                      <a:pt x="52999" y="286589"/>
                    </a:moveTo>
                    <a:cubicBezTo>
                      <a:pt x="52999" y="316033"/>
                      <a:pt x="52999" y="340570"/>
                      <a:pt x="52999" y="364126"/>
                    </a:cubicBezTo>
                    <a:cubicBezTo>
                      <a:pt x="101091" y="364126"/>
                      <a:pt x="146238" y="364126"/>
                      <a:pt x="192368" y="364126"/>
                    </a:cubicBezTo>
                    <a:cubicBezTo>
                      <a:pt x="192368" y="337625"/>
                      <a:pt x="192368" y="314070"/>
                      <a:pt x="192368" y="286589"/>
                    </a:cubicBezTo>
                    <a:cubicBezTo>
                      <a:pt x="142313" y="286589"/>
                      <a:pt x="97165" y="286589"/>
                      <a:pt x="52999" y="286589"/>
                    </a:cubicBezTo>
                    <a:close/>
                    <a:moveTo>
                      <a:pt x="295422" y="285608"/>
                    </a:moveTo>
                    <a:cubicBezTo>
                      <a:pt x="295422" y="314070"/>
                      <a:pt x="295422" y="339588"/>
                      <a:pt x="295422" y="364126"/>
                    </a:cubicBezTo>
                    <a:cubicBezTo>
                      <a:pt x="343514" y="364126"/>
                      <a:pt x="388661" y="364126"/>
                      <a:pt x="434790" y="364126"/>
                    </a:cubicBezTo>
                    <a:cubicBezTo>
                      <a:pt x="434790" y="337625"/>
                      <a:pt x="434790" y="313089"/>
                      <a:pt x="434790" y="285608"/>
                    </a:cubicBezTo>
                    <a:cubicBezTo>
                      <a:pt x="384735" y="285608"/>
                      <a:pt x="340569" y="285608"/>
                      <a:pt x="295422" y="285608"/>
                    </a:cubicBezTo>
                    <a:close/>
                    <a:moveTo>
                      <a:pt x="51036" y="186479"/>
                    </a:moveTo>
                    <a:cubicBezTo>
                      <a:pt x="51036" y="211997"/>
                      <a:pt x="51036" y="232609"/>
                      <a:pt x="51036" y="259108"/>
                    </a:cubicBezTo>
                    <a:cubicBezTo>
                      <a:pt x="100110" y="259108"/>
                      <a:pt x="144275" y="259108"/>
                      <a:pt x="190405" y="259108"/>
                    </a:cubicBezTo>
                    <a:cubicBezTo>
                      <a:pt x="190405" y="232609"/>
                      <a:pt x="190405" y="209053"/>
                      <a:pt x="190405" y="186479"/>
                    </a:cubicBezTo>
                    <a:cubicBezTo>
                      <a:pt x="142313" y="186479"/>
                      <a:pt x="97165" y="186479"/>
                      <a:pt x="51036" y="186479"/>
                    </a:cubicBezTo>
                    <a:close/>
                    <a:moveTo>
                      <a:pt x="294440" y="185498"/>
                    </a:moveTo>
                    <a:cubicBezTo>
                      <a:pt x="294440" y="211016"/>
                      <a:pt x="294440" y="232609"/>
                      <a:pt x="294440" y="260090"/>
                    </a:cubicBezTo>
                    <a:cubicBezTo>
                      <a:pt x="343514" y="260090"/>
                      <a:pt x="387680" y="260090"/>
                      <a:pt x="432828" y="260090"/>
                    </a:cubicBezTo>
                    <a:cubicBezTo>
                      <a:pt x="432828" y="233590"/>
                      <a:pt x="432828" y="210034"/>
                      <a:pt x="432828" y="185498"/>
                    </a:cubicBezTo>
                    <a:cubicBezTo>
                      <a:pt x="385716" y="185498"/>
                      <a:pt x="340569" y="185498"/>
                      <a:pt x="294440" y="185498"/>
                    </a:cubicBezTo>
                    <a:close/>
                    <a:moveTo>
                      <a:pt x="52999" y="89314"/>
                    </a:moveTo>
                    <a:cubicBezTo>
                      <a:pt x="52999" y="114832"/>
                      <a:pt x="52999" y="136425"/>
                      <a:pt x="52999" y="158017"/>
                    </a:cubicBezTo>
                    <a:cubicBezTo>
                      <a:pt x="101091" y="158017"/>
                      <a:pt x="145257" y="158017"/>
                      <a:pt x="191387" y="158017"/>
                    </a:cubicBezTo>
                    <a:cubicBezTo>
                      <a:pt x="191387" y="134462"/>
                      <a:pt x="191387" y="113850"/>
                      <a:pt x="191387" y="89314"/>
                    </a:cubicBezTo>
                    <a:cubicBezTo>
                      <a:pt x="142313" y="89314"/>
                      <a:pt x="97165" y="89314"/>
                      <a:pt x="52999" y="89314"/>
                    </a:cubicBezTo>
                    <a:close/>
                    <a:moveTo>
                      <a:pt x="296403" y="87351"/>
                    </a:moveTo>
                    <a:cubicBezTo>
                      <a:pt x="296403" y="114832"/>
                      <a:pt x="296403" y="137406"/>
                      <a:pt x="296403" y="158998"/>
                    </a:cubicBezTo>
                    <a:cubicBezTo>
                      <a:pt x="344496" y="158998"/>
                      <a:pt x="388661" y="158998"/>
                      <a:pt x="432828" y="158998"/>
                    </a:cubicBezTo>
                    <a:cubicBezTo>
                      <a:pt x="432828" y="133480"/>
                      <a:pt x="432828" y="110907"/>
                      <a:pt x="432828" y="87351"/>
                    </a:cubicBezTo>
                    <a:cubicBezTo>
                      <a:pt x="386698" y="87351"/>
                      <a:pt x="342532" y="87351"/>
                      <a:pt x="296403" y="87351"/>
                    </a:cubicBezTo>
                    <a:close/>
                    <a:moveTo>
                      <a:pt x="26499" y="0"/>
                    </a:moveTo>
                    <a:cubicBezTo>
                      <a:pt x="91276" y="0"/>
                      <a:pt x="151146" y="0"/>
                      <a:pt x="219849" y="0"/>
                    </a:cubicBezTo>
                    <a:cubicBezTo>
                      <a:pt x="219849" y="38278"/>
                      <a:pt x="219849" y="74592"/>
                      <a:pt x="219849" y="111888"/>
                    </a:cubicBezTo>
                    <a:cubicBezTo>
                      <a:pt x="219849" y="187461"/>
                      <a:pt x="220831" y="262053"/>
                      <a:pt x="219849" y="337625"/>
                    </a:cubicBezTo>
                    <a:cubicBezTo>
                      <a:pt x="218867" y="368051"/>
                      <a:pt x="231626" y="375903"/>
                      <a:pt x="263033" y="366088"/>
                    </a:cubicBezTo>
                    <a:cubicBezTo>
                      <a:pt x="263033" y="247330"/>
                      <a:pt x="263033" y="126610"/>
                      <a:pt x="263033" y="2945"/>
                    </a:cubicBezTo>
                    <a:cubicBezTo>
                      <a:pt x="329773" y="2945"/>
                      <a:pt x="392587" y="2945"/>
                      <a:pt x="461290" y="2945"/>
                    </a:cubicBezTo>
                    <a:cubicBezTo>
                      <a:pt x="461290" y="112869"/>
                      <a:pt x="448530" y="223775"/>
                      <a:pt x="463253" y="330756"/>
                    </a:cubicBezTo>
                    <a:cubicBezTo>
                      <a:pt x="508400" y="652677"/>
                      <a:pt x="475030" y="975580"/>
                      <a:pt x="481901" y="1297502"/>
                    </a:cubicBezTo>
                    <a:cubicBezTo>
                      <a:pt x="488771" y="1621387"/>
                      <a:pt x="483863" y="1945271"/>
                      <a:pt x="483863" y="2269156"/>
                    </a:cubicBezTo>
                    <a:cubicBezTo>
                      <a:pt x="483863" y="2288785"/>
                      <a:pt x="483863" y="2308415"/>
                      <a:pt x="483863" y="2330989"/>
                    </a:cubicBezTo>
                    <a:cubicBezTo>
                      <a:pt x="322902" y="2330989"/>
                      <a:pt x="164887" y="2330989"/>
                      <a:pt x="0" y="2330989"/>
                    </a:cubicBezTo>
                    <a:cubicBezTo>
                      <a:pt x="0" y="2315285"/>
                      <a:pt x="0" y="2299582"/>
                      <a:pt x="0" y="2284859"/>
                    </a:cubicBezTo>
                    <a:cubicBezTo>
                      <a:pt x="0" y="1663590"/>
                      <a:pt x="0" y="1042320"/>
                      <a:pt x="0" y="421051"/>
                    </a:cubicBezTo>
                    <a:cubicBezTo>
                      <a:pt x="45148" y="282663"/>
                      <a:pt x="12759" y="142314"/>
                      <a:pt x="264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495D095-40B3-408D-92AE-BA75CA471A95}"/>
                  </a:ext>
                </a:extLst>
              </p:cNvPr>
              <p:cNvSpPr/>
              <p:nvPr/>
            </p:nvSpPr>
            <p:spPr>
              <a:xfrm>
                <a:off x="6782219" y="2659087"/>
                <a:ext cx="252773" cy="1597499"/>
              </a:xfrm>
              <a:custGeom>
                <a:avLst/>
                <a:gdLst>
                  <a:gd name="connsiteX0" fmla="*/ 94664 w 252773"/>
                  <a:gd name="connsiteY0" fmla="*/ 1169580 h 1597499"/>
                  <a:gd name="connsiteX1" fmla="*/ 94664 w 252773"/>
                  <a:gd name="connsiteY1" fmla="*/ 1232327 h 1597499"/>
                  <a:gd name="connsiteX2" fmla="*/ 158109 w 252773"/>
                  <a:gd name="connsiteY2" fmla="*/ 1232327 h 1597499"/>
                  <a:gd name="connsiteX3" fmla="*/ 158109 w 252773"/>
                  <a:gd name="connsiteY3" fmla="*/ 1169580 h 1597499"/>
                  <a:gd name="connsiteX4" fmla="*/ 94664 w 252773"/>
                  <a:gd name="connsiteY4" fmla="*/ 1169580 h 1597499"/>
                  <a:gd name="connsiteX5" fmla="*/ 175733 w 252773"/>
                  <a:gd name="connsiteY5" fmla="*/ 1168551 h 1597499"/>
                  <a:gd name="connsiteX6" fmla="*/ 175733 w 252773"/>
                  <a:gd name="connsiteY6" fmla="*/ 1231813 h 1597499"/>
                  <a:gd name="connsiteX7" fmla="*/ 237667 w 252773"/>
                  <a:gd name="connsiteY7" fmla="*/ 1231813 h 1597499"/>
                  <a:gd name="connsiteX8" fmla="*/ 237667 w 252773"/>
                  <a:gd name="connsiteY8" fmla="*/ 1168551 h 1597499"/>
                  <a:gd name="connsiteX9" fmla="*/ 175733 w 252773"/>
                  <a:gd name="connsiteY9" fmla="*/ 1168551 h 1597499"/>
                  <a:gd name="connsiteX10" fmla="*/ 95168 w 252773"/>
                  <a:gd name="connsiteY10" fmla="*/ 1090888 h 1597499"/>
                  <a:gd name="connsiteX11" fmla="*/ 95168 w 252773"/>
                  <a:gd name="connsiteY11" fmla="*/ 1153636 h 1597499"/>
                  <a:gd name="connsiteX12" fmla="*/ 157605 w 252773"/>
                  <a:gd name="connsiteY12" fmla="*/ 1153636 h 1597499"/>
                  <a:gd name="connsiteX13" fmla="*/ 157605 w 252773"/>
                  <a:gd name="connsiteY13" fmla="*/ 1090888 h 1597499"/>
                  <a:gd name="connsiteX14" fmla="*/ 95168 w 252773"/>
                  <a:gd name="connsiteY14" fmla="*/ 1090888 h 1597499"/>
                  <a:gd name="connsiteX15" fmla="*/ 15106 w 252773"/>
                  <a:gd name="connsiteY15" fmla="*/ 1090888 h 1597499"/>
                  <a:gd name="connsiteX16" fmla="*/ 15106 w 252773"/>
                  <a:gd name="connsiteY16" fmla="*/ 1153636 h 1597499"/>
                  <a:gd name="connsiteX17" fmla="*/ 77544 w 252773"/>
                  <a:gd name="connsiteY17" fmla="*/ 1153636 h 1597499"/>
                  <a:gd name="connsiteX18" fmla="*/ 77544 w 252773"/>
                  <a:gd name="connsiteY18" fmla="*/ 1090888 h 1597499"/>
                  <a:gd name="connsiteX19" fmla="*/ 15106 w 252773"/>
                  <a:gd name="connsiteY19" fmla="*/ 1090888 h 1597499"/>
                  <a:gd name="connsiteX20" fmla="*/ 95671 w 252773"/>
                  <a:gd name="connsiteY20" fmla="*/ 1009110 h 1597499"/>
                  <a:gd name="connsiteX21" fmla="*/ 95671 w 252773"/>
                  <a:gd name="connsiteY21" fmla="*/ 1072886 h 1597499"/>
                  <a:gd name="connsiteX22" fmla="*/ 157605 w 252773"/>
                  <a:gd name="connsiteY22" fmla="*/ 1072886 h 1597499"/>
                  <a:gd name="connsiteX23" fmla="*/ 157605 w 252773"/>
                  <a:gd name="connsiteY23" fmla="*/ 1009110 h 1597499"/>
                  <a:gd name="connsiteX24" fmla="*/ 95671 w 252773"/>
                  <a:gd name="connsiteY24" fmla="*/ 1009110 h 1597499"/>
                  <a:gd name="connsiteX25" fmla="*/ 175733 w 252773"/>
                  <a:gd name="connsiteY25" fmla="*/ 1008595 h 1597499"/>
                  <a:gd name="connsiteX26" fmla="*/ 175733 w 252773"/>
                  <a:gd name="connsiteY26" fmla="*/ 1072371 h 1597499"/>
                  <a:gd name="connsiteX27" fmla="*/ 238674 w 252773"/>
                  <a:gd name="connsiteY27" fmla="*/ 1072371 h 1597499"/>
                  <a:gd name="connsiteX28" fmla="*/ 238674 w 252773"/>
                  <a:gd name="connsiteY28" fmla="*/ 1008595 h 1597499"/>
                  <a:gd name="connsiteX29" fmla="*/ 175733 w 252773"/>
                  <a:gd name="connsiteY29" fmla="*/ 1008595 h 1597499"/>
                  <a:gd name="connsiteX30" fmla="*/ 175733 w 252773"/>
                  <a:gd name="connsiteY30" fmla="*/ 929389 h 1597499"/>
                  <a:gd name="connsiteX31" fmla="*/ 175733 w 252773"/>
                  <a:gd name="connsiteY31" fmla="*/ 992651 h 1597499"/>
                  <a:gd name="connsiteX32" fmla="*/ 239178 w 252773"/>
                  <a:gd name="connsiteY32" fmla="*/ 992651 h 1597499"/>
                  <a:gd name="connsiteX33" fmla="*/ 239178 w 252773"/>
                  <a:gd name="connsiteY33" fmla="*/ 929389 h 1597499"/>
                  <a:gd name="connsiteX34" fmla="*/ 175733 w 252773"/>
                  <a:gd name="connsiteY34" fmla="*/ 929389 h 1597499"/>
                  <a:gd name="connsiteX35" fmla="*/ 95671 w 252773"/>
                  <a:gd name="connsiteY35" fmla="*/ 928875 h 1597499"/>
                  <a:gd name="connsiteX36" fmla="*/ 95671 w 252773"/>
                  <a:gd name="connsiteY36" fmla="*/ 993680 h 1597499"/>
                  <a:gd name="connsiteX37" fmla="*/ 157605 w 252773"/>
                  <a:gd name="connsiteY37" fmla="*/ 993680 h 1597499"/>
                  <a:gd name="connsiteX38" fmla="*/ 157605 w 252773"/>
                  <a:gd name="connsiteY38" fmla="*/ 928875 h 1597499"/>
                  <a:gd name="connsiteX39" fmla="*/ 95671 w 252773"/>
                  <a:gd name="connsiteY39" fmla="*/ 928875 h 1597499"/>
                  <a:gd name="connsiteX40" fmla="*/ 14602 w 252773"/>
                  <a:gd name="connsiteY40" fmla="*/ 928875 h 1597499"/>
                  <a:gd name="connsiteX41" fmla="*/ 14602 w 252773"/>
                  <a:gd name="connsiteY41" fmla="*/ 992651 h 1597499"/>
                  <a:gd name="connsiteX42" fmla="*/ 77544 w 252773"/>
                  <a:gd name="connsiteY42" fmla="*/ 992651 h 1597499"/>
                  <a:gd name="connsiteX43" fmla="*/ 77544 w 252773"/>
                  <a:gd name="connsiteY43" fmla="*/ 928875 h 1597499"/>
                  <a:gd name="connsiteX44" fmla="*/ 14602 w 252773"/>
                  <a:gd name="connsiteY44" fmla="*/ 928875 h 1597499"/>
                  <a:gd name="connsiteX45" fmla="*/ 175229 w 252773"/>
                  <a:gd name="connsiteY45" fmla="*/ 849668 h 1597499"/>
                  <a:gd name="connsiteX46" fmla="*/ 175229 w 252773"/>
                  <a:gd name="connsiteY46" fmla="*/ 912930 h 1597499"/>
                  <a:gd name="connsiteX47" fmla="*/ 238171 w 252773"/>
                  <a:gd name="connsiteY47" fmla="*/ 912930 h 1597499"/>
                  <a:gd name="connsiteX48" fmla="*/ 238171 w 252773"/>
                  <a:gd name="connsiteY48" fmla="*/ 849668 h 1597499"/>
                  <a:gd name="connsiteX49" fmla="*/ 175229 w 252773"/>
                  <a:gd name="connsiteY49" fmla="*/ 849668 h 1597499"/>
                  <a:gd name="connsiteX50" fmla="*/ 94664 w 252773"/>
                  <a:gd name="connsiteY50" fmla="*/ 767890 h 1597499"/>
                  <a:gd name="connsiteX51" fmla="*/ 94664 w 252773"/>
                  <a:gd name="connsiteY51" fmla="*/ 831152 h 1597499"/>
                  <a:gd name="connsiteX52" fmla="*/ 157605 w 252773"/>
                  <a:gd name="connsiteY52" fmla="*/ 831152 h 1597499"/>
                  <a:gd name="connsiteX53" fmla="*/ 157605 w 252773"/>
                  <a:gd name="connsiteY53" fmla="*/ 767890 h 1597499"/>
                  <a:gd name="connsiteX54" fmla="*/ 94664 w 252773"/>
                  <a:gd name="connsiteY54" fmla="*/ 767890 h 1597499"/>
                  <a:gd name="connsiteX55" fmla="*/ 15106 w 252773"/>
                  <a:gd name="connsiteY55" fmla="*/ 767890 h 1597499"/>
                  <a:gd name="connsiteX56" fmla="*/ 15106 w 252773"/>
                  <a:gd name="connsiteY56" fmla="*/ 831152 h 1597499"/>
                  <a:gd name="connsiteX57" fmla="*/ 77040 w 252773"/>
                  <a:gd name="connsiteY57" fmla="*/ 831152 h 1597499"/>
                  <a:gd name="connsiteX58" fmla="*/ 77040 w 252773"/>
                  <a:gd name="connsiteY58" fmla="*/ 767890 h 1597499"/>
                  <a:gd name="connsiteX59" fmla="*/ 15106 w 252773"/>
                  <a:gd name="connsiteY59" fmla="*/ 767890 h 1597499"/>
                  <a:gd name="connsiteX60" fmla="*/ 175229 w 252773"/>
                  <a:gd name="connsiteY60" fmla="*/ 767376 h 1597499"/>
                  <a:gd name="connsiteX61" fmla="*/ 175229 w 252773"/>
                  <a:gd name="connsiteY61" fmla="*/ 831667 h 1597499"/>
                  <a:gd name="connsiteX62" fmla="*/ 238171 w 252773"/>
                  <a:gd name="connsiteY62" fmla="*/ 831667 h 1597499"/>
                  <a:gd name="connsiteX63" fmla="*/ 238171 w 252773"/>
                  <a:gd name="connsiteY63" fmla="*/ 767376 h 1597499"/>
                  <a:gd name="connsiteX64" fmla="*/ 175229 w 252773"/>
                  <a:gd name="connsiteY64" fmla="*/ 767376 h 1597499"/>
                  <a:gd name="connsiteX65" fmla="*/ 175229 w 252773"/>
                  <a:gd name="connsiteY65" fmla="*/ 689712 h 1597499"/>
                  <a:gd name="connsiteX66" fmla="*/ 175229 w 252773"/>
                  <a:gd name="connsiteY66" fmla="*/ 752975 h 1597499"/>
                  <a:gd name="connsiteX67" fmla="*/ 238171 w 252773"/>
                  <a:gd name="connsiteY67" fmla="*/ 752975 h 1597499"/>
                  <a:gd name="connsiteX68" fmla="*/ 238171 w 252773"/>
                  <a:gd name="connsiteY68" fmla="*/ 689712 h 1597499"/>
                  <a:gd name="connsiteX69" fmla="*/ 175229 w 252773"/>
                  <a:gd name="connsiteY69" fmla="*/ 689712 h 1597499"/>
                  <a:gd name="connsiteX70" fmla="*/ 14602 w 252773"/>
                  <a:gd name="connsiteY70" fmla="*/ 689198 h 1597499"/>
                  <a:gd name="connsiteX71" fmla="*/ 14602 w 252773"/>
                  <a:gd name="connsiteY71" fmla="*/ 752460 h 1597499"/>
                  <a:gd name="connsiteX72" fmla="*/ 78048 w 252773"/>
                  <a:gd name="connsiteY72" fmla="*/ 752460 h 1597499"/>
                  <a:gd name="connsiteX73" fmla="*/ 78048 w 252773"/>
                  <a:gd name="connsiteY73" fmla="*/ 689198 h 1597499"/>
                  <a:gd name="connsiteX74" fmla="*/ 14602 w 252773"/>
                  <a:gd name="connsiteY74" fmla="*/ 689198 h 1597499"/>
                  <a:gd name="connsiteX75" fmla="*/ 14099 w 252773"/>
                  <a:gd name="connsiteY75" fmla="*/ 608449 h 1597499"/>
                  <a:gd name="connsiteX76" fmla="*/ 14099 w 252773"/>
                  <a:gd name="connsiteY76" fmla="*/ 671711 h 1597499"/>
                  <a:gd name="connsiteX77" fmla="*/ 78048 w 252773"/>
                  <a:gd name="connsiteY77" fmla="*/ 671711 h 1597499"/>
                  <a:gd name="connsiteX78" fmla="*/ 78048 w 252773"/>
                  <a:gd name="connsiteY78" fmla="*/ 608449 h 1597499"/>
                  <a:gd name="connsiteX79" fmla="*/ 14099 w 252773"/>
                  <a:gd name="connsiteY79" fmla="*/ 608449 h 1597499"/>
                  <a:gd name="connsiteX80" fmla="*/ 95168 w 252773"/>
                  <a:gd name="connsiteY80" fmla="*/ 607935 h 1597499"/>
                  <a:gd name="connsiteX81" fmla="*/ 95168 w 252773"/>
                  <a:gd name="connsiteY81" fmla="*/ 672226 h 1597499"/>
                  <a:gd name="connsiteX82" fmla="*/ 158109 w 252773"/>
                  <a:gd name="connsiteY82" fmla="*/ 672226 h 1597499"/>
                  <a:gd name="connsiteX83" fmla="*/ 158109 w 252773"/>
                  <a:gd name="connsiteY83" fmla="*/ 607935 h 1597499"/>
                  <a:gd name="connsiteX84" fmla="*/ 95168 w 252773"/>
                  <a:gd name="connsiteY84" fmla="*/ 607935 h 1597499"/>
                  <a:gd name="connsiteX85" fmla="*/ 175229 w 252773"/>
                  <a:gd name="connsiteY85" fmla="*/ 528728 h 1597499"/>
                  <a:gd name="connsiteX86" fmla="*/ 175229 w 252773"/>
                  <a:gd name="connsiteY86" fmla="*/ 592505 h 1597499"/>
                  <a:gd name="connsiteX87" fmla="*/ 239178 w 252773"/>
                  <a:gd name="connsiteY87" fmla="*/ 592505 h 1597499"/>
                  <a:gd name="connsiteX88" fmla="*/ 239178 w 252773"/>
                  <a:gd name="connsiteY88" fmla="*/ 528728 h 1597499"/>
                  <a:gd name="connsiteX89" fmla="*/ 175229 w 252773"/>
                  <a:gd name="connsiteY89" fmla="*/ 528728 h 1597499"/>
                  <a:gd name="connsiteX90" fmla="*/ 95168 w 252773"/>
                  <a:gd name="connsiteY90" fmla="*/ 528214 h 1597499"/>
                  <a:gd name="connsiteX91" fmla="*/ 95168 w 252773"/>
                  <a:gd name="connsiteY91" fmla="*/ 593019 h 1597499"/>
                  <a:gd name="connsiteX92" fmla="*/ 158613 w 252773"/>
                  <a:gd name="connsiteY92" fmla="*/ 593019 h 1597499"/>
                  <a:gd name="connsiteX93" fmla="*/ 158613 w 252773"/>
                  <a:gd name="connsiteY93" fmla="*/ 528214 h 1597499"/>
                  <a:gd name="connsiteX94" fmla="*/ 95168 w 252773"/>
                  <a:gd name="connsiteY94" fmla="*/ 528214 h 1597499"/>
                  <a:gd name="connsiteX95" fmla="*/ 15106 w 252773"/>
                  <a:gd name="connsiteY95" fmla="*/ 528214 h 1597499"/>
                  <a:gd name="connsiteX96" fmla="*/ 15106 w 252773"/>
                  <a:gd name="connsiteY96" fmla="*/ 593019 h 1597499"/>
                  <a:gd name="connsiteX97" fmla="*/ 78048 w 252773"/>
                  <a:gd name="connsiteY97" fmla="*/ 593019 h 1597499"/>
                  <a:gd name="connsiteX98" fmla="*/ 78048 w 252773"/>
                  <a:gd name="connsiteY98" fmla="*/ 528214 h 1597499"/>
                  <a:gd name="connsiteX99" fmla="*/ 15106 w 252773"/>
                  <a:gd name="connsiteY99" fmla="*/ 528214 h 1597499"/>
                  <a:gd name="connsiteX100" fmla="*/ 14602 w 252773"/>
                  <a:gd name="connsiteY100" fmla="*/ 449007 h 1597499"/>
                  <a:gd name="connsiteX101" fmla="*/ 14602 w 252773"/>
                  <a:gd name="connsiteY101" fmla="*/ 512270 h 1597499"/>
                  <a:gd name="connsiteX102" fmla="*/ 77544 w 252773"/>
                  <a:gd name="connsiteY102" fmla="*/ 512270 h 1597499"/>
                  <a:gd name="connsiteX103" fmla="*/ 77544 w 252773"/>
                  <a:gd name="connsiteY103" fmla="*/ 449007 h 1597499"/>
                  <a:gd name="connsiteX104" fmla="*/ 14602 w 252773"/>
                  <a:gd name="connsiteY104" fmla="*/ 449007 h 1597499"/>
                  <a:gd name="connsiteX105" fmla="*/ 94664 w 252773"/>
                  <a:gd name="connsiteY105" fmla="*/ 447979 h 1597499"/>
                  <a:gd name="connsiteX106" fmla="*/ 94664 w 252773"/>
                  <a:gd name="connsiteY106" fmla="*/ 512270 h 1597499"/>
                  <a:gd name="connsiteX107" fmla="*/ 158613 w 252773"/>
                  <a:gd name="connsiteY107" fmla="*/ 512270 h 1597499"/>
                  <a:gd name="connsiteX108" fmla="*/ 158613 w 252773"/>
                  <a:gd name="connsiteY108" fmla="*/ 447979 h 1597499"/>
                  <a:gd name="connsiteX109" fmla="*/ 94664 w 252773"/>
                  <a:gd name="connsiteY109" fmla="*/ 447979 h 1597499"/>
                  <a:gd name="connsiteX110" fmla="*/ 174726 w 252773"/>
                  <a:gd name="connsiteY110" fmla="*/ 368258 h 1597499"/>
                  <a:gd name="connsiteX111" fmla="*/ 174726 w 252773"/>
                  <a:gd name="connsiteY111" fmla="*/ 431006 h 1597499"/>
                  <a:gd name="connsiteX112" fmla="*/ 239178 w 252773"/>
                  <a:gd name="connsiteY112" fmla="*/ 431006 h 1597499"/>
                  <a:gd name="connsiteX113" fmla="*/ 239178 w 252773"/>
                  <a:gd name="connsiteY113" fmla="*/ 368258 h 1597499"/>
                  <a:gd name="connsiteX114" fmla="*/ 174726 w 252773"/>
                  <a:gd name="connsiteY114" fmla="*/ 368258 h 1597499"/>
                  <a:gd name="connsiteX115" fmla="*/ 95168 w 252773"/>
                  <a:gd name="connsiteY115" fmla="*/ 367744 h 1597499"/>
                  <a:gd name="connsiteX116" fmla="*/ 95168 w 252773"/>
                  <a:gd name="connsiteY116" fmla="*/ 431520 h 1597499"/>
                  <a:gd name="connsiteX117" fmla="*/ 158613 w 252773"/>
                  <a:gd name="connsiteY117" fmla="*/ 431520 h 1597499"/>
                  <a:gd name="connsiteX118" fmla="*/ 158613 w 252773"/>
                  <a:gd name="connsiteY118" fmla="*/ 367744 h 1597499"/>
                  <a:gd name="connsiteX119" fmla="*/ 95168 w 252773"/>
                  <a:gd name="connsiteY119" fmla="*/ 367744 h 1597499"/>
                  <a:gd name="connsiteX120" fmla="*/ 0 w 252773"/>
                  <a:gd name="connsiteY120" fmla="*/ 350771 h 1597499"/>
                  <a:gd name="connsiteX121" fmla="*/ 252270 w 252773"/>
                  <a:gd name="connsiteY121" fmla="*/ 350771 h 1597499"/>
                  <a:gd name="connsiteX122" fmla="*/ 252270 w 252773"/>
                  <a:gd name="connsiteY122" fmla="*/ 1597499 h 1597499"/>
                  <a:gd name="connsiteX123" fmla="*/ 0 w 252773"/>
                  <a:gd name="connsiteY123" fmla="*/ 1597499 h 1597499"/>
                  <a:gd name="connsiteX124" fmla="*/ 0 w 252773"/>
                  <a:gd name="connsiteY124" fmla="*/ 350771 h 1597499"/>
                  <a:gd name="connsiteX125" fmla="*/ 134947 w 252773"/>
                  <a:gd name="connsiteY125" fmla="*/ 273107 h 1597499"/>
                  <a:gd name="connsiteX126" fmla="*/ 134947 w 252773"/>
                  <a:gd name="connsiteY126" fmla="*/ 321969 h 1597499"/>
                  <a:gd name="connsiteX127" fmla="*/ 238674 w 252773"/>
                  <a:gd name="connsiteY127" fmla="*/ 321969 h 1597499"/>
                  <a:gd name="connsiteX128" fmla="*/ 238674 w 252773"/>
                  <a:gd name="connsiteY128" fmla="*/ 273107 h 1597499"/>
                  <a:gd name="connsiteX129" fmla="*/ 134947 w 252773"/>
                  <a:gd name="connsiteY129" fmla="*/ 273107 h 1597499"/>
                  <a:gd name="connsiteX130" fmla="*/ 14099 w 252773"/>
                  <a:gd name="connsiteY130" fmla="*/ 271564 h 1597499"/>
                  <a:gd name="connsiteX131" fmla="*/ 14099 w 252773"/>
                  <a:gd name="connsiteY131" fmla="*/ 321969 h 1597499"/>
                  <a:gd name="connsiteX132" fmla="*/ 117827 w 252773"/>
                  <a:gd name="connsiteY132" fmla="*/ 321969 h 1597499"/>
                  <a:gd name="connsiteX133" fmla="*/ 117827 w 252773"/>
                  <a:gd name="connsiteY133" fmla="*/ 271564 h 1597499"/>
                  <a:gd name="connsiteX134" fmla="*/ 66466 w 252773"/>
                  <a:gd name="connsiteY134" fmla="*/ 271564 h 1597499"/>
                  <a:gd name="connsiteX135" fmla="*/ 14099 w 252773"/>
                  <a:gd name="connsiteY135" fmla="*/ 271564 h 1597499"/>
                  <a:gd name="connsiteX136" fmla="*/ 49346 w 252773"/>
                  <a:gd name="connsiteY136" fmla="*/ 209331 h 1597499"/>
                  <a:gd name="connsiteX137" fmla="*/ 17120 w 252773"/>
                  <a:gd name="connsiteY137" fmla="*/ 255106 h 1597499"/>
                  <a:gd name="connsiteX138" fmla="*/ 237164 w 252773"/>
                  <a:gd name="connsiteY138" fmla="*/ 255106 h 1597499"/>
                  <a:gd name="connsiteX139" fmla="*/ 202923 w 252773"/>
                  <a:gd name="connsiteY139" fmla="*/ 209331 h 1597499"/>
                  <a:gd name="connsiteX140" fmla="*/ 49346 w 252773"/>
                  <a:gd name="connsiteY140" fmla="*/ 209331 h 1597499"/>
                  <a:gd name="connsiteX141" fmla="*/ 0 w 252773"/>
                  <a:gd name="connsiteY141" fmla="*/ 190815 h 1597499"/>
                  <a:gd name="connsiteX142" fmla="*/ 252773 w 252773"/>
                  <a:gd name="connsiteY142" fmla="*/ 190815 h 1597499"/>
                  <a:gd name="connsiteX143" fmla="*/ 252773 w 252773"/>
                  <a:gd name="connsiteY143" fmla="*/ 340484 h 1597499"/>
                  <a:gd name="connsiteX144" fmla="*/ 0 w 252773"/>
                  <a:gd name="connsiteY144" fmla="*/ 340484 h 1597499"/>
                  <a:gd name="connsiteX145" fmla="*/ 0 w 252773"/>
                  <a:gd name="connsiteY145" fmla="*/ 190815 h 1597499"/>
                  <a:gd name="connsiteX146" fmla="*/ 31723 w 252773"/>
                  <a:gd name="connsiteY146" fmla="*/ 0 h 1597499"/>
                  <a:gd name="connsiteX147" fmla="*/ 31723 w 252773"/>
                  <a:gd name="connsiteY147" fmla="*/ 120867 h 1597499"/>
                  <a:gd name="connsiteX148" fmla="*/ 95168 w 252773"/>
                  <a:gd name="connsiteY148" fmla="*/ 120867 h 1597499"/>
                  <a:gd name="connsiteX149" fmla="*/ 95168 w 252773"/>
                  <a:gd name="connsiteY149" fmla="*/ 183100 h 1597499"/>
                  <a:gd name="connsiteX150" fmla="*/ 11078 w 252773"/>
                  <a:gd name="connsiteY150" fmla="*/ 183100 h 1597499"/>
                  <a:gd name="connsiteX151" fmla="*/ 24170 w 252773"/>
                  <a:gd name="connsiteY151" fmla="*/ 514 h 1597499"/>
                  <a:gd name="connsiteX152" fmla="*/ 31723 w 252773"/>
                  <a:gd name="connsiteY152" fmla="*/ 0 h 159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52773" h="1597499">
                    <a:moveTo>
                      <a:pt x="94664" y="1169580"/>
                    </a:moveTo>
                    <a:cubicBezTo>
                      <a:pt x="94664" y="1191696"/>
                      <a:pt x="94664" y="1211754"/>
                      <a:pt x="94664" y="1232327"/>
                    </a:cubicBezTo>
                    <a:cubicBezTo>
                      <a:pt x="115813" y="1232327"/>
                      <a:pt x="135450" y="1232327"/>
                      <a:pt x="158109" y="1232327"/>
                    </a:cubicBezTo>
                    <a:cubicBezTo>
                      <a:pt x="158109" y="1209697"/>
                      <a:pt x="158109" y="1189639"/>
                      <a:pt x="158109" y="1169580"/>
                    </a:cubicBezTo>
                    <a:cubicBezTo>
                      <a:pt x="136457" y="1169580"/>
                      <a:pt x="115813" y="1169580"/>
                      <a:pt x="94664" y="1169580"/>
                    </a:cubicBezTo>
                    <a:close/>
                    <a:moveTo>
                      <a:pt x="175733" y="1168551"/>
                    </a:moveTo>
                    <a:cubicBezTo>
                      <a:pt x="175733" y="1190153"/>
                      <a:pt x="175733" y="1210726"/>
                      <a:pt x="175733" y="1231813"/>
                    </a:cubicBezTo>
                    <a:cubicBezTo>
                      <a:pt x="197385" y="1231813"/>
                      <a:pt x="217022" y="1231813"/>
                      <a:pt x="237667" y="1231813"/>
                    </a:cubicBezTo>
                    <a:cubicBezTo>
                      <a:pt x="237667" y="1210212"/>
                      <a:pt x="237667" y="1189639"/>
                      <a:pt x="237667" y="1168551"/>
                    </a:cubicBezTo>
                    <a:cubicBezTo>
                      <a:pt x="216519" y="1168551"/>
                      <a:pt x="196881" y="1168551"/>
                      <a:pt x="175733" y="1168551"/>
                    </a:cubicBezTo>
                    <a:close/>
                    <a:moveTo>
                      <a:pt x="95168" y="1090888"/>
                    </a:moveTo>
                    <a:cubicBezTo>
                      <a:pt x="95168" y="1112490"/>
                      <a:pt x="95168" y="1132548"/>
                      <a:pt x="95168" y="1153636"/>
                    </a:cubicBezTo>
                    <a:cubicBezTo>
                      <a:pt x="116820" y="1153636"/>
                      <a:pt x="135954" y="1153636"/>
                      <a:pt x="157605" y="1153636"/>
                    </a:cubicBezTo>
                    <a:cubicBezTo>
                      <a:pt x="157605" y="1132548"/>
                      <a:pt x="157605" y="1113004"/>
                      <a:pt x="157605" y="1090888"/>
                    </a:cubicBezTo>
                    <a:cubicBezTo>
                      <a:pt x="135954" y="1090888"/>
                      <a:pt x="115309" y="1090888"/>
                      <a:pt x="95168" y="1090888"/>
                    </a:cubicBezTo>
                    <a:close/>
                    <a:moveTo>
                      <a:pt x="15106" y="1090888"/>
                    </a:moveTo>
                    <a:cubicBezTo>
                      <a:pt x="15106" y="1112490"/>
                      <a:pt x="15106" y="1132548"/>
                      <a:pt x="15106" y="1153636"/>
                    </a:cubicBezTo>
                    <a:cubicBezTo>
                      <a:pt x="36758" y="1153636"/>
                      <a:pt x="56396" y="1153636"/>
                      <a:pt x="77544" y="1153636"/>
                    </a:cubicBezTo>
                    <a:cubicBezTo>
                      <a:pt x="77544" y="1132548"/>
                      <a:pt x="77544" y="1112490"/>
                      <a:pt x="77544" y="1090888"/>
                    </a:cubicBezTo>
                    <a:cubicBezTo>
                      <a:pt x="55389" y="1090888"/>
                      <a:pt x="34744" y="1090888"/>
                      <a:pt x="15106" y="1090888"/>
                    </a:cubicBezTo>
                    <a:close/>
                    <a:moveTo>
                      <a:pt x="95671" y="1009110"/>
                    </a:moveTo>
                    <a:cubicBezTo>
                      <a:pt x="95671" y="1031225"/>
                      <a:pt x="95671" y="1051798"/>
                      <a:pt x="95671" y="1072886"/>
                    </a:cubicBezTo>
                    <a:cubicBezTo>
                      <a:pt x="116820" y="1072886"/>
                      <a:pt x="135954" y="1072886"/>
                      <a:pt x="157605" y="1072886"/>
                    </a:cubicBezTo>
                    <a:cubicBezTo>
                      <a:pt x="157605" y="1050256"/>
                      <a:pt x="157605" y="1029683"/>
                      <a:pt x="157605" y="1009110"/>
                    </a:cubicBezTo>
                    <a:cubicBezTo>
                      <a:pt x="135450" y="1009110"/>
                      <a:pt x="115813" y="1009110"/>
                      <a:pt x="95671" y="1009110"/>
                    </a:cubicBezTo>
                    <a:close/>
                    <a:moveTo>
                      <a:pt x="175733" y="1008595"/>
                    </a:moveTo>
                    <a:cubicBezTo>
                      <a:pt x="175733" y="1030197"/>
                      <a:pt x="175733" y="1050770"/>
                      <a:pt x="175733" y="1072371"/>
                    </a:cubicBezTo>
                    <a:cubicBezTo>
                      <a:pt x="197385" y="1072371"/>
                      <a:pt x="217022" y="1072371"/>
                      <a:pt x="238674" y="1072371"/>
                    </a:cubicBezTo>
                    <a:cubicBezTo>
                      <a:pt x="238674" y="1050770"/>
                      <a:pt x="238674" y="1029683"/>
                      <a:pt x="238674" y="1008595"/>
                    </a:cubicBezTo>
                    <a:cubicBezTo>
                      <a:pt x="216519" y="1008595"/>
                      <a:pt x="196881" y="1008595"/>
                      <a:pt x="175733" y="1008595"/>
                    </a:cubicBezTo>
                    <a:close/>
                    <a:moveTo>
                      <a:pt x="175733" y="929389"/>
                    </a:moveTo>
                    <a:cubicBezTo>
                      <a:pt x="175733" y="951505"/>
                      <a:pt x="175733" y="972078"/>
                      <a:pt x="175733" y="992651"/>
                    </a:cubicBezTo>
                    <a:cubicBezTo>
                      <a:pt x="197888" y="992651"/>
                      <a:pt x="218029" y="992651"/>
                      <a:pt x="239178" y="992651"/>
                    </a:cubicBezTo>
                    <a:cubicBezTo>
                      <a:pt x="239178" y="970535"/>
                      <a:pt x="239178" y="950990"/>
                      <a:pt x="239178" y="929389"/>
                    </a:cubicBezTo>
                    <a:cubicBezTo>
                      <a:pt x="218029" y="929389"/>
                      <a:pt x="196881" y="929389"/>
                      <a:pt x="175733" y="929389"/>
                    </a:cubicBezTo>
                    <a:close/>
                    <a:moveTo>
                      <a:pt x="95671" y="928875"/>
                    </a:moveTo>
                    <a:cubicBezTo>
                      <a:pt x="95671" y="951505"/>
                      <a:pt x="95671" y="972593"/>
                      <a:pt x="95671" y="993680"/>
                    </a:cubicBezTo>
                    <a:cubicBezTo>
                      <a:pt x="116820" y="993680"/>
                      <a:pt x="135954" y="993680"/>
                      <a:pt x="157605" y="993680"/>
                    </a:cubicBezTo>
                    <a:cubicBezTo>
                      <a:pt x="157605" y="970535"/>
                      <a:pt x="157605" y="949448"/>
                      <a:pt x="157605" y="928875"/>
                    </a:cubicBezTo>
                    <a:cubicBezTo>
                      <a:pt x="135450" y="928875"/>
                      <a:pt x="115309" y="928875"/>
                      <a:pt x="95671" y="928875"/>
                    </a:cubicBezTo>
                    <a:close/>
                    <a:moveTo>
                      <a:pt x="14602" y="928875"/>
                    </a:moveTo>
                    <a:cubicBezTo>
                      <a:pt x="14602" y="951505"/>
                      <a:pt x="14602" y="971563"/>
                      <a:pt x="14602" y="992651"/>
                    </a:cubicBezTo>
                    <a:cubicBezTo>
                      <a:pt x="36255" y="992651"/>
                      <a:pt x="56396" y="992651"/>
                      <a:pt x="77544" y="992651"/>
                    </a:cubicBezTo>
                    <a:cubicBezTo>
                      <a:pt x="77544" y="970021"/>
                      <a:pt x="77544" y="949448"/>
                      <a:pt x="77544" y="928875"/>
                    </a:cubicBezTo>
                    <a:cubicBezTo>
                      <a:pt x="55389" y="928875"/>
                      <a:pt x="35247" y="928875"/>
                      <a:pt x="14602" y="928875"/>
                    </a:cubicBezTo>
                    <a:close/>
                    <a:moveTo>
                      <a:pt x="175229" y="849668"/>
                    </a:moveTo>
                    <a:cubicBezTo>
                      <a:pt x="175229" y="871784"/>
                      <a:pt x="175229" y="891843"/>
                      <a:pt x="175229" y="912930"/>
                    </a:cubicBezTo>
                    <a:cubicBezTo>
                      <a:pt x="196881" y="912930"/>
                      <a:pt x="217022" y="912930"/>
                      <a:pt x="238171" y="912930"/>
                    </a:cubicBezTo>
                    <a:cubicBezTo>
                      <a:pt x="238171" y="891328"/>
                      <a:pt x="238171" y="870241"/>
                      <a:pt x="238171" y="849668"/>
                    </a:cubicBezTo>
                    <a:cubicBezTo>
                      <a:pt x="216015" y="849668"/>
                      <a:pt x="195874" y="849668"/>
                      <a:pt x="175229" y="849668"/>
                    </a:cubicBezTo>
                    <a:close/>
                    <a:moveTo>
                      <a:pt x="94664" y="767890"/>
                    </a:moveTo>
                    <a:cubicBezTo>
                      <a:pt x="94664" y="789492"/>
                      <a:pt x="94664" y="809551"/>
                      <a:pt x="94664" y="831152"/>
                    </a:cubicBezTo>
                    <a:cubicBezTo>
                      <a:pt x="116316" y="831152"/>
                      <a:pt x="136457" y="831152"/>
                      <a:pt x="157605" y="831152"/>
                    </a:cubicBezTo>
                    <a:cubicBezTo>
                      <a:pt x="157605" y="809036"/>
                      <a:pt x="157605" y="788463"/>
                      <a:pt x="157605" y="767890"/>
                    </a:cubicBezTo>
                    <a:cubicBezTo>
                      <a:pt x="135450" y="767890"/>
                      <a:pt x="115813" y="767890"/>
                      <a:pt x="94664" y="767890"/>
                    </a:cubicBezTo>
                    <a:close/>
                    <a:moveTo>
                      <a:pt x="15106" y="767890"/>
                    </a:moveTo>
                    <a:cubicBezTo>
                      <a:pt x="15106" y="790006"/>
                      <a:pt x="15106" y="810579"/>
                      <a:pt x="15106" y="831152"/>
                    </a:cubicBezTo>
                    <a:cubicBezTo>
                      <a:pt x="37262" y="831152"/>
                      <a:pt x="56899" y="831152"/>
                      <a:pt x="77040" y="831152"/>
                    </a:cubicBezTo>
                    <a:cubicBezTo>
                      <a:pt x="77040" y="809036"/>
                      <a:pt x="77040" y="788463"/>
                      <a:pt x="77040" y="767890"/>
                    </a:cubicBezTo>
                    <a:cubicBezTo>
                      <a:pt x="54885" y="767890"/>
                      <a:pt x="35247" y="767890"/>
                      <a:pt x="15106" y="767890"/>
                    </a:cubicBezTo>
                    <a:close/>
                    <a:moveTo>
                      <a:pt x="175229" y="767376"/>
                    </a:moveTo>
                    <a:cubicBezTo>
                      <a:pt x="175229" y="788978"/>
                      <a:pt x="175229" y="810065"/>
                      <a:pt x="175229" y="831667"/>
                    </a:cubicBezTo>
                    <a:cubicBezTo>
                      <a:pt x="196881" y="831667"/>
                      <a:pt x="217022" y="831667"/>
                      <a:pt x="238171" y="831667"/>
                    </a:cubicBezTo>
                    <a:cubicBezTo>
                      <a:pt x="238171" y="809551"/>
                      <a:pt x="238171" y="788978"/>
                      <a:pt x="238171" y="767376"/>
                    </a:cubicBezTo>
                    <a:cubicBezTo>
                      <a:pt x="216519" y="767376"/>
                      <a:pt x="196881" y="767376"/>
                      <a:pt x="175229" y="767376"/>
                    </a:cubicBezTo>
                    <a:close/>
                    <a:moveTo>
                      <a:pt x="175229" y="689712"/>
                    </a:moveTo>
                    <a:cubicBezTo>
                      <a:pt x="175229" y="711829"/>
                      <a:pt x="175229" y="731887"/>
                      <a:pt x="175229" y="752975"/>
                    </a:cubicBezTo>
                    <a:cubicBezTo>
                      <a:pt x="196378" y="752975"/>
                      <a:pt x="216519" y="752975"/>
                      <a:pt x="238171" y="752975"/>
                    </a:cubicBezTo>
                    <a:cubicBezTo>
                      <a:pt x="238171" y="730344"/>
                      <a:pt x="238171" y="709771"/>
                      <a:pt x="238171" y="689712"/>
                    </a:cubicBezTo>
                    <a:cubicBezTo>
                      <a:pt x="216015" y="689712"/>
                      <a:pt x="195371" y="689712"/>
                      <a:pt x="175229" y="689712"/>
                    </a:cubicBezTo>
                    <a:close/>
                    <a:moveTo>
                      <a:pt x="14602" y="689198"/>
                    </a:moveTo>
                    <a:cubicBezTo>
                      <a:pt x="14602" y="711314"/>
                      <a:pt x="14602" y="732402"/>
                      <a:pt x="14602" y="752460"/>
                    </a:cubicBezTo>
                    <a:cubicBezTo>
                      <a:pt x="36758" y="752460"/>
                      <a:pt x="56899" y="752460"/>
                      <a:pt x="78048" y="752460"/>
                    </a:cubicBezTo>
                    <a:cubicBezTo>
                      <a:pt x="78048" y="730344"/>
                      <a:pt x="78048" y="710285"/>
                      <a:pt x="78048" y="689198"/>
                    </a:cubicBezTo>
                    <a:cubicBezTo>
                      <a:pt x="56396" y="689198"/>
                      <a:pt x="35751" y="689198"/>
                      <a:pt x="14602" y="689198"/>
                    </a:cubicBezTo>
                    <a:close/>
                    <a:moveTo>
                      <a:pt x="14099" y="608449"/>
                    </a:moveTo>
                    <a:cubicBezTo>
                      <a:pt x="14099" y="630050"/>
                      <a:pt x="14099" y="650109"/>
                      <a:pt x="14099" y="671711"/>
                    </a:cubicBezTo>
                    <a:cubicBezTo>
                      <a:pt x="35751" y="671711"/>
                      <a:pt x="56396" y="671711"/>
                      <a:pt x="78048" y="671711"/>
                    </a:cubicBezTo>
                    <a:cubicBezTo>
                      <a:pt x="78048" y="650109"/>
                      <a:pt x="78048" y="630050"/>
                      <a:pt x="78048" y="608449"/>
                    </a:cubicBezTo>
                    <a:cubicBezTo>
                      <a:pt x="55389" y="608449"/>
                      <a:pt x="35247" y="608449"/>
                      <a:pt x="14099" y="608449"/>
                    </a:cubicBezTo>
                    <a:close/>
                    <a:moveTo>
                      <a:pt x="95168" y="607935"/>
                    </a:moveTo>
                    <a:cubicBezTo>
                      <a:pt x="95168" y="630565"/>
                      <a:pt x="95168" y="651138"/>
                      <a:pt x="95168" y="672226"/>
                    </a:cubicBezTo>
                    <a:cubicBezTo>
                      <a:pt x="116820" y="672226"/>
                      <a:pt x="136961" y="672226"/>
                      <a:pt x="158109" y="672226"/>
                    </a:cubicBezTo>
                    <a:cubicBezTo>
                      <a:pt x="158109" y="650109"/>
                      <a:pt x="158109" y="629536"/>
                      <a:pt x="158109" y="607935"/>
                    </a:cubicBezTo>
                    <a:cubicBezTo>
                      <a:pt x="136961" y="607935"/>
                      <a:pt x="116820" y="607935"/>
                      <a:pt x="95168" y="607935"/>
                    </a:cubicBezTo>
                    <a:close/>
                    <a:moveTo>
                      <a:pt x="175229" y="528728"/>
                    </a:moveTo>
                    <a:cubicBezTo>
                      <a:pt x="175229" y="550844"/>
                      <a:pt x="175229" y="571417"/>
                      <a:pt x="175229" y="592505"/>
                    </a:cubicBezTo>
                    <a:cubicBezTo>
                      <a:pt x="196378" y="592505"/>
                      <a:pt x="216519" y="592505"/>
                      <a:pt x="239178" y="592505"/>
                    </a:cubicBezTo>
                    <a:cubicBezTo>
                      <a:pt x="239178" y="570388"/>
                      <a:pt x="239178" y="550330"/>
                      <a:pt x="239178" y="528728"/>
                    </a:cubicBezTo>
                    <a:cubicBezTo>
                      <a:pt x="217526" y="528728"/>
                      <a:pt x="196378" y="528728"/>
                      <a:pt x="175229" y="528728"/>
                    </a:cubicBezTo>
                    <a:close/>
                    <a:moveTo>
                      <a:pt x="95168" y="528214"/>
                    </a:moveTo>
                    <a:cubicBezTo>
                      <a:pt x="95168" y="550844"/>
                      <a:pt x="95168" y="571417"/>
                      <a:pt x="95168" y="593019"/>
                    </a:cubicBezTo>
                    <a:cubicBezTo>
                      <a:pt x="116820" y="593019"/>
                      <a:pt x="136457" y="593019"/>
                      <a:pt x="158613" y="593019"/>
                    </a:cubicBezTo>
                    <a:cubicBezTo>
                      <a:pt x="158613" y="569874"/>
                      <a:pt x="158613" y="549815"/>
                      <a:pt x="158613" y="528214"/>
                    </a:cubicBezTo>
                    <a:cubicBezTo>
                      <a:pt x="136457" y="528214"/>
                      <a:pt x="115813" y="528214"/>
                      <a:pt x="95168" y="528214"/>
                    </a:cubicBezTo>
                    <a:close/>
                    <a:moveTo>
                      <a:pt x="15106" y="528214"/>
                    </a:moveTo>
                    <a:cubicBezTo>
                      <a:pt x="15106" y="551873"/>
                      <a:pt x="15106" y="572446"/>
                      <a:pt x="15106" y="593019"/>
                    </a:cubicBezTo>
                    <a:cubicBezTo>
                      <a:pt x="37262" y="593019"/>
                      <a:pt x="56899" y="593019"/>
                      <a:pt x="78048" y="593019"/>
                    </a:cubicBezTo>
                    <a:cubicBezTo>
                      <a:pt x="78048" y="570903"/>
                      <a:pt x="78048" y="550330"/>
                      <a:pt x="78048" y="528214"/>
                    </a:cubicBezTo>
                    <a:cubicBezTo>
                      <a:pt x="56396" y="528214"/>
                      <a:pt x="36255" y="528214"/>
                      <a:pt x="15106" y="528214"/>
                    </a:cubicBezTo>
                    <a:close/>
                    <a:moveTo>
                      <a:pt x="14602" y="449007"/>
                    </a:moveTo>
                    <a:cubicBezTo>
                      <a:pt x="14602" y="471124"/>
                      <a:pt x="14602" y="491182"/>
                      <a:pt x="14602" y="512270"/>
                    </a:cubicBezTo>
                    <a:cubicBezTo>
                      <a:pt x="35751" y="512270"/>
                      <a:pt x="55389" y="512270"/>
                      <a:pt x="77544" y="512270"/>
                    </a:cubicBezTo>
                    <a:cubicBezTo>
                      <a:pt x="77544" y="489125"/>
                      <a:pt x="77544" y="468552"/>
                      <a:pt x="77544" y="449007"/>
                    </a:cubicBezTo>
                    <a:cubicBezTo>
                      <a:pt x="54885" y="449007"/>
                      <a:pt x="34744" y="449007"/>
                      <a:pt x="14602" y="449007"/>
                    </a:cubicBezTo>
                    <a:close/>
                    <a:moveTo>
                      <a:pt x="94664" y="447979"/>
                    </a:moveTo>
                    <a:cubicBezTo>
                      <a:pt x="94664" y="469580"/>
                      <a:pt x="94664" y="490153"/>
                      <a:pt x="94664" y="512270"/>
                    </a:cubicBezTo>
                    <a:cubicBezTo>
                      <a:pt x="116316" y="512270"/>
                      <a:pt x="136457" y="512270"/>
                      <a:pt x="158613" y="512270"/>
                    </a:cubicBezTo>
                    <a:cubicBezTo>
                      <a:pt x="158613" y="489639"/>
                      <a:pt x="158613" y="469580"/>
                      <a:pt x="158613" y="447979"/>
                    </a:cubicBezTo>
                    <a:cubicBezTo>
                      <a:pt x="136961" y="447979"/>
                      <a:pt x="116316" y="447979"/>
                      <a:pt x="94664" y="447979"/>
                    </a:cubicBezTo>
                    <a:close/>
                    <a:moveTo>
                      <a:pt x="174726" y="368258"/>
                    </a:moveTo>
                    <a:cubicBezTo>
                      <a:pt x="174726" y="389346"/>
                      <a:pt x="174726" y="409404"/>
                      <a:pt x="174726" y="431006"/>
                    </a:cubicBezTo>
                    <a:cubicBezTo>
                      <a:pt x="196378" y="431006"/>
                      <a:pt x="217526" y="431006"/>
                      <a:pt x="239178" y="431006"/>
                    </a:cubicBezTo>
                    <a:cubicBezTo>
                      <a:pt x="239178" y="409919"/>
                      <a:pt x="239178" y="390374"/>
                      <a:pt x="239178" y="368258"/>
                    </a:cubicBezTo>
                    <a:cubicBezTo>
                      <a:pt x="217526" y="368258"/>
                      <a:pt x="196881" y="368258"/>
                      <a:pt x="174726" y="368258"/>
                    </a:cubicBezTo>
                    <a:close/>
                    <a:moveTo>
                      <a:pt x="95168" y="367744"/>
                    </a:moveTo>
                    <a:cubicBezTo>
                      <a:pt x="95168" y="389860"/>
                      <a:pt x="95168" y="410947"/>
                      <a:pt x="95168" y="431520"/>
                    </a:cubicBezTo>
                    <a:cubicBezTo>
                      <a:pt x="117323" y="431520"/>
                      <a:pt x="137968" y="431520"/>
                      <a:pt x="158613" y="431520"/>
                    </a:cubicBezTo>
                    <a:cubicBezTo>
                      <a:pt x="158613" y="409404"/>
                      <a:pt x="158613" y="389346"/>
                      <a:pt x="158613" y="367744"/>
                    </a:cubicBezTo>
                    <a:cubicBezTo>
                      <a:pt x="135954" y="367744"/>
                      <a:pt x="115813" y="367744"/>
                      <a:pt x="95168" y="367744"/>
                    </a:cubicBezTo>
                    <a:close/>
                    <a:moveTo>
                      <a:pt x="0" y="350771"/>
                    </a:moveTo>
                    <a:cubicBezTo>
                      <a:pt x="83083" y="350771"/>
                      <a:pt x="166669" y="350771"/>
                      <a:pt x="252270" y="350771"/>
                    </a:cubicBezTo>
                    <a:cubicBezTo>
                      <a:pt x="252270" y="765319"/>
                      <a:pt x="252270" y="1180380"/>
                      <a:pt x="252270" y="1597499"/>
                    </a:cubicBezTo>
                    <a:cubicBezTo>
                      <a:pt x="167173" y="1597499"/>
                      <a:pt x="84594" y="1597499"/>
                      <a:pt x="0" y="1597499"/>
                    </a:cubicBezTo>
                    <a:cubicBezTo>
                      <a:pt x="0" y="1181923"/>
                      <a:pt x="0" y="767376"/>
                      <a:pt x="0" y="350771"/>
                    </a:cubicBezTo>
                    <a:close/>
                    <a:moveTo>
                      <a:pt x="134947" y="273107"/>
                    </a:moveTo>
                    <a:cubicBezTo>
                      <a:pt x="134947" y="290080"/>
                      <a:pt x="134947" y="306024"/>
                      <a:pt x="134947" y="321969"/>
                    </a:cubicBezTo>
                    <a:cubicBezTo>
                      <a:pt x="170194" y="321969"/>
                      <a:pt x="203931" y="321969"/>
                      <a:pt x="238674" y="321969"/>
                    </a:cubicBezTo>
                    <a:cubicBezTo>
                      <a:pt x="238674" y="304482"/>
                      <a:pt x="238674" y="289566"/>
                      <a:pt x="238674" y="273107"/>
                    </a:cubicBezTo>
                    <a:cubicBezTo>
                      <a:pt x="202420" y="273107"/>
                      <a:pt x="169691" y="273107"/>
                      <a:pt x="134947" y="273107"/>
                    </a:cubicBezTo>
                    <a:close/>
                    <a:moveTo>
                      <a:pt x="14099" y="271564"/>
                    </a:moveTo>
                    <a:cubicBezTo>
                      <a:pt x="14099" y="290080"/>
                      <a:pt x="14099" y="304996"/>
                      <a:pt x="14099" y="321969"/>
                    </a:cubicBezTo>
                    <a:cubicBezTo>
                      <a:pt x="50353" y="321969"/>
                      <a:pt x="83587" y="321969"/>
                      <a:pt x="117827" y="321969"/>
                    </a:cubicBezTo>
                    <a:cubicBezTo>
                      <a:pt x="117827" y="304996"/>
                      <a:pt x="117827" y="289052"/>
                      <a:pt x="117827" y="271564"/>
                    </a:cubicBezTo>
                    <a:cubicBezTo>
                      <a:pt x="99700" y="271564"/>
                      <a:pt x="83083" y="271564"/>
                      <a:pt x="66466" y="271564"/>
                    </a:cubicBezTo>
                    <a:cubicBezTo>
                      <a:pt x="49346" y="271564"/>
                      <a:pt x="32226" y="271564"/>
                      <a:pt x="14099" y="271564"/>
                    </a:cubicBezTo>
                    <a:close/>
                    <a:moveTo>
                      <a:pt x="49346" y="209331"/>
                    </a:moveTo>
                    <a:cubicBezTo>
                      <a:pt x="11581" y="209331"/>
                      <a:pt x="6043" y="217045"/>
                      <a:pt x="17120" y="255106"/>
                    </a:cubicBezTo>
                    <a:cubicBezTo>
                      <a:pt x="90132" y="255106"/>
                      <a:pt x="163145" y="255106"/>
                      <a:pt x="237164" y="255106"/>
                    </a:cubicBezTo>
                    <a:cubicBezTo>
                      <a:pt x="243710" y="212417"/>
                      <a:pt x="241192" y="209331"/>
                      <a:pt x="202923" y="209331"/>
                    </a:cubicBezTo>
                    <a:cubicBezTo>
                      <a:pt x="151563" y="209331"/>
                      <a:pt x="100707" y="209331"/>
                      <a:pt x="49346" y="209331"/>
                    </a:cubicBezTo>
                    <a:close/>
                    <a:moveTo>
                      <a:pt x="0" y="190815"/>
                    </a:moveTo>
                    <a:cubicBezTo>
                      <a:pt x="84594" y="190815"/>
                      <a:pt x="167676" y="190815"/>
                      <a:pt x="252773" y="190815"/>
                    </a:cubicBezTo>
                    <a:cubicBezTo>
                      <a:pt x="252773" y="240704"/>
                      <a:pt x="252773" y="290080"/>
                      <a:pt x="252773" y="340484"/>
                    </a:cubicBezTo>
                    <a:cubicBezTo>
                      <a:pt x="168180" y="340484"/>
                      <a:pt x="84594" y="340484"/>
                      <a:pt x="0" y="340484"/>
                    </a:cubicBezTo>
                    <a:cubicBezTo>
                      <a:pt x="0" y="290594"/>
                      <a:pt x="0" y="241219"/>
                      <a:pt x="0" y="190815"/>
                    </a:cubicBezTo>
                    <a:close/>
                    <a:moveTo>
                      <a:pt x="31723" y="0"/>
                    </a:moveTo>
                    <a:cubicBezTo>
                      <a:pt x="31723" y="39603"/>
                      <a:pt x="31723" y="78691"/>
                      <a:pt x="31723" y="120867"/>
                    </a:cubicBezTo>
                    <a:cubicBezTo>
                      <a:pt x="55892" y="120867"/>
                      <a:pt x="74523" y="120867"/>
                      <a:pt x="95168" y="120867"/>
                    </a:cubicBezTo>
                    <a:cubicBezTo>
                      <a:pt x="95168" y="142468"/>
                      <a:pt x="95168" y="162013"/>
                      <a:pt x="95168" y="183100"/>
                    </a:cubicBezTo>
                    <a:cubicBezTo>
                      <a:pt x="66467" y="183100"/>
                      <a:pt x="40786" y="183100"/>
                      <a:pt x="11078" y="183100"/>
                    </a:cubicBezTo>
                    <a:cubicBezTo>
                      <a:pt x="15610" y="121381"/>
                      <a:pt x="20142" y="61205"/>
                      <a:pt x="24170" y="514"/>
                    </a:cubicBezTo>
                    <a:cubicBezTo>
                      <a:pt x="26688" y="514"/>
                      <a:pt x="29205" y="514"/>
                      <a:pt x="317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A82FE2-E2DD-431D-8D46-7855EDEAA3AE}"/>
                  </a:ext>
                </a:extLst>
              </p:cNvPr>
              <p:cNvSpPr/>
              <p:nvPr/>
            </p:nvSpPr>
            <p:spPr>
              <a:xfrm>
                <a:off x="4797295" y="2666418"/>
                <a:ext cx="300411" cy="1590168"/>
              </a:xfrm>
              <a:custGeom>
                <a:avLst/>
                <a:gdLst>
                  <a:gd name="connsiteX0" fmla="*/ 99275 w 306851"/>
                  <a:gd name="connsiteY0" fmla="*/ 971161 h 1218693"/>
                  <a:gd name="connsiteX1" fmla="*/ 99275 w 306851"/>
                  <a:gd name="connsiteY1" fmla="*/ 1025454 h 1218693"/>
                  <a:gd name="connsiteX2" fmla="*/ 207576 w 306851"/>
                  <a:gd name="connsiteY2" fmla="*/ 1025454 h 1218693"/>
                  <a:gd name="connsiteX3" fmla="*/ 207576 w 306851"/>
                  <a:gd name="connsiteY3" fmla="*/ 971161 h 1218693"/>
                  <a:gd name="connsiteX4" fmla="*/ 99275 w 306851"/>
                  <a:gd name="connsiteY4" fmla="*/ 849179 h 1218693"/>
                  <a:gd name="connsiteX5" fmla="*/ 99275 w 306851"/>
                  <a:gd name="connsiteY5" fmla="*/ 903472 h 1218693"/>
                  <a:gd name="connsiteX6" fmla="*/ 207576 w 306851"/>
                  <a:gd name="connsiteY6" fmla="*/ 903472 h 1218693"/>
                  <a:gd name="connsiteX7" fmla="*/ 207576 w 306851"/>
                  <a:gd name="connsiteY7" fmla="*/ 849179 h 1218693"/>
                  <a:gd name="connsiteX8" fmla="*/ 99275 w 306851"/>
                  <a:gd name="connsiteY8" fmla="*/ 727198 h 1218693"/>
                  <a:gd name="connsiteX9" fmla="*/ 99275 w 306851"/>
                  <a:gd name="connsiteY9" fmla="*/ 781490 h 1218693"/>
                  <a:gd name="connsiteX10" fmla="*/ 207576 w 306851"/>
                  <a:gd name="connsiteY10" fmla="*/ 781490 h 1218693"/>
                  <a:gd name="connsiteX11" fmla="*/ 207576 w 306851"/>
                  <a:gd name="connsiteY11" fmla="*/ 727198 h 1218693"/>
                  <a:gd name="connsiteX12" fmla="*/ 99275 w 306851"/>
                  <a:gd name="connsiteY12" fmla="*/ 605216 h 1218693"/>
                  <a:gd name="connsiteX13" fmla="*/ 99275 w 306851"/>
                  <a:gd name="connsiteY13" fmla="*/ 659508 h 1218693"/>
                  <a:gd name="connsiteX14" fmla="*/ 207576 w 306851"/>
                  <a:gd name="connsiteY14" fmla="*/ 659508 h 1218693"/>
                  <a:gd name="connsiteX15" fmla="*/ 207576 w 306851"/>
                  <a:gd name="connsiteY15" fmla="*/ 605216 h 1218693"/>
                  <a:gd name="connsiteX16" fmla="*/ 99275 w 306851"/>
                  <a:gd name="connsiteY16" fmla="*/ 483234 h 1218693"/>
                  <a:gd name="connsiteX17" fmla="*/ 99275 w 306851"/>
                  <a:gd name="connsiteY17" fmla="*/ 537526 h 1218693"/>
                  <a:gd name="connsiteX18" fmla="*/ 207576 w 306851"/>
                  <a:gd name="connsiteY18" fmla="*/ 537526 h 1218693"/>
                  <a:gd name="connsiteX19" fmla="*/ 207576 w 306851"/>
                  <a:gd name="connsiteY19" fmla="*/ 483234 h 1218693"/>
                  <a:gd name="connsiteX20" fmla="*/ 99275 w 306851"/>
                  <a:gd name="connsiteY20" fmla="*/ 361252 h 1218693"/>
                  <a:gd name="connsiteX21" fmla="*/ 99275 w 306851"/>
                  <a:gd name="connsiteY21" fmla="*/ 415544 h 1218693"/>
                  <a:gd name="connsiteX22" fmla="*/ 207576 w 306851"/>
                  <a:gd name="connsiteY22" fmla="*/ 415544 h 1218693"/>
                  <a:gd name="connsiteX23" fmla="*/ 207576 w 306851"/>
                  <a:gd name="connsiteY23" fmla="*/ 361252 h 1218693"/>
                  <a:gd name="connsiteX24" fmla="*/ 99275 w 306851"/>
                  <a:gd name="connsiteY24" fmla="*/ 239270 h 1218693"/>
                  <a:gd name="connsiteX25" fmla="*/ 99275 w 306851"/>
                  <a:gd name="connsiteY25" fmla="*/ 293563 h 1218693"/>
                  <a:gd name="connsiteX26" fmla="*/ 207576 w 306851"/>
                  <a:gd name="connsiteY26" fmla="*/ 293563 h 1218693"/>
                  <a:gd name="connsiteX27" fmla="*/ 207576 w 306851"/>
                  <a:gd name="connsiteY27" fmla="*/ 239270 h 1218693"/>
                  <a:gd name="connsiteX28" fmla="*/ 99275 w 306851"/>
                  <a:gd name="connsiteY28" fmla="*/ 117288 h 1218693"/>
                  <a:gd name="connsiteX29" fmla="*/ 99275 w 306851"/>
                  <a:gd name="connsiteY29" fmla="*/ 171581 h 1218693"/>
                  <a:gd name="connsiteX30" fmla="*/ 207576 w 306851"/>
                  <a:gd name="connsiteY30" fmla="*/ 171581 h 1218693"/>
                  <a:gd name="connsiteX31" fmla="*/ 207576 w 306851"/>
                  <a:gd name="connsiteY31" fmla="*/ 117288 h 1218693"/>
                  <a:gd name="connsiteX32" fmla="*/ 0 w 306851"/>
                  <a:gd name="connsiteY32" fmla="*/ 0 h 1218693"/>
                  <a:gd name="connsiteX33" fmla="*/ 306851 w 306851"/>
                  <a:gd name="connsiteY33" fmla="*/ 0 h 1218693"/>
                  <a:gd name="connsiteX34" fmla="*/ 306851 w 306851"/>
                  <a:gd name="connsiteY34" fmla="*/ 1218693 h 1218693"/>
                  <a:gd name="connsiteX35" fmla="*/ 0 w 306851"/>
                  <a:gd name="connsiteY35" fmla="*/ 1218693 h 1218693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9525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9525 w 306851"/>
                  <a:gd name="connsiteY44" fmla="*/ 0 h 1590168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0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0 w 306851"/>
                  <a:gd name="connsiteY44" fmla="*/ 0 h 159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6851" h="1590168">
                    <a:moveTo>
                      <a:pt x="99275" y="1342636"/>
                    </a:moveTo>
                    <a:lnTo>
                      <a:pt x="99275" y="1396929"/>
                    </a:lnTo>
                    <a:lnTo>
                      <a:pt x="207576" y="1396929"/>
                    </a:lnTo>
                    <a:lnTo>
                      <a:pt x="207576" y="1342636"/>
                    </a:lnTo>
                    <a:lnTo>
                      <a:pt x="99275" y="1342636"/>
                    </a:lnTo>
                    <a:close/>
                    <a:moveTo>
                      <a:pt x="99275" y="1220654"/>
                    </a:moveTo>
                    <a:lnTo>
                      <a:pt x="99275" y="1274947"/>
                    </a:lnTo>
                    <a:lnTo>
                      <a:pt x="207576" y="1274947"/>
                    </a:lnTo>
                    <a:lnTo>
                      <a:pt x="207576" y="1220654"/>
                    </a:lnTo>
                    <a:lnTo>
                      <a:pt x="99275" y="1220654"/>
                    </a:lnTo>
                    <a:close/>
                    <a:moveTo>
                      <a:pt x="99275" y="1098673"/>
                    </a:moveTo>
                    <a:lnTo>
                      <a:pt x="99275" y="1152965"/>
                    </a:lnTo>
                    <a:lnTo>
                      <a:pt x="207576" y="1152965"/>
                    </a:lnTo>
                    <a:lnTo>
                      <a:pt x="207576" y="1098673"/>
                    </a:lnTo>
                    <a:lnTo>
                      <a:pt x="99275" y="1098673"/>
                    </a:lnTo>
                    <a:close/>
                    <a:moveTo>
                      <a:pt x="99275" y="976691"/>
                    </a:moveTo>
                    <a:lnTo>
                      <a:pt x="99275" y="1030983"/>
                    </a:lnTo>
                    <a:lnTo>
                      <a:pt x="207576" y="1030983"/>
                    </a:lnTo>
                    <a:lnTo>
                      <a:pt x="207576" y="976691"/>
                    </a:lnTo>
                    <a:lnTo>
                      <a:pt x="99275" y="976691"/>
                    </a:lnTo>
                    <a:close/>
                    <a:moveTo>
                      <a:pt x="99275" y="854709"/>
                    </a:moveTo>
                    <a:lnTo>
                      <a:pt x="99275" y="909001"/>
                    </a:lnTo>
                    <a:lnTo>
                      <a:pt x="207576" y="909001"/>
                    </a:lnTo>
                    <a:lnTo>
                      <a:pt x="207576" y="854709"/>
                    </a:lnTo>
                    <a:lnTo>
                      <a:pt x="99275" y="854709"/>
                    </a:lnTo>
                    <a:close/>
                    <a:moveTo>
                      <a:pt x="99275" y="732727"/>
                    </a:moveTo>
                    <a:lnTo>
                      <a:pt x="99275" y="787019"/>
                    </a:lnTo>
                    <a:lnTo>
                      <a:pt x="207576" y="787019"/>
                    </a:lnTo>
                    <a:lnTo>
                      <a:pt x="207576" y="732727"/>
                    </a:lnTo>
                    <a:lnTo>
                      <a:pt x="99275" y="732727"/>
                    </a:lnTo>
                    <a:close/>
                    <a:moveTo>
                      <a:pt x="99275" y="610745"/>
                    </a:moveTo>
                    <a:lnTo>
                      <a:pt x="99275" y="665038"/>
                    </a:lnTo>
                    <a:lnTo>
                      <a:pt x="207576" y="665038"/>
                    </a:lnTo>
                    <a:lnTo>
                      <a:pt x="207576" y="610745"/>
                    </a:lnTo>
                    <a:lnTo>
                      <a:pt x="99275" y="610745"/>
                    </a:lnTo>
                    <a:close/>
                    <a:moveTo>
                      <a:pt x="99275" y="488763"/>
                    </a:moveTo>
                    <a:lnTo>
                      <a:pt x="99275" y="543056"/>
                    </a:lnTo>
                    <a:lnTo>
                      <a:pt x="207576" y="543056"/>
                    </a:lnTo>
                    <a:lnTo>
                      <a:pt x="207576" y="488763"/>
                    </a:lnTo>
                    <a:lnTo>
                      <a:pt x="99275" y="488763"/>
                    </a:lnTo>
                    <a:close/>
                    <a:moveTo>
                      <a:pt x="0" y="0"/>
                    </a:moveTo>
                    <a:lnTo>
                      <a:pt x="306851" y="371475"/>
                    </a:lnTo>
                    <a:lnTo>
                      <a:pt x="306851" y="1590168"/>
                    </a:lnTo>
                    <a:lnTo>
                      <a:pt x="0" y="1590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2AD73A5-152E-4424-89CE-9BF6CBA0DB5D}"/>
                  </a:ext>
                </a:extLst>
              </p:cNvPr>
              <p:cNvSpPr/>
              <p:nvPr/>
            </p:nvSpPr>
            <p:spPr>
              <a:xfrm>
                <a:off x="4310739" y="3286263"/>
                <a:ext cx="532405" cy="970323"/>
              </a:xfrm>
              <a:custGeom>
                <a:avLst/>
                <a:gdLst>
                  <a:gd name="connsiteX0" fmla="*/ 475422 w 923439"/>
                  <a:gd name="connsiteY0" fmla="*/ 855427 h 1647670"/>
                  <a:gd name="connsiteX1" fmla="*/ 475422 w 923439"/>
                  <a:gd name="connsiteY1" fmla="*/ 969146 h 1647670"/>
                  <a:gd name="connsiteX2" fmla="*/ 589141 w 923439"/>
                  <a:gd name="connsiteY2" fmla="*/ 969146 h 1647670"/>
                  <a:gd name="connsiteX3" fmla="*/ 589141 w 923439"/>
                  <a:gd name="connsiteY3" fmla="*/ 855427 h 1647670"/>
                  <a:gd name="connsiteX4" fmla="*/ 334298 w 923439"/>
                  <a:gd name="connsiteY4" fmla="*/ 855427 h 1647670"/>
                  <a:gd name="connsiteX5" fmla="*/ 334298 w 923439"/>
                  <a:gd name="connsiteY5" fmla="*/ 969146 h 1647670"/>
                  <a:gd name="connsiteX6" fmla="*/ 448017 w 923439"/>
                  <a:gd name="connsiteY6" fmla="*/ 969146 h 1647670"/>
                  <a:gd name="connsiteX7" fmla="*/ 448017 w 923439"/>
                  <a:gd name="connsiteY7" fmla="*/ 855427 h 1647670"/>
                  <a:gd name="connsiteX8" fmla="*/ 475422 w 923439"/>
                  <a:gd name="connsiteY8" fmla="*/ 709876 h 1647670"/>
                  <a:gd name="connsiteX9" fmla="*/ 475422 w 923439"/>
                  <a:gd name="connsiteY9" fmla="*/ 823595 h 1647670"/>
                  <a:gd name="connsiteX10" fmla="*/ 589141 w 923439"/>
                  <a:gd name="connsiteY10" fmla="*/ 823595 h 1647670"/>
                  <a:gd name="connsiteX11" fmla="*/ 589141 w 923439"/>
                  <a:gd name="connsiteY11" fmla="*/ 709876 h 1647670"/>
                  <a:gd name="connsiteX12" fmla="*/ 334298 w 923439"/>
                  <a:gd name="connsiteY12" fmla="*/ 709876 h 1647670"/>
                  <a:gd name="connsiteX13" fmla="*/ 334298 w 923439"/>
                  <a:gd name="connsiteY13" fmla="*/ 823595 h 1647670"/>
                  <a:gd name="connsiteX14" fmla="*/ 448017 w 923439"/>
                  <a:gd name="connsiteY14" fmla="*/ 823595 h 1647670"/>
                  <a:gd name="connsiteX15" fmla="*/ 448017 w 923439"/>
                  <a:gd name="connsiteY15" fmla="*/ 709876 h 1647670"/>
                  <a:gd name="connsiteX16" fmla="*/ 475422 w 923439"/>
                  <a:gd name="connsiteY16" fmla="*/ 500489 h 1647670"/>
                  <a:gd name="connsiteX17" fmla="*/ 475422 w 923439"/>
                  <a:gd name="connsiteY17" fmla="*/ 614208 h 1647670"/>
                  <a:gd name="connsiteX18" fmla="*/ 589141 w 923439"/>
                  <a:gd name="connsiteY18" fmla="*/ 614208 h 1647670"/>
                  <a:gd name="connsiteX19" fmla="*/ 589141 w 923439"/>
                  <a:gd name="connsiteY19" fmla="*/ 500489 h 1647670"/>
                  <a:gd name="connsiteX20" fmla="*/ 334298 w 923439"/>
                  <a:gd name="connsiteY20" fmla="*/ 500489 h 1647670"/>
                  <a:gd name="connsiteX21" fmla="*/ 334298 w 923439"/>
                  <a:gd name="connsiteY21" fmla="*/ 614208 h 1647670"/>
                  <a:gd name="connsiteX22" fmla="*/ 448017 w 923439"/>
                  <a:gd name="connsiteY22" fmla="*/ 614208 h 1647670"/>
                  <a:gd name="connsiteX23" fmla="*/ 448017 w 923439"/>
                  <a:gd name="connsiteY23" fmla="*/ 500489 h 1647670"/>
                  <a:gd name="connsiteX24" fmla="*/ 475422 w 923439"/>
                  <a:gd name="connsiteY24" fmla="*/ 354938 h 1647670"/>
                  <a:gd name="connsiteX25" fmla="*/ 475422 w 923439"/>
                  <a:gd name="connsiteY25" fmla="*/ 468657 h 1647670"/>
                  <a:gd name="connsiteX26" fmla="*/ 589141 w 923439"/>
                  <a:gd name="connsiteY26" fmla="*/ 468657 h 1647670"/>
                  <a:gd name="connsiteX27" fmla="*/ 589141 w 923439"/>
                  <a:gd name="connsiteY27" fmla="*/ 354938 h 1647670"/>
                  <a:gd name="connsiteX28" fmla="*/ 334298 w 923439"/>
                  <a:gd name="connsiteY28" fmla="*/ 354938 h 1647670"/>
                  <a:gd name="connsiteX29" fmla="*/ 334298 w 923439"/>
                  <a:gd name="connsiteY29" fmla="*/ 468657 h 1647670"/>
                  <a:gd name="connsiteX30" fmla="*/ 448017 w 923439"/>
                  <a:gd name="connsiteY30" fmla="*/ 468657 h 1647670"/>
                  <a:gd name="connsiteX31" fmla="*/ 448017 w 923439"/>
                  <a:gd name="connsiteY31" fmla="*/ 354938 h 1647670"/>
                  <a:gd name="connsiteX32" fmla="*/ 461720 w 923439"/>
                  <a:gd name="connsiteY32" fmla="*/ 0 h 1647670"/>
                  <a:gd name="connsiteX33" fmla="*/ 923439 w 923439"/>
                  <a:gd name="connsiteY33" fmla="*/ 308459 h 1647670"/>
                  <a:gd name="connsiteX34" fmla="*/ 768082 w 923439"/>
                  <a:gd name="connsiteY34" fmla="*/ 308459 h 1647670"/>
                  <a:gd name="connsiteX35" fmla="*/ 768082 w 923439"/>
                  <a:gd name="connsiteY35" fmla="*/ 1647670 h 1647670"/>
                  <a:gd name="connsiteX36" fmla="*/ 155357 w 923439"/>
                  <a:gd name="connsiteY36" fmla="*/ 1647670 h 1647670"/>
                  <a:gd name="connsiteX37" fmla="*/ 155357 w 923439"/>
                  <a:gd name="connsiteY37" fmla="*/ 308459 h 1647670"/>
                  <a:gd name="connsiteX38" fmla="*/ 0 w 923439"/>
                  <a:gd name="connsiteY38" fmla="*/ 308459 h 1647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23439" h="1647670">
                    <a:moveTo>
                      <a:pt x="475422" y="855427"/>
                    </a:moveTo>
                    <a:lnTo>
                      <a:pt x="475422" y="969146"/>
                    </a:lnTo>
                    <a:lnTo>
                      <a:pt x="589141" y="969146"/>
                    </a:lnTo>
                    <a:lnTo>
                      <a:pt x="589141" y="855427"/>
                    </a:lnTo>
                    <a:close/>
                    <a:moveTo>
                      <a:pt x="334298" y="855427"/>
                    </a:moveTo>
                    <a:lnTo>
                      <a:pt x="334298" y="969146"/>
                    </a:lnTo>
                    <a:lnTo>
                      <a:pt x="448017" y="969146"/>
                    </a:lnTo>
                    <a:lnTo>
                      <a:pt x="448017" y="855427"/>
                    </a:lnTo>
                    <a:close/>
                    <a:moveTo>
                      <a:pt x="475422" y="709876"/>
                    </a:moveTo>
                    <a:lnTo>
                      <a:pt x="475422" y="823595"/>
                    </a:lnTo>
                    <a:lnTo>
                      <a:pt x="589141" y="823595"/>
                    </a:lnTo>
                    <a:lnTo>
                      <a:pt x="589141" y="709876"/>
                    </a:lnTo>
                    <a:close/>
                    <a:moveTo>
                      <a:pt x="334298" y="709876"/>
                    </a:moveTo>
                    <a:lnTo>
                      <a:pt x="334298" y="823595"/>
                    </a:lnTo>
                    <a:lnTo>
                      <a:pt x="448017" y="823595"/>
                    </a:lnTo>
                    <a:lnTo>
                      <a:pt x="448017" y="709876"/>
                    </a:lnTo>
                    <a:close/>
                    <a:moveTo>
                      <a:pt x="475422" y="500489"/>
                    </a:moveTo>
                    <a:lnTo>
                      <a:pt x="475422" y="614208"/>
                    </a:lnTo>
                    <a:lnTo>
                      <a:pt x="589141" y="614208"/>
                    </a:lnTo>
                    <a:lnTo>
                      <a:pt x="589141" y="500489"/>
                    </a:lnTo>
                    <a:close/>
                    <a:moveTo>
                      <a:pt x="334298" y="500489"/>
                    </a:moveTo>
                    <a:lnTo>
                      <a:pt x="334298" y="614208"/>
                    </a:lnTo>
                    <a:lnTo>
                      <a:pt x="448017" y="614208"/>
                    </a:lnTo>
                    <a:lnTo>
                      <a:pt x="448017" y="500489"/>
                    </a:lnTo>
                    <a:close/>
                    <a:moveTo>
                      <a:pt x="475422" y="354938"/>
                    </a:moveTo>
                    <a:lnTo>
                      <a:pt x="475422" y="468657"/>
                    </a:lnTo>
                    <a:lnTo>
                      <a:pt x="589141" y="468657"/>
                    </a:lnTo>
                    <a:lnTo>
                      <a:pt x="589141" y="354938"/>
                    </a:lnTo>
                    <a:close/>
                    <a:moveTo>
                      <a:pt x="334298" y="354938"/>
                    </a:moveTo>
                    <a:lnTo>
                      <a:pt x="334298" y="468657"/>
                    </a:lnTo>
                    <a:lnTo>
                      <a:pt x="448017" y="468657"/>
                    </a:lnTo>
                    <a:lnTo>
                      <a:pt x="448017" y="354938"/>
                    </a:lnTo>
                    <a:close/>
                    <a:moveTo>
                      <a:pt x="461720" y="0"/>
                    </a:moveTo>
                    <a:lnTo>
                      <a:pt x="923439" y="308459"/>
                    </a:lnTo>
                    <a:lnTo>
                      <a:pt x="768082" y="308459"/>
                    </a:lnTo>
                    <a:lnTo>
                      <a:pt x="768082" y="1647670"/>
                    </a:lnTo>
                    <a:lnTo>
                      <a:pt x="155357" y="1647670"/>
                    </a:lnTo>
                    <a:lnTo>
                      <a:pt x="155357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2097D85-AD29-468F-93DF-059351CB873C}"/>
                  </a:ext>
                </a:extLst>
              </p:cNvPr>
              <p:cNvSpPr/>
              <p:nvPr/>
            </p:nvSpPr>
            <p:spPr>
              <a:xfrm>
                <a:off x="7531101" y="3229418"/>
                <a:ext cx="202983" cy="1027168"/>
              </a:xfrm>
              <a:custGeom>
                <a:avLst/>
                <a:gdLst>
                  <a:gd name="connsiteX0" fmla="*/ 99275 w 306850"/>
                  <a:gd name="connsiteY0" fmla="*/ 1096373 h 1339211"/>
                  <a:gd name="connsiteX1" fmla="*/ 99275 w 306850"/>
                  <a:gd name="connsiteY1" fmla="*/ 1150665 h 1339211"/>
                  <a:gd name="connsiteX2" fmla="*/ 207575 w 306850"/>
                  <a:gd name="connsiteY2" fmla="*/ 1150665 h 1339211"/>
                  <a:gd name="connsiteX3" fmla="*/ 207575 w 306850"/>
                  <a:gd name="connsiteY3" fmla="*/ 1096373 h 1339211"/>
                  <a:gd name="connsiteX4" fmla="*/ 99275 w 306850"/>
                  <a:gd name="connsiteY4" fmla="*/ 974391 h 1339211"/>
                  <a:gd name="connsiteX5" fmla="*/ 99275 w 306850"/>
                  <a:gd name="connsiteY5" fmla="*/ 1028684 h 1339211"/>
                  <a:gd name="connsiteX6" fmla="*/ 207575 w 306850"/>
                  <a:gd name="connsiteY6" fmla="*/ 1028684 h 1339211"/>
                  <a:gd name="connsiteX7" fmla="*/ 207575 w 306850"/>
                  <a:gd name="connsiteY7" fmla="*/ 974391 h 1339211"/>
                  <a:gd name="connsiteX8" fmla="*/ 99275 w 306850"/>
                  <a:gd name="connsiteY8" fmla="*/ 852409 h 1339211"/>
                  <a:gd name="connsiteX9" fmla="*/ 99275 w 306850"/>
                  <a:gd name="connsiteY9" fmla="*/ 906702 h 1339211"/>
                  <a:gd name="connsiteX10" fmla="*/ 207575 w 306850"/>
                  <a:gd name="connsiteY10" fmla="*/ 906702 h 1339211"/>
                  <a:gd name="connsiteX11" fmla="*/ 207575 w 306850"/>
                  <a:gd name="connsiteY11" fmla="*/ 852409 h 1339211"/>
                  <a:gd name="connsiteX12" fmla="*/ 99275 w 306850"/>
                  <a:gd name="connsiteY12" fmla="*/ 730427 h 1339211"/>
                  <a:gd name="connsiteX13" fmla="*/ 99275 w 306850"/>
                  <a:gd name="connsiteY13" fmla="*/ 784720 h 1339211"/>
                  <a:gd name="connsiteX14" fmla="*/ 207575 w 306850"/>
                  <a:gd name="connsiteY14" fmla="*/ 784720 h 1339211"/>
                  <a:gd name="connsiteX15" fmla="*/ 207575 w 306850"/>
                  <a:gd name="connsiteY15" fmla="*/ 730427 h 1339211"/>
                  <a:gd name="connsiteX16" fmla="*/ 99275 w 306850"/>
                  <a:gd name="connsiteY16" fmla="*/ 608446 h 1339211"/>
                  <a:gd name="connsiteX17" fmla="*/ 99275 w 306850"/>
                  <a:gd name="connsiteY17" fmla="*/ 662738 h 1339211"/>
                  <a:gd name="connsiteX18" fmla="*/ 207575 w 306850"/>
                  <a:gd name="connsiteY18" fmla="*/ 662738 h 1339211"/>
                  <a:gd name="connsiteX19" fmla="*/ 207575 w 306850"/>
                  <a:gd name="connsiteY19" fmla="*/ 608446 h 1339211"/>
                  <a:gd name="connsiteX20" fmla="*/ 99275 w 306850"/>
                  <a:gd name="connsiteY20" fmla="*/ 486464 h 1339211"/>
                  <a:gd name="connsiteX21" fmla="*/ 99275 w 306850"/>
                  <a:gd name="connsiteY21" fmla="*/ 540756 h 1339211"/>
                  <a:gd name="connsiteX22" fmla="*/ 207575 w 306850"/>
                  <a:gd name="connsiteY22" fmla="*/ 540756 h 1339211"/>
                  <a:gd name="connsiteX23" fmla="*/ 207575 w 306850"/>
                  <a:gd name="connsiteY23" fmla="*/ 486464 h 1339211"/>
                  <a:gd name="connsiteX24" fmla="*/ 99275 w 306850"/>
                  <a:gd name="connsiteY24" fmla="*/ 364482 h 1339211"/>
                  <a:gd name="connsiteX25" fmla="*/ 99275 w 306850"/>
                  <a:gd name="connsiteY25" fmla="*/ 418774 h 1339211"/>
                  <a:gd name="connsiteX26" fmla="*/ 207575 w 306850"/>
                  <a:gd name="connsiteY26" fmla="*/ 418774 h 1339211"/>
                  <a:gd name="connsiteX27" fmla="*/ 207575 w 306850"/>
                  <a:gd name="connsiteY27" fmla="*/ 364482 h 1339211"/>
                  <a:gd name="connsiteX28" fmla="*/ 99275 w 306850"/>
                  <a:gd name="connsiteY28" fmla="*/ 242500 h 1339211"/>
                  <a:gd name="connsiteX29" fmla="*/ 99275 w 306850"/>
                  <a:gd name="connsiteY29" fmla="*/ 296792 h 1339211"/>
                  <a:gd name="connsiteX30" fmla="*/ 207575 w 306850"/>
                  <a:gd name="connsiteY30" fmla="*/ 296792 h 1339211"/>
                  <a:gd name="connsiteX31" fmla="*/ 207575 w 306850"/>
                  <a:gd name="connsiteY31" fmla="*/ 242500 h 1339211"/>
                  <a:gd name="connsiteX32" fmla="*/ 99275 w 306850"/>
                  <a:gd name="connsiteY32" fmla="*/ 120518 h 1339211"/>
                  <a:gd name="connsiteX33" fmla="*/ 99275 w 306850"/>
                  <a:gd name="connsiteY33" fmla="*/ 174811 h 1339211"/>
                  <a:gd name="connsiteX34" fmla="*/ 207575 w 306850"/>
                  <a:gd name="connsiteY34" fmla="*/ 174811 h 1339211"/>
                  <a:gd name="connsiteX35" fmla="*/ 207575 w 306850"/>
                  <a:gd name="connsiteY35" fmla="*/ 120518 h 1339211"/>
                  <a:gd name="connsiteX36" fmla="*/ 0 w 306850"/>
                  <a:gd name="connsiteY36" fmla="*/ 0 h 1339211"/>
                  <a:gd name="connsiteX37" fmla="*/ 306850 w 306850"/>
                  <a:gd name="connsiteY37" fmla="*/ 0 h 1339211"/>
                  <a:gd name="connsiteX38" fmla="*/ 306850 w 306850"/>
                  <a:gd name="connsiteY38" fmla="*/ 1339211 h 1339211"/>
                  <a:gd name="connsiteX39" fmla="*/ 0 w 306850"/>
                  <a:gd name="connsiteY39" fmla="*/ 1339211 h 1339211"/>
                  <a:gd name="connsiteX0" fmla="*/ 99275 w 306850"/>
                  <a:gd name="connsiteY0" fmla="*/ 1277348 h 1520186"/>
                  <a:gd name="connsiteX1" fmla="*/ 99275 w 306850"/>
                  <a:gd name="connsiteY1" fmla="*/ 1331640 h 1520186"/>
                  <a:gd name="connsiteX2" fmla="*/ 207575 w 306850"/>
                  <a:gd name="connsiteY2" fmla="*/ 1331640 h 1520186"/>
                  <a:gd name="connsiteX3" fmla="*/ 207575 w 306850"/>
                  <a:gd name="connsiteY3" fmla="*/ 1277348 h 1520186"/>
                  <a:gd name="connsiteX4" fmla="*/ 99275 w 306850"/>
                  <a:gd name="connsiteY4" fmla="*/ 1277348 h 1520186"/>
                  <a:gd name="connsiteX5" fmla="*/ 99275 w 306850"/>
                  <a:gd name="connsiteY5" fmla="*/ 1155366 h 1520186"/>
                  <a:gd name="connsiteX6" fmla="*/ 99275 w 306850"/>
                  <a:gd name="connsiteY6" fmla="*/ 1209659 h 1520186"/>
                  <a:gd name="connsiteX7" fmla="*/ 207575 w 306850"/>
                  <a:gd name="connsiteY7" fmla="*/ 1209659 h 1520186"/>
                  <a:gd name="connsiteX8" fmla="*/ 207575 w 306850"/>
                  <a:gd name="connsiteY8" fmla="*/ 1155366 h 1520186"/>
                  <a:gd name="connsiteX9" fmla="*/ 99275 w 306850"/>
                  <a:gd name="connsiteY9" fmla="*/ 1155366 h 1520186"/>
                  <a:gd name="connsiteX10" fmla="*/ 99275 w 306850"/>
                  <a:gd name="connsiteY10" fmla="*/ 1033384 h 1520186"/>
                  <a:gd name="connsiteX11" fmla="*/ 99275 w 306850"/>
                  <a:gd name="connsiteY11" fmla="*/ 1087677 h 1520186"/>
                  <a:gd name="connsiteX12" fmla="*/ 207575 w 306850"/>
                  <a:gd name="connsiteY12" fmla="*/ 1087677 h 1520186"/>
                  <a:gd name="connsiteX13" fmla="*/ 207575 w 306850"/>
                  <a:gd name="connsiteY13" fmla="*/ 1033384 h 1520186"/>
                  <a:gd name="connsiteX14" fmla="*/ 99275 w 306850"/>
                  <a:gd name="connsiteY14" fmla="*/ 1033384 h 1520186"/>
                  <a:gd name="connsiteX15" fmla="*/ 99275 w 306850"/>
                  <a:gd name="connsiteY15" fmla="*/ 911402 h 1520186"/>
                  <a:gd name="connsiteX16" fmla="*/ 99275 w 306850"/>
                  <a:gd name="connsiteY16" fmla="*/ 965695 h 1520186"/>
                  <a:gd name="connsiteX17" fmla="*/ 207575 w 306850"/>
                  <a:gd name="connsiteY17" fmla="*/ 965695 h 1520186"/>
                  <a:gd name="connsiteX18" fmla="*/ 207575 w 306850"/>
                  <a:gd name="connsiteY18" fmla="*/ 911402 h 1520186"/>
                  <a:gd name="connsiteX19" fmla="*/ 99275 w 306850"/>
                  <a:gd name="connsiteY19" fmla="*/ 911402 h 1520186"/>
                  <a:gd name="connsiteX20" fmla="*/ 99275 w 306850"/>
                  <a:gd name="connsiteY20" fmla="*/ 789421 h 1520186"/>
                  <a:gd name="connsiteX21" fmla="*/ 99275 w 306850"/>
                  <a:gd name="connsiteY21" fmla="*/ 843713 h 1520186"/>
                  <a:gd name="connsiteX22" fmla="*/ 207575 w 306850"/>
                  <a:gd name="connsiteY22" fmla="*/ 843713 h 1520186"/>
                  <a:gd name="connsiteX23" fmla="*/ 207575 w 306850"/>
                  <a:gd name="connsiteY23" fmla="*/ 789421 h 1520186"/>
                  <a:gd name="connsiteX24" fmla="*/ 99275 w 306850"/>
                  <a:gd name="connsiteY24" fmla="*/ 789421 h 1520186"/>
                  <a:gd name="connsiteX25" fmla="*/ 99275 w 306850"/>
                  <a:gd name="connsiteY25" fmla="*/ 667439 h 1520186"/>
                  <a:gd name="connsiteX26" fmla="*/ 99275 w 306850"/>
                  <a:gd name="connsiteY26" fmla="*/ 721731 h 1520186"/>
                  <a:gd name="connsiteX27" fmla="*/ 207575 w 306850"/>
                  <a:gd name="connsiteY27" fmla="*/ 721731 h 1520186"/>
                  <a:gd name="connsiteX28" fmla="*/ 207575 w 306850"/>
                  <a:gd name="connsiteY28" fmla="*/ 667439 h 1520186"/>
                  <a:gd name="connsiteX29" fmla="*/ 99275 w 306850"/>
                  <a:gd name="connsiteY29" fmla="*/ 667439 h 1520186"/>
                  <a:gd name="connsiteX30" fmla="*/ 99275 w 306850"/>
                  <a:gd name="connsiteY30" fmla="*/ 545457 h 1520186"/>
                  <a:gd name="connsiteX31" fmla="*/ 99275 w 306850"/>
                  <a:gd name="connsiteY31" fmla="*/ 599749 h 1520186"/>
                  <a:gd name="connsiteX32" fmla="*/ 207575 w 306850"/>
                  <a:gd name="connsiteY32" fmla="*/ 599749 h 1520186"/>
                  <a:gd name="connsiteX33" fmla="*/ 207575 w 306850"/>
                  <a:gd name="connsiteY33" fmla="*/ 545457 h 1520186"/>
                  <a:gd name="connsiteX34" fmla="*/ 99275 w 306850"/>
                  <a:gd name="connsiteY34" fmla="*/ 545457 h 1520186"/>
                  <a:gd name="connsiteX35" fmla="*/ 99275 w 306850"/>
                  <a:gd name="connsiteY35" fmla="*/ 423475 h 1520186"/>
                  <a:gd name="connsiteX36" fmla="*/ 99275 w 306850"/>
                  <a:gd name="connsiteY36" fmla="*/ 477767 h 1520186"/>
                  <a:gd name="connsiteX37" fmla="*/ 207575 w 306850"/>
                  <a:gd name="connsiteY37" fmla="*/ 477767 h 1520186"/>
                  <a:gd name="connsiteX38" fmla="*/ 207575 w 306850"/>
                  <a:gd name="connsiteY38" fmla="*/ 423475 h 1520186"/>
                  <a:gd name="connsiteX39" fmla="*/ 99275 w 306850"/>
                  <a:gd name="connsiteY39" fmla="*/ 423475 h 1520186"/>
                  <a:gd name="connsiteX40" fmla="*/ 99275 w 306850"/>
                  <a:gd name="connsiteY40" fmla="*/ 301493 h 1520186"/>
                  <a:gd name="connsiteX41" fmla="*/ 99275 w 306850"/>
                  <a:gd name="connsiteY41" fmla="*/ 355786 h 1520186"/>
                  <a:gd name="connsiteX42" fmla="*/ 207575 w 306850"/>
                  <a:gd name="connsiteY42" fmla="*/ 355786 h 1520186"/>
                  <a:gd name="connsiteX43" fmla="*/ 207575 w 306850"/>
                  <a:gd name="connsiteY43" fmla="*/ 301493 h 1520186"/>
                  <a:gd name="connsiteX44" fmla="*/ 99275 w 306850"/>
                  <a:gd name="connsiteY44" fmla="*/ 301493 h 1520186"/>
                  <a:gd name="connsiteX45" fmla="*/ 0 w 306850"/>
                  <a:gd name="connsiteY45" fmla="*/ 180975 h 1520186"/>
                  <a:gd name="connsiteX46" fmla="*/ 297325 w 306850"/>
                  <a:gd name="connsiteY46" fmla="*/ 0 h 1520186"/>
                  <a:gd name="connsiteX47" fmla="*/ 306850 w 306850"/>
                  <a:gd name="connsiteY47" fmla="*/ 1520186 h 1520186"/>
                  <a:gd name="connsiteX48" fmla="*/ 0 w 306850"/>
                  <a:gd name="connsiteY48" fmla="*/ 1520186 h 1520186"/>
                  <a:gd name="connsiteX49" fmla="*/ 0 w 306850"/>
                  <a:gd name="connsiteY49" fmla="*/ 180975 h 152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06850" h="1520186">
                    <a:moveTo>
                      <a:pt x="99275" y="1277348"/>
                    </a:moveTo>
                    <a:lnTo>
                      <a:pt x="99275" y="1331640"/>
                    </a:lnTo>
                    <a:lnTo>
                      <a:pt x="207575" y="1331640"/>
                    </a:lnTo>
                    <a:lnTo>
                      <a:pt x="207575" y="1277348"/>
                    </a:lnTo>
                    <a:lnTo>
                      <a:pt x="99275" y="1277348"/>
                    </a:lnTo>
                    <a:close/>
                    <a:moveTo>
                      <a:pt x="99275" y="1155366"/>
                    </a:moveTo>
                    <a:lnTo>
                      <a:pt x="99275" y="1209659"/>
                    </a:lnTo>
                    <a:lnTo>
                      <a:pt x="207575" y="1209659"/>
                    </a:lnTo>
                    <a:lnTo>
                      <a:pt x="207575" y="1155366"/>
                    </a:lnTo>
                    <a:lnTo>
                      <a:pt x="99275" y="1155366"/>
                    </a:lnTo>
                    <a:close/>
                    <a:moveTo>
                      <a:pt x="99275" y="1033384"/>
                    </a:moveTo>
                    <a:lnTo>
                      <a:pt x="99275" y="1087677"/>
                    </a:lnTo>
                    <a:lnTo>
                      <a:pt x="207575" y="1087677"/>
                    </a:lnTo>
                    <a:lnTo>
                      <a:pt x="207575" y="1033384"/>
                    </a:lnTo>
                    <a:lnTo>
                      <a:pt x="99275" y="1033384"/>
                    </a:lnTo>
                    <a:close/>
                    <a:moveTo>
                      <a:pt x="99275" y="911402"/>
                    </a:moveTo>
                    <a:lnTo>
                      <a:pt x="99275" y="965695"/>
                    </a:lnTo>
                    <a:lnTo>
                      <a:pt x="207575" y="965695"/>
                    </a:lnTo>
                    <a:lnTo>
                      <a:pt x="207575" y="911402"/>
                    </a:lnTo>
                    <a:lnTo>
                      <a:pt x="99275" y="911402"/>
                    </a:lnTo>
                    <a:close/>
                    <a:moveTo>
                      <a:pt x="99275" y="789421"/>
                    </a:moveTo>
                    <a:lnTo>
                      <a:pt x="99275" y="843713"/>
                    </a:lnTo>
                    <a:lnTo>
                      <a:pt x="207575" y="843713"/>
                    </a:lnTo>
                    <a:lnTo>
                      <a:pt x="207575" y="789421"/>
                    </a:lnTo>
                    <a:lnTo>
                      <a:pt x="99275" y="789421"/>
                    </a:lnTo>
                    <a:close/>
                    <a:moveTo>
                      <a:pt x="99275" y="667439"/>
                    </a:moveTo>
                    <a:lnTo>
                      <a:pt x="99275" y="721731"/>
                    </a:lnTo>
                    <a:lnTo>
                      <a:pt x="207575" y="721731"/>
                    </a:lnTo>
                    <a:lnTo>
                      <a:pt x="207575" y="667439"/>
                    </a:lnTo>
                    <a:lnTo>
                      <a:pt x="99275" y="667439"/>
                    </a:lnTo>
                    <a:close/>
                    <a:moveTo>
                      <a:pt x="99275" y="545457"/>
                    </a:moveTo>
                    <a:lnTo>
                      <a:pt x="99275" y="599749"/>
                    </a:lnTo>
                    <a:lnTo>
                      <a:pt x="207575" y="599749"/>
                    </a:lnTo>
                    <a:lnTo>
                      <a:pt x="207575" y="545457"/>
                    </a:lnTo>
                    <a:lnTo>
                      <a:pt x="99275" y="545457"/>
                    </a:lnTo>
                    <a:close/>
                    <a:moveTo>
                      <a:pt x="99275" y="423475"/>
                    </a:moveTo>
                    <a:lnTo>
                      <a:pt x="99275" y="477767"/>
                    </a:lnTo>
                    <a:lnTo>
                      <a:pt x="207575" y="477767"/>
                    </a:lnTo>
                    <a:lnTo>
                      <a:pt x="207575" y="423475"/>
                    </a:lnTo>
                    <a:lnTo>
                      <a:pt x="99275" y="423475"/>
                    </a:lnTo>
                    <a:close/>
                    <a:moveTo>
                      <a:pt x="99275" y="301493"/>
                    </a:moveTo>
                    <a:lnTo>
                      <a:pt x="99275" y="355786"/>
                    </a:lnTo>
                    <a:lnTo>
                      <a:pt x="207575" y="355786"/>
                    </a:lnTo>
                    <a:lnTo>
                      <a:pt x="207575" y="301493"/>
                    </a:lnTo>
                    <a:lnTo>
                      <a:pt x="99275" y="301493"/>
                    </a:lnTo>
                    <a:close/>
                    <a:moveTo>
                      <a:pt x="0" y="180975"/>
                    </a:moveTo>
                    <a:lnTo>
                      <a:pt x="297325" y="0"/>
                    </a:lnTo>
                    <a:lnTo>
                      <a:pt x="306850" y="1520186"/>
                    </a:lnTo>
                    <a:lnTo>
                      <a:pt x="0" y="1520186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AB19738-EE19-4B71-AF87-297FFDD95F5F}"/>
                  </a:ext>
                </a:extLst>
              </p:cNvPr>
              <p:cNvSpPr/>
              <p:nvPr/>
            </p:nvSpPr>
            <p:spPr>
              <a:xfrm>
                <a:off x="7673737" y="3386055"/>
                <a:ext cx="602196" cy="870531"/>
              </a:xfrm>
              <a:custGeom>
                <a:avLst/>
                <a:gdLst>
                  <a:gd name="connsiteX0" fmla="*/ 238494 w 462454"/>
                  <a:gd name="connsiteY0" fmla="*/ 563076 h 870531"/>
                  <a:gd name="connsiteX1" fmla="*/ 238494 w 462454"/>
                  <a:gd name="connsiteY1" fmla="*/ 715154 h 870531"/>
                  <a:gd name="connsiteX2" fmla="*/ 324676 w 462454"/>
                  <a:gd name="connsiteY2" fmla="*/ 715154 h 870531"/>
                  <a:gd name="connsiteX3" fmla="*/ 324676 w 462454"/>
                  <a:gd name="connsiteY3" fmla="*/ 563076 h 870531"/>
                  <a:gd name="connsiteX4" fmla="*/ 238494 w 462454"/>
                  <a:gd name="connsiteY4" fmla="*/ 353251 h 870531"/>
                  <a:gd name="connsiteX5" fmla="*/ 238494 w 462454"/>
                  <a:gd name="connsiteY5" fmla="*/ 505329 h 870531"/>
                  <a:gd name="connsiteX6" fmla="*/ 324676 w 462454"/>
                  <a:gd name="connsiteY6" fmla="*/ 505329 h 870531"/>
                  <a:gd name="connsiteX7" fmla="*/ 324676 w 462454"/>
                  <a:gd name="connsiteY7" fmla="*/ 353251 h 870531"/>
                  <a:gd name="connsiteX8" fmla="*/ 231227 w 462454"/>
                  <a:gd name="connsiteY8" fmla="*/ 0 h 870531"/>
                  <a:gd name="connsiteX9" fmla="*/ 462454 w 462454"/>
                  <a:gd name="connsiteY9" fmla="*/ 308459 h 870531"/>
                  <a:gd name="connsiteX10" fmla="*/ 384652 w 462454"/>
                  <a:gd name="connsiteY10" fmla="*/ 308459 h 870531"/>
                  <a:gd name="connsiteX11" fmla="*/ 384652 w 462454"/>
                  <a:gd name="connsiteY11" fmla="*/ 870531 h 870531"/>
                  <a:gd name="connsiteX12" fmla="*/ 77802 w 462454"/>
                  <a:gd name="connsiteY12" fmla="*/ 870531 h 870531"/>
                  <a:gd name="connsiteX13" fmla="*/ 77802 w 462454"/>
                  <a:gd name="connsiteY13" fmla="*/ 308459 h 870531"/>
                  <a:gd name="connsiteX14" fmla="*/ 0 w 462454"/>
                  <a:gd name="connsiteY14" fmla="*/ 308459 h 87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2454" h="870531">
                    <a:moveTo>
                      <a:pt x="238494" y="563076"/>
                    </a:moveTo>
                    <a:lnTo>
                      <a:pt x="238494" y="715154"/>
                    </a:lnTo>
                    <a:lnTo>
                      <a:pt x="324676" y="715154"/>
                    </a:lnTo>
                    <a:lnTo>
                      <a:pt x="324676" y="563076"/>
                    </a:lnTo>
                    <a:close/>
                    <a:moveTo>
                      <a:pt x="238494" y="353251"/>
                    </a:moveTo>
                    <a:lnTo>
                      <a:pt x="238494" y="505329"/>
                    </a:lnTo>
                    <a:lnTo>
                      <a:pt x="324676" y="505329"/>
                    </a:lnTo>
                    <a:lnTo>
                      <a:pt x="324676" y="353251"/>
                    </a:lnTo>
                    <a:close/>
                    <a:moveTo>
                      <a:pt x="231227" y="0"/>
                    </a:moveTo>
                    <a:lnTo>
                      <a:pt x="462454" y="308459"/>
                    </a:lnTo>
                    <a:lnTo>
                      <a:pt x="384652" y="308459"/>
                    </a:lnTo>
                    <a:lnTo>
                      <a:pt x="384652" y="870531"/>
                    </a:lnTo>
                    <a:lnTo>
                      <a:pt x="77802" y="870531"/>
                    </a:lnTo>
                    <a:lnTo>
                      <a:pt x="77802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06252B-9018-4237-8DB9-10D51B4066CB}"/>
                  </a:ext>
                </a:extLst>
              </p:cNvPr>
              <p:cNvSpPr/>
              <p:nvPr/>
            </p:nvSpPr>
            <p:spPr>
              <a:xfrm>
                <a:off x="7084624" y="3097854"/>
                <a:ext cx="399552" cy="1158732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16686D-75D3-419F-AC85-6CA2FEEB76FB}"/>
                  </a:ext>
                </a:extLst>
              </p:cNvPr>
              <p:cNvSpPr/>
              <p:nvPr/>
            </p:nvSpPr>
            <p:spPr>
              <a:xfrm flipH="1">
                <a:off x="4055658" y="3389508"/>
                <a:ext cx="299970" cy="869936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17257E-496D-43B5-AF2E-E2A20B9FBD10}"/>
              </a:ext>
            </a:extLst>
          </p:cNvPr>
          <p:cNvGrpSpPr/>
          <p:nvPr userDrawn="1"/>
        </p:nvGrpSpPr>
        <p:grpSpPr>
          <a:xfrm>
            <a:off x="0" y="6593205"/>
            <a:ext cx="12192000" cy="283845"/>
            <a:chOff x="0" y="6593205"/>
            <a:chExt cx="12192000" cy="28384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9A48D2-D68F-4890-A42F-5BB72CFCCFD6}"/>
                </a:ext>
              </a:extLst>
            </p:cNvPr>
            <p:cNvSpPr/>
            <p:nvPr/>
          </p:nvSpPr>
          <p:spPr>
            <a:xfrm>
              <a:off x="0" y="6593205"/>
              <a:ext cx="12192000" cy="274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9F2605-0DF1-4906-A75E-0ED8566A8648}"/>
                </a:ext>
              </a:extLst>
            </p:cNvPr>
            <p:cNvSpPr/>
            <p:nvPr/>
          </p:nvSpPr>
          <p:spPr>
            <a:xfrm>
              <a:off x="0" y="6684645"/>
              <a:ext cx="1219200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70C75D-A69D-47EF-91AF-4C580B47C566}"/>
                </a:ext>
              </a:extLst>
            </p:cNvPr>
            <p:cNvSpPr/>
            <p:nvPr/>
          </p:nvSpPr>
          <p:spPr>
            <a:xfrm>
              <a:off x="0" y="6785610"/>
              <a:ext cx="12192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14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DBDC731-CCCD-4C3D-A9AF-48F6234A2FDF}"/>
              </a:ext>
            </a:extLst>
          </p:cNvPr>
          <p:cNvGrpSpPr/>
          <p:nvPr userDrawn="1"/>
        </p:nvGrpSpPr>
        <p:grpSpPr>
          <a:xfrm>
            <a:off x="-1" y="-121539"/>
            <a:ext cx="12192001" cy="1608851"/>
            <a:chOff x="-1" y="-121539"/>
            <a:chExt cx="12192001" cy="1608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0FB6E0-B02A-4B89-A387-E6A49302804A}"/>
                </a:ext>
              </a:extLst>
            </p:cNvPr>
            <p:cNvSpPr/>
            <p:nvPr userDrawn="1"/>
          </p:nvSpPr>
          <p:spPr>
            <a:xfrm>
              <a:off x="0" y="1"/>
              <a:ext cx="12192000" cy="1400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04D15E-A661-4B09-87F0-33BFFB2C63B4}"/>
                </a:ext>
              </a:extLst>
            </p:cNvPr>
            <p:cNvSpPr/>
            <p:nvPr userDrawn="1"/>
          </p:nvSpPr>
          <p:spPr>
            <a:xfrm>
              <a:off x="-1" y="-121539"/>
              <a:ext cx="12192000" cy="1608851"/>
            </a:xfrm>
            <a:custGeom>
              <a:avLst/>
              <a:gdLst>
                <a:gd name="connsiteX0" fmla="*/ 8760317 w 12192000"/>
                <a:gd name="connsiteY0" fmla="*/ 780798 h 1608850"/>
                <a:gd name="connsiteX1" fmla="*/ 8760317 w 12192000"/>
                <a:gd name="connsiteY1" fmla="*/ 785159 h 1608850"/>
                <a:gd name="connsiteX2" fmla="*/ 8761882 w 12192000"/>
                <a:gd name="connsiteY2" fmla="*/ 787771 h 1608850"/>
                <a:gd name="connsiteX3" fmla="*/ 8762996 w 12192000"/>
                <a:gd name="connsiteY3" fmla="*/ 787771 h 1608850"/>
                <a:gd name="connsiteX4" fmla="*/ 8762996 w 12192000"/>
                <a:gd name="connsiteY4" fmla="*/ 786900 h 1608850"/>
                <a:gd name="connsiteX5" fmla="*/ 8762996 w 12192000"/>
                <a:gd name="connsiteY5" fmla="*/ 780798 h 1608850"/>
                <a:gd name="connsiteX6" fmla="*/ 8761881 w 12192000"/>
                <a:gd name="connsiteY6" fmla="*/ 780798 h 1608850"/>
                <a:gd name="connsiteX7" fmla="*/ 8758924 w 12192000"/>
                <a:gd name="connsiteY7" fmla="*/ 762200 h 1608850"/>
                <a:gd name="connsiteX8" fmla="*/ 8759734 w 12192000"/>
                <a:gd name="connsiteY8" fmla="*/ 771499 h 1608850"/>
                <a:gd name="connsiteX9" fmla="*/ 8762996 w 12192000"/>
                <a:gd name="connsiteY9" fmla="*/ 771499 h 1608850"/>
                <a:gd name="connsiteX10" fmla="*/ 8762996 w 12192000"/>
                <a:gd name="connsiteY10" fmla="*/ 770337 h 1608850"/>
                <a:gd name="connsiteX11" fmla="*/ 8762996 w 12192000"/>
                <a:gd name="connsiteY11" fmla="*/ 762200 h 1608850"/>
                <a:gd name="connsiteX12" fmla="*/ 8761881 w 12192000"/>
                <a:gd name="connsiteY12" fmla="*/ 762200 h 1608850"/>
                <a:gd name="connsiteX13" fmla="*/ 8755951 w 12192000"/>
                <a:gd name="connsiteY13" fmla="*/ 745928 h 1608850"/>
                <a:gd name="connsiteX14" fmla="*/ 8756137 w 12192000"/>
                <a:gd name="connsiteY14" fmla="*/ 746512 h 1608850"/>
                <a:gd name="connsiteX15" fmla="*/ 8758088 w 12192000"/>
                <a:gd name="connsiteY15" fmla="*/ 752614 h 1608850"/>
                <a:gd name="connsiteX16" fmla="*/ 8758113 w 12192000"/>
                <a:gd name="connsiteY16" fmla="*/ 752902 h 1608850"/>
                <a:gd name="connsiteX17" fmla="*/ 8762996 w 12192000"/>
                <a:gd name="connsiteY17" fmla="*/ 752902 h 1608850"/>
                <a:gd name="connsiteX18" fmla="*/ 8762996 w 12192000"/>
                <a:gd name="connsiteY18" fmla="*/ 752030 h 1608850"/>
                <a:gd name="connsiteX19" fmla="*/ 8762996 w 12192000"/>
                <a:gd name="connsiteY19" fmla="*/ 745928 h 1608850"/>
                <a:gd name="connsiteX20" fmla="*/ 8761881 w 12192000"/>
                <a:gd name="connsiteY20" fmla="*/ 745928 h 1608850"/>
                <a:gd name="connsiteX21" fmla="*/ 8907881 w 12192000"/>
                <a:gd name="connsiteY21" fmla="*/ 718032 h 1608850"/>
                <a:gd name="connsiteX22" fmla="*/ 8907881 w 12192000"/>
                <a:gd name="connsiteY22" fmla="*/ 719194 h 1608850"/>
                <a:gd name="connsiteX23" fmla="*/ 8907881 w 12192000"/>
                <a:gd name="connsiteY23" fmla="*/ 727331 h 1608850"/>
                <a:gd name="connsiteX24" fmla="*/ 8908543 w 12192000"/>
                <a:gd name="connsiteY24" fmla="*/ 727331 h 1608850"/>
                <a:gd name="connsiteX25" fmla="*/ 8908543 w 12192000"/>
                <a:gd name="connsiteY25" fmla="*/ 718032 h 1608850"/>
                <a:gd name="connsiteX26" fmla="*/ 1099585 w 12192000"/>
                <a:gd name="connsiteY26" fmla="*/ 0 h 1608850"/>
                <a:gd name="connsiteX27" fmla="*/ 1101611 w 12192000"/>
                <a:gd name="connsiteY27" fmla="*/ 246443 h 1608850"/>
                <a:gd name="connsiteX28" fmla="*/ 1140117 w 12192000"/>
                <a:gd name="connsiteY28" fmla="*/ 326429 h 1608850"/>
                <a:gd name="connsiteX29" fmla="*/ 1142145 w 12192000"/>
                <a:gd name="connsiteY29" fmla="*/ 326429 h 1608850"/>
                <a:gd name="connsiteX30" fmla="*/ 1156331 w 12192000"/>
                <a:gd name="connsiteY30" fmla="*/ 326429 h 1608850"/>
                <a:gd name="connsiteX31" fmla="*/ 1156331 w 12192000"/>
                <a:gd name="connsiteY31" fmla="*/ 350208 h 1608850"/>
                <a:gd name="connsiteX32" fmla="*/ 1156839 w 12192000"/>
                <a:gd name="connsiteY32" fmla="*/ 351019 h 1608850"/>
                <a:gd name="connsiteX33" fmla="*/ 1160385 w 12192000"/>
                <a:gd name="connsiteY33" fmla="*/ 356694 h 1608850"/>
                <a:gd name="connsiteX34" fmla="*/ 1160385 w 12192000"/>
                <a:gd name="connsiteY34" fmla="*/ 471268 h 1608850"/>
                <a:gd name="connsiteX35" fmla="*/ 1162664 w 12192000"/>
                <a:gd name="connsiteY35" fmla="*/ 471268 h 1608850"/>
                <a:gd name="connsiteX36" fmla="*/ 1178625 w 12192000"/>
                <a:gd name="connsiteY36" fmla="*/ 471268 h 1608850"/>
                <a:gd name="connsiteX37" fmla="*/ 1178625 w 12192000"/>
                <a:gd name="connsiteY37" fmla="*/ 611783 h 1608850"/>
                <a:gd name="connsiteX38" fmla="*/ 1180145 w 12192000"/>
                <a:gd name="connsiteY38" fmla="*/ 611513 h 1608850"/>
                <a:gd name="connsiteX39" fmla="*/ 1190785 w 12192000"/>
                <a:gd name="connsiteY39" fmla="*/ 609622 h 1608850"/>
                <a:gd name="connsiteX40" fmla="*/ 1188759 w 12192000"/>
                <a:gd name="connsiteY40" fmla="*/ 698254 h 1608850"/>
                <a:gd name="connsiteX41" fmla="*/ 1190279 w 12192000"/>
                <a:gd name="connsiteY41" fmla="*/ 698525 h 1608850"/>
                <a:gd name="connsiteX42" fmla="*/ 1200919 w 12192000"/>
                <a:gd name="connsiteY42" fmla="*/ 700416 h 1608850"/>
                <a:gd name="connsiteX43" fmla="*/ 1201171 w 12192000"/>
                <a:gd name="connsiteY43" fmla="*/ 701227 h 1608850"/>
                <a:gd name="connsiteX44" fmla="*/ 1202945 w 12192000"/>
                <a:gd name="connsiteY44" fmla="*/ 706902 h 1608850"/>
                <a:gd name="connsiteX45" fmla="*/ 1203705 w 12192000"/>
                <a:gd name="connsiteY45" fmla="*/ 704470 h 1608850"/>
                <a:gd name="connsiteX46" fmla="*/ 1209025 w 12192000"/>
                <a:gd name="connsiteY46" fmla="*/ 687446 h 1608850"/>
                <a:gd name="connsiteX47" fmla="*/ 1210799 w 12192000"/>
                <a:gd name="connsiteY47" fmla="*/ 687446 h 1608850"/>
                <a:gd name="connsiteX48" fmla="*/ 1223212 w 12192000"/>
                <a:gd name="connsiteY48" fmla="*/ 687446 h 1608850"/>
                <a:gd name="connsiteX49" fmla="*/ 1223212 w 12192000"/>
                <a:gd name="connsiteY49" fmla="*/ 719872 h 1608850"/>
                <a:gd name="connsiteX50" fmla="*/ 1224225 w 12192000"/>
                <a:gd name="connsiteY50" fmla="*/ 720413 h 1608850"/>
                <a:gd name="connsiteX51" fmla="*/ 1231319 w 12192000"/>
                <a:gd name="connsiteY51" fmla="*/ 724196 h 1608850"/>
                <a:gd name="connsiteX52" fmla="*/ 1231319 w 12192000"/>
                <a:gd name="connsiteY52" fmla="*/ 725547 h 1608850"/>
                <a:gd name="connsiteX53" fmla="*/ 1231319 w 12192000"/>
                <a:gd name="connsiteY53" fmla="*/ 735005 h 1608850"/>
                <a:gd name="connsiteX54" fmla="*/ 1275907 w 12192000"/>
                <a:gd name="connsiteY54" fmla="*/ 735005 h 1608850"/>
                <a:gd name="connsiteX55" fmla="*/ 1275907 w 12192000"/>
                <a:gd name="connsiteY55" fmla="*/ 736086 h 1608850"/>
                <a:gd name="connsiteX56" fmla="*/ 1275907 w 12192000"/>
                <a:gd name="connsiteY56" fmla="*/ 743652 h 1608850"/>
                <a:gd name="connsiteX57" fmla="*/ 1277933 w 12192000"/>
                <a:gd name="connsiteY57" fmla="*/ 743652 h 1608850"/>
                <a:gd name="connsiteX58" fmla="*/ 1292119 w 12192000"/>
                <a:gd name="connsiteY58" fmla="*/ 743652 h 1608850"/>
                <a:gd name="connsiteX59" fmla="*/ 1292119 w 12192000"/>
                <a:gd name="connsiteY59" fmla="*/ 713387 h 1608850"/>
                <a:gd name="connsiteX60" fmla="*/ 1336706 w 12192000"/>
                <a:gd name="connsiteY60" fmla="*/ 713387 h 1608850"/>
                <a:gd name="connsiteX61" fmla="*/ 1336706 w 12192000"/>
                <a:gd name="connsiteY61" fmla="*/ 712036 h 1608850"/>
                <a:gd name="connsiteX62" fmla="*/ 1336706 w 12192000"/>
                <a:gd name="connsiteY62" fmla="*/ 702578 h 1608850"/>
                <a:gd name="connsiteX63" fmla="*/ 1337721 w 12192000"/>
                <a:gd name="connsiteY63" fmla="*/ 702578 h 1608850"/>
                <a:gd name="connsiteX64" fmla="*/ 1344813 w 12192000"/>
                <a:gd name="connsiteY64" fmla="*/ 702578 h 1608850"/>
                <a:gd name="connsiteX65" fmla="*/ 1344813 w 12192000"/>
                <a:gd name="connsiteY65" fmla="*/ 700687 h 1608850"/>
                <a:gd name="connsiteX66" fmla="*/ 1344813 w 12192000"/>
                <a:gd name="connsiteY66" fmla="*/ 687446 h 1608850"/>
                <a:gd name="connsiteX67" fmla="*/ 1345573 w 12192000"/>
                <a:gd name="connsiteY67" fmla="*/ 687446 h 1608850"/>
                <a:gd name="connsiteX68" fmla="*/ 1350893 w 12192000"/>
                <a:gd name="connsiteY68" fmla="*/ 687446 h 1608850"/>
                <a:gd name="connsiteX69" fmla="*/ 1350893 w 12192000"/>
                <a:gd name="connsiteY69" fmla="*/ 686365 h 1608850"/>
                <a:gd name="connsiteX70" fmla="*/ 1350893 w 12192000"/>
                <a:gd name="connsiteY70" fmla="*/ 678798 h 1608850"/>
                <a:gd name="connsiteX71" fmla="*/ 1352921 w 12192000"/>
                <a:gd name="connsiteY71" fmla="*/ 678798 h 1608850"/>
                <a:gd name="connsiteX72" fmla="*/ 1367107 w 12192000"/>
                <a:gd name="connsiteY72" fmla="*/ 678798 h 1608850"/>
                <a:gd name="connsiteX73" fmla="*/ 1367107 w 12192000"/>
                <a:gd name="connsiteY73" fmla="*/ 679879 h 1608850"/>
                <a:gd name="connsiteX74" fmla="*/ 1367107 w 12192000"/>
                <a:gd name="connsiteY74" fmla="*/ 687446 h 1608850"/>
                <a:gd name="connsiteX75" fmla="*/ 1389401 w 12192000"/>
                <a:gd name="connsiteY75" fmla="*/ 687446 h 1608850"/>
                <a:gd name="connsiteX76" fmla="*/ 1389401 w 12192000"/>
                <a:gd name="connsiteY76" fmla="*/ 685554 h 1608850"/>
                <a:gd name="connsiteX77" fmla="*/ 1389401 w 12192000"/>
                <a:gd name="connsiteY77" fmla="*/ 672313 h 1608850"/>
                <a:gd name="connsiteX78" fmla="*/ 1391174 w 12192000"/>
                <a:gd name="connsiteY78" fmla="*/ 672313 h 1608850"/>
                <a:gd name="connsiteX79" fmla="*/ 1403587 w 12192000"/>
                <a:gd name="connsiteY79" fmla="*/ 672313 h 1608850"/>
                <a:gd name="connsiteX80" fmla="*/ 1403587 w 12192000"/>
                <a:gd name="connsiteY80" fmla="*/ 696093 h 1608850"/>
                <a:gd name="connsiteX81" fmla="*/ 1404601 w 12192000"/>
                <a:gd name="connsiteY81" fmla="*/ 696093 h 1608850"/>
                <a:gd name="connsiteX82" fmla="*/ 1411695 w 12192000"/>
                <a:gd name="connsiteY82" fmla="*/ 696093 h 1608850"/>
                <a:gd name="connsiteX83" fmla="*/ 1411695 w 12192000"/>
                <a:gd name="connsiteY83" fmla="*/ 695012 h 1608850"/>
                <a:gd name="connsiteX84" fmla="*/ 1411695 w 12192000"/>
                <a:gd name="connsiteY84" fmla="*/ 687446 h 1608850"/>
                <a:gd name="connsiteX85" fmla="*/ 1413467 w 12192000"/>
                <a:gd name="connsiteY85" fmla="*/ 687446 h 1608850"/>
                <a:gd name="connsiteX86" fmla="*/ 1425881 w 12192000"/>
                <a:gd name="connsiteY86" fmla="*/ 687446 h 1608850"/>
                <a:gd name="connsiteX87" fmla="*/ 1425881 w 12192000"/>
                <a:gd name="connsiteY87" fmla="*/ 713387 h 1608850"/>
                <a:gd name="connsiteX88" fmla="*/ 1427909 w 12192000"/>
                <a:gd name="connsiteY88" fmla="*/ 713387 h 1608850"/>
                <a:gd name="connsiteX89" fmla="*/ 1442095 w 12192000"/>
                <a:gd name="connsiteY89" fmla="*/ 713387 h 1608850"/>
                <a:gd name="connsiteX90" fmla="*/ 1442095 w 12192000"/>
                <a:gd name="connsiteY90" fmla="*/ 715008 h 1608850"/>
                <a:gd name="connsiteX91" fmla="*/ 1442095 w 12192000"/>
                <a:gd name="connsiteY91" fmla="*/ 726358 h 1608850"/>
                <a:gd name="connsiteX92" fmla="*/ 1442855 w 12192000"/>
                <a:gd name="connsiteY92" fmla="*/ 726358 h 1608850"/>
                <a:gd name="connsiteX93" fmla="*/ 1448175 w 12192000"/>
                <a:gd name="connsiteY93" fmla="*/ 726358 h 1608850"/>
                <a:gd name="connsiteX94" fmla="*/ 1448175 w 12192000"/>
                <a:gd name="connsiteY94" fmla="*/ 725547 h 1608850"/>
                <a:gd name="connsiteX95" fmla="*/ 1448175 w 12192000"/>
                <a:gd name="connsiteY95" fmla="*/ 719872 h 1608850"/>
                <a:gd name="connsiteX96" fmla="*/ 1478575 w 12192000"/>
                <a:gd name="connsiteY96" fmla="*/ 719872 h 1608850"/>
                <a:gd name="connsiteX97" fmla="*/ 1478575 w 12192000"/>
                <a:gd name="connsiteY97" fmla="*/ 743652 h 1608850"/>
                <a:gd name="connsiteX98" fmla="*/ 1479589 w 12192000"/>
                <a:gd name="connsiteY98" fmla="*/ 743652 h 1608850"/>
                <a:gd name="connsiteX99" fmla="*/ 1486683 w 12192000"/>
                <a:gd name="connsiteY99" fmla="*/ 743652 h 1608850"/>
                <a:gd name="connsiteX100" fmla="*/ 1486683 w 12192000"/>
                <a:gd name="connsiteY100" fmla="*/ 744733 h 1608850"/>
                <a:gd name="connsiteX101" fmla="*/ 1486683 w 12192000"/>
                <a:gd name="connsiteY101" fmla="*/ 752299 h 1608850"/>
                <a:gd name="connsiteX102" fmla="*/ 1487443 w 12192000"/>
                <a:gd name="connsiteY102" fmla="*/ 752299 h 1608850"/>
                <a:gd name="connsiteX103" fmla="*/ 1492763 w 12192000"/>
                <a:gd name="connsiteY103" fmla="*/ 752299 h 1608850"/>
                <a:gd name="connsiteX104" fmla="*/ 1492763 w 12192000"/>
                <a:gd name="connsiteY104" fmla="*/ 750137 h 1608850"/>
                <a:gd name="connsiteX105" fmla="*/ 1492763 w 12192000"/>
                <a:gd name="connsiteY105" fmla="*/ 735005 h 1608850"/>
                <a:gd name="connsiteX106" fmla="*/ 1493775 w 12192000"/>
                <a:gd name="connsiteY106" fmla="*/ 735005 h 1608850"/>
                <a:gd name="connsiteX107" fmla="*/ 1500869 w 12192000"/>
                <a:gd name="connsiteY107" fmla="*/ 735005 h 1608850"/>
                <a:gd name="connsiteX108" fmla="*/ 1500869 w 12192000"/>
                <a:gd name="connsiteY108" fmla="*/ 736086 h 1608850"/>
                <a:gd name="connsiteX109" fmla="*/ 1500869 w 12192000"/>
                <a:gd name="connsiteY109" fmla="*/ 743652 h 1608850"/>
                <a:gd name="connsiteX110" fmla="*/ 1506189 w 12192000"/>
                <a:gd name="connsiteY110" fmla="*/ 741659 h 1608850"/>
                <a:gd name="connsiteX111" fmla="*/ 1506949 w 12192000"/>
                <a:gd name="connsiteY111" fmla="*/ 740679 h 1608850"/>
                <a:gd name="connsiteX112" fmla="*/ 1506949 w 12192000"/>
                <a:gd name="connsiteY112" fmla="*/ 735005 h 1608850"/>
                <a:gd name="connsiteX113" fmla="*/ 1545457 w 12192000"/>
                <a:gd name="connsiteY113" fmla="*/ 735005 h 1608850"/>
                <a:gd name="connsiteX114" fmla="*/ 1545457 w 12192000"/>
                <a:gd name="connsiteY114" fmla="*/ 758784 h 1608850"/>
                <a:gd name="connsiteX115" fmla="*/ 1547483 w 12192000"/>
                <a:gd name="connsiteY115" fmla="*/ 758784 h 1608850"/>
                <a:gd name="connsiteX116" fmla="*/ 1561669 w 12192000"/>
                <a:gd name="connsiteY116" fmla="*/ 758784 h 1608850"/>
                <a:gd name="connsiteX117" fmla="*/ 1561669 w 12192000"/>
                <a:gd name="connsiteY117" fmla="*/ 759865 h 1608850"/>
                <a:gd name="connsiteX118" fmla="*/ 1561669 w 12192000"/>
                <a:gd name="connsiteY118" fmla="*/ 767431 h 1608850"/>
                <a:gd name="connsiteX119" fmla="*/ 1563443 w 12192000"/>
                <a:gd name="connsiteY119" fmla="*/ 767431 h 1608850"/>
                <a:gd name="connsiteX120" fmla="*/ 1575857 w 12192000"/>
                <a:gd name="connsiteY120" fmla="*/ 767431 h 1608850"/>
                <a:gd name="connsiteX121" fmla="*/ 1575857 w 12192000"/>
                <a:gd name="connsiteY121" fmla="*/ 743652 h 1608850"/>
                <a:gd name="connsiteX122" fmla="*/ 1576869 w 12192000"/>
                <a:gd name="connsiteY122" fmla="*/ 743652 h 1608850"/>
                <a:gd name="connsiteX123" fmla="*/ 1583963 w 12192000"/>
                <a:gd name="connsiteY123" fmla="*/ 743652 h 1608850"/>
                <a:gd name="connsiteX124" fmla="*/ 1583963 w 12192000"/>
                <a:gd name="connsiteY124" fmla="*/ 711225 h 1608850"/>
                <a:gd name="connsiteX125" fmla="*/ 1584977 w 12192000"/>
                <a:gd name="connsiteY125" fmla="*/ 711225 h 1608850"/>
                <a:gd name="connsiteX126" fmla="*/ 1592071 w 12192000"/>
                <a:gd name="connsiteY126" fmla="*/ 711225 h 1608850"/>
                <a:gd name="connsiteX127" fmla="*/ 1592071 w 12192000"/>
                <a:gd name="connsiteY127" fmla="*/ 709334 h 1608850"/>
                <a:gd name="connsiteX128" fmla="*/ 1592071 w 12192000"/>
                <a:gd name="connsiteY128" fmla="*/ 696093 h 1608850"/>
                <a:gd name="connsiteX129" fmla="*/ 1590803 w 12192000"/>
                <a:gd name="connsiteY129" fmla="*/ 694471 h 1608850"/>
                <a:gd name="connsiteX130" fmla="*/ 1596123 w 12192000"/>
                <a:gd name="connsiteY130" fmla="*/ 683122 h 1608850"/>
                <a:gd name="connsiteX131" fmla="*/ 1604231 w 12192000"/>
                <a:gd name="connsiteY131" fmla="*/ 711225 h 1608850"/>
                <a:gd name="connsiteX132" fmla="*/ 1604991 w 12192000"/>
                <a:gd name="connsiteY132" fmla="*/ 711225 h 1608850"/>
                <a:gd name="connsiteX133" fmla="*/ 1610311 w 12192000"/>
                <a:gd name="connsiteY133" fmla="*/ 711225 h 1608850"/>
                <a:gd name="connsiteX134" fmla="*/ 1610311 w 12192000"/>
                <a:gd name="connsiteY134" fmla="*/ 605298 h 1608850"/>
                <a:gd name="connsiteX135" fmla="*/ 1611831 w 12192000"/>
                <a:gd name="connsiteY135" fmla="*/ 605298 h 1608850"/>
                <a:gd name="connsiteX136" fmla="*/ 1622471 w 12192000"/>
                <a:gd name="connsiteY136" fmla="*/ 605298 h 1608850"/>
                <a:gd name="connsiteX137" fmla="*/ 1622471 w 12192000"/>
                <a:gd name="connsiteY137" fmla="*/ 557739 h 1608850"/>
                <a:gd name="connsiteX138" fmla="*/ 1648817 w 12192000"/>
                <a:gd name="connsiteY138" fmla="*/ 557739 h 1608850"/>
                <a:gd name="connsiteX139" fmla="*/ 1648817 w 12192000"/>
                <a:gd name="connsiteY139" fmla="*/ 536121 h 1608850"/>
                <a:gd name="connsiteX140" fmla="*/ 1683271 w 12192000"/>
                <a:gd name="connsiteY140" fmla="*/ 536121 h 1608850"/>
                <a:gd name="connsiteX141" fmla="*/ 1683271 w 12192000"/>
                <a:gd name="connsiteY141" fmla="*/ 538553 h 1608850"/>
                <a:gd name="connsiteX142" fmla="*/ 1683271 w 12192000"/>
                <a:gd name="connsiteY142" fmla="*/ 555577 h 1608850"/>
                <a:gd name="connsiteX143" fmla="*/ 1685551 w 12192000"/>
                <a:gd name="connsiteY143" fmla="*/ 555577 h 1608850"/>
                <a:gd name="connsiteX144" fmla="*/ 1701511 w 12192000"/>
                <a:gd name="connsiteY144" fmla="*/ 555577 h 1608850"/>
                <a:gd name="connsiteX145" fmla="*/ 1701511 w 12192000"/>
                <a:gd name="connsiteY145" fmla="*/ 603136 h 1608850"/>
                <a:gd name="connsiteX146" fmla="*/ 1702525 w 12192000"/>
                <a:gd name="connsiteY146" fmla="*/ 603136 h 1608850"/>
                <a:gd name="connsiteX147" fmla="*/ 1709619 w 12192000"/>
                <a:gd name="connsiteY147" fmla="*/ 603136 h 1608850"/>
                <a:gd name="connsiteX148" fmla="*/ 1723805 w 12192000"/>
                <a:gd name="connsiteY148" fmla="*/ 607460 h 1608850"/>
                <a:gd name="connsiteX149" fmla="*/ 1723805 w 12192000"/>
                <a:gd name="connsiteY149" fmla="*/ 646372 h 1608850"/>
                <a:gd name="connsiteX150" fmla="*/ 1724819 w 12192000"/>
                <a:gd name="connsiteY150" fmla="*/ 646372 h 1608850"/>
                <a:gd name="connsiteX151" fmla="*/ 1731911 w 12192000"/>
                <a:gd name="connsiteY151" fmla="*/ 646372 h 1608850"/>
                <a:gd name="connsiteX152" fmla="*/ 1731911 w 12192000"/>
                <a:gd name="connsiteY152" fmla="*/ 647993 h 1608850"/>
                <a:gd name="connsiteX153" fmla="*/ 1731911 w 12192000"/>
                <a:gd name="connsiteY153" fmla="*/ 659342 h 1608850"/>
                <a:gd name="connsiteX154" fmla="*/ 1733939 w 12192000"/>
                <a:gd name="connsiteY154" fmla="*/ 659342 h 1608850"/>
                <a:gd name="connsiteX155" fmla="*/ 1748125 w 12192000"/>
                <a:gd name="connsiteY155" fmla="*/ 659342 h 1608850"/>
                <a:gd name="connsiteX156" fmla="*/ 1754205 w 12192000"/>
                <a:gd name="connsiteY156" fmla="*/ 665828 h 1608850"/>
                <a:gd name="connsiteX157" fmla="*/ 1754205 w 12192000"/>
                <a:gd name="connsiteY157" fmla="*/ 687446 h 1608850"/>
                <a:gd name="connsiteX158" fmla="*/ 1756485 w 12192000"/>
                <a:gd name="connsiteY158" fmla="*/ 687446 h 1608850"/>
                <a:gd name="connsiteX159" fmla="*/ 1772445 w 12192000"/>
                <a:gd name="connsiteY159" fmla="*/ 687446 h 1608850"/>
                <a:gd name="connsiteX160" fmla="*/ 1772445 w 12192000"/>
                <a:gd name="connsiteY160" fmla="*/ 688526 h 1608850"/>
                <a:gd name="connsiteX161" fmla="*/ 1772445 w 12192000"/>
                <a:gd name="connsiteY161" fmla="*/ 696093 h 1608850"/>
                <a:gd name="connsiteX162" fmla="*/ 1773713 w 12192000"/>
                <a:gd name="connsiteY162" fmla="*/ 696093 h 1608850"/>
                <a:gd name="connsiteX163" fmla="*/ 1782579 w 12192000"/>
                <a:gd name="connsiteY163" fmla="*/ 696093 h 1608850"/>
                <a:gd name="connsiteX164" fmla="*/ 1782579 w 12192000"/>
                <a:gd name="connsiteY164" fmla="*/ 698254 h 1608850"/>
                <a:gd name="connsiteX165" fmla="*/ 1782579 w 12192000"/>
                <a:gd name="connsiteY165" fmla="*/ 713387 h 1608850"/>
                <a:gd name="connsiteX166" fmla="*/ 1786633 w 12192000"/>
                <a:gd name="connsiteY166" fmla="*/ 711495 h 1608850"/>
                <a:gd name="connsiteX167" fmla="*/ 1786633 w 12192000"/>
                <a:gd name="connsiteY167" fmla="*/ 698254 h 1608850"/>
                <a:gd name="connsiteX168" fmla="*/ 1787645 w 12192000"/>
                <a:gd name="connsiteY168" fmla="*/ 698254 h 1608850"/>
                <a:gd name="connsiteX169" fmla="*/ 1794739 w 12192000"/>
                <a:gd name="connsiteY169" fmla="*/ 698254 h 1608850"/>
                <a:gd name="connsiteX170" fmla="*/ 1794739 w 12192000"/>
                <a:gd name="connsiteY170" fmla="*/ 699876 h 1608850"/>
                <a:gd name="connsiteX171" fmla="*/ 1794739 w 12192000"/>
                <a:gd name="connsiteY171" fmla="*/ 711225 h 1608850"/>
                <a:gd name="connsiteX172" fmla="*/ 1795499 w 12192000"/>
                <a:gd name="connsiteY172" fmla="*/ 711225 h 1608850"/>
                <a:gd name="connsiteX173" fmla="*/ 1800819 w 12192000"/>
                <a:gd name="connsiteY173" fmla="*/ 711225 h 1608850"/>
                <a:gd name="connsiteX174" fmla="*/ 1849459 w 12192000"/>
                <a:gd name="connsiteY174" fmla="*/ 706902 h 1608850"/>
                <a:gd name="connsiteX175" fmla="*/ 1849459 w 12192000"/>
                <a:gd name="connsiteY175" fmla="*/ 708253 h 1608850"/>
                <a:gd name="connsiteX176" fmla="*/ 1849459 w 12192000"/>
                <a:gd name="connsiteY176" fmla="*/ 717710 h 1608850"/>
                <a:gd name="connsiteX177" fmla="*/ 1850219 w 12192000"/>
                <a:gd name="connsiteY177" fmla="*/ 717710 h 1608850"/>
                <a:gd name="connsiteX178" fmla="*/ 1855541 w 12192000"/>
                <a:gd name="connsiteY178" fmla="*/ 717710 h 1608850"/>
                <a:gd name="connsiteX179" fmla="*/ 1855541 w 12192000"/>
                <a:gd name="connsiteY179" fmla="*/ 719872 h 1608850"/>
                <a:gd name="connsiteX180" fmla="*/ 1855541 w 12192000"/>
                <a:gd name="connsiteY180" fmla="*/ 735005 h 1608850"/>
                <a:gd name="connsiteX181" fmla="*/ 1857567 w 12192000"/>
                <a:gd name="connsiteY181" fmla="*/ 733654 h 1608850"/>
                <a:gd name="connsiteX182" fmla="*/ 1871753 w 12192000"/>
                <a:gd name="connsiteY182" fmla="*/ 724196 h 1608850"/>
                <a:gd name="connsiteX183" fmla="*/ 1877833 w 12192000"/>
                <a:gd name="connsiteY183" fmla="*/ 683122 h 1608850"/>
                <a:gd name="connsiteX184" fmla="*/ 1878593 w 12192000"/>
                <a:gd name="connsiteY184" fmla="*/ 682852 h 1608850"/>
                <a:gd name="connsiteX185" fmla="*/ 1883913 w 12192000"/>
                <a:gd name="connsiteY185" fmla="*/ 680960 h 1608850"/>
                <a:gd name="connsiteX186" fmla="*/ 1885941 w 12192000"/>
                <a:gd name="connsiteY186" fmla="*/ 611783 h 1608850"/>
                <a:gd name="connsiteX187" fmla="*/ 1887967 w 12192000"/>
                <a:gd name="connsiteY187" fmla="*/ 680960 h 1608850"/>
                <a:gd name="connsiteX188" fmla="*/ 1888727 w 12192000"/>
                <a:gd name="connsiteY188" fmla="*/ 681230 h 1608850"/>
                <a:gd name="connsiteX189" fmla="*/ 1894047 w 12192000"/>
                <a:gd name="connsiteY189" fmla="*/ 683122 h 1608850"/>
                <a:gd name="connsiteX190" fmla="*/ 1894047 w 12192000"/>
                <a:gd name="connsiteY190" fmla="*/ 596651 h 1608850"/>
                <a:gd name="connsiteX191" fmla="*/ 1898101 w 12192000"/>
                <a:gd name="connsiteY191" fmla="*/ 564224 h 1608850"/>
                <a:gd name="connsiteX192" fmla="*/ 1936607 w 12192000"/>
                <a:gd name="connsiteY192" fmla="*/ 564224 h 1608850"/>
                <a:gd name="connsiteX193" fmla="*/ 1936607 w 12192000"/>
                <a:gd name="connsiteY193" fmla="*/ 596651 h 1608850"/>
                <a:gd name="connsiteX194" fmla="*/ 1937367 w 12192000"/>
                <a:gd name="connsiteY194" fmla="*/ 596651 h 1608850"/>
                <a:gd name="connsiteX195" fmla="*/ 1942687 w 12192000"/>
                <a:gd name="connsiteY195" fmla="*/ 596651 h 1608850"/>
                <a:gd name="connsiteX196" fmla="*/ 1942687 w 12192000"/>
                <a:gd name="connsiteY196" fmla="*/ 514503 h 1608850"/>
                <a:gd name="connsiteX197" fmla="*/ 1944461 w 12192000"/>
                <a:gd name="connsiteY197" fmla="*/ 514503 h 1608850"/>
                <a:gd name="connsiteX198" fmla="*/ 1956875 w 12192000"/>
                <a:gd name="connsiteY198" fmla="*/ 514503 h 1608850"/>
                <a:gd name="connsiteX199" fmla="*/ 1956875 w 12192000"/>
                <a:gd name="connsiteY199" fmla="*/ 512612 h 1608850"/>
                <a:gd name="connsiteX200" fmla="*/ 1956875 w 12192000"/>
                <a:gd name="connsiteY200" fmla="*/ 499371 h 1608850"/>
                <a:gd name="connsiteX201" fmla="*/ 1979169 w 12192000"/>
                <a:gd name="connsiteY201" fmla="*/ 499371 h 1608850"/>
                <a:gd name="connsiteX202" fmla="*/ 1979169 w 12192000"/>
                <a:gd name="connsiteY202" fmla="*/ 498290 h 1608850"/>
                <a:gd name="connsiteX203" fmla="*/ 1979169 w 12192000"/>
                <a:gd name="connsiteY203" fmla="*/ 490724 h 1608850"/>
                <a:gd name="connsiteX204" fmla="*/ 1980941 w 12192000"/>
                <a:gd name="connsiteY204" fmla="*/ 490724 h 1608850"/>
                <a:gd name="connsiteX205" fmla="*/ 1993355 w 12192000"/>
                <a:gd name="connsiteY205" fmla="*/ 490724 h 1608850"/>
                <a:gd name="connsiteX206" fmla="*/ 1993355 w 12192000"/>
                <a:gd name="connsiteY206" fmla="*/ 491805 h 1608850"/>
                <a:gd name="connsiteX207" fmla="*/ 1993355 w 12192000"/>
                <a:gd name="connsiteY207" fmla="*/ 499371 h 1608850"/>
                <a:gd name="connsiteX208" fmla="*/ 1994115 w 12192000"/>
                <a:gd name="connsiteY208" fmla="*/ 499371 h 1608850"/>
                <a:gd name="connsiteX209" fmla="*/ 1999435 w 12192000"/>
                <a:gd name="connsiteY209" fmla="*/ 499371 h 1608850"/>
                <a:gd name="connsiteX210" fmla="*/ 2009569 w 12192000"/>
                <a:gd name="connsiteY210" fmla="*/ 495047 h 1608850"/>
                <a:gd name="connsiteX211" fmla="*/ 2013621 w 12192000"/>
                <a:gd name="connsiteY211" fmla="*/ 498290 h 1608850"/>
                <a:gd name="connsiteX212" fmla="*/ 2013621 w 12192000"/>
                <a:gd name="connsiteY212" fmla="*/ 490724 h 1608850"/>
                <a:gd name="connsiteX213" fmla="*/ 2015901 w 12192000"/>
                <a:gd name="connsiteY213" fmla="*/ 490724 h 1608850"/>
                <a:gd name="connsiteX214" fmla="*/ 2031863 w 12192000"/>
                <a:gd name="connsiteY214" fmla="*/ 490724 h 1608850"/>
                <a:gd name="connsiteX215" fmla="*/ 2031863 w 12192000"/>
                <a:gd name="connsiteY215" fmla="*/ 491805 h 1608850"/>
                <a:gd name="connsiteX216" fmla="*/ 2031863 w 12192000"/>
                <a:gd name="connsiteY216" fmla="*/ 499371 h 1608850"/>
                <a:gd name="connsiteX217" fmla="*/ 2062263 w 12192000"/>
                <a:gd name="connsiteY217" fmla="*/ 499371 h 1608850"/>
                <a:gd name="connsiteX218" fmla="*/ 2062263 w 12192000"/>
                <a:gd name="connsiteY218" fmla="*/ 500992 h 1608850"/>
                <a:gd name="connsiteX219" fmla="*/ 2062263 w 12192000"/>
                <a:gd name="connsiteY219" fmla="*/ 512342 h 1608850"/>
                <a:gd name="connsiteX220" fmla="*/ 2088609 w 12192000"/>
                <a:gd name="connsiteY220" fmla="*/ 512342 h 1608850"/>
                <a:gd name="connsiteX221" fmla="*/ 2088609 w 12192000"/>
                <a:gd name="connsiteY221" fmla="*/ 542606 h 1608850"/>
                <a:gd name="connsiteX222" fmla="*/ 2089369 w 12192000"/>
                <a:gd name="connsiteY222" fmla="*/ 542606 h 1608850"/>
                <a:gd name="connsiteX223" fmla="*/ 2094689 w 12192000"/>
                <a:gd name="connsiteY223" fmla="*/ 542606 h 1608850"/>
                <a:gd name="connsiteX224" fmla="*/ 2094689 w 12192000"/>
                <a:gd name="connsiteY224" fmla="*/ 543687 h 1608850"/>
                <a:gd name="connsiteX225" fmla="*/ 2094689 w 12192000"/>
                <a:gd name="connsiteY225" fmla="*/ 551254 h 1608850"/>
                <a:gd name="connsiteX226" fmla="*/ 2098743 w 12192000"/>
                <a:gd name="connsiteY226" fmla="*/ 581518 h 1608850"/>
                <a:gd name="connsiteX227" fmla="*/ 2099503 w 12192000"/>
                <a:gd name="connsiteY227" fmla="*/ 581518 h 1608850"/>
                <a:gd name="connsiteX228" fmla="*/ 2104823 w 12192000"/>
                <a:gd name="connsiteY228" fmla="*/ 581518 h 1608850"/>
                <a:gd name="connsiteX229" fmla="*/ 2104823 w 12192000"/>
                <a:gd name="connsiteY229" fmla="*/ 582329 h 1608850"/>
                <a:gd name="connsiteX230" fmla="*/ 2104823 w 12192000"/>
                <a:gd name="connsiteY230" fmla="*/ 588004 h 1608850"/>
                <a:gd name="connsiteX231" fmla="*/ 2105837 w 12192000"/>
                <a:gd name="connsiteY231" fmla="*/ 588004 h 1608850"/>
                <a:gd name="connsiteX232" fmla="*/ 2112929 w 12192000"/>
                <a:gd name="connsiteY232" fmla="*/ 588004 h 1608850"/>
                <a:gd name="connsiteX233" fmla="*/ 2112929 w 12192000"/>
                <a:gd name="connsiteY233" fmla="*/ 618269 h 1608850"/>
                <a:gd name="connsiteX234" fmla="*/ 2114957 w 12192000"/>
                <a:gd name="connsiteY234" fmla="*/ 618269 h 1608850"/>
                <a:gd name="connsiteX235" fmla="*/ 2129143 w 12192000"/>
                <a:gd name="connsiteY235" fmla="*/ 618269 h 1608850"/>
                <a:gd name="connsiteX236" fmla="*/ 2129143 w 12192000"/>
                <a:gd name="connsiteY236" fmla="*/ 642048 h 1608850"/>
                <a:gd name="connsiteX237" fmla="*/ 2131171 w 12192000"/>
                <a:gd name="connsiteY237" fmla="*/ 643669 h 1608850"/>
                <a:gd name="connsiteX238" fmla="*/ 2131171 w 12192000"/>
                <a:gd name="connsiteY238" fmla="*/ 655019 h 1608850"/>
                <a:gd name="connsiteX239" fmla="*/ 2131931 w 12192000"/>
                <a:gd name="connsiteY239" fmla="*/ 655019 h 1608850"/>
                <a:gd name="connsiteX240" fmla="*/ 2137251 w 12192000"/>
                <a:gd name="connsiteY240" fmla="*/ 655019 h 1608850"/>
                <a:gd name="connsiteX241" fmla="*/ 2137251 w 12192000"/>
                <a:gd name="connsiteY241" fmla="*/ 678798 h 1608850"/>
                <a:gd name="connsiteX242" fmla="*/ 2138517 w 12192000"/>
                <a:gd name="connsiteY242" fmla="*/ 678798 h 1608850"/>
                <a:gd name="connsiteX243" fmla="*/ 2147383 w 12192000"/>
                <a:gd name="connsiteY243" fmla="*/ 678798 h 1608850"/>
                <a:gd name="connsiteX244" fmla="*/ 2149411 w 12192000"/>
                <a:gd name="connsiteY244" fmla="*/ 682852 h 1608850"/>
                <a:gd name="connsiteX245" fmla="*/ 2149411 w 12192000"/>
                <a:gd name="connsiteY245" fmla="*/ 696093 h 1608850"/>
                <a:gd name="connsiteX246" fmla="*/ 2150931 w 12192000"/>
                <a:gd name="connsiteY246" fmla="*/ 694201 h 1608850"/>
                <a:gd name="connsiteX247" fmla="*/ 2161571 w 12192000"/>
                <a:gd name="connsiteY247" fmla="*/ 680960 h 1608850"/>
                <a:gd name="connsiteX248" fmla="*/ 2189945 w 12192000"/>
                <a:gd name="connsiteY248" fmla="*/ 680960 h 1608850"/>
                <a:gd name="connsiteX249" fmla="*/ 2189945 w 12192000"/>
                <a:gd name="connsiteY249" fmla="*/ 767431 h 1608850"/>
                <a:gd name="connsiteX250" fmla="*/ 2190705 w 12192000"/>
                <a:gd name="connsiteY250" fmla="*/ 767431 h 1608850"/>
                <a:gd name="connsiteX251" fmla="*/ 2196025 w 12192000"/>
                <a:gd name="connsiteY251" fmla="*/ 767431 h 1608850"/>
                <a:gd name="connsiteX252" fmla="*/ 2196785 w 12192000"/>
                <a:gd name="connsiteY252" fmla="*/ 766080 h 1608850"/>
                <a:gd name="connsiteX253" fmla="*/ 2202105 w 12192000"/>
                <a:gd name="connsiteY253" fmla="*/ 756622 h 1608850"/>
                <a:gd name="connsiteX254" fmla="*/ 2202105 w 12192000"/>
                <a:gd name="connsiteY254" fmla="*/ 758514 h 1608850"/>
                <a:gd name="connsiteX255" fmla="*/ 2202105 w 12192000"/>
                <a:gd name="connsiteY255" fmla="*/ 771755 h 1608850"/>
                <a:gd name="connsiteX256" fmla="*/ 2206157 w 12192000"/>
                <a:gd name="connsiteY256" fmla="*/ 726358 h 1608850"/>
                <a:gd name="connsiteX257" fmla="*/ 2206917 w 12192000"/>
                <a:gd name="connsiteY257" fmla="*/ 726358 h 1608850"/>
                <a:gd name="connsiteX258" fmla="*/ 2212237 w 12192000"/>
                <a:gd name="connsiteY258" fmla="*/ 726358 h 1608850"/>
                <a:gd name="connsiteX259" fmla="*/ 2212237 w 12192000"/>
                <a:gd name="connsiteY259" fmla="*/ 661504 h 1608850"/>
                <a:gd name="connsiteX260" fmla="*/ 2213251 w 12192000"/>
                <a:gd name="connsiteY260" fmla="*/ 661504 h 1608850"/>
                <a:gd name="connsiteX261" fmla="*/ 2220345 w 12192000"/>
                <a:gd name="connsiteY261" fmla="*/ 661504 h 1608850"/>
                <a:gd name="connsiteX262" fmla="*/ 2232505 w 12192000"/>
                <a:gd name="connsiteY262" fmla="*/ 618269 h 1608850"/>
                <a:gd name="connsiteX263" fmla="*/ 2233771 w 12192000"/>
                <a:gd name="connsiteY263" fmla="*/ 618269 h 1608850"/>
                <a:gd name="connsiteX264" fmla="*/ 2242639 w 12192000"/>
                <a:gd name="connsiteY264" fmla="*/ 618269 h 1608850"/>
                <a:gd name="connsiteX265" fmla="*/ 2252771 w 12192000"/>
                <a:gd name="connsiteY265" fmla="*/ 661504 h 1608850"/>
                <a:gd name="connsiteX266" fmla="*/ 2253785 w 12192000"/>
                <a:gd name="connsiteY266" fmla="*/ 661504 h 1608850"/>
                <a:gd name="connsiteX267" fmla="*/ 2260879 w 12192000"/>
                <a:gd name="connsiteY267" fmla="*/ 661504 h 1608850"/>
                <a:gd name="connsiteX268" fmla="*/ 2260879 w 12192000"/>
                <a:gd name="connsiteY268" fmla="*/ 700416 h 1608850"/>
                <a:gd name="connsiteX269" fmla="*/ 2262651 w 12192000"/>
                <a:gd name="connsiteY269" fmla="*/ 700416 h 1608850"/>
                <a:gd name="connsiteX270" fmla="*/ 2275065 w 12192000"/>
                <a:gd name="connsiteY270" fmla="*/ 700416 h 1608850"/>
                <a:gd name="connsiteX271" fmla="*/ 2275065 w 12192000"/>
                <a:gd name="connsiteY271" fmla="*/ 702578 h 1608850"/>
                <a:gd name="connsiteX272" fmla="*/ 2275065 w 12192000"/>
                <a:gd name="connsiteY272" fmla="*/ 717710 h 1608850"/>
                <a:gd name="connsiteX273" fmla="*/ 2279119 w 12192000"/>
                <a:gd name="connsiteY273" fmla="*/ 715549 h 1608850"/>
                <a:gd name="connsiteX274" fmla="*/ 2279119 w 12192000"/>
                <a:gd name="connsiteY274" fmla="*/ 700416 h 1608850"/>
                <a:gd name="connsiteX275" fmla="*/ 2280639 w 12192000"/>
                <a:gd name="connsiteY275" fmla="*/ 700416 h 1608850"/>
                <a:gd name="connsiteX276" fmla="*/ 2291279 w 12192000"/>
                <a:gd name="connsiteY276" fmla="*/ 700416 h 1608850"/>
                <a:gd name="connsiteX277" fmla="*/ 2291279 w 12192000"/>
                <a:gd name="connsiteY277" fmla="*/ 702037 h 1608850"/>
                <a:gd name="connsiteX278" fmla="*/ 2291279 w 12192000"/>
                <a:gd name="connsiteY278" fmla="*/ 713387 h 1608850"/>
                <a:gd name="connsiteX279" fmla="*/ 2321680 w 12192000"/>
                <a:gd name="connsiteY279" fmla="*/ 713387 h 1608850"/>
                <a:gd name="connsiteX280" fmla="*/ 2321680 w 12192000"/>
                <a:gd name="connsiteY280" fmla="*/ 676637 h 1608850"/>
                <a:gd name="connsiteX281" fmla="*/ 2322945 w 12192000"/>
                <a:gd name="connsiteY281" fmla="*/ 676637 h 1608850"/>
                <a:gd name="connsiteX282" fmla="*/ 2331813 w 12192000"/>
                <a:gd name="connsiteY282" fmla="*/ 676637 h 1608850"/>
                <a:gd name="connsiteX283" fmla="*/ 2331813 w 12192000"/>
                <a:gd name="connsiteY283" fmla="*/ 698254 h 1608850"/>
                <a:gd name="connsiteX284" fmla="*/ 2333840 w 12192000"/>
                <a:gd name="connsiteY284" fmla="*/ 665828 h 1608850"/>
                <a:gd name="connsiteX285" fmla="*/ 2356133 w 12192000"/>
                <a:gd name="connsiteY285" fmla="*/ 665828 h 1608850"/>
                <a:gd name="connsiteX286" fmla="*/ 2356133 w 12192000"/>
                <a:gd name="connsiteY286" fmla="*/ 664206 h 1608850"/>
                <a:gd name="connsiteX287" fmla="*/ 2356133 w 12192000"/>
                <a:gd name="connsiteY287" fmla="*/ 652857 h 1608850"/>
                <a:gd name="connsiteX288" fmla="*/ 2356893 w 12192000"/>
                <a:gd name="connsiteY288" fmla="*/ 652857 h 1608850"/>
                <a:gd name="connsiteX289" fmla="*/ 2362213 w 12192000"/>
                <a:gd name="connsiteY289" fmla="*/ 652857 h 1608850"/>
                <a:gd name="connsiteX290" fmla="*/ 2362213 w 12192000"/>
                <a:gd name="connsiteY290" fmla="*/ 650966 h 1608850"/>
                <a:gd name="connsiteX291" fmla="*/ 2362213 w 12192000"/>
                <a:gd name="connsiteY291" fmla="*/ 637725 h 1608850"/>
                <a:gd name="connsiteX292" fmla="*/ 2366267 w 12192000"/>
                <a:gd name="connsiteY292" fmla="*/ 644210 h 1608850"/>
                <a:gd name="connsiteX293" fmla="*/ 2368547 w 12192000"/>
                <a:gd name="connsiteY293" fmla="*/ 644210 h 1608850"/>
                <a:gd name="connsiteX294" fmla="*/ 2384507 w 12192000"/>
                <a:gd name="connsiteY294" fmla="*/ 644210 h 1608850"/>
                <a:gd name="connsiteX295" fmla="*/ 2384507 w 12192000"/>
                <a:gd name="connsiteY295" fmla="*/ 643399 h 1608850"/>
                <a:gd name="connsiteX296" fmla="*/ 2384507 w 12192000"/>
                <a:gd name="connsiteY296" fmla="*/ 637725 h 1608850"/>
                <a:gd name="connsiteX297" fmla="*/ 2385267 w 12192000"/>
                <a:gd name="connsiteY297" fmla="*/ 637725 h 1608850"/>
                <a:gd name="connsiteX298" fmla="*/ 2390587 w 12192000"/>
                <a:gd name="connsiteY298" fmla="*/ 637725 h 1608850"/>
                <a:gd name="connsiteX299" fmla="*/ 2390587 w 12192000"/>
                <a:gd name="connsiteY299" fmla="*/ 639076 h 1608850"/>
                <a:gd name="connsiteX300" fmla="*/ 2390587 w 12192000"/>
                <a:gd name="connsiteY300" fmla="*/ 648534 h 1608850"/>
                <a:gd name="connsiteX301" fmla="*/ 2429093 w 12192000"/>
                <a:gd name="connsiteY301" fmla="*/ 648534 h 1608850"/>
                <a:gd name="connsiteX302" fmla="*/ 2429093 w 12192000"/>
                <a:gd name="connsiteY302" fmla="*/ 786887 h 1608850"/>
                <a:gd name="connsiteX303" fmla="*/ 2430613 w 12192000"/>
                <a:gd name="connsiteY303" fmla="*/ 786887 h 1608850"/>
                <a:gd name="connsiteX304" fmla="*/ 2441254 w 12192000"/>
                <a:gd name="connsiteY304" fmla="*/ 786887 h 1608850"/>
                <a:gd name="connsiteX305" fmla="*/ 2441254 w 12192000"/>
                <a:gd name="connsiteY305" fmla="*/ 773917 h 1608850"/>
                <a:gd name="connsiteX306" fmla="*/ 2445307 w 12192000"/>
                <a:gd name="connsiteY306" fmla="*/ 773917 h 1608850"/>
                <a:gd name="connsiteX307" fmla="*/ 2445307 w 12192000"/>
                <a:gd name="connsiteY307" fmla="*/ 786887 h 1608850"/>
                <a:gd name="connsiteX308" fmla="*/ 2475707 w 12192000"/>
                <a:gd name="connsiteY308" fmla="*/ 786887 h 1608850"/>
                <a:gd name="connsiteX309" fmla="*/ 2475707 w 12192000"/>
                <a:gd name="connsiteY309" fmla="*/ 756622 h 1608850"/>
                <a:gd name="connsiteX310" fmla="*/ 2487867 w 12192000"/>
                <a:gd name="connsiteY310" fmla="*/ 756622 h 1608850"/>
                <a:gd name="connsiteX311" fmla="*/ 2500027 w 12192000"/>
                <a:gd name="connsiteY311" fmla="*/ 754461 h 1608850"/>
                <a:gd name="connsiteX312" fmla="*/ 2504082 w 12192000"/>
                <a:gd name="connsiteY312" fmla="*/ 756622 h 1608850"/>
                <a:gd name="connsiteX313" fmla="*/ 2514215 w 12192000"/>
                <a:gd name="connsiteY313" fmla="*/ 756622 h 1608850"/>
                <a:gd name="connsiteX314" fmla="*/ 2514215 w 12192000"/>
                <a:gd name="connsiteY314" fmla="*/ 786887 h 1608850"/>
                <a:gd name="connsiteX315" fmla="*/ 2522321 w 12192000"/>
                <a:gd name="connsiteY315" fmla="*/ 786887 h 1608850"/>
                <a:gd name="connsiteX316" fmla="*/ 2522321 w 12192000"/>
                <a:gd name="connsiteY316" fmla="*/ 804182 h 1608850"/>
                <a:gd name="connsiteX317" fmla="*/ 2531658 w 12192000"/>
                <a:gd name="connsiteY317" fmla="*/ 805087 h 1608850"/>
                <a:gd name="connsiteX318" fmla="*/ 2544615 w 12192000"/>
                <a:gd name="connsiteY318" fmla="*/ 805087 h 1608850"/>
                <a:gd name="connsiteX319" fmla="*/ 2544615 w 12192000"/>
                <a:gd name="connsiteY319" fmla="*/ 789049 h 1608850"/>
                <a:gd name="connsiteX320" fmla="*/ 2612571 w 12192000"/>
                <a:gd name="connsiteY320" fmla="*/ 789049 h 1608850"/>
                <a:gd name="connsiteX321" fmla="*/ 2612571 w 12192000"/>
                <a:gd name="connsiteY321" fmla="*/ 703796 h 1608850"/>
                <a:gd name="connsiteX322" fmla="*/ 2684579 w 12192000"/>
                <a:gd name="connsiteY322" fmla="*/ 703796 h 1608850"/>
                <a:gd name="connsiteX323" fmla="*/ 2684579 w 12192000"/>
                <a:gd name="connsiteY323" fmla="*/ 782564 h 1608850"/>
                <a:gd name="connsiteX324" fmla="*/ 2686483 w 12192000"/>
                <a:gd name="connsiteY324" fmla="*/ 782564 h 1608850"/>
                <a:gd name="connsiteX325" fmla="*/ 2687725 w 12192000"/>
                <a:gd name="connsiteY325" fmla="*/ 805087 h 1608850"/>
                <a:gd name="connsiteX326" fmla="*/ 2697401 w 12192000"/>
                <a:gd name="connsiteY326" fmla="*/ 805087 h 1608850"/>
                <a:gd name="connsiteX327" fmla="*/ 2698643 w 12192000"/>
                <a:gd name="connsiteY327" fmla="*/ 782564 h 1608850"/>
                <a:gd name="connsiteX328" fmla="*/ 2704723 w 12192000"/>
                <a:gd name="connsiteY328" fmla="*/ 782564 h 1608850"/>
                <a:gd name="connsiteX329" fmla="*/ 2705965 w 12192000"/>
                <a:gd name="connsiteY329" fmla="*/ 805087 h 1608850"/>
                <a:gd name="connsiteX330" fmla="*/ 2756588 w 12192000"/>
                <a:gd name="connsiteY330" fmla="*/ 805087 h 1608850"/>
                <a:gd name="connsiteX331" fmla="*/ 2756588 w 12192000"/>
                <a:gd name="connsiteY331" fmla="*/ 642059 h 1608850"/>
                <a:gd name="connsiteX332" fmla="*/ 2953915 w 12192000"/>
                <a:gd name="connsiteY332" fmla="*/ 642059 h 1608850"/>
                <a:gd name="connsiteX333" fmla="*/ 2953915 w 12192000"/>
                <a:gd name="connsiteY333" fmla="*/ 805087 h 1608850"/>
                <a:gd name="connsiteX334" fmla="*/ 2972611 w 12192000"/>
                <a:gd name="connsiteY334" fmla="*/ 805087 h 1608850"/>
                <a:gd name="connsiteX335" fmla="*/ 2972611 w 12192000"/>
                <a:gd name="connsiteY335" fmla="*/ 722394 h 1608850"/>
                <a:gd name="connsiteX336" fmla="*/ 3067731 w 12192000"/>
                <a:gd name="connsiteY336" fmla="*/ 722394 h 1608850"/>
                <a:gd name="connsiteX337" fmla="*/ 3079662 w 12192000"/>
                <a:gd name="connsiteY337" fmla="*/ 404253 h 1608850"/>
                <a:gd name="connsiteX338" fmla="*/ 3067502 w 12192000"/>
                <a:gd name="connsiteY338" fmla="*/ 382635 h 1608850"/>
                <a:gd name="connsiteX339" fmla="*/ 3061422 w 12192000"/>
                <a:gd name="connsiteY339" fmla="*/ 378311 h 1608850"/>
                <a:gd name="connsiteX340" fmla="*/ 3069529 w 12192000"/>
                <a:gd name="connsiteY340" fmla="*/ 354532 h 1608850"/>
                <a:gd name="connsiteX341" fmla="*/ 3069529 w 12192000"/>
                <a:gd name="connsiteY341" fmla="*/ 337238 h 1608850"/>
                <a:gd name="connsiteX342" fmla="*/ 3083715 w 12192000"/>
                <a:gd name="connsiteY342" fmla="*/ 337238 h 1608850"/>
                <a:gd name="connsiteX343" fmla="*/ 3083715 w 12192000"/>
                <a:gd name="connsiteY343" fmla="*/ 315620 h 1608850"/>
                <a:gd name="connsiteX344" fmla="*/ 3085742 w 12192000"/>
                <a:gd name="connsiteY344" fmla="*/ 311296 h 1608850"/>
                <a:gd name="connsiteX345" fmla="*/ 3085742 w 12192000"/>
                <a:gd name="connsiteY345" fmla="*/ 233472 h 1608850"/>
                <a:gd name="connsiteX346" fmla="*/ 3083715 w 12192000"/>
                <a:gd name="connsiteY346" fmla="*/ 226987 h 1608850"/>
                <a:gd name="connsiteX347" fmla="*/ 3089795 w 12192000"/>
                <a:gd name="connsiteY347" fmla="*/ 220501 h 1608850"/>
                <a:gd name="connsiteX348" fmla="*/ 3089795 w 12192000"/>
                <a:gd name="connsiteY348" fmla="*/ 162133 h 1608850"/>
                <a:gd name="connsiteX349" fmla="*/ 3091822 w 12192000"/>
                <a:gd name="connsiteY349" fmla="*/ 157810 h 1608850"/>
                <a:gd name="connsiteX350" fmla="*/ 3091822 w 12192000"/>
                <a:gd name="connsiteY350" fmla="*/ 101604 h 1608850"/>
                <a:gd name="connsiteX351" fmla="*/ 3093849 w 12192000"/>
                <a:gd name="connsiteY351" fmla="*/ 82148 h 1608850"/>
                <a:gd name="connsiteX352" fmla="*/ 3097902 w 12192000"/>
                <a:gd name="connsiteY352" fmla="*/ 99442 h 1608850"/>
                <a:gd name="connsiteX353" fmla="*/ 3099929 w 12192000"/>
                <a:gd name="connsiteY353" fmla="*/ 157810 h 1608850"/>
                <a:gd name="connsiteX354" fmla="*/ 3101955 w 12192000"/>
                <a:gd name="connsiteY354" fmla="*/ 220501 h 1608850"/>
                <a:gd name="connsiteX355" fmla="*/ 3108035 w 12192000"/>
                <a:gd name="connsiteY355" fmla="*/ 226987 h 1608850"/>
                <a:gd name="connsiteX356" fmla="*/ 3106009 w 12192000"/>
                <a:gd name="connsiteY356" fmla="*/ 233472 h 1608850"/>
                <a:gd name="connsiteX357" fmla="*/ 3106009 w 12192000"/>
                <a:gd name="connsiteY357" fmla="*/ 311296 h 1608850"/>
                <a:gd name="connsiteX358" fmla="*/ 3108035 w 12192000"/>
                <a:gd name="connsiteY358" fmla="*/ 315620 h 1608850"/>
                <a:gd name="connsiteX359" fmla="*/ 3108035 w 12192000"/>
                <a:gd name="connsiteY359" fmla="*/ 337238 h 1608850"/>
                <a:gd name="connsiteX360" fmla="*/ 3122222 w 12192000"/>
                <a:gd name="connsiteY360" fmla="*/ 337238 h 1608850"/>
                <a:gd name="connsiteX361" fmla="*/ 3122222 w 12192000"/>
                <a:gd name="connsiteY361" fmla="*/ 354532 h 1608850"/>
                <a:gd name="connsiteX362" fmla="*/ 3130330 w 12192000"/>
                <a:gd name="connsiteY362" fmla="*/ 378311 h 1608850"/>
                <a:gd name="connsiteX363" fmla="*/ 3124250 w 12192000"/>
                <a:gd name="connsiteY363" fmla="*/ 382635 h 1608850"/>
                <a:gd name="connsiteX364" fmla="*/ 3112089 w 12192000"/>
                <a:gd name="connsiteY364" fmla="*/ 404253 h 1608850"/>
                <a:gd name="connsiteX365" fmla="*/ 3120195 w 12192000"/>
                <a:gd name="connsiteY365" fmla="*/ 657181 h 1608850"/>
                <a:gd name="connsiteX366" fmla="*/ 3185050 w 12192000"/>
                <a:gd name="connsiteY366" fmla="*/ 657181 h 1608850"/>
                <a:gd name="connsiteX367" fmla="*/ 3185050 w 12192000"/>
                <a:gd name="connsiteY367" fmla="*/ 732843 h 1608850"/>
                <a:gd name="connsiteX368" fmla="*/ 3193157 w 12192000"/>
                <a:gd name="connsiteY368" fmla="*/ 732843 h 1608850"/>
                <a:gd name="connsiteX369" fmla="*/ 3195183 w 12192000"/>
                <a:gd name="connsiteY369" fmla="*/ 726358 h 1608850"/>
                <a:gd name="connsiteX370" fmla="*/ 3201263 w 12192000"/>
                <a:gd name="connsiteY370" fmla="*/ 726358 h 1608850"/>
                <a:gd name="connsiteX371" fmla="*/ 3203291 w 12192000"/>
                <a:gd name="connsiteY371" fmla="*/ 735005 h 1608850"/>
                <a:gd name="connsiteX372" fmla="*/ 3215451 w 12192000"/>
                <a:gd name="connsiteY372" fmla="*/ 735005 h 1608850"/>
                <a:gd name="connsiteX373" fmla="*/ 3215451 w 12192000"/>
                <a:gd name="connsiteY373" fmla="*/ 728519 h 1608850"/>
                <a:gd name="connsiteX374" fmla="*/ 3237744 w 12192000"/>
                <a:gd name="connsiteY374" fmla="*/ 728519 h 1608850"/>
                <a:gd name="connsiteX375" fmla="*/ 3237744 w 12192000"/>
                <a:gd name="connsiteY375" fmla="*/ 735005 h 1608850"/>
                <a:gd name="connsiteX376" fmla="*/ 3258011 w 12192000"/>
                <a:gd name="connsiteY376" fmla="*/ 735005 h 1608850"/>
                <a:gd name="connsiteX377" fmla="*/ 3258011 w 12192000"/>
                <a:gd name="connsiteY377" fmla="*/ 780402 h 1608850"/>
                <a:gd name="connsiteX378" fmla="*/ 3272198 w 12192000"/>
                <a:gd name="connsiteY378" fmla="*/ 780402 h 1608850"/>
                <a:gd name="connsiteX379" fmla="*/ 3272198 w 12192000"/>
                <a:gd name="connsiteY379" fmla="*/ 767431 h 1608850"/>
                <a:gd name="connsiteX380" fmla="*/ 3288412 w 12192000"/>
                <a:gd name="connsiteY380" fmla="*/ 767431 h 1608850"/>
                <a:gd name="connsiteX381" fmla="*/ 3288412 w 12192000"/>
                <a:gd name="connsiteY381" fmla="*/ 588004 h 1608850"/>
                <a:gd name="connsiteX382" fmla="*/ 3294492 w 12192000"/>
                <a:gd name="connsiteY382" fmla="*/ 581518 h 1608850"/>
                <a:gd name="connsiteX383" fmla="*/ 3367453 w 12192000"/>
                <a:gd name="connsiteY383" fmla="*/ 581518 h 1608850"/>
                <a:gd name="connsiteX384" fmla="*/ 3367453 w 12192000"/>
                <a:gd name="connsiteY384" fmla="*/ 590166 h 1608850"/>
                <a:gd name="connsiteX385" fmla="*/ 3377586 w 12192000"/>
                <a:gd name="connsiteY385" fmla="*/ 590166 h 1608850"/>
                <a:gd name="connsiteX386" fmla="*/ 3377586 w 12192000"/>
                <a:gd name="connsiteY386" fmla="*/ 704740 h 1608850"/>
                <a:gd name="connsiteX387" fmla="*/ 3399879 w 12192000"/>
                <a:gd name="connsiteY387" fmla="*/ 704740 h 1608850"/>
                <a:gd name="connsiteX388" fmla="*/ 3399879 w 12192000"/>
                <a:gd name="connsiteY388" fmla="*/ 637725 h 1608850"/>
                <a:gd name="connsiteX389" fmla="*/ 3426227 w 12192000"/>
                <a:gd name="connsiteY389" fmla="*/ 637725 h 1608850"/>
                <a:gd name="connsiteX390" fmla="*/ 3430279 w 12192000"/>
                <a:gd name="connsiteY390" fmla="*/ 633401 h 1608850"/>
                <a:gd name="connsiteX391" fmla="*/ 3438387 w 12192000"/>
                <a:gd name="connsiteY391" fmla="*/ 633401 h 1608850"/>
                <a:gd name="connsiteX392" fmla="*/ 3442439 w 12192000"/>
                <a:gd name="connsiteY392" fmla="*/ 637725 h 1608850"/>
                <a:gd name="connsiteX393" fmla="*/ 3464734 w 12192000"/>
                <a:gd name="connsiteY393" fmla="*/ 637725 h 1608850"/>
                <a:gd name="connsiteX394" fmla="*/ 3464734 w 12192000"/>
                <a:gd name="connsiteY394" fmla="*/ 520989 h 1608850"/>
                <a:gd name="connsiteX395" fmla="*/ 3521481 w 12192000"/>
                <a:gd name="connsiteY395" fmla="*/ 510180 h 1608850"/>
                <a:gd name="connsiteX396" fmla="*/ 3521481 w 12192000"/>
                <a:gd name="connsiteY396" fmla="*/ 511261 h 1608850"/>
                <a:gd name="connsiteX397" fmla="*/ 3521481 w 12192000"/>
                <a:gd name="connsiteY397" fmla="*/ 518827 h 1608850"/>
                <a:gd name="connsiteX398" fmla="*/ 3547828 w 12192000"/>
                <a:gd name="connsiteY398" fmla="*/ 518827 h 1608850"/>
                <a:gd name="connsiteX399" fmla="*/ 3547828 w 12192000"/>
                <a:gd name="connsiteY399" fmla="*/ 773917 h 1608850"/>
                <a:gd name="connsiteX400" fmla="*/ 3570122 w 12192000"/>
                <a:gd name="connsiteY400" fmla="*/ 773917 h 1608850"/>
                <a:gd name="connsiteX401" fmla="*/ 3570122 w 12192000"/>
                <a:gd name="connsiteY401" fmla="*/ 769593 h 1608850"/>
                <a:gd name="connsiteX402" fmla="*/ 3582282 w 12192000"/>
                <a:gd name="connsiteY402" fmla="*/ 769593 h 1608850"/>
                <a:gd name="connsiteX403" fmla="*/ 3582282 w 12192000"/>
                <a:gd name="connsiteY403" fmla="*/ 773917 h 1608850"/>
                <a:gd name="connsiteX404" fmla="*/ 3606602 w 12192000"/>
                <a:gd name="connsiteY404" fmla="*/ 773917 h 1608850"/>
                <a:gd name="connsiteX405" fmla="*/ 3606602 w 12192000"/>
                <a:gd name="connsiteY405" fmla="*/ 760946 h 1608850"/>
                <a:gd name="connsiteX406" fmla="*/ 3634975 w 12192000"/>
                <a:gd name="connsiteY406" fmla="*/ 760946 h 1608850"/>
                <a:gd name="connsiteX407" fmla="*/ 3647135 w 12192000"/>
                <a:gd name="connsiteY407" fmla="*/ 756622 h 1608850"/>
                <a:gd name="connsiteX408" fmla="*/ 3667403 w 12192000"/>
                <a:gd name="connsiteY408" fmla="*/ 760946 h 1608850"/>
                <a:gd name="connsiteX409" fmla="*/ 3667403 w 12192000"/>
                <a:gd name="connsiteY409" fmla="*/ 743652 h 1608850"/>
                <a:gd name="connsiteX410" fmla="*/ 3675510 w 12192000"/>
                <a:gd name="connsiteY410" fmla="*/ 743652 h 1608850"/>
                <a:gd name="connsiteX411" fmla="*/ 3675510 w 12192000"/>
                <a:gd name="connsiteY411" fmla="*/ 730681 h 1608850"/>
                <a:gd name="connsiteX412" fmla="*/ 3732257 w 12192000"/>
                <a:gd name="connsiteY412" fmla="*/ 730681 h 1608850"/>
                <a:gd name="connsiteX413" fmla="*/ 3732257 w 12192000"/>
                <a:gd name="connsiteY413" fmla="*/ 700416 h 1608850"/>
                <a:gd name="connsiteX414" fmla="*/ 3750497 w 12192000"/>
                <a:gd name="connsiteY414" fmla="*/ 700416 h 1608850"/>
                <a:gd name="connsiteX415" fmla="*/ 3750497 w 12192000"/>
                <a:gd name="connsiteY415" fmla="*/ 693931 h 1608850"/>
                <a:gd name="connsiteX416" fmla="*/ 3762657 w 12192000"/>
                <a:gd name="connsiteY416" fmla="*/ 693931 h 1608850"/>
                <a:gd name="connsiteX417" fmla="*/ 3762657 w 12192000"/>
                <a:gd name="connsiteY417" fmla="*/ 700416 h 1608850"/>
                <a:gd name="connsiteX418" fmla="*/ 3778870 w 12192000"/>
                <a:gd name="connsiteY418" fmla="*/ 700416 h 1608850"/>
                <a:gd name="connsiteX419" fmla="*/ 3778870 w 12192000"/>
                <a:gd name="connsiteY419" fmla="*/ 750137 h 1608850"/>
                <a:gd name="connsiteX420" fmla="*/ 3789470 w 12192000"/>
                <a:gd name="connsiteY420" fmla="*/ 750137 h 1608850"/>
                <a:gd name="connsiteX421" fmla="*/ 3789470 w 12192000"/>
                <a:gd name="connsiteY421" fmla="*/ 586174 h 1608850"/>
                <a:gd name="connsiteX422" fmla="*/ 3791390 w 12192000"/>
                <a:gd name="connsiteY422" fmla="*/ 586174 h 1608850"/>
                <a:gd name="connsiteX423" fmla="*/ 3791390 w 12192000"/>
                <a:gd name="connsiteY423" fmla="*/ 723865 h 1608850"/>
                <a:gd name="connsiteX424" fmla="*/ 3791390 w 12192000"/>
                <a:gd name="connsiteY424" fmla="*/ 750137 h 1608850"/>
                <a:gd name="connsiteX425" fmla="*/ 3806350 w 12192000"/>
                <a:gd name="connsiteY425" fmla="*/ 750137 h 1608850"/>
                <a:gd name="connsiteX426" fmla="*/ 3806350 w 12192000"/>
                <a:gd name="connsiteY426" fmla="*/ 742023 h 1608850"/>
                <a:gd name="connsiteX427" fmla="*/ 3811298 w 12192000"/>
                <a:gd name="connsiteY427" fmla="*/ 742023 h 1608850"/>
                <a:gd name="connsiteX428" fmla="*/ 3811298 w 12192000"/>
                <a:gd name="connsiteY428" fmla="*/ 724196 h 1608850"/>
                <a:gd name="connsiteX429" fmla="*/ 3849805 w 12192000"/>
                <a:gd name="connsiteY429" fmla="*/ 724196 h 1608850"/>
                <a:gd name="connsiteX430" fmla="*/ 3849805 w 12192000"/>
                <a:gd name="connsiteY430" fmla="*/ 693931 h 1608850"/>
                <a:gd name="connsiteX431" fmla="*/ 3888823 w 12192000"/>
                <a:gd name="connsiteY431" fmla="*/ 693931 h 1608850"/>
                <a:gd name="connsiteX432" fmla="*/ 3888823 w 12192000"/>
                <a:gd name="connsiteY432" fmla="*/ 690579 h 1608850"/>
                <a:gd name="connsiteX433" fmla="*/ 3887708 w 12192000"/>
                <a:gd name="connsiteY433" fmla="*/ 690579 h 1608850"/>
                <a:gd name="connsiteX434" fmla="*/ 3879906 w 12192000"/>
                <a:gd name="connsiteY434" fmla="*/ 690579 h 1608850"/>
                <a:gd name="connsiteX435" fmla="*/ 3879906 w 12192000"/>
                <a:gd name="connsiteY435" fmla="*/ 689443 h 1608850"/>
                <a:gd name="connsiteX436" fmla="*/ 3879906 w 12192000"/>
                <a:gd name="connsiteY436" fmla="*/ 681500 h 1608850"/>
                <a:gd name="connsiteX437" fmla="*/ 3881022 w 12192000"/>
                <a:gd name="connsiteY437" fmla="*/ 681500 h 1608850"/>
                <a:gd name="connsiteX438" fmla="*/ 3888823 w 12192000"/>
                <a:gd name="connsiteY438" fmla="*/ 681500 h 1608850"/>
                <a:gd name="connsiteX439" fmla="*/ 3888823 w 12192000"/>
                <a:gd name="connsiteY439" fmla="*/ 679986 h 1608850"/>
                <a:gd name="connsiteX440" fmla="*/ 3888823 w 12192000"/>
                <a:gd name="connsiteY440" fmla="*/ 669395 h 1608850"/>
                <a:gd name="connsiteX441" fmla="*/ 3887708 w 12192000"/>
                <a:gd name="connsiteY441" fmla="*/ 669395 h 1608850"/>
                <a:gd name="connsiteX442" fmla="*/ 3879906 w 12192000"/>
                <a:gd name="connsiteY442" fmla="*/ 669395 h 1608850"/>
                <a:gd name="connsiteX443" fmla="*/ 3879906 w 12192000"/>
                <a:gd name="connsiteY443" fmla="*/ 667882 h 1608850"/>
                <a:gd name="connsiteX444" fmla="*/ 3879906 w 12192000"/>
                <a:gd name="connsiteY444" fmla="*/ 657290 h 1608850"/>
                <a:gd name="connsiteX445" fmla="*/ 3881022 w 12192000"/>
                <a:gd name="connsiteY445" fmla="*/ 657290 h 1608850"/>
                <a:gd name="connsiteX446" fmla="*/ 3888823 w 12192000"/>
                <a:gd name="connsiteY446" fmla="*/ 657290 h 1608850"/>
                <a:gd name="connsiteX447" fmla="*/ 3888823 w 12192000"/>
                <a:gd name="connsiteY447" fmla="*/ 656156 h 1608850"/>
                <a:gd name="connsiteX448" fmla="*/ 3888823 w 12192000"/>
                <a:gd name="connsiteY448" fmla="*/ 648212 h 1608850"/>
                <a:gd name="connsiteX449" fmla="*/ 3887708 w 12192000"/>
                <a:gd name="connsiteY449" fmla="*/ 648212 h 1608850"/>
                <a:gd name="connsiteX450" fmla="*/ 3879906 w 12192000"/>
                <a:gd name="connsiteY450" fmla="*/ 648212 h 1608850"/>
                <a:gd name="connsiteX451" fmla="*/ 3879906 w 12192000"/>
                <a:gd name="connsiteY451" fmla="*/ 646698 h 1608850"/>
                <a:gd name="connsiteX452" fmla="*/ 3879906 w 12192000"/>
                <a:gd name="connsiteY452" fmla="*/ 636107 h 1608850"/>
                <a:gd name="connsiteX453" fmla="*/ 3881022 w 12192000"/>
                <a:gd name="connsiteY453" fmla="*/ 636107 h 1608850"/>
                <a:gd name="connsiteX454" fmla="*/ 3888823 w 12192000"/>
                <a:gd name="connsiteY454" fmla="*/ 636107 h 1608850"/>
                <a:gd name="connsiteX455" fmla="*/ 3888823 w 12192000"/>
                <a:gd name="connsiteY455" fmla="*/ 634594 h 1608850"/>
                <a:gd name="connsiteX456" fmla="*/ 3888823 w 12192000"/>
                <a:gd name="connsiteY456" fmla="*/ 624002 h 1608850"/>
                <a:gd name="connsiteX457" fmla="*/ 3887708 w 12192000"/>
                <a:gd name="connsiteY457" fmla="*/ 624002 h 1608850"/>
                <a:gd name="connsiteX458" fmla="*/ 3879906 w 12192000"/>
                <a:gd name="connsiteY458" fmla="*/ 624002 h 1608850"/>
                <a:gd name="connsiteX459" fmla="*/ 3879906 w 12192000"/>
                <a:gd name="connsiteY459" fmla="*/ 622489 h 1608850"/>
                <a:gd name="connsiteX460" fmla="*/ 3879906 w 12192000"/>
                <a:gd name="connsiteY460" fmla="*/ 611898 h 1608850"/>
                <a:gd name="connsiteX461" fmla="*/ 3881022 w 12192000"/>
                <a:gd name="connsiteY461" fmla="*/ 611898 h 1608850"/>
                <a:gd name="connsiteX462" fmla="*/ 3888823 w 12192000"/>
                <a:gd name="connsiteY462" fmla="*/ 611898 h 1608850"/>
                <a:gd name="connsiteX463" fmla="*/ 3888823 w 12192000"/>
                <a:gd name="connsiteY463" fmla="*/ 610763 h 1608850"/>
                <a:gd name="connsiteX464" fmla="*/ 3888823 w 12192000"/>
                <a:gd name="connsiteY464" fmla="*/ 602819 h 1608850"/>
                <a:gd name="connsiteX465" fmla="*/ 3887708 w 12192000"/>
                <a:gd name="connsiteY465" fmla="*/ 602819 h 1608850"/>
                <a:gd name="connsiteX466" fmla="*/ 3879906 w 12192000"/>
                <a:gd name="connsiteY466" fmla="*/ 602819 h 1608850"/>
                <a:gd name="connsiteX467" fmla="*/ 3879906 w 12192000"/>
                <a:gd name="connsiteY467" fmla="*/ 601307 h 1608850"/>
                <a:gd name="connsiteX468" fmla="*/ 3879906 w 12192000"/>
                <a:gd name="connsiteY468" fmla="*/ 590714 h 1608850"/>
                <a:gd name="connsiteX469" fmla="*/ 3881022 w 12192000"/>
                <a:gd name="connsiteY469" fmla="*/ 590714 h 1608850"/>
                <a:gd name="connsiteX470" fmla="*/ 3888823 w 12192000"/>
                <a:gd name="connsiteY470" fmla="*/ 590714 h 1608850"/>
                <a:gd name="connsiteX471" fmla="*/ 3888823 w 12192000"/>
                <a:gd name="connsiteY471" fmla="*/ 589202 h 1608850"/>
                <a:gd name="connsiteX472" fmla="*/ 3888823 w 12192000"/>
                <a:gd name="connsiteY472" fmla="*/ 578610 h 1608850"/>
                <a:gd name="connsiteX473" fmla="*/ 3887708 w 12192000"/>
                <a:gd name="connsiteY473" fmla="*/ 578610 h 1608850"/>
                <a:gd name="connsiteX474" fmla="*/ 3879906 w 12192000"/>
                <a:gd name="connsiteY474" fmla="*/ 578610 h 1608850"/>
                <a:gd name="connsiteX475" fmla="*/ 3879906 w 12192000"/>
                <a:gd name="connsiteY475" fmla="*/ 577096 h 1608850"/>
                <a:gd name="connsiteX476" fmla="*/ 3879906 w 12192000"/>
                <a:gd name="connsiteY476" fmla="*/ 566505 h 1608850"/>
                <a:gd name="connsiteX477" fmla="*/ 3881022 w 12192000"/>
                <a:gd name="connsiteY477" fmla="*/ 566505 h 1608850"/>
                <a:gd name="connsiteX478" fmla="*/ 3888823 w 12192000"/>
                <a:gd name="connsiteY478" fmla="*/ 566505 h 1608850"/>
                <a:gd name="connsiteX479" fmla="*/ 3888823 w 12192000"/>
                <a:gd name="connsiteY479" fmla="*/ 565370 h 1608850"/>
                <a:gd name="connsiteX480" fmla="*/ 3888823 w 12192000"/>
                <a:gd name="connsiteY480" fmla="*/ 557427 h 1608850"/>
                <a:gd name="connsiteX481" fmla="*/ 3887708 w 12192000"/>
                <a:gd name="connsiteY481" fmla="*/ 557427 h 1608850"/>
                <a:gd name="connsiteX482" fmla="*/ 3879906 w 12192000"/>
                <a:gd name="connsiteY482" fmla="*/ 557427 h 1608850"/>
                <a:gd name="connsiteX483" fmla="*/ 3879906 w 12192000"/>
                <a:gd name="connsiteY483" fmla="*/ 555914 h 1608850"/>
                <a:gd name="connsiteX484" fmla="*/ 3879906 w 12192000"/>
                <a:gd name="connsiteY484" fmla="*/ 545322 h 1608850"/>
                <a:gd name="connsiteX485" fmla="*/ 3881022 w 12192000"/>
                <a:gd name="connsiteY485" fmla="*/ 545322 h 1608850"/>
                <a:gd name="connsiteX486" fmla="*/ 3888823 w 12192000"/>
                <a:gd name="connsiteY486" fmla="*/ 545322 h 1608850"/>
                <a:gd name="connsiteX487" fmla="*/ 3887708 w 12192000"/>
                <a:gd name="connsiteY487" fmla="*/ 543053 h 1608850"/>
                <a:gd name="connsiteX488" fmla="*/ 3879906 w 12192000"/>
                <a:gd name="connsiteY488" fmla="*/ 527166 h 1608850"/>
                <a:gd name="connsiteX489" fmla="*/ 3879906 w 12192000"/>
                <a:gd name="connsiteY489" fmla="*/ 478746 h 1608850"/>
                <a:gd name="connsiteX490" fmla="*/ 4029251 w 12192000"/>
                <a:gd name="connsiteY490" fmla="*/ 478746 h 1608850"/>
                <a:gd name="connsiteX491" fmla="*/ 4042623 w 12192000"/>
                <a:gd name="connsiteY491" fmla="*/ 505982 h 1608850"/>
                <a:gd name="connsiteX492" fmla="*/ 4042623 w 12192000"/>
                <a:gd name="connsiteY492" fmla="*/ 566505 h 1608850"/>
                <a:gd name="connsiteX493" fmla="*/ 4041510 w 12192000"/>
                <a:gd name="connsiteY493" fmla="*/ 566505 h 1608850"/>
                <a:gd name="connsiteX494" fmla="*/ 4033708 w 12192000"/>
                <a:gd name="connsiteY494" fmla="*/ 566505 h 1608850"/>
                <a:gd name="connsiteX495" fmla="*/ 4033708 w 12192000"/>
                <a:gd name="connsiteY495" fmla="*/ 568018 h 1608850"/>
                <a:gd name="connsiteX496" fmla="*/ 4033708 w 12192000"/>
                <a:gd name="connsiteY496" fmla="*/ 578610 h 1608850"/>
                <a:gd name="connsiteX497" fmla="*/ 4034823 w 12192000"/>
                <a:gd name="connsiteY497" fmla="*/ 578610 h 1608850"/>
                <a:gd name="connsiteX498" fmla="*/ 4042623 w 12192000"/>
                <a:gd name="connsiteY498" fmla="*/ 578610 h 1608850"/>
                <a:gd name="connsiteX499" fmla="*/ 4042623 w 12192000"/>
                <a:gd name="connsiteY499" fmla="*/ 580123 h 1608850"/>
                <a:gd name="connsiteX500" fmla="*/ 4042623 w 12192000"/>
                <a:gd name="connsiteY500" fmla="*/ 590714 h 1608850"/>
                <a:gd name="connsiteX501" fmla="*/ 4041510 w 12192000"/>
                <a:gd name="connsiteY501" fmla="*/ 590714 h 1608850"/>
                <a:gd name="connsiteX502" fmla="*/ 4033708 w 12192000"/>
                <a:gd name="connsiteY502" fmla="*/ 590714 h 1608850"/>
                <a:gd name="connsiteX503" fmla="*/ 4033708 w 12192000"/>
                <a:gd name="connsiteY503" fmla="*/ 592227 h 1608850"/>
                <a:gd name="connsiteX504" fmla="*/ 4033708 w 12192000"/>
                <a:gd name="connsiteY504" fmla="*/ 602819 h 1608850"/>
                <a:gd name="connsiteX505" fmla="*/ 4034823 w 12192000"/>
                <a:gd name="connsiteY505" fmla="*/ 602819 h 1608850"/>
                <a:gd name="connsiteX506" fmla="*/ 4042623 w 12192000"/>
                <a:gd name="connsiteY506" fmla="*/ 602819 h 1608850"/>
                <a:gd name="connsiteX507" fmla="*/ 4042623 w 12192000"/>
                <a:gd name="connsiteY507" fmla="*/ 603955 h 1608850"/>
                <a:gd name="connsiteX508" fmla="*/ 4042623 w 12192000"/>
                <a:gd name="connsiteY508" fmla="*/ 611898 h 1608850"/>
                <a:gd name="connsiteX509" fmla="*/ 4041510 w 12192000"/>
                <a:gd name="connsiteY509" fmla="*/ 611898 h 1608850"/>
                <a:gd name="connsiteX510" fmla="*/ 4033708 w 12192000"/>
                <a:gd name="connsiteY510" fmla="*/ 611898 h 1608850"/>
                <a:gd name="connsiteX511" fmla="*/ 4033708 w 12192000"/>
                <a:gd name="connsiteY511" fmla="*/ 613411 h 1608850"/>
                <a:gd name="connsiteX512" fmla="*/ 4033708 w 12192000"/>
                <a:gd name="connsiteY512" fmla="*/ 624002 h 1608850"/>
                <a:gd name="connsiteX513" fmla="*/ 4034823 w 12192000"/>
                <a:gd name="connsiteY513" fmla="*/ 624002 h 1608850"/>
                <a:gd name="connsiteX514" fmla="*/ 4042623 w 12192000"/>
                <a:gd name="connsiteY514" fmla="*/ 624002 h 1608850"/>
                <a:gd name="connsiteX515" fmla="*/ 4042623 w 12192000"/>
                <a:gd name="connsiteY515" fmla="*/ 625516 h 1608850"/>
                <a:gd name="connsiteX516" fmla="*/ 4042623 w 12192000"/>
                <a:gd name="connsiteY516" fmla="*/ 636107 h 1608850"/>
                <a:gd name="connsiteX517" fmla="*/ 4041510 w 12192000"/>
                <a:gd name="connsiteY517" fmla="*/ 636107 h 1608850"/>
                <a:gd name="connsiteX518" fmla="*/ 4033708 w 12192000"/>
                <a:gd name="connsiteY518" fmla="*/ 636107 h 1608850"/>
                <a:gd name="connsiteX519" fmla="*/ 4033708 w 12192000"/>
                <a:gd name="connsiteY519" fmla="*/ 637620 h 1608850"/>
                <a:gd name="connsiteX520" fmla="*/ 4033708 w 12192000"/>
                <a:gd name="connsiteY520" fmla="*/ 648212 h 1608850"/>
                <a:gd name="connsiteX521" fmla="*/ 4034823 w 12192000"/>
                <a:gd name="connsiteY521" fmla="*/ 648212 h 1608850"/>
                <a:gd name="connsiteX522" fmla="*/ 4042623 w 12192000"/>
                <a:gd name="connsiteY522" fmla="*/ 648212 h 1608850"/>
                <a:gd name="connsiteX523" fmla="*/ 4042623 w 12192000"/>
                <a:gd name="connsiteY523" fmla="*/ 649346 h 1608850"/>
                <a:gd name="connsiteX524" fmla="*/ 4042623 w 12192000"/>
                <a:gd name="connsiteY524" fmla="*/ 657290 h 1608850"/>
                <a:gd name="connsiteX525" fmla="*/ 4041510 w 12192000"/>
                <a:gd name="connsiteY525" fmla="*/ 657290 h 1608850"/>
                <a:gd name="connsiteX526" fmla="*/ 4033708 w 12192000"/>
                <a:gd name="connsiteY526" fmla="*/ 657290 h 1608850"/>
                <a:gd name="connsiteX527" fmla="*/ 4033708 w 12192000"/>
                <a:gd name="connsiteY527" fmla="*/ 658804 h 1608850"/>
                <a:gd name="connsiteX528" fmla="*/ 4033708 w 12192000"/>
                <a:gd name="connsiteY528" fmla="*/ 669395 h 1608850"/>
                <a:gd name="connsiteX529" fmla="*/ 4034823 w 12192000"/>
                <a:gd name="connsiteY529" fmla="*/ 669395 h 1608850"/>
                <a:gd name="connsiteX530" fmla="*/ 4042623 w 12192000"/>
                <a:gd name="connsiteY530" fmla="*/ 669395 h 1608850"/>
                <a:gd name="connsiteX531" fmla="*/ 4042623 w 12192000"/>
                <a:gd name="connsiteY531" fmla="*/ 670908 h 1608850"/>
                <a:gd name="connsiteX532" fmla="*/ 4042623 w 12192000"/>
                <a:gd name="connsiteY532" fmla="*/ 681500 h 1608850"/>
                <a:gd name="connsiteX533" fmla="*/ 4041510 w 12192000"/>
                <a:gd name="connsiteY533" fmla="*/ 681500 h 1608850"/>
                <a:gd name="connsiteX534" fmla="*/ 4033708 w 12192000"/>
                <a:gd name="connsiteY534" fmla="*/ 681500 h 1608850"/>
                <a:gd name="connsiteX535" fmla="*/ 4033708 w 12192000"/>
                <a:gd name="connsiteY535" fmla="*/ 682634 h 1608850"/>
                <a:gd name="connsiteX536" fmla="*/ 4033708 w 12192000"/>
                <a:gd name="connsiteY536" fmla="*/ 690579 h 1608850"/>
                <a:gd name="connsiteX537" fmla="*/ 4034823 w 12192000"/>
                <a:gd name="connsiteY537" fmla="*/ 690579 h 1608850"/>
                <a:gd name="connsiteX538" fmla="*/ 4042623 w 12192000"/>
                <a:gd name="connsiteY538" fmla="*/ 690579 h 1608850"/>
                <a:gd name="connsiteX539" fmla="*/ 4042623 w 12192000"/>
                <a:gd name="connsiteY539" fmla="*/ 692091 h 1608850"/>
                <a:gd name="connsiteX540" fmla="*/ 4042623 w 12192000"/>
                <a:gd name="connsiteY540" fmla="*/ 702682 h 1608850"/>
                <a:gd name="connsiteX541" fmla="*/ 4041510 w 12192000"/>
                <a:gd name="connsiteY541" fmla="*/ 702682 h 1608850"/>
                <a:gd name="connsiteX542" fmla="*/ 4033708 w 12192000"/>
                <a:gd name="connsiteY542" fmla="*/ 702682 h 1608850"/>
                <a:gd name="connsiteX543" fmla="*/ 4033708 w 12192000"/>
                <a:gd name="connsiteY543" fmla="*/ 704195 h 1608850"/>
                <a:gd name="connsiteX544" fmla="*/ 4033708 w 12192000"/>
                <a:gd name="connsiteY544" fmla="*/ 714788 h 1608850"/>
                <a:gd name="connsiteX545" fmla="*/ 4034823 w 12192000"/>
                <a:gd name="connsiteY545" fmla="*/ 714788 h 1608850"/>
                <a:gd name="connsiteX546" fmla="*/ 4042623 w 12192000"/>
                <a:gd name="connsiteY546" fmla="*/ 714788 h 1608850"/>
                <a:gd name="connsiteX547" fmla="*/ 4042623 w 12192000"/>
                <a:gd name="connsiteY547" fmla="*/ 716300 h 1608850"/>
                <a:gd name="connsiteX548" fmla="*/ 4042623 w 12192000"/>
                <a:gd name="connsiteY548" fmla="*/ 726892 h 1608850"/>
                <a:gd name="connsiteX549" fmla="*/ 4041510 w 12192000"/>
                <a:gd name="connsiteY549" fmla="*/ 726892 h 1608850"/>
                <a:gd name="connsiteX550" fmla="*/ 4033708 w 12192000"/>
                <a:gd name="connsiteY550" fmla="*/ 726892 h 1608850"/>
                <a:gd name="connsiteX551" fmla="*/ 4033708 w 12192000"/>
                <a:gd name="connsiteY551" fmla="*/ 728027 h 1608850"/>
                <a:gd name="connsiteX552" fmla="*/ 4033708 w 12192000"/>
                <a:gd name="connsiteY552" fmla="*/ 735970 h 1608850"/>
                <a:gd name="connsiteX553" fmla="*/ 4034823 w 12192000"/>
                <a:gd name="connsiteY553" fmla="*/ 735970 h 1608850"/>
                <a:gd name="connsiteX554" fmla="*/ 4042623 w 12192000"/>
                <a:gd name="connsiteY554" fmla="*/ 735970 h 1608850"/>
                <a:gd name="connsiteX555" fmla="*/ 4042623 w 12192000"/>
                <a:gd name="connsiteY555" fmla="*/ 737484 h 1608850"/>
                <a:gd name="connsiteX556" fmla="*/ 4042623 w 12192000"/>
                <a:gd name="connsiteY556" fmla="*/ 748075 h 1608850"/>
                <a:gd name="connsiteX557" fmla="*/ 4041510 w 12192000"/>
                <a:gd name="connsiteY557" fmla="*/ 748075 h 1608850"/>
                <a:gd name="connsiteX558" fmla="*/ 4033708 w 12192000"/>
                <a:gd name="connsiteY558" fmla="*/ 748075 h 1608850"/>
                <a:gd name="connsiteX559" fmla="*/ 4033708 w 12192000"/>
                <a:gd name="connsiteY559" fmla="*/ 749588 h 1608850"/>
                <a:gd name="connsiteX560" fmla="*/ 4033708 w 12192000"/>
                <a:gd name="connsiteY560" fmla="*/ 760181 h 1608850"/>
                <a:gd name="connsiteX561" fmla="*/ 4034823 w 12192000"/>
                <a:gd name="connsiteY561" fmla="*/ 760181 h 1608850"/>
                <a:gd name="connsiteX562" fmla="*/ 4042623 w 12192000"/>
                <a:gd name="connsiteY562" fmla="*/ 760181 h 1608850"/>
                <a:gd name="connsiteX563" fmla="*/ 4042623 w 12192000"/>
                <a:gd name="connsiteY563" fmla="*/ 761314 h 1608850"/>
                <a:gd name="connsiteX564" fmla="*/ 4042623 w 12192000"/>
                <a:gd name="connsiteY564" fmla="*/ 769258 h 1608850"/>
                <a:gd name="connsiteX565" fmla="*/ 4041510 w 12192000"/>
                <a:gd name="connsiteY565" fmla="*/ 769258 h 1608850"/>
                <a:gd name="connsiteX566" fmla="*/ 4033708 w 12192000"/>
                <a:gd name="connsiteY566" fmla="*/ 769258 h 1608850"/>
                <a:gd name="connsiteX567" fmla="*/ 4033708 w 12192000"/>
                <a:gd name="connsiteY567" fmla="*/ 770772 h 1608850"/>
                <a:gd name="connsiteX568" fmla="*/ 4033708 w 12192000"/>
                <a:gd name="connsiteY568" fmla="*/ 781363 h 1608850"/>
                <a:gd name="connsiteX569" fmla="*/ 4034823 w 12192000"/>
                <a:gd name="connsiteY569" fmla="*/ 781363 h 1608850"/>
                <a:gd name="connsiteX570" fmla="*/ 4042623 w 12192000"/>
                <a:gd name="connsiteY570" fmla="*/ 781363 h 1608850"/>
                <a:gd name="connsiteX571" fmla="*/ 4042623 w 12192000"/>
                <a:gd name="connsiteY571" fmla="*/ 782876 h 1608850"/>
                <a:gd name="connsiteX572" fmla="*/ 4042623 w 12192000"/>
                <a:gd name="connsiteY572" fmla="*/ 793468 h 1608850"/>
                <a:gd name="connsiteX573" fmla="*/ 4041510 w 12192000"/>
                <a:gd name="connsiteY573" fmla="*/ 793468 h 1608850"/>
                <a:gd name="connsiteX574" fmla="*/ 4033708 w 12192000"/>
                <a:gd name="connsiteY574" fmla="*/ 793468 h 1608850"/>
                <a:gd name="connsiteX575" fmla="*/ 4033708 w 12192000"/>
                <a:gd name="connsiteY575" fmla="*/ 794981 h 1608850"/>
                <a:gd name="connsiteX576" fmla="*/ 4033708 w 12192000"/>
                <a:gd name="connsiteY576" fmla="*/ 805572 h 1608850"/>
                <a:gd name="connsiteX577" fmla="*/ 4034823 w 12192000"/>
                <a:gd name="connsiteY577" fmla="*/ 805572 h 1608850"/>
                <a:gd name="connsiteX578" fmla="*/ 4042623 w 12192000"/>
                <a:gd name="connsiteY578" fmla="*/ 805572 h 1608850"/>
                <a:gd name="connsiteX579" fmla="*/ 4042623 w 12192000"/>
                <a:gd name="connsiteY579" fmla="*/ 806707 h 1608850"/>
                <a:gd name="connsiteX580" fmla="*/ 4042623 w 12192000"/>
                <a:gd name="connsiteY580" fmla="*/ 814651 h 1608850"/>
                <a:gd name="connsiteX581" fmla="*/ 4041510 w 12192000"/>
                <a:gd name="connsiteY581" fmla="*/ 814651 h 1608850"/>
                <a:gd name="connsiteX582" fmla="*/ 4033708 w 12192000"/>
                <a:gd name="connsiteY582" fmla="*/ 814651 h 1608850"/>
                <a:gd name="connsiteX583" fmla="*/ 4033708 w 12192000"/>
                <a:gd name="connsiteY583" fmla="*/ 816163 h 1608850"/>
                <a:gd name="connsiteX584" fmla="*/ 4033708 w 12192000"/>
                <a:gd name="connsiteY584" fmla="*/ 826756 h 1608850"/>
                <a:gd name="connsiteX585" fmla="*/ 4058227 w 12192000"/>
                <a:gd name="connsiteY585" fmla="*/ 853992 h 1608850"/>
                <a:gd name="connsiteX586" fmla="*/ 4057113 w 12192000"/>
                <a:gd name="connsiteY586" fmla="*/ 860044 h 1608850"/>
                <a:gd name="connsiteX587" fmla="*/ 4049311 w 12192000"/>
                <a:gd name="connsiteY587" fmla="*/ 860044 h 1608850"/>
                <a:gd name="connsiteX588" fmla="*/ 4049311 w 12192000"/>
                <a:gd name="connsiteY588" fmla="*/ 893331 h 1608850"/>
                <a:gd name="connsiteX589" fmla="*/ 4050427 w 12192000"/>
                <a:gd name="connsiteY589" fmla="*/ 893331 h 1608850"/>
                <a:gd name="connsiteX590" fmla="*/ 4058227 w 12192000"/>
                <a:gd name="connsiteY590" fmla="*/ 893331 h 1608850"/>
                <a:gd name="connsiteX591" fmla="*/ 4058227 w 12192000"/>
                <a:gd name="connsiteY591" fmla="*/ 891440 h 1608850"/>
                <a:gd name="connsiteX592" fmla="*/ 4058227 w 12192000"/>
                <a:gd name="connsiteY592" fmla="*/ 878201 h 1608850"/>
                <a:gd name="connsiteX593" fmla="*/ 4059342 w 12192000"/>
                <a:gd name="connsiteY593" fmla="*/ 877444 h 1608850"/>
                <a:gd name="connsiteX594" fmla="*/ 4067142 w 12192000"/>
                <a:gd name="connsiteY594" fmla="*/ 872149 h 1608850"/>
                <a:gd name="connsiteX595" fmla="*/ 4069094 w 12192000"/>
                <a:gd name="connsiteY595" fmla="*/ 872149 h 1608850"/>
                <a:gd name="connsiteX596" fmla="*/ 4082747 w 12192000"/>
                <a:gd name="connsiteY596" fmla="*/ 872149 h 1608850"/>
                <a:gd name="connsiteX597" fmla="*/ 4082747 w 12192000"/>
                <a:gd name="connsiteY597" fmla="*/ 873661 h 1608850"/>
                <a:gd name="connsiteX598" fmla="*/ 4082747 w 12192000"/>
                <a:gd name="connsiteY598" fmla="*/ 884253 h 1608850"/>
                <a:gd name="connsiteX599" fmla="*/ 4084419 w 12192000"/>
                <a:gd name="connsiteY599" fmla="*/ 884253 h 1608850"/>
                <a:gd name="connsiteX600" fmla="*/ 4096121 w 12192000"/>
                <a:gd name="connsiteY600" fmla="*/ 884253 h 1608850"/>
                <a:gd name="connsiteX601" fmla="*/ 4097235 w 12192000"/>
                <a:gd name="connsiteY601" fmla="*/ 890305 h 1608850"/>
                <a:gd name="connsiteX602" fmla="*/ 4105038 w 12192000"/>
                <a:gd name="connsiteY602" fmla="*/ 890305 h 1608850"/>
                <a:gd name="connsiteX603" fmla="*/ 4129555 w 12192000"/>
                <a:gd name="connsiteY603" fmla="*/ 932671 h 1608850"/>
                <a:gd name="connsiteX604" fmla="*/ 4129555 w 12192000"/>
                <a:gd name="connsiteY604" fmla="*/ 951821 h 1608850"/>
                <a:gd name="connsiteX605" fmla="*/ 4129555 w 12192000"/>
                <a:gd name="connsiteY605" fmla="*/ 970823 h 1608850"/>
                <a:gd name="connsiteX606" fmla="*/ 4138472 w 12192000"/>
                <a:gd name="connsiteY606" fmla="*/ 970823 h 1608850"/>
                <a:gd name="connsiteX607" fmla="*/ 4138472 w 12192000"/>
                <a:gd name="connsiteY607" fmla="*/ 956881 h 1608850"/>
                <a:gd name="connsiteX608" fmla="*/ 4139308 w 12192000"/>
                <a:gd name="connsiteY608" fmla="*/ 956881 h 1608850"/>
                <a:gd name="connsiteX609" fmla="*/ 4145159 w 12192000"/>
                <a:gd name="connsiteY609" fmla="*/ 956881 h 1608850"/>
                <a:gd name="connsiteX610" fmla="*/ 4145159 w 12192000"/>
                <a:gd name="connsiteY610" fmla="*/ 958394 h 1608850"/>
                <a:gd name="connsiteX611" fmla="*/ 4145159 w 12192000"/>
                <a:gd name="connsiteY611" fmla="*/ 968985 h 1608850"/>
                <a:gd name="connsiteX612" fmla="*/ 4154075 w 12192000"/>
                <a:gd name="connsiteY612" fmla="*/ 905436 h 1608850"/>
                <a:gd name="connsiteX613" fmla="*/ 4191968 w 12192000"/>
                <a:gd name="connsiteY613" fmla="*/ 905436 h 1608850"/>
                <a:gd name="connsiteX614" fmla="*/ 4191968 w 12192000"/>
                <a:gd name="connsiteY614" fmla="*/ 808599 h 1608850"/>
                <a:gd name="connsiteX615" fmla="*/ 4227631 w 12192000"/>
                <a:gd name="connsiteY615" fmla="*/ 808599 h 1608850"/>
                <a:gd name="connsiteX616" fmla="*/ 4227631 w 12192000"/>
                <a:gd name="connsiteY616" fmla="*/ 807464 h 1608850"/>
                <a:gd name="connsiteX617" fmla="*/ 4227631 w 12192000"/>
                <a:gd name="connsiteY617" fmla="*/ 799520 h 1608850"/>
                <a:gd name="connsiteX618" fmla="*/ 4249922 w 12192000"/>
                <a:gd name="connsiteY618" fmla="*/ 799520 h 1608850"/>
                <a:gd name="connsiteX619" fmla="*/ 4249922 w 12192000"/>
                <a:gd name="connsiteY619" fmla="*/ 748075 h 1608850"/>
                <a:gd name="connsiteX620" fmla="*/ 4245463 w 12192000"/>
                <a:gd name="connsiteY620" fmla="*/ 745805 h 1608850"/>
                <a:gd name="connsiteX621" fmla="*/ 4245463 w 12192000"/>
                <a:gd name="connsiteY621" fmla="*/ 729918 h 1608850"/>
                <a:gd name="connsiteX622" fmla="*/ 4249922 w 12192000"/>
                <a:gd name="connsiteY622" fmla="*/ 732945 h 1608850"/>
                <a:gd name="connsiteX623" fmla="*/ 4254381 w 12192000"/>
                <a:gd name="connsiteY623" fmla="*/ 702682 h 1608850"/>
                <a:gd name="connsiteX624" fmla="*/ 4258839 w 12192000"/>
                <a:gd name="connsiteY624" fmla="*/ 732945 h 1608850"/>
                <a:gd name="connsiteX625" fmla="*/ 4261346 w 12192000"/>
                <a:gd name="connsiteY625" fmla="*/ 728783 h 1608850"/>
                <a:gd name="connsiteX626" fmla="*/ 4263297 w 12192000"/>
                <a:gd name="connsiteY626" fmla="*/ 720840 h 1608850"/>
                <a:gd name="connsiteX627" fmla="*/ 4263853 w 12192000"/>
                <a:gd name="connsiteY627" fmla="*/ 719327 h 1608850"/>
                <a:gd name="connsiteX628" fmla="*/ 4267754 w 12192000"/>
                <a:gd name="connsiteY628" fmla="*/ 708734 h 1608850"/>
                <a:gd name="connsiteX629" fmla="*/ 4268311 w 12192000"/>
                <a:gd name="connsiteY629" fmla="*/ 707222 h 1608850"/>
                <a:gd name="connsiteX630" fmla="*/ 4272213 w 12192000"/>
                <a:gd name="connsiteY630" fmla="*/ 696631 h 1608850"/>
                <a:gd name="connsiteX631" fmla="*/ 4273605 w 12192000"/>
                <a:gd name="connsiteY631" fmla="*/ 695495 h 1608850"/>
                <a:gd name="connsiteX632" fmla="*/ 4283357 w 12192000"/>
                <a:gd name="connsiteY632" fmla="*/ 687552 h 1608850"/>
                <a:gd name="connsiteX633" fmla="*/ 4285030 w 12192000"/>
                <a:gd name="connsiteY633" fmla="*/ 686039 h 1608850"/>
                <a:gd name="connsiteX634" fmla="*/ 4296732 w 12192000"/>
                <a:gd name="connsiteY634" fmla="*/ 675447 h 1608850"/>
                <a:gd name="connsiteX635" fmla="*/ 4297568 w 12192000"/>
                <a:gd name="connsiteY635" fmla="*/ 673934 h 1608850"/>
                <a:gd name="connsiteX636" fmla="*/ 4303418 w 12192000"/>
                <a:gd name="connsiteY636" fmla="*/ 663343 h 1608850"/>
                <a:gd name="connsiteX637" fmla="*/ 4303976 w 12192000"/>
                <a:gd name="connsiteY637" fmla="*/ 660695 h 1608850"/>
                <a:gd name="connsiteX638" fmla="*/ 4307877 w 12192000"/>
                <a:gd name="connsiteY638" fmla="*/ 642159 h 1608850"/>
                <a:gd name="connsiteX639" fmla="*/ 4308435 w 12192000"/>
                <a:gd name="connsiteY639" fmla="*/ 644807 h 1608850"/>
                <a:gd name="connsiteX640" fmla="*/ 4312335 w 12192000"/>
                <a:gd name="connsiteY640" fmla="*/ 663343 h 1608850"/>
                <a:gd name="connsiteX641" fmla="*/ 4312893 w 12192000"/>
                <a:gd name="connsiteY641" fmla="*/ 664477 h 1608850"/>
                <a:gd name="connsiteX642" fmla="*/ 4316793 w 12192000"/>
                <a:gd name="connsiteY642" fmla="*/ 672421 h 1608850"/>
                <a:gd name="connsiteX643" fmla="*/ 4318186 w 12192000"/>
                <a:gd name="connsiteY643" fmla="*/ 673934 h 1608850"/>
                <a:gd name="connsiteX644" fmla="*/ 4327938 w 12192000"/>
                <a:gd name="connsiteY644" fmla="*/ 684525 h 1608850"/>
                <a:gd name="connsiteX645" fmla="*/ 4329054 w 12192000"/>
                <a:gd name="connsiteY645" fmla="*/ 686039 h 1608850"/>
                <a:gd name="connsiteX646" fmla="*/ 4336853 w 12192000"/>
                <a:gd name="connsiteY646" fmla="*/ 696631 h 1608850"/>
                <a:gd name="connsiteX647" fmla="*/ 4337969 w 12192000"/>
                <a:gd name="connsiteY647" fmla="*/ 698143 h 1608850"/>
                <a:gd name="connsiteX648" fmla="*/ 4345771 w 12192000"/>
                <a:gd name="connsiteY648" fmla="*/ 708734 h 1608850"/>
                <a:gd name="connsiteX649" fmla="*/ 4346049 w 12192000"/>
                <a:gd name="connsiteY649" fmla="*/ 710248 h 1608850"/>
                <a:gd name="connsiteX650" fmla="*/ 4347998 w 12192000"/>
                <a:gd name="connsiteY650" fmla="*/ 720840 h 1608850"/>
                <a:gd name="connsiteX651" fmla="*/ 4348277 w 12192000"/>
                <a:gd name="connsiteY651" fmla="*/ 722352 h 1608850"/>
                <a:gd name="connsiteX652" fmla="*/ 4350228 w 12192000"/>
                <a:gd name="connsiteY652" fmla="*/ 732945 h 1608850"/>
                <a:gd name="connsiteX653" fmla="*/ 4356914 w 12192000"/>
                <a:gd name="connsiteY653" fmla="*/ 702682 h 1608850"/>
                <a:gd name="connsiteX654" fmla="*/ 4361373 w 12192000"/>
                <a:gd name="connsiteY654" fmla="*/ 732945 h 1608850"/>
                <a:gd name="connsiteX655" fmla="*/ 4365830 w 12192000"/>
                <a:gd name="connsiteY655" fmla="*/ 735214 h 1608850"/>
                <a:gd name="connsiteX656" fmla="*/ 4365830 w 12192000"/>
                <a:gd name="connsiteY656" fmla="*/ 751102 h 1608850"/>
                <a:gd name="connsiteX657" fmla="*/ 4361373 w 12192000"/>
                <a:gd name="connsiteY657" fmla="*/ 793468 h 1608850"/>
                <a:gd name="connsiteX658" fmla="*/ 4362489 w 12192000"/>
                <a:gd name="connsiteY658" fmla="*/ 793468 h 1608850"/>
                <a:gd name="connsiteX659" fmla="*/ 4370289 w 12192000"/>
                <a:gd name="connsiteY659" fmla="*/ 793468 h 1608850"/>
                <a:gd name="connsiteX660" fmla="*/ 4371126 w 12192000"/>
                <a:gd name="connsiteY660" fmla="*/ 799520 h 1608850"/>
                <a:gd name="connsiteX661" fmla="*/ 4376976 w 12192000"/>
                <a:gd name="connsiteY661" fmla="*/ 799520 h 1608850"/>
                <a:gd name="connsiteX662" fmla="*/ 4376976 w 12192000"/>
                <a:gd name="connsiteY662" fmla="*/ 798007 h 1608850"/>
                <a:gd name="connsiteX663" fmla="*/ 4376976 w 12192000"/>
                <a:gd name="connsiteY663" fmla="*/ 787415 h 1608850"/>
                <a:gd name="connsiteX664" fmla="*/ 4379206 w 12192000"/>
                <a:gd name="connsiteY664" fmla="*/ 787415 h 1608850"/>
                <a:gd name="connsiteX665" fmla="*/ 4394808 w 12192000"/>
                <a:gd name="connsiteY665" fmla="*/ 787415 h 1608850"/>
                <a:gd name="connsiteX666" fmla="*/ 4394808 w 12192000"/>
                <a:gd name="connsiteY666" fmla="*/ 784767 h 1608850"/>
                <a:gd name="connsiteX667" fmla="*/ 4394808 w 12192000"/>
                <a:gd name="connsiteY667" fmla="*/ 766232 h 1608850"/>
                <a:gd name="connsiteX668" fmla="*/ 4432702 w 12192000"/>
                <a:gd name="connsiteY668" fmla="*/ 766232 h 1608850"/>
                <a:gd name="connsiteX669" fmla="*/ 4432702 w 12192000"/>
                <a:gd name="connsiteY669" fmla="*/ 768124 h 1608850"/>
                <a:gd name="connsiteX670" fmla="*/ 4432702 w 12192000"/>
                <a:gd name="connsiteY670" fmla="*/ 781363 h 1608850"/>
                <a:gd name="connsiteX671" fmla="*/ 4452762 w 12192000"/>
                <a:gd name="connsiteY671" fmla="*/ 781363 h 1608850"/>
                <a:gd name="connsiteX672" fmla="*/ 4452762 w 12192000"/>
                <a:gd name="connsiteY672" fmla="*/ 784390 h 1608850"/>
                <a:gd name="connsiteX673" fmla="*/ 4452762 w 12192000"/>
                <a:gd name="connsiteY673" fmla="*/ 805572 h 1608850"/>
                <a:gd name="connsiteX674" fmla="*/ 4448306 w 12192000"/>
                <a:gd name="connsiteY674" fmla="*/ 806707 h 1608850"/>
                <a:gd name="connsiteX675" fmla="*/ 4448306 w 12192000"/>
                <a:gd name="connsiteY675" fmla="*/ 814651 h 1608850"/>
                <a:gd name="connsiteX676" fmla="*/ 4452762 w 12192000"/>
                <a:gd name="connsiteY676" fmla="*/ 816921 h 1608850"/>
                <a:gd name="connsiteX677" fmla="*/ 4452762 w 12192000"/>
                <a:gd name="connsiteY677" fmla="*/ 832808 h 1608850"/>
                <a:gd name="connsiteX678" fmla="*/ 4448306 w 12192000"/>
                <a:gd name="connsiteY678" fmla="*/ 838860 h 1608850"/>
                <a:gd name="connsiteX679" fmla="*/ 4448306 w 12192000"/>
                <a:gd name="connsiteY679" fmla="*/ 911488 h 1608850"/>
                <a:gd name="connsiteX680" fmla="*/ 4450255 w 12192000"/>
                <a:gd name="connsiteY680" fmla="*/ 911488 h 1608850"/>
                <a:gd name="connsiteX681" fmla="*/ 4463908 w 12192000"/>
                <a:gd name="connsiteY681" fmla="*/ 911488 h 1608850"/>
                <a:gd name="connsiteX682" fmla="*/ 4465579 w 12192000"/>
                <a:gd name="connsiteY682" fmla="*/ 917540 h 1608850"/>
                <a:gd name="connsiteX683" fmla="*/ 4477282 w 12192000"/>
                <a:gd name="connsiteY683" fmla="*/ 917540 h 1608850"/>
                <a:gd name="connsiteX684" fmla="*/ 4477282 w 12192000"/>
                <a:gd name="connsiteY684" fmla="*/ 920188 h 1608850"/>
                <a:gd name="connsiteX685" fmla="*/ 4477282 w 12192000"/>
                <a:gd name="connsiteY685" fmla="*/ 938724 h 1608850"/>
                <a:gd name="connsiteX686" fmla="*/ 4478955 w 12192000"/>
                <a:gd name="connsiteY686" fmla="*/ 938724 h 1608850"/>
                <a:gd name="connsiteX687" fmla="*/ 4490656 w 12192000"/>
                <a:gd name="connsiteY687" fmla="*/ 938724 h 1608850"/>
                <a:gd name="connsiteX688" fmla="*/ 4490656 w 12192000"/>
                <a:gd name="connsiteY688" fmla="*/ 936076 h 1608850"/>
                <a:gd name="connsiteX689" fmla="*/ 4490656 w 12192000"/>
                <a:gd name="connsiteY689" fmla="*/ 917540 h 1608850"/>
                <a:gd name="connsiteX690" fmla="*/ 4492605 w 12192000"/>
                <a:gd name="connsiteY690" fmla="*/ 916028 h 1608850"/>
                <a:gd name="connsiteX691" fmla="*/ 4506258 w 12192000"/>
                <a:gd name="connsiteY691" fmla="*/ 905436 h 1608850"/>
                <a:gd name="connsiteX692" fmla="*/ 4506258 w 12192000"/>
                <a:gd name="connsiteY692" fmla="*/ 878201 h 1608850"/>
                <a:gd name="connsiteX693" fmla="*/ 4501802 w 12192000"/>
                <a:gd name="connsiteY693" fmla="*/ 847938 h 1608850"/>
                <a:gd name="connsiteX694" fmla="*/ 4502914 w 12192000"/>
                <a:gd name="connsiteY694" fmla="*/ 847938 h 1608850"/>
                <a:gd name="connsiteX695" fmla="*/ 4510717 w 12192000"/>
                <a:gd name="connsiteY695" fmla="*/ 847938 h 1608850"/>
                <a:gd name="connsiteX696" fmla="*/ 4530778 w 12192000"/>
                <a:gd name="connsiteY696" fmla="*/ 844913 h 1608850"/>
                <a:gd name="connsiteX697" fmla="*/ 4530778 w 12192000"/>
                <a:gd name="connsiteY697" fmla="*/ 843399 h 1608850"/>
                <a:gd name="connsiteX698" fmla="*/ 4530778 w 12192000"/>
                <a:gd name="connsiteY698" fmla="*/ 832808 h 1608850"/>
                <a:gd name="connsiteX699" fmla="*/ 4532451 w 12192000"/>
                <a:gd name="connsiteY699" fmla="*/ 832808 h 1608850"/>
                <a:gd name="connsiteX700" fmla="*/ 4544152 w 12192000"/>
                <a:gd name="connsiteY700" fmla="*/ 832808 h 1608850"/>
                <a:gd name="connsiteX701" fmla="*/ 4544152 w 12192000"/>
                <a:gd name="connsiteY701" fmla="*/ 681500 h 1608850"/>
                <a:gd name="connsiteX702" fmla="*/ 4545267 w 12192000"/>
                <a:gd name="connsiteY702" fmla="*/ 681500 h 1608850"/>
                <a:gd name="connsiteX703" fmla="*/ 4553068 w 12192000"/>
                <a:gd name="connsiteY703" fmla="*/ 681500 h 1608850"/>
                <a:gd name="connsiteX704" fmla="*/ 4553068 w 12192000"/>
                <a:gd name="connsiteY704" fmla="*/ 678473 h 1608850"/>
                <a:gd name="connsiteX705" fmla="*/ 4553068 w 12192000"/>
                <a:gd name="connsiteY705" fmla="*/ 657290 h 1608850"/>
                <a:gd name="connsiteX706" fmla="*/ 4555298 w 12192000"/>
                <a:gd name="connsiteY706" fmla="*/ 596766 h 1608850"/>
                <a:gd name="connsiteX707" fmla="*/ 4556412 w 12192000"/>
                <a:gd name="connsiteY707" fmla="*/ 596766 h 1608850"/>
                <a:gd name="connsiteX708" fmla="*/ 4564213 w 12192000"/>
                <a:gd name="connsiteY708" fmla="*/ 596766 h 1608850"/>
                <a:gd name="connsiteX709" fmla="*/ 4564213 w 12192000"/>
                <a:gd name="connsiteY709" fmla="*/ 598280 h 1608850"/>
                <a:gd name="connsiteX710" fmla="*/ 4564213 w 12192000"/>
                <a:gd name="connsiteY710" fmla="*/ 608871 h 1608850"/>
                <a:gd name="connsiteX711" fmla="*/ 4568671 w 12192000"/>
                <a:gd name="connsiteY711" fmla="*/ 605845 h 1608850"/>
                <a:gd name="connsiteX712" fmla="*/ 4568671 w 12192000"/>
                <a:gd name="connsiteY712" fmla="*/ 584662 h 1608850"/>
                <a:gd name="connsiteX713" fmla="*/ 4570065 w 12192000"/>
                <a:gd name="connsiteY713" fmla="*/ 583906 h 1608850"/>
                <a:gd name="connsiteX714" fmla="*/ 4579816 w 12192000"/>
                <a:gd name="connsiteY714" fmla="*/ 578610 h 1608850"/>
                <a:gd name="connsiteX715" fmla="*/ 4580930 w 12192000"/>
                <a:gd name="connsiteY715" fmla="*/ 579367 h 1608850"/>
                <a:gd name="connsiteX716" fmla="*/ 4588733 w 12192000"/>
                <a:gd name="connsiteY716" fmla="*/ 584662 h 1608850"/>
                <a:gd name="connsiteX717" fmla="*/ 4590404 w 12192000"/>
                <a:gd name="connsiteY717" fmla="*/ 584662 h 1608850"/>
                <a:gd name="connsiteX718" fmla="*/ 4602107 w 12192000"/>
                <a:gd name="connsiteY718" fmla="*/ 584662 h 1608850"/>
                <a:gd name="connsiteX719" fmla="*/ 4602107 w 12192000"/>
                <a:gd name="connsiteY719" fmla="*/ 545322 h 1608850"/>
                <a:gd name="connsiteX720" fmla="*/ 4603221 w 12192000"/>
                <a:gd name="connsiteY720" fmla="*/ 545322 h 1608850"/>
                <a:gd name="connsiteX721" fmla="*/ 4611021 w 12192000"/>
                <a:gd name="connsiteY721" fmla="*/ 545322 h 1608850"/>
                <a:gd name="connsiteX722" fmla="*/ 4612414 w 12192000"/>
                <a:gd name="connsiteY722" fmla="*/ 551375 h 1608850"/>
                <a:gd name="connsiteX723" fmla="*/ 4622169 w 12192000"/>
                <a:gd name="connsiteY723" fmla="*/ 551375 h 1608850"/>
                <a:gd name="connsiteX724" fmla="*/ 4623282 w 12192000"/>
                <a:gd name="connsiteY724" fmla="*/ 545322 h 1608850"/>
                <a:gd name="connsiteX725" fmla="*/ 4631084 w 12192000"/>
                <a:gd name="connsiteY725" fmla="*/ 545322 h 1608850"/>
                <a:gd name="connsiteX726" fmla="*/ 4631084 w 12192000"/>
                <a:gd name="connsiteY726" fmla="*/ 590714 h 1608850"/>
                <a:gd name="connsiteX727" fmla="*/ 4632477 w 12192000"/>
                <a:gd name="connsiteY727" fmla="*/ 592227 h 1608850"/>
                <a:gd name="connsiteX728" fmla="*/ 4642230 w 12192000"/>
                <a:gd name="connsiteY728" fmla="*/ 602819 h 1608850"/>
                <a:gd name="connsiteX729" fmla="*/ 4664518 w 12192000"/>
                <a:gd name="connsiteY729" fmla="*/ 611898 h 1608850"/>
                <a:gd name="connsiteX730" fmla="*/ 4664518 w 12192000"/>
                <a:gd name="connsiteY730" fmla="*/ 610007 h 1608850"/>
                <a:gd name="connsiteX731" fmla="*/ 4664518 w 12192000"/>
                <a:gd name="connsiteY731" fmla="*/ 596766 h 1608850"/>
                <a:gd name="connsiteX732" fmla="*/ 4693496 w 12192000"/>
                <a:gd name="connsiteY732" fmla="*/ 584662 h 1608850"/>
                <a:gd name="connsiteX733" fmla="*/ 4693496 w 12192000"/>
                <a:gd name="connsiteY733" fmla="*/ 583150 h 1608850"/>
                <a:gd name="connsiteX734" fmla="*/ 4693496 w 12192000"/>
                <a:gd name="connsiteY734" fmla="*/ 572557 h 1608850"/>
                <a:gd name="connsiteX735" fmla="*/ 4694332 w 12192000"/>
                <a:gd name="connsiteY735" fmla="*/ 572557 h 1608850"/>
                <a:gd name="connsiteX736" fmla="*/ 4700182 w 12192000"/>
                <a:gd name="connsiteY736" fmla="*/ 572557 h 1608850"/>
                <a:gd name="connsiteX737" fmla="*/ 4700182 w 12192000"/>
                <a:gd name="connsiteY737" fmla="*/ 571423 h 1608850"/>
                <a:gd name="connsiteX738" fmla="*/ 4700182 w 12192000"/>
                <a:gd name="connsiteY738" fmla="*/ 563479 h 1608850"/>
                <a:gd name="connsiteX739" fmla="*/ 4702412 w 12192000"/>
                <a:gd name="connsiteY739" fmla="*/ 563479 h 1608850"/>
                <a:gd name="connsiteX740" fmla="*/ 4718014 w 12192000"/>
                <a:gd name="connsiteY740" fmla="*/ 563479 h 1608850"/>
                <a:gd name="connsiteX741" fmla="*/ 4718014 w 12192000"/>
                <a:gd name="connsiteY741" fmla="*/ 564614 h 1608850"/>
                <a:gd name="connsiteX742" fmla="*/ 4718014 w 12192000"/>
                <a:gd name="connsiteY742" fmla="*/ 572557 h 1608850"/>
                <a:gd name="connsiteX743" fmla="*/ 4719686 w 12192000"/>
                <a:gd name="connsiteY743" fmla="*/ 572557 h 1608850"/>
                <a:gd name="connsiteX744" fmla="*/ 4731390 w 12192000"/>
                <a:gd name="connsiteY744" fmla="*/ 572557 h 1608850"/>
                <a:gd name="connsiteX745" fmla="*/ 4731390 w 12192000"/>
                <a:gd name="connsiteY745" fmla="*/ 574828 h 1608850"/>
                <a:gd name="connsiteX746" fmla="*/ 4731390 w 12192000"/>
                <a:gd name="connsiteY746" fmla="*/ 590714 h 1608850"/>
                <a:gd name="connsiteX747" fmla="*/ 4755908 w 12192000"/>
                <a:gd name="connsiteY747" fmla="*/ 590714 h 1608850"/>
                <a:gd name="connsiteX748" fmla="*/ 4755908 w 12192000"/>
                <a:gd name="connsiteY748" fmla="*/ 589202 h 1608850"/>
                <a:gd name="connsiteX749" fmla="*/ 4755908 w 12192000"/>
                <a:gd name="connsiteY749" fmla="*/ 578610 h 1608850"/>
                <a:gd name="connsiteX750" fmla="*/ 4757302 w 12192000"/>
                <a:gd name="connsiteY750" fmla="*/ 578610 h 1608850"/>
                <a:gd name="connsiteX751" fmla="*/ 4767053 w 12192000"/>
                <a:gd name="connsiteY751" fmla="*/ 578610 h 1608850"/>
                <a:gd name="connsiteX752" fmla="*/ 4767053 w 12192000"/>
                <a:gd name="connsiteY752" fmla="*/ 577096 h 1608850"/>
                <a:gd name="connsiteX753" fmla="*/ 4767053 w 12192000"/>
                <a:gd name="connsiteY753" fmla="*/ 566505 h 1608850"/>
                <a:gd name="connsiteX754" fmla="*/ 4768725 w 12192000"/>
                <a:gd name="connsiteY754" fmla="*/ 566505 h 1608850"/>
                <a:gd name="connsiteX755" fmla="*/ 4780426 w 12192000"/>
                <a:gd name="connsiteY755" fmla="*/ 566505 h 1608850"/>
                <a:gd name="connsiteX756" fmla="*/ 4780426 w 12192000"/>
                <a:gd name="connsiteY756" fmla="*/ 568018 h 1608850"/>
                <a:gd name="connsiteX757" fmla="*/ 4780426 w 12192000"/>
                <a:gd name="connsiteY757" fmla="*/ 578610 h 1608850"/>
                <a:gd name="connsiteX758" fmla="*/ 4784886 w 12192000"/>
                <a:gd name="connsiteY758" fmla="*/ 505982 h 1608850"/>
                <a:gd name="connsiteX759" fmla="*/ 4885191 w 12192000"/>
                <a:gd name="connsiteY759" fmla="*/ 505982 h 1608850"/>
                <a:gd name="connsiteX760" fmla="*/ 4885191 w 12192000"/>
                <a:gd name="connsiteY760" fmla="*/ 602819 h 1608850"/>
                <a:gd name="connsiteX761" fmla="*/ 4887420 w 12192000"/>
                <a:gd name="connsiteY761" fmla="*/ 602819 h 1608850"/>
                <a:gd name="connsiteX762" fmla="*/ 4903022 w 12192000"/>
                <a:gd name="connsiteY762" fmla="*/ 602819 h 1608850"/>
                <a:gd name="connsiteX763" fmla="*/ 4903022 w 12192000"/>
                <a:gd name="connsiteY763" fmla="*/ 493877 h 1608850"/>
                <a:gd name="connsiteX764" fmla="*/ 4925313 w 12192000"/>
                <a:gd name="connsiteY764" fmla="*/ 478746 h 1608850"/>
                <a:gd name="connsiteX765" fmla="*/ 4954291 w 12192000"/>
                <a:gd name="connsiteY765" fmla="*/ 478746 h 1608850"/>
                <a:gd name="connsiteX766" fmla="*/ 4956242 w 12192000"/>
                <a:gd name="connsiteY766" fmla="*/ 476477 h 1608850"/>
                <a:gd name="connsiteX767" fmla="*/ 4969893 w 12192000"/>
                <a:gd name="connsiteY767" fmla="*/ 460589 h 1608850"/>
                <a:gd name="connsiteX768" fmla="*/ 5007787 w 12192000"/>
                <a:gd name="connsiteY768" fmla="*/ 460589 h 1608850"/>
                <a:gd name="connsiteX769" fmla="*/ 5007787 w 12192000"/>
                <a:gd name="connsiteY769" fmla="*/ 462859 h 1608850"/>
                <a:gd name="connsiteX770" fmla="*/ 5007787 w 12192000"/>
                <a:gd name="connsiteY770" fmla="*/ 478746 h 1608850"/>
                <a:gd name="connsiteX771" fmla="*/ 5045681 w 12192000"/>
                <a:gd name="connsiteY771" fmla="*/ 478746 h 1608850"/>
                <a:gd name="connsiteX772" fmla="*/ 5045681 w 12192000"/>
                <a:gd name="connsiteY772" fmla="*/ 596766 h 1608850"/>
                <a:gd name="connsiteX773" fmla="*/ 5047073 w 12192000"/>
                <a:gd name="connsiteY773" fmla="*/ 596766 h 1608850"/>
                <a:gd name="connsiteX774" fmla="*/ 5056825 w 12192000"/>
                <a:gd name="connsiteY774" fmla="*/ 596766 h 1608850"/>
                <a:gd name="connsiteX775" fmla="*/ 5056825 w 12192000"/>
                <a:gd name="connsiteY775" fmla="*/ 769258 h 1608850"/>
                <a:gd name="connsiteX776" fmla="*/ 5059053 w 12192000"/>
                <a:gd name="connsiteY776" fmla="*/ 769258 h 1608850"/>
                <a:gd name="connsiteX777" fmla="*/ 5074657 w 12192000"/>
                <a:gd name="connsiteY777" fmla="*/ 769258 h 1608850"/>
                <a:gd name="connsiteX778" fmla="*/ 5074657 w 12192000"/>
                <a:gd name="connsiteY778" fmla="*/ 657290 h 1608850"/>
                <a:gd name="connsiteX779" fmla="*/ 5075493 w 12192000"/>
                <a:gd name="connsiteY779" fmla="*/ 656533 h 1608850"/>
                <a:gd name="connsiteX780" fmla="*/ 5081344 w 12192000"/>
                <a:gd name="connsiteY780" fmla="*/ 651238 h 1608850"/>
                <a:gd name="connsiteX781" fmla="*/ 5085802 w 12192000"/>
                <a:gd name="connsiteY781" fmla="*/ 652750 h 1608850"/>
                <a:gd name="connsiteX782" fmla="*/ 5085802 w 12192000"/>
                <a:gd name="connsiteY782" fmla="*/ 663343 h 1608850"/>
                <a:gd name="connsiteX783" fmla="*/ 5088030 w 12192000"/>
                <a:gd name="connsiteY783" fmla="*/ 661829 h 1608850"/>
                <a:gd name="connsiteX784" fmla="*/ 5103634 w 12192000"/>
                <a:gd name="connsiteY784" fmla="*/ 651238 h 1608850"/>
                <a:gd name="connsiteX785" fmla="*/ 5105585 w 12192000"/>
                <a:gd name="connsiteY785" fmla="*/ 651238 h 1608850"/>
                <a:gd name="connsiteX786" fmla="*/ 5119237 w 12192000"/>
                <a:gd name="connsiteY786" fmla="*/ 651238 h 1608850"/>
                <a:gd name="connsiteX787" fmla="*/ 5119237 w 12192000"/>
                <a:gd name="connsiteY787" fmla="*/ 857017 h 1608850"/>
                <a:gd name="connsiteX788" fmla="*/ 5150444 w 12192000"/>
                <a:gd name="connsiteY788" fmla="*/ 863070 h 1608850"/>
                <a:gd name="connsiteX789" fmla="*/ 5150444 w 12192000"/>
                <a:gd name="connsiteY789" fmla="*/ 853992 h 1608850"/>
                <a:gd name="connsiteX790" fmla="*/ 5183878 w 12192000"/>
                <a:gd name="connsiteY790" fmla="*/ 853992 h 1608850"/>
                <a:gd name="connsiteX791" fmla="*/ 5183878 w 12192000"/>
                <a:gd name="connsiteY791" fmla="*/ 814651 h 1608850"/>
                <a:gd name="connsiteX792" fmla="*/ 5192794 w 12192000"/>
                <a:gd name="connsiteY792" fmla="*/ 814651 h 1608850"/>
                <a:gd name="connsiteX793" fmla="*/ 5192794 w 12192000"/>
                <a:gd name="connsiteY793" fmla="*/ 763206 h 1608850"/>
                <a:gd name="connsiteX794" fmla="*/ 5199482 w 12192000"/>
                <a:gd name="connsiteY794" fmla="*/ 763206 h 1608850"/>
                <a:gd name="connsiteX795" fmla="*/ 5199482 w 12192000"/>
                <a:gd name="connsiteY795" fmla="*/ 711761 h 1608850"/>
                <a:gd name="connsiteX796" fmla="*/ 5215086 w 12192000"/>
                <a:gd name="connsiteY796" fmla="*/ 711761 h 1608850"/>
                <a:gd name="connsiteX797" fmla="*/ 5264122 w 12192000"/>
                <a:gd name="connsiteY797" fmla="*/ 684525 h 1608850"/>
                <a:gd name="connsiteX798" fmla="*/ 5266352 w 12192000"/>
                <a:gd name="connsiteY798" fmla="*/ 657290 h 1608850"/>
                <a:gd name="connsiteX799" fmla="*/ 5270810 w 12192000"/>
                <a:gd name="connsiteY799" fmla="*/ 684525 h 1608850"/>
                <a:gd name="connsiteX800" fmla="*/ 5322078 w 12192000"/>
                <a:gd name="connsiteY800" fmla="*/ 720840 h 1608850"/>
                <a:gd name="connsiteX801" fmla="*/ 5322078 w 12192000"/>
                <a:gd name="connsiteY801" fmla="*/ 714788 h 1608850"/>
                <a:gd name="connsiteX802" fmla="*/ 5335452 w 12192000"/>
                <a:gd name="connsiteY802" fmla="*/ 714788 h 1608850"/>
                <a:gd name="connsiteX803" fmla="*/ 5335452 w 12192000"/>
                <a:gd name="connsiteY803" fmla="*/ 763206 h 1608850"/>
                <a:gd name="connsiteX804" fmla="*/ 5342138 w 12192000"/>
                <a:gd name="connsiteY804" fmla="*/ 763206 h 1608850"/>
                <a:gd name="connsiteX805" fmla="*/ 5342138 w 12192000"/>
                <a:gd name="connsiteY805" fmla="*/ 801467 h 1608850"/>
                <a:gd name="connsiteX806" fmla="*/ 5377917 w 12192000"/>
                <a:gd name="connsiteY806" fmla="*/ 790806 h 1608850"/>
                <a:gd name="connsiteX807" fmla="*/ 5478973 w 12192000"/>
                <a:gd name="connsiteY807" fmla="*/ 790806 h 1608850"/>
                <a:gd name="connsiteX808" fmla="*/ 5478973 w 12192000"/>
                <a:gd name="connsiteY808" fmla="*/ 596233 h 1608850"/>
                <a:gd name="connsiteX809" fmla="*/ 5507479 w 12192000"/>
                <a:gd name="connsiteY809" fmla="*/ 582720 h 1608850"/>
                <a:gd name="connsiteX810" fmla="*/ 5631857 w 12192000"/>
                <a:gd name="connsiteY810" fmla="*/ 561101 h 1608850"/>
                <a:gd name="connsiteX811" fmla="*/ 5675909 w 12192000"/>
                <a:gd name="connsiteY811" fmla="*/ 574613 h 1608850"/>
                <a:gd name="connsiteX812" fmla="*/ 5683682 w 12192000"/>
                <a:gd name="connsiteY812" fmla="*/ 582720 h 1608850"/>
                <a:gd name="connsiteX813" fmla="*/ 5683682 w 12192000"/>
                <a:gd name="connsiteY813" fmla="*/ 833084 h 1608850"/>
                <a:gd name="connsiteX814" fmla="*/ 5701821 w 12192000"/>
                <a:gd name="connsiteY814" fmla="*/ 873985 h 1608850"/>
                <a:gd name="connsiteX815" fmla="*/ 5701821 w 12192000"/>
                <a:gd name="connsiteY815" fmla="*/ 798914 h 1608850"/>
                <a:gd name="connsiteX816" fmla="*/ 5717369 w 12192000"/>
                <a:gd name="connsiteY816" fmla="*/ 798914 h 1608850"/>
                <a:gd name="connsiteX817" fmla="*/ 5717369 w 12192000"/>
                <a:gd name="connsiteY817" fmla="*/ 785402 h 1608850"/>
                <a:gd name="connsiteX818" fmla="*/ 5732917 w 12192000"/>
                <a:gd name="connsiteY818" fmla="*/ 777295 h 1608850"/>
                <a:gd name="connsiteX819" fmla="*/ 5745871 w 12192000"/>
                <a:gd name="connsiteY819" fmla="*/ 777295 h 1608850"/>
                <a:gd name="connsiteX820" fmla="*/ 5745871 w 12192000"/>
                <a:gd name="connsiteY820" fmla="*/ 763783 h 1608850"/>
                <a:gd name="connsiteX821" fmla="*/ 5756236 w 12192000"/>
                <a:gd name="connsiteY821" fmla="*/ 755675 h 1608850"/>
                <a:gd name="connsiteX822" fmla="*/ 5782151 w 12192000"/>
                <a:gd name="connsiteY822" fmla="*/ 755675 h 1608850"/>
                <a:gd name="connsiteX823" fmla="*/ 5782151 w 12192000"/>
                <a:gd name="connsiteY823" fmla="*/ 798914 h 1608850"/>
                <a:gd name="connsiteX824" fmla="*/ 5836566 w 12192000"/>
                <a:gd name="connsiteY824" fmla="*/ 798914 h 1608850"/>
                <a:gd name="connsiteX825" fmla="*/ 5836566 w 12192000"/>
                <a:gd name="connsiteY825" fmla="*/ 950250 h 1608850"/>
                <a:gd name="connsiteX826" fmla="*/ 5857295 w 12192000"/>
                <a:gd name="connsiteY826" fmla="*/ 950250 h 1608850"/>
                <a:gd name="connsiteX827" fmla="*/ 5878025 w 12192000"/>
                <a:gd name="connsiteY827" fmla="*/ 942143 h 1608850"/>
                <a:gd name="connsiteX828" fmla="*/ 5878025 w 12192000"/>
                <a:gd name="connsiteY828" fmla="*/ 931332 h 1608850"/>
                <a:gd name="connsiteX829" fmla="*/ 5870253 w 12192000"/>
                <a:gd name="connsiteY829" fmla="*/ 928630 h 1608850"/>
                <a:gd name="connsiteX830" fmla="*/ 5870253 w 12192000"/>
                <a:gd name="connsiteY830" fmla="*/ 920522 h 1608850"/>
                <a:gd name="connsiteX831" fmla="*/ 5878025 w 12192000"/>
                <a:gd name="connsiteY831" fmla="*/ 915118 h 1608850"/>
                <a:gd name="connsiteX832" fmla="*/ 5878025 w 12192000"/>
                <a:gd name="connsiteY832" fmla="*/ 855665 h 1608850"/>
                <a:gd name="connsiteX833" fmla="*/ 5870253 w 12192000"/>
                <a:gd name="connsiteY833" fmla="*/ 852962 h 1608850"/>
                <a:gd name="connsiteX834" fmla="*/ 5870253 w 12192000"/>
                <a:gd name="connsiteY834" fmla="*/ 844855 h 1608850"/>
                <a:gd name="connsiteX835" fmla="*/ 5878025 w 12192000"/>
                <a:gd name="connsiteY835" fmla="*/ 839450 h 1608850"/>
                <a:gd name="connsiteX836" fmla="*/ 5883208 w 12192000"/>
                <a:gd name="connsiteY836" fmla="*/ 834046 h 1608850"/>
                <a:gd name="connsiteX837" fmla="*/ 5883208 w 12192000"/>
                <a:gd name="connsiteY837" fmla="*/ 823236 h 1608850"/>
                <a:gd name="connsiteX838" fmla="*/ 5878025 w 12192000"/>
                <a:gd name="connsiteY838" fmla="*/ 823236 h 1608850"/>
                <a:gd name="connsiteX839" fmla="*/ 5878025 w 12192000"/>
                <a:gd name="connsiteY839" fmla="*/ 815128 h 1608850"/>
                <a:gd name="connsiteX840" fmla="*/ 5885800 w 12192000"/>
                <a:gd name="connsiteY840" fmla="*/ 809724 h 1608850"/>
                <a:gd name="connsiteX841" fmla="*/ 5927259 w 12192000"/>
                <a:gd name="connsiteY841" fmla="*/ 734056 h 1608850"/>
                <a:gd name="connsiteX842" fmla="*/ 5922077 w 12192000"/>
                <a:gd name="connsiteY842" fmla="*/ 731353 h 1608850"/>
                <a:gd name="connsiteX843" fmla="*/ 5922077 w 12192000"/>
                <a:gd name="connsiteY843" fmla="*/ 723246 h 1608850"/>
                <a:gd name="connsiteX844" fmla="*/ 5929850 w 12192000"/>
                <a:gd name="connsiteY844" fmla="*/ 720543 h 1608850"/>
                <a:gd name="connsiteX845" fmla="*/ 5929850 w 12192000"/>
                <a:gd name="connsiteY845" fmla="*/ 709734 h 1608850"/>
                <a:gd name="connsiteX846" fmla="*/ 5935033 w 12192000"/>
                <a:gd name="connsiteY846" fmla="*/ 709734 h 1608850"/>
                <a:gd name="connsiteX847" fmla="*/ 5935033 w 12192000"/>
                <a:gd name="connsiteY847" fmla="*/ 685412 h 1608850"/>
                <a:gd name="connsiteX848" fmla="*/ 5929850 w 12192000"/>
                <a:gd name="connsiteY848" fmla="*/ 685412 h 1608850"/>
                <a:gd name="connsiteX849" fmla="*/ 5929850 w 12192000"/>
                <a:gd name="connsiteY849" fmla="*/ 680008 h 1608850"/>
                <a:gd name="connsiteX850" fmla="*/ 5935033 w 12192000"/>
                <a:gd name="connsiteY850" fmla="*/ 677305 h 1608850"/>
                <a:gd name="connsiteX851" fmla="*/ 5947989 w 12192000"/>
                <a:gd name="connsiteY851" fmla="*/ 658388 h 1608850"/>
                <a:gd name="connsiteX852" fmla="*/ 5950579 w 12192000"/>
                <a:gd name="connsiteY852" fmla="*/ 647579 h 1608850"/>
                <a:gd name="connsiteX853" fmla="*/ 5950579 w 12192000"/>
                <a:gd name="connsiteY853" fmla="*/ 617852 h 1608850"/>
                <a:gd name="connsiteX854" fmla="*/ 5950904 w 12192000"/>
                <a:gd name="connsiteY854" fmla="*/ 616838 h 1608850"/>
                <a:gd name="connsiteX855" fmla="*/ 5953171 w 12192000"/>
                <a:gd name="connsiteY855" fmla="*/ 609745 h 1608850"/>
                <a:gd name="connsiteX856" fmla="*/ 5953495 w 12192000"/>
                <a:gd name="connsiteY856" fmla="*/ 610759 h 1608850"/>
                <a:gd name="connsiteX857" fmla="*/ 5955763 w 12192000"/>
                <a:gd name="connsiteY857" fmla="*/ 617852 h 1608850"/>
                <a:gd name="connsiteX858" fmla="*/ 5958354 w 12192000"/>
                <a:gd name="connsiteY858" fmla="*/ 647579 h 1608850"/>
                <a:gd name="connsiteX859" fmla="*/ 5958354 w 12192000"/>
                <a:gd name="connsiteY859" fmla="*/ 655686 h 1608850"/>
                <a:gd name="connsiteX860" fmla="*/ 5971311 w 12192000"/>
                <a:gd name="connsiteY860" fmla="*/ 677305 h 1608850"/>
                <a:gd name="connsiteX861" fmla="*/ 5976494 w 12192000"/>
                <a:gd name="connsiteY861" fmla="*/ 680008 h 1608850"/>
                <a:gd name="connsiteX862" fmla="*/ 5976494 w 12192000"/>
                <a:gd name="connsiteY862" fmla="*/ 685412 h 1608850"/>
                <a:gd name="connsiteX863" fmla="*/ 5973903 w 12192000"/>
                <a:gd name="connsiteY863" fmla="*/ 709734 h 1608850"/>
                <a:gd name="connsiteX864" fmla="*/ 5979084 w 12192000"/>
                <a:gd name="connsiteY864" fmla="*/ 720543 h 1608850"/>
                <a:gd name="connsiteX865" fmla="*/ 5984268 w 12192000"/>
                <a:gd name="connsiteY865" fmla="*/ 723246 h 1608850"/>
                <a:gd name="connsiteX866" fmla="*/ 5984268 w 12192000"/>
                <a:gd name="connsiteY866" fmla="*/ 731353 h 1608850"/>
                <a:gd name="connsiteX867" fmla="*/ 5979084 w 12192000"/>
                <a:gd name="connsiteY867" fmla="*/ 734056 h 1608850"/>
                <a:gd name="connsiteX868" fmla="*/ 5999269 w 12192000"/>
                <a:gd name="connsiteY868" fmla="*/ 755105 h 1608850"/>
                <a:gd name="connsiteX869" fmla="*/ 5999269 w 12192000"/>
                <a:gd name="connsiteY869" fmla="*/ 627662 h 1608850"/>
                <a:gd name="connsiteX870" fmla="*/ 5999299 w 12192000"/>
                <a:gd name="connsiteY870" fmla="*/ 627662 h 1608850"/>
                <a:gd name="connsiteX871" fmla="*/ 6037948 w 12192000"/>
                <a:gd name="connsiteY871" fmla="*/ 627662 h 1608850"/>
                <a:gd name="connsiteX872" fmla="*/ 6037948 w 12192000"/>
                <a:gd name="connsiteY872" fmla="*/ 626311 h 1608850"/>
                <a:gd name="connsiteX873" fmla="*/ 6037948 w 12192000"/>
                <a:gd name="connsiteY873" fmla="*/ 616853 h 1608850"/>
                <a:gd name="connsiteX874" fmla="*/ 6038962 w 12192000"/>
                <a:gd name="connsiteY874" fmla="*/ 616853 h 1608850"/>
                <a:gd name="connsiteX875" fmla="*/ 6046055 w 12192000"/>
                <a:gd name="connsiteY875" fmla="*/ 616853 h 1608850"/>
                <a:gd name="connsiteX876" fmla="*/ 6046055 w 12192000"/>
                <a:gd name="connsiteY876" fmla="*/ 614962 h 1608850"/>
                <a:gd name="connsiteX877" fmla="*/ 6046055 w 12192000"/>
                <a:gd name="connsiteY877" fmla="*/ 601721 h 1608850"/>
                <a:gd name="connsiteX878" fmla="*/ 6046815 w 12192000"/>
                <a:gd name="connsiteY878" fmla="*/ 601721 h 1608850"/>
                <a:gd name="connsiteX879" fmla="*/ 6052135 w 12192000"/>
                <a:gd name="connsiteY879" fmla="*/ 601721 h 1608850"/>
                <a:gd name="connsiteX880" fmla="*/ 6052135 w 12192000"/>
                <a:gd name="connsiteY880" fmla="*/ 600640 h 1608850"/>
                <a:gd name="connsiteX881" fmla="*/ 6052135 w 12192000"/>
                <a:gd name="connsiteY881" fmla="*/ 593073 h 1608850"/>
                <a:gd name="connsiteX882" fmla="*/ 6054163 w 12192000"/>
                <a:gd name="connsiteY882" fmla="*/ 593073 h 1608850"/>
                <a:gd name="connsiteX883" fmla="*/ 6068350 w 12192000"/>
                <a:gd name="connsiteY883" fmla="*/ 593073 h 1608850"/>
                <a:gd name="connsiteX884" fmla="*/ 6068350 w 12192000"/>
                <a:gd name="connsiteY884" fmla="*/ 594154 h 1608850"/>
                <a:gd name="connsiteX885" fmla="*/ 6068350 w 12192000"/>
                <a:gd name="connsiteY885" fmla="*/ 601721 h 1608850"/>
                <a:gd name="connsiteX886" fmla="*/ 6090642 w 12192000"/>
                <a:gd name="connsiteY886" fmla="*/ 601721 h 1608850"/>
                <a:gd name="connsiteX887" fmla="*/ 6090642 w 12192000"/>
                <a:gd name="connsiteY887" fmla="*/ 599829 h 1608850"/>
                <a:gd name="connsiteX888" fmla="*/ 6090642 w 12192000"/>
                <a:gd name="connsiteY888" fmla="*/ 586588 h 1608850"/>
                <a:gd name="connsiteX889" fmla="*/ 6092416 w 12192000"/>
                <a:gd name="connsiteY889" fmla="*/ 586588 h 1608850"/>
                <a:gd name="connsiteX890" fmla="*/ 6104829 w 12192000"/>
                <a:gd name="connsiteY890" fmla="*/ 586588 h 1608850"/>
                <a:gd name="connsiteX891" fmla="*/ 6104829 w 12192000"/>
                <a:gd name="connsiteY891" fmla="*/ 610368 h 1608850"/>
                <a:gd name="connsiteX892" fmla="*/ 6105843 w 12192000"/>
                <a:gd name="connsiteY892" fmla="*/ 610368 h 1608850"/>
                <a:gd name="connsiteX893" fmla="*/ 6112936 w 12192000"/>
                <a:gd name="connsiteY893" fmla="*/ 610368 h 1608850"/>
                <a:gd name="connsiteX894" fmla="*/ 6112936 w 12192000"/>
                <a:gd name="connsiteY894" fmla="*/ 609287 h 1608850"/>
                <a:gd name="connsiteX895" fmla="*/ 6112936 w 12192000"/>
                <a:gd name="connsiteY895" fmla="*/ 601721 h 1608850"/>
                <a:gd name="connsiteX896" fmla="*/ 6114709 w 12192000"/>
                <a:gd name="connsiteY896" fmla="*/ 601721 h 1608850"/>
                <a:gd name="connsiteX897" fmla="*/ 6127123 w 12192000"/>
                <a:gd name="connsiteY897" fmla="*/ 601721 h 1608850"/>
                <a:gd name="connsiteX898" fmla="*/ 6127123 w 12192000"/>
                <a:gd name="connsiteY898" fmla="*/ 627662 h 1608850"/>
                <a:gd name="connsiteX899" fmla="*/ 6129150 w 12192000"/>
                <a:gd name="connsiteY899" fmla="*/ 627662 h 1608850"/>
                <a:gd name="connsiteX900" fmla="*/ 6143336 w 12192000"/>
                <a:gd name="connsiteY900" fmla="*/ 627662 h 1608850"/>
                <a:gd name="connsiteX901" fmla="*/ 6143336 w 12192000"/>
                <a:gd name="connsiteY901" fmla="*/ 629283 h 1608850"/>
                <a:gd name="connsiteX902" fmla="*/ 6143336 w 12192000"/>
                <a:gd name="connsiteY902" fmla="*/ 640633 h 1608850"/>
                <a:gd name="connsiteX903" fmla="*/ 6144096 w 12192000"/>
                <a:gd name="connsiteY903" fmla="*/ 640633 h 1608850"/>
                <a:gd name="connsiteX904" fmla="*/ 6149417 w 12192000"/>
                <a:gd name="connsiteY904" fmla="*/ 640633 h 1608850"/>
                <a:gd name="connsiteX905" fmla="*/ 6149417 w 12192000"/>
                <a:gd name="connsiteY905" fmla="*/ 639822 h 1608850"/>
                <a:gd name="connsiteX906" fmla="*/ 6149417 w 12192000"/>
                <a:gd name="connsiteY906" fmla="*/ 634147 h 1608850"/>
                <a:gd name="connsiteX907" fmla="*/ 6179817 w 12192000"/>
                <a:gd name="connsiteY907" fmla="*/ 634147 h 1608850"/>
                <a:gd name="connsiteX908" fmla="*/ 6179817 w 12192000"/>
                <a:gd name="connsiteY908" fmla="*/ 657927 h 1608850"/>
                <a:gd name="connsiteX909" fmla="*/ 6180830 w 12192000"/>
                <a:gd name="connsiteY909" fmla="*/ 657927 h 1608850"/>
                <a:gd name="connsiteX910" fmla="*/ 6187924 w 12192000"/>
                <a:gd name="connsiteY910" fmla="*/ 657927 h 1608850"/>
                <a:gd name="connsiteX911" fmla="*/ 6187924 w 12192000"/>
                <a:gd name="connsiteY911" fmla="*/ 659008 h 1608850"/>
                <a:gd name="connsiteX912" fmla="*/ 6187924 w 12192000"/>
                <a:gd name="connsiteY912" fmla="*/ 666574 h 1608850"/>
                <a:gd name="connsiteX913" fmla="*/ 6188684 w 12192000"/>
                <a:gd name="connsiteY913" fmla="*/ 666574 h 1608850"/>
                <a:gd name="connsiteX914" fmla="*/ 6194004 w 12192000"/>
                <a:gd name="connsiteY914" fmla="*/ 666574 h 1608850"/>
                <a:gd name="connsiteX915" fmla="*/ 6194004 w 12192000"/>
                <a:gd name="connsiteY915" fmla="*/ 664412 h 1608850"/>
                <a:gd name="connsiteX916" fmla="*/ 6194004 w 12192000"/>
                <a:gd name="connsiteY916" fmla="*/ 649280 h 1608850"/>
                <a:gd name="connsiteX917" fmla="*/ 6195017 w 12192000"/>
                <a:gd name="connsiteY917" fmla="*/ 649280 h 1608850"/>
                <a:gd name="connsiteX918" fmla="*/ 6202111 w 12192000"/>
                <a:gd name="connsiteY918" fmla="*/ 649280 h 1608850"/>
                <a:gd name="connsiteX919" fmla="*/ 6202111 w 12192000"/>
                <a:gd name="connsiteY919" fmla="*/ 650361 h 1608850"/>
                <a:gd name="connsiteX920" fmla="*/ 6202111 w 12192000"/>
                <a:gd name="connsiteY920" fmla="*/ 657927 h 1608850"/>
                <a:gd name="connsiteX921" fmla="*/ 6207431 w 12192000"/>
                <a:gd name="connsiteY921" fmla="*/ 655934 h 1608850"/>
                <a:gd name="connsiteX922" fmla="*/ 6208191 w 12192000"/>
                <a:gd name="connsiteY922" fmla="*/ 654954 h 1608850"/>
                <a:gd name="connsiteX923" fmla="*/ 6208191 w 12192000"/>
                <a:gd name="connsiteY923" fmla="*/ 649280 h 1608850"/>
                <a:gd name="connsiteX924" fmla="*/ 6246698 w 12192000"/>
                <a:gd name="connsiteY924" fmla="*/ 649280 h 1608850"/>
                <a:gd name="connsiteX925" fmla="*/ 6246698 w 12192000"/>
                <a:gd name="connsiteY925" fmla="*/ 673059 h 1608850"/>
                <a:gd name="connsiteX926" fmla="*/ 6248724 w 12192000"/>
                <a:gd name="connsiteY926" fmla="*/ 673059 h 1608850"/>
                <a:gd name="connsiteX927" fmla="*/ 6262911 w 12192000"/>
                <a:gd name="connsiteY927" fmla="*/ 673059 h 1608850"/>
                <a:gd name="connsiteX928" fmla="*/ 6262911 w 12192000"/>
                <a:gd name="connsiteY928" fmla="*/ 674140 h 1608850"/>
                <a:gd name="connsiteX929" fmla="*/ 6262911 w 12192000"/>
                <a:gd name="connsiteY929" fmla="*/ 681706 h 1608850"/>
                <a:gd name="connsiteX930" fmla="*/ 6264685 w 12192000"/>
                <a:gd name="connsiteY930" fmla="*/ 681706 h 1608850"/>
                <a:gd name="connsiteX931" fmla="*/ 6277098 w 12192000"/>
                <a:gd name="connsiteY931" fmla="*/ 681706 h 1608850"/>
                <a:gd name="connsiteX932" fmla="*/ 6277098 w 12192000"/>
                <a:gd name="connsiteY932" fmla="*/ 657927 h 1608850"/>
                <a:gd name="connsiteX933" fmla="*/ 6278111 w 12192000"/>
                <a:gd name="connsiteY933" fmla="*/ 657927 h 1608850"/>
                <a:gd name="connsiteX934" fmla="*/ 6285205 w 12192000"/>
                <a:gd name="connsiteY934" fmla="*/ 657927 h 1608850"/>
                <a:gd name="connsiteX935" fmla="*/ 6285205 w 12192000"/>
                <a:gd name="connsiteY935" fmla="*/ 625500 h 1608850"/>
                <a:gd name="connsiteX936" fmla="*/ 6286218 w 12192000"/>
                <a:gd name="connsiteY936" fmla="*/ 625500 h 1608850"/>
                <a:gd name="connsiteX937" fmla="*/ 6293312 w 12192000"/>
                <a:gd name="connsiteY937" fmla="*/ 625500 h 1608850"/>
                <a:gd name="connsiteX938" fmla="*/ 6293312 w 12192000"/>
                <a:gd name="connsiteY938" fmla="*/ 623609 h 1608850"/>
                <a:gd name="connsiteX939" fmla="*/ 6293312 w 12192000"/>
                <a:gd name="connsiteY939" fmla="*/ 610368 h 1608850"/>
                <a:gd name="connsiteX940" fmla="*/ 6292045 w 12192000"/>
                <a:gd name="connsiteY940" fmla="*/ 608746 h 1608850"/>
                <a:gd name="connsiteX941" fmla="*/ 6297365 w 12192000"/>
                <a:gd name="connsiteY941" fmla="*/ 597397 h 1608850"/>
                <a:gd name="connsiteX942" fmla="*/ 6305472 w 12192000"/>
                <a:gd name="connsiteY942" fmla="*/ 625500 h 1608850"/>
                <a:gd name="connsiteX943" fmla="*/ 6306232 w 12192000"/>
                <a:gd name="connsiteY943" fmla="*/ 625500 h 1608850"/>
                <a:gd name="connsiteX944" fmla="*/ 6311552 w 12192000"/>
                <a:gd name="connsiteY944" fmla="*/ 625500 h 1608850"/>
                <a:gd name="connsiteX945" fmla="*/ 6311552 w 12192000"/>
                <a:gd name="connsiteY945" fmla="*/ 519573 h 1608850"/>
                <a:gd name="connsiteX946" fmla="*/ 6313072 w 12192000"/>
                <a:gd name="connsiteY946" fmla="*/ 519573 h 1608850"/>
                <a:gd name="connsiteX947" fmla="*/ 6323712 w 12192000"/>
                <a:gd name="connsiteY947" fmla="*/ 519573 h 1608850"/>
                <a:gd name="connsiteX948" fmla="*/ 6323712 w 12192000"/>
                <a:gd name="connsiteY948" fmla="*/ 472014 h 1608850"/>
                <a:gd name="connsiteX949" fmla="*/ 6350059 w 12192000"/>
                <a:gd name="connsiteY949" fmla="*/ 472014 h 1608850"/>
                <a:gd name="connsiteX950" fmla="*/ 6350059 w 12192000"/>
                <a:gd name="connsiteY950" fmla="*/ 450396 h 1608850"/>
                <a:gd name="connsiteX951" fmla="*/ 6384513 w 12192000"/>
                <a:gd name="connsiteY951" fmla="*/ 450396 h 1608850"/>
                <a:gd name="connsiteX952" fmla="*/ 6384513 w 12192000"/>
                <a:gd name="connsiteY952" fmla="*/ 452828 h 1608850"/>
                <a:gd name="connsiteX953" fmla="*/ 6384513 w 12192000"/>
                <a:gd name="connsiteY953" fmla="*/ 469852 h 1608850"/>
                <a:gd name="connsiteX954" fmla="*/ 6386793 w 12192000"/>
                <a:gd name="connsiteY954" fmla="*/ 469852 h 1608850"/>
                <a:gd name="connsiteX955" fmla="*/ 6402753 w 12192000"/>
                <a:gd name="connsiteY955" fmla="*/ 469852 h 1608850"/>
                <a:gd name="connsiteX956" fmla="*/ 6402753 w 12192000"/>
                <a:gd name="connsiteY956" fmla="*/ 517411 h 1608850"/>
                <a:gd name="connsiteX957" fmla="*/ 6403766 w 12192000"/>
                <a:gd name="connsiteY957" fmla="*/ 517411 h 1608850"/>
                <a:gd name="connsiteX958" fmla="*/ 6410860 w 12192000"/>
                <a:gd name="connsiteY958" fmla="*/ 517411 h 1608850"/>
                <a:gd name="connsiteX959" fmla="*/ 6425047 w 12192000"/>
                <a:gd name="connsiteY959" fmla="*/ 521735 h 1608850"/>
                <a:gd name="connsiteX960" fmla="*/ 6425047 w 12192000"/>
                <a:gd name="connsiteY960" fmla="*/ 560647 h 1608850"/>
                <a:gd name="connsiteX961" fmla="*/ 6426060 w 12192000"/>
                <a:gd name="connsiteY961" fmla="*/ 560647 h 1608850"/>
                <a:gd name="connsiteX962" fmla="*/ 6433153 w 12192000"/>
                <a:gd name="connsiteY962" fmla="*/ 560647 h 1608850"/>
                <a:gd name="connsiteX963" fmla="*/ 6433153 w 12192000"/>
                <a:gd name="connsiteY963" fmla="*/ 562268 h 1608850"/>
                <a:gd name="connsiteX964" fmla="*/ 6433153 w 12192000"/>
                <a:gd name="connsiteY964" fmla="*/ 573617 h 1608850"/>
                <a:gd name="connsiteX965" fmla="*/ 6435180 w 12192000"/>
                <a:gd name="connsiteY965" fmla="*/ 573617 h 1608850"/>
                <a:gd name="connsiteX966" fmla="*/ 6449367 w 12192000"/>
                <a:gd name="connsiteY966" fmla="*/ 573617 h 1608850"/>
                <a:gd name="connsiteX967" fmla="*/ 6455447 w 12192000"/>
                <a:gd name="connsiteY967" fmla="*/ 580103 h 1608850"/>
                <a:gd name="connsiteX968" fmla="*/ 6455447 w 12192000"/>
                <a:gd name="connsiteY968" fmla="*/ 601721 h 1608850"/>
                <a:gd name="connsiteX969" fmla="*/ 6457727 w 12192000"/>
                <a:gd name="connsiteY969" fmla="*/ 601721 h 1608850"/>
                <a:gd name="connsiteX970" fmla="*/ 6473687 w 12192000"/>
                <a:gd name="connsiteY970" fmla="*/ 601721 h 1608850"/>
                <a:gd name="connsiteX971" fmla="*/ 6473687 w 12192000"/>
                <a:gd name="connsiteY971" fmla="*/ 602801 h 1608850"/>
                <a:gd name="connsiteX972" fmla="*/ 6473687 w 12192000"/>
                <a:gd name="connsiteY972" fmla="*/ 610368 h 1608850"/>
                <a:gd name="connsiteX973" fmla="*/ 6474954 w 12192000"/>
                <a:gd name="connsiteY973" fmla="*/ 610368 h 1608850"/>
                <a:gd name="connsiteX974" fmla="*/ 6483821 w 12192000"/>
                <a:gd name="connsiteY974" fmla="*/ 610368 h 1608850"/>
                <a:gd name="connsiteX975" fmla="*/ 6483821 w 12192000"/>
                <a:gd name="connsiteY975" fmla="*/ 612529 h 1608850"/>
                <a:gd name="connsiteX976" fmla="*/ 6483821 w 12192000"/>
                <a:gd name="connsiteY976" fmla="*/ 627662 h 1608850"/>
                <a:gd name="connsiteX977" fmla="*/ 6487874 w 12192000"/>
                <a:gd name="connsiteY977" fmla="*/ 625770 h 1608850"/>
                <a:gd name="connsiteX978" fmla="*/ 6487874 w 12192000"/>
                <a:gd name="connsiteY978" fmla="*/ 612529 h 1608850"/>
                <a:gd name="connsiteX979" fmla="*/ 6488887 w 12192000"/>
                <a:gd name="connsiteY979" fmla="*/ 612529 h 1608850"/>
                <a:gd name="connsiteX980" fmla="*/ 6495981 w 12192000"/>
                <a:gd name="connsiteY980" fmla="*/ 612529 h 1608850"/>
                <a:gd name="connsiteX981" fmla="*/ 6495981 w 12192000"/>
                <a:gd name="connsiteY981" fmla="*/ 614151 h 1608850"/>
                <a:gd name="connsiteX982" fmla="*/ 6495981 w 12192000"/>
                <a:gd name="connsiteY982" fmla="*/ 625500 h 1608850"/>
                <a:gd name="connsiteX983" fmla="*/ 6496741 w 12192000"/>
                <a:gd name="connsiteY983" fmla="*/ 625500 h 1608850"/>
                <a:gd name="connsiteX984" fmla="*/ 6502061 w 12192000"/>
                <a:gd name="connsiteY984" fmla="*/ 625500 h 1608850"/>
                <a:gd name="connsiteX985" fmla="*/ 6550701 w 12192000"/>
                <a:gd name="connsiteY985" fmla="*/ 621177 h 1608850"/>
                <a:gd name="connsiteX986" fmla="*/ 6550701 w 12192000"/>
                <a:gd name="connsiteY986" fmla="*/ 622528 h 1608850"/>
                <a:gd name="connsiteX987" fmla="*/ 6550701 w 12192000"/>
                <a:gd name="connsiteY987" fmla="*/ 631985 h 1608850"/>
                <a:gd name="connsiteX988" fmla="*/ 6551461 w 12192000"/>
                <a:gd name="connsiteY988" fmla="*/ 631985 h 1608850"/>
                <a:gd name="connsiteX989" fmla="*/ 6556782 w 12192000"/>
                <a:gd name="connsiteY989" fmla="*/ 631985 h 1608850"/>
                <a:gd name="connsiteX990" fmla="*/ 6556782 w 12192000"/>
                <a:gd name="connsiteY990" fmla="*/ 634147 h 1608850"/>
                <a:gd name="connsiteX991" fmla="*/ 6556782 w 12192000"/>
                <a:gd name="connsiteY991" fmla="*/ 649280 h 1608850"/>
                <a:gd name="connsiteX992" fmla="*/ 6558808 w 12192000"/>
                <a:gd name="connsiteY992" fmla="*/ 647929 h 1608850"/>
                <a:gd name="connsiteX993" fmla="*/ 6572995 w 12192000"/>
                <a:gd name="connsiteY993" fmla="*/ 638471 h 1608850"/>
                <a:gd name="connsiteX994" fmla="*/ 6579075 w 12192000"/>
                <a:gd name="connsiteY994" fmla="*/ 597397 h 1608850"/>
                <a:gd name="connsiteX995" fmla="*/ 6579835 w 12192000"/>
                <a:gd name="connsiteY995" fmla="*/ 597127 h 1608850"/>
                <a:gd name="connsiteX996" fmla="*/ 6585155 w 12192000"/>
                <a:gd name="connsiteY996" fmla="*/ 595235 h 1608850"/>
                <a:gd name="connsiteX997" fmla="*/ 6587182 w 12192000"/>
                <a:gd name="connsiteY997" fmla="*/ 526058 h 1608850"/>
                <a:gd name="connsiteX998" fmla="*/ 6589209 w 12192000"/>
                <a:gd name="connsiteY998" fmla="*/ 595235 h 1608850"/>
                <a:gd name="connsiteX999" fmla="*/ 6589969 w 12192000"/>
                <a:gd name="connsiteY999" fmla="*/ 595505 h 1608850"/>
                <a:gd name="connsiteX1000" fmla="*/ 6595289 w 12192000"/>
                <a:gd name="connsiteY1000" fmla="*/ 597397 h 1608850"/>
                <a:gd name="connsiteX1001" fmla="*/ 6595289 w 12192000"/>
                <a:gd name="connsiteY1001" fmla="*/ 510926 h 1608850"/>
                <a:gd name="connsiteX1002" fmla="*/ 6599342 w 12192000"/>
                <a:gd name="connsiteY1002" fmla="*/ 478499 h 1608850"/>
                <a:gd name="connsiteX1003" fmla="*/ 6637849 w 12192000"/>
                <a:gd name="connsiteY1003" fmla="*/ 478499 h 1608850"/>
                <a:gd name="connsiteX1004" fmla="*/ 6637849 w 12192000"/>
                <a:gd name="connsiteY1004" fmla="*/ 510926 h 1608850"/>
                <a:gd name="connsiteX1005" fmla="*/ 6638609 w 12192000"/>
                <a:gd name="connsiteY1005" fmla="*/ 510926 h 1608850"/>
                <a:gd name="connsiteX1006" fmla="*/ 6643929 w 12192000"/>
                <a:gd name="connsiteY1006" fmla="*/ 510926 h 1608850"/>
                <a:gd name="connsiteX1007" fmla="*/ 6643929 w 12192000"/>
                <a:gd name="connsiteY1007" fmla="*/ 428778 h 1608850"/>
                <a:gd name="connsiteX1008" fmla="*/ 6645703 w 12192000"/>
                <a:gd name="connsiteY1008" fmla="*/ 428778 h 1608850"/>
                <a:gd name="connsiteX1009" fmla="*/ 6658116 w 12192000"/>
                <a:gd name="connsiteY1009" fmla="*/ 428778 h 1608850"/>
                <a:gd name="connsiteX1010" fmla="*/ 6658116 w 12192000"/>
                <a:gd name="connsiteY1010" fmla="*/ 426887 h 1608850"/>
                <a:gd name="connsiteX1011" fmla="*/ 6658116 w 12192000"/>
                <a:gd name="connsiteY1011" fmla="*/ 413646 h 1608850"/>
                <a:gd name="connsiteX1012" fmla="*/ 6680410 w 12192000"/>
                <a:gd name="connsiteY1012" fmla="*/ 413646 h 1608850"/>
                <a:gd name="connsiteX1013" fmla="*/ 6680410 w 12192000"/>
                <a:gd name="connsiteY1013" fmla="*/ 412565 h 1608850"/>
                <a:gd name="connsiteX1014" fmla="*/ 6680410 w 12192000"/>
                <a:gd name="connsiteY1014" fmla="*/ 404999 h 1608850"/>
                <a:gd name="connsiteX1015" fmla="*/ 6682183 w 12192000"/>
                <a:gd name="connsiteY1015" fmla="*/ 404999 h 1608850"/>
                <a:gd name="connsiteX1016" fmla="*/ 6694597 w 12192000"/>
                <a:gd name="connsiteY1016" fmla="*/ 404999 h 1608850"/>
                <a:gd name="connsiteX1017" fmla="*/ 6694597 w 12192000"/>
                <a:gd name="connsiteY1017" fmla="*/ 406080 h 1608850"/>
                <a:gd name="connsiteX1018" fmla="*/ 6694597 w 12192000"/>
                <a:gd name="connsiteY1018" fmla="*/ 413646 h 1608850"/>
                <a:gd name="connsiteX1019" fmla="*/ 6695357 w 12192000"/>
                <a:gd name="connsiteY1019" fmla="*/ 413646 h 1608850"/>
                <a:gd name="connsiteX1020" fmla="*/ 6700677 w 12192000"/>
                <a:gd name="connsiteY1020" fmla="*/ 413646 h 1608850"/>
                <a:gd name="connsiteX1021" fmla="*/ 6710810 w 12192000"/>
                <a:gd name="connsiteY1021" fmla="*/ 409322 h 1608850"/>
                <a:gd name="connsiteX1022" fmla="*/ 6714863 w 12192000"/>
                <a:gd name="connsiteY1022" fmla="*/ 412565 h 1608850"/>
                <a:gd name="connsiteX1023" fmla="*/ 6714863 w 12192000"/>
                <a:gd name="connsiteY1023" fmla="*/ 404999 h 1608850"/>
                <a:gd name="connsiteX1024" fmla="*/ 6717143 w 12192000"/>
                <a:gd name="connsiteY1024" fmla="*/ 404999 h 1608850"/>
                <a:gd name="connsiteX1025" fmla="*/ 6733104 w 12192000"/>
                <a:gd name="connsiteY1025" fmla="*/ 404999 h 1608850"/>
                <a:gd name="connsiteX1026" fmla="*/ 6733104 w 12192000"/>
                <a:gd name="connsiteY1026" fmla="*/ 406080 h 1608850"/>
                <a:gd name="connsiteX1027" fmla="*/ 6733104 w 12192000"/>
                <a:gd name="connsiteY1027" fmla="*/ 413646 h 1608850"/>
                <a:gd name="connsiteX1028" fmla="*/ 6763504 w 12192000"/>
                <a:gd name="connsiteY1028" fmla="*/ 413646 h 1608850"/>
                <a:gd name="connsiteX1029" fmla="*/ 6763504 w 12192000"/>
                <a:gd name="connsiteY1029" fmla="*/ 415267 h 1608850"/>
                <a:gd name="connsiteX1030" fmla="*/ 6763504 w 12192000"/>
                <a:gd name="connsiteY1030" fmla="*/ 426617 h 1608850"/>
                <a:gd name="connsiteX1031" fmla="*/ 6789851 w 12192000"/>
                <a:gd name="connsiteY1031" fmla="*/ 426617 h 1608850"/>
                <a:gd name="connsiteX1032" fmla="*/ 6789851 w 12192000"/>
                <a:gd name="connsiteY1032" fmla="*/ 456881 h 1608850"/>
                <a:gd name="connsiteX1033" fmla="*/ 6790611 w 12192000"/>
                <a:gd name="connsiteY1033" fmla="*/ 456881 h 1608850"/>
                <a:gd name="connsiteX1034" fmla="*/ 6795931 w 12192000"/>
                <a:gd name="connsiteY1034" fmla="*/ 456881 h 1608850"/>
                <a:gd name="connsiteX1035" fmla="*/ 6795931 w 12192000"/>
                <a:gd name="connsiteY1035" fmla="*/ 457962 h 1608850"/>
                <a:gd name="connsiteX1036" fmla="*/ 6795931 w 12192000"/>
                <a:gd name="connsiteY1036" fmla="*/ 465529 h 1608850"/>
                <a:gd name="connsiteX1037" fmla="*/ 6799985 w 12192000"/>
                <a:gd name="connsiteY1037" fmla="*/ 495793 h 1608850"/>
                <a:gd name="connsiteX1038" fmla="*/ 6800745 w 12192000"/>
                <a:gd name="connsiteY1038" fmla="*/ 495793 h 1608850"/>
                <a:gd name="connsiteX1039" fmla="*/ 6806065 w 12192000"/>
                <a:gd name="connsiteY1039" fmla="*/ 495793 h 1608850"/>
                <a:gd name="connsiteX1040" fmla="*/ 6806065 w 12192000"/>
                <a:gd name="connsiteY1040" fmla="*/ 496604 h 1608850"/>
                <a:gd name="connsiteX1041" fmla="*/ 6806065 w 12192000"/>
                <a:gd name="connsiteY1041" fmla="*/ 502279 h 1608850"/>
                <a:gd name="connsiteX1042" fmla="*/ 6807078 w 12192000"/>
                <a:gd name="connsiteY1042" fmla="*/ 502279 h 1608850"/>
                <a:gd name="connsiteX1043" fmla="*/ 6814171 w 12192000"/>
                <a:gd name="connsiteY1043" fmla="*/ 502279 h 1608850"/>
                <a:gd name="connsiteX1044" fmla="*/ 6814171 w 12192000"/>
                <a:gd name="connsiteY1044" fmla="*/ 532544 h 1608850"/>
                <a:gd name="connsiteX1045" fmla="*/ 6816198 w 12192000"/>
                <a:gd name="connsiteY1045" fmla="*/ 532544 h 1608850"/>
                <a:gd name="connsiteX1046" fmla="*/ 6830385 w 12192000"/>
                <a:gd name="connsiteY1046" fmla="*/ 532544 h 1608850"/>
                <a:gd name="connsiteX1047" fmla="*/ 6830385 w 12192000"/>
                <a:gd name="connsiteY1047" fmla="*/ 556323 h 1608850"/>
                <a:gd name="connsiteX1048" fmla="*/ 6832412 w 12192000"/>
                <a:gd name="connsiteY1048" fmla="*/ 557944 h 1608850"/>
                <a:gd name="connsiteX1049" fmla="*/ 6832412 w 12192000"/>
                <a:gd name="connsiteY1049" fmla="*/ 569294 h 1608850"/>
                <a:gd name="connsiteX1050" fmla="*/ 6833172 w 12192000"/>
                <a:gd name="connsiteY1050" fmla="*/ 569294 h 1608850"/>
                <a:gd name="connsiteX1051" fmla="*/ 6838492 w 12192000"/>
                <a:gd name="connsiteY1051" fmla="*/ 569294 h 1608850"/>
                <a:gd name="connsiteX1052" fmla="*/ 6838492 w 12192000"/>
                <a:gd name="connsiteY1052" fmla="*/ 593073 h 1608850"/>
                <a:gd name="connsiteX1053" fmla="*/ 6839758 w 12192000"/>
                <a:gd name="connsiteY1053" fmla="*/ 593073 h 1608850"/>
                <a:gd name="connsiteX1054" fmla="*/ 6848625 w 12192000"/>
                <a:gd name="connsiteY1054" fmla="*/ 593073 h 1608850"/>
                <a:gd name="connsiteX1055" fmla="*/ 6850652 w 12192000"/>
                <a:gd name="connsiteY1055" fmla="*/ 597127 h 1608850"/>
                <a:gd name="connsiteX1056" fmla="*/ 6850652 w 12192000"/>
                <a:gd name="connsiteY1056" fmla="*/ 610368 h 1608850"/>
                <a:gd name="connsiteX1057" fmla="*/ 6852172 w 12192000"/>
                <a:gd name="connsiteY1057" fmla="*/ 608476 h 1608850"/>
                <a:gd name="connsiteX1058" fmla="*/ 6862812 w 12192000"/>
                <a:gd name="connsiteY1058" fmla="*/ 595235 h 1608850"/>
                <a:gd name="connsiteX1059" fmla="*/ 6891186 w 12192000"/>
                <a:gd name="connsiteY1059" fmla="*/ 595235 h 1608850"/>
                <a:gd name="connsiteX1060" fmla="*/ 6891186 w 12192000"/>
                <a:gd name="connsiteY1060" fmla="*/ 681706 h 1608850"/>
                <a:gd name="connsiteX1061" fmla="*/ 6891946 w 12192000"/>
                <a:gd name="connsiteY1061" fmla="*/ 681706 h 1608850"/>
                <a:gd name="connsiteX1062" fmla="*/ 6897266 w 12192000"/>
                <a:gd name="connsiteY1062" fmla="*/ 681706 h 1608850"/>
                <a:gd name="connsiteX1063" fmla="*/ 6898026 w 12192000"/>
                <a:gd name="connsiteY1063" fmla="*/ 680355 h 1608850"/>
                <a:gd name="connsiteX1064" fmla="*/ 6903346 w 12192000"/>
                <a:gd name="connsiteY1064" fmla="*/ 670897 h 1608850"/>
                <a:gd name="connsiteX1065" fmla="*/ 6903346 w 12192000"/>
                <a:gd name="connsiteY1065" fmla="*/ 672789 h 1608850"/>
                <a:gd name="connsiteX1066" fmla="*/ 6903346 w 12192000"/>
                <a:gd name="connsiteY1066" fmla="*/ 686030 h 1608850"/>
                <a:gd name="connsiteX1067" fmla="*/ 6907399 w 12192000"/>
                <a:gd name="connsiteY1067" fmla="*/ 640633 h 1608850"/>
                <a:gd name="connsiteX1068" fmla="*/ 6908159 w 12192000"/>
                <a:gd name="connsiteY1068" fmla="*/ 640633 h 1608850"/>
                <a:gd name="connsiteX1069" fmla="*/ 6913479 w 12192000"/>
                <a:gd name="connsiteY1069" fmla="*/ 640633 h 1608850"/>
                <a:gd name="connsiteX1070" fmla="*/ 6913479 w 12192000"/>
                <a:gd name="connsiteY1070" fmla="*/ 575779 h 1608850"/>
                <a:gd name="connsiteX1071" fmla="*/ 6914493 w 12192000"/>
                <a:gd name="connsiteY1071" fmla="*/ 575779 h 1608850"/>
                <a:gd name="connsiteX1072" fmla="*/ 6921586 w 12192000"/>
                <a:gd name="connsiteY1072" fmla="*/ 575779 h 1608850"/>
                <a:gd name="connsiteX1073" fmla="*/ 6933746 w 12192000"/>
                <a:gd name="connsiteY1073" fmla="*/ 532544 h 1608850"/>
                <a:gd name="connsiteX1074" fmla="*/ 6935013 w 12192000"/>
                <a:gd name="connsiteY1074" fmla="*/ 532544 h 1608850"/>
                <a:gd name="connsiteX1075" fmla="*/ 6943880 w 12192000"/>
                <a:gd name="connsiteY1075" fmla="*/ 532544 h 1608850"/>
                <a:gd name="connsiteX1076" fmla="*/ 6954013 w 12192000"/>
                <a:gd name="connsiteY1076" fmla="*/ 575779 h 1608850"/>
                <a:gd name="connsiteX1077" fmla="*/ 6955026 w 12192000"/>
                <a:gd name="connsiteY1077" fmla="*/ 575779 h 1608850"/>
                <a:gd name="connsiteX1078" fmla="*/ 6962120 w 12192000"/>
                <a:gd name="connsiteY1078" fmla="*/ 575779 h 1608850"/>
                <a:gd name="connsiteX1079" fmla="*/ 6962120 w 12192000"/>
                <a:gd name="connsiteY1079" fmla="*/ 614691 h 1608850"/>
                <a:gd name="connsiteX1080" fmla="*/ 6963893 w 12192000"/>
                <a:gd name="connsiteY1080" fmla="*/ 614691 h 1608850"/>
                <a:gd name="connsiteX1081" fmla="*/ 6976307 w 12192000"/>
                <a:gd name="connsiteY1081" fmla="*/ 614691 h 1608850"/>
                <a:gd name="connsiteX1082" fmla="*/ 6976307 w 12192000"/>
                <a:gd name="connsiteY1082" fmla="*/ 616853 h 1608850"/>
                <a:gd name="connsiteX1083" fmla="*/ 6976307 w 12192000"/>
                <a:gd name="connsiteY1083" fmla="*/ 631985 h 1608850"/>
                <a:gd name="connsiteX1084" fmla="*/ 6980360 w 12192000"/>
                <a:gd name="connsiteY1084" fmla="*/ 629824 h 1608850"/>
                <a:gd name="connsiteX1085" fmla="*/ 6980360 w 12192000"/>
                <a:gd name="connsiteY1085" fmla="*/ 614691 h 1608850"/>
                <a:gd name="connsiteX1086" fmla="*/ 6981880 w 12192000"/>
                <a:gd name="connsiteY1086" fmla="*/ 614691 h 1608850"/>
                <a:gd name="connsiteX1087" fmla="*/ 6992520 w 12192000"/>
                <a:gd name="connsiteY1087" fmla="*/ 614691 h 1608850"/>
                <a:gd name="connsiteX1088" fmla="*/ 6992520 w 12192000"/>
                <a:gd name="connsiteY1088" fmla="*/ 616312 h 1608850"/>
                <a:gd name="connsiteX1089" fmla="*/ 6992520 w 12192000"/>
                <a:gd name="connsiteY1089" fmla="*/ 627662 h 1608850"/>
                <a:gd name="connsiteX1090" fmla="*/ 7022921 w 12192000"/>
                <a:gd name="connsiteY1090" fmla="*/ 627662 h 1608850"/>
                <a:gd name="connsiteX1091" fmla="*/ 7022921 w 12192000"/>
                <a:gd name="connsiteY1091" fmla="*/ 590912 h 1608850"/>
                <a:gd name="connsiteX1092" fmla="*/ 7024187 w 12192000"/>
                <a:gd name="connsiteY1092" fmla="*/ 590912 h 1608850"/>
                <a:gd name="connsiteX1093" fmla="*/ 7033054 w 12192000"/>
                <a:gd name="connsiteY1093" fmla="*/ 590912 h 1608850"/>
                <a:gd name="connsiteX1094" fmla="*/ 7033054 w 12192000"/>
                <a:gd name="connsiteY1094" fmla="*/ 612529 h 1608850"/>
                <a:gd name="connsiteX1095" fmla="*/ 7035081 w 12192000"/>
                <a:gd name="connsiteY1095" fmla="*/ 580103 h 1608850"/>
                <a:gd name="connsiteX1096" fmla="*/ 7057374 w 12192000"/>
                <a:gd name="connsiteY1096" fmla="*/ 580103 h 1608850"/>
                <a:gd name="connsiteX1097" fmla="*/ 7057374 w 12192000"/>
                <a:gd name="connsiteY1097" fmla="*/ 578481 h 1608850"/>
                <a:gd name="connsiteX1098" fmla="*/ 7057374 w 12192000"/>
                <a:gd name="connsiteY1098" fmla="*/ 567132 h 1608850"/>
                <a:gd name="connsiteX1099" fmla="*/ 7058134 w 12192000"/>
                <a:gd name="connsiteY1099" fmla="*/ 567132 h 1608850"/>
                <a:gd name="connsiteX1100" fmla="*/ 7063454 w 12192000"/>
                <a:gd name="connsiteY1100" fmla="*/ 567132 h 1608850"/>
                <a:gd name="connsiteX1101" fmla="*/ 7063454 w 12192000"/>
                <a:gd name="connsiteY1101" fmla="*/ 565241 h 1608850"/>
                <a:gd name="connsiteX1102" fmla="*/ 7063454 w 12192000"/>
                <a:gd name="connsiteY1102" fmla="*/ 552000 h 1608850"/>
                <a:gd name="connsiteX1103" fmla="*/ 7067508 w 12192000"/>
                <a:gd name="connsiteY1103" fmla="*/ 558485 h 1608850"/>
                <a:gd name="connsiteX1104" fmla="*/ 7069788 w 12192000"/>
                <a:gd name="connsiteY1104" fmla="*/ 558485 h 1608850"/>
                <a:gd name="connsiteX1105" fmla="*/ 7085748 w 12192000"/>
                <a:gd name="connsiteY1105" fmla="*/ 558485 h 1608850"/>
                <a:gd name="connsiteX1106" fmla="*/ 7085748 w 12192000"/>
                <a:gd name="connsiteY1106" fmla="*/ 557674 h 1608850"/>
                <a:gd name="connsiteX1107" fmla="*/ 7085748 w 12192000"/>
                <a:gd name="connsiteY1107" fmla="*/ 552000 h 1608850"/>
                <a:gd name="connsiteX1108" fmla="*/ 7086508 w 12192000"/>
                <a:gd name="connsiteY1108" fmla="*/ 552000 h 1608850"/>
                <a:gd name="connsiteX1109" fmla="*/ 7091828 w 12192000"/>
                <a:gd name="connsiteY1109" fmla="*/ 552000 h 1608850"/>
                <a:gd name="connsiteX1110" fmla="*/ 7091828 w 12192000"/>
                <a:gd name="connsiteY1110" fmla="*/ 553351 h 1608850"/>
                <a:gd name="connsiteX1111" fmla="*/ 7091828 w 12192000"/>
                <a:gd name="connsiteY1111" fmla="*/ 562809 h 1608850"/>
                <a:gd name="connsiteX1112" fmla="*/ 7130335 w 12192000"/>
                <a:gd name="connsiteY1112" fmla="*/ 562809 h 1608850"/>
                <a:gd name="connsiteX1113" fmla="*/ 7130335 w 12192000"/>
                <a:gd name="connsiteY1113" fmla="*/ 701162 h 1608850"/>
                <a:gd name="connsiteX1114" fmla="*/ 7131855 w 12192000"/>
                <a:gd name="connsiteY1114" fmla="*/ 701162 h 1608850"/>
                <a:gd name="connsiteX1115" fmla="*/ 7142495 w 12192000"/>
                <a:gd name="connsiteY1115" fmla="*/ 701162 h 1608850"/>
                <a:gd name="connsiteX1116" fmla="*/ 7142495 w 12192000"/>
                <a:gd name="connsiteY1116" fmla="*/ 688192 h 1608850"/>
                <a:gd name="connsiteX1117" fmla="*/ 7146549 w 12192000"/>
                <a:gd name="connsiteY1117" fmla="*/ 688192 h 1608850"/>
                <a:gd name="connsiteX1118" fmla="*/ 7146549 w 12192000"/>
                <a:gd name="connsiteY1118" fmla="*/ 701162 h 1608850"/>
                <a:gd name="connsiteX1119" fmla="*/ 7176949 w 12192000"/>
                <a:gd name="connsiteY1119" fmla="*/ 701162 h 1608850"/>
                <a:gd name="connsiteX1120" fmla="*/ 7176949 w 12192000"/>
                <a:gd name="connsiteY1120" fmla="*/ 670897 h 1608850"/>
                <a:gd name="connsiteX1121" fmla="*/ 7189109 w 12192000"/>
                <a:gd name="connsiteY1121" fmla="*/ 670897 h 1608850"/>
                <a:gd name="connsiteX1122" fmla="*/ 7201269 w 12192000"/>
                <a:gd name="connsiteY1122" fmla="*/ 668736 h 1608850"/>
                <a:gd name="connsiteX1123" fmla="*/ 7205323 w 12192000"/>
                <a:gd name="connsiteY1123" fmla="*/ 670897 h 1608850"/>
                <a:gd name="connsiteX1124" fmla="*/ 7215456 w 12192000"/>
                <a:gd name="connsiteY1124" fmla="*/ 670897 h 1608850"/>
                <a:gd name="connsiteX1125" fmla="*/ 7215456 w 12192000"/>
                <a:gd name="connsiteY1125" fmla="*/ 701162 h 1608850"/>
                <a:gd name="connsiteX1126" fmla="*/ 7223563 w 12192000"/>
                <a:gd name="connsiteY1126" fmla="*/ 701162 h 1608850"/>
                <a:gd name="connsiteX1127" fmla="*/ 7223563 w 12192000"/>
                <a:gd name="connsiteY1127" fmla="*/ 718457 h 1608850"/>
                <a:gd name="connsiteX1128" fmla="*/ 7232899 w 12192000"/>
                <a:gd name="connsiteY1128" fmla="*/ 719362 h 1608850"/>
                <a:gd name="connsiteX1129" fmla="*/ 7245857 w 12192000"/>
                <a:gd name="connsiteY1129" fmla="*/ 719362 h 1608850"/>
                <a:gd name="connsiteX1130" fmla="*/ 7245857 w 12192000"/>
                <a:gd name="connsiteY1130" fmla="*/ 703324 h 1608850"/>
                <a:gd name="connsiteX1131" fmla="*/ 7313813 w 12192000"/>
                <a:gd name="connsiteY1131" fmla="*/ 703324 h 1608850"/>
                <a:gd name="connsiteX1132" fmla="*/ 7313813 w 12192000"/>
                <a:gd name="connsiteY1132" fmla="*/ 618071 h 1608850"/>
                <a:gd name="connsiteX1133" fmla="*/ 7385821 w 12192000"/>
                <a:gd name="connsiteY1133" fmla="*/ 618071 h 1608850"/>
                <a:gd name="connsiteX1134" fmla="*/ 7385821 w 12192000"/>
                <a:gd name="connsiteY1134" fmla="*/ 696839 h 1608850"/>
                <a:gd name="connsiteX1135" fmla="*/ 7387725 w 12192000"/>
                <a:gd name="connsiteY1135" fmla="*/ 696839 h 1608850"/>
                <a:gd name="connsiteX1136" fmla="*/ 7388967 w 12192000"/>
                <a:gd name="connsiteY1136" fmla="*/ 719362 h 1608850"/>
                <a:gd name="connsiteX1137" fmla="*/ 7398643 w 12192000"/>
                <a:gd name="connsiteY1137" fmla="*/ 719362 h 1608850"/>
                <a:gd name="connsiteX1138" fmla="*/ 7399885 w 12192000"/>
                <a:gd name="connsiteY1138" fmla="*/ 696839 h 1608850"/>
                <a:gd name="connsiteX1139" fmla="*/ 7405965 w 12192000"/>
                <a:gd name="connsiteY1139" fmla="*/ 696839 h 1608850"/>
                <a:gd name="connsiteX1140" fmla="*/ 7407207 w 12192000"/>
                <a:gd name="connsiteY1140" fmla="*/ 719362 h 1608850"/>
                <a:gd name="connsiteX1141" fmla="*/ 7457829 w 12192000"/>
                <a:gd name="connsiteY1141" fmla="*/ 719362 h 1608850"/>
                <a:gd name="connsiteX1142" fmla="*/ 7457829 w 12192000"/>
                <a:gd name="connsiteY1142" fmla="*/ 556334 h 1608850"/>
                <a:gd name="connsiteX1143" fmla="*/ 7655156 w 12192000"/>
                <a:gd name="connsiteY1143" fmla="*/ 556334 h 1608850"/>
                <a:gd name="connsiteX1144" fmla="*/ 7655156 w 12192000"/>
                <a:gd name="connsiteY1144" fmla="*/ 719362 h 1608850"/>
                <a:gd name="connsiteX1145" fmla="*/ 7673853 w 12192000"/>
                <a:gd name="connsiteY1145" fmla="*/ 719362 h 1608850"/>
                <a:gd name="connsiteX1146" fmla="*/ 7673853 w 12192000"/>
                <a:gd name="connsiteY1146" fmla="*/ 636669 h 1608850"/>
                <a:gd name="connsiteX1147" fmla="*/ 7768973 w 12192000"/>
                <a:gd name="connsiteY1147" fmla="*/ 636669 h 1608850"/>
                <a:gd name="connsiteX1148" fmla="*/ 7773382 w 12192000"/>
                <a:gd name="connsiteY1148" fmla="*/ 519115 h 1608850"/>
                <a:gd name="connsiteX1149" fmla="*/ 7819759 w 12192000"/>
                <a:gd name="connsiteY1149" fmla="*/ 519115 h 1608850"/>
                <a:gd name="connsiteX1150" fmla="*/ 7821437 w 12192000"/>
                <a:gd name="connsiteY1150" fmla="*/ 571456 h 1608850"/>
                <a:gd name="connsiteX1151" fmla="*/ 7886292 w 12192000"/>
                <a:gd name="connsiteY1151" fmla="*/ 571456 h 1608850"/>
                <a:gd name="connsiteX1152" fmla="*/ 7886292 w 12192000"/>
                <a:gd name="connsiteY1152" fmla="*/ 647118 h 1608850"/>
                <a:gd name="connsiteX1153" fmla="*/ 7894398 w 12192000"/>
                <a:gd name="connsiteY1153" fmla="*/ 647118 h 1608850"/>
                <a:gd name="connsiteX1154" fmla="*/ 7896425 w 12192000"/>
                <a:gd name="connsiteY1154" fmla="*/ 640633 h 1608850"/>
                <a:gd name="connsiteX1155" fmla="*/ 7902505 w 12192000"/>
                <a:gd name="connsiteY1155" fmla="*/ 640633 h 1608850"/>
                <a:gd name="connsiteX1156" fmla="*/ 7904533 w 12192000"/>
                <a:gd name="connsiteY1156" fmla="*/ 649280 h 1608850"/>
                <a:gd name="connsiteX1157" fmla="*/ 7916693 w 12192000"/>
                <a:gd name="connsiteY1157" fmla="*/ 649280 h 1608850"/>
                <a:gd name="connsiteX1158" fmla="*/ 7916693 w 12192000"/>
                <a:gd name="connsiteY1158" fmla="*/ 642794 h 1608850"/>
                <a:gd name="connsiteX1159" fmla="*/ 7938985 w 12192000"/>
                <a:gd name="connsiteY1159" fmla="*/ 642794 h 1608850"/>
                <a:gd name="connsiteX1160" fmla="*/ 7938985 w 12192000"/>
                <a:gd name="connsiteY1160" fmla="*/ 649280 h 1608850"/>
                <a:gd name="connsiteX1161" fmla="*/ 7959253 w 12192000"/>
                <a:gd name="connsiteY1161" fmla="*/ 649280 h 1608850"/>
                <a:gd name="connsiteX1162" fmla="*/ 7959253 w 12192000"/>
                <a:gd name="connsiteY1162" fmla="*/ 694677 h 1608850"/>
                <a:gd name="connsiteX1163" fmla="*/ 7973440 w 12192000"/>
                <a:gd name="connsiteY1163" fmla="*/ 694677 h 1608850"/>
                <a:gd name="connsiteX1164" fmla="*/ 7973440 w 12192000"/>
                <a:gd name="connsiteY1164" fmla="*/ 681706 h 1608850"/>
                <a:gd name="connsiteX1165" fmla="*/ 7989653 w 12192000"/>
                <a:gd name="connsiteY1165" fmla="*/ 681706 h 1608850"/>
                <a:gd name="connsiteX1166" fmla="*/ 7989653 w 12192000"/>
                <a:gd name="connsiteY1166" fmla="*/ 502279 h 1608850"/>
                <a:gd name="connsiteX1167" fmla="*/ 7995733 w 12192000"/>
                <a:gd name="connsiteY1167" fmla="*/ 495793 h 1608850"/>
                <a:gd name="connsiteX1168" fmla="*/ 8068694 w 12192000"/>
                <a:gd name="connsiteY1168" fmla="*/ 495793 h 1608850"/>
                <a:gd name="connsiteX1169" fmla="*/ 8068694 w 12192000"/>
                <a:gd name="connsiteY1169" fmla="*/ 504441 h 1608850"/>
                <a:gd name="connsiteX1170" fmla="*/ 8078828 w 12192000"/>
                <a:gd name="connsiteY1170" fmla="*/ 504441 h 1608850"/>
                <a:gd name="connsiteX1171" fmla="*/ 8078828 w 12192000"/>
                <a:gd name="connsiteY1171" fmla="*/ 619015 h 1608850"/>
                <a:gd name="connsiteX1172" fmla="*/ 8101121 w 12192000"/>
                <a:gd name="connsiteY1172" fmla="*/ 619015 h 1608850"/>
                <a:gd name="connsiteX1173" fmla="*/ 8101121 w 12192000"/>
                <a:gd name="connsiteY1173" fmla="*/ 552000 h 1608850"/>
                <a:gd name="connsiteX1174" fmla="*/ 8127469 w 12192000"/>
                <a:gd name="connsiteY1174" fmla="*/ 552000 h 1608850"/>
                <a:gd name="connsiteX1175" fmla="*/ 8131521 w 12192000"/>
                <a:gd name="connsiteY1175" fmla="*/ 547676 h 1608850"/>
                <a:gd name="connsiteX1176" fmla="*/ 8139629 w 12192000"/>
                <a:gd name="connsiteY1176" fmla="*/ 547676 h 1608850"/>
                <a:gd name="connsiteX1177" fmla="*/ 8143681 w 12192000"/>
                <a:gd name="connsiteY1177" fmla="*/ 552000 h 1608850"/>
                <a:gd name="connsiteX1178" fmla="*/ 8165976 w 12192000"/>
                <a:gd name="connsiteY1178" fmla="*/ 552000 h 1608850"/>
                <a:gd name="connsiteX1179" fmla="*/ 8165976 w 12192000"/>
                <a:gd name="connsiteY1179" fmla="*/ 435264 h 1608850"/>
                <a:gd name="connsiteX1180" fmla="*/ 8222722 w 12192000"/>
                <a:gd name="connsiteY1180" fmla="*/ 424455 h 1608850"/>
                <a:gd name="connsiteX1181" fmla="*/ 8222722 w 12192000"/>
                <a:gd name="connsiteY1181" fmla="*/ 425536 h 1608850"/>
                <a:gd name="connsiteX1182" fmla="*/ 8222722 w 12192000"/>
                <a:gd name="connsiteY1182" fmla="*/ 433102 h 1608850"/>
                <a:gd name="connsiteX1183" fmla="*/ 8249069 w 12192000"/>
                <a:gd name="connsiteY1183" fmla="*/ 433102 h 1608850"/>
                <a:gd name="connsiteX1184" fmla="*/ 8249069 w 12192000"/>
                <a:gd name="connsiteY1184" fmla="*/ 688192 h 1608850"/>
                <a:gd name="connsiteX1185" fmla="*/ 8271364 w 12192000"/>
                <a:gd name="connsiteY1185" fmla="*/ 688192 h 1608850"/>
                <a:gd name="connsiteX1186" fmla="*/ 8271364 w 12192000"/>
                <a:gd name="connsiteY1186" fmla="*/ 683868 h 1608850"/>
                <a:gd name="connsiteX1187" fmla="*/ 8283524 w 12192000"/>
                <a:gd name="connsiteY1187" fmla="*/ 683868 h 1608850"/>
                <a:gd name="connsiteX1188" fmla="*/ 8283524 w 12192000"/>
                <a:gd name="connsiteY1188" fmla="*/ 688192 h 1608850"/>
                <a:gd name="connsiteX1189" fmla="*/ 8307844 w 12192000"/>
                <a:gd name="connsiteY1189" fmla="*/ 688192 h 1608850"/>
                <a:gd name="connsiteX1190" fmla="*/ 8307844 w 12192000"/>
                <a:gd name="connsiteY1190" fmla="*/ 675221 h 1608850"/>
                <a:gd name="connsiteX1191" fmla="*/ 8336217 w 12192000"/>
                <a:gd name="connsiteY1191" fmla="*/ 675221 h 1608850"/>
                <a:gd name="connsiteX1192" fmla="*/ 8348377 w 12192000"/>
                <a:gd name="connsiteY1192" fmla="*/ 670897 h 1608850"/>
                <a:gd name="connsiteX1193" fmla="*/ 8368645 w 12192000"/>
                <a:gd name="connsiteY1193" fmla="*/ 675221 h 1608850"/>
                <a:gd name="connsiteX1194" fmla="*/ 8368645 w 12192000"/>
                <a:gd name="connsiteY1194" fmla="*/ 657927 h 1608850"/>
                <a:gd name="connsiteX1195" fmla="*/ 8376752 w 12192000"/>
                <a:gd name="connsiteY1195" fmla="*/ 657927 h 1608850"/>
                <a:gd name="connsiteX1196" fmla="*/ 8376752 w 12192000"/>
                <a:gd name="connsiteY1196" fmla="*/ 644956 h 1608850"/>
                <a:gd name="connsiteX1197" fmla="*/ 8433498 w 12192000"/>
                <a:gd name="connsiteY1197" fmla="*/ 644956 h 1608850"/>
                <a:gd name="connsiteX1198" fmla="*/ 8433498 w 12192000"/>
                <a:gd name="connsiteY1198" fmla="*/ 614691 h 1608850"/>
                <a:gd name="connsiteX1199" fmla="*/ 8451738 w 12192000"/>
                <a:gd name="connsiteY1199" fmla="*/ 614691 h 1608850"/>
                <a:gd name="connsiteX1200" fmla="*/ 8451738 w 12192000"/>
                <a:gd name="connsiteY1200" fmla="*/ 608206 h 1608850"/>
                <a:gd name="connsiteX1201" fmla="*/ 8463898 w 12192000"/>
                <a:gd name="connsiteY1201" fmla="*/ 608206 h 1608850"/>
                <a:gd name="connsiteX1202" fmla="*/ 8463898 w 12192000"/>
                <a:gd name="connsiteY1202" fmla="*/ 614691 h 1608850"/>
                <a:gd name="connsiteX1203" fmla="*/ 8480112 w 12192000"/>
                <a:gd name="connsiteY1203" fmla="*/ 614691 h 1608850"/>
                <a:gd name="connsiteX1204" fmla="*/ 8480112 w 12192000"/>
                <a:gd name="connsiteY1204" fmla="*/ 664412 h 1608850"/>
                <a:gd name="connsiteX1205" fmla="*/ 8512540 w 12192000"/>
                <a:gd name="connsiteY1205" fmla="*/ 664412 h 1608850"/>
                <a:gd name="connsiteX1206" fmla="*/ 8512540 w 12192000"/>
                <a:gd name="connsiteY1206" fmla="*/ 638471 h 1608850"/>
                <a:gd name="connsiteX1207" fmla="*/ 8551046 w 12192000"/>
                <a:gd name="connsiteY1207" fmla="*/ 638471 h 1608850"/>
                <a:gd name="connsiteX1208" fmla="*/ 8551046 w 12192000"/>
                <a:gd name="connsiteY1208" fmla="*/ 608206 h 1608850"/>
                <a:gd name="connsiteX1209" fmla="*/ 8599688 w 12192000"/>
                <a:gd name="connsiteY1209" fmla="*/ 608206 h 1608850"/>
                <a:gd name="connsiteX1210" fmla="*/ 8599688 w 12192000"/>
                <a:gd name="connsiteY1210" fmla="*/ 719362 h 1608850"/>
                <a:gd name="connsiteX1211" fmla="*/ 8599688 w 12192000"/>
                <a:gd name="connsiteY1211" fmla="*/ 733141 h 1608850"/>
                <a:gd name="connsiteX1212" fmla="*/ 8665562 w 12192000"/>
                <a:gd name="connsiteY1212" fmla="*/ 733141 h 1608850"/>
                <a:gd name="connsiteX1213" fmla="*/ 8665562 w 12192000"/>
                <a:gd name="connsiteY1213" fmla="*/ 838913 h 1608850"/>
                <a:gd name="connsiteX1214" fmla="*/ 8665562 w 12192000"/>
                <a:gd name="connsiteY1214" fmla="*/ 862160 h 1608850"/>
                <a:gd name="connsiteX1215" fmla="*/ 8680522 w 12192000"/>
                <a:gd name="connsiteY1215" fmla="*/ 862160 h 1608850"/>
                <a:gd name="connsiteX1216" fmla="*/ 8680522 w 12192000"/>
                <a:gd name="connsiteY1216" fmla="*/ 860998 h 1608850"/>
                <a:gd name="connsiteX1217" fmla="*/ 8680522 w 12192000"/>
                <a:gd name="connsiteY1217" fmla="*/ 852862 h 1608850"/>
                <a:gd name="connsiteX1218" fmla="*/ 8725102 w 12192000"/>
                <a:gd name="connsiteY1218" fmla="*/ 852862 h 1608850"/>
                <a:gd name="connsiteX1219" fmla="*/ 8725102 w 12192000"/>
                <a:gd name="connsiteY1219" fmla="*/ 855477 h 1608850"/>
                <a:gd name="connsiteX1220" fmla="*/ 8725102 w 12192000"/>
                <a:gd name="connsiteY1220" fmla="*/ 861131 h 1608850"/>
                <a:gd name="connsiteX1221" fmla="*/ 8733569 w 12192000"/>
                <a:gd name="connsiteY1221" fmla="*/ 852574 h 1608850"/>
                <a:gd name="connsiteX1222" fmla="*/ 8729111 w 12192000"/>
                <a:gd name="connsiteY1222" fmla="*/ 850249 h 1608850"/>
                <a:gd name="connsiteX1223" fmla="*/ 8729111 w 12192000"/>
                <a:gd name="connsiteY1223" fmla="*/ 843275 h 1608850"/>
                <a:gd name="connsiteX1224" fmla="*/ 8735797 w 12192000"/>
                <a:gd name="connsiteY1224" fmla="*/ 840950 h 1608850"/>
                <a:gd name="connsiteX1225" fmla="*/ 8735797 w 12192000"/>
                <a:gd name="connsiteY1225" fmla="*/ 831652 h 1608850"/>
                <a:gd name="connsiteX1226" fmla="*/ 8740256 w 12192000"/>
                <a:gd name="connsiteY1226" fmla="*/ 831652 h 1608850"/>
                <a:gd name="connsiteX1227" fmla="*/ 8740256 w 12192000"/>
                <a:gd name="connsiteY1227" fmla="*/ 810730 h 1608850"/>
                <a:gd name="connsiteX1228" fmla="*/ 8735797 w 12192000"/>
                <a:gd name="connsiteY1228" fmla="*/ 810730 h 1608850"/>
                <a:gd name="connsiteX1229" fmla="*/ 8735797 w 12192000"/>
                <a:gd name="connsiteY1229" fmla="*/ 806081 h 1608850"/>
                <a:gd name="connsiteX1230" fmla="*/ 8740256 w 12192000"/>
                <a:gd name="connsiteY1230" fmla="*/ 803756 h 1608850"/>
                <a:gd name="connsiteX1231" fmla="*/ 8751401 w 12192000"/>
                <a:gd name="connsiteY1231" fmla="*/ 787483 h 1608850"/>
                <a:gd name="connsiteX1232" fmla="*/ 8753629 w 12192000"/>
                <a:gd name="connsiteY1232" fmla="*/ 778185 h 1608850"/>
                <a:gd name="connsiteX1233" fmla="*/ 8753629 w 12192000"/>
                <a:gd name="connsiteY1233" fmla="*/ 752614 h 1608850"/>
                <a:gd name="connsiteX1234" fmla="*/ 8753909 w 12192000"/>
                <a:gd name="connsiteY1234" fmla="*/ 751742 h 1608850"/>
                <a:gd name="connsiteX1235" fmla="*/ 8755767 w 12192000"/>
                <a:gd name="connsiteY1235" fmla="*/ 745928 h 1608850"/>
                <a:gd name="connsiteX1236" fmla="*/ 8754080 w 12192000"/>
                <a:gd name="connsiteY1236" fmla="*/ 745928 h 1608850"/>
                <a:gd name="connsiteX1237" fmla="*/ 8754080 w 12192000"/>
                <a:gd name="connsiteY1237" fmla="*/ 744766 h 1608850"/>
                <a:gd name="connsiteX1238" fmla="*/ 8754080 w 12192000"/>
                <a:gd name="connsiteY1238" fmla="*/ 736629 h 1608850"/>
                <a:gd name="connsiteX1239" fmla="*/ 8755194 w 12192000"/>
                <a:gd name="connsiteY1239" fmla="*/ 736629 h 1608850"/>
                <a:gd name="connsiteX1240" fmla="*/ 8762996 w 12192000"/>
                <a:gd name="connsiteY1240" fmla="*/ 736629 h 1608850"/>
                <a:gd name="connsiteX1241" fmla="*/ 8762996 w 12192000"/>
                <a:gd name="connsiteY1241" fmla="*/ 735467 h 1608850"/>
                <a:gd name="connsiteX1242" fmla="*/ 8762996 w 12192000"/>
                <a:gd name="connsiteY1242" fmla="*/ 727331 h 1608850"/>
                <a:gd name="connsiteX1243" fmla="*/ 8761881 w 12192000"/>
                <a:gd name="connsiteY1243" fmla="*/ 727331 h 1608850"/>
                <a:gd name="connsiteX1244" fmla="*/ 8754080 w 12192000"/>
                <a:gd name="connsiteY1244" fmla="*/ 727331 h 1608850"/>
                <a:gd name="connsiteX1245" fmla="*/ 8754080 w 12192000"/>
                <a:gd name="connsiteY1245" fmla="*/ 726168 h 1608850"/>
                <a:gd name="connsiteX1246" fmla="*/ 8754080 w 12192000"/>
                <a:gd name="connsiteY1246" fmla="*/ 718032 h 1608850"/>
                <a:gd name="connsiteX1247" fmla="*/ 8755194 w 12192000"/>
                <a:gd name="connsiteY1247" fmla="*/ 718032 h 1608850"/>
                <a:gd name="connsiteX1248" fmla="*/ 8762996 w 12192000"/>
                <a:gd name="connsiteY1248" fmla="*/ 718032 h 1608850"/>
                <a:gd name="connsiteX1249" fmla="*/ 8762996 w 12192000"/>
                <a:gd name="connsiteY1249" fmla="*/ 717160 h 1608850"/>
                <a:gd name="connsiteX1250" fmla="*/ 8762996 w 12192000"/>
                <a:gd name="connsiteY1250" fmla="*/ 711058 h 1608850"/>
                <a:gd name="connsiteX1251" fmla="*/ 8761881 w 12192000"/>
                <a:gd name="connsiteY1251" fmla="*/ 711058 h 1608850"/>
                <a:gd name="connsiteX1252" fmla="*/ 8754080 w 12192000"/>
                <a:gd name="connsiteY1252" fmla="*/ 711058 h 1608850"/>
                <a:gd name="connsiteX1253" fmla="*/ 8754080 w 12192000"/>
                <a:gd name="connsiteY1253" fmla="*/ 709896 h 1608850"/>
                <a:gd name="connsiteX1254" fmla="*/ 8754080 w 12192000"/>
                <a:gd name="connsiteY1254" fmla="*/ 701759 h 1608850"/>
                <a:gd name="connsiteX1255" fmla="*/ 8755194 w 12192000"/>
                <a:gd name="connsiteY1255" fmla="*/ 701759 h 1608850"/>
                <a:gd name="connsiteX1256" fmla="*/ 8762996 w 12192000"/>
                <a:gd name="connsiteY1256" fmla="*/ 701759 h 1608850"/>
                <a:gd name="connsiteX1257" fmla="*/ 8761881 w 12192000"/>
                <a:gd name="connsiteY1257" fmla="*/ 700016 h 1608850"/>
                <a:gd name="connsiteX1258" fmla="*/ 8754080 w 12192000"/>
                <a:gd name="connsiteY1258" fmla="*/ 687812 h 1608850"/>
                <a:gd name="connsiteX1259" fmla="*/ 8754080 w 12192000"/>
                <a:gd name="connsiteY1259" fmla="*/ 650617 h 1608850"/>
                <a:gd name="connsiteX1260" fmla="*/ 8903424 w 12192000"/>
                <a:gd name="connsiteY1260" fmla="*/ 650617 h 1608850"/>
                <a:gd name="connsiteX1261" fmla="*/ 8905096 w 12192000"/>
                <a:gd name="connsiteY1261" fmla="*/ 653232 h 1608850"/>
                <a:gd name="connsiteX1262" fmla="*/ 8908543 w 12192000"/>
                <a:gd name="connsiteY1262" fmla="*/ 658626 h 1608850"/>
                <a:gd name="connsiteX1263" fmla="*/ 8908543 w 12192000"/>
                <a:gd name="connsiteY1263" fmla="*/ 647687 h 1608850"/>
                <a:gd name="connsiteX1264" fmla="*/ 8908543 w 12192000"/>
                <a:gd name="connsiteY1264" fmla="*/ 607460 h 1608850"/>
                <a:gd name="connsiteX1265" fmla="*/ 8910570 w 12192000"/>
                <a:gd name="connsiteY1265" fmla="*/ 607460 h 1608850"/>
                <a:gd name="connsiteX1266" fmla="*/ 8924757 w 12192000"/>
                <a:gd name="connsiteY1266" fmla="*/ 607460 h 1608850"/>
                <a:gd name="connsiteX1267" fmla="*/ 8924757 w 12192000"/>
                <a:gd name="connsiteY1267" fmla="*/ 515723 h 1608850"/>
                <a:gd name="connsiteX1268" fmla="*/ 8924757 w 12192000"/>
                <a:gd name="connsiteY1268" fmla="*/ 490724 h 1608850"/>
                <a:gd name="connsiteX1269" fmla="*/ 9078786 w 12192000"/>
                <a:gd name="connsiteY1269" fmla="*/ 490724 h 1608850"/>
                <a:gd name="connsiteX1270" fmla="*/ 9078786 w 12192000"/>
                <a:gd name="connsiteY1270" fmla="*/ 506306 h 1608850"/>
                <a:gd name="connsiteX1271" fmla="*/ 9078786 w 12192000"/>
                <a:gd name="connsiteY1271" fmla="*/ 611783 h 1608850"/>
                <a:gd name="connsiteX1272" fmla="*/ 9080306 w 12192000"/>
                <a:gd name="connsiteY1272" fmla="*/ 611513 h 1608850"/>
                <a:gd name="connsiteX1273" fmla="*/ 9090946 w 12192000"/>
                <a:gd name="connsiteY1273" fmla="*/ 609622 h 1608850"/>
                <a:gd name="connsiteX1274" fmla="*/ 9088919 w 12192000"/>
                <a:gd name="connsiteY1274" fmla="*/ 698254 h 1608850"/>
                <a:gd name="connsiteX1275" fmla="*/ 9090439 w 12192000"/>
                <a:gd name="connsiteY1275" fmla="*/ 698525 h 1608850"/>
                <a:gd name="connsiteX1276" fmla="*/ 9101079 w 12192000"/>
                <a:gd name="connsiteY1276" fmla="*/ 700416 h 1608850"/>
                <a:gd name="connsiteX1277" fmla="*/ 9101332 w 12192000"/>
                <a:gd name="connsiteY1277" fmla="*/ 701227 h 1608850"/>
                <a:gd name="connsiteX1278" fmla="*/ 9103106 w 12192000"/>
                <a:gd name="connsiteY1278" fmla="*/ 706902 h 1608850"/>
                <a:gd name="connsiteX1279" fmla="*/ 9103866 w 12192000"/>
                <a:gd name="connsiteY1279" fmla="*/ 704470 h 1608850"/>
                <a:gd name="connsiteX1280" fmla="*/ 9109186 w 12192000"/>
                <a:gd name="connsiteY1280" fmla="*/ 687446 h 1608850"/>
                <a:gd name="connsiteX1281" fmla="*/ 9110959 w 12192000"/>
                <a:gd name="connsiteY1281" fmla="*/ 687446 h 1608850"/>
                <a:gd name="connsiteX1282" fmla="*/ 9123373 w 12192000"/>
                <a:gd name="connsiteY1282" fmla="*/ 687446 h 1608850"/>
                <a:gd name="connsiteX1283" fmla="*/ 9123373 w 12192000"/>
                <a:gd name="connsiteY1283" fmla="*/ 719872 h 1608850"/>
                <a:gd name="connsiteX1284" fmla="*/ 9124386 w 12192000"/>
                <a:gd name="connsiteY1284" fmla="*/ 720413 h 1608850"/>
                <a:gd name="connsiteX1285" fmla="*/ 9131480 w 12192000"/>
                <a:gd name="connsiteY1285" fmla="*/ 724196 h 1608850"/>
                <a:gd name="connsiteX1286" fmla="*/ 9131480 w 12192000"/>
                <a:gd name="connsiteY1286" fmla="*/ 725547 h 1608850"/>
                <a:gd name="connsiteX1287" fmla="*/ 9131480 w 12192000"/>
                <a:gd name="connsiteY1287" fmla="*/ 735005 h 1608850"/>
                <a:gd name="connsiteX1288" fmla="*/ 9176067 w 12192000"/>
                <a:gd name="connsiteY1288" fmla="*/ 735005 h 1608850"/>
                <a:gd name="connsiteX1289" fmla="*/ 9176067 w 12192000"/>
                <a:gd name="connsiteY1289" fmla="*/ 736086 h 1608850"/>
                <a:gd name="connsiteX1290" fmla="*/ 9176067 w 12192000"/>
                <a:gd name="connsiteY1290" fmla="*/ 743652 h 1608850"/>
                <a:gd name="connsiteX1291" fmla="*/ 9178093 w 12192000"/>
                <a:gd name="connsiteY1291" fmla="*/ 743652 h 1608850"/>
                <a:gd name="connsiteX1292" fmla="*/ 9192280 w 12192000"/>
                <a:gd name="connsiteY1292" fmla="*/ 743652 h 1608850"/>
                <a:gd name="connsiteX1293" fmla="*/ 9192280 w 12192000"/>
                <a:gd name="connsiteY1293" fmla="*/ 713387 h 1608850"/>
                <a:gd name="connsiteX1294" fmla="*/ 9236867 w 12192000"/>
                <a:gd name="connsiteY1294" fmla="*/ 713387 h 1608850"/>
                <a:gd name="connsiteX1295" fmla="*/ 9236867 w 12192000"/>
                <a:gd name="connsiteY1295" fmla="*/ 712036 h 1608850"/>
                <a:gd name="connsiteX1296" fmla="*/ 9236867 w 12192000"/>
                <a:gd name="connsiteY1296" fmla="*/ 702578 h 1608850"/>
                <a:gd name="connsiteX1297" fmla="*/ 9237881 w 12192000"/>
                <a:gd name="connsiteY1297" fmla="*/ 702578 h 1608850"/>
                <a:gd name="connsiteX1298" fmla="*/ 9244974 w 12192000"/>
                <a:gd name="connsiteY1298" fmla="*/ 702578 h 1608850"/>
                <a:gd name="connsiteX1299" fmla="*/ 9244974 w 12192000"/>
                <a:gd name="connsiteY1299" fmla="*/ 700687 h 1608850"/>
                <a:gd name="connsiteX1300" fmla="*/ 9244974 w 12192000"/>
                <a:gd name="connsiteY1300" fmla="*/ 687446 h 1608850"/>
                <a:gd name="connsiteX1301" fmla="*/ 9245734 w 12192000"/>
                <a:gd name="connsiteY1301" fmla="*/ 687446 h 1608850"/>
                <a:gd name="connsiteX1302" fmla="*/ 9251054 w 12192000"/>
                <a:gd name="connsiteY1302" fmla="*/ 687446 h 1608850"/>
                <a:gd name="connsiteX1303" fmla="*/ 9251054 w 12192000"/>
                <a:gd name="connsiteY1303" fmla="*/ 686365 h 1608850"/>
                <a:gd name="connsiteX1304" fmla="*/ 9251054 w 12192000"/>
                <a:gd name="connsiteY1304" fmla="*/ 678798 h 1608850"/>
                <a:gd name="connsiteX1305" fmla="*/ 9253081 w 12192000"/>
                <a:gd name="connsiteY1305" fmla="*/ 678798 h 1608850"/>
                <a:gd name="connsiteX1306" fmla="*/ 9267268 w 12192000"/>
                <a:gd name="connsiteY1306" fmla="*/ 678798 h 1608850"/>
                <a:gd name="connsiteX1307" fmla="*/ 9267268 w 12192000"/>
                <a:gd name="connsiteY1307" fmla="*/ 679879 h 1608850"/>
                <a:gd name="connsiteX1308" fmla="*/ 9267268 w 12192000"/>
                <a:gd name="connsiteY1308" fmla="*/ 687446 h 1608850"/>
                <a:gd name="connsiteX1309" fmla="*/ 9289561 w 12192000"/>
                <a:gd name="connsiteY1309" fmla="*/ 687446 h 1608850"/>
                <a:gd name="connsiteX1310" fmla="*/ 9289561 w 12192000"/>
                <a:gd name="connsiteY1310" fmla="*/ 685554 h 1608850"/>
                <a:gd name="connsiteX1311" fmla="*/ 9289561 w 12192000"/>
                <a:gd name="connsiteY1311" fmla="*/ 672313 h 1608850"/>
                <a:gd name="connsiteX1312" fmla="*/ 9291335 w 12192000"/>
                <a:gd name="connsiteY1312" fmla="*/ 672313 h 1608850"/>
                <a:gd name="connsiteX1313" fmla="*/ 9303748 w 12192000"/>
                <a:gd name="connsiteY1313" fmla="*/ 672313 h 1608850"/>
                <a:gd name="connsiteX1314" fmla="*/ 9303748 w 12192000"/>
                <a:gd name="connsiteY1314" fmla="*/ 696093 h 1608850"/>
                <a:gd name="connsiteX1315" fmla="*/ 9304762 w 12192000"/>
                <a:gd name="connsiteY1315" fmla="*/ 696093 h 1608850"/>
                <a:gd name="connsiteX1316" fmla="*/ 9311855 w 12192000"/>
                <a:gd name="connsiteY1316" fmla="*/ 696093 h 1608850"/>
                <a:gd name="connsiteX1317" fmla="*/ 9311855 w 12192000"/>
                <a:gd name="connsiteY1317" fmla="*/ 695012 h 1608850"/>
                <a:gd name="connsiteX1318" fmla="*/ 9311855 w 12192000"/>
                <a:gd name="connsiteY1318" fmla="*/ 687446 h 1608850"/>
                <a:gd name="connsiteX1319" fmla="*/ 9313628 w 12192000"/>
                <a:gd name="connsiteY1319" fmla="*/ 687446 h 1608850"/>
                <a:gd name="connsiteX1320" fmla="*/ 9326042 w 12192000"/>
                <a:gd name="connsiteY1320" fmla="*/ 687446 h 1608850"/>
                <a:gd name="connsiteX1321" fmla="*/ 9326042 w 12192000"/>
                <a:gd name="connsiteY1321" fmla="*/ 713387 h 1608850"/>
                <a:gd name="connsiteX1322" fmla="*/ 9328069 w 12192000"/>
                <a:gd name="connsiteY1322" fmla="*/ 713387 h 1608850"/>
                <a:gd name="connsiteX1323" fmla="*/ 9342255 w 12192000"/>
                <a:gd name="connsiteY1323" fmla="*/ 713387 h 1608850"/>
                <a:gd name="connsiteX1324" fmla="*/ 9342255 w 12192000"/>
                <a:gd name="connsiteY1324" fmla="*/ 715008 h 1608850"/>
                <a:gd name="connsiteX1325" fmla="*/ 9342255 w 12192000"/>
                <a:gd name="connsiteY1325" fmla="*/ 726358 h 1608850"/>
                <a:gd name="connsiteX1326" fmla="*/ 9343015 w 12192000"/>
                <a:gd name="connsiteY1326" fmla="*/ 726358 h 1608850"/>
                <a:gd name="connsiteX1327" fmla="*/ 9348336 w 12192000"/>
                <a:gd name="connsiteY1327" fmla="*/ 726358 h 1608850"/>
                <a:gd name="connsiteX1328" fmla="*/ 9348336 w 12192000"/>
                <a:gd name="connsiteY1328" fmla="*/ 725547 h 1608850"/>
                <a:gd name="connsiteX1329" fmla="*/ 9348336 w 12192000"/>
                <a:gd name="connsiteY1329" fmla="*/ 719872 h 1608850"/>
                <a:gd name="connsiteX1330" fmla="*/ 9378736 w 12192000"/>
                <a:gd name="connsiteY1330" fmla="*/ 719872 h 1608850"/>
                <a:gd name="connsiteX1331" fmla="*/ 9378736 w 12192000"/>
                <a:gd name="connsiteY1331" fmla="*/ 743652 h 1608850"/>
                <a:gd name="connsiteX1332" fmla="*/ 9379749 w 12192000"/>
                <a:gd name="connsiteY1332" fmla="*/ 743652 h 1608850"/>
                <a:gd name="connsiteX1333" fmla="*/ 9386843 w 12192000"/>
                <a:gd name="connsiteY1333" fmla="*/ 743652 h 1608850"/>
                <a:gd name="connsiteX1334" fmla="*/ 9386843 w 12192000"/>
                <a:gd name="connsiteY1334" fmla="*/ 744733 h 1608850"/>
                <a:gd name="connsiteX1335" fmla="*/ 9386843 w 12192000"/>
                <a:gd name="connsiteY1335" fmla="*/ 752299 h 1608850"/>
                <a:gd name="connsiteX1336" fmla="*/ 9387603 w 12192000"/>
                <a:gd name="connsiteY1336" fmla="*/ 752299 h 1608850"/>
                <a:gd name="connsiteX1337" fmla="*/ 9392923 w 12192000"/>
                <a:gd name="connsiteY1337" fmla="*/ 752299 h 1608850"/>
                <a:gd name="connsiteX1338" fmla="*/ 9392923 w 12192000"/>
                <a:gd name="connsiteY1338" fmla="*/ 750137 h 1608850"/>
                <a:gd name="connsiteX1339" fmla="*/ 9392923 w 12192000"/>
                <a:gd name="connsiteY1339" fmla="*/ 735005 h 1608850"/>
                <a:gd name="connsiteX1340" fmla="*/ 9393936 w 12192000"/>
                <a:gd name="connsiteY1340" fmla="*/ 735005 h 1608850"/>
                <a:gd name="connsiteX1341" fmla="*/ 9401030 w 12192000"/>
                <a:gd name="connsiteY1341" fmla="*/ 735005 h 1608850"/>
                <a:gd name="connsiteX1342" fmla="*/ 9401030 w 12192000"/>
                <a:gd name="connsiteY1342" fmla="*/ 736086 h 1608850"/>
                <a:gd name="connsiteX1343" fmla="*/ 9401030 w 12192000"/>
                <a:gd name="connsiteY1343" fmla="*/ 743652 h 1608850"/>
                <a:gd name="connsiteX1344" fmla="*/ 9406350 w 12192000"/>
                <a:gd name="connsiteY1344" fmla="*/ 741659 h 1608850"/>
                <a:gd name="connsiteX1345" fmla="*/ 9407110 w 12192000"/>
                <a:gd name="connsiteY1345" fmla="*/ 740679 h 1608850"/>
                <a:gd name="connsiteX1346" fmla="*/ 9407110 w 12192000"/>
                <a:gd name="connsiteY1346" fmla="*/ 735005 h 1608850"/>
                <a:gd name="connsiteX1347" fmla="*/ 9445617 w 12192000"/>
                <a:gd name="connsiteY1347" fmla="*/ 735005 h 1608850"/>
                <a:gd name="connsiteX1348" fmla="*/ 9445617 w 12192000"/>
                <a:gd name="connsiteY1348" fmla="*/ 758784 h 1608850"/>
                <a:gd name="connsiteX1349" fmla="*/ 9447643 w 12192000"/>
                <a:gd name="connsiteY1349" fmla="*/ 758784 h 1608850"/>
                <a:gd name="connsiteX1350" fmla="*/ 9461830 w 12192000"/>
                <a:gd name="connsiteY1350" fmla="*/ 758784 h 1608850"/>
                <a:gd name="connsiteX1351" fmla="*/ 9461830 w 12192000"/>
                <a:gd name="connsiteY1351" fmla="*/ 759865 h 1608850"/>
                <a:gd name="connsiteX1352" fmla="*/ 9461830 w 12192000"/>
                <a:gd name="connsiteY1352" fmla="*/ 767431 h 1608850"/>
                <a:gd name="connsiteX1353" fmla="*/ 9463604 w 12192000"/>
                <a:gd name="connsiteY1353" fmla="*/ 767431 h 1608850"/>
                <a:gd name="connsiteX1354" fmla="*/ 9476017 w 12192000"/>
                <a:gd name="connsiteY1354" fmla="*/ 767431 h 1608850"/>
                <a:gd name="connsiteX1355" fmla="*/ 9476017 w 12192000"/>
                <a:gd name="connsiteY1355" fmla="*/ 743652 h 1608850"/>
                <a:gd name="connsiteX1356" fmla="*/ 9477030 w 12192000"/>
                <a:gd name="connsiteY1356" fmla="*/ 743652 h 1608850"/>
                <a:gd name="connsiteX1357" fmla="*/ 9484124 w 12192000"/>
                <a:gd name="connsiteY1357" fmla="*/ 743652 h 1608850"/>
                <a:gd name="connsiteX1358" fmla="*/ 9484124 w 12192000"/>
                <a:gd name="connsiteY1358" fmla="*/ 711225 h 1608850"/>
                <a:gd name="connsiteX1359" fmla="*/ 9485137 w 12192000"/>
                <a:gd name="connsiteY1359" fmla="*/ 711225 h 1608850"/>
                <a:gd name="connsiteX1360" fmla="*/ 9492231 w 12192000"/>
                <a:gd name="connsiteY1360" fmla="*/ 711225 h 1608850"/>
                <a:gd name="connsiteX1361" fmla="*/ 9492231 w 12192000"/>
                <a:gd name="connsiteY1361" fmla="*/ 709334 h 1608850"/>
                <a:gd name="connsiteX1362" fmla="*/ 9492231 w 12192000"/>
                <a:gd name="connsiteY1362" fmla="*/ 696093 h 1608850"/>
                <a:gd name="connsiteX1363" fmla="*/ 9490964 w 12192000"/>
                <a:gd name="connsiteY1363" fmla="*/ 694471 h 1608850"/>
                <a:gd name="connsiteX1364" fmla="*/ 9496284 w 12192000"/>
                <a:gd name="connsiteY1364" fmla="*/ 683122 h 1608850"/>
                <a:gd name="connsiteX1365" fmla="*/ 9504391 w 12192000"/>
                <a:gd name="connsiteY1365" fmla="*/ 711225 h 1608850"/>
                <a:gd name="connsiteX1366" fmla="*/ 9505151 w 12192000"/>
                <a:gd name="connsiteY1366" fmla="*/ 711225 h 1608850"/>
                <a:gd name="connsiteX1367" fmla="*/ 9510471 w 12192000"/>
                <a:gd name="connsiteY1367" fmla="*/ 711225 h 1608850"/>
                <a:gd name="connsiteX1368" fmla="*/ 9510471 w 12192000"/>
                <a:gd name="connsiteY1368" fmla="*/ 605298 h 1608850"/>
                <a:gd name="connsiteX1369" fmla="*/ 9511991 w 12192000"/>
                <a:gd name="connsiteY1369" fmla="*/ 605298 h 1608850"/>
                <a:gd name="connsiteX1370" fmla="*/ 9522631 w 12192000"/>
                <a:gd name="connsiteY1370" fmla="*/ 605298 h 1608850"/>
                <a:gd name="connsiteX1371" fmla="*/ 9522631 w 12192000"/>
                <a:gd name="connsiteY1371" fmla="*/ 557739 h 1608850"/>
                <a:gd name="connsiteX1372" fmla="*/ 9548978 w 12192000"/>
                <a:gd name="connsiteY1372" fmla="*/ 557739 h 1608850"/>
                <a:gd name="connsiteX1373" fmla="*/ 9548978 w 12192000"/>
                <a:gd name="connsiteY1373" fmla="*/ 536121 h 1608850"/>
                <a:gd name="connsiteX1374" fmla="*/ 9583432 w 12192000"/>
                <a:gd name="connsiteY1374" fmla="*/ 536121 h 1608850"/>
                <a:gd name="connsiteX1375" fmla="*/ 9583432 w 12192000"/>
                <a:gd name="connsiteY1375" fmla="*/ 538553 h 1608850"/>
                <a:gd name="connsiteX1376" fmla="*/ 9583432 w 12192000"/>
                <a:gd name="connsiteY1376" fmla="*/ 555577 h 1608850"/>
                <a:gd name="connsiteX1377" fmla="*/ 9585712 w 12192000"/>
                <a:gd name="connsiteY1377" fmla="*/ 555577 h 1608850"/>
                <a:gd name="connsiteX1378" fmla="*/ 9601672 w 12192000"/>
                <a:gd name="connsiteY1378" fmla="*/ 555577 h 1608850"/>
                <a:gd name="connsiteX1379" fmla="*/ 9601672 w 12192000"/>
                <a:gd name="connsiteY1379" fmla="*/ 603136 h 1608850"/>
                <a:gd name="connsiteX1380" fmla="*/ 9602685 w 12192000"/>
                <a:gd name="connsiteY1380" fmla="*/ 603136 h 1608850"/>
                <a:gd name="connsiteX1381" fmla="*/ 9609779 w 12192000"/>
                <a:gd name="connsiteY1381" fmla="*/ 603136 h 1608850"/>
                <a:gd name="connsiteX1382" fmla="*/ 9623966 w 12192000"/>
                <a:gd name="connsiteY1382" fmla="*/ 607460 h 1608850"/>
                <a:gd name="connsiteX1383" fmla="*/ 9623966 w 12192000"/>
                <a:gd name="connsiteY1383" fmla="*/ 646372 h 1608850"/>
                <a:gd name="connsiteX1384" fmla="*/ 9624979 w 12192000"/>
                <a:gd name="connsiteY1384" fmla="*/ 646372 h 1608850"/>
                <a:gd name="connsiteX1385" fmla="*/ 9632072 w 12192000"/>
                <a:gd name="connsiteY1385" fmla="*/ 646372 h 1608850"/>
                <a:gd name="connsiteX1386" fmla="*/ 9632072 w 12192000"/>
                <a:gd name="connsiteY1386" fmla="*/ 647993 h 1608850"/>
                <a:gd name="connsiteX1387" fmla="*/ 9632072 w 12192000"/>
                <a:gd name="connsiteY1387" fmla="*/ 659342 h 1608850"/>
                <a:gd name="connsiteX1388" fmla="*/ 9634099 w 12192000"/>
                <a:gd name="connsiteY1388" fmla="*/ 659342 h 1608850"/>
                <a:gd name="connsiteX1389" fmla="*/ 9648286 w 12192000"/>
                <a:gd name="connsiteY1389" fmla="*/ 659342 h 1608850"/>
                <a:gd name="connsiteX1390" fmla="*/ 9654366 w 12192000"/>
                <a:gd name="connsiteY1390" fmla="*/ 665828 h 1608850"/>
                <a:gd name="connsiteX1391" fmla="*/ 9654366 w 12192000"/>
                <a:gd name="connsiteY1391" fmla="*/ 687446 h 1608850"/>
                <a:gd name="connsiteX1392" fmla="*/ 9656646 w 12192000"/>
                <a:gd name="connsiteY1392" fmla="*/ 687446 h 1608850"/>
                <a:gd name="connsiteX1393" fmla="*/ 9672606 w 12192000"/>
                <a:gd name="connsiteY1393" fmla="*/ 687446 h 1608850"/>
                <a:gd name="connsiteX1394" fmla="*/ 9672606 w 12192000"/>
                <a:gd name="connsiteY1394" fmla="*/ 688526 h 1608850"/>
                <a:gd name="connsiteX1395" fmla="*/ 9672606 w 12192000"/>
                <a:gd name="connsiteY1395" fmla="*/ 696093 h 1608850"/>
                <a:gd name="connsiteX1396" fmla="*/ 9673873 w 12192000"/>
                <a:gd name="connsiteY1396" fmla="*/ 696093 h 1608850"/>
                <a:gd name="connsiteX1397" fmla="*/ 9682740 w 12192000"/>
                <a:gd name="connsiteY1397" fmla="*/ 696093 h 1608850"/>
                <a:gd name="connsiteX1398" fmla="*/ 9682740 w 12192000"/>
                <a:gd name="connsiteY1398" fmla="*/ 698254 h 1608850"/>
                <a:gd name="connsiteX1399" fmla="*/ 9682740 w 12192000"/>
                <a:gd name="connsiteY1399" fmla="*/ 713387 h 1608850"/>
                <a:gd name="connsiteX1400" fmla="*/ 9686793 w 12192000"/>
                <a:gd name="connsiteY1400" fmla="*/ 711495 h 1608850"/>
                <a:gd name="connsiteX1401" fmla="*/ 9686793 w 12192000"/>
                <a:gd name="connsiteY1401" fmla="*/ 698254 h 1608850"/>
                <a:gd name="connsiteX1402" fmla="*/ 9687806 w 12192000"/>
                <a:gd name="connsiteY1402" fmla="*/ 698254 h 1608850"/>
                <a:gd name="connsiteX1403" fmla="*/ 9694900 w 12192000"/>
                <a:gd name="connsiteY1403" fmla="*/ 698254 h 1608850"/>
                <a:gd name="connsiteX1404" fmla="*/ 9694900 w 12192000"/>
                <a:gd name="connsiteY1404" fmla="*/ 699876 h 1608850"/>
                <a:gd name="connsiteX1405" fmla="*/ 9694900 w 12192000"/>
                <a:gd name="connsiteY1405" fmla="*/ 711225 h 1608850"/>
                <a:gd name="connsiteX1406" fmla="*/ 9695660 w 12192000"/>
                <a:gd name="connsiteY1406" fmla="*/ 711225 h 1608850"/>
                <a:gd name="connsiteX1407" fmla="*/ 9700980 w 12192000"/>
                <a:gd name="connsiteY1407" fmla="*/ 711225 h 1608850"/>
                <a:gd name="connsiteX1408" fmla="*/ 9749620 w 12192000"/>
                <a:gd name="connsiteY1408" fmla="*/ 706902 h 1608850"/>
                <a:gd name="connsiteX1409" fmla="*/ 9749620 w 12192000"/>
                <a:gd name="connsiteY1409" fmla="*/ 708253 h 1608850"/>
                <a:gd name="connsiteX1410" fmla="*/ 9749620 w 12192000"/>
                <a:gd name="connsiteY1410" fmla="*/ 717710 h 1608850"/>
                <a:gd name="connsiteX1411" fmla="*/ 9750380 w 12192000"/>
                <a:gd name="connsiteY1411" fmla="*/ 717710 h 1608850"/>
                <a:gd name="connsiteX1412" fmla="*/ 9755702 w 12192000"/>
                <a:gd name="connsiteY1412" fmla="*/ 717710 h 1608850"/>
                <a:gd name="connsiteX1413" fmla="*/ 9755702 w 12192000"/>
                <a:gd name="connsiteY1413" fmla="*/ 719872 h 1608850"/>
                <a:gd name="connsiteX1414" fmla="*/ 9755702 w 12192000"/>
                <a:gd name="connsiteY1414" fmla="*/ 735005 h 1608850"/>
                <a:gd name="connsiteX1415" fmla="*/ 9757728 w 12192000"/>
                <a:gd name="connsiteY1415" fmla="*/ 733654 h 1608850"/>
                <a:gd name="connsiteX1416" fmla="*/ 9771914 w 12192000"/>
                <a:gd name="connsiteY1416" fmla="*/ 724196 h 1608850"/>
                <a:gd name="connsiteX1417" fmla="*/ 9777994 w 12192000"/>
                <a:gd name="connsiteY1417" fmla="*/ 683122 h 1608850"/>
                <a:gd name="connsiteX1418" fmla="*/ 9778754 w 12192000"/>
                <a:gd name="connsiteY1418" fmla="*/ 682852 h 1608850"/>
                <a:gd name="connsiteX1419" fmla="*/ 9784074 w 12192000"/>
                <a:gd name="connsiteY1419" fmla="*/ 680960 h 1608850"/>
                <a:gd name="connsiteX1420" fmla="*/ 9786102 w 12192000"/>
                <a:gd name="connsiteY1420" fmla="*/ 611783 h 1608850"/>
                <a:gd name="connsiteX1421" fmla="*/ 9788128 w 12192000"/>
                <a:gd name="connsiteY1421" fmla="*/ 680960 h 1608850"/>
                <a:gd name="connsiteX1422" fmla="*/ 9788888 w 12192000"/>
                <a:gd name="connsiteY1422" fmla="*/ 681230 h 1608850"/>
                <a:gd name="connsiteX1423" fmla="*/ 9794208 w 12192000"/>
                <a:gd name="connsiteY1423" fmla="*/ 683122 h 1608850"/>
                <a:gd name="connsiteX1424" fmla="*/ 9794208 w 12192000"/>
                <a:gd name="connsiteY1424" fmla="*/ 596651 h 1608850"/>
                <a:gd name="connsiteX1425" fmla="*/ 9798262 w 12192000"/>
                <a:gd name="connsiteY1425" fmla="*/ 564224 h 1608850"/>
                <a:gd name="connsiteX1426" fmla="*/ 9836768 w 12192000"/>
                <a:gd name="connsiteY1426" fmla="*/ 564224 h 1608850"/>
                <a:gd name="connsiteX1427" fmla="*/ 9836768 w 12192000"/>
                <a:gd name="connsiteY1427" fmla="*/ 596651 h 1608850"/>
                <a:gd name="connsiteX1428" fmla="*/ 9837528 w 12192000"/>
                <a:gd name="connsiteY1428" fmla="*/ 596651 h 1608850"/>
                <a:gd name="connsiteX1429" fmla="*/ 9842848 w 12192000"/>
                <a:gd name="connsiteY1429" fmla="*/ 596651 h 1608850"/>
                <a:gd name="connsiteX1430" fmla="*/ 9842848 w 12192000"/>
                <a:gd name="connsiteY1430" fmla="*/ 514503 h 1608850"/>
                <a:gd name="connsiteX1431" fmla="*/ 9844622 w 12192000"/>
                <a:gd name="connsiteY1431" fmla="*/ 514503 h 1608850"/>
                <a:gd name="connsiteX1432" fmla="*/ 9857036 w 12192000"/>
                <a:gd name="connsiteY1432" fmla="*/ 514503 h 1608850"/>
                <a:gd name="connsiteX1433" fmla="*/ 9857036 w 12192000"/>
                <a:gd name="connsiteY1433" fmla="*/ 512612 h 1608850"/>
                <a:gd name="connsiteX1434" fmla="*/ 9857036 w 12192000"/>
                <a:gd name="connsiteY1434" fmla="*/ 499371 h 1608850"/>
                <a:gd name="connsiteX1435" fmla="*/ 9879330 w 12192000"/>
                <a:gd name="connsiteY1435" fmla="*/ 499371 h 1608850"/>
                <a:gd name="connsiteX1436" fmla="*/ 9879330 w 12192000"/>
                <a:gd name="connsiteY1436" fmla="*/ 498290 h 1608850"/>
                <a:gd name="connsiteX1437" fmla="*/ 9879330 w 12192000"/>
                <a:gd name="connsiteY1437" fmla="*/ 490724 h 1608850"/>
                <a:gd name="connsiteX1438" fmla="*/ 9881102 w 12192000"/>
                <a:gd name="connsiteY1438" fmla="*/ 490724 h 1608850"/>
                <a:gd name="connsiteX1439" fmla="*/ 9893516 w 12192000"/>
                <a:gd name="connsiteY1439" fmla="*/ 490724 h 1608850"/>
                <a:gd name="connsiteX1440" fmla="*/ 9893516 w 12192000"/>
                <a:gd name="connsiteY1440" fmla="*/ 491805 h 1608850"/>
                <a:gd name="connsiteX1441" fmla="*/ 9893516 w 12192000"/>
                <a:gd name="connsiteY1441" fmla="*/ 499371 h 1608850"/>
                <a:gd name="connsiteX1442" fmla="*/ 9894276 w 12192000"/>
                <a:gd name="connsiteY1442" fmla="*/ 499371 h 1608850"/>
                <a:gd name="connsiteX1443" fmla="*/ 9899596 w 12192000"/>
                <a:gd name="connsiteY1443" fmla="*/ 499371 h 1608850"/>
                <a:gd name="connsiteX1444" fmla="*/ 9909730 w 12192000"/>
                <a:gd name="connsiteY1444" fmla="*/ 495047 h 1608850"/>
                <a:gd name="connsiteX1445" fmla="*/ 9913782 w 12192000"/>
                <a:gd name="connsiteY1445" fmla="*/ 498290 h 1608850"/>
                <a:gd name="connsiteX1446" fmla="*/ 9913782 w 12192000"/>
                <a:gd name="connsiteY1446" fmla="*/ 490724 h 1608850"/>
                <a:gd name="connsiteX1447" fmla="*/ 9916062 w 12192000"/>
                <a:gd name="connsiteY1447" fmla="*/ 490724 h 1608850"/>
                <a:gd name="connsiteX1448" fmla="*/ 9932024 w 12192000"/>
                <a:gd name="connsiteY1448" fmla="*/ 490724 h 1608850"/>
                <a:gd name="connsiteX1449" fmla="*/ 9932024 w 12192000"/>
                <a:gd name="connsiteY1449" fmla="*/ 491805 h 1608850"/>
                <a:gd name="connsiteX1450" fmla="*/ 9932024 w 12192000"/>
                <a:gd name="connsiteY1450" fmla="*/ 499371 h 1608850"/>
                <a:gd name="connsiteX1451" fmla="*/ 9962424 w 12192000"/>
                <a:gd name="connsiteY1451" fmla="*/ 499371 h 1608850"/>
                <a:gd name="connsiteX1452" fmla="*/ 9962424 w 12192000"/>
                <a:gd name="connsiteY1452" fmla="*/ 500992 h 1608850"/>
                <a:gd name="connsiteX1453" fmla="*/ 9962424 w 12192000"/>
                <a:gd name="connsiteY1453" fmla="*/ 512342 h 1608850"/>
                <a:gd name="connsiteX1454" fmla="*/ 9988770 w 12192000"/>
                <a:gd name="connsiteY1454" fmla="*/ 512342 h 1608850"/>
                <a:gd name="connsiteX1455" fmla="*/ 9988770 w 12192000"/>
                <a:gd name="connsiteY1455" fmla="*/ 542606 h 1608850"/>
                <a:gd name="connsiteX1456" fmla="*/ 9989530 w 12192000"/>
                <a:gd name="connsiteY1456" fmla="*/ 542606 h 1608850"/>
                <a:gd name="connsiteX1457" fmla="*/ 9994850 w 12192000"/>
                <a:gd name="connsiteY1457" fmla="*/ 542606 h 1608850"/>
                <a:gd name="connsiteX1458" fmla="*/ 9994850 w 12192000"/>
                <a:gd name="connsiteY1458" fmla="*/ 543687 h 1608850"/>
                <a:gd name="connsiteX1459" fmla="*/ 9994850 w 12192000"/>
                <a:gd name="connsiteY1459" fmla="*/ 551254 h 1608850"/>
                <a:gd name="connsiteX1460" fmla="*/ 9998904 w 12192000"/>
                <a:gd name="connsiteY1460" fmla="*/ 581518 h 1608850"/>
                <a:gd name="connsiteX1461" fmla="*/ 9999664 w 12192000"/>
                <a:gd name="connsiteY1461" fmla="*/ 581518 h 1608850"/>
                <a:gd name="connsiteX1462" fmla="*/ 10004984 w 12192000"/>
                <a:gd name="connsiteY1462" fmla="*/ 581518 h 1608850"/>
                <a:gd name="connsiteX1463" fmla="*/ 10004984 w 12192000"/>
                <a:gd name="connsiteY1463" fmla="*/ 582329 h 1608850"/>
                <a:gd name="connsiteX1464" fmla="*/ 10004984 w 12192000"/>
                <a:gd name="connsiteY1464" fmla="*/ 588004 h 1608850"/>
                <a:gd name="connsiteX1465" fmla="*/ 10005998 w 12192000"/>
                <a:gd name="connsiteY1465" fmla="*/ 588004 h 1608850"/>
                <a:gd name="connsiteX1466" fmla="*/ 10013090 w 12192000"/>
                <a:gd name="connsiteY1466" fmla="*/ 588004 h 1608850"/>
                <a:gd name="connsiteX1467" fmla="*/ 10013090 w 12192000"/>
                <a:gd name="connsiteY1467" fmla="*/ 618269 h 1608850"/>
                <a:gd name="connsiteX1468" fmla="*/ 10015118 w 12192000"/>
                <a:gd name="connsiteY1468" fmla="*/ 618269 h 1608850"/>
                <a:gd name="connsiteX1469" fmla="*/ 10029304 w 12192000"/>
                <a:gd name="connsiteY1469" fmla="*/ 618269 h 1608850"/>
                <a:gd name="connsiteX1470" fmla="*/ 10029304 w 12192000"/>
                <a:gd name="connsiteY1470" fmla="*/ 642048 h 1608850"/>
                <a:gd name="connsiteX1471" fmla="*/ 10031332 w 12192000"/>
                <a:gd name="connsiteY1471" fmla="*/ 643669 h 1608850"/>
                <a:gd name="connsiteX1472" fmla="*/ 10031332 w 12192000"/>
                <a:gd name="connsiteY1472" fmla="*/ 655019 h 1608850"/>
                <a:gd name="connsiteX1473" fmla="*/ 10032092 w 12192000"/>
                <a:gd name="connsiteY1473" fmla="*/ 655019 h 1608850"/>
                <a:gd name="connsiteX1474" fmla="*/ 10037412 w 12192000"/>
                <a:gd name="connsiteY1474" fmla="*/ 655019 h 1608850"/>
                <a:gd name="connsiteX1475" fmla="*/ 10037412 w 12192000"/>
                <a:gd name="connsiteY1475" fmla="*/ 678798 h 1608850"/>
                <a:gd name="connsiteX1476" fmla="*/ 10038678 w 12192000"/>
                <a:gd name="connsiteY1476" fmla="*/ 678798 h 1608850"/>
                <a:gd name="connsiteX1477" fmla="*/ 10047544 w 12192000"/>
                <a:gd name="connsiteY1477" fmla="*/ 678798 h 1608850"/>
                <a:gd name="connsiteX1478" fmla="*/ 10049572 w 12192000"/>
                <a:gd name="connsiteY1478" fmla="*/ 682852 h 1608850"/>
                <a:gd name="connsiteX1479" fmla="*/ 10049572 w 12192000"/>
                <a:gd name="connsiteY1479" fmla="*/ 696093 h 1608850"/>
                <a:gd name="connsiteX1480" fmla="*/ 10051092 w 12192000"/>
                <a:gd name="connsiteY1480" fmla="*/ 694201 h 1608850"/>
                <a:gd name="connsiteX1481" fmla="*/ 10061732 w 12192000"/>
                <a:gd name="connsiteY1481" fmla="*/ 680960 h 1608850"/>
                <a:gd name="connsiteX1482" fmla="*/ 10090106 w 12192000"/>
                <a:gd name="connsiteY1482" fmla="*/ 680960 h 1608850"/>
                <a:gd name="connsiteX1483" fmla="*/ 10090106 w 12192000"/>
                <a:gd name="connsiteY1483" fmla="*/ 767431 h 1608850"/>
                <a:gd name="connsiteX1484" fmla="*/ 10090866 w 12192000"/>
                <a:gd name="connsiteY1484" fmla="*/ 767431 h 1608850"/>
                <a:gd name="connsiteX1485" fmla="*/ 10096186 w 12192000"/>
                <a:gd name="connsiteY1485" fmla="*/ 767431 h 1608850"/>
                <a:gd name="connsiteX1486" fmla="*/ 10096946 w 12192000"/>
                <a:gd name="connsiteY1486" fmla="*/ 766080 h 1608850"/>
                <a:gd name="connsiteX1487" fmla="*/ 10102266 w 12192000"/>
                <a:gd name="connsiteY1487" fmla="*/ 756622 h 1608850"/>
                <a:gd name="connsiteX1488" fmla="*/ 10102266 w 12192000"/>
                <a:gd name="connsiteY1488" fmla="*/ 758514 h 1608850"/>
                <a:gd name="connsiteX1489" fmla="*/ 10102266 w 12192000"/>
                <a:gd name="connsiteY1489" fmla="*/ 771755 h 1608850"/>
                <a:gd name="connsiteX1490" fmla="*/ 10106318 w 12192000"/>
                <a:gd name="connsiteY1490" fmla="*/ 726358 h 1608850"/>
                <a:gd name="connsiteX1491" fmla="*/ 10107078 w 12192000"/>
                <a:gd name="connsiteY1491" fmla="*/ 726358 h 1608850"/>
                <a:gd name="connsiteX1492" fmla="*/ 10112398 w 12192000"/>
                <a:gd name="connsiteY1492" fmla="*/ 726358 h 1608850"/>
                <a:gd name="connsiteX1493" fmla="*/ 10112398 w 12192000"/>
                <a:gd name="connsiteY1493" fmla="*/ 661504 h 1608850"/>
                <a:gd name="connsiteX1494" fmla="*/ 10113412 w 12192000"/>
                <a:gd name="connsiteY1494" fmla="*/ 661504 h 1608850"/>
                <a:gd name="connsiteX1495" fmla="*/ 10120506 w 12192000"/>
                <a:gd name="connsiteY1495" fmla="*/ 661504 h 1608850"/>
                <a:gd name="connsiteX1496" fmla="*/ 10132666 w 12192000"/>
                <a:gd name="connsiteY1496" fmla="*/ 618269 h 1608850"/>
                <a:gd name="connsiteX1497" fmla="*/ 10133932 w 12192000"/>
                <a:gd name="connsiteY1497" fmla="*/ 618269 h 1608850"/>
                <a:gd name="connsiteX1498" fmla="*/ 10142800 w 12192000"/>
                <a:gd name="connsiteY1498" fmla="*/ 618269 h 1608850"/>
                <a:gd name="connsiteX1499" fmla="*/ 10152932 w 12192000"/>
                <a:gd name="connsiteY1499" fmla="*/ 661504 h 1608850"/>
                <a:gd name="connsiteX1500" fmla="*/ 10153946 w 12192000"/>
                <a:gd name="connsiteY1500" fmla="*/ 661504 h 1608850"/>
                <a:gd name="connsiteX1501" fmla="*/ 10161040 w 12192000"/>
                <a:gd name="connsiteY1501" fmla="*/ 661504 h 1608850"/>
                <a:gd name="connsiteX1502" fmla="*/ 10161040 w 12192000"/>
                <a:gd name="connsiteY1502" fmla="*/ 700416 h 1608850"/>
                <a:gd name="connsiteX1503" fmla="*/ 10162812 w 12192000"/>
                <a:gd name="connsiteY1503" fmla="*/ 700416 h 1608850"/>
                <a:gd name="connsiteX1504" fmla="*/ 10175226 w 12192000"/>
                <a:gd name="connsiteY1504" fmla="*/ 700416 h 1608850"/>
                <a:gd name="connsiteX1505" fmla="*/ 10175226 w 12192000"/>
                <a:gd name="connsiteY1505" fmla="*/ 702578 h 1608850"/>
                <a:gd name="connsiteX1506" fmla="*/ 10175226 w 12192000"/>
                <a:gd name="connsiteY1506" fmla="*/ 717710 h 1608850"/>
                <a:gd name="connsiteX1507" fmla="*/ 10179280 w 12192000"/>
                <a:gd name="connsiteY1507" fmla="*/ 715549 h 1608850"/>
                <a:gd name="connsiteX1508" fmla="*/ 10179280 w 12192000"/>
                <a:gd name="connsiteY1508" fmla="*/ 700416 h 1608850"/>
                <a:gd name="connsiteX1509" fmla="*/ 10180800 w 12192000"/>
                <a:gd name="connsiteY1509" fmla="*/ 700416 h 1608850"/>
                <a:gd name="connsiteX1510" fmla="*/ 10191440 w 12192000"/>
                <a:gd name="connsiteY1510" fmla="*/ 700416 h 1608850"/>
                <a:gd name="connsiteX1511" fmla="*/ 10191440 w 12192000"/>
                <a:gd name="connsiteY1511" fmla="*/ 702037 h 1608850"/>
                <a:gd name="connsiteX1512" fmla="*/ 10191440 w 12192000"/>
                <a:gd name="connsiteY1512" fmla="*/ 713387 h 1608850"/>
                <a:gd name="connsiteX1513" fmla="*/ 10221840 w 12192000"/>
                <a:gd name="connsiteY1513" fmla="*/ 713387 h 1608850"/>
                <a:gd name="connsiteX1514" fmla="*/ 10221840 w 12192000"/>
                <a:gd name="connsiteY1514" fmla="*/ 676637 h 1608850"/>
                <a:gd name="connsiteX1515" fmla="*/ 10223106 w 12192000"/>
                <a:gd name="connsiteY1515" fmla="*/ 676637 h 1608850"/>
                <a:gd name="connsiteX1516" fmla="*/ 10231974 w 12192000"/>
                <a:gd name="connsiteY1516" fmla="*/ 676637 h 1608850"/>
                <a:gd name="connsiteX1517" fmla="*/ 10231974 w 12192000"/>
                <a:gd name="connsiteY1517" fmla="*/ 698254 h 1608850"/>
                <a:gd name="connsiteX1518" fmla="*/ 10234000 w 12192000"/>
                <a:gd name="connsiteY1518" fmla="*/ 665828 h 1608850"/>
                <a:gd name="connsiteX1519" fmla="*/ 10256294 w 12192000"/>
                <a:gd name="connsiteY1519" fmla="*/ 665828 h 1608850"/>
                <a:gd name="connsiteX1520" fmla="*/ 10256294 w 12192000"/>
                <a:gd name="connsiteY1520" fmla="*/ 664206 h 1608850"/>
                <a:gd name="connsiteX1521" fmla="*/ 10256294 w 12192000"/>
                <a:gd name="connsiteY1521" fmla="*/ 652857 h 1608850"/>
                <a:gd name="connsiteX1522" fmla="*/ 10257054 w 12192000"/>
                <a:gd name="connsiteY1522" fmla="*/ 652857 h 1608850"/>
                <a:gd name="connsiteX1523" fmla="*/ 10262374 w 12192000"/>
                <a:gd name="connsiteY1523" fmla="*/ 652857 h 1608850"/>
                <a:gd name="connsiteX1524" fmla="*/ 10262374 w 12192000"/>
                <a:gd name="connsiteY1524" fmla="*/ 650966 h 1608850"/>
                <a:gd name="connsiteX1525" fmla="*/ 10262374 w 12192000"/>
                <a:gd name="connsiteY1525" fmla="*/ 637725 h 1608850"/>
                <a:gd name="connsiteX1526" fmla="*/ 10266428 w 12192000"/>
                <a:gd name="connsiteY1526" fmla="*/ 644210 h 1608850"/>
                <a:gd name="connsiteX1527" fmla="*/ 10268708 w 12192000"/>
                <a:gd name="connsiteY1527" fmla="*/ 644210 h 1608850"/>
                <a:gd name="connsiteX1528" fmla="*/ 10284668 w 12192000"/>
                <a:gd name="connsiteY1528" fmla="*/ 644210 h 1608850"/>
                <a:gd name="connsiteX1529" fmla="*/ 10284668 w 12192000"/>
                <a:gd name="connsiteY1529" fmla="*/ 643399 h 1608850"/>
                <a:gd name="connsiteX1530" fmla="*/ 10284668 w 12192000"/>
                <a:gd name="connsiteY1530" fmla="*/ 637725 h 1608850"/>
                <a:gd name="connsiteX1531" fmla="*/ 10285428 w 12192000"/>
                <a:gd name="connsiteY1531" fmla="*/ 637725 h 1608850"/>
                <a:gd name="connsiteX1532" fmla="*/ 10290748 w 12192000"/>
                <a:gd name="connsiteY1532" fmla="*/ 637725 h 1608850"/>
                <a:gd name="connsiteX1533" fmla="*/ 10290748 w 12192000"/>
                <a:gd name="connsiteY1533" fmla="*/ 639076 h 1608850"/>
                <a:gd name="connsiteX1534" fmla="*/ 10290748 w 12192000"/>
                <a:gd name="connsiteY1534" fmla="*/ 648534 h 1608850"/>
                <a:gd name="connsiteX1535" fmla="*/ 10329254 w 12192000"/>
                <a:gd name="connsiteY1535" fmla="*/ 648534 h 1608850"/>
                <a:gd name="connsiteX1536" fmla="*/ 10329254 w 12192000"/>
                <a:gd name="connsiteY1536" fmla="*/ 786887 h 1608850"/>
                <a:gd name="connsiteX1537" fmla="*/ 10330774 w 12192000"/>
                <a:gd name="connsiteY1537" fmla="*/ 786887 h 1608850"/>
                <a:gd name="connsiteX1538" fmla="*/ 10341414 w 12192000"/>
                <a:gd name="connsiteY1538" fmla="*/ 786887 h 1608850"/>
                <a:gd name="connsiteX1539" fmla="*/ 10341414 w 12192000"/>
                <a:gd name="connsiteY1539" fmla="*/ 773917 h 1608850"/>
                <a:gd name="connsiteX1540" fmla="*/ 10345468 w 12192000"/>
                <a:gd name="connsiteY1540" fmla="*/ 773917 h 1608850"/>
                <a:gd name="connsiteX1541" fmla="*/ 10345468 w 12192000"/>
                <a:gd name="connsiteY1541" fmla="*/ 786887 h 1608850"/>
                <a:gd name="connsiteX1542" fmla="*/ 10375868 w 12192000"/>
                <a:gd name="connsiteY1542" fmla="*/ 786887 h 1608850"/>
                <a:gd name="connsiteX1543" fmla="*/ 10375868 w 12192000"/>
                <a:gd name="connsiteY1543" fmla="*/ 756622 h 1608850"/>
                <a:gd name="connsiteX1544" fmla="*/ 10388028 w 12192000"/>
                <a:gd name="connsiteY1544" fmla="*/ 756622 h 1608850"/>
                <a:gd name="connsiteX1545" fmla="*/ 10400188 w 12192000"/>
                <a:gd name="connsiteY1545" fmla="*/ 754461 h 1608850"/>
                <a:gd name="connsiteX1546" fmla="*/ 10404242 w 12192000"/>
                <a:gd name="connsiteY1546" fmla="*/ 756622 h 1608850"/>
                <a:gd name="connsiteX1547" fmla="*/ 10414376 w 12192000"/>
                <a:gd name="connsiteY1547" fmla="*/ 756622 h 1608850"/>
                <a:gd name="connsiteX1548" fmla="*/ 10414376 w 12192000"/>
                <a:gd name="connsiteY1548" fmla="*/ 786887 h 1608850"/>
                <a:gd name="connsiteX1549" fmla="*/ 10422482 w 12192000"/>
                <a:gd name="connsiteY1549" fmla="*/ 786887 h 1608850"/>
                <a:gd name="connsiteX1550" fmla="*/ 10422482 w 12192000"/>
                <a:gd name="connsiteY1550" fmla="*/ 804182 h 1608850"/>
                <a:gd name="connsiteX1551" fmla="*/ 10431818 w 12192000"/>
                <a:gd name="connsiteY1551" fmla="*/ 805087 h 1608850"/>
                <a:gd name="connsiteX1552" fmla="*/ 10444776 w 12192000"/>
                <a:gd name="connsiteY1552" fmla="*/ 805087 h 1608850"/>
                <a:gd name="connsiteX1553" fmla="*/ 10444776 w 12192000"/>
                <a:gd name="connsiteY1553" fmla="*/ 789049 h 1608850"/>
                <a:gd name="connsiteX1554" fmla="*/ 10512732 w 12192000"/>
                <a:gd name="connsiteY1554" fmla="*/ 789049 h 1608850"/>
                <a:gd name="connsiteX1555" fmla="*/ 10512732 w 12192000"/>
                <a:gd name="connsiteY1555" fmla="*/ 703796 h 1608850"/>
                <a:gd name="connsiteX1556" fmla="*/ 10584740 w 12192000"/>
                <a:gd name="connsiteY1556" fmla="*/ 703796 h 1608850"/>
                <a:gd name="connsiteX1557" fmla="*/ 10584740 w 12192000"/>
                <a:gd name="connsiteY1557" fmla="*/ 782564 h 1608850"/>
                <a:gd name="connsiteX1558" fmla="*/ 10586644 w 12192000"/>
                <a:gd name="connsiteY1558" fmla="*/ 782564 h 1608850"/>
                <a:gd name="connsiteX1559" fmla="*/ 10587886 w 12192000"/>
                <a:gd name="connsiteY1559" fmla="*/ 805087 h 1608850"/>
                <a:gd name="connsiteX1560" fmla="*/ 10597562 w 12192000"/>
                <a:gd name="connsiteY1560" fmla="*/ 805087 h 1608850"/>
                <a:gd name="connsiteX1561" fmla="*/ 10598804 w 12192000"/>
                <a:gd name="connsiteY1561" fmla="*/ 782564 h 1608850"/>
                <a:gd name="connsiteX1562" fmla="*/ 10604884 w 12192000"/>
                <a:gd name="connsiteY1562" fmla="*/ 782564 h 1608850"/>
                <a:gd name="connsiteX1563" fmla="*/ 10606126 w 12192000"/>
                <a:gd name="connsiteY1563" fmla="*/ 805087 h 1608850"/>
                <a:gd name="connsiteX1564" fmla="*/ 10656748 w 12192000"/>
                <a:gd name="connsiteY1564" fmla="*/ 805087 h 1608850"/>
                <a:gd name="connsiteX1565" fmla="*/ 10656748 w 12192000"/>
                <a:gd name="connsiteY1565" fmla="*/ 642059 h 1608850"/>
                <a:gd name="connsiteX1566" fmla="*/ 10854076 w 12192000"/>
                <a:gd name="connsiteY1566" fmla="*/ 642059 h 1608850"/>
                <a:gd name="connsiteX1567" fmla="*/ 10854076 w 12192000"/>
                <a:gd name="connsiteY1567" fmla="*/ 805087 h 1608850"/>
                <a:gd name="connsiteX1568" fmla="*/ 10872772 w 12192000"/>
                <a:gd name="connsiteY1568" fmla="*/ 805087 h 1608850"/>
                <a:gd name="connsiteX1569" fmla="*/ 10872772 w 12192000"/>
                <a:gd name="connsiteY1569" fmla="*/ 722394 h 1608850"/>
                <a:gd name="connsiteX1570" fmla="*/ 10967892 w 12192000"/>
                <a:gd name="connsiteY1570" fmla="*/ 722394 h 1608850"/>
                <a:gd name="connsiteX1571" fmla="*/ 10979823 w 12192000"/>
                <a:gd name="connsiteY1571" fmla="*/ 404253 h 1608850"/>
                <a:gd name="connsiteX1572" fmla="*/ 10967663 w 12192000"/>
                <a:gd name="connsiteY1572" fmla="*/ 382635 h 1608850"/>
                <a:gd name="connsiteX1573" fmla="*/ 10961583 w 12192000"/>
                <a:gd name="connsiteY1573" fmla="*/ 378311 h 1608850"/>
                <a:gd name="connsiteX1574" fmla="*/ 10969690 w 12192000"/>
                <a:gd name="connsiteY1574" fmla="*/ 354532 h 1608850"/>
                <a:gd name="connsiteX1575" fmla="*/ 10969690 w 12192000"/>
                <a:gd name="connsiteY1575" fmla="*/ 337238 h 1608850"/>
                <a:gd name="connsiteX1576" fmla="*/ 10983876 w 12192000"/>
                <a:gd name="connsiteY1576" fmla="*/ 337238 h 1608850"/>
                <a:gd name="connsiteX1577" fmla="*/ 10983876 w 12192000"/>
                <a:gd name="connsiteY1577" fmla="*/ 315620 h 1608850"/>
                <a:gd name="connsiteX1578" fmla="*/ 10985903 w 12192000"/>
                <a:gd name="connsiteY1578" fmla="*/ 311296 h 1608850"/>
                <a:gd name="connsiteX1579" fmla="*/ 10985903 w 12192000"/>
                <a:gd name="connsiteY1579" fmla="*/ 233472 h 1608850"/>
                <a:gd name="connsiteX1580" fmla="*/ 10983876 w 12192000"/>
                <a:gd name="connsiteY1580" fmla="*/ 226987 h 1608850"/>
                <a:gd name="connsiteX1581" fmla="*/ 10989956 w 12192000"/>
                <a:gd name="connsiteY1581" fmla="*/ 220501 h 1608850"/>
                <a:gd name="connsiteX1582" fmla="*/ 10989956 w 12192000"/>
                <a:gd name="connsiteY1582" fmla="*/ 162133 h 1608850"/>
                <a:gd name="connsiteX1583" fmla="*/ 10991983 w 12192000"/>
                <a:gd name="connsiteY1583" fmla="*/ 157810 h 1608850"/>
                <a:gd name="connsiteX1584" fmla="*/ 10991983 w 12192000"/>
                <a:gd name="connsiteY1584" fmla="*/ 101604 h 1608850"/>
                <a:gd name="connsiteX1585" fmla="*/ 10994010 w 12192000"/>
                <a:gd name="connsiteY1585" fmla="*/ 82148 h 1608850"/>
                <a:gd name="connsiteX1586" fmla="*/ 10998063 w 12192000"/>
                <a:gd name="connsiteY1586" fmla="*/ 99442 h 1608850"/>
                <a:gd name="connsiteX1587" fmla="*/ 11000090 w 12192000"/>
                <a:gd name="connsiteY1587" fmla="*/ 157810 h 1608850"/>
                <a:gd name="connsiteX1588" fmla="*/ 11002116 w 12192000"/>
                <a:gd name="connsiteY1588" fmla="*/ 220501 h 1608850"/>
                <a:gd name="connsiteX1589" fmla="*/ 11008196 w 12192000"/>
                <a:gd name="connsiteY1589" fmla="*/ 226987 h 1608850"/>
                <a:gd name="connsiteX1590" fmla="*/ 11006170 w 12192000"/>
                <a:gd name="connsiteY1590" fmla="*/ 233472 h 1608850"/>
                <a:gd name="connsiteX1591" fmla="*/ 11006170 w 12192000"/>
                <a:gd name="connsiteY1591" fmla="*/ 311296 h 1608850"/>
                <a:gd name="connsiteX1592" fmla="*/ 11008196 w 12192000"/>
                <a:gd name="connsiteY1592" fmla="*/ 315620 h 1608850"/>
                <a:gd name="connsiteX1593" fmla="*/ 11008196 w 12192000"/>
                <a:gd name="connsiteY1593" fmla="*/ 337238 h 1608850"/>
                <a:gd name="connsiteX1594" fmla="*/ 11022383 w 12192000"/>
                <a:gd name="connsiteY1594" fmla="*/ 337238 h 1608850"/>
                <a:gd name="connsiteX1595" fmla="*/ 11022383 w 12192000"/>
                <a:gd name="connsiteY1595" fmla="*/ 354532 h 1608850"/>
                <a:gd name="connsiteX1596" fmla="*/ 11030491 w 12192000"/>
                <a:gd name="connsiteY1596" fmla="*/ 378311 h 1608850"/>
                <a:gd name="connsiteX1597" fmla="*/ 11024411 w 12192000"/>
                <a:gd name="connsiteY1597" fmla="*/ 382635 h 1608850"/>
                <a:gd name="connsiteX1598" fmla="*/ 11012250 w 12192000"/>
                <a:gd name="connsiteY1598" fmla="*/ 404253 h 1608850"/>
                <a:gd name="connsiteX1599" fmla="*/ 11020356 w 12192000"/>
                <a:gd name="connsiteY1599" fmla="*/ 657181 h 1608850"/>
                <a:gd name="connsiteX1600" fmla="*/ 11085211 w 12192000"/>
                <a:gd name="connsiteY1600" fmla="*/ 657181 h 1608850"/>
                <a:gd name="connsiteX1601" fmla="*/ 11085211 w 12192000"/>
                <a:gd name="connsiteY1601" fmla="*/ 732843 h 1608850"/>
                <a:gd name="connsiteX1602" fmla="*/ 11093318 w 12192000"/>
                <a:gd name="connsiteY1602" fmla="*/ 732843 h 1608850"/>
                <a:gd name="connsiteX1603" fmla="*/ 11095344 w 12192000"/>
                <a:gd name="connsiteY1603" fmla="*/ 726358 h 1608850"/>
                <a:gd name="connsiteX1604" fmla="*/ 11101424 w 12192000"/>
                <a:gd name="connsiteY1604" fmla="*/ 726358 h 1608850"/>
                <a:gd name="connsiteX1605" fmla="*/ 11103452 w 12192000"/>
                <a:gd name="connsiteY1605" fmla="*/ 735005 h 1608850"/>
                <a:gd name="connsiteX1606" fmla="*/ 11115612 w 12192000"/>
                <a:gd name="connsiteY1606" fmla="*/ 735005 h 1608850"/>
                <a:gd name="connsiteX1607" fmla="*/ 11115612 w 12192000"/>
                <a:gd name="connsiteY1607" fmla="*/ 728519 h 1608850"/>
                <a:gd name="connsiteX1608" fmla="*/ 11137904 w 12192000"/>
                <a:gd name="connsiteY1608" fmla="*/ 728519 h 1608850"/>
                <a:gd name="connsiteX1609" fmla="*/ 11137904 w 12192000"/>
                <a:gd name="connsiteY1609" fmla="*/ 735005 h 1608850"/>
                <a:gd name="connsiteX1610" fmla="*/ 11158172 w 12192000"/>
                <a:gd name="connsiteY1610" fmla="*/ 735005 h 1608850"/>
                <a:gd name="connsiteX1611" fmla="*/ 11158172 w 12192000"/>
                <a:gd name="connsiteY1611" fmla="*/ 780402 h 1608850"/>
                <a:gd name="connsiteX1612" fmla="*/ 11172359 w 12192000"/>
                <a:gd name="connsiteY1612" fmla="*/ 780402 h 1608850"/>
                <a:gd name="connsiteX1613" fmla="*/ 11172359 w 12192000"/>
                <a:gd name="connsiteY1613" fmla="*/ 767431 h 1608850"/>
                <a:gd name="connsiteX1614" fmla="*/ 11188572 w 12192000"/>
                <a:gd name="connsiteY1614" fmla="*/ 767431 h 1608850"/>
                <a:gd name="connsiteX1615" fmla="*/ 11188572 w 12192000"/>
                <a:gd name="connsiteY1615" fmla="*/ 588004 h 1608850"/>
                <a:gd name="connsiteX1616" fmla="*/ 11194652 w 12192000"/>
                <a:gd name="connsiteY1616" fmla="*/ 581518 h 1608850"/>
                <a:gd name="connsiteX1617" fmla="*/ 11267614 w 12192000"/>
                <a:gd name="connsiteY1617" fmla="*/ 581518 h 1608850"/>
                <a:gd name="connsiteX1618" fmla="*/ 11267614 w 12192000"/>
                <a:gd name="connsiteY1618" fmla="*/ 590166 h 1608850"/>
                <a:gd name="connsiteX1619" fmla="*/ 11277747 w 12192000"/>
                <a:gd name="connsiteY1619" fmla="*/ 590166 h 1608850"/>
                <a:gd name="connsiteX1620" fmla="*/ 11277747 w 12192000"/>
                <a:gd name="connsiteY1620" fmla="*/ 704740 h 1608850"/>
                <a:gd name="connsiteX1621" fmla="*/ 11300040 w 12192000"/>
                <a:gd name="connsiteY1621" fmla="*/ 704740 h 1608850"/>
                <a:gd name="connsiteX1622" fmla="*/ 11300040 w 12192000"/>
                <a:gd name="connsiteY1622" fmla="*/ 637725 h 1608850"/>
                <a:gd name="connsiteX1623" fmla="*/ 11326388 w 12192000"/>
                <a:gd name="connsiteY1623" fmla="*/ 637725 h 1608850"/>
                <a:gd name="connsiteX1624" fmla="*/ 11330440 w 12192000"/>
                <a:gd name="connsiteY1624" fmla="*/ 633401 h 1608850"/>
                <a:gd name="connsiteX1625" fmla="*/ 11338548 w 12192000"/>
                <a:gd name="connsiteY1625" fmla="*/ 633401 h 1608850"/>
                <a:gd name="connsiteX1626" fmla="*/ 11342600 w 12192000"/>
                <a:gd name="connsiteY1626" fmla="*/ 637725 h 1608850"/>
                <a:gd name="connsiteX1627" fmla="*/ 11364895 w 12192000"/>
                <a:gd name="connsiteY1627" fmla="*/ 637725 h 1608850"/>
                <a:gd name="connsiteX1628" fmla="*/ 11364895 w 12192000"/>
                <a:gd name="connsiteY1628" fmla="*/ 520989 h 1608850"/>
                <a:gd name="connsiteX1629" fmla="*/ 11421642 w 12192000"/>
                <a:gd name="connsiteY1629" fmla="*/ 510180 h 1608850"/>
                <a:gd name="connsiteX1630" fmla="*/ 11421642 w 12192000"/>
                <a:gd name="connsiteY1630" fmla="*/ 511261 h 1608850"/>
                <a:gd name="connsiteX1631" fmla="*/ 11421642 w 12192000"/>
                <a:gd name="connsiteY1631" fmla="*/ 518827 h 1608850"/>
                <a:gd name="connsiteX1632" fmla="*/ 11447988 w 12192000"/>
                <a:gd name="connsiteY1632" fmla="*/ 518827 h 1608850"/>
                <a:gd name="connsiteX1633" fmla="*/ 11447988 w 12192000"/>
                <a:gd name="connsiteY1633" fmla="*/ 773917 h 1608850"/>
                <a:gd name="connsiteX1634" fmla="*/ 11470283 w 12192000"/>
                <a:gd name="connsiteY1634" fmla="*/ 773917 h 1608850"/>
                <a:gd name="connsiteX1635" fmla="*/ 11470283 w 12192000"/>
                <a:gd name="connsiteY1635" fmla="*/ 769593 h 1608850"/>
                <a:gd name="connsiteX1636" fmla="*/ 11482443 w 12192000"/>
                <a:gd name="connsiteY1636" fmla="*/ 769593 h 1608850"/>
                <a:gd name="connsiteX1637" fmla="*/ 11482443 w 12192000"/>
                <a:gd name="connsiteY1637" fmla="*/ 773917 h 1608850"/>
                <a:gd name="connsiteX1638" fmla="*/ 11506763 w 12192000"/>
                <a:gd name="connsiteY1638" fmla="*/ 773917 h 1608850"/>
                <a:gd name="connsiteX1639" fmla="*/ 11506763 w 12192000"/>
                <a:gd name="connsiteY1639" fmla="*/ 760946 h 1608850"/>
                <a:gd name="connsiteX1640" fmla="*/ 11535136 w 12192000"/>
                <a:gd name="connsiteY1640" fmla="*/ 760946 h 1608850"/>
                <a:gd name="connsiteX1641" fmla="*/ 11547296 w 12192000"/>
                <a:gd name="connsiteY1641" fmla="*/ 756622 h 1608850"/>
                <a:gd name="connsiteX1642" fmla="*/ 11567564 w 12192000"/>
                <a:gd name="connsiteY1642" fmla="*/ 760946 h 1608850"/>
                <a:gd name="connsiteX1643" fmla="*/ 11567564 w 12192000"/>
                <a:gd name="connsiteY1643" fmla="*/ 743652 h 1608850"/>
                <a:gd name="connsiteX1644" fmla="*/ 11575671 w 12192000"/>
                <a:gd name="connsiteY1644" fmla="*/ 743652 h 1608850"/>
                <a:gd name="connsiteX1645" fmla="*/ 11575671 w 12192000"/>
                <a:gd name="connsiteY1645" fmla="*/ 730681 h 1608850"/>
                <a:gd name="connsiteX1646" fmla="*/ 11632418 w 12192000"/>
                <a:gd name="connsiteY1646" fmla="*/ 730681 h 1608850"/>
                <a:gd name="connsiteX1647" fmla="*/ 11632418 w 12192000"/>
                <a:gd name="connsiteY1647" fmla="*/ 700416 h 1608850"/>
                <a:gd name="connsiteX1648" fmla="*/ 11650658 w 12192000"/>
                <a:gd name="connsiteY1648" fmla="*/ 700416 h 1608850"/>
                <a:gd name="connsiteX1649" fmla="*/ 11650658 w 12192000"/>
                <a:gd name="connsiteY1649" fmla="*/ 693931 h 1608850"/>
                <a:gd name="connsiteX1650" fmla="*/ 11662818 w 12192000"/>
                <a:gd name="connsiteY1650" fmla="*/ 693931 h 1608850"/>
                <a:gd name="connsiteX1651" fmla="*/ 11662818 w 12192000"/>
                <a:gd name="connsiteY1651" fmla="*/ 700416 h 1608850"/>
                <a:gd name="connsiteX1652" fmla="*/ 11679031 w 12192000"/>
                <a:gd name="connsiteY1652" fmla="*/ 700416 h 1608850"/>
                <a:gd name="connsiteX1653" fmla="*/ 11679031 w 12192000"/>
                <a:gd name="connsiteY1653" fmla="*/ 750137 h 1608850"/>
                <a:gd name="connsiteX1654" fmla="*/ 11711459 w 12192000"/>
                <a:gd name="connsiteY1654" fmla="*/ 750137 h 1608850"/>
                <a:gd name="connsiteX1655" fmla="*/ 11711459 w 12192000"/>
                <a:gd name="connsiteY1655" fmla="*/ 724196 h 1608850"/>
                <a:gd name="connsiteX1656" fmla="*/ 11749966 w 12192000"/>
                <a:gd name="connsiteY1656" fmla="*/ 724196 h 1608850"/>
                <a:gd name="connsiteX1657" fmla="*/ 11749966 w 12192000"/>
                <a:gd name="connsiteY1657" fmla="*/ 693931 h 1608850"/>
                <a:gd name="connsiteX1658" fmla="*/ 11798607 w 12192000"/>
                <a:gd name="connsiteY1658" fmla="*/ 693931 h 1608850"/>
                <a:gd name="connsiteX1659" fmla="*/ 11798607 w 12192000"/>
                <a:gd name="connsiteY1659" fmla="*/ 805087 h 1608850"/>
                <a:gd name="connsiteX1660" fmla="*/ 11798607 w 12192000"/>
                <a:gd name="connsiteY1660" fmla="*/ 818866 h 1608850"/>
                <a:gd name="connsiteX1661" fmla="*/ 11864482 w 12192000"/>
                <a:gd name="connsiteY1661" fmla="*/ 818866 h 1608850"/>
                <a:gd name="connsiteX1662" fmla="*/ 11864482 w 12192000"/>
                <a:gd name="connsiteY1662" fmla="*/ 924638 h 1608850"/>
                <a:gd name="connsiteX1663" fmla="*/ 11864482 w 12192000"/>
                <a:gd name="connsiteY1663" fmla="*/ 947885 h 1608850"/>
                <a:gd name="connsiteX1664" fmla="*/ 11879442 w 12192000"/>
                <a:gd name="connsiteY1664" fmla="*/ 947885 h 1608850"/>
                <a:gd name="connsiteX1665" fmla="*/ 11879442 w 12192000"/>
                <a:gd name="connsiteY1665" fmla="*/ 946723 h 1608850"/>
                <a:gd name="connsiteX1666" fmla="*/ 11879442 w 12192000"/>
                <a:gd name="connsiteY1666" fmla="*/ 938587 h 1608850"/>
                <a:gd name="connsiteX1667" fmla="*/ 11924022 w 12192000"/>
                <a:gd name="connsiteY1667" fmla="*/ 938587 h 1608850"/>
                <a:gd name="connsiteX1668" fmla="*/ 11924022 w 12192000"/>
                <a:gd name="connsiteY1668" fmla="*/ 959508 h 1608850"/>
                <a:gd name="connsiteX1669" fmla="*/ 11926250 w 12192000"/>
                <a:gd name="connsiteY1669" fmla="*/ 960671 h 1608850"/>
                <a:gd name="connsiteX1670" fmla="*/ 11941854 w 12192000"/>
                <a:gd name="connsiteY1670" fmla="*/ 968807 h 1608850"/>
                <a:gd name="connsiteX1671" fmla="*/ 11941854 w 12192000"/>
                <a:gd name="connsiteY1671" fmla="*/ 999027 h 1608850"/>
                <a:gd name="connsiteX1672" fmla="*/ 11943247 w 12192000"/>
                <a:gd name="connsiteY1672" fmla="*/ 999609 h 1608850"/>
                <a:gd name="connsiteX1673" fmla="*/ 11952999 w 12192000"/>
                <a:gd name="connsiteY1673" fmla="*/ 1003677 h 1608850"/>
                <a:gd name="connsiteX1674" fmla="*/ 11952999 w 12192000"/>
                <a:gd name="connsiteY1674" fmla="*/ 1002515 h 1608850"/>
                <a:gd name="connsiteX1675" fmla="*/ 11952999 w 12192000"/>
                <a:gd name="connsiteY1675" fmla="*/ 994378 h 1608850"/>
                <a:gd name="connsiteX1676" fmla="*/ 11954114 w 12192000"/>
                <a:gd name="connsiteY1676" fmla="*/ 994378 h 1608850"/>
                <a:gd name="connsiteX1677" fmla="*/ 11961915 w 12192000"/>
                <a:gd name="connsiteY1677" fmla="*/ 994378 h 1608850"/>
                <a:gd name="connsiteX1678" fmla="*/ 11961915 w 12192000"/>
                <a:gd name="connsiteY1678" fmla="*/ 993506 h 1608850"/>
                <a:gd name="connsiteX1679" fmla="*/ 11961915 w 12192000"/>
                <a:gd name="connsiteY1679" fmla="*/ 987404 h 1608850"/>
                <a:gd name="connsiteX1680" fmla="*/ 11960800 w 12192000"/>
                <a:gd name="connsiteY1680" fmla="*/ 987404 h 1608850"/>
                <a:gd name="connsiteX1681" fmla="*/ 11952999 w 12192000"/>
                <a:gd name="connsiteY1681" fmla="*/ 987404 h 1608850"/>
                <a:gd name="connsiteX1682" fmla="*/ 11952999 w 12192000"/>
                <a:gd name="connsiteY1682" fmla="*/ 986242 h 1608850"/>
                <a:gd name="connsiteX1683" fmla="*/ 11952999 w 12192000"/>
                <a:gd name="connsiteY1683" fmla="*/ 978106 h 1608850"/>
                <a:gd name="connsiteX1684" fmla="*/ 11954114 w 12192000"/>
                <a:gd name="connsiteY1684" fmla="*/ 978106 h 1608850"/>
                <a:gd name="connsiteX1685" fmla="*/ 11961915 w 12192000"/>
                <a:gd name="connsiteY1685" fmla="*/ 978106 h 1608850"/>
                <a:gd name="connsiteX1686" fmla="*/ 11961915 w 12192000"/>
                <a:gd name="connsiteY1686" fmla="*/ 976943 h 1608850"/>
                <a:gd name="connsiteX1687" fmla="*/ 11961915 w 12192000"/>
                <a:gd name="connsiteY1687" fmla="*/ 968807 h 1608850"/>
                <a:gd name="connsiteX1688" fmla="*/ 11960800 w 12192000"/>
                <a:gd name="connsiteY1688" fmla="*/ 968807 h 1608850"/>
                <a:gd name="connsiteX1689" fmla="*/ 11952999 w 12192000"/>
                <a:gd name="connsiteY1689" fmla="*/ 968807 h 1608850"/>
                <a:gd name="connsiteX1690" fmla="*/ 11952999 w 12192000"/>
                <a:gd name="connsiteY1690" fmla="*/ 967645 h 1608850"/>
                <a:gd name="connsiteX1691" fmla="*/ 11952999 w 12192000"/>
                <a:gd name="connsiteY1691" fmla="*/ 959508 h 1608850"/>
                <a:gd name="connsiteX1692" fmla="*/ 11954114 w 12192000"/>
                <a:gd name="connsiteY1692" fmla="*/ 959508 h 1608850"/>
                <a:gd name="connsiteX1693" fmla="*/ 11961915 w 12192000"/>
                <a:gd name="connsiteY1693" fmla="*/ 959508 h 1608850"/>
                <a:gd name="connsiteX1694" fmla="*/ 11961915 w 12192000"/>
                <a:gd name="connsiteY1694" fmla="*/ 958637 h 1608850"/>
                <a:gd name="connsiteX1695" fmla="*/ 11961915 w 12192000"/>
                <a:gd name="connsiteY1695" fmla="*/ 952535 h 1608850"/>
                <a:gd name="connsiteX1696" fmla="*/ 11960800 w 12192000"/>
                <a:gd name="connsiteY1696" fmla="*/ 952535 h 1608850"/>
                <a:gd name="connsiteX1697" fmla="*/ 11952999 w 12192000"/>
                <a:gd name="connsiteY1697" fmla="*/ 952535 h 1608850"/>
                <a:gd name="connsiteX1698" fmla="*/ 11952999 w 12192000"/>
                <a:gd name="connsiteY1698" fmla="*/ 951372 h 1608850"/>
                <a:gd name="connsiteX1699" fmla="*/ 11952999 w 12192000"/>
                <a:gd name="connsiteY1699" fmla="*/ 943236 h 1608850"/>
                <a:gd name="connsiteX1700" fmla="*/ 11954114 w 12192000"/>
                <a:gd name="connsiteY1700" fmla="*/ 943236 h 1608850"/>
                <a:gd name="connsiteX1701" fmla="*/ 11961915 w 12192000"/>
                <a:gd name="connsiteY1701" fmla="*/ 943236 h 1608850"/>
                <a:gd name="connsiteX1702" fmla="*/ 11961915 w 12192000"/>
                <a:gd name="connsiteY1702" fmla="*/ 942074 h 1608850"/>
                <a:gd name="connsiteX1703" fmla="*/ 11961915 w 12192000"/>
                <a:gd name="connsiteY1703" fmla="*/ 933937 h 1608850"/>
                <a:gd name="connsiteX1704" fmla="*/ 11960800 w 12192000"/>
                <a:gd name="connsiteY1704" fmla="*/ 933937 h 1608850"/>
                <a:gd name="connsiteX1705" fmla="*/ 11952999 w 12192000"/>
                <a:gd name="connsiteY1705" fmla="*/ 933937 h 1608850"/>
                <a:gd name="connsiteX1706" fmla="*/ 11952999 w 12192000"/>
                <a:gd name="connsiteY1706" fmla="*/ 933066 h 1608850"/>
                <a:gd name="connsiteX1707" fmla="*/ 11952999 w 12192000"/>
                <a:gd name="connsiteY1707" fmla="*/ 926963 h 1608850"/>
                <a:gd name="connsiteX1708" fmla="*/ 11954114 w 12192000"/>
                <a:gd name="connsiteY1708" fmla="*/ 926963 h 1608850"/>
                <a:gd name="connsiteX1709" fmla="*/ 11961915 w 12192000"/>
                <a:gd name="connsiteY1709" fmla="*/ 926963 h 1608850"/>
                <a:gd name="connsiteX1710" fmla="*/ 11961915 w 12192000"/>
                <a:gd name="connsiteY1710" fmla="*/ 925801 h 1608850"/>
                <a:gd name="connsiteX1711" fmla="*/ 11961915 w 12192000"/>
                <a:gd name="connsiteY1711" fmla="*/ 917665 h 1608850"/>
                <a:gd name="connsiteX1712" fmla="*/ 11960800 w 12192000"/>
                <a:gd name="connsiteY1712" fmla="*/ 917665 h 1608850"/>
                <a:gd name="connsiteX1713" fmla="*/ 11952999 w 12192000"/>
                <a:gd name="connsiteY1713" fmla="*/ 917665 h 1608850"/>
                <a:gd name="connsiteX1714" fmla="*/ 11952999 w 12192000"/>
                <a:gd name="connsiteY1714" fmla="*/ 916503 h 1608850"/>
                <a:gd name="connsiteX1715" fmla="*/ 11952999 w 12192000"/>
                <a:gd name="connsiteY1715" fmla="*/ 908366 h 1608850"/>
                <a:gd name="connsiteX1716" fmla="*/ 11954114 w 12192000"/>
                <a:gd name="connsiteY1716" fmla="*/ 908366 h 1608850"/>
                <a:gd name="connsiteX1717" fmla="*/ 11961915 w 12192000"/>
                <a:gd name="connsiteY1717" fmla="*/ 908366 h 1608850"/>
                <a:gd name="connsiteX1718" fmla="*/ 11961915 w 12192000"/>
                <a:gd name="connsiteY1718" fmla="*/ 907204 h 1608850"/>
                <a:gd name="connsiteX1719" fmla="*/ 11961915 w 12192000"/>
                <a:gd name="connsiteY1719" fmla="*/ 899068 h 1608850"/>
                <a:gd name="connsiteX1720" fmla="*/ 11960800 w 12192000"/>
                <a:gd name="connsiteY1720" fmla="*/ 899068 h 1608850"/>
                <a:gd name="connsiteX1721" fmla="*/ 11952999 w 12192000"/>
                <a:gd name="connsiteY1721" fmla="*/ 899068 h 1608850"/>
                <a:gd name="connsiteX1722" fmla="*/ 11952999 w 12192000"/>
                <a:gd name="connsiteY1722" fmla="*/ 898196 h 1608850"/>
                <a:gd name="connsiteX1723" fmla="*/ 11952999 w 12192000"/>
                <a:gd name="connsiteY1723" fmla="*/ 892094 h 1608850"/>
                <a:gd name="connsiteX1724" fmla="*/ 11954114 w 12192000"/>
                <a:gd name="connsiteY1724" fmla="*/ 892094 h 1608850"/>
                <a:gd name="connsiteX1725" fmla="*/ 11961915 w 12192000"/>
                <a:gd name="connsiteY1725" fmla="*/ 892094 h 1608850"/>
                <a:gd name="connsiteX1726" fmla="*/ 11961915 w 12192000"/>
                <a:gd name="connsiteY1726" fmla="*/ 890931 h 1608850"/>
                <a:gd name="connsiteX1727" fmla="*/ 11961915 w 12192000"/>
                <a:gd name="connsiteY1727" fmla="*/ 882795 h 1608850"/>
                <a:gd name="connsiteX1728" fmla="*/ 11960800 w 12192000"/>
                <a:gd name="connsiteY1728" fmla="*/ 882795 h 1608850"/>
                <a:gd name="connsiteX1729" fmla="*/ 11952999 w 12192000"/>
                <a:gd name="connsiteY1729" fmla="*/ 882795 h 1608850"/>
                <a:gd name="connsiteX1730" fmla="*/ 11952999 w 12192000"/>
                <a:gd name="connsiteY1730" fmla="*/ 881633 h 1608850"/>
                <a:gd name="connsiteX1731" fmla="*/ 11952999 w 12192000"/>
                <a:gd name="connsiteY1731" fmla="*/ 873496 h 1608850"/>
                <a:gd name="connsiteX1732" fmla="*/ 11954114 w 12192000"/>
                <a:gd name="connsiteY1732" fmla="*/ 873496 h 1608850"/>
                <a:gd name="connsiteX1733" fmla="*/ 11961915 w 12192000"/>
                <a:gd name="connsiteY1733" fmla="*/ 873496 h 1608850"/>
                <a:gd name="connsiteX1734" fmla="*/ 11961915 w 12192000"/>
                <a:gd name="connsiteY1734" fmla="*/ 872625 h 1608850"/>
                <a:gd name="connsiteX1735" fmla="*/ 11961915 w 12192000"/>
                <a:gd name="connsiteY1735" fmla="*/ 866523 h 1608850"/>
                <a:gd name="connsiteX1736" fmla="*/ 11960800 w 12192000"/>
                <a:gd name="connsiteY1736" fmla="*/ 866523 h 1608850"/>
                <a:gd name="connsiteX1737" fmla="*/ 11952999 w 12192000"/>
                <a:gd name="connsiteY1737" fmla="*/ 866523 h 1608850"/>
                <a:gd name="connsiteX1738" fmla="*/ 11952999 w 12192000"/>
                <a:gd name="connsiteY1738" fmla="*/ 865360 h 1608850"/>
                <a:gd name="connsiteX1739" fmla="*/ 11952999 w 12192000"/>
                <a:gd name="connsiteY1739" fmla="*/ 857224 h 1608850"/>
                <a:gd name="connsiteX1740" fmla="*/ 11954114 w 12192000"/>
                <a:gd name="connsiteY1740" fmla="*/ 857224 h 1608850"/>
                <a:gd name="connsiteX1741" fmla="*/ 11961915 w 12192000"/>
                <a:gd name="connsiteY1741" fmla="*/ 857224 h 1608850"/>
                <a:gd name="connsiteX1742" fmla="*/ 11961915 w 12192000"/>
                <a:gd name="connsiteY1742" fmla="*/ 856062 h 1608850"/>
                <a:gd name="connsiteX1743" fmla="*/ 11961915 w 12192000"/>
                <a:gd name="connsiteY1743" fmla="*/ 847925 h 1608850"/>
                <a:gd name="connsiteX1744" fmla="*/ 11960800 w 12192000"/>
                <a:gd name="connsiteY1744" fmla="*/ 847925 h 1608850"/>
                <a:gd name="connsiteX1745" fmla="*/ 11952999 w 12192000"/>
                <a:gd name="connsiteY1745" fmla="*/ 847925 h 1608850"/>
                <a:gd name="connsiteX1746" fmla="*/ 11952999 w 12192000"/>
                <a:gd name="connsiteY1746" fmla="*/ 846763 h 1608850"/>
                <a:gd name="connsiteX1747" fmla="*/ 11952999 w 12192000"/>
                <a:gd name="connsiteY1747" fmla="*/ 838627 h 1608850"/>
                <a:gd name="connsiteX1748" fmla="*/ 11954114 w 12192000"/>
                <a:gd name="connsiteY1748" fmla="*/ 838627 h 1608850"/>
                <a:gd name="connsiteX1749" fmla="*/ 11961915 w 12192000"/>
                <a:gd name="connsiteY1749" fmla="*/ 838627 h 1608850"/>
                <a:gd name="connsiteX1750" fmla="*/ 11961915 w 12192000"/>
                <a:gd name="connsiteY1750" fmla="*/ 837755 h 1608850"/>
                <a:gd name="connsiteX1751" fmla="*/ 11961915 w 12192000"/>
                <a:gd name="connsiteY1751" fmla="*/ 831653 h 1608850"/>
                <a:gd name="connsiteX1752" fmla="*/ 11960800 w 12192000"/>
                <a:gd name="connsiteY1752" fmla="*/ 831653 h 1608850"/>
                <a:gd name="connsiteX1753" fmla="*/ 11952999 w 12192000"/>
                <a:gd name="connsiteY1753" fmla="*/ 831653 h 1608850"/>
                <a:gd name="connsiteX1754" fmla="*/ 11952999 w 12192000"/>
                <a:gd name="connsiteY1754" fmla="*/ 830491 h 1608850"/>
                <a:gd name="connsiteX1755" fmla="*/ 11952999 w 12192000"/>
                <a:gd name="connsiteY1755" fmla="*/ 822354 h 1608850"/>
                <a:gd name="connsiteX1756" fmla="*/ 11954114 w 12192000"/>
                <a:gd name="connsiteY1756" fmla="*/ 822354 h 1608850"/>
                <a:gd name="connsiteX1757" fmla="*/ 11961915 w 12192000"/>
                <a:gd name="connsiteY1757" fmla="*/ 822354 h 1608850"/>
                <a:gd name="connsiteX1758" fmla="*/ 11961915 w 12192000"/>
                <a:gd name="connsiteY1758" fmla="*/ 821192 h 1608850"/>
                <a:gd name="connsiteX1759" fmla="*/ 11961915 w 12192000"/>
                <a:gd name="connsiteY1759" fmla="*/ 813056 h 1608850"/>
                <a:gd name="connsiteX1760" fmla="*/ 11960800 w 12192000"/>
                <a:gd name="connsiteY1760" fmla="*/ 813056 h 1608850"/>
                <a:gd name="connsiteX1761" fmla="*/ 11952999 w 12192000"/>
                <a:gd name="connsiteY1761" fmla="*/ 813056 h 1608850"/>
                <a:gd name="connsiteX1762" fmla="*/ 11952999 w 12192000"/>
                <a:gd name="connsiteY1762" fmla="*/ 811893 h 1608850"/>
                <a:gd name="connsiteX1763" fmla="*/ 11952999 w 12192000"/>
                <a:gd name="connsiteY1763" fmla="*/ 803757 h 1608850"/>
                <a:gd name="connsiteX1764" fmla="*/ 11954114 w 12192000"/>
                <a:gd name="connsiteY1764" fmla="*/ 803757 h 1608850"/>
                <a:gd name="connsiteX1765" fmla="*/ 11961915 w 12192000"/>
                <a:gd name="connsiteY1765" fmla="*/ 803757 h 1608850"/>
                <a:gd name="connsiteX1766" fmla="*/ 11961915 w 12192000"/>
                <a:gd name="connsiteY1766" fmla="*/ 802885 h 1608850"/>
                <a:gd name="connsiteX1767" fmla="*/ 11961915 w 12192000"/>
                <a:gd name="connsiteY1767" fmla="*/ 796783 h 1608850"/>
                <a:gd name="connsiteX1768" fmla="*/ 11960800 w 12192000"/>
                <a:gd name="connsiteY1768" fmla="*/ 796783 h 1608850"/>
                <a:gd name="connsiteX1769" fmla="*/ 11952999 w 12192000"/>
                <a:gd name="connsiteY1769" fmla="*/ 796783 h 1608850"/>
                <a:gd name="connsiteX1770" fmla="*/ 11952999 w 12192000"/>
                <a:gd name="connsiteY1770" fmla="*/ 795621 h 1608850"/>
                <a:gd name="connsiteX1771" fmla="*/ 11952999 w 12192000"/>
                <a:gd name="connsiteY1771" fmla="*/ 787484 h 1608850"/>
                <a:gd name="connsiteX1772" fmla="*/ 11954114 w 12192000"/>
                <a:gd name="connsiteY1772" fmla="*/ 787484 h 1608850"/>
                <a:gd name="connsiteX1773" fmla="*/ 11961915 w 12192000"/>
                <a:gd name="connsiteY1773" fmla="*/ 787484 h 1608850"/>
                <a:gd name="connsiteX1774" fmla="*/ 11960800 w 12192000"/>
                <a:gd name="connsiteY1774" fmla="*/ 785741 h 1608850"/>
                <a:gd name="connsiteX1775" fmla="*/ 11952999 w 12192000"/>
                <a:gd name="connsiteY1775" fmla="*/ 773537 h 1608850"/>
                <a:gd name="connsiteX1776" fmla="*/ 11952999 w 12192000"/>
                <a:gd name="connsiteY1776" fmla="*/ 736342 h 1608850"/>
                <a:gd name="connsiteX1777" fmla="*/ 12102343 w 12192000"/>
                <a:gd name="connsiteY1777" fmla="*/ 736342 h 1608850"/>
                <a:gd name="connsiteX1778" fmla="*/ 12115716 w 12192000"/>
                <a:gd name="connsiteY1778" fmla="*/ 757264 h 1608850"/>
                <a:gd name="connsiteX1779" fmla="*/ 12115716 w 12192000"/>
                <a:gd name="connsiteY1779" fmla="*/ 803757 h 1608850"/>
                <a:gd name="connsiteX1780" fmla="*/ 12114602 w 12192000"/>
                <a:gd name="connsiteY1780" fmla="*/ 803757 h 1608850"/>
                <a:gd name="connsiteX1781" fmla="*/ 12106800 w 12192000"/>
                <a:gd name="connsiteY1781" fmla="*/ 803757 h 1608850"/>
                <a:gd name="connsiteX1782" fmla="*/ 12106800 w 12192000"/>
                <a:gd name="connsiteY1782" fmla="*/ 804919 h 1608850"/>
                <a:gd name="connsiteX1783" fmla="*/ 12106800 w 12192000"/>
                <a:gd name="connsiteY1783" fmla="*/ 813056 h 1608850"/>
                <a:gd name="connsiteX1784" fmla="*/ 12107915 w 12192000"/>
                <a:gd name="connsiteY1784" fmla="*/ 813056 h 1608850"/>
                <a:gd name="connsiteX1785" fmla="*/ 12115716 w 12192000"/>
                <a:gd name="connsiteY1785" fmla="*/ 813056 h 1608850"/>
                <a:gd name="connsiteX1786" fmla="*/ 12115716 w 12192000"/>
                <a:gd name="connsiteY1786" fmla="*/ 814218 h 1608850"/>
                <a:gd name="connsiteX1787" fmla="*/ 12115716 w 12192000"/>
                <a:gd name="connsiteY1787" fmla="*/ 822354 h 1608850"/>
                <a:gd name="connsiteX1788" fmla="*/ 12114602 w 12192000"/>
                <a:gd name="connsiteY1788" fmla="*/ 822354 h 1608850"/>
                <a:gd name="connsiteX1789" fmla="*/ 12106800 w 12192000"/>
                <a:gd name="connsiteY1789" fmla="*/ 822354 h 1608850"/>
                <a:gd name="connsiteX1790" fmla="*/ 12106800 w 12192000"/>
                <a:gd name="connsiteY1790" fmla="*/ 823516 h 1608850"/>
                <a:gd name="connsiteX1791" fmla="*/ 12106800 w 12192000"/>
                <a:gd name="connsiteY1791" fmla="*/ 831653 h 1608850"/>
                <a:gd name="connsiteX1792" fmla="*/ 12107915 w 12192000"/>
                <a:gd name="connsiteY1792" fmla="*/ 831653 h 1608850"/>
                <a:gd name="connsiteX1793" fmla="*/ 12115716 w 12192000"/>
                <a:gd name="connsiteY1793" fmla="*/ 831653 h 1608850"/>
                <a:gd name="connsiteX1794" fmla="*/ 12115716 w 12192000"/>
                <a:gd name="connsiteY1794" fmla="*/ 832525 h 1608850"/>
                <a:gd name="connsiteX1795" fmla="*/ 12115716 w 12192000"/>
                <a:gd name="connsiteY1795" fmla="*/ 838627 h 1608850"/>
                <a:gd name="connsiteX1796" fmla="*/ 12114602 w 12192000"/>
                <a:gd name="connsiteY1796" fmla="*/ 838627 h 1608850"/>
                <a:gd name="connsiteX1797" fmla="*/ 12106800 w 12192000"/>
                <a:gd name="connsiteY1797" fmla="*/ 838627 h 1608850"/>
                <a:gd name="connsiteX1798" fmla="*/ 12106800 w 12192000"/>
                <a:gd name="connsiteY1798" fmla="*/ 839789 h 1608850"/>
                <a:gd name="connsiteX1799" fmla="*/ 12106800 w 12192000"/>
                <a:gd name="connsiteY1799" fmla="*/ 847925 h 1608850"/>
                <a:gd name="connsiteX1800" fmla="*/ 12107915 w 12192000"/>
                <a:gd name="connsiteY1800" fmla="*/ 847925 h 1608850"/>
                <a:gd name="connsiteX1801" fmla="*/ 12115716 w 12192000"/>
                <a:gd name="connsiteY1801" fmla="*/ 847925 h 1608850"/>
                <a:gd name="connsiteX1802" fmla="*/ 12115716 w 12192000"/>
                <a:gd name="connsiteY1802" fmla="*/ 849088 h 1608850"/>
                <a:gd name="connsiteX1803" fmla="*/ 12115716 w 12192000"/>
                <a:gd name="connsiteY1803" fmla="*/ 857224 h 1608850"/>
                <a:gd name="connsiteX1804" fmla="*/ 12114602 w 12192000"/>
                <a:gd name="connsiteY1804" fmla="*/ 857224 h 1608850"/>
                <a:gd name="connsiteX1805" fmla="*/ 12106800 w 12192000"/>
                <a:gd name="connsiteY1805" fmla="*/ 857224 h 1608850"/>
                <a:gd name="connsiteX1806" fmla="*/ 12106800 w 12192000"/>
                <a:gd name="connsiteY1806" fmla="*/ 858386 h 1608850"/>
                <a:gd name="connsiteX1807" fmla="*/ 12106800 w 12192000"/>
                <a:gd name="connsiteY1807" fmla="*/ 866523 h 1608850"/>
                <a:gd name="connsiteX1808" fmla="*/ 12107915 w 12192000"/>
                <a:gd name="connsiteY1808" fmla="*/ 866523 h 1608850"/>
                <a:gd name="connsiteX1809" fmla="*/ 12115716 w 12192000"/>
                <a:gd name="connsiteY1809" fmla="*/ 866523 h 1608850"/>
                <a:gd name="connsiteX1810" fmla="*/ 12115716 w 12192000"/>
                <a:gd name="connsiteY1810" fmla="*/ 867394 h 1608850"/>
                <a:gd name="connsiteX1811" fmla="*/ 12115716 w 12192000"/>
                <a:gd name="connsiteY1811" fmla="*/ 873496 h 1608850"/>
                <a:gd name="connsiteX1812" fmla="*/ 12114602 w 12192000"/>
                <a:gd name="connsiteY1812" fmla="*/ 873496 h 1608850"/>
                <a:gd name="connsiteX1813" fmla="*/ 12106800 w 12192000"/>
                <a:gd name="connsiteY1813" fmla="*/ 873496 h 1608850"/>
                <a:gd name="connsiteX1814" fmla="*/ 12106800 w 12192000"/>
                <a:gd name="connsiteY1814" fmla="*/ 874659 h 1608850"/>
                <a:gd name="connsiteX1815" fmla="*/ 12106800 w 12192000"/>
                <a:gd name="connsiteY1815" fmla="*/ 882795 h 1608850"/>
                <a:gd name="connsiteX1816" fmla="*/ 12107915 w 12192000"/>
                <a:gd name="connsiteY1816" fmla="*/ 882795 h 1608850"/>
                <a:gd name="connsiteX1817" fmla="*/ 12115716 w 12192000"/>
                <a:gd name="connsiteY1817" fmla="*/ 882795 h 1608850"/>
                <a:gd name="connsiteX1818" fmla="*/ 12115716 w 12192000"/>
                <a:gd name="connsiteY1818" fmla="*/ 883957 h 1608850"/>
                <a:gd name="connsiteX1819" fmla="*/ 12115716 w 12192000"/>
                <a:gd name="connsiteY1819" fmla="*/ 892094 h 1608850"/>
                <a:gd name="connsiteX1820" fmla="*/ 12114602 w 12192000"/>
                <a:gd name="connsiteY1820" fmla="*/ 892094 h 1608850"/>
                <a:gd name="connsiteX1821" fmla="*/ 12106800 w 12192000"/>
                <a:gd name="connsiteY1821" fmla="*/ 892094 h 1608850"/>
                <a:gd name="connsiteX1822" fmla="*/ 12106800 w 12192000"/>
                <a:gd name="connsiteY1822" fmla="*/ 892965 h 1608850"/>
                <a:gd name="connsiteX1823" fmla="*/ 12106800 w 12192000"/>
                <a:gd name="connsiteY1823" fmla="*/ 899068 h 1608850"/>
                <a:gd name="connsiteX1824" fmla="*/ 12107915 w 12192000"/>
                <a:gd name="connsiteY1824" fmla="*/ 899068 h 1608850"/>
                <a:gd name="connsiteX1825" fmla="*/ 12115716 w 12192000"/>
                <a:gd name="connsiteY1825" fmla="*/ 899068 h 1608850"/>
                <a:gd name="connsiteX1826" fmla="*/ 12115716 w 12192000"/>
                <a:gd name="connsiteY1826" fmla="*/ 900230 h 1608850"/>
                <a:gd name="connsiteX1827" fmla="*/ 12115716 w 12192000"/>
                <a:gd name="connsiteY1827" fmla="*/ 908366 h 1608850"/>
                <a:gd name="connsiteX1828" fmla="*/ 12114602 w 12192000"/>
                <a:gd name="connsiteY1828" fmla="*/ 908366 h 1608850"/>
                <a:gd name="connsiteX1829" fmla="*/ 12106800 w 12192000"/>
                <a:gd name="connsiteY1829" fmla="*/ 908366 h 1608850"/>
                <a:gd name="connsiteX1830" fmla="*/ 12106800 w 12192000"/>
                <a:gd name="connsiteY1830" fmla="*/ 909528 h 1608850"/>
                <a:gd name="connsiteX1831" fmla="*/ 12106800 w 12192000"/>
                <a:gd name="connsiteY1831" fmla="*/ 917665 h 1608850"/>
                <a:gd name="connsiteX1832" fmla="*/ 12107915 w 12192000"/>
                <a:gd name="connsiteY1832" fmla="*/ 917665 h 1608850"/>
                <a:gd name="connsiteX1833" fmla="*/ 12115716 w 12192000"/>
                <a:gd name="connsiteY1833" fmla="*/ 917665 h 1608850"/>
                <a:gd name="connsiteX1834" fmla="*/ 12115716 w 12192000"/>
                <a:gd name="connsiteY1834" fmla="*/ 918827 h 1608850"/>
                <a:gd name="connsiteX1835" fmla="*/ 12115716 w 12192000"/>
                <a:gd name="connsiteY1835" fmla="*/ 926963 h 1608850"/>
                <a:gd name="connsiteX1836" fmla="*/ 12114602 w 12192000"/>
                <a:gd name="connsiteY1836" fmla="*/ 926963 h 1608850"/>
                <a:gd name="connsiteX1837" fmla="*/ 12106800 w 12192000"/>
                <a:gd name="connsiteY1837" fmla="*/ 926963 h 1608850"/>
                <a:gd name="connsiteX1838" fmla="*/ 12106800 w 12192000"/>
                <a:gd name="connsiteY1838" fmla="*/ 927835 h 1608850"/>
                <a:gd name="connsiteX1839" fmla="*/ 12106800 w 12192000"/>
                <a:gd name="connsiteY1839" fmla="*/ 933937 h 1608850"/>
                <a:gd name="connsiteX1840" fmla="*/ 12107915 w 12192000"/>
                <a:gd name="connsiteY1840" fmla="*/ 933937 h 1608850"/>
                <a:gd name="connsiteX1841" fmla="*/ 12115716 w 12192000"/>
                <a:gd name="connsiteY1841" fmla="*/ 933937 h 1608850"/>
                <a:gd name="connsiteX1842" fmla="*/ 12115716 w 12192000"/>
                <a:gd name="connsiteY1842" fmla="*/ 935100 h 1608850"/>
                <a:gd name="connsiteX1843" fmla="*/ 12115716 w 12192000"/>
                <a:gd name="connsiteY1843" fmla="*/ 943236 h 1608850"/>
                <a:gd name="connsiteX1844" fmla="*/ 12114602 w 12192000"/>
                <a:gd name="connsiteY1844" fmla="*/ 943236 h 1608850"/>
                <a:gd name="connsiteX1845" fmla="*/ 12106800 w 12192000"/>
                <a:gd name="connsiteY1845" fmla="*/ 943236 h 1608850"/>
                <a:gd name="connsiteX1846" fmla="*/ 12106800 w 12192000"/>
                <a:gd name="connsiteY1846" fmla="*/ 944398 h 1608850"/>
                <a:gd name="connsiteX1847" fmla="*/ 12106800 w 12192000"/>
                <a:gd name="connsiteY1847" fmla="*/ 952535 h 1608850"/>
                <a:gd name="connsiteX1848" fmla="*/ 12107915 w 12192000"/>
                <a:gd name="connsiteY1848" fmla="*/ 952535 h 1608850"/>
                <a:gd name="connsiteX1849" fmla="*/ 12115716 w 12192000"/>
                <a:gd name="connsiteY1849" fmla="*/ 952535 h 1608850"/>
                <a:gd name="connsiteX1850" fmla="*/ 12115716 w 12192000"/>
                <a:gd name="connsiteY1850" fmla="*/ 953406 h 1608850"/>
                <a:gd name="connsiteX1851" fmla="*/ 12115716 w 12192000"/>
                <a:gd name="connsiteY1851" fmla="*/ 959508 h 1608850"/>
                <a:gd name="connsiteX1852" fmla="*/ 12114602 w 12192000"/>
                <a:gd name="connsiteY1852" fmla="*/ 959508 h 1608850"/>
                <a:gd name="connsiteX1853" fmla="*/ 12106800 w 12192000"/>
                <a:gd name="connsiteY1853" fmla="*/ 959508 h 1608850"/>
                <a:gd name="connsiteX1854" fmla="*/ 12106800 w 12192000"/>
                <a:gd name="connsiteY1854" fmla="*/ 960671 h 1608850"/>
                <a:gd name="connsiteX1855" fmla="*/ 12106800 w 12192000"/>
                <a:gd name="connsiteY1855" fmla="*/ 968807 h 1608850"/>
                <a:gd name="connsiteX1856" fmla="*/ 12107915 w 12192000"/>
                <a:gd name="connsiteY1856" fmla="*/ 968807 h 1608850"/>
                <a:gd name="connsiteX1857" fmla="*/ 12115716 w 12192000"/>
                <a:gd name="connsiteY1857" fmla="*/ 968807 h 1608850"/>
                <a:gd name="connsiteX1858" fmla="*/ 12115716 w 12192000"/>
                <a:gd name="connsiteY1858" fmla="*/ 969969 h 1608850"/>
                <a:gd name="connsiteX1859" fmla="*/ 12115716 w 12192000"/>
                <a:gd name="connsiteY1859" fmla="*/ 978106 h 1608850"/>
                <a:gd name="connsiteX1860" fmla="*/ 12114602 w 12192000"/>
                <a:gd name="connsiteY1860" fmla="*/ 978106 h 1608850"/>
                <a:gd name="connsiteX1861" fmla="*/ 12106800 w 12192000"/>
                <a:gd name="connsiteY1861" fmla="*/ 978106 h 1608850"/>
                <a:gd name="connsiteX1862" fmla="*/ 12106800 w 12192000"/>
                <a:gd name="connsiteY1862" fmla="*/ 979268 h 1608850"/>
                <a:gd name="connsiteX1863" fmla="*/ 12106800 w 12192000"/>
                <a:gd name="connsiteY1863" fmla="*/ 987404 h 1608850"/>
                <a:gd name="connsiteX1864" fmla="*/ 12107915 w 12192000"/>
                <a:gd name="connsiteY1864" fmla="*/ 987404 h 1608850"/>
                <a:gd name="connsiteX1865" fmla="*/ 12115716 w 12192000"/>
                <a:gd name="connsiteY1865" fmla="*/ 987404 h 1608850"/>
                <a:gd name="connsiteX1866" fmla="*/ 12115716 w 12192000"/>
                <a:gd name="connsiteY1866" fmla="*/ 988276 h 1608850"/>
                <a:gd name="connsiteX1867" fmla="*/ 12115716 w 12192000"/>
                <a:gd name="connsiteY1867" fmla="*/ 994378 h 1608850"/>
                <a:gd name="connsiteX1868" fmla="*/ 12114602 w 12192000"/>
                <a:gd name="connsiteY1868" fmla="*/ 994378 h 1608850"/>
                <a:gd name="connsiteX1869" fmla="*/ 12106800 w 12192000"/>
                <a:gd name="connsiteY1869" fmla="*/ 994378 h 1608850"/>
                <a:gd name="connsiteX1870" fmla="*/ 12106800 w 12192000"/>
                <a:gd name="connsiteY1870" fmla="*/ 995540 h 1608850"/>
                <a:gd name="connsiteX1871" fmla="*/ 12106800 w 12192000"/>
                <a:gd name="connsiteY1871" fmla="*/ 1003677 h 1608850"/>
                <a:gd name="connsiteX1872" fmla="*/ 12131319 w 12192000"/>
                <a:gd name="connsiteY1872" fmla="*/ 1024599 h 1608850"/>
                <a:gd name="connsiteX1873" fmla="*/ 12130206 w 12192000"/>
                <a:gd name="connsiteY1873" fmla="*/ 1029248 h 1608850"/>
                <a:gd name="connsiteX1874" fmla="*/ 12122403 w 12192000"/>
                <a:gd name="connsiteY1874" fmla="*/ 1029248 h 1608850"/>
                <a:gd name="connsiteX1875" fmla="*/ 12122403 w 12192000"/>
                <a:gd name="connsiteY1875" fmla="*/ 1040036 h 1608850"/>
                <a:gd name="connsiteX1876" fmla="*/ 12122403 w 12192000"/>
                <a:gd name="connsiteY1876" fmla="*/ 1046874 h 1608850"/>
                <a:gd name="connsiteX1877" fmla="*/ 12131319 w 12192000"/>
                <a:gd name="connsiteY1877" fmla="*/ 1046874 h 1608850"/>
                <a:gd name="connsiteX1878" fmla="*/ 12131319 w 12192000"/>
                <a:gd name="connsiteY1878" fmla="*/ 1043196 h 1608850"/>
                <a:gd name="connsiteX1879" fmla="*/ 12132434 w 12192000"/>
                <a:gd name="connsiteY1879" fmla="*/ 1042615 h 1608850"/>
                <a:gd name="connsiteX1880" fmla="*/ 12140235 w 12192000"/>
                <a:gd name="connsiteY1880" fmla="*/ 1038547 h 1608850"/>
                <a:gd name="connsiteX1881" fmla="*/ 12142186 w 12192000"/>
                <a:gd name="connsiteY1881" fmla="*/ 1038547 h 1608850"/>
                <a:gd name="connsiteX1882" fmla="*/ 12155839 w 12192000"/>
                <a:gd name="connsiteY1882" fmla="*/ 1038547 h 1608850"/>
                <a:gd name="connsiteX1883" fmla="*/ 12155839 w 12192000"/>
                <a:gd name="connsiteY1883" fmla="*/ 1039709 h 1608850"/>
                <a:gd name="connsiteX1884" fmla="*/ 12155839 w 12192000"/>
                <a:gd name="connsiteY1884" fmla="*/ 1046874 h 1608850"/>
                <a:gd name="connsiteX1885" fmla="*/ 12192000 w 12192000"/>
                <a:gd name="connsiteY1885" fmla="*/ 1046874 h 1608850"/>
                <a:gd name="connsiteX1886" fmla="*/ 12192000 w 12192000"/>
                <a:gd name="connsiteY1886" fmla="*/ 1070905 h 1608850"/>
                <a:gd name="connsiteX1887" fmla="*/ 12192000 w 12192000"/>
                <a:gd name="connsiteY1887" fmla="*/ 1121663 h 1608850"/>
                <a:gd name="connsiteX1888" fmla="*/ 12192000 w 12192000"/>
                <a:gd name="connsiteY1888" fmla="*/ 1608850 h 1608850"/>
                <a:gd name="connsiteX1889" fmla="*/ 0 w 12192000"/>
                <a:gd name="connsiteY1889" fmla="*/ 1608850 h 1608850"/>
                <a:gd name="connsiteX1890" fmla="*/ 0 w 12192000"/>
                <a:gd name="connsiteY1890" fmla="*/ 1046874 h 1608850"/>
                <a:gd name="connsiteX1891" fmla="*/ 65773 w 12192000"/>
                <a:gd name="connsiteY1891" fmla="*/ 1046874 h 1608850"/>
                <a:gd name="connsiteX1892" fmla="*/ 82231 w 12192000"/>
                <a:gd name="connsiteY1892" fmla="*/ 1045519 h 1608850"/>
                <a:gd name="connsiteX1893" fmla="*/ 82231 w 12192000"/>
                <a:gd name="connsiteY1893" fmla="*/ 1012974 h 1608850"/>
                <a:gd name="connsiteX1894" fmla="*/ 126811 w 12192000"/>
                <a:gd name="connsiteY1894" fmla="*/ 1012974 h 1608850"/>
                <a:gd name="connsiteX1895" fmla="*/ 126811 w 12192000"/>
                <a:gd name="connsiteY1895" fmla="*/ 994377 h 1608850"/>
                <a:gd name="connsiteX1896" fmla="*/ 220430 w 12192000"/>
                <a:gd name="connsiteY1896" fmla="*/ 994377 h 1608850"/>
                <a:gd name="connsiteX1897" fmla="*/ 220430 w 12192000"/>
                <a:gd name="connsiteY1897" fmla="*/ 1006000 h 1608850"/>
                <a:gd name="connsiteX1898" fmla="*/ 280612 w 12192000"/>
                <a:gd name="connsiteY1898" fmla="*/ 1006000 h 1608850"/>
                <a:gd name="connsiteX1899" fmla="*/ 280612 w 12192000"/>
                <a:gd name="connsiteY1899" fmla="*/ 1012974 h 1608850"/>
                <a:gd name="connsiteX1900" fmla="*/ 298444 w 12192000"/>
                <a:gd name="connsiteY1900" fmla="*/ 1012974 h 1608850"/>
                <a:gd name="connsiteX1901" fmla="*/ 298444 w 12192000"/>
                <a:gd name="connsiteY1901" fmla="*/ 1019948 h 1608850"/>
                <a:gd name="connsiteX1902" fmla="*/ 314048 w 12192000"/>
                <a:gd name="connsiteY1902" fmla="*/ 1019948 h 1608850"/>
                <a:gd name="connsiteX1903" fmla="*/ 314048 w 12192000"/>
                <a:gd name="connsiteY1903" fmla="*/ 915339 h 1608850"/>
                <a:gd name="connsiteX1904" fmla="*/ 360858 w 12192000"/>
                <a:gd name="connsiteY1904" fmla="*/ 901391 h 1608850"/>
                <a:gd name="connsiteX1905" fmla="*/ 447789 w 12192000"/>
                <a:gd name="connsiteY1905" fmla="*/ 901391 h 1608850"/>
                <a:gd name="connsiteX1906" fmla="*/ 447789 w 12192000"/>
                <a:gd name="connsiteY1906" fmla="*/ 734017 h 1608850"/>
                <a:gd name="connsiteX1907" fmla="*/ 472308 w 12192000"/>
                <a:gd name="connsiteY1907" fmla="*/ 722393 h 1608850"/>
                <a:gd name="connsiteX1908" fmla="*/ 579301 w 12192000"/>
                <a:gd name="connsiteY1908" fmla="*/ 703796 h 1608850"/>
                <a:gd name="connsiteX1909" fmla="*/ 617194 w 12192000"/>
                <a:gd name="connsiteY1909" fmla="*/ 715419 h 1608850"/>
                <a:gd name="connsiteX1910" fmla="*/ 623881 w 12192000"/>
                <a:gd name="connsiteY1910" fmla="*/ 722393 h 1608850"/>
                <a:gd name="connsiteX1911" fmla="*/ 623881 w 12192000"/>
                <a:gd name="connsiteY1911" fmla="*/ 1033896 h 1608850"/>
                <a:gd name="connsiteX1912" fmla="*/ 639484 w 12192000"/>
                <a:gd name="connsiteY1912" fmla="*/ 1033896 h 1608850"/>
                <a:gd name="connsiteX1913" fmla="*/ 639484 w 12192000"/>
                <a:gd name="connsiteY1913" fmla="*/ 908365 h 1608850"/>
                <a:gd name="connsiteX1914" fmla="*/ 652858 w 12192000"/>
                <a:gd name="connsiteY1914" fmla="*/ 908365 h 1608850"/>
                <a:gd name="connsiteX1915" fmla="*/ 652858 w 12192000"/>
                <a:gd name="connsiteY1915" fmla="*/ 896742 h 1608850"/>
                <a:gd name="connsiteX1916" fmla="*/ 666232 w 12192000"/>
                <a:gd name="connsiteY1916" fmla="*/ 889768 h 1608850"/>
                <a:gd name="connsiteX1917" fmla="*/ 677377 w 12192000"/>
                <a:gd name="connsiteY1917" fmla="*/ 889768 h 1608850"/>
                <a:gd name="connsiteX1918" fmla="*/ 677377 w 12192000"/>
                <a:gd name="connsiteY1918" fmla="*/ 878145 h 1608850"/>
                <a:gd name="connsiteX1919" fmla="*/ 686293 w 12192000"/>
                <a:gd name="connsiteY1919" fmla="*/ 871171 h 1608850"/>
                <a:gd name="connsiteX1920" fmla="*/ 708584 w 12192000"/>
                <a:gd name="connsiteY1920" fmla="*/ 871171 h 1608850"/>
                <a:gd name="connsiteX1921" fmla="*/ 708584 w 12192000"/>
                <a:gd name="connsiteY1921" fmla="*/ 908365 h 1608850"/>
                <a:gd name="connsiteX1922" fmla="*/ 755393 w 12192000"/>
                <a:gd name="connsiteY1922" fmla="*/ 908365 h 1608850"/>
                <a:gd name="connsiteX1923" fmla="*/ 755393 w 12192000"/>
                <a:gd name="connsiteY1923" fmla="*/ 1038546 h 1608850"/>
                <a:gd name="connsiteX1924" fmla="*/ 773225 w 12192000"/>
                <a:gd name="connsiteY1924" fmla="*/ 1038546 h 1608850"/>
                <a:gd name="connsiteX1925" fmla="*/ 791057 w 12192000"/>
                <a:gd name="connsiteY1925" fmla="*/ 1031572 h 1608850"/>
                <a:gd name="connsiteX1926" fmla="*/ 791057 w 12192000"/>
                <a:gd name="connsiteY1926" fmla="*/ 1022273 h 1608850"/>
                <a:gd name="connsiteX1927" fmla="*/ 784370 w 12192000"/>
                <a:gd name="connsiteY1927" fmla="*/ 1019948 h 1608850"/>
                <a:gd name="connsiteX1928" fmla="*/ 784370 w 12192000"/>
                <a:gd name="connsiteY1928" fmla="*/ 1012974 h 1608850"/>
                <a:gd name="connsiteX1929" fmla="*/ 791057 w 12192000"/>
                <a:gd name="connsiteY1929" fmla="*/ 1008325 h 1608850"/>
                <a:gd name="connsiteX1930" fmla="*/ 791057 w 12192000"/>
                <a:gd name="connsiteY1930" fmla="*/ 957183 h 1608850"/>
                <a:gd name="connsiteX1931" fmla="*/ 784370 w 12192000"/>
                <a:gd name="connsiteY1931" fmla="*/ 954858 h 1608850"/>
                <a:gd name="connsiteX1932" fmla="*/ 784370 w 12192000"/>
                <a:gd name="connsiteY1932" fmla="*/ 947884 h 1608850"/>
                <a:gd name="connsiteX1933" fmla="*/ 791057 w 12192000"/>
                <a:gd name="connsiteY1933" fmla="*/ 943235 h 1608850"/>
                <a:gd name="connsiteX1934" fmla="*/ 795515 w 12192000"/>
                <a:gd name="connsiteY1934" fmla="*/ 938586 h 1608850"/>
                <a:gd name="connsiteX1935" fmla="*/ 795515 w 12192000"/>
                <a:gd name="connsiteY1935" fmla="*/ 929287 h 1608850"/>
                <a:gd name="connsiteX1936" fmla="*/ 791057 w 12192000"/>
                <a:gd name="connsiteY1936" fmla="*/ 929287 h 1608850"/>
                <a:gd name="connsiteX1937" fmla="*/ 791057 w 12192000"/>
                <a:gd name="connsiteY1937" fmla="*/ 922313 h 1608850"/>
                <a:gd name="connsiteX1938" fmla="*/ 797744 w 12192000"/>
                <a:gd name="connsiteY1938" fmla="*/ 917664 h 1608850"/>
                <a:gd name="connsiteX1939" fmla="*/ 833408 w 12192000"/>
                <a:gd name="connsiteY1939" fmla="*/ 852574 h 1608850"/>
                <a:gd name="connsiteX1940" fmla="*/ 828950 w 12192000"/>
                <a:gd name="connsiteY1940" fmla="*/ 850249 h 1608850"/>
                <a:gd name="connsiteX1941" fmla="*/ 828950 w 12192000"/>
                <a:gd name="connsiteY1941" fmla="*/ 843275 h 1608850"/>
                <a:gd name="connsiteX1942" fmla="*/ 835637 w 12192000"/>
                <a:gd name="connsiteY1942" fmla="*/ 840950 h 1608850"/>
                <a:gd name="connsiteX1943" fmla="*/ 835637 w 12192000"/>
                <a:gd name="connsiteY1943" fmla="*/ 831652 h 1608850"/>
                <a:gd name="connsiteX1944" fmla="*/ 840095 w 12192000"/>
                <a:gd name="connsiteY1944" fmla="*/ 831652 h 1608850"/>
                <a:gd name="connsiteX1945" fmla="*/ 840095 w 12192000"/>
                <a:gd name="connsiteY1945" fmla="*/ 810730 h 1608850"/>
                <a:gd name="connsiteX1946" fmla="*/ 835637 w 12192000"/>
                <a:gd name="connsiteY1946" fmla="*/ 810730 h 1608850"/>
                <a:gd name="connsiteX1947" fmla="*/ 835637 w 12192000"/>
                <a:gd name="connsiteY1947" fmla="*/ 806081 h 1608850"/>
                <a:gd name="connsiteX1948" fmla="*/ 840095 w 12192000"/>
                <a:gd name="connsiteY1948" fmla="*/ 803756 h 1608850"/>
                <a:gd name="connsiteX1949" fmla="*/ 851240 w 12192000"/>
                <a:gd name="connsiteY1949" fmla="*/ 787483 h 1608850"/>
                <a:gd name="connsiteX1950" fmla="*/ 853469 w 12192000"/>
                <a:gd name="connsiteY1950" fmla="*/ 778185 h 1608850"/>
                <a:gd name="connsiteX1951" fmla="*/ 853469 w 12192000"/>
                <a:gd name="connsiteY1951" fmla="*/ 752614 h 1608850"/>
                <a:gd name="connsiteX1952" fmla="*/ 853748 w 12192000"/>
                <a:gd name="connsiteY1952" fmla="*/ 751742 h 1608850"/>
                <a:gd name="connsiteX1953" fmla="*/ 855698 w 12192000"/>
                <a:gd name="connsiteY1953" fmla="*/ 745640 h 1608850"/>
                <a:gd name="connsiteX1954" fmla="*/ 855977 w 12192000"/>
                <a:gd name="connsiteY1954" fmla="*/ 746512 h 1608850"/>
                <a:gd name="connsiteX1955" fmla="*/ 857927 w 12192000"/>
                <a:gd name="connsiteY1955" fmla="*/ 752614 h 1608850"/>
                <a:gd name="connsiteX1956" fmla="*/ 860156 w 12192000"/>
                <a:gd name="connsiteY1956" fmla="*/ 778185 h 1608850"/>
                <a:gd name="connsiteX1957" fmla="*/ 860156 w 12192000"/>
                <a:gd name="connsiteY1957" fmla="*/ 785159 h 1608850"/>
                <a:gd name="connsiteX1958" fmla="*/ 871302 w 12192000"/>
                <a:gd name="connsiteY1958" fmla="*/ 803756 h 1608850"/>
                <a:gd name="connsiteX1959" fmla="*/ 875760 w 12192000"/>
                <a:gd name="connsiteY1959" fmla="*/ 806081 h 1608850"/>
                <a:gd name="connsiteX1960" fmla="*/ 875760 w 12192000"/>
                <a:gd name="connsiteY1960" fmla="*/ 810730 h 1608850"/>
                <a:gd name="connsiteX1961" fmla="*/ 873531 w 12192000"/>
                <a:gd name="connsiteY1961" fmla="*/ 831652 h 1608850"/>
                <a:gd name="connsiteX1962" fmla="*/ 877989 w 12192000"/>
                <a:gd name="connsiteY1962" fmla="*/ 840950 h 1608850"/>
                <a:gd name="connsiteX1963" fmla="*/ 882447 w 12192000"/>
                <a:gd name="connsiteY1963" fmla="*/ 843275 h 1608850"/>
                <a:gd name="connsiteX1964" fmla="*/ 882447 w 12192000"/>
                <a:gd name="connsiteY1964" fmla="*/ 850249 h 1608850"/>
                <a:gd name="connsiteX1965" fmla="*/ 877989 w 12192000"/>
                <a:gd name="connsiteY1965" fmla="*/ 852574 h 1608850"/>
                <a:gd name="connsiteX1966" fmla="*/ 904180 w 12192000"/>
                <a:gd name="connsiteY1966" fmla="*/ 879888 h 1608850"/>
                <a:gd name="connsiteX1967" fmla="*/ 913070 w 12192000"/>
                <a:gd name="connsiteY1967" fmla="*/ 915339 h 1608850"/>
                <a:gd name="connsiteX1968" fmla="*/ 944859 w 12192000"/>
                <a:gd name="connsiteY1968" fmla="*/ 915339 h 1608850"/>
                <a:gd name="connsiteX1969" fmla="*/ 944859 w 12192000"/>
                <a:gd name="connsiteY1969" fmla="*/ 886329 h 1608850"/>
                <a:gd name="connsiteX1970" fmla="*/ 939475 w 12192000"/>
                <a:gd name="connsiteY1970" fmla="*/ 886329 h 1608850"/>
                <a:gd name="connsiteX1971" fmla="*/ 939475 w 12192000"/>
                <a:gd name="connsiteY1971" fmla="*/ 724196 h 1608850"/>
                <a:gd name="connsiteX1972" fmla="*/ 959742 w 12192000"/>
                <a:gd name="connsiteY1972" fmla="*/ 724196 h 1608850"/>
                <a:gd name="connsiteX1973" fmla="*/ 960249 w 12192000"/>
                <a:gd name="connsiteY1973" fmla="*/ 723115 h 1608850"/>
                <a:gd name="connsiteX1974" fmla="*/ 963795 w 12192000"/>
                <a:gd name="connsiteY1974" fmla="*/ 715549 h 1608850"/>
                <a:gd name="connsiteX1975" fmla="*/ 965569 w 12192000"/>
                <a:gd name="connsiteY1975" fmla="*/ 715819 h 1608850"/>
                <a:gd name="connsiteX1976" fmla="*/ 977982 w 12192000"/>
                <a:gd name="connsiteY1976" fmla="*/ 717710 h 1608850"/>
                <a:gd name="connsiteX1977" fmla="*/ 978489 w 12192000"/>
                <a:gd name="connsiteY1977" fmla="*/ 719062 h 1608850"/>
                <a:gd name="connsiteX1978" fmla="*/ 982035 w 12192000"/>
                <a:gd name="connsiteY1978" fmla="*/ 728519 h 1608850"/>
                <a:gd name="connsiteX1979" fmla="*/ 1008382 w 12192000"/>
                <a:gd name="connsiteY1979" fmla="*/ 730681 h 1608850"/>
                <a:gd name="connsiteX1980" fmla="*/ 1008382 w 12192000"/>
                <a:gd name="connsiteY1980" fmla="*/ 607460 h 1608850"/>
                <a:gd name="connsiteX1981" fmla="*/ 1010409 w 12192000"/>
                <a:gd name="connsiteY1981" fmla="*/ 607460 h 1608850"/>
                <a:gd name="connsiteX1982" fmla="*/ 1024597 w 12192000"/>
                <a:gd name="connsiteY1982" fmla="*/ 607460 h 1608850"/>
                <a:gd name="connsiteX1983" fmla="*/ 1024597 w 12192000"/>
                <a:gd name="connsiteY1983" fmla="*/ 471268 h 1608850"/>
                <a:gd name="connsiteX1984" fmla="*/ 1026369 w 12192000"/>
                <a:gd name="connsiteY1984" fmla="*/ 471268 h 1608850"/>
                <a:gd name="connsiteX1985" fmla="*/ 1038783 w 12192000"/>
                <a:gd name="connsiteY1985" fmla="*/ 471268 h 1608850"/>
                <a:gd name="connsiteX1986" fmla="*/ 1038783 w 12192000"/>
                <a:gd name="connsiteY1986" fmla="*/ 356694 h 1608850"/>
                <a:gd name="connsiteX1987" fmla="*/ 1042837 w 12192000"/>
                <a:gd name="connsiteY1987" fmla="*/ 328590 h 1608850"/>
                <a:gd name="connsiteX1988" fmla="*/ 1044863 w 12192000"/>
                <a:gd name="connsiteY1988" fmla="*/ 328590 h 1608850"/>
                <a:gd name="connsiteX1989" fmla="*/ 1059050 w 12192000"/>
                <a:gd name="connsiteY1989" fmla="*/ 328590 h 1608850"/>
                <a:gd name="connsiteX1990" fmla="*/ 1095531 w 12192000"/>
                <a:gd name="connsiteY1990" fmla="*/ 246443 h 1608850"/>
                <a:gd name="connsiteX1991" fmla="*/ 1099585 w 12192000"/>
                <a:gd name="connsiteY1991" fmla="*/ 0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</a:cxnLst>
              <a:rect l="l" t="t" r="r" b="b"/>
              <a:pathLst>
                <a:path w="12192000" h="1608850">
                  <a:moveTo>
                    <a:pt x="8760317" y="780798"/>
                  </a:moveTo>
                  <a:lnTo>
                    <a:pt x="8760317" y="785159"/>
                  </a:lnTo>
                  <a:lnTo>
                    <a:pt x="8761882" y="787771"/>
                  </a:lnTo>
                  <a:lnTo>
                    <a:pt x="8762996" y="787771"/>
                  </a:lnTo>
                  <a:cubicBezTo>
                    <a:pt x="8762996" y="787771"/>
                    <a:pt x="8762996" y="787771"/>
                    <a:pt x="8762996" y="786900"/>
                  </a:cubicBezTo>
                  <a:lnTo>
                    <a:pt x="8762996" y="780798"/>
                  </a:lnTo>
                  <a:cubicBezTo>
                    <a:pt x="8762996" y="780798"/>
                    <a:pt x="8762996" y="780798"/>
                    <a:pt x="8761881" y="780798"/>
                  </a:cubicBezTo>
                  <a:close/>
                  <a:moveTo>
                    <a:pt x="8758924" y="762200"/>
                  </a:moveTo>
                  <a:lnTo>
                    <a:pt x="8759734" y="771499"/>
                  </a:lnTo>
                  <a:lnTo>
                    <a:pt x="8762996" y="771499"/>
                  </a:lnTo>
                  <a:cubicBezTo>
                    <a:pt x="8762996" y="771499"/>
                    <a:pt x="8762996" y="771499"/>
                    <a:pt x="8762996" y="770337"/>
                  </a:cubicBezTo>
                  <a:lnTo>
                    <a:pt x="8762996" y="762200"/>
                  </a:lnTo>
                  <a:cubicBezTo>
                    <a:pt x="8762996" y="762200"/>
                    <a:pt x="8762996" y="762200"/>
                    <a:pt x="8761881" y="762200"/>
                  </a:cubicBezTo>
                  <a:close/>
                  <a:moveTo>
                    <a:pt x="8755951" y="745928"/>
                  </a:moveTo>
                  <a:lnTo>
                    <a:pt x="8756137" y="746512"/>
                  </a:lnTo>
                  <a:lnTo>
                    <a:pt x="8758088" y="752614"/>
                  </a:lnTo>
                  <a:lnTo>
                    <a:pt x="8758113" y="752902"/>
                  </a:lnTo>
                  <a:lnTo>
                    <a:pt x="8762996" y="752902"/>
                  </a:lnTo>
                  <a:cubicBezTo>
                    <a:pt x="8762996" y="752902"/>
                    <a:pt x="8762996" y="752902"/>
                    <a:pt x="8762996" y="752030"/>
                  </a:cubicBezTo>
                  <a:lnTo>
                    <a:pt x="8762996" y="745928"/>
                  </a:lnTo>
                  <a:cubicBezTo>
                    <a:pt x="8762996" y="745928"/>
                    <a:pt x="8762996" y="745928"/>
                    <a:pt x="8761881" y="745928"/>
                  </a:cubicBezTo>
                  <a:close/>
                  <a:moveTo>
                    <a:pt x="8907881" y="718032"/>
                  </a:moveTo>
                  <a:cubicBezTo>
                    <a:pt x="8907881" y="718032"/>
                    <a:pt x="8907881" y="718032"/>
                    <a:pt x="8907881" y="719194"/>
                  </a:cubicBezTo>
                  <a:lnTo>
                    <a:pt x="8907881" y="727331"/>
                  </a:lnTo>
                  <a:lnTo>
                    <a:pt x="8908543" y="727331"/>
                  </a:lnTo>
                  <a:lnTo>
                    <a:pt x="8908543" y="718032"/>
                  </a:lnTo>
                  <a:close/>
                  <a:moveTo>
                    <a:pt x="1099585" y="0"/>
                  </a:moveTo>
                  <a:cubicBezTo>
                    <a:pt x="1099585" y="18"/>
                    <a:pt x="1099601" y="2040"/>
                    <a:pt x="1101611" y="246443"/>
                  </a:cubicBezTo>
                  <a:cubicBezTo>
                    <a:pt x="1101623" y="246467"/>
                    <a:pt x="1102267" y="247808"/>
                    <a:pt x="1140117" y="326429"/>
                  </a:cubicBezTo>
                  <a:cubicBezTo>
                    <a:pt x="1140125" y="326429"/>
                    <a:pt x="1140236" y="326429"/>
                    <a:pt x="1142145" y="326429"/>
                  </a:cubicBezTo>
                  <a:lnTo>
                    <a:pt x="1156331" y="326429"/>
                  </a:lnTo>
                  <a:cubicBezTo>
                    <a:pt x="1156331" y="326443"/>
                    <a:pt x="1156331" y="327005"/>
                    <a:pt x="1156331" y="350208"/>
                  </a:cubicBezTo>
                  <a:cubicBezTo>
                    <a:pt x="1156333" y="350214"/>
                    <a:pt x="1156371" y="350272"/>
                    <a:pt x="1156839" y="351019"/>
                  </a:cubicBezTo>
                  <a:lnTo>
                    <a:pt x="1160385" y="356694"/>
                  </a:lnTo>
                  <a:cubicBezTo>
                    <a:pt x="1160385" y="356714"/>
                    <a:pt x="1160385" y="358229"/>
                    <a:pt x="1160385" y="471268"/>
                  </a:cubicBezTo>
                  <a:cubicBezTo>
                    <a:pt x="1160393" y="471268"/>
                    <a:pt x="1160533" y="471268"/>
                    <a:pt x="1162664" y="471268"/>
                  </a:cubicBezTo>
                  <a:lnTo>
                    <a:pt x="1178625" y="471268"/>
                  </a:lnTo>
                  <a:cubicBezTo>
                    <a:pt x="1178625" y="471288"/>
                    <a:pt x="1178625" y="472923"/>
                    <a:pt x="1178625" y="611783"/>
                  </a:cubicBezTo>
                  <a:cubicBezTo>
                    <a:pt x="1178635" y="611782"/>
                    <a:pt x="1178747" y="611761"/>
                    <a:pt x="1180145" y="611513"/>
                  </a:cubicBezTo>
                  <a:lnTo>
                    <a:pt x="1190785" y="609622"/>
                  </a:lnTo>
                  <a:cubicBezTo>
                    <a:pt x="1190785" y="609644"/>
                    <a:pt x="1190755" y="610978"/>
                    <a:pt x="1188759" y="698254"/>
                  </a:cubicBezTo>
                  <a:cubicBezTo>
                    <a:pt x="1188769" y="698256"/>
                    <a:pt x="1188879" y="698276"/>
                    <a:pt x="1190279" y="698525"/>
                  </a:cubicBezTo>
                  <a:lnTo>
                    <a:pt x="1200919" y="700416"/>
                  </a:lnTo>
                  <a:cubicBezTo>
                    <a:pt x="1200921" y="700423"/>
                    <a:pt x="1200941" y="700487"/>
                    <a:pt x="1201171" y="701227"/>
                  </a:cubicBezTo>
                  <a:lnTo>
                    <a:pt x="1202945" y="706902"/>
                  </a:lnTo>
                  <a:cubicBezTo>
                    <a:pt x="1202947" y="706893"/>
                    <a:pt x="1202993" y="706750"/>
                    <a:pt x="1203705" y="704470"/>
                  </a:cubicBezTo>
                  <a:lnTo>
                    <a:pt x="1209025" y="687446"/>
                  </a:lnTo>
                  <a:cubicBezTo>
                    <a:pt x="1209032" y="687446"/>
                    <a:pt x="1209133" y="687446"/>
                    <a:pt x="1210799" y="687446"/>
                  </a:cubicBezTo>
                  <a:lnTo>
                    <a:pt x="1223212" y="687446"/>
                  </a:lnTo>
                  <a:cubicBezTo>
                    <a:pt x="1223212" y="687463"/>
                    <a:pt x="1223212" y="688156"/>
                    <a:pt x="1223212" y="719872"/>
                  </a:cubicBezTo>
                  <a:cubicBezTo>
                    <a:pt x="1223219" y="719877"/>
                    <a:pt x="1223295" y="719917"/>
                    <a:pt x="1224225" y="720413"/>
                  </a:cubicBezTo>
                  <a:lnTo>
                    <a:pt x="1231319" y="724196"/>
                  </a:lnTo>
                  <a:cubicBezTo>
                    <a:pt x="1231319" y="724205"/>
                    <a:pt x="1231319" y="724306"/>
                    <a:pt x="1231319" y="725547"/>
                  </a:cubicBezTo>
                  <a:lnTo>
                    <a:pt x="1231319" y="735005"/>
                  </a:lnTo>
                  <a:cubicBezTo>
                    <a:pt x="1231339" y="735005"/>
                    <a:pt x="1232247" y="735005"/>
                    <a:pt x="1275907" y="735005"/>
                  </a:cubicBezTo>
                  <a:cubicBezTo>
                    <a:pt x="1275907" y="735013"/>
                    <a:pt x="1275907" y="735096"/>
                    <a:pt x="1275907" y="736086"/>
                  </a:cubicBezTo>
                  <a:lnTo>
                    <a:pt x="1275907" y="743652"/>
                  </a:lnTo>
                  <a:cubicBezTo>
                    <a:pt x="1275915" y="743652"/>
                    <a:pt x="1276037" y="743652"/>
                    <a:pt x="1277933" y="743652"/>
                  </a:cubicBezTo>
                  <a:lnTo>
                    <a:pt x="1292119" y="743652"/>
                  </a:lnTo>
                  <a:cubicBezTo>
                    <a:pt x="1292119" y="743634"/>
                    <a:pt x="1292119" y="742905"/>
                    <a:pt x="1292119" y="713387"/>
                  </a:cubicBezTo>
                  <a:cubicBezTo>
                    <a:pt x="1292141" y="713387"/>
                    <a:pt x="1293071" y="713387"/>
                    <a:pt x="1336706" y="713387"/>
                  </a:cubicBezTo>
                  <a:cubicBezTo>
                    <a:pt x="1336706" y="713379"/>
                    <a:pt x="1336706" y="713282"/>
                    <a:pt x="1336706" y="712036"/>
                  </a:cubicBezTo>
                  <a:lnTo>
                    <a:pt x="1336706" y="702578"/>
                  </a:lnTo>
                  <a:cubicBezTo>
                    <a:pt x="1336713" y="702578"/>
                    <a:pt x="1336787" y="702578"/>
                    <a:pt x="1337721" y="702578"/>
                  </a:cubicBezTo>
                  <a:lnTo>
                    <a:pt x="1344813" y="702578"/>
                  </a:lnTo>
                  <a:cubicBezTo>
                    <a:pt x="1344813" y="702571"/>
                    <a:pt x="1344813" y="702458"/>
                    <a:pt x="1344813" y="700687"/>
                  </a:cubicBezTo>
                  <a:lnTo>
                    <a:pt x="1344813" y="687446"/>
                  </a:lnTo>
                  <a:cubicBezTo>
                    <a:pt x="1344823" y="687446"/>
                    <a:pt x="1344895" y="687446"/>
                    <a:pt x="1345573" y="687446"/>
                  </a:cubicBezTo>
                  <a:lnTo>
                    <a:pt x="1350893" y="687446"/>
                  </a:lnTo>
                  <a:cubicBezTo>
                    <a:pt x="1350893" y="687439"/>
                    <a:pt x="1350893" y="687354"/>
                    <a:pt x="1350893" y="686365"/>
                  </a:cubicBezTo>
                  <a:lnTo>
                    <a:pt x="1350893" y="678798"/>
                  </a:lnTo>
                  <a:cubicBezTo>
                    <a:pt x="1350901" y="678798"/>
                    <a:pt x="1351025" y="678798"/>
                    <a:pt x="1352921" y="678798"/>
                  </a:cubicBezTo>
                  <a:lnTo>
                    <a:pt x="1367107" y="678798"/>
                  </a:lnTo>
                  <a:cubicBezTo>
                    <a:pt x="1367107" y="678805"/>
                    <a:pt x="1367107" y="678882"/>
                    <a:pt x="1367107" y="679879"/>
                  </a:cubicBezTo>
                  <a:lnTo>
                    <a:pt x="1367107" y="687446"/>
                  </a:lnTo>
                  <a:cubicBezTo>
                    <a:pt x="1367119" y="687446"/>
                    <a:pt x="1367619" y="687446"/>
                    <a:pt x="1389401" y="687446"/>
                  </a:cubicBezTo>
                  <a:cubicBezTo>
                    <a:pt x="1389401" y="687438"/>
                    <a:pt x="1389401" y="687324"/>
                    <a:pt x="1389401" y="685554"/>
                  </a:cubicBezTo>
                  <a:lnTo>
                    <a:pt x="1389401" y="672313"/>
                  </a:lnTo>
                  <a:cubicBezTo>
                    <a:pt x="1389407" y="672313"/>
                    <a:pt x="1389503" y="672313"/>
                    <a:pt x="1391174" y="672313"/>
                  </a:cubicBezTo>
                  <a:lnTo>
                    <a:pt x="1403587" y="672313"/>
                  </a:lnTo>
                  <a:cubicBezTo>
                    <a:pt x="1403587" y="672325"/>
                    <a:pt x="1403587" y="672839"/>
                    <a:pt x="1403587" y="696093"/>
                  </a:cubicBezTo>
                  <a:cubicBezTo>
                    <a:pt x="1403595" y="696093"/>
                    <a:pt x="1403675" y="696093"/>
                    <a:pt x="1404601" y="696093"/>
                  </a:cubicBezTo>
                  <a:lnTo>
                    <a:pt x="1411695" y="696093"/>
                  </a:lnTo>
                  <a:cubicBezTo>
                    <a:pt x="1411695" y="696087"/>
                    <a:pt x="1411695" y="696006"/>
                    <a:pt x="1411695" y="695012"/>
                  </a:cubicBezTo>
                  <a:lnTo>
                    <a:pt x="1411695" y="687446"/>
                  </a:lnTo>
                  <a:cubicBezTo>
                    <a:pt x="1411703" y="687446"/>
                    <a:pt x="1411821" y="687446"/>
                    <a:pt x="1413467" y="687446"/>
                  </a:cubicBezTo>
                  <a:lnTo>
                    <a:pt x="1425881" y="687446"/>
                  </a:lnTo>
                  <a:cubicBezTo>
                    <a:pt x="1425881" y="687459"/>
                    <a:pt x="1425881" y="688018"/>
                    <a:pt x="1425881" y="713387"/>
                  </a:cubicBezTo>
                  <a:cubicBezTo>
                    <a:pt x="1425889" y="713387"/>
                    <a:pt x="1426007" y="713387"/>
                    <a:pt x="1427909" y="713387"/>
                  </a:cubicBezTo>
                  <a:lnTo>
                    <a:pt x="1442095" y="713387"/>
                  </a:lnTo>
                  <a:cubicBezTo>
                    <a:pt x="1442095" y="713398"/>
                    <a:pt x="1442095" y="713513"/>
                    <a:pt x="1442095" y="715008"/>
                  </a:cubicBezTo>
                  <a:lnTo>
                    <a:pt x="1442095" y="726358"/>
                  </a:lnTo>
                  <a:cubicBezTo>
                    <a:pt x="1442103" y="726358"/>
                    <a:pt x="1442173" y="726358"/>
                    <a:pt x="1442855" y="726358"/>
                  </a:cubicBezTo>
                  <a:lnTo>
                    <a:pt x="1448175" y="726358"/>
                  </a:lnTo>
                  <a:cubicBezTo>
                    <a:pt x="1448175" y="726350"/>
                    <a:pt x="1448175" y="726274"/>
                    <a:pt x="1448175" y="725547"/>
                  </a:cubicBezTo>
                  <a:lnTo>
                    <a:pt x="1448175" y="719872"/>
                  </a:lnTo>
                  <a:cubicBezTo>
                    <a:pt x="1448193" y="719872"/>
                    <a:pt x="1448911" y="719872"/>
                    <a:pt x="1478575" y="719872"/>
                  </a:cubicBezTo>
                  <a:cubicBezTo>
                    <a:pt x="1478575" y="719886"/>
                    <a:pt x="1478575" y="720449"/>
                    <a:pt x="1478575" y="743652"/>
                  </a:cubicBezTo>
                  <a:cubicBezTo>
                    <a:pt x="1478583" y="743652"/>
                    <a:pt x="1478661" y="743652"/>
                    <a:pt x="1479589" y="743652"/>
                  </a:cubicBezTo>
                  <a:lnTo>
                    <a:pt x="1486683" y="743652"/>
                  </a:lnTo>
                  <a:cubicBezTo>
                    <a:pt x="1486683" y="743659"/>
                    <a:pt x="1486683" y="743732"/>
                    <a:pt x="1486683" y="744733"/>
                  </a:cubicBezTo>
                  <a:lnTo>
                    <a:pt x="1486683" y="752299"/>
                  </a:lnTo>
                  <a:cubicBezTo>
                    <a:pt x="1486691" y="752299"/>
                    <a:pt x="1486765" y="752299"/>
                    <a:pt x="1487443" y="752299"/>
                  </a:cubicBezTo>
                  <a:lnTo>
                    <a:pt x="1492763" y="752299"/>
                  </a:lnTo>
                  <a:cubicBezTo>
                    <a:pt x="1492763" y="752292"/>
                    <a:pt x="1492763" y="752172"/>
                    <a:pt x="1492763" y="750137"/>
                  </a:cubicBezTo>
                  <a:lnTo>
                    <a:pt x="1492763" y="735005"/>
                  </a:lnTo>
                  <a:cubicBezTo>
                    <a:pt x="1492769" y="735005"/>
                    <a:pt x="1492847" y="735005"/>
                    <a:pt x="1493775" y="735005"/>
                  </a:cubicBezTo>
                  <a:lnTo>
                    <a:pt x="1500869" y="735005"/>
                  </a:lnTo>
                  <a:cubicBezTo>
                    <a:pt x="1500869" y="735013"/>
                    <a:pt x="1500869" y="735096"/>
                    <a:pt x="1500869" y="736086"/>
                  </a:cubicBezTo>
                  <a:lnTo>
                    <a:pt x="1500869" y="743652"/>
                  </a:lnTo>
                  <a:lnTo>
                    <a:pt x="1506189" y="741659"/>
                  </a:lnTo>
                  <a:cubicBezTo>
                    <a:pt x="1506949" y="741287"/>
                    <a:pt x="1506949" y="741085"/>
                    <a:pt x="1506949" y="740679"/>
                  </a:cubicBezTo>
                  <a:lnTo>
                    <a:pt x="1506949" y="735005"/>
                  </a:lnTo>
                  <a:cubicBezTo>
                    <a:pt x="1506966" y="735005"/>
                    <a:pt x="1507767" y="735005"/>
                    <a:pt x="1545457" y="735005"/>
                  </a:cubicBezTo>
                  <a:cubicBezTo>
                    <a:pt x="1545457" y="735019"/>
                    <a:pt x="1545457" y="735566"/>
                    <a:pt x="1545457" y="758784"/>
                  </a:cubicBezTo>
                  <a:cubicBezTo>
                    <a:pt x="1545464" y="758784"/>
                    <a:pt x="1545583" y="758784"/>
                    <a:pt x="1547483" y="758784"/>
                  </a:cubicBezTo>
                  <a:lnTo>
                    <a:pt x="1561669" y="758784"/>
                  </a:lnTo>
                  <a:cubicBezTo>
                    <a:pt x="1561669" y="758792"/>
                    <a:pt x="1561669" y="758874"/>
                    <a:pt x="1561669" y="759865"/>
                  </a:cubicBezTo>
                  <a:lnTo>
                    <a:pt x="1561669" y="767431"/>
                  </a:lnTo>
                  <a:cubicBezTo>
                    <a:pt x="1561679" y="767431"/>
                    <a:pt x="1561801" y="767431"/>
                    <a:pt x="1563443" y="767431"/>
                  </a:cubicBezTo>
                  <a:lnTo>
                    <a:pt x="1575857" y="767431"/>
                  </a:lnTo>
                  <a:cubicBezTo>
                    <a:pt x="1575857" y="767419"/>
                    <a:pt x="1575857" y="766908"/>
                    <a:pt x="1575857" y="743652"/>
                  </a:cubicBezTo>
                  <a:cubicBezTo>
                    <a:pt x="1575863" y="743652"/>
                    <a:pt x="1575941" y="743652"/>
                    <a:pt x="1576869" y="743652"/>
                  </a:cubicBezTo>
                  <a:lnTo>
                    <a:pt x="1583963" y="743652"/>
                  </a:lnTo>
                  <a:cubicBezTo>
                    <a:pt x="1583963" y="743633"/>
                    <a:pt x="1583963" y="742862"/>
                    <a:pt x="1583963" y="711225"/>
                  </a:cubicBezTo>
                  <a:cubicBezTo>
                    <a:pt x="1583971" y="711225"/>
                    <a:pt x="1584047" y="711225"/>
                    <a:pt x="1584977" y="711225"/>
                  </a:cubicBezTo>
                  <a:lnTo>
                    <a:pt x="1592071" y="711225"/>
                  </a:lnTo>
                  <a:cubicBezTo>
                    <a:pt x="1592071" y="711219"/>
                    <a:pt x="1592071" y="711110"/>
                    <a:pt x="1592071" y="709334"/>
                  </a:cubicBezTo>
                  <a:lnTo>
                    <a:pt x="1592071" y="696093"/>
                  </a:lnTo>
                  <a:cubicBezTo>
                    <a:pt x="1590043" y="696093"/>
                    <a:pt x="1590043" y="696093"/>
                    <a:pt x="1590803" y="694471"/>
                  </a:cubicBezTo>
                  <a:lnTo>
                    <a:pt x="1596123" y="683122"/>
                  </a:lnTo>
                  <a:cubicBezTo>
                    <a:pt x="1596129" y="683139"/>
                    <a:pt x="1596323" y="683813"/>
                    <a:pt x="1604231" y="711225"/>
                  </a:cubicBezTo>
                  <a:cubicBezTo>
                    <a:pt x="1604239" y="711225"/>
                    <a:pt x="1604311" y="711225"/>
                    <a:pt x="1604991" y="711225"/>
                  </a:cubicBezTo>
                  <a:lnTo>
                    <a:pt x="1610311" y="711225"/>
                  </a:lnTo>
                  <a:cubicBezTo>
                    <a:pt x="1610311" y="711212"/>
                    <a:pt x="1610311" y="710033"/>
                    <a:pt x="1610311" y="605298"/>
                  </a:cubicBezTo>
                  <a:cubicBezTo>
                    <a:pt x="1610321" y="605298"/>
                    <a:pt x="1610435" y="605298"/>
                    <a:pt x="1611831" y="605298"/>
                  </a:cubicBezTo>
                  <a:lnTo>
                    <a:pt x="1622471" y="605298"/>
                  </a:lnTo>
                  <a:cubicBezTo>
                    <a:pt x="1622471" y="605276"/>
                    <a:pt x="1622471" y="604266"/>
                    <a:pt x="1622471" y="557739"/>
                  </a:cubicBezTo>
                  <a:cubicBezTo>
                    <a:pt x="1622487" y="557739"/>
                    <a:pt x="1623113" y="557739"/>
                    <a:pt x="1648817" y="557739"/>
                  </a:cubicBezTo>
                  <a:cubicBezTo>
                    <a:pt x="1648817" y="557727"/>
                    <a:pt x="1648817" y="557217"/>
                    <a:pt x="1648817" y="536121"/>
                  </a:cubicBezTo>
                  <a:cubicBezTo>
                    <a:pt x="1648837" y="536121"/>
                    <a:pt x="1649625" y="536121"/>
                    <a:pt x="1683271" y="536121"/>
                  </a:cubicBezTo>
                  <a:cubicBezTo>
                    <a:pt x="1683271" y="536129"/>
                    <a:pt x="1683271" y="536259"/>
                    <a:pt x="1683271" y="538553"/>
                  </a:cubicBezTo>
                  <a:lnTo>
                    <a:pt x="1683271" y="555577"/>
                  </a:lnTo>
                  <a:cubicBezTo>
                    <a:pt x="1683281" y="555577"/>
                    <a:pt x="1683411" y="555577"/>
                    <a:pt x="1685551" y="555577"/>
                  </a:cubicBezTo>
                  <a:lnTo>
                    <a:pt x="1701511" y="555577"/>
                  </a:lnTo>
                  <a:cubicBezTo>
                    <a:pt x="1701511" y="555595"/>
                    <a:pt x="1701511" y="556489"/>
                    <a:pt x="1701511" y="603136"/>
                  </a:cubicBezTo>
                  <a:cubicBezTo>
                    <a:pt x="1701517" y="603136"/>
                    <a:pt x="1701593" y="603136"/>
                    <a:pt x="1702525" y="603136"/>
                  </a:cubicBezTo>
                  <a:lnTo>
                    <a:pt x="1709619" y="603136"/>
                  </a:lnTo>
                  <a:lnTo>
                    <a:pt x="1723805" y="607460"/>
                  </a:lnTo>
                  <a:cubicBezTo>
                    <a:pt x="1723805" y="607470"/>
                    <a:pt x="1723805" y="608120"/>
                    <a:pt x="1723805" y="646372"/>
                  </a:cubicBezTo>
                  <a:cubicBezTo>
                    <a:pt x="1723811" y="646372"/>
                    <a:pt x="1723887" y="646372"/>
                    <a:pt x="1724819" y="646372"/>
                  </a:cubicBezTo>
                  <a:lnTo>
                    <a:pt x="1731911" y="646372"/>
                  </a:lnTo>
                  <a:cubicBezTo>
                    <a:pt x="1731911" y="646382"/>
                    <a:pt x="1731911" y="646488"/>
                    <a:pt x="1731911" y="647993"/>
                  </a:cubicBezTo>
                  <a:lnTo>
                    <a:pt x="1731911" y="659342"/>
                  </a:lnTo>
                  <a:cubicBezTo>
                    <a:pt x="1731919" y="659342"/>
                    <a:pt x="1732043" y="659342"/>
                    <a:pt x="1733939" y="659342"/>
                  </a:cubicBezTo>
                  <a:lnTo>
                    <a:pt x="1748125" y="659342"/>
                  </a:lnTo>
                  <a:lnTo>
                    <a:pt x="1754205" y="665828"/>
                  </a:lnTo>
                  <a:cubicBezTo>
                    <a:pt x="1754205" y="665840"/>
                    <a:pt x="1754205" y="666326"/>
                    <a:pt x="1754205" y="687446"/>
                  </a:cubicBezTo>
                  <a:cubicBezTo>
                    <a:pt x="1754214" y="687446"/>
                    <a:pt x="1754345" y="687446"/>
                    <a:pt x="1756485" y="687446"/>
                  </a:cubicBezTo>
                  <a:lnTo>
                    <a:pt x="1772445" y="687446"/>
                  </a:lnTo>
                  <a:cubicBezTo>
                    <a:pt x="1772445" y="687453"/>
                    <a:pt x="1772445" y="687533"/>
                    <a:pt x="1772445" y="688526"/>
                  </a:cubicBezTo>
                  <a:lnTo>
                    <a:pt x="1772445" y="696093"/>
                  </a:lnTo>
                  <a:cubicBezTo>
                    <a:pt x="1772455" y="696093"/>
                    <a:pt x="1772553" y="696093"/>
                    <a:pt x="1773713" y="696093"/>
                  </a:cubicBezTo>
                  <a:lnTo>
                    <a:pt x="1782579" y="696093"/>
                  </a:lnTo>
                  <a:cubicBezTo>
                    <a:pt x="1782579" y="696102"/>
                    <a:pt x="1782579" y="696231"/>
                    <a:pt x="1782579" y="698254"/>
                  </a:cubicBezTo>
                  <a:lnTo>
                    <a:pt x="1782579" y="713387"/>
                  </a:lnTo>
                  <a:cubicBezTo>
                    <a:pt x="1786633" y="713387"/>
                    <a:pt x="1786633" y="713387"/>
                    <a:pt x="1786633" y="711495"/>
                  </a:cubicBezTo>
                  <a:lnTo>
                    <a:pt x="1786633" y="698254"/>
                  </a:lnTo>
                  <a:cubicBezTo>
                    <a:pt x="1786639" y="698254"/>
                    <a:pt x="1786716" y="698254"/>
                    <a:pt x="1787645" y="698254"/>
                  </a:cubicBezTo>
                  <a:lnTo>
                    <a:pt x="1794739" y="698254"/>
                  </a:lnTo>
                  <a:cubicBezTo>
                    <a:pt x="1794739" y="698265"/>
                    <a:pt x="1794739" y="698384"/>
                    <a:pt x="1794739" y="699876"/>
                  </a:cubicBezTo>
                  <a:lnTo>
                    <a:pt x="1794739" y="711225"/>
                  </a:lnTo>
                  <a:cubicBezTo>
                    <a:pt x="1794749" y="711225"/>
                    <a:pt x="1794821" y="711225"/>
                    <a:pt x="1795499" y="711225"/>
                  </a:cubicBezTo>
                  <a:lnTo>
                    <a:pt x="1800819" y="711225"/>
                  </a:lnTo>
                  <a:cubicBezTo>
                    <a:pt x="1800819" y="706902"/>
                    <a:pt x="1800819" y="706902"/>
                    <a:pt x="1849459" y="706902"/>
                  </a:cubicBezTo>
                  <a:cubicBezTo>
                    <a:pt x="1849459" y="706911"/>
                    <a:pt x="1849459" y="707012"/>
                    <a:pt x="1849459" y="708253"/>
                  </a:cubicBezTo>
                  <a:lnTo>
                    <a:pt x="1849459" y="717710"/>
                  </a:lnTo>
                  <a:cubicBezTo>
                    <a:pt x="1849467" y="717710"/>
                    <a:pt x="1849543" y="717710"/>
                    <a:pt x="1850219" y="717710"/>
                  </a:cubicBezTo>
                  <a:lnTo>
                    <a:pt x="1855541" y="717710"/>
                  </a:lnTo>
                  <a:cubicBezTo>
                    <a:pt x="1855541" y="717719"/>
                    <a:pt x="1855541" y="717841"/>
                    <a:pt x="1855541" y="719872"/>
                  </a:cubicBezTo>
                  <a:lnTo>
                    <a:pt x="1855541" y="735005"/>
                  </a:lnTo>
                  <a:cubicBezTo>
                    <a:pt x="1855549" y="735001"/>
                    <a:pt x="1855665" y="734923"/>
                    <a:pt x="1857567" y="733654"/>
                  </a:cubicBezTo>
                  <a:lnTo>
                    <a:pt x="1871753" y="724196"/>
                  </a:lnTo>
                  <a:cubicBezTo>
                    <a:pt x="1871755" y="724177"/>
                    <a:pt x="1871887" y="723302"/>
                    <a:pt x="1877833" y="683122"/>
                  </a:cubicBezTo>
                  <a:cubicBezTo>
                    <a:pt x="1877843" y="683120"/>
                    <a:pt x="1877911" y="683094"/>
                    <a:pt x="1878593" y="682852"/>
                  </a:cubicBezTo>
                  <a:lnTo>
                    <a:pt x="1883913" y="680960"/>
                  </a:lnTo>
                  <a:cubicBezTo>
                    <a:pt x="1883913" y="680944"/>
                    <a:pt x="1883947" y="679883"/>
                    <a:pt x="1885941" y="611783"/>
                  </a:cubicBezTo>
                  <a:cubicBezTo>
                    <a:pt x="1885941" y="611801"/>
                    <a:pt x="1885973" y="612892"/>
                    <a:pt x="1887967" y="680960"/>
                  </a:cubicBezTo>
                  <a:cubicBezTo>
                    <a:pt x="1887977" y="680963"/>
                    <a:pt x="1888047" y="680988"/>
                    <a:pt x="1888727" y="681230"/>
                  </a:cubicBezTo>
                  <a:lnTo>
                    <a:pt x="1894047" y="683122"/>
                  </a:lnTo>
                  <a:cubicBezTo>
                    <a:pt x="1894047" y="683102"/>
                    <a:pt x="1894047" y="681769"/>
                    <a:pt x="1894047" y="596651"/>
                  </a:cubicBezTo>
                  <a:cubicBezTo>
                    <a:pt x="1898101" y="596651"/>
                    <a:pt x="1898101" y="596651"/>
                    <a:pt x="1898101" y="564224"/>
                  </a:cubicBezTo>
                  <a:cubicBezTo>
                    <a:pt x="1898113" y="564224"/>
                    <a:pt x="1898799" y="564224"/>
                    <a:pt x="1936607" y="564224"/>
                  </a:cubicBezTo>
                  <a:cubicBezTo>
                    <a:pt x="1936607" y="564241"/>
                    <a:pt x="1936607" y="564959"/>
                    <a:pt x="1936607" y="596651"/>
                  </a:cubicBezTo>
                  <a:cubicBezTo>
                    <a:pt x="1936617" y="596651"/>
                    <a:pt x="1936689" y="596651"/>
                    <a:pt x="1937367" y="596651"/>
                  </a:cubicBezTo>
                  <a:lnTo>
                    <a:pt x="1942687" y="596651"/>
                  </a:lnTo>
                  <a:cubicBezTo>
                    <a:pt x="1942687" y="596630"/>
                    <a:pt x="1942687" y="595324"/>
                    <a:pt x="1942687" y="514503"/>
                  </a:cubicBezTo>
                  <a:cubicBezTo>
                    <a:pt x="1942693" y="514503"/>
                    <a:pt x="1942793" y="514503"/>
                    <a:pt x="1944461" y="514503"/>
                  </a:cubicBezTo>
                  <a:lnTo>
                    <a:pt x="1956875" y="514503"/>
                  </a:lnTo>
                  <a:cubicBezTo>
                    <a:pt x="1956875" y="514496"/>
                    <a:pt x="1956875" y="514385"/>
                    <a:pt x="1956875" y="512612"/>
                  </a:cubicBezTo>
                  <a:lnTo>
                    <a:pt x="1956875" y="499371"/>
                  </a:lnTo>
                  <a:cubicBezTo>
                    <a:pt x="1956885" y="499371"/>
                    <a:pt x="1957383" y="499371"/>
                    <a:pt x="1979169" y="499371"/>
                  </a:cubicBezTo>
                  <a:cubicBezTo>
                    <a:pt x="1979169" y="499364"/>
                    <a:pt x="1979169" y="499283"/>
                    <a:pt x="1979169" y="498290"/>
                  </a:cubicBezTo>
                  <a:lnTo>
                    <a:pt x="1979169" y="490724"/>
                  </a:lnTo>
                  <a:cubicBezTo>
                    <a:pt x="1979175" y="490724"/>
                    <a:pt x="1979285" y="490724"/>
                    <a:pt x="1980941" y="490724"/>
                  </a:cubicBezTo>
                  <a:lnTo>
                    <a:pt x="1993355" y="490724"/>
                  </a:lnTo>
                  <a:cubicBezTo>
                    <a:pt x="1993355" y="490732"/>
                    <a:pt x="1993355" y="490811"/>
                    <a:pt x="1993355" y="491805"/>
                  </a:cubicBezTo>
                  <a:lnTo>
                    <a:pt x="1993355" y="499371"/>
                  </a:lnTo>
                  <a:cubicBezTo>
                    <a:pt x="1993365" y="499371"/>
                    <a:pt x="1993437" y="499371"/>
                    <a:pt x="1994115" y="499371"/>
                  </a:cubicBezTo>
                  <a:lnTo>
                    <a:pt x="1999435" y="499371"/>
                  </a:lnTo>
                  <a:lnTo>
                    <a:pt x="2009569" y="495047"/>
                  </a:lnTo>
                  <a:lnTo>
                    <a:pt x="2013621" y="498290"/>
                  </a:lnTo>
                  <a:lnTo>
                    <a:pt x="2013621" y="490724"/>
                  </a:lnTo>
                  <a:cubicBezTo>
                    <a:pt x="2013631" y="490724"/>
                    <a:pt x="2013767" y="490724"/>
                    <a:pt x="2015901" y="490724"/>
                  </a:cubicBezTo>
                  <a:lnTo>
                    <a:pt x="2031863" y="490724"/>
                  </a:lnTo>
                  <a:cubicBezTo>
                    <a:pt x="2031863" y="490732"/>
                    <a:pt x="2031863" y="490811"/>
                    <a:pt x="2031863" y="491805"/>
                  </a:cubicBezTo>
                  <a:lnTo>
                    <a:pt x="2031863" y="499371"/>
                  </a:lnTo>
                  <a:cubicBezTo>
                    <a:pt x="2031881" y="499371"/>
                    <a:pt x="2032617" y="499371"/>
                    <a:pt x="2062263" y="499371"/>
                  </a:cubicBezTo>
                  <a:cubicBezTo>
                    <a:pt x="2062263" y="499381"/>
                    <a:pt x="2062263" y="499490"/>
                    <a:pt x="2062263" y="500992"/>
                  </a:cubicBezTo>
                  <a:lnTo>
                    <a:pt x="2062263" y="512342"/>
                  </a:lnTo>
                  <a:cubicBezTo>
                    <a:pt x="2062279" y="512342"/>
                    <a:pt x="2062919" y="512342"/>
                    <a:pt x="2088609" y="512342"/>
                  </a:cubicBezTo>
                  <a:cubicBezTo>
                    <a:pt x="2088609" y="512358"/>
                    <a:pt x="2088609" y="513038"/>
                    <a:pt x="2088609" y="542606"/>
                  </a:cubicBezTo>
                  <a:cubicBezTo>
                    <a:pt x="2088619" y="542606"/>
                    <a:pt x="2088691" y="542606"/>
                    <a:pt x="2089369" y="542606"/>
                  </a:cubicBezTo>
                  <a:lnTo>
                    <a:pt x="2094689" y="542606"/>
                  </a:lnTo>
                  <a:cubicBezTo>
                    <a:pt x="2094689" y="542613"/>
                    <a:pt x="2094689" y="542699"/>
                    <a:pt x="2094689" y="543687"/>
                  </a:cubicBezTo>
                  <a:lnTo>
                    <a:pt x="2094689" y="551254"/>
                  </a:lnTo>
                  <a:cubicBezTo>
                    <a:pt x="2098743" y="551254"/>
                    <a:pt x="2098743" y="551254"/>
                    <a:pt x="2098743" y="581518"/>
                  </a:cubicBezTo>
                  <a:cubicBezTo>
                    <a:pt x="2098753" y="581518"/>
                    <a:pt x="2098827" y="581518"/>
                    <a:pt x="2099503" y="581518"/>
                  </a:cubicBezTo>
                  <a:lnTo>
                    <a:pt x="2104823" y="581518"/>
                  </a:lnTo>
                  <a:cubicBezTo>
                    <a:pt x="2104823" y="581527"/>
                    <a:pt x="2104823" y="581594"/>
                    <a:pt x="2104823" y="582329"/>
                  </a:cubicBezTo>
                  <a:lnTo>
                    <a:pt x="2104823" y="588004"/>
                  </a:lnTo>
                  <a:cubicBezTo>
                    <a:pt x="2104829" y="588004"/>
                    <a:pt x="2104907" y="588004"/>
                    <a:pt x="2105837" y="588004"/>
                  </a:cubicBezTo>
                  <a:lnTo>
                    <a:pt x="2112929" y="588004"/>
                  </a:lnTo>
                  <a:cubicBezTo>
                    <a:pt x="2112929" y="588021"/>
                    <a:pt x="2112929" y="588734"/>
                    <a:pt x="2112929" y="618269"/>
                  </a:cubicBezTo>
                  <a:cubicBezTo>
                    <a:pt x="2112937" y="618269"/>
                    <a:pt x="2113057" y="618269"/>
                    <a:pt x="2114957" y="618269"/>
                  </a:cubicBezTo>
                  <a:lnTo>
                    <a:pt x="2129143" y="618269"/>
                  </a:lnTo>
                  <a:cubicBezTo>
                    <a:pt x="2129143" y="618285"/>
                    <a:pt x="2129143" y="618865"/>
                    <a:pt x="2129143" y="642048"/>
                  </a:cubicBezTo>
                  <a:cubicBezTo>
                    <a:pt x="2131171" y="642048"/>
                    <a:pt x="2131171" y="642048"/>
                    <a:pt x="2131171" y="643669"/>
                  </a:cubicBezTo>
                  <a:lnTo>
                    <a:pt x="2131171" y="655019"/>
                  </a:lnTo>
                  <a:cubicBezTo>
                    <a:pt x="2131179" y="655019"/>
                    <a:pt x="2131249" y="655019"/>
                    <a:pt x="2131931" y="655019"/>
                  </a:cubicBezTo>
                  <a:lnTo>
                    <a:pt x="2137251" y="655019"/>
                  </a:lnTo>
                  <a:cubicBezTo>
                    <a:pt x="2137251" y="655033"/>
                    <a:pt x="2137251" y="655596"/>
                    <a:pt x="2137251" y="678798"/>
                  </a:cubicBezTo>
                  <a:cubicBezTo>
                    <a:pt x="2137259" y="678798"/>
                    <a:pt x="2137357" y="678798"/>
                    <a:pt x="2138517" y="678798"/>
                  </a:cubicBezTo>
                  <a:lnTo>
                    <a:pt x="2147383" y="678798"/>
                  </a:lnTo>
                  <a:cubicBezTo>
                    <a:pt x="2149411" y="680960"/>
                    <a:pt x="2149411" y="680960"/>
                    <a:pt x="2149411" y="682852"/>
                  </a:cubicBezTo>
                  <a:lnTo>
                    <a:pt x="2149411" y="696093"/>
                  </a:lnTo>
                  <a:cubicBezTo>
                    <a:pt x="2149415" y="696086"/>
                    <a:pt x="2149503" y="695979"/>
                    <a:pt x="2150931" y="694201"/>
                  </a:cubicBezTo>
                  <a:lnTo>
                    <a:pt x="2161571" y="680960"/>
                  </a:lnTo>
                  <a:cubicBezTo>
                    <a:pt x="2161585" y="680960"/>
                    <a:pt x="2162225" y="680960"/>
                    <a:pt x="2189945" y="680960"/>
                  </a:cubicBezTo>
                  <a:cubicBezTo>
                    <a:pt x="2189945" y="680985"/>
                    <a:pt x="2189945" y="682386"/>
                    <a:pt x="2189945" y="767431"/>
                  </a:cubicBezTo>
                  <a:cubicBezTo>
                    <a:pt x="2189953" y="767431"/>
                    <a:pt x="2190029" y="767431"/>
                    <a:pt x="2190705" y="767431"/>
                  </a:cubicBezTo>
                  <a:lnTo>
                    <a:pt x="2196025" y="767431"/>
                  </a:lnTo>
                  <a:cubicBezTo>
                    <a:pt x="2196029" y="767423"/>
                    <a:pt x="2196087" y="767323"/>
                    <a:pt x="2196785" y="766080"/>
                  </a:cubicBezTo>
                  <a:lnTo>
                    <a:pt x="2202105" y="756622"/>
                  </a:lnTo>
                  <a:cubicBezTo>
                    <a:pt x="2202105" y="756629"/>
                    <a:pt x="2202105" y="756728"/>
                    <a:pt x="2202105" y="758514"/>
                  </a:cubicBezTo>
                  <a:lnTo>
                    <a:pt x="2202105" y="771755"/>
                  </a:lnTo>
                  <a:cubicBezTo>
                    <a:pt x="2206157" y="771755"/>
                    <a:pt x="2206157" y="771755"/>
                    <a:pt x="2206157" y="726358"/>
                  </a:cubicBezTo>
                  <a:cubicBezTo>
                    <a:pt x="2206167" y="726358"/>
                    <a:pt x="2206237" y="726358"/>
                    <a:pt x="2206917" y="726358"/>
                  </a:cubicBezTo>
                  <a:lnTo>
                    <a:pt x="2212237" y="726358"/>
                  </a:lnTo>
                  <a:cubicBezTo>
                    <a:pt x="2212237" y="726343"/>
                    <a:pt x="2212237" y="725343"/>
                    <a:pt x="2212237" y="661504"/>
                  </a:cubicBezTo>
                  <a:cubicBezTo>
                    <a:pt x="2212245" y="661504"/>
                    <a:pt x="2212325" y="661504"/>
                    <a:pt x="2213251" y="661504"/>
                  </a:cubicBezTo>
                  <a:lnTo>
                    <a:pt x="2220345" y="661504"/>
                  </a:lnTo>
                  <a:cubicBezTo>
                    <a:pt x="2220351" y="661483"/>
                    <a:pt x="2220615" y="660543"/>
                    <a:pt x="2232505" y="618269"/>
                  </a:cubicBezTo>
                  <a:cubicBezTo>
                    <a:pt x="2232514" y="618269"/>
                    <a:pt x="2232611" y="618269"/>
                    <a:pt x="2233771" y="618269"/>
                  </a:cubicBezTo>
                  <a:lnTo>
                    <a:pt x="2242639" y="618269"/>
                  </a:lnTo>
                  <a:cubicBezTo>
                    <a:pt x="2242644" y="618292"/>
                    <a:pt x="2242869" y="619258"/>
                    <a:pt x="2252771" y="661504"/>
                  </a:cubicBezTo>
                  <a:cubicBezTo>
                    <a:pt x="2252777" y="661504"/>
                    <a:pt x="2252851" y="661504"/>
                    <a:pt x="2253785" y="661504"/>
                  </a:cubicBezTo>
                  <a:lnTo>
                    <a:pt x="2260879" y="661504"/>
                  </a:lnTo>
                  <a:cubicBezTo>
                    <a:pt x="2260879" y="661515"/>
                    <a:pt x="2260879" y="662182"/>
                    <a:pt x="2260879" y="700416"/>
                  </a:cubicBezTo>
                  <a:cubicBezTo>
                    <a:pt x="2260885" y="700416"/>
                    <a:pt x="2260985" y="700416"/>
                    <a:pt x="2262651" y="700416"/>
                  </a:cubicBezTo>
                  <a:lnTo>
                    <a:pt x="2275065" y="700416"/>
                  </a:lnTo>
                  <a:cubicBezTo>
                    <a:pt x="2275065" y="700424"/>
                    <a:pt x="2275065" y="700546"/>
                    <a:pt x="2275065" y="702578"/>
                  </a:cubicBezTo>
                  <a:lnTo>
                    <a:pt x="2275065" y="717710"/>
                  </a:lnTo>
                  <a:cubicBezTo>
                    <a:pt x="2279119" y="717710"/>
                    <a:pt x="2279119" y="717710"/>
                    <a:pt x="2279119" y="715549"/>
                  </a:cubicBezTo>
                  <a:lnTo>
                    <a:pt x="2279119" y="700416"/>
                  </a:lnTo>
                  <a:cubicBezTo>
                    <a:pt x="2279129" y="700416"/>
                    <a:pt x="2279241" y="700416"/>
                    <a:pt x="2280639" y="700416"/>
                  </a:cubicBezTo>
                  <a:lnTo>
                    <a:pt x="2291279" y="700416"/>
                  </a:lnTo>
                  <a:cubicBezTo>
                    <a:pt x="2291279" y="700426"/>
                    <a:pt x="2291279" y="700543"/>
                    <a:pt x="2291279" y="702037"/>
                  </a:cubicBezTo>
                  <a:lnTo>
                    <a:pt x="2291279" y="713387"/>
                  </a:lnTo>
                  <a:cubicBezTo>
                    <a:pt x="2291295" y="713387"/>
                    <a:pt x="2292003" y="713387"/>
                    <a:pt x="2321680" y="713387"/>
                  </a:cubicBezTo>
                  <a:cubicBezTo>
                    <a:pt x="2321680" y="713370"/>
                    <a:pt x="2321680" y="712599"/>
                    <a:pt x="2321680" y="676637"/>
                  </a:cubicBezTo>
                  <a:cubicBezTo>
                    <a:pt x="2321687" y="676637"/>
                    <a:pt x="2321781" y="676637"/>
                    <a:pt x="2322945" y="676637"/>
                  </a:cubicBezTo>
                  <a:lnTo>
                    <a:pt x="2331813" y="676637"/>
                  </a:lnTo>
                  <a:cubicBezTo>
                    <a:pt x="2331813" y="676648"/>
                    <a:pt x="2331813" y="677142"/>
                    <a:pt x="2331813" y="698254"/>
                  </a:cubicBezTo>
                  <a:cubicBezTo>
                    <a:pt x="2333840" y="698254"/>
                    <a:pt x="2333840" y="698254"/>
                    <a:pt x="2333840" y="665828"/>
                  </a:cubicBezTo>
                  <a:cubicBezTo>
                    <a:pt x="2333853" y="665828"/>
                    <a:pt x="2334395" y="665828"/>
                    <a:pt x="2356133" y="665828"/>
                  </a:cubicBezTo>
                  <a:cubicBezTo>
                    <a:pt x="2356133" y="665818"/>
                    <a:pt x="2356133" y="665698"/>
                    <a:pt x="2356133" y="664206"/>
                  </a:cubicBezTo>
                  <a:lnTo>
                    <a:pt x="2356133" y="652857"/>
                  </a:lnTo>
                  <a:cubicBezTo>
                    <a:pt x="2356141" y="652857"/>
                    <a:pt x="2356215" y="652857"/>
                    <a:pt x="2356893" y="652857"/>
                  </a:cubicBezTo>
                  <a:lnTo>
                    <a:pt x="2362213" y="652857"/>
                  </a:lnTo>
                  <a:cubicBezTo>
                    <a:pt x="2362213" y="652851"/>
                    <a:pt x="2362213" y="652738"/>
                    <a:pt x="2362213" y="650966"/>
                  </a:cubicBezTo>
                  <a:lnTo>
                    <a:pt x="2362213" y="637725"/>
                  </a:lnTo>
                  <a:lnTo>
                    <a:pt x="2366267" y="644210"/>
                  </a:lnTo>
                  <a:cubicBezTo>
                    <a:pt x="2366275" y="644210"/>
                    <a:pt x="2366403" y="644210"/>
                    <a:pt x="2368547" y="644210"/>
                  </a:cubicBezTo>
                  <a:lnTo>
                    <a:pt x="2384507" y="644210"/>
                  </a:lnTo>
                  <a:cubicBezTo>
                    <a:pt x="2384507" y="644202"/>
                    <a:pt x="2384507" y="644134"/>
                    <a:pt x="2384507" y="643399"/>
                  </a:cubicBezTo>
                  <a:lnTo>
                    <a:pt x="2384507" y="637725"/>
                  </a:lnTo>
                  <a:cubicBezTo>
                    <a:pt x="2384516" y="637725"/>
                    <a:pt x="2384590" y="637725"/>
                    <a:pt x="2385267" y="637725"/>
                  </a:cubicBezTo>
                  <a:lnTo>
                    <a:pt x="2390587" y="637725"/>
                  </a:lnTo>
                  <a:cubicBezTo>
                    <a:pt x="2390587" y="637734"/>
                    <a:pt x="2390587" y="637834"/>
                    <a:pt x="2390587" y="639076"/>
                  </a:cubicBezTo>
                  <a:lnTo>
                    <a:pt x="2390587" y="648534"/>
                  </a:lnTo>
                  <a:cubicBezTo>
                    <a:pt x="2390601" y="648534"/>
                    <a:pt x="2391335" y="648534"/>
                    <a:pt x="2429093" y="648534"/>
                  </a:cubicBezTo>
                  <a:cubicBezTo>
                    <a:pt x="2429093" y="648552"/>
                    <a:pt x="2429093" y="650062"/>
                    <a:pt x="2429093" y="786887"/>
                  </a:cubicBezTo>
                  <a:cubicBezTo>
                    <a:pt x="2429104" y="786887"/>
                    <a:pt x="2429219" y="786887"/>
                    <a:pt x="2430613" y="786887"/>
                  </a:cubicBezTo>
                  <a:lnTo>
                    <a:pt x="2441254" y="786887"/>
                  </a:lnTo>
                  <a:cubicBezTo>
                    <a:pt x="2441254" y="782564"/>
                    <a:pt x="2441254" y="778240"/>
                    <a:pt x="2441254" y="773917"/>
                  </a:cubicBezTo>
                  <a:cubicBezTo>
                    <a:pt x="2443281" y="773917"/>
                    <a:pt x="2443281" y="773917"/>
                    <a:pt x="2445307" y="773917"/>
                  </a:cubicBezTo>
                  <a:cubicBezTo>
                    <a:pt x="2445307" y="778240"/>
                    <a:pt x="2445307" y="782564"/>
                    <a:pt x="2445307" y="786887"/>
                  </a:cubicBezTo>
                  <a:cubicBezTo>
                    <a:pt x="2455441" y="786887"/>
                    <a:pt x="2465575" y="786887"/>
                    <a:pt x="2475707" y="786887"/>
                  </a:cubicBezTo>
                  <a:cubicBezTo>
                    <a:pt x="2475707" y="776078"/>
                    <a:pt x="2475707" y="767431"/>
                    <a:pt x="2475707" y="756622"/>
                  </a:cubicBezTo>
                  <a:cubicBezTo>
                    <a:pt x="2479762" y="756622"/>
                    <a:pt x="2483815" y="756622"/>
                    <a:pt x="2487867" y="756622"/>
                  </a:cubicBezTo>
                  <a:lnTo>
                    <a:pt x="2500027" y="754461"/>
                  </a:lnTo>
                  <a:cubicBezTo>
                    <a:pt x="2502055" y="754461"/>
                    <a:pt x="2502055" y="756622"/>
                    <a:pt x="2504082" y="756622"/>
                  </a:cubicBezTo>
                  <a:lnTo>
                    <a:pt x="2514215" y="756622"/>
                  </a:lnTo>
                  <a:cubicBezTo>
                    <a:pt x="2514215" y="767431"/>
                    <a:pt x="2514215" y="778240"/>
                    <a:pt x="2514215" y="786887"/>
                  </a:cubicBezTo>
                  <a:cubicBezTo>
                    <a:pt x="2516242" y="786887"/>
                    <a:pt x="2518269" y="786887"/>
                    <a:pt x="2522321" y="786887"/>
                  </a:cubicBezTo>
                  <a:cubicBezTo>
                    <a:pt x="2522321" y="793373"/>
                    <a:pt x="2522321" y="799858"/>
                    <a:pt x="2522321" y="804182"/>
                  </a:cubicBezTo>
                  <a:lnTo>
                    <a:pt x="2531658" y="805087"/>
                  </a:lnTo>
                  <a:lnTo>
                    <a:pt x="2544615" y="805087"/>
                  </a:lnTo>
                  <a:cubicBezTo>
                    <a:pt x="2544615" y="799278"/>
                    <a:pt x="2544615" y="795106"/>
                    <a:pt x="2544615" y="789049"/>
                  </a:cubicBezTo>
                  <a:lnTo>
                    <a:pt x="2612571" y="789049"/>
                  </a:lnTo>
                  <a:lnTo>
                    <a:pt x="2612571" y="703796"/>
                  </a:lnTo>
                  <a:lnTo>
                    <a:pt x="2684579" y="703796"/>
                  </a:lnTo>
                  <a:lnTo>
                    <a:pt x="2684579" y="782564"/>
                  </a:lnTo>
                  <a:cubicBezTo>
                    <a:pt x="2685215" y="782564"/>
                    <a:pt x="2685849" y="782564"/>
                    <a:pt x="2686483" y="782564"/>
                  </a:cubicBezTo>
                  <a:lnTo>
                    <a:pt x="2687725" y="805087"/>
                  </a:lnTo>
                  <a:lnTo>
                    <a:pt x="2697401" y="805087"/>
                  </a:lnTo>
                  <a:cubicBezTo>
                    <a:pt x="2697937" y="797873"/>
                    <a:pt x="2698643" y="790219"/>
                    <a:pt x="2698643" y="782564"/>
                  </a:cubicBezTo>
                  <a:cubicBezTo>
                    <a:pt x="2700671" y="782564"/>
                    <a:pt x="2702697" y="782564"/>
                    <a:pt x="2704723" y="782564"/>
                  </a:cubicBezTo>
                  <a:lnTo>
                    <a:pt x="2705965" y="805087"/>
                  </a:lnTo>
                  <a:lnTo>
                    <a:pt x="2756588" y="805087"/>
                  </a:lnTo>
                  <a:lnTo>
                    <a:pt x="2756588" y="642059"/>
                  </a:lnTo>
                  <a:lnTo>
                    <a:pt x="2953915" y="642059"/>
                  </a:lnTo>
                  <a:lnTo>
                    <a:pt x="2953915" y="805087"/>
                  </a:lnTo>
                  <a:lnTo>
                    <a:pt x="2972611" y="805087"/>
                  </a:lnTo>
                  <a:lnTo>
                    <a:pt x="2972611" y="722394"/>
                  </a:lnTo>
                  <a:lnTo>
                    <a:pt x="3067731" y="722394"/>
                  </a:lnTo>
                  <a:cubicBezTo>
                    <a:pt x="3071806" y="616373"/>
                    <a:pt x="3075185" y="510899"/>
                    <a:pt x="3079662" y="404253"/>
                  </a:cubicBezTo>
                  <a:cubicBezTo>
                    <a:pt x="3069529" y="404253"/>
                    <a:pt x="3045209" y="391282"/>
                    <a:pt x="3067502" y="382635"/>
                  </a:cubicBezTo>
                  <a:cubicBezTo>
                    <a:pt x="3065474" y="380473"/>
                    <a:pt x="3063449" y="378311"/>
                    <a:pt x="3061422" y="378311"/>
                  </a:cubicBezTo>
                  <a:cubicBezTo>
                    <a:pt x="3061422" y="365341"/>
                    <a:pt x="3059394" y="363179"/>
                    <a:pt x="3069529" y="354532"/>
                  </a:cubicBezTo>
                  <a:cubicBezTo>
                    <a:pt x="3069529" y="350208"/>
                    <a:pt x="3069529" y="343723"/>
                    <a:pt x="3069529" y="337238"/>
                  </a:cubicBezTo>
                  <a:cubicBezTo>
                    <a:pt x="3073582" y="337238"/>
                    <a:pt x="3077635" y="337238"/>
                    <a:pt x="3083715" y="337238"/>
                  </a:cubicBezTo>
                  <a:cubicBezTo>
                    <a:pt x="3083715" y="328590"/>
                    <a:pt x="3083715" y="322105"/>
                    <a:pt x="3083715" y="315620"/>
                  </a:cubicBezTo>
                  <a:cubicBezTo>
                    <a:pt x="3083715" y="313458"/>
                    <a:pt x="3085742" y="313458"/>
                    <a:pt x="3085742" y="311296"/>
                  </a:cubicBezTo>
                  <a:cubicBezTo>
                    <a:pt x="3085742" y="285355"/>
                    <a:pt x="3085742" y="259414"/>
                    <a:pt x="3085742" y="233472"/>
                  </a:cubicBezTo>
                  <a:cubicBezTo>
                    <a:pt x="3085742" y="231310"/>
                    <a:pt x="3083715" y="229149"/>
                    <a:pt x="3083715" y="226987"/>
                  </a:cubicBezTo>
                  <a:cubicBezTo>
                    <a:pt x="3085742" y="224825"/>
                    <a:pt x="3087769" y="222663"/>
                    <a:pt x="3089795" y="220501"/>
                  </a:cubicBezTo>
                  <a:cubicBezTo>
                    <a:pt x="3089795" y="201045"/>
                    <a:pt x="3089795" y="181589"/>
                    <a:pt x="3089795" y="162133"/>
                  </a:cubicBezTo>
                  <a:cubicBezTo>
                    <a:pt x="3089795" y="159972"/>
                    <a:pt x="3089795" y="159972"/>
                    <a:pt x="3091822" y="157810"/>
                  </a:cubicBezTo>
                  <a:cubicBezTo>
                    <a:pt x="3091822" y="140516"/>
                    <a:pt x="3091822" y="121060"/>
                    <a:pt x="3091822" y="101604"/>
                  </a:cubicBezTo>
                  <a:cubicBezTo>
                    <a:pt x="3093849" y="92957"/>
                    <a:pt x="3093849" y="88633"/>
                    <a:pt x="3093849" y="82148"/>
                  </a:cubicBezTo>
                  <a:cubicBezTo>
                    <a:pt x="3097902" y="88633"/>
                    <a:pt x="3097902" y="92957"/>
                    <a:pt x="3097902" y="99442"/>
                  </a:cubicBezTo>
                  <a:cubicBezTo>
                    <a:pt x="3099929" y="121060"/>
                    <a:pt x="3099929" y="140516"/>
                    <a:pt x="3099929" y="157810"/>
                  </a:cubicBezTo>
                  <a:cubicBezTo>
                    <a:pt x="3101955" y="181589"/>
                    <a:pt x="3101955" y="201045"/>
                    <a:pt x="3101955" y="220501"/>
                  </a:cubicBezTo>
                  <a:cubicBezTo>
                    <a:pt x="3103982" y="222663"/>
                    <a:pt x="3106009" y="224825"/>
                    <a:pt x="3108035" y="226987"/>
                  </a:cubicBezTo>
                  <a:cubicBezTo>
                    <a:pt x="3108035" y="229149"/>
                    <a:pt x="3106009" y="231310"/>
                    <a:pt x="3106009" y="233472"/>
                  </a:cubicBezTo>
                  <a:cubicBezTo>
                    <a:pt x="3106009" y="259414"/>
                    <a:pt x="3106009" y="285355"/>
                    <a:pt x="3106009" y="311296"/>
                  </a:cubicBezTo>
                  <a:cubicBezTo>
                    <a:pt x="3106009" y="313458"/>
                    <a:pt x="3108035" y="313458"/>
                    <a:pt x="3108035" y="315620"/>
                  </a:cubicBezTo>
                  <a:cubicBezTo>
                    <a:pt x="3108035" y="322105"/>
                    <a:pt x="3108035" y="328590"/>
                    <a:pt x="3108035" y="337238"/>
                  </a:cubicBezTo>
                  <a:cubicBezTo>
                    <a:pt x="3112089" y="337238"/>
                    <a:pt x="3118169" y="337238"/>
                    <a:pt x="3122222" y="337238"/>
                  </a:cubicBezTo>
                  <a:cubicBezTo>
                    <a:pt x="3122222" y="343723"/>
                    <a:pt x="3122222" y="350208"/>
                    <a:pt x="3122222" y="354532"/>
                  </a:cubicBezTo>
                  <a:cubicBezTo>
                    <a:pt x="3130330" y="363179"/>
                    <a:pt x="3130330" y="363179"/>
                    <a:pt x="3130330" y="378311"/>
                  </a:cubicBezTo>
                  <a:cubicBezTo>
                    <a:pt x="3128302" y="378311"/>
                    <a:pt x="3126275" y="380473"/>
                    <a:pt x="3124250" y="382635"/>
                  </a:cubicBezTo>
                  <a:cubicBezTo>
                    <a:pt x="3144515" y="393444"/>
                    <a:pt x="3120195" y="402091"/>
                    <a:pt x="3112089" y="404253"/>
                  </a:cubicBezTo>
                  <a:cubicBezTo>
                    <a:pt x="3114115" y="488562"/>
                    <a:pt x="3118169" y="572871"/>
                    <a:pt x="3120195" y="657181"/>
                  </a:cubicBezTo>
                  <a:cubicBezTo>
                    <a:pt x="3142490" y="657181"/>
                    <a:pt x="3164782" y="657181"/>
                    <a:pt x="3185050" y="657181"/>
                  </a:cubicBezTo>
                  <a:cubicBezTo>
                    <a:pt x="3185050" y="683122"/>
                    <a:pt x="3185050" y="709063"/>
                    <a:pt x="3185050" y="732843"/>
                  </a:cubicBezTo>
                  <a:cubicBezTo>
                    <a:pt x="3189103" y="732843"/>
                    <a:pt x="3191130" y="732843"/>
                    <a:pt x="3193157" y="732843"/>
                  </a:cubicBezTo>
                  <a:cubicBezTo>
                    <a:pt x="3193157" y="730681"/>
                    <a:pt x="3195183" y="728519"/>
                    <a:pt x="3195183" y="726358"/>
                  </a:cubicBezTo>
                  <a:cubicBezTo>
                    <a:pt x="3197210" y="726358"/>
                    <a:pt x="3199237" y="726358"/>
                    <a:pt x="3201263" y="726358"/>
                  </a:cubicBezTo>
                  <a:cubicBezTo>
                    <a:pt x="3201263" y="728519"/>
                    <a:pt x="3201263" y="730681"/>
                    <a:pt x="3203291" y="735005"/>
                  </a:cubicBezTo>
                  <a:cubicBezTo>
                    <a:pt x="3207343" y="735005"/>
                    <a:pt x="3211397" y="735005"/>
                    <a:pt x="3215451" y="735005"/>
                  </a:cubicBezTo>
                  <a:cubicBezTo>
                    <a:pt x="3215451" y="732843"/>
                    <a:pt x="3215451" y="730681"/>
                    <a:pt x="3215451" y="728519"/>
                  </a:cubicBezTo>
                  <a:cubicBezTo>
                    <a:pt x="3223557" y="728519"/>
                    <a:pt x="3229636" y="728519"/>
                    <a:pt x="3237744" y="728519"/>
                  </a:cubicBezTo>
                  <a:cubicBezTo>
                    <a:pt x="3237744" y="730681"/>
                    <a:pt x="3237744" y="732843"/>
                    <a:pt x="3237744" y="735005"/>
                  </a:cubicBezTo>
                  <a:cubicBezTo>
                    <a:pt x="3243823" y="735005"/>
                    <a:pt x="3251931" y="735005"/>
                    <a:pt x="3258011" y="735005"/>
                  </a:cubicBezTo>
                  <a:cubicBezTo>
                    <a:pt x="3258011" y="750137"/>
                    <a:pt x="3258011" y="765270"/>
                    <a:pt x="3258011" y="780402"/>
                  </a:cubicBezTo>
                  <a:cubicBezTo>
                    <a:pt x="3262065" y="780402"/>
                    <a:pt x="3268145" y="780402"/>
                    <a:pt x="3272198" y="780402"/>
                  </a:cubicBezTo>
                  <a:cubicBezTo>
                    <a:pt x="3272198" y="776078"/>
                    <a:pt x="3272198" y="771755"/>
                    <a:pt x="3272198" y="767431"/>
                  </a:cubicBezTo>
                  <a:cubicBezTo>
                    <a:pt x="3278278" y="767431"/>
                    <a:pt x="3284358" y="767431"/>
                    <a:pt x="3288412" y="767431"/>
                  </a:cubicBezTo>
                  <a:cubicBezTo>
                    <a:pt x="3288412" y="706902"/>
                    <a:pt x="3288412" y="648534"/>
                    <a:pt x="3288412" y="588004"/>
                  </a:cubicBezTo>
                  <a:cubicBezTo>
                    <a:pt x="3290438" y="585842"/>
                    <a:pt x="3292465" y="583680"/>
                    <a:pt x="3294492" y="581518"/>
                  </a:cubicBezTo>
                  <a:cubicBezTo>
                    <a:pt x="3318811" y="581518"/>
                    <a:pt x="3343131" y="581518"/>
                    <a:pt x="3367453" y="581518"/>
                  </a:cubicBezTo>
                  <a:lnTo>
                    <a:pt x="3367453" y="590166"/>
                  </a:lnTo>
                  <a:lnTo>
                    <a:pt x="3377586" y="590166"/>
                  </a:lnTo>
                  <a:cubicBezTo>
                    <a:pt x="3377586" y="629078"/>
                    <a:pt x="3377586" y="667990"/>
                    <a:pt x="3377586" y="704740"/>
                  </a:cubicBezTo>
                  <a:cubicBezTo>
                    <a:pt x="3385693" y="704740"/>
                    <a:pt x="3391773" y="704740"/>
                    <a:pt x="3399879" y="704740"/>
                  </a:cubicBezTo>
                  <a:cubicBezTo>
                    <a:pt x="3399879" y="683122"/>
                    <a:pt x="3399879" y="661504"/>
                    <a:pt x="3399879" y="637725"/>
                  </a:cubicBezTo>
                  <a:cubicBezTo>
                    <a:pt x="3407986" y="637725"/>
                    <a:pt x="3418119" y="637725"/>
                    <a:pt x="3426227" y="637725"/>
                  </a:cubicBezTo>
                  <a:cubicBezTo>
                    <a:pt x="3428253" y="637725"/>
                    <a:pt x="3428253" y="635563"/>
                    <a:pt x="3430279" y="633401"/>
                  </a:cubicBezTo>
                  <a:lnTo>
                    <a:pt x="3438387" y="633401"/>
                  </a:lnTo>
                  <a:cubicBezTo>
                    <a:pt x="3440413" y="635563"/>
                    <a:pt x="3440413" y="637725"/>
                    <a:pt x="3442439" y="637725"/>
                  </a:cubicBezTo>
                  <a:cubicBezTo>
                    <a:pt x="3448519" y="637725"/>
                    <a:pt x="3456627" y="637725"/>
                    <a:pt x="3464734" y="637725"/>
                  </a:cubicBezTo>
                  <a:cubicBezTo>
                    <a:pt x="3464734" y="598813"/>
                    <a:pt x="3464734" y="559901"/>
                    <a:pt x="3464734" y="520989"/>
                  </a:cubicBezTo>
                  <a:cubicBezTo>
                    <a:pt x="3464747" y="520986"/>
                    <a:pt x="3465614" y="520822"/>
                    <a:pt x="3521481" y="510180"/>
                  </a:cubicBezTo>
                  <a:cubicBezTo>
                    <a:pt x="3521481" y="510187"/>
                    <a:pt x="3521481" y="510261"/>
                    <a:pt x="3521481" y="511261"/>
                  </a:cubicBezTo>
                  <a:lnTo>
                    <a:pt x="3521481" y="518827"/>
                  </a:lnTo>
                  <a:cubicBezTo>
                    <a:pt x="3521498" y="518827"/>
                    <a:pt x="3522142" y="518827"/>
                    <a:pt x="3547828" y="518827"/>
                  </a:cubicBezTo>
                  <a:cubicBezTo>
                    <a:pt x="3547828" y="518849"/>
                    <a:pt x="3547828" y="521220"/>
                    <a:pt x="3547828" y="773917"/>
                  </a:cubicBezTo>
                  <a:cubicBezTo>
                    <a:pt x="3553907" y="773917"/>
                    <a:pt x="3562015" y="773917"/>
                    <a:pt x="3570122" y="773917"/>
                  </a:cubicBezTo>
                  <a:cubicBezTo>
                    <a:pt x="3570122" y="771755"/>
                    <a:pt x="3570122" y="771755"/>
                    <a:pt x="3570122" y="769593"/>
                  </a:cubicBezTo>
                  <a:cubicBezTo>
                    <a:pt x="3574174" y="769593"/>
                    <a:pt x="3578227" y="769593"/>
                    <a:pt x="3582282" y="769593"/>
                  </a:cubicBezTo>
                  <a:cubicBezTo>
                    <a:pt x="3582282" y="771755"/>
                    <a:pt x="3582282" y="771755"/>
                    <a:pt x="3582282" y="773917"/>
                  </a:cubicBezTo>
                  <a:cubicBezTo>
                    <a:pt x="3590389" y="773917"/>
                    <a:pt x="3598494" y="773917"/>
                    <a:pt x="3606602" y="773917"/>
                  </a:cubicBezTo>
                  <a:cubicBezTo>
                    <a:pt x="3606602" y="769593"/>
                    <a:pt x="3606602" y="765270"/>
                    <a:pt x="3606602" y="760946"/>
                  </a:cubicBezTo>
                  <a:cubicBezTo>
                    <a:pt x="3616735" y="760946"/>
                    <a:pt x="3626870" y="760946"/>
                    <a:pt x="3634975" y="760946"/>
                  </a:cubicBezTo>
                  <a:cubicBezTo>
                    <a:pt x="3639029" y="756622"/>
                    <a:pt x="3643083" y="756622"/>
                    <a:pt x="3647135" y="756622"/>
                  </a:cubicBezTo>
                  <a:cubicBezTo>
                    <a:pt x="3653215" y="760946"/>
                    <a:pt x="3661323" y="760946"/>
                    <a:pt x="3667403" y="760946"/>
                  </a:cubicBezTo>
                  <a:cubicBezTo>
                    <a:pt x="3667403" y="754461"/>
                    <a:pt x="3667403" y="750137"/>
                    <a:pt x="3667403" y="743652"/>
                  </a:cubicBezTo>
                  <a:lnTo>
                    <a:pt x="3675510" y="743652"/>
                  </a:lnTo>
                  <a:cubicBezTo>
                    <a:pt x="3675510" y="739328"/>
                    <a:pt x="3675510" y="735005"/>
                    <a:pt x="3675510" y="730681"/>
                  </a:cubicBezTo>
                  <a:cubicBezTo>
                    <a:pt x="3693750" y="730681"/>
                    <a:pt x="3714017" y="730681"/>
                    <a:pt x="3732257" y="730681"/>
                  </a:cubicBezTo>
                  <a:cubicBezTo>
                    <a:pt x="3732257" y="719872"/>
                    <a:pt x="3732257" y="711225"/>
                    <a:pt x="3732257" y="700416"/>
                  </a:cubicBezTo>
                  <a:cubicBezTo>
                    <a:pt x="3738337" y="700416"/>
                    <a:pt x="3744417" y="700416"/>
                    <a:pt x="3750497" y="700416"/>
                  </a:cubicBezTo>
                  <a:cubicBezTo>
                    <a:pt x="3750497" y="698254"/>
                    <a:pt x="3750497" y="696093"/>
                    <a:pt x="3750497" y="693931"/>
                  </a:cubicBezTo>
                  <a:cubicBezTo>
                    <a:pt x="3754550" y="693931"/>
                    <a:pt x="3758603" y="693931"/>
                    <a:pt x="3762657" y="693931"/>
                  </a:cubicBezTo>
                  <a:cubicBezTo>
                    <a:pt x="3762657" y="696093"/>
                    <a:pt x="3762657" y="698254"/>
                    <a:pt x="3762657" y="700416"/>
                  </a:cubicBezTo>
                  <a:cubicBezTo>
                    <a:pt x="3768737" y="700416"/>
                    <a:pt x="3772790" y="700416"/>
                    <a:pt x="3778870" y="700416"/>
                  </a:cubicBezTo>
                  <a:cubicBezTo>
                    <a:pt x="3778870" y="715549"/>
                    <a:pt x="3778870" y="732843"/>
                    <a:pt x="3778870" y="750137"/>
                  </a:cubicBezTo>
                  <a:lnTo>
                    <a:pt x="3789470" y="750137"/>
                  </a:lnTo>
                  <a:lnTo>
                    <a:pt x="3789470" y="586174"/>
                  </a:lnTo>
                  <a:lnTo>
                    <a:pt x="3791390" y="586174"/>
                  </a:lnTo>
                  <a:lnTo>
                    <a:pt x="3791390" y="723865"/>
                  </a:lnTo>
                  <a:lnTo>
                    <a:pt x="3791390" y="750137"/>
                  </a:lnTo>
                  <a:lnTo>
                    <a:pt x="3806350" y="750137"/>
                  </a:lnTo>
                  <a:lnTo>
                    <a:pt x="3806350" y="742023"/>
                  </a:lnTo>
                  <a:lnTo>
                    <a:pt x="3811298" y="742023"/>
                  </a:lnTo>
                  <a:lnTo>
                    <a:pt x="3811298" y="724196"/>
                  </a:lnTo>
                  <a:cubicBezTo>
                    <a:pt x="3823458" y="724196"/>
                    <a:pt x="3837645" y="724196"/>
                    <a:pt x="3849805" y="724196"/>
                  </a:cubicBezTo>
                  <a:cubicBezTo>
                    <a:pt x="3849805" y="713387"/>
                    <a:pt x="3849805" y="704740"/>
                    <a:pt x="3849805" y="693931"/>
                  </a:cubicBezTo>
                  <a:lnTo>
                    <a:pt x="3888823" y="693931"/>
                  </a:lnTo>
                  <a:lnTo>
                    <a:pt x="3888823" y="690579"/>
                  </a:lnTo>
                  <a:cubicBezTo>
                    <a:pt x="3888823" y="690579"/>
                    <a:pt x="3888823" y="690579"/>
                    <a:pt x="3887708" y="690579"/>
                  </a:cubicBezTo>
                  <a:lnTo>
                    <a:pt x="3879906" y="690579"/>
                  </a:lnTo>
                  <a:cubicBezTo>
                    <a:pt x="3879906" y="690579"/>
                    <a:pt x="3879906" y="690579"/>
                    <a:pt x="3879906" y="689443"/>
                  </a:cubicBezTo>
                  <a:lnTo>
                    <a:pt x="3879906" y="681500"/>
                  </a:lnTo>
                  <a:cubicBezTo>
                    <a:pt x="3879906" y="681500"/>
                    <a:pt x="3879906" y="681500"/>
                    <a:pt x="3881022" y="681500"/>
                  </a:cubicBezTo>
                  <a:lnTo>
                    <a:pt x="3888823" y="681500"/>
                  </a:lnTo>
                  <a:cubicBezTo>
                    <a:pt x="3888823" y="681500"/>
                    <a:pt x="3888823" y="681500"/>
                    <a:pt x="3888823" y="679986"/>
                  </a:cubicBezTo>
                  <a:lnTo>
                    <a:pt x="3888823" y="669395"/>
                  </a:lnTo>
                  <a:cubicBezTo>
                    <a:pt x="3888823" y="669395"/>
                    <a:pt x="3888823" y="669395"/>
                    <a:pt x="3887708" y="669395"/>
                  </a:cubicBezTo>
                  <a:lnTo>
                    <a:pt x="3879906" y="669395"/>
                  </a:lnTo>
                  <a:cubicBezTo>
                    <a:pt x="3879906" y="669395"/>
                    <a:pt x="3879906" y="669395"/>
                    <a:pt x="3879906" y="667882"/>
                  </a:cubicBezTo>
                  <a:lnTo>
                    <a:pt x="3879906" y="657290"/>
                  </a:lnTo>
                  <a:cubicBezTo>
                    <a:pt x="3879906" y="657290"/>
                    <a:pt x="3879906" y="657290"/>
                    <a:pt x="3881022" y="657290"/>
                  </a:cubicBezTo>
                  <a:lnTo>
                    <a:pt x="3888823" y="657290"/>
                  </a:lnTo>
                  <a:cubicBezTo>
                    <a:pt x="3888823" y="657290"/>
                    <a:pt x="3888823" y="657290"/>
                    <a:pt x="3888823" y="656156"/>
                  </a:cubicBezTo>
                  <a:lnTo>
                    <a:pt x="3888823" y="648212"/>
                  </a:lnTo>
                  <a:cubicBezTo>
                    <a:pt x="3888823" y="648212"/>
                    <a:pt x="3888823" y="648212"/>
                    <a:pt x="3887708" y="648212"/>
                  </a:cubicBezTo>
                  <a:lnTo>
                    <a:pt x="3879906" y="648212"/>
                  </a:lnTo>
                  <a:cubicBezTo>
                    <a:pt x="3879906" y="648212"/>
                    <a:pt x="3879906" y="648212"/>
                    <a:pt x="3879906" y="646698"/>
                  </a:cubicBezTo>
                  <a:lnTo>
                    <a:pt x="3879906" y="636107"/>
                  </a:lnTo>
                  <a:cubicBezTo>
                    <a:pt x="3879906" y="636107"/>
                    <a:pt x="3879906" y="636107"/>
                    <a:pt x="3881022" y="636107"/>
                  </a:cubicBezTo>
                  <a:lnTo>
                    <a:pt x="3888823" y="636107"/>
                  </a:lnTo>
                  <a:cubicBezTo>
                    <a:pt x="3888823" y="636107"/>
                    <a:pt x="3888823" y="636107"/>
                    <a:pt x="3888823" y="634594"/>
                  </a:cubicBezTo>
                  <a:lnTo>
                    <a:pt x="3888823" y="624002"/>
                  </a:lnTo>
                  <a:cubicBezTo>
                    <a:pt x="3888823" y="624002"/>
                    <a:pt x="3888823" y="624002"/>
                    <a:pt x="3887708" y="624002"/>
                  </a:cubicBezTo>
                  <a:lnTo>
                    <a:pt x="3879906" y="624002"/>
                  </a:lnTo>
                  <a:cubicBezTo>
                    <a:pt x="3879906" y="624002"/>
                    <a:pt x="3879906" y="624002"/>
                    <a:pt x="3879906" y="622489"/>
                  </a:cubicBezTo>
                  <a:lnTo>
                    <a:pt x="3879906" y="611898"/>
                  </a:lnTo>
                  <a:cubicBezTo>
                    <a:pt x="3879906" y="611898"/>
                    <a:pt x="3879906" y="611898"/>
                    <a:pt x="3881022" y="611898"/>
                  </a:cubicBezTo>
                  <a:lnTo>
                    <a:pt x="3888823" y="611898"/>
                  </a:lnTo>
                  <a:cubicBezTo>
                    <a:pt x="3888823" y="611898"/>
                    <a:pt x="3888823" y="611898"/>
                    <a:pt x="3888823" y="610763"/>
                  </a:cubicBezTo>
                  <a:lnTo>
                    <a:pt x="3888823" y="602819"/>
                  </a:lnTo>
                  <a:cubicBezTo>
                    <a:pt x="3888823" y="602819"/>
                    <a:pt x="3888823" y="602819"/>
                    <a:pt x="3887708" y="602819"/>
                  </a:cubicBezTo>
                  <a:lnTo>
                    <a:pt x="3879906" y="602819"/>
                  </a:lnTo>
                  <a:cubicBezTo>
                    <a:pt x="3879906" y="602819"/>
                    <a:pt x="3879906" y="602819"/>
                    <a:pt x="3879906" y="601307"/>
                  </a:cubicBezTo>
                  <a:lnTo>
                    <a:pt x="3879906" y="590714"/>
                  </a:lnTo>
                  <a:cubicBezTo>
                    <a:pt x="3879906" y="590714"/>
                    <a:pt x="3879906" y="590714"/>
                    <a:pt x="3881022" y="590714"/>
                  </a:cubicBezTo>
                  <a:lnTo>
                    <a:pt x="3888823" y="590714"/>
                  </a:lnTo>
                  <a:cubicBezTo>
                    <a:pt x="3888823" y="590714"/>
                    <a:pt x="3888823" y="590714"/>
                    <a:pt x="3888823" y="589202"/>
                  </a:cubicBezTo>
                  <a:lnTo>
                    <a:pt x="3888823" y="578610"/>
                  </a:lnTo>
                  <a:cubicBezTo>
                    <a:pt x="3888823" y="578610"/>
                    <a:pt x="3888823" y="578610"/>
                    <a:pt x="3887708" y="578610"/>
                  </a:cubicBezTo>
                  <a:lnTo>
                    <a:pt x="3879906" y="578610"/>
                  </a:lnTo>
                  <a:cubicBezTo>
                    <a:pt x="3879906" y="578610"/>
                    <a:pt x="3879906" y="578610"/>
                    <a:pt x="3879906" y="577096"/>
                  </a:cubicBezTo>
                  <a:lnTo>
                    <a:pt x="3879906" y="566505"/>
                  </a:lnTo>
                  <a:cubicBezTo>
                    <a:pt x="3879906" y="566505"/>
                    <a:pt x="3879906" y="566505"/>
                    <a:pt x="3881022" y="566505"/>
                  </a:cubicBezTo>
                  <a:lnTo>
                    <a:pt x="3888823" y="566505"/>
                  </a:lnTo>
                  <a:cubicBezTo>
                    <a:pt x="3888823" y="566505"/>
                    <a:pt x="3888823" y="566505"/>
                    <a:pt x="3888823" y="565370"/>
                  </a:cubicBezTo>
                  <a:lnTo>
                    <a:pt x="3888823" y="557427"/>
                  </a:lnTo>
                  <a:cubicBezTo>
                    <a:pt x="3888823" y="557427"/>
                    <a:pt x="3888823" y="557427"/>
                    <a:pt x="3887708" y="557427"/>
                  </a:cubicBezTo>
                  <a:lnTo>
                    <a:pt x="3879906" y="557427"/>
                  </a:lnTo>
                  <a:cubicBezTo>
                    <a:pt x="3879906" y="557427"/>
                    <a:pt x="3879906" y="557427"/>
                    <a:pt x="3879906" y="555914"/>
                  </a:cubicBezTo>
                  <a:lnTo>
                    <a:pt x="3879906" y="545322"/>
                  </a:lnTo>
                  <a:cubicBezTo>
                    <a:pt x="3879906" y="545322"/>
                    <a:pt x="3879906" y="545322"/>
                    <a:pt x="3881022" y="545322"/>
                  </a:cubicBezTo>
                  <a:lnTo>
                    <a:pt x="3888823" y="545322"/>
                  </a:lnTo>
                  <a:cubicBezTo>
                    <a:pt x="3888823" y="545322"/>
                    <a:pt x="3888823" y="545322"/>
                    <a:pt x="3887708" y="543053"/>
                  </a:cubicBezTo>
                  <a:lnTo>
                    <a:pt x="3879906" y="527166"/>
                  </a:lnTo>
                  <a:cubicBezTo>
                    <a:pt x="3879906" y="527166"/>
                    <a:pt x="3879906" y="527166"/>
                    <a:pt x="3879906" y="478746"/>
                  </a:cubicBezTo>
                  <a:cubicBezTo>
                    <a:pt x="3879906" y="478746"/>
                    <a:pt x="3879906" y="478746"/>
                    <a:pt x="4029251" y="478746"/>
                  </a:cubicBezTo>
                  <a:cubicBezTo>
                    <a:pt x="4029251" y="478746"/>
                    <a:pt x="4029251" y="478746"/>
                    <a:pt x="4042623" y="505982"/>
                  </a:cubicBezTo>
                  <a:cubicBezTo>
                    <a:pt x="4042623" y="505982"/>
                    <a:pt x="4042623" y="505982"/>
                    <a:pt x="4042623" y="566505"/>
                  </a:cubicBezTo>
                  <a:cubicBezTo>
                    <a:pt x="4042623" y="566505"/>
                    <a:pt x="4042623" y="566505"/>
                    <a:pt x="4041510" y="566505"/>
                  </a:cubicBezTo>
                  <a:lnTo>
                    <a:pt x="4033708" y="566505"/>
                  </a:lnTo>
                  <a:cubicBezTo>
                    <a:pt x="4033708" y="566505"/>
                    <a:pt x="4033708" y="566505"/>
                    <a:pt x="4033708" y="568018"/>
                  </a:cubicBezTo>
                  <a:lnTo>
                    <a:pt x="4033708" y="578610"/>
                  </a:lnTo>
                  <a:cubicBezTo>
                    <a:pt x="4033708" y="578610"/>
                    <a:pt x="4033708" y="578610"/>
                    <a:pt x="4034823" y="578610"/>
                  </a:cubicBezTo>
                  <a:lnTo>
                    <a:pt x="4042623" y="578610"/>
                  </a:lnTo>
                  <a:cubicBezTo>
                    <a:pt x="4042623" y="578610"/>
                    <a:pt x="4042623" y="578610"/>
                    <a:pt x="4042623" y="580123"/>
                  </a:cubicBezTo>
                  <a:lnTo>
                    <a:pt x="4042623" y="590714"/>
                  </a:lnTo>
                  <a:cubicBezTo>
                    <a:pt x="4042623" y="590714"/>
                    <a:pt x="4042623" y="590714"/>
                    <a:pt x="4041510" y="590714"/>
                  </a:cubicBezTo>
                  <a:lnTo>
                    <a:pt x="4033708" y="590714"/>
                  </a:lnTo>
                  <a:cubicBezTo>
                    <a:pt x="4033708" y="590714"/>
                    <a:pt x="4033708" y="590714"/>
                    <a:pt x="4033708" y="592227"/>
                  </a:cubicBezTo>
                  <a:lnTo>
                    <a:pt x="4033708" y="602819"/>
                  </a:lnTo>
                  <a:cubicBezTo>
                    <a:pt x="4033708" y="602819"/>
                    <a:pt x="4033708" y="602819"/>
                    <a:pt x="4034823" y="602819"/>
                  </a:cubicBezTo>
                  <a:lnTo>
                    <a:pt x="4042623" y="602819"/>
                  </a:lnTo>
                  <a:cubicBezTo>
                    <a:pt x="4042623" y="602819"/>
                    <a:pt x="4042623" y="602819"/>
                    <a:pt x="4042623" y="603955"/>
                  </a:cubicBezTo>
                  <a:lnTo>
                    <a:pt x="4042623" y="611898"/>
                  </a:lnTo>
                  <a:cubicBezTo>
                    <a:pt x="4042623" y="611898"/>
                    <a:pt x="4042623" y="611898"/>
                    <a:pt x="4041510" y="611898"/>
                  </a:cubicBezTo>
                  <a:lnTo>
                    <a:pt x="4033708" y="611898"/>
                  </a:lnTo>
                  <a:cubicBezTo>
                    <a:pt x="4033708" y="611898"/>
                    <a:pt x="4033708" y="611898"/>
                    <a:pt x="4033708" y="613411"/>
                  </a:cubicBezTo>
                  <a:lnTo>
                    <a:pt x="4033708" y="624002"/>
                  </a:lnTo>
                  <a:cubicBezTo>
                    <a:pt x="4033708" y="624002"/>
                    <a:pt x="4033708" y="624002"/>
                    <a:pt x="4034823" y="624002"/>
                  </a:cubicBezTo>
                  <a:lnTo>
                    <a:pt x="4042623" y="624002"/>
                  </a:lnTo>
                  <a:cubicBezTo>
                    <a:pt x="4042623" y="624002"/>
                    <a:pt x="4042623" y="624002"/>
                    <a:pt x="4042623" y="625516"/>
                  </a:cubicBezTo>
                  <a:lnTo>
                    <a:pt x="4042623" y="636107"/>
                  </a:lnTo>
                  <a:cubicBezTo>
                    <a:pt x="4042623" y="636107"/>
                    <a:pt x="4042623" y="636107"/>
                    <a:pt x="4041510" y="636107"/>
                  </a:cubicBezTo>
                  <a:lnTo>
                    <a:pt x="4033708" y="636107"/>
                  </a:lnTo>
                  <a:cubicBezTo>
                    <a:pt x="4033708" y="636107"/>
                    <a:pt x="4033708" y="636107"/>
                    <a:pt x="4033708" y="637620"/>
                  </a:cubicBezTo>
                  <a:lnTo>
                    <a:pt x="4033708" y="648212"/>
                  </a:lnTo>
                  <a:cubicBezTo>
                    <a:pt x="4033708" y="648212"/>
                    <a:pt x="4033708" y="648212"/>
                    <a:pt x="4034823" y="648212"/>
                  </a:cubicBezTo>
                  <a:lnTo>
                    <a:pt x="4042623" y="648212"/>
                  </a:lnTo>
                  <a:cubicBezTo>
                    <a:pt x="4042623" y="648212"/>
                    <a:pt x="4042623" y="648212"/>
                    <a:pt x="4042623" y="649346"/>
                  </a:cubicBezTo>
                  <a:lnTo>
                    <a:pt x="4042623" y="657290"/>
                  </a:lnTo>
                  <a:cubicBezTo>
                    <a:pt x="4042623" y="657290"/>
                    <a:pt x="4042623" y="657290"/>
                    <a:pt x="4041510" y="657290"/>
                  </a:cubicBezTo>
                  <a:lnTo>
                    <a:pt x="4033708" y="657290"/>
                  </a:lnTo>
                  <a:cubicBezTo>
                    <a:pt x="4033708" y="657290"/>
                    <a:pt x="4033708" y="657290"/>
                    <a:pt x="4033708" y="658804"/>
                  </a:cubicBezTo>
                  <a:lnTo>
                    <a:pt x="4033708" y="669395"/>
                  </a:lnTo>
                  <a:cubicBezTo>
                    <a:pt x="4033708" y="669395"/>
                    <a:pt x="4033708" y="669395"/>
                    <a:pt x="4034823" y="669395"/>
                  </a:cubicBezTo>
                  <a:lnTo>
                    <a:pt x="4042623" y="669395"/>
                  </a:lnTo>
                  <a:cubicBezTo>
                    <a:pt x="4042623" y="669395"/>
                    <a:pt x="4042623" y="669395"/>
                    <a:pt x="4042623" y="670908"/>
                  </a:cubicBezTo>
                  <a:lnTo>
                    <a:pt x="4042623" y="681500"/>
                  </a:lnTo>
                  <a:cubicBezTo>
                    <a:pt x="4042623" y="681500"/>
                    <a:pt x="4042623" y="681500"/>
                    <a:pt x="4041510" y="681500"/>
                  </a:cubicBezTo>
                  <a:lnTo>
                    <a:pt x="4033708" y="681500"/>
                  </a:lnTo>
                  <a:cubicBezTo>
                    <a:pt x="4033708" y="681500"/>
                    <a:pt x="4033708" y="681500"/>
                    <a:pt x="4033708" y="682634"/>
                  </a:cubicBezTo>
                  <a:lnTo>
                    <a:pt x="4033708" y="690579"/>
                  </a:lnTo>
                  <a:cubicBezTo>
                    <a:pt x="4033708" y="690579"/>
                    <a:pt x="4033708" y="690579"/>
                    <a:pt x="4034823" y="690579"/>
                  </a:cubicBezTo>
                  <a:lnTo>
                    <a:pt x="4042623" y="690579"/>
                  </a:lnTo>
                  <a:cubicBezTo>
                    <a:pt x="4042623" y="690579"/>
                    <a:pt x="4042623" y="690579"/>
                    <a:pt x="4042623" y="692091"/>
                  </a:cubicBezTo>
                  <a:lnTo>
                    <a:pt x="4042623" y="702682"/>
                  </a:lnTo>
                  <a:cubicBezTo>
                    <a:pt x="4042623" y="702682"/>
                    <a:pt x="4042623" y="702682"/>
                    <a:pt x="4041510" y="702682"/>
                  </a:cubicBezTo>
                  <a:lnTo>
                    <a:pt x="4033708" y="702682"/>
                  </a:lnTo>
                  <a:cubicBezTo>
                    <a:pt x="4033708" y="702682"/>
                    <a:pt x="4033708" y="702682"/>
                    <a:pt x="4033708" y="704195"/>
                  </a:cubicBezTo>
                  <a:lnTo>
                    <a:pt x="4033708" y="714788"/>
                  </a:lnTo>
                  <a:cubicBezTo>
                    <a:pt x="4033708" y="714788"/>
                    <a:pt x="4033708" y="714788"/>
                    <a:pt x="4034823" y="714788"/>
                  </a:cubicBezTo>
                  <a:lnTo>
                    <a:pt x="4042623" y="714788"/>
                  </a:lnTo>
                  <a:cubicBezTo>
                    <a:pt x="4042623" y="714788"/>
                    <a:pt x="4042623" y="714788"/>
                    <a:pt x="4042623" y="716300"/>
                  </a:cubicBezTo>
                  <a:lnTo>
                    <a:pt x="4042623" y="726892"/>
                  </a:lnTo>
                  <a:cubicBezTo>
                    <a:pt x="4042623" y="726892"/>
                    <a:pt x="4042623" y="726892"/>
                    <a:pt x="4041510" y="726892"/>
                  </a:cubicBezTo>
                  <a:lnTo>
                    <a:pt x="4033708" y="726892"/>
                  </a:lnTo>
                  <a:cubicBezTo>
                    <a:pt x="4033708" y="726892"/>
                    <a:pt x="4033708" y="726892"/>
                    <a:pt x="4033708" y="728027"/>
                  </a:cubicBezTo>
                  <a:lnTo>
                    <a:pt x="4033708" y="735970"/>
                  </a:lnTo>
                  <a:cubicBezTo>
                    <a:pt x="4033708" y="735970"/>
                    <a:pt x="4033708" y="735970"/>
                    <a:pt x="4034823" y="735970"/>
                  </a:cubicBezTo>
                  <a:lnTo>
                    <a:pt x="4042623" y="735970"/>
                  </a:lnTo>
                  <a:cubicBezTo>
                    <a:pt x="4042623" y="735970"/>
                    <a:pt x="4042623" y="735970"/>
                    <a:pt x="4042623" y="737484"/>
                  </a:cubicBezTo>
                  <a:lnTo>
                    <a:pt x="4042623" y="748075"/>
                  </a:lnTo>
                  <a:cubicBezTo>
                    <a:pt x="4042623" y="748075"/>
                    <a:pt x="4042623" y="748075"/>
                    <a:pt x="4041510" y="748075"/>
                  </a:cubicBezTo>
                  <a:lnTo>
                    <a:pt x="4033708" y="748075"/>
                  </a:lnTo>
                  <a:cubicBezTo>
                    <a:pt x="4033708" y="748075"/>
                    <a:pt x="4033708" y="748075"/>
                    <a:pt x="4033708" y="749588"/>
                  </a:cubicBezTo>
                  <a:lnTo>
                    <a:pt x="4033708" y="760181"/>
                  </a:lnTo>
                  <a:cubicBezTo>
                    <a:pt x="4033708" y="760181"/>
                    <a:pt x="4033708" y="760181"/>
                    <a:pt x="4034823" y="760181"/>
                  </a:cubicBezTo>
                  <a:lnTo>
                    <a:pt x="4042623" y="760181"/>
                  </a:lnTo>
                  <a:cubicBezTo>
                    <a:pt x="4042623" y="760181"/>
                    <a:pt x="4042623" y="760181"/>
                    <a:pt x="4042623" y="761314"/>
                  </a:cubicBezTo>
                  <a:lnTo>
                    <a:pt x="4042623" y="769258"/>
                  </a:lnTo>
                  <a:cubicBezTo>
                    <a:pt x="4042623" y="769258"/>
                    <a:pt x="4042623" y="769258"/>
                    <a:pt x="4041510" y="769258"/>
                  </a:cubicBezTo>
                  <a:lnTo>
                    <a:pt x="4033708" y="769258"/>
                  </a:lnTo>
                  <a:cubicBezTo>
                    <a:pt x="4033708" y="769258"/>
                    <a:pt x="4033708" y="769258"/>
                    <a:pt x="4033708" y="770772"/>
                  </a:cubicBezTo>
                  <a:lnTo>
                    <a:pt x="4033708" y="781363"/>
                  </a:lnTo>
                  <a:cubicBezTo>
                    <a:pt x="4033708" y="781363"/>
                    <a:pt x="4033708" y="781363"/>
                    <a:pt x="4034823" y="781363"/>
                  </a:cubicBezTo>
                  <a:lnTo>
                    <a:pt x="4042623" y="781363"/>
                  </a:lnTo>
                  <a:cubicBezTo>
                    <a:pt x="4042623" y="781363"/>
                    <a:pt x="4042623" y="781363"/>
                    <a:pt x="4042623" y="782876"/>
                  </a:cubicBezTo>
                  <a:lnTo>
                    <a:pt x="4042623" y="793468"/>
                  </a:lnTo>
                  <a:cubicBezTo>
                    <a:pt x="4042623" y="793468"/>
                    <a:pt x="4042623" y="793468"/>
                    <a:pt x="4041510" y="793468"/>
                  </a:cubicBezTo>
                  <a:lnTo>
                    <a:pt x="4033708" y="793468"/>
                  </a:lnTo>
                  <a:cubicBezTo>
                    <a:pt x="4033708" y="793468"/>
                    <a:pt x="4033708" y="793468"/>
                    <a:pt x="4033708" y="794981"/>
                  </a:cubicBezTo>
                  <a:lnTo>
                    <a:pt x="4033708" y="805572"/>
                  </a:lnTo>
                  <a:cubicBezTo>
                    <a:pt x="4033708" y="805572"/>
                    <a:pt x="4033708" y="805572"/>
                    <a:pt x="4034823" y="805572"/>
                  </a:cubicBezTo>
                  <a:lnTo>
                    <a:pt x="4042623" y="805572"/>
                  </a:lnTo>
                  <a:cubicBezTo>
                    <a:pt x="4042623" y="805572"/>
                    <a:pt x="4042623" y="805572"/>
                    <a:pt x="4042623" y="806707"/>
                  </a:cubicBezTo>
                  <a:lnTo>
                    <a:pt x="4042623" y="814651"/>
                  </a:lnTo>
                  <a:cubicBezTo>
                    <a:pt x="4042623" y="814651"/>
                    <a:pt x="4042623" y="814651"/>
                    <a:pt x="4041510" y="814651"/>
                  </a:cubicBezTo>
                  <a:lnTo>
                    <a:pt x="4033708" y="814651"/>
                  </a:lnTo>
                  <a:cubicBezTo>
                    <a:pt x="4033708" y="814651"/>
                    <a:pt x="4033708" y="814651"/>
                    <a:pt x="4033708" y="816163"/>
                  </a:cubicBezTo>
                  <a:lnTo>
                    <a:pt x="4033708" y="826756"/>
                  </a:lnTo>
                  <a:cubicBezTo>
                    <a:pt x="4033708" y="826756"/>
                    <a:pt x="4033708" y="826756"/>
                    <a:pt x="4058227" y="853992"/>
                  </a:cubicBezTo>
                  <a:cubicBezTo>
                    <a:pt x="4058227" y="860044"/>
                    <a:pt x="4058227" y="860044"/>
                    <a:pt x="4057113" y="860044"/>
                  </a:cubicBezTo>
                  <a:lnTo>
                    <a:pt x="4049311" y="860044"/>
                  </a:lnTo>
                  <a:cubicBezTo>
                    <a:pt x="4049311" y="860044"/>
                    <a:pt x="4049311" y="860044"/>
                    <a:pt x="4049311" y="893331"/>
                  </a:cubicBezTo>
                  <a:cubicBezTo>
                    <a:pt x="4049311" y="893331"/>
                    <a:pt x="4049311" y="893331"/>
                    <a:pt x="4050427" y="893331"/>
                  </a:cubicBezTo>
                  <a:lnTo>
                    <a:pt x="4058227" y="893331"/>
                  </a:lnTo>
                  <a:cubicBezTo>
                    <a:pt x="4058227" y="893331"/>
                    <a:pt x="4058227" y="893331"/>
                    <a:pt x="4058227" y="891440"/>
                  </a:cubicBezTo>
                  <a:lnTo>
                    <a:pt x="4058227" y="878201"/>
                  </a:lnTo>
                  <a:cubicBezTo>
                    <a:pt x="4058227" y="878201"/>
                    <a:pt x="4058227" y="878201"/>
                    <a:pt x="4059342" y="877444"/>
                  </a:cubicBezTo>
                  <a:lnTo>
                    <a:pt x="4067142" y="872149"/>
                  </a:lnTo>
                  <a:cubicBezTo>
                    <a:pt x="4067142" y="872149"/>
                    <a:pt x="4067142" y="872149"/>
                    <a:pt x="4069094" y="872149"/>
                  </a:cubicBezTo>
                  <a:lnTo>
                    <a:pt x="4082747" y="872149"/>
                  </a:lnTo>
                  <a:cubicBezTo>
                    <a:pt x="4082747" y="872149"/>
                    <a:pt x="4082747" y="872149"/>
                    <a:pt x="4082747" y="873661"/>
                  </a:cubicBezTo>
                  <a:lnTo>
                    <a:pt x="4082747" y="884253"/>
                  </a:lnTo>
                  <a:cubicBezTo>
                    <a:pt x="4082747" y="884253"/>
                    <a:pt x="4082747" y="884253"/>
                    <a:pt x="4084419" y="884253"/>
                  </a:cubicBezTo>
                  <a:lnTo>
                    <a:pt x="4096121" y="884253"/>
                  </a:lnTo>
                  <a:cubicBezTo>
                    <a:pt x="4096121" y="890305"/>
                    <a:pt x="4096121" y="890305"/>
                    <a:pt x="4097235" y="890305"/>
                  </a:cubicBezTo>
                  <a:lnTo>
                    <a:pt x="4105038" y="890305"/>
                  </a:lnTo>
                  <a:cubicBezTo>
                    <a:pt x="4105038" y="890305"/>
                    <a:pt x="4105038" y="890305"/>
                    <a:pt x="4129555" y="932671"/>
                  </a:cubicBezTo>
                  <a:cubicBezTo>
                    <a:pt x="4129555" y="932671"/>
                    <a:pt x="4129555" y="932671"/>
                    <a:pt x="4129555" y="951821"/>
                  </a:cubicBezTo>
                  <a:lnTo>
                    <a:pt x="4129555" y="970823"/>
                  </a:lnTo>
                  <a:lnTo>
                    <a:pt x="4138472" y="970823"/>
                  </a:lnTo>
                  <a:lnTo>
                    <a:pt x="4138472" y="956881"/>
                  </a:lnTo>
                  <a:cubicBezTo>
                    <a:pt x="4138472" y="956881"/>
                    <a:pt x="4138472" y="956881"/>
                    <a:pt x="4139308" y="956881"/>
                  </a:cubicBezTo>
                  <a:lnTo>
                    <a:pt x="4145159" y="956881"/>
                  </a:lnTo>
                  <a:cubicBezTo>
                    <a:pt x="4145159" y="956881"/>
                    <a:pt x="4145159" y="956881"/>
                    <a:pt x="4145159" y="958394"/>
                  </a:cubicBezTo>
                  <a:lnTo>
                    <a:pt x="4145159" y="968985"/>
                  </a:lnTo>
                  <a:cubicBezTo>
                    <a:pt x="4154075" y="972013"/>
                    <a:pt x="4154075" y="972013"/>
                    <a:pt x="4154075" y="905436"/>
                  </a:cubicBezTo>
                  <a:cubicBezTo>
                    <a:pt x="4154075" y="905436"/>
                    <a:pt x="4154075" y="905436"/>
                    <a:pt x="4191968" y="905436"/>
                  </a:cubicBezTo>
                  <a:cubicBezTo>
                    <a:pt x="4191968" y="905436"/>
                    <a:pt x="4191968" y="905436"/>
                    <a:pt x="4191968" y="808599"/>
                  </a:cubicBezTo>
                  <a:cubicBezTo>
                    <a:pt x="4191968" y="808599"/>
                    <a:pt x="4191968" y="808599"/>
                    <a:pt x="4227631" y="808599"/>
                  </a:cubicBezTo>
                  <a:cubicBezTo>
                    <a:pt x="4227631" y="808599"/>
                    <a:pt x="4227631" y="808599"/>
                    <a:pt x="4227631" y="807464"/>
                  </a:cubicBezTo>
                  <a:lnTo>
                    <a:pt x="4227631" y="799520"/>
                  </a:lnTo>
                  <a:cubicBezTo>
                    <a:pt x="4227631" y="799520"/>
                    <a:pt x="4227631" y="799520"/>
                    <a:pt x="4249922" y="799520"/>
                  </a:cubicBezTo>
                  <a:cubicBezTo>
                    <a:pt x="4249922" y="799520"/>
                    <a:pt x="4249922" y="799520"/>
                    <a:pt x="4249922" y="748075"/>
                  </a:cubicBezTo>
                  <a:cubicBezTo>
                    <a:pt x="4245463" y="748075"/>
                    <a:pt x="4245463" y="748075"/>
                    <a:pt x="4245463" y="745805"/>
                  </a:cubicBezTo>
                  <a:lnTo>
                    <a:pt x="4245463" y="729918"/>
                  </a:lnTo>
                  <a:lnTo>
                    <a:pt x="4249922" y="732945"/>
                  </a:lnTo>
                  <a:cubicBezTo>
                    <a:pt x="4249922" y="732945"/>
                    <a:pt x="4249922" y="732945"/>
                    <a:pt x="4254381" y="702682"/>
                  </a:cubicBezTo>
                  <a:cubicBezTo>
                    <a:pt x="4254381" y="702682"/>
                    <a:pt x="4254381" y="702682"/>
                    <a:pt x="4258839" y="732945"/>
                  </a:cubicBezTo>
                  <a:cubicBezTo>
                    <a:pt x="4261067" y="729918"/>
                    <a:pt x="4261067" y="729918"/>
                    <a:pt x="4261346" y="728783"/>
                  </a:cubicBezTo>
                  <a:lnTo>
                    <a:pt x="4263297" y="720840"/>
                  </a:lnTo>
                  <a:cubicBezTo>
                    <a:pt x="4263297" y="720840"/>
                    <a:pt x="4263297" y="720840"/>
                    <a:pt x="4263853" y="719327"/>
                  </a:cubicBezTo>
                  <a:lnTo>
                    <a:pt x="4267754" y="708734"/>
                  </a:lnTo>
                  <a:cubicBezTo>
                    <a:pt x="4267754" y="708734"/>
                    <a:pt x="4267754" y="708734"/>
                    <a:pt x="4268311" y="707222"/>
                  </a:cubicBezTo>
                  <a:lnTo>
                    <a:pt x="4272213" y="696631"/>
                  </a:lnTo>
                  <a:cubicBezTo>
                    <a:pt x="4272213" y="696631"/>
                    <a:pt x="4272213" y="696631"/>
                    <a:pt x="4273605" y="695495"/>
                  </a:cubicBezTo>
                  <a:lnTo>
                    <a:pt x="4283357" y="687552"/>
                  </a:lnTo>
                  <a:cubicBezTo>
                    <a:pt x="4283357" y="687552"/>
                    <a:pt x="4283357" y="687552"/>
                    <a:pt x="4285030" y="686039"/>
                  </a:cubicBezTo>
                  <a:lnTo>
                    <a:pt x="4296732" y="675447"/>
                  </a:lnTo>
                  <a:cubicBezTo>
                    <a:pt x="4296732" y="675447"/>
                    <a:pt x="4296732" y="675447"/>
                    <a:pt x="4297568" y="673934"/>
                  </a:cubicBezTo>
                  <a:lnTo>
                    <a:pt x="4303418" y="663343"/>
                  </a:lnTo>
                  <a:cubicBezTo>
                    <a:pt x="4303418" y="663343"/>
                    <a:pt x="4303418" y="663343"/>
                    <a:pt x="4303976" y="660695"/>
                  </a:cubicBezTo>
                  <a:lnTo>
                    <a:pt x="4307877" y="642159"/>
                  </a:lnTo>
                  <a:cubicBezTo>
                    <a:pt x="4307877" y="642159"/>
                    <a:pt x="4307877" y="642159"/>
                    <a:pt x="4308435" y="644807"/>
                  </a:cubicBezTo>
                  <a:lnTo>
                    <a:pt x="4312335" y="663343"/>
                  </a:lnTo>
                  <a:cubicBezTo>
                    <a:pt x="4312335" y="663343"/>
                    <a:pt x="4312335" y="663343"/>
                    <a:pt x="4312893" y="664477"/>
                  </a:cubicBezTo>
                  <a:lnTo>
                    <a:pt x="4316793" y="672421"/>
                  </a:lnTo>
                  <a:cubicBezTo>
                    <a:pt x="4316793" y="672421"/>
                    <a:pt x="4316793" y="672421"/>
                    <a:pt x="4318186" y="673934"/>
                  </a:cubicBezTo>
                  <a:lnTo>
                    <a:pt x="4327938" y="684525"/>
                  </a:lnTo>
                  <a:cubicBezTo>
                    <a:pt x="4327938" y="684525"/>
                    <a:pt x="4327938" y="684525"/>
                    <a:pt x="4329054" y="686039"/>
                  </a:cubicBezTo>
                  <a:lnTo>
                    <a:pt x="4336853" y="696631"/>
                  </a:lnTo>
                  <a:cubicBezTo>
                    <a:pt x="4336853" y="696631"/>
                    <a:pt x="4336853" y="696631"/>
                    <a:pt x="4337969" y="698143"/>
                  </a:cubicBezTo>
                  <a:lnTo>
                    <a:pt x="4345771" y="708734"/>
                  </a:lnTo>
                  <a:cubicBezTo>
                    <a:pt x="4345771" y="708734"/>
                    <a:pt x="4345771" y="708734"/>
                    <a:pt x="4346049" y="710248"/>
                  </a:cubicBezTo>
                  <a:lnTo>
                    <a:pt x="4347998" y="720840"/>
                  </a:lnTo>
                  <a:cubicBezTo>
                    <a:pt x="4347998" y="720840"/>
                    <a:pt x="4347998" y="720840"/>
                    <a:pt x="4348277" y="722352"/>
                  </a:cubicBezTo>
                  <a:lnTo>
                    <a:pt x="4350228" y="732945"/>
                  </a:lnTo>
                  <a:cubicBezTo>
                    <a:pt x="4354685" y="732945"/>
                    <a:pt x="4354685" y="732945"/>
                    <a:pt x="4356914" y="702682"/>
                  </a:cubicBezTo>
                  <a:cubicBezTo>
                    <a:pt x="4356914" y="702682"/>
                    <a:pt x="4356914" y="702682"/>
                    <a:pt x="4361373" y="732945"/>
                  </a:cubicBezTo>
                  <a:cubicBezTo>
                    <a:pt x="4365830" y="732945"/>
                    <a:pt x="4365830" y="732945"/>
                    <a:pt x="4365830" y="735214"/>
                  </a:cubicBezTo>
                  <a:lnTo>
                    <a:pt x="4365830" y="751102"/>
                  </a:lnTo>
                  <a:cubicBezTo>
                    <a:pt x="4361373" y="751102"/>
                    <a:pt x="4361373" y="751102"/>
                    <a:pt x="4361373" y="793468"/>
                  </a:cubicBezTo>
                  <a:cubicBezTo>
                    <a:pt x="4361373" y="793468"/>
                    <a:pt x="4361373" y="793468"/>
                    <a:pt x="4362489" y="793468"/>
                  </a:cubicBezTo>
                  <a:lnTo>
                    <a:pt x="4370289" y="793468"/>
                  </a:lnTo>
                  <a:cubicBezTo>
                    <a:pt x="4370289" y="799520"/>
                    <a:pt x="4370289" y="799520"/>
                    <a:pt x="4371126" y="799520"/>
                  </a:cubicBezTo>
                  <a:lnTo>
                    <a:pt x="4376976" y="799520"/>
                  </a:lnTo>
                  <a:cubicBezTo>
                    <a:pt x="4376976" y="799520"/>
                    <a:pt x="4376976" y="799520"/>
                    <a:pt x="4376976" y="798007"/>
                  </a:cubicBezTo>
                  <a:lnTo>
                    <a:pt x="4376976" y="787415"/>
                  </a:lnTo>
                  <a:cubicBezTo>
                    <a:pt x="4376976" y="787415"/>
                    <a:pt x="4376976" y="787415"/>
                    <a:pt x="4379206" y="787415"/>
                  </a:cubicBezTo>
                  <a:lnTo>
                    <a:pt x="4394808" y="787415"/>
                  </a:lnTo>
                  <a:cubicBezTo>
                    <a:pt x="4394808" y="787415"/>
                    <a:pt x="4394808" y="787415"/>
                    <a:pt x="4394808" y="784767"/>
                  </a:cubicBezTo>
                  <a:lnTo>
                    <a:pt x="4394808" y="766232"/>
                  </a:lnTo>
                  <a:cubicBezTo>
                    <a:pt x="4394808" y="766232"/>
                    <a:pt x="4394808" y="766232"/>
                    <a:pt x="4432702" y="766232"/>
                  </a:cubicBezTo>
                  <a:cubicBezTo>
                    <a:pt x="4432702" y="766232"/>
                    <a:pt x="4432702" y="766232"/>
                    <a:pt x="4432702" y="768124"/>
                  </a:cubicBezTo>
                  <a:lnTo>
                    <a:pt x="4432702" y="781363"/>
                  </a:lnTo>
                  <a:cubicBezTo>
                    <a:pt x="4432702" y="781363"/>
                    <a:pt x="4432702" y="781363"/>
                    <a:pt x="4452762" y="781363"/>
                  </a:cubicBezTo>
                  <a:cubicBezTo>
                    <a:pt x="4452762" y="781363"/>
                    <a:pt x="4452762" y="781363"/>
                    <a:pt x="4452762" y="784390"/>
                  </a:cubicBezTo>
                  <a:lnTo>
                    <a:pt x="4452762" y="805572"/>
                  </a:lnTo>
                  <a:cubicBezTo>
                    <a:pt x="4448306" y="805572"/>
                    <a:pt x="4448306" y="805572"/>
                    <a:pt x="4448306" y="806707"/>
                  </a:cubicBezTo>
                  <a:lnTo>
                    <a:pt x="4448306" y="814651"/>
                  </a:lnTo>
                  <a:cubicBezTo>
                    <a:pt x="4452762" y="814651"/>
                    <a:pt x="4452762" y="814651"/>
                    <a:pt x="4452762" y="816921"/>
                  </a:cubicBezTo>
                  <a:lnTo>
                    <a:pt x="4452762" y="832808"/>
                  </a:lnTo>
                  <a:lnTo>
                    <a:pt x="4448306" y="838860"/>
                  </a:lnTo>
                  <a:cubicBezTo>
                    <a:pt x="4448306" y="838860"/>
                    <a:pt x="4448306" y="838860"/>
                    <a:pt x="4448306" y="911488"/>
                  </a:cubicBezTo>
                  <a:cubicBezTo>
                    <a:pt x="4448306" y="911488"/>
                    <a:pt x="4448306" y="911488"/>
                    <a:pt x="4450255" y="911488"/>
                  </a:cubicBezTo>
                  <a:lnTo>
                    <a:pt x="4463908" y="911488"/>
                  </a:lnTo>
                  <a:cubicBezTo>
                    <a:pt x="4463908" y="917540"/>
                    <a:pt x="4463908" y="917540"/>
                    <a:pt x="4465579" y="917540"/>
                  </a:cubicBezTo>
                  <a:lnTo>
                    <a:pt x="4477282" y="917540"/>
                  </a:lnTo>
                  <a:cubicBezTo>
                    <a:pt x="4477282" y="917540"/>
                    <a:pt x="4477282" y="917540"/>
                    <a:pt x="4477282" y="920188"/>
                  </a:cubicBezTo>
                  <a:lnTo>
                    <a:pt x="4477282" y="938724"/>
                  </a:lnTo>
                  <a:cubicBezTo>
                    <a:pt x="4477282" y="938724"/>
                    <a:pt x="4477282" y="938724"/>
                    <a:pt x="4478955" y="938724"/>
                  </a:cubicBezTo>
                  <a:lnTo>
                    <a:pt x="4490656" y="938724"/>
                  </a:lnTo>
                  <a:cubicBezTo>
                    <a:pt x="4490656" y="938724"/>
                    <a:pt x="4490656" y="938724"/>
                    <a:pt x="4490656" y="936076"/>
                  </a:cubicBezTo>
                  <a:lnTo>
                    <a:pt x="4490656" y="917540"/>
                  </a:lnTo>
                  <a:cubicBezTo>
                    <a:pt x="4490656" y="917540"/>
                    <a:pt x="4490656" y="917540"/>
                    <a:pt x="4492605" y="916028"/>
                  </a:cubicBezTo>
                  <a:lnTo>
                    <a:pt x="4506258" y="905436"/>
                  </a:lnTo>
                  <a:cubicBezTo>
                    <a:pt x="4506258" y="905436"/>
                    <a:pt x="4506258" y="905436"/>
                    <a:pt x="4506258" y="878201"/>
                  </a:cubicBezTo>
                  <a:cubicBezTo>
                    <a:pt x="4501802" y="878201"/>
                    <a:pt x="4501802" y="878201"/>
                    <a:pt x="4501802" y="847938"/>
                  </a:cubicBezTo>
                  <a:cubicBezTo>
                    <a:pt x="4501802" y="847938"/>
                    <a:pt x="4501802" y="847938"/>
                    <a:pt x="4502914" y="847938"/>
                  </a:cubicBezTo>
                  <a:lnTo>
                    <a:pt x="4510717" y="847938"/>
                  </a:lnTo>
                  <a:cubicBezTo>
                    <a:pt x="4510717" y="844913"/>
                    <a:pt x="4510717" y="844913"/>
                    <a:pt x="4530778" y="844913"/>
                  </a:cubicBezTo>
                  <a:cubicBezTo>
                    <a:pt x="4530778" y="844913"/>
                    <a:pt x="4530778" y="844913"/>
                    <a:pt x="4530778" y="843399"/>
                  </a:cubicBezTo>
                  <a:lnTo>
                    <a:pt x="4530778" y="832808"/>
                  </a:lnTo>
                  <a:cubicBezTo>
                    <a:pt x="4530778" y="832808"/>
                    <a:pt x="4530778" y="832808"/>
                    <a:pt x="4532451" y="832808"/>
                  </a:cubicBezTo>
                  <a:lnTo>
                    <a:pt x="4544152" y="832808"/>
                  </a:lnTo>
                  <a:cubicBezTo>
                    <a:pt x="4544152" y="832808"/>
                    <a:pt x="4544152" y="832808"/>
                    <a:pt x="4544152" y="681500"/>
                  </a:cubicBezTo>
                  <a:cubicBezTo>
                    <a:pt x="4544152" y="681500"/>
                    <a:pt x="4544152" y="681500"/>
                    <a:pt x="4545267" y="681500"/>
                  </a:cubicBezTo>
                  <a:lnTo>
                    <a:pt x="4553068" y="681500"/>
                  </a:lnTo>
                  <a:cubicBezTo>
                    <a:pt x="4553068" y="681500"/>
                    <a:pt x="4553068" y="681500"/>
                    <a:pt x="4553068" y="678473"/>
                  </a:cubicBezTo>
                  <a:lnTo>
                    <a:pt x="4553068" y="657290"/>
                  </a:lnTo>
                  <a:cubicBezTo>
                    <a:pt x="4555298" y="657290"/>
                    <a:pt x="4555298" y="657290"/>
                    <a:pt x="4555298" y="596766"/>
                  </a:cubicBezTo>
                  <a:cubicBezTo>
                    <a:pt x="4555298" y="596766"/>
                    <a:pt x="4555298" y="596766"/>
                    <a:pt x="4556412" y="596766"/>
                  </a:cubicBezTo>
                  <a:lnTo>
                    <a:pt x="4564213" y="596766"/>
                  </a:lnTo>
                  <a:cubicBezTo>
                    <a:pt x="4564213" y="596766"/>
                    <a:pt x="4564213" y="596766"/>
                    <a:pt x="4564213" y="598280"/>
                  </a:cubicBezTo>
                  <a:lnTo>
                    <a:pt x="4564213" y="608871"/>
                  </a:lnTo>
                  <a:cubicBezTo>
                    <a:pt x="4568671" y="608871"/>
                    <a:pt x="4568671" y="608871"/>
                    <a:pt x="4568671" y="605845"/>
                  </a:cubicBezTo>
                  <a:lnTo>
                    <a:pt x="4568671" y="584662"/>
                  </a:lnTo>
                  <a:cubicBezTo>
                    <a:pt x="4568671" y="584662"/>
                    <a:pt x="4568671" y="584662"/>
                    <a:pt x="4570065" y="583906"/>
                  </a:cubicBezTo>
                  <a:lnTo>
                    <a:pt x="4579816" y="578610"/>
                  </a:lnTo>
                  <a:cubicBezTo>
                    <a:pt x="4579816" y="578610"/>
                    <a:pt x="4579816" y="578610"/>
                    <a:pt x="4580930" y="579367"/>
                  </a:cubicBezTo>
                  <a:lnTo>
                    <a:pt x="4588733" y="584662"/>
                  </a:lnTo>
                  <a:cubicBezTo>
                    <a:pt x="4588733" y="584662"/>
                    <a:pt x="4588733" y="584662"/>
                    <a:pt x="4590404" y="584662"/>
                  </a:cubicBezTo>
                  <a:lnTo>
                    <a:pt x="4602107" y="584662"/>
                  </a:lnTo>
                  <a:cubicBezTo>
                    <a:pt x="4602107" y="584662"/>
                    <a:pt x="4602107" y="584662"/>
                    <a:pt x="4602107" y="545322"/>
                  </a:cubicBezTo>
                  <a:cubicBezTo>
                    <a:pt x="4602107" y="545322"/>
                    <a:pt x="4602107" y="545322"/>
                    <a:pt x="4603221" y="545322"/>
                  </a:cubicBezTo>
                  <a:lnTo>
                    <a:pt x="4611021" y="545322"/>
                  </a:lnTo>
                  <a:cubicBezTo>
                    <a:pt x="4611021" y="551375"/>
                    <a:pt x="4611021" y="551375"/>
                    <a:pt x="4612414" y="551375"/>
                  </a:cubicBezTo>
                  <a:lnTo>
                    <a:pt x="4622169" y="551375"/>
                  </a:lnTo>
                  <a:cubicBezTo>
                    <a:pt x="4622169" y="545322"/>
                    <a:pt x="4622169" y="545322"/>
                    <a:pt x="4623282" y="545322"/>
                  </a:cubicBezTo>
                  <a:lnTo>
                    <a:pt x="4631084" y="545322"/>
                  </a:lnTo>
                  <a:cubicBezTo>
                    <a:pt x="4631084" y="545322"/>
                    <a:pt x="4631084" y="545322"/>
                    <a:pt x="4631084" y="590714"/>
                  </a:cubicBezTo>
                  <a:cubicBezTo>
                    <a:pt x="4631084" y="590714"/>
                    <a:pt x="4631084" y="590714"/>
                    <a:pt x="4632477" y="592227"/>
                  </a:cubicBezTo>
                  <a:lnTo>
                    <a:pt x="4642230" y="602819"/>
                  </a:lnTo>
                  <a:cubicBezTo>
                    <a:pt x="4640000" y="611898"/>
                    <a:pt x="4640000" y="611898"/>
                    <a:pt x="4664518" y="611898"/>
                  </a:cubicBezTo>
                  <a:cubicBezTo>
                    <a:pt x="4664518" y="611898"/>
                    <a:pt x="4664518" y="611898"/>
                    <a:pt x="4664518" y="610007"/>
                  </a:cubicBezTo>
                  <a:lnTo>
                    <a:pt x="4664518" y="596766"/>
                  </a:lnTo>
                  <a:cubicBezTo>
                    <a:pt x="4664518" y="596766"/>
                    <a:pt x="4664518" y="596766"/>
                    <a:pt x="4693496" y="584662"/>
                  </a:cubicBezTo>
                  <a:cubicBezTo>
                    <a:pt x="4693496" y="584662"/>
                    <a:pt x="4693496" y="584662"/>
                    <a:pt x="4693496" y="583150"/>
                  </a:cubicBezTo>
                  <a:lnTo>
                    <a:pt x="4693496" y="572557"/>
                  </a:lnTo>
                  <a:cubicBezTo>
                    <a:pt x="4693496" y="572557"/>
                    <a:pt x="4693496" y="572557"/>
                    <a:pt x="4694332" y="572557"/>
                  </a:cubicBezTo>
                  <a:lnTo>
                    <a:pt x="4700182" y="572557"/>
                  </a:lnTo>
                  <a:cubicBezTo>
                    <a:pt x="4700182" y="572557"/>
                    <a:pt x="4700182" y="572557"/>
                    <a:pt x="4700182" y="571423"/>
                  </a:cubicBezTo>
                  <a:lnTo>
                    <a:pt x="4700182" y="563479"/>
                  </a:lnTo>
                  <a:cubicBezTo>
                    <a:pt x="4700182" y="563479"/>
                    <a:pt x="4700182" y="563479"/>
                    <a:pt x="4702412" y="563479"/>
                  </a:cubicBezTo>
                  <a:lnTo>
                    <a:pt x="4718014" y="563479"/>
                  </a:lnTo>
                  <a:cubicBezTo>
                    <a:pt x="4718014" y="563479"/>
                    <a:pt x="4718014" y="563479"/>
                    <a:pt x="4718014" y="564614"/>
                  </a:cubicBezTo>
                  <a:lnTo>
                    <a:pt x="4718014" y="572557"/>
                  </a:lnTo>
                  <a:cubicBezTo>
                    <a:pt x="4718014" y="572557"/>
                    <a:pt x="4718014" y="572557"/>
                    <a:pt x="4719686" y="572557"/>
                  </a:cubicBezTo>
                  <a:lnTo>
                    <a:pt x="4731390" y="572557"/>
                  </a:lnTo>
                  <a:cubicBezTo>
                    <a:pt x="4731390" y="572557"/>
                    <a:pt x="4731390" y="572557"/>
                    <a:pt x="4731390" y="574828"/>
                  </a:cubicBezTo>
                  <a:lnTo>
                    <a:pt x="4731390" y="590714"/>
                  </a:lnTo>
                  <a:cubicBezTo>
                    <a:pt x="4731390" y="590714"/>
                    <a:pt x="4731390" y="590714"/>
                    <a:pt x="4755908" y="590714"/>
                  </a:cubicBezTo>
                  <a:cubicBezTo>
                    <a:pt x="4755908" y="590714"/>
                    <a:pt x="4755908" y="590714"/>
                    <a:pt x="4755908" y="589202"/>
                  </a:cubicBezTo>
                  <a:lnTo>
                    <a:pt x="4755908" y="578610"/>
                  </a:lnTo>
                  <a:cubicBezTo>
                    <a:pt x="4755908" y="578610"/>
                    <a:pt x="4755908" y="578610"/>
                    <a:pt x="4757302" y="578610"/>
                  </a:cubicBezTo>
                  <a:lnTo>
                    <a:pt x="4767053" y="578610"/>
                  </a:lnTo>
                  <a:cubicBezTo>
                    <a:pt x="4767053" y="578610"/>
                    <a:pt x="4767053" y="578610"/>
                    <a:pt x="4767053" y="577096"/>
                  </a:cubicBezTo>
                  <a:lnTo>
                    <a:pt x="4767053" y="566505"/>
                  </a:lnTo>
                  <a:cubicBezTo>
                    <a:pt x="4767053" y="566505"/>
                    <a:pt x="4767053" y="566505"/>
                    <a:pt x="4768725" y="566505"/>
                  </a:cubicBezTo>
                  <a:lnTo>
                    <a:pt x="4780426" y="566505"/>
                  </a:lnTo>
                  <a:cubicBezTo>
                    <a:pt x="4780426" y="566505"/>
                    <a:pt x="4780426" y="566505"/>
                    <a:pt x="4780426" y="568018"/>
                  </a:cubicBezTo>
                  <a:lnTo>
                    <a:pt x="4780426" y="578610"/>
                  </a:lnTo>
                  <a:cubicBezTo>
                    <a:pt x="4784886" y="578610"/>
                    <a:pt x="4784886" y="578610"/>
                    <a:pt x="4784886" y="505982"/>
                  </a:cubicBezTo>
                  <a:cubicBezTo>
                    <a:pt x="4784886" y="505982"/>
                    <a:pt x="4784886" y="505982"/>
                    <a:pt x="4885191" y="505982"/>
                  </a:cubicBezTo>
                  <a:cubicBezTo>
                    <a:pt x="4885191" y="505982"/>
                    <a:pt x="4885191" y="505982"/>
                    <a:pt x="4885191" y="602819"/>
                  </a:cubicBezTo>
                  <a:cubicBezTo>
                    <a:pt x="4885191" y="602819"/>
                    <a:pt x="4885191" y="602819"/>
                    <a:pt x="4887420" y="602819"/>
                  </a:cubicBezTo>
                  <a:lnTo>
                    <a:pt x="4903022" y="602819"/>
                  </a:lnTo>
                  <a:cubicBezTo>
                    <a:pt x="4903022" y="602819"/>
                    <a:pt x="4903022" y="602819"/>
                    <a:pt x="4903022" y="493877"/>
                  </a:cubicBezTo>
                  <a:cubicBezTo>
                    <a:pt x="4903022" y="493877"/>
                    <a:pt x="4903022" y="493877"/>
                    <a:pt x="4925313" y="478746"/>
                  </a:cubicBezTo>
                  <a:cubicBezTo>
                    <a:pt x="4925313" y="478746"/>
                    <a:pt x="4925313" y="478746"/>
                    <a:pt x="4954291" y="478746"/>
                  </a:cubicBezTo>
                  <a:cubicBezTo>
                    <a:pt x="4954291" y="478746"/>
                    <a:pt x="4954291" y="478746"/>
                    <a:pt x="4956242" y="476477"/>
                  </a:cubicBezTo>
                  <a:lnTo>
                    <a:pt x="4969893" y="460589"/>
                  </a:lnTo>
                  <a:cubicBezTo>
                    <a:pt x="4969893" y="460589"/>
                    <a:pt x="4969893" y="460589"/>
                    <a:pt x="5007787" y="460589"/>
                  </a:cubicBezTo>
                  <a:cubicBezTo>
                    <a:pt x="5007787" y="460589"/>
                    <a:pt x="5007787" y="460589"/>
                    <a:pt x="5007787" y="462859"/>
                  </a:cubicBezTo>
                  <a:lnTo>
                    <a:pt x="5007787" y="478746"/>
                  </a:lnTo>
                  <a:cubicBezTo>
                    <a:pt x="5007787" y="478746"/>
                    <a:pt x="5007787" y="478746"/>
                    <a:pt x="5045681" y="478746"/>
                  </a:cubicBezTo>
                  <a:cubicBezTo>
                    <a:pt x="5045681" y="478746"/>
                    <a:pt x="5045681" y="478746"/>
                    <a:pt x="5045681" y="596766"/>
                  </a:cubicBezTo>
                  <a:cubicBezTo>
                    <a:pt x="5045681" y="596766"/>
                    <a:pt x="5045681" y="596766"/>
                    <a:pt x="5047073" y="596766"/>
                  </a:cubicBezTo>
                  <a:lnTo>
                    <a:pt x="5056825" y="596766"/>
                  </a:lnTo>
                  <a:cubicBezTo>
                    <a:pt x="5056825" y="596766"/>
                    <a:pt x="5056825" y="596766"/>
                    <a:pt x="5056825" y="769258"/>
                  </a:cubicBezTo>
                  <a:cubicBezTo>
                    <a:pt x="5056825" y="769258"/>
                    <a:pt x="5056825" y="769258"/>
                    <a:pt x="5059053" y="769258"/>
                  </a:cubicBezTo>
                  <a:lnTo>
                    <a:pt x="5074657" y="769258"/>
                  </a:lnTo>
                  <a:cubicBezTo>
                    <a:pt x="5074657" y="769258"/>
                    <a:pt x="5074657" y="769258"/>
                    <a:pt x="5074657" y="657290"/>
                  </a:cubicBezTo>
                  <a:cubicBezTo>
                    <a:pt x="5074657" y="657290"/>
                    <a:pt x="5074657" y="657290"/>
                    <a:pt x="5075493" y="656533"/>
                  </a:cubicBezTo>
                  <a:lnTo>
                    <a:pt x="5081344" y="651238"/>
                  </a:lnTo>
                  <a:cubicBezTo>
                    <a:pt x="5085802" y="651238"/>
                    <a:pt x="5085802" y="651238"/>
                    <a:pt x="5085802" y="652750"/>
                  </a:cubicBezTo>
                  <a:lnTo>
                    <a:pt x="5085802" y="663343"/>
                  </a:lnTo>
                  <a:cubicBezTo>
                    <a:pt x="5085802" y="663343"/>
                    <a:pt x="5085802" y="663343"/>
                    <a:pt x="5088030" y="661829"/>
                  </a:cubicBezTo>
                  <a:lnTo>
                    <a:pt x="5103634" y="651238"/>
                  </a:lnTo>
                  <a:cubicBezTo>
                    <a:pt x="5103634" y="651238"/>
                    <a:pt x="5103634" y="651238"/>
                    <a:pt x="5105585" y="651238"/>
                  </a:cubicBezTo>
                  <a:lnTo>
                    <a:pt x="5119237" y="651238"/>
                  </a:lnTo>
                  <a:cubicBezTo>
                    <a:pt x="5119237" y="651238"/>
                    <a:pt x="5119237" y="651238"/>
                    <a:pt x="5119237" y="857017"/>
                  </a:cubicBezTo>
                  <a:cubicBezTo>
                    <a:pt x="5119237" y="857017"/>
                    <a:pt x="5119237" y="857017"/>
                    <a:pt x="5150444" y="863070"/>
                  </a:cubicBezTo>
                  <a:cubicBezTo>
                    <a:pt x="5150444" y="860044"/>
                    <a:pt x="5150444" y="857017"/>
                    <a:pt x="5150444" y="853992"/>
                  </a:cubicBezTo>
                  <a:cubicBezTo>
                    <a:pt x="5161589" y="853992"/>
                    <a:pt x="5172733" y="853992"/>
                    <a:pt x="5183878" y="853992"/>
                  </a:cubicBezTo>
                  <a:cubicBezTo>
                    <a:pt x="5183878" y="838860"/>
                    <a:pt x="5183878" y="826756"/>
                    <a:pt x="5183878" y="814651"/>
                  </a:cubicBezTo>
                  <a:lnTo>
                    <a:pt x="5192794" y="814651"/>
                  </a:lnTo>
                  <a:cubicBezTo>
                    <a:pt x="5192794" y="796494"/>
                    <a:pt x="5192794" y="781363"/>
                    <a:pt x="5192794" y="763206"/>
                  </a:cubicBezTo>
                  <a:cubicBezTo>
                    <a:pt x="5195024" y="763206"/>
                    <a:pt x="5197254" y="763206"/>
                    <a:pt x="5199482" y="763206"/>
                  </a:cubicBezTo>
                  <a:cubicBezTo>
                    <a:pt x="5199482" y="745049"/>
                    <a:pt x="5199482" y="729918"/>
                    <a:pt x="5199482" y="711761"/>
                  </a:cubicBezTo>
                  <a:cubicBezTo>
                    <a:pt x="5203940" y="711761"/>
                    <a:pt x="5208398" y="711761"/>
                    <a:pt x="5215086" y="711761"/>
                  </a:cubicBezTo>
                  <a:cubicBezTo>
                    <a:pt x="5230688" y="705709"/>
                    <a:pt x="5248520" y="693604"/>
                    <a:pt x="5264122" y="684525"/>
                  </a:cubicBezTo>
                  <a:cubicBezTo>
                    <a:pt x="5266352" y="675447"/>
                    <a:pt x="5266352" y="666368"/>
                    <a:pt x="5266352" y="657290"/>
                  </a:cubicBezTo>
                  <a:cubicBezTo>
                    <a:pt x="5268582" y="666368"/>
                    <a:pt x="5268582" y="675447"/>
                    <a:pt x="5270810" y="684525"/>
                  </a:cubicBezTo>
                  <a:cubicBezTo>
                    <a:pt x="5288642" y="696631"/>
                    <a:pt x="5304245" y="708734"/>
                    <a:pt x="5322078" y="720840"/>
                  </a:cubicBezTo>
                  <a:cubicBezTo>
                    <a:pt x="5322078" y="717821"/>
                    <a:pt x="5322078" y="714803"/>
                    <a:pt x="5322078" y="714788"/>
                  </a:cubicBezTo>
                  <a:cubicBezTo>
                    <a:pt x="5326534" y="714788"/>
                    <a:pt x="5330994" y="714788"/>
                    <a:pt x="5335452" y="714788"/>
                  </a:cubicBezTo>
                  <a:cubicBezTo>
                    <a:pt x="5335452" y="729918"/>
                    <a:pt x="5335452" y="748075"/>
                    <a:pt x="5335452" y="763206"/>
                  </a:cubicBezTo>
                  <a:cubicBezTo>
                    <a:pt x="5337681" y="763206"/>
                    <a:pt x="5339909" y="763206"/>
                    <a:pt x="5342138" y="763206"/>
                  </a:cubicBezTo>
                  <a:lnTo>
                    <a:pt x="5342138" y="801467"/>
                  </a:lnTo>
                  <a:lnTo>
                    <a:pt x="5377917" y="790806"/>
                  </a:lnTo>
                  <a:cubicBezTo>
                    <a:pt x="5411603" y="790806"/>
                    <a:pt x="5445289" y="790806"/>
                    <a:pt x="5478973" y="790806"/>
                  </a:cubicBezTo>
                  <a:cubicBezTo>
                    <a:pt x="5478973" y="725949"/>
                    <a:pt x="5478973" y="661090"/>
                    <a:pt x="5478973" y="596233"/>
                  </a:cubicBezTo>
                  <a:cubicBezTo>
                    <a:pt x="5486748" y="590828"/>
                    <a:pt x="5497114" y="588126"/>
                    <a:pt x="5507479" y="582720"/>
                  </a:cubicBezTo>
                  <a:cubicBezTo>
                    <a:pt x="5548938" y="577316"/>
                    <a:pt x="5590398" y="569208"/>
                    <a:pt x="5631857" y="561101"/>
                  </a:cubicBezTo>
                  <a:cubicBezTo>
                    <a:pt x="5647405" y="566506"/>
                    <a:pt x="5660362" y="571911"/>
                    <a:pt x="5675909" y="574613"/>
                  </a:cubicBezTo>
                  <a:cubicBezTo>
                    <a:pt x="5678501" y="577316"/>
                    <a:pt x="5681091" y="580019"/>
                    <a:pt x="5683682" y="582720"/>
                  </a:cubicBezTo>
                  <a:lnTo>
                    <a:pt x="5683682" y="833084"/>
                  </a:lnTo>
                  <a:lnTo>
                    <a:pt x="5701821" y="873985"/>
                  </a:lnTo>
                  <a:lnTo>
                    <a:pt x="5701821" y="798914"/>
                  </a:lnTo>
                  <a:cubicBezTo>
                    <a:pt x="5707004" y="798914"/>
                    <a:pt x="5712186" y="798914"/>
                    <a:pt x="5717369" y="798914"/>
                  </a:cubicBezTo>
                  <a:cubicBezTo>
                    <a:pt x="5717369" y="793509"/>
                    <a:pt x="5717369" y="790806"/>
                    <a:pt x="5717369" y="785402"/>
                  </a:cubicBezTo>
                  <a:cubicBezTo>
                    <a:pt x="5722551" y="782699"/>
                    <a:pt x="5727734" y="779997"/>
                    <a:pt x="5732917" y="777295"/>
                  </a:cubicBezTo>
                  <a:lnTo>
                    <a:pt x="5745871" y="777295"/>
                  </a:lnTo>
                  <a:cubicBezTo>
                    <a:pt x="5745871" y="771890"/>
                    <a:pt x="5745871" y="769187"/>
                    <a:pt x="5745871" y="763783"/>
                  </a:cubicBezTo>
                  <a:cubicBezTo>
                    <a:pt x="5748464" y="761080"/>
                    <a:pt x="5753646" y="758377"/>
                    <a:pt x="5756236" y="755675"/>
                  </a:cubicBezTo>
                  <a:cubicBezTo>
                    <a:pt x="5764011" y="755675"/>
                    <a:pt x="5774376" y="755675"/>
                    <a:pt x="5782151" y="755675"/>
                  </a:cubicBezTo>
                  <a:cubicBezTo>
                    <a:pt x="5782151" y="769187"/>
                    <a:pt x="5782151" y="785402"/>
                    <a:pt x="5782151" y="798914"/>
                  </a:cubicBezTo>
                  <a:cubicBezTo>
                    <a:pt x="5800289" y="798914"/>
                    <a:pt x="5818428" y="798914"/>
                    <a:pt x="5836566" y="798914"/>
                  </a:cubicBezTo>
                  <a:cubicBezTo>
                    <a:pt x="5836566" y="850260"/>
                    <a:pt x="5836566" y="898903"/>
                    <a:pt x="5836566" y="950250"/>
                  </a:cubicBezTo>
                  <a:cubicBezTo>
                    <a:pt x="5844340" y="950250"/>
                    <a:pt x="5852114" y="950250"/>
                    <a:pt x="5857295" y="950250"/>
                  </a:cubicBezTo>
                  <a:cubicBezTo>
                    <a:pt x="5865070" y="947547"/>
                    <a:pt x="5870253" y="944844"/>
                    <a:pt x="5878025" y="942143"/>
                  </a:cubicBezTo>
                  <a:cubicBezTo>
                    <a:pt x="5878025" y="936737"/>
                    <a:pt x="5878025" y="934035"/>
                    <a:pt x="5878025" y="931332"/>
                  </a:cubicBezTo>
                  <a:cubicBezTo>
                    <a:pt x="5875435" y="931332"/>
                    <a:pt x="5872843" y="928630"/>
                    <a:pt x="5870253" y="928630"/>
                  </a:cubicBezTo>
                  <a:cubicBezTo>
                    <a:pt x="5870253" y="925928"/>
                    <a:pt x="5870253" y="923225"/>
                    <a:pt x="5870253" y="920522"/>
                  </a:cubicBezTo>
                  <a:cubicBezTo>
                    <a:pt x="5872843" y="917821"/>
                    <a:pt x="5875435" y="917821"/>
                    <a:pt x="5878025" y="915118"/>
                  </a:cubicBezTo>
                  <a:cubicBezTo>
                    <a:pt x="5878025" y="896202"/>
                    <a:pt x="5878025" y="874581"/>
                    <a:pt x="5878025" y="855665"/>
                  </a:cubicBezTo>
                  <a:cubicBezTo>
                    <a:pt x="5875435" y="855665"/>
                    <a:pt x="5872843" y="852962"/>
                    <a:pt x="5870253" y="852962"/>
                  </a:cubicBezTo>
                  <a:cubicBezTo>
                    <a:pt x="5870253" y="850260"/>
                    <a:pt x="5870253" y="847558"/>
                    <a:pt x="5870253" y="844855"/>
                  </a:cubicBezTo>
                  <a:cubicBezTo>
                    <a:pt x="5872843" y="842153"/>
                    <a:pt x="5875435" y="842153"/>
                    <a:pt x="5878025" y="839450"/>
                  </a:cubicBezTo>
                  <a:lnTo>
                    <a:pt x="5883208" y="834046"/>
                  </a:lnTo>
                  <a:lnTo>
                    <a:pt x="5883208" y="823236"/>
                  </a:lnTo>
                  <a:cubicBezTo>
                    <a:pt x="5880618" y="823236"/>
                    <a:pt x="5880618" y="823236"/>
                    <a:pt x="5878025" y="823236"/>
                  </a:cubicBezTo>
                  <a:cubicBezTo>
                    <a:pt x="5878025" y="820533"/>
                    <a:pt x="5878025" y="817831"/>
                    <a:pt x="5878025" y="815128"/>
                  </a:cubicBezTo>
                  <a:cubicBezTo>
                    <a:pt x="5880618" y="815128"/>
                    <a:pt x="5883208" y="812426"/>
                    <a:pt x="5885800" y="809724"/>
                  </a:cubicBezTo>
                  <a:cubicBezTo>
                    <a:pt x="5888390" y="777295"/>
                    <a:pt x="5896165" y="750271"/>
                    <a:pt x="5927259" y="734056"/>
                  </a:cubicBezTo>
                  <a:cubicBezTo>
                    <a:pt x="5924668" y="734056"/>
                    <a:pt x="5924668" y="731353"/>
                    <a:pt x="5922077" y="731353"/>
                  </a:cubicBezTo>
                  <a:cubicBezTo>
                    <a:pt x="5922077" y="728651"/>
                    <a:pt x="5922077" y="725949"/>
                    <a:pt x="5922077" y="723246"/>
                  </a:cubicBezTo>
                  <a:cubicBezTo>
                    <a:pt x="5924668" y="723246"/>
                    <a:pt x="5927259" y="720543"/>
                    <a:pt x="5929850" y="720543"/>
                  </a:cubicBezTo>
                  <a:cubicBezTo>
                    <a:pt x="5929850" y="715139"/>
                    <a:pt x="5929850" y="712436"/>
                    <a:pt x="5929850" y="709734"/>
                  </a:cubicBezTo>
                  <a:cubicBezTo>
                    <a:pt x="5932442" y="709734"/>
                    <a:pt x="5932442" y="709734"/>
                    <a:pt x="5935033" y="709734"/>
                  </a:cubicBezTo>
                  <a:cubicBezTo>
                    <a:pt x="5935033" y="701627"/>
                    <a:pt x="5935033" y="693520"/>
                    <a:pt x="5935033" y="685412"/>
                  </a:cubicBezTo>
                  <a:cubicBezTo>
                    <a:pt x="5932442" y="685412"/>
                    <a:pt x="5932442" y="685412"/>
                    <a:pt x="5929850" y="685412"/>
                  </a:cubicBezTo>
                  <a:cubicBezTo>
                    <a:pt x="5929850" y="682710"/>
                    <a:pt x="5929850" y="682710"/>
                    <a:pt x="5929850" y="680008"/>
                  </a:cubicBezTo>
                  <a:lnTo>
                    <a:pt x="5935033" y="677305"/>
                  </a:lnTo>
                  <a:cubicBezTo>
                    <a:pt x="5940215" y="671901"/>
                    <a:pt x="5942806" y="666495"/>
                    <a:pt x="5947989" y="658388"/>
                  </a:cubicBezTo>
                  <a:cubicBezTo>
                    <a:pt x="5950579" y="652983"/>
                    <a:pt x="5950579" y="650281"/>
                    <a:pt x="5950579" y="647579"/>
                  </a:cubicBezTo>
                  <a:cubicBezTo>
                    <a:pt x="5945398" y="639471"/>
                    <a:pt x="5945398" y="625960"/>
                    <a:pt x="5950579" y="617852"/>
                  </a:cubicBezTo>
                  <a:cubicBezTo>
                    <a:pt x="5950581" y="617849"/>
                    <a:pt x="5950598" y="617795"/>
                    <a:pt x="5950904" y="616838"/>
                  </a:cubicBezTo>
                  <a:lnTo>
                    <a:pt x="5953171" y="609745"/>
                  </a:lnTo>
                  <a:cubicBezTo>
                    <a:pt x="5953173" y="609748"/>
                    <a:pt x="5953190" y="609802"/>
                    <a:pt x="5953495" y="610759"/>
                  </a:cubicBezTo>
                  <a:lnTo>
                    <a:pt x="5955763" y="617852"/>
                  </a:lnTo>
                  <a:cubicBezTo>
                    <a:pt x="5960944" y="625960"/>
                    <a:pt x="5963537" y="639471"/>
                    <a:pt x="5958354" y="647579"/>
                  </a:cubicBezTo>
                  <a:cubicBezTo>
                    <a:pt x="5958354" y="650281"/>
                    <a:pt x="5958354" y="652983"/>
                    <a:pt x="5958354" y="655686"/>
                  </a:cubicBezTo>
                  <a:cubicBezTo>
                    <a:pt x="5963537" y="663793"/>
                    <a:pt x="5968719" y="671901"/>
                    <a:pt x="5971311" y="677305"/>
                  </a:cubicBezTo>
                  <a:cubicBezTo>
                    <a:pt x="5973903" y="677305"/>
                    <a:pt x="5973903" y="680008"/>
                    <a:pt x="5976494" y="680008"/>
                  </a:cubicBezTo>
                  <a:cubicBezTo>
                    <a:pt x="5976494" y="682710"/>
                    <a:pt x="5976494" y="682710"/>
                    <a:pt x="5976494" y="685412"/>
                  </a:cubicBezTo>
                  <a:cubicBezTo>
                    <a:pt x="5973903" y="693520"/>
                    <a:pt x="5973903" y="701627"/>
                    <a:pt x="5973903" y="709734"/>
                  </a:cubicBezTo>
                  <a:cubicBezTo>
                    <a:pt x="5979084" y="712436"/>
                    <a:pt x="5979084" y="715139"/>
                    <a:pt x="5979084" y="720543"/>
                  </a:cubicBezTo>
                  <a:lnTo>
                    <a:pt x="5984268" y="723246"/>
                  </a:lnTo>
                  <a:cubicBezTo>
                    <a:pt x="5984268" y="725949"/>
                    <a:pt x="5984268" y="728651"/>
                    <a:pt x="5984268" y="731353"/>
                  </a:cubicBezTo>
                  <a:cubicBezTo>
                    <a:pt x="5981676" y="734056"/>
                    <a:pt x="5981676" y="734056"/>
                    <a:pt x="5979084" y="734056"/>
                  </a:cubicBezTo>
                  <a:lnTo>
                    <a:pt x="5999269" y="755105"/>
                  </a:lnTo>
                  <a:lnTo>
                    <a:pt x="5999269" y="627662"/>
                  </a:lnTo>
                  <a:lnTo>
                    <a:pt x="5999299" y="627662"/>
                  </a:lnTo>
                  <a:cubicBezTo>
                    <a:pt x="6004989" y="627662"/>
                    <a:pt x="6016130" y="627662"/>
                    <a:pt x="6037948" y="627662"/>
                  </a:cubicBezTo>
                  <a:cubicBezTo>
                    <a:pt x="6037948" y="627654"/>
                    <a:pt x="6037948" y="627557"/>
                    <a:pt x="6037948" y="626311"/>
                  </a:cubicBezTo>
                  <a:lnTo>
                    <a:pt x="6037948" y="616853"/>
                  </a:lnTo>
                  <a:cubicBezTo>
                    <a:pt x="6037954" y="616853"/>
                    <a:pt x="6038029" y="616853"/>
                    <a:pt x="6038962" y="616853"/>
                  </a:cubicBezTo>
                  <a:lnTo>
                    <a:pt x="6046055" y="616853"/>
                  </a:lnTo>
                  <a:cubicBezTo>
                    <a:pt x="6046055" y="616846"/>
                    <a:pt x="6046055" y="616733"/>
                    <a:pt x="6046055" y="614962"/>
                  </a:cubicBezTo>
                  <a:lnTo>
                    <a:pt x="6046055" y="601721"/>
                  </a:lnTo>
                  <a:cubicBezTo>
                    <a:pt x="6046064" y="601721"/>
                    <a:pt x="6046136" y="601721"/>
                    <a:pt x="6046815" y="601721"/>
                  </a:cubicBezTo>
                  <a:lnTo>
                    <a:pt x="6052135" y="601721"/>
                  </a:lnTo>
                  <a:cubicBezTo>
                    <a:pt x="6052135" y="601714"/>
                    <a:pt x="6052135" y="601629"/>
                    <a:pt x="6052135" y="600640"/>
                  </a:cubicBezTo>
                  <a:lnTo>
                    <a:pt x="6052135" y="593073"/>
                  </a:lnTo>
                  <a:cubicBezTo>
                    <a:pt x="6052143" y="593073"/>
                    <a:pt x="6052267" y="593073"/>
                    <a:pt x="6054163" y="593073"/>
                  </a:cubicBezTo>
                  <a:lnTo>
                    <a:pt x="6068350" y="593073"/>
                  </a:lnTo>
                  <a:cubicBezTo>
                    <a:pt x="6068350" y="593080"/>
                    <a:pt x="6068350" y="593157"/>
                    <a:pt x="6068350" y="594154"/>
                  </a:cubicBezTo>
                  <a:lnTo>
                    <a:pt x="6068350" y="601721"/>
                  </a:lnTo>
                  <a:cubicBezTo>
                    <a:pt x="6068360" y="601721"/>
                    <a:pt x="6068861" y="601721"/>
                    <a:pt x="6090642" y="601721"/>
                  </a:cubicBezTo>
                  <a:cubicBezTo>
                    <a:pt x="6090642" y="601713"/>
                    <a:pt x="6090642" y="601599"/>
                    <a:pt x="6090642" y="599829"/>
                  </a:cubicBezTo>
                  <a:lnTo>
                    <a:pt x="6090642" y="586588"/>
                  </a:lnTo>
                  <a:cubicBezTo>
                    <a:pt x="6090648" y="586588"/>
                    <a:pt x="6090745" y="586588"/>
                    <a:pt x="6092416" y="586588"/>
                  </a:cubicBezTo>
                  <a:lnTo>
                    <a:pt x="6104829" y="586588"/>
                  </a:lnTo>
                  <a:cubicBezTo>
                    <a:pt x="6104829" y="586600"/>
                    <a:pt x="6104829" y="587114"/>
                    <a:pt x="6104829" y="610368"/>
                  </a:cubicBezTo>
                  <a:cubicBezTo>
                    <a:pt x="6104836" y="610368"/>
                    <a:pt x="6104916" y="610368"/>
                    <a:pt x="6105843" y="610368"/>
                  </a:cubicBezTo>
                  <a:lnTo>
                    <a:pt x="6112936" y="610368"/>
                  </a:lnTo>
                  <a:cubicBezTo>
                    <a:pt x="6112936" y="610362"/>
                    <a:pt x="6112936" y="610281"/>
                    <a:pt x="6112936" y="609287"/>
                  </a:cubicBezTo>
                  <a:lnTo>
                    <a:pt x="6112936" y="601721"/>
                  </a:lnTo>
                  <a:cubicBezTo>
                    <a:pt x="6112945" y="601721"/>
                    <a:pt x="6113063" y="601721"/>
                    <a:pt x="6114709" y="601721"/>
                  </a:cubicBezTo>
                  <a:lnTo>
                    <a:pt x="6127123" y="601721"/>
                  </a:lnTo>
                  <a:cubicBezTo>
                    <a:pt x="6127123" y="601734"/>
                    <a:pt x="6127123" y="602293"/>
                    <a:pt x="6127123" y="627662"/>
                  </a:cubicBezTo>
                  <a:cubicBezTo>
                    <a:pt x="6127131" y="627662"/>
                    <a:pt x="6127249" y="627662"/>
                    <a:pt x="6129150" y="627662"/>
                  </a:cubicBezTo>
                  <a:lnTo>
                    <a:pt x="6143336" y="627662"/>
                  </a:lnTo>
                  <a:cubicBezTo>
                    <a:pt x="6143336" y="627673"/>
                    <a:pt x="6143336" y="627788"/>
                    <a:pt x="6143336" y="629283"/>
                  </a:cubicBezTo>
                  <a:lnTo>
                    <a:pt x="6143336" y="640633"/>
                  </a:lnTo>
                  <a:cubicBezTo>
                    <a:pt x="6143344" y="640633"/>
                    <a:pt x="6143415" y="640633"/>
                    <a:pt x="6144096" y="640633"/>
                  </a:cubicBezTo>
                  <a:lnTo>
                    <a:pt x="6149417" y="640633"/>
                  </a:lnTo>
                  <a:cubicBezTo>
                    <a:pt x="6149417" y="640625"/>
                    <a:pt x="6149417" y="640549"/>
                    <a:pt x="6149417" y="639822"/>
                  </a:cubicBezTo>
                  <a:lnTo>
                    <a:pt x="6149417" y="634147"/>
                  </a:lnTo>
                  <a:cubicBezTo>
                    <a:pt x="6149434" y="634147"/>
                    <a:pt x="6150153" y="634147"/>
                    <a:pt x="6179817" y="634147"/>
                  </a:cubicBezTo>
                  <a:cubicBezTo>
                    <a:pt x="6179817" y="634161"/>
                    <a:pt x="6179817" y="634724"/>
                    <a:pt x="6179817" y="657927"/>
                  </a:cubicBezTo>
                  <a:cubicBezTo>
                    <a:pt x="6179824" y="657927"/>
                    <a:pt x="6179903" y="657927"/>
                    <a:pt x="6180830" y="657927"/>
                  </a:cubicBezTo>
                  <a:lnTo>
                    <a:pt x="6187924" y="657927"/>
                  </a:lnTo>
                  <a:cubicBezTo>
                    <a:pt x="6187924" y="657934"/>
                    <a:pt x="6187924" y="658007"/>
                    <a:pt x="6187924" y="659008"/>
                  </a:cubicBezTo>
                  <a:lnTo>
                    <a:pt x="6187924" y="666574"/>
                  </a:lnTo>
                  <a:cubicBezTo>
                    <a:pt x="6187933" y="666574"/>
                    <a:pt x="6188006" y="666574"/>
                    <a:pt x="6188684" y="666574"/>
                  </a:cubicBezTo>
                  <a:lnTo>
                    <a:pt x="6194004" y="666574"/>
                  </a:lnTo>
                  <a:cubicBezTo>
                    <a:pt x="6194004" y="666567"/>
                    <a:pt x="6194004" y="666447"/>
                    <a:pt x="6194004" y="664412"/>
                  </a:cubicBezTo>
                  <a:lnTo>
                    <a:pt x="6194004" y="649280"/>
                  </a:lnTo>
                  <a:cubicBezTo>
                    <a:pt x="6194011" y="649280"/>
                    <a:pt x="6194089" y="649280"/>
                    <a:pt x="6195017" y="649280"/>
                  </a:cubicBezTo>
                  <a:lnTo>
                    <a:pt x="6202111" y="649280"/>
                  </a:lnTo>
                  <a:cubicBezTo>
                    <a:pt x="6202111" y="649288"/>
                    <a:pt x="6202111" y="649371"/>
                    <a:pt x="6202111" y="650361"/>
                  </a:cubicBezTo>
                  <a:lnTo>
                    <a:pt x="6202111" y="657927"/>
                  </a:lnTo>
                  <a:lnTo>
                    <a:pt x="6207431" y="655934"/>
                  </a:lnTo>
                  <a:cubicBezTo>
                    <a:pt x="6208191" y="655562"/>
                    <a:pt x="6208191" y="655360"/>
                    <a:pt x="6208191" y="654954"/>
                  </a:cubicBezTo>
                  <a:lnTo>
                    <a:pt x="6208191" y="649280"/>
                  </a:lnTo>
                  <a:cubicBezTo>
                    <a:pt x="6208208" y="649280"/>
                    <a:pt x="6209009" y="649280"/>
                    <a:pt x="6246698" y="649280"/>
                  </a:cubicBezTo>
                  <a:cubicBezTo>
                    <a:pt x="6246698" y="649294"/>
                    <a:pt x="6246698" y="649841"/>
                    <a:pt x="6246698" y="673059"/>
                  </a:cubicBezTo>
                  <a:cubicBezTo>
                    <a:pt x="6246706" y="673059"/>
                    <a:pt x="6246824" y="673059"/>
                    <a:pt x="6248724" y="673059"/>
                  </a:cubicBezTo>
                  <a:lnTo>
                    <a:pt x="6262911" y="673059"/>
                  </a:lnTo>
                  <a:cubicBezTo>
                    <a:pt x="6262911" y="673067"/>
                    <a:pt x="6262911" y="673149"/>
                    <a:pt x="6262911" y="674140"/>
                  </a:cubicBezTo>
                  <a:lnTo>
                    <a:pt x="6262911" y="681706"/>
                  </a:lnTo>
                  <a:cubicBezTo>
                    <a:pt x="6262920" y="681706"/>
                    <a:pt x="6263043" y="681706"/>
                    <a:pt x="6264685" y="681706"/>
                  </a:cubicBezTo>
                  <a:lnTo>
                    <a:pt x="6277098" y="681706"/>
                  </a:lnTo>
                  <a:cubicBezTo>
                    <a:pt x="6277098" y="681694"/>
                    <a:pt x="6277098" y="681183"/>
                    <a:pt x="6277098" y="657927"/>
                  </a:cubicBezTo>
                  <a:cubicBezTo>
                    <a:pt x="6277105" y="657927"/>
                    <a:pt x="6277183" y="657927"/>
                    <a:pt x="6278111" y="657927"/>
                  </a:cubicBezTo>
                  <a:lnTo>
                    <a:pt x="6285205" y="657927"/>
                  </a:lnTo>
                  <a:cubicBezTo>
                    <a:pt x="6285205" y="657908"/>
                    <a:pt x="6285205" y="657137"/>
                    <a:pt x="6285205" y="625500"/>
                  </a:cubicBezTo>
                  <a:cubicBezTo>
                    <a:pt x="6285212" y="625500"/>
                    <a:pt x="6285289" y="625500"/>
                    <a:pt x="6286218" y="625500"/>
                  </a:cubicBezTo>
                  <a:lnTo>
                    <a:pt x="6293312" y="625500"/>
                  </a:lnTo>
                  <a:cubicBezTo>
                    <a:pt x="6293312" y="625494"/>
                    <a:pt x="6293312" y="625385"/>
                    <a:pt x="6293312" y="623609"/>
                  </a:cubicBezTo>
                  <a:lnTo>
                    <a:pt x="6293312" y="610368"/>
                  </a:lnTo>
                  <a:cubicBezTo>
                    <a:pt x="6291285" y="610368"/>
                    <a:pt x="6291285" y="610368"/>
                    <a:pt x="6292045" y="608746"/>
                  </a:cubicBezTo>
                  <a:lnTo>
                    <a:pt x="6297365" y="597397"/>
                  </a:lnTo>
                  <a:cubicBezTo>
                    <a:pt x="6297370" y="597414"/>
                    <a:pt x="6297565" y="598088"/>
                    <a:pt x="6305472" y="625500"/>
                  </a:cubicBezTo>
                  <a:cubicBezTo>
                    <a:pt x="6305480" y="625500"/>
                    <a:pt x="6305553" y="625500"/>
                    <a:pt x="6306232" y="625500"/>
                  </a:cubicBezTo>
                  <a:lnTo>
                    <a:pt x="6311552" y="625500"/>
                  </a:lnTo>
                  <a:cubicBezTo>
                    <a:pt x="6311552" y="625487"/>
                    <a:pt x="6311552" y="624308"/>
                    <a:pt x="6311552" y="519573"/>
                  </a:cubicBezTo>
                  <a:cubicBezTo>
                    <a:pt x="6311562" y="519573"/>
                    <a:pt x="6311676" y="519573"/>
                    <a:pt x="6313072" y="519573"/>
                  </a:cubicBezTo>
                  <a:lnTo>
                    <a:pt x="6323712" y="519573"/>
                  </a:lnTo>
                  <a:cubicBezTo>
                    <a:pt x="6323712" y="519551"/>
                    <a:pt x="6323712" y="518541"/>
                    <a:pt x="6323712" y="472014"/>
                  </a:cubicBezTo>
                  <a:cubicBezTo>
                    <a:pt x="6323729" y="472014"/>
                    <a:pt x="6324354" y="472014"/>
                    <a:pt x="6350059" y="472014"/>
                  </a:cubicBezTo>
                  <a:cubicBezTo>
                    <a:pt x="6350059" y="472002"/>
                    <a:pt x="6350059" y="471492"/>
                    <a:pt x="6350059" y="450396"/>
                  </a:cubicBezTo>
                  <a:cubicBezTo>
                    <a:pt x="6350078" y="450396"/>
                    <a:pt x="6350867" y="450396"/>
                    <a:pt x="6384513" y="450396"/>
                  </a:cubicBezTo>
                  <a:cubicBezTo>
                    <a:pt x="6384513" y="450404"/>
                    <a:pt x="6384513" y="450534"/>
                    <a:pt x="6384513" y="452828"/>
                  </a:cubicBezTo>
                  <a:lnTo>
                    <a:pt x="6384513" y="469852"/>
                  </a:lnTo>
                  <a:cubicBezTo>
                    <a:pt x="6384522" y="469852"/>
                    <a:pt x="6384653" y="469852"/>
                    <a:pt x="6386793" y="469852"/>
                  </a:cubicBezTo>
                  <a:lnTo>
                    <a:pt x="6402753" y="469852"/>
                  </a:lnTo>
                  <a:cubicBezTo>
                    <a:pt x="6402753" y="469870"/>
                    <a:pt x="6402753" y="470764"/>
                    <a:pt x="6402753" y="517411"/>
                  </a:cubicBezTo>
                  <a:cubicBezTo>
                    <a:pt x="6402759" y="517411"/>
                    <a:pt x="6402835" y="517411"/>
                    <a:pt x="6403766" y="517411"/>
                  </a:cubicBezTo>
                  <a:lnTo>
                    <a:pt x="6410860" y="517411"/>
                  </a:lnTo>
                  <a:lnTo>
                    <a:pt x="6425047" y="521735"/>
                  </a:lnTo>
                  <a:cubicBezTo>
                    <a:pt x="6425047" y="521745"/>
                    <a:pt x="6425047" y="522395"/>
                    <a:pt x="6425047" y="560647"/>
                  </a:cubicBezTo>
                  <a:cubicBezTo>
                    <a:pt x="6425053" y="560647"/>
                    <a:pt x="6425128" y="560647"/>
                    <a:pt x="6426060" y="560647"/>
                  </a:cubicBezTo>
                  <a:lnTo>
                    <a:pt x="6433153" y="560647"/>
                  </a:lnTo>
                  <a:cubicBezTo>
                    <a:pt x="6433153" y="560657"/>
                    <a:pt x="6433153" y="560763"/>
                    <a:pt x="6433153" y="562268"/>
                  </a:cubicBezTo>
                  <a:lnTo>
                    <a:pt x="6433153" y="573617"/>
                  </a:lnTo>
                  <a:cubicBezTo>
                    <a:pt x="6433161" y="573617"/>
                    <a:pt x="6433285" y="573617"/>
                    <a:pt x="6435180" y="573617"/>
                  </a:cubicBezTo>
                  <a:lnTo>
                    <a:pt x="6449367" y="573617"/>
                  </a:lnTo>
                  <a:lnTo>
                    <a:pt x="6455447" y="580103"/>
                  </a:lnTo>
                  <a:cubicBezTo>
                    <a:pt x="6455447" y="580115"/>
                    <a:pt x="6455447" y="580601"/>
                    <a:pt x="6455447" y="601721"/>
                  </a:cubicBezTo>
                  <a:cubicBezTo>
                    <a:pt x="6455456" y="601721"/>
                    <a:pt x="6455587" y="601721"/>
                    <a:pt x="6457727" y="601721"/>
                  </a:cubicBezTo>
                  <a:lnTo>
                    <a:pt x="6473687" y="601721"/>
                  </a:lnTo>
                  <a:cubicBezTo>
                    <a:pt x="6473687" y="601728"/>
                    <a:pt x="6473687" y="601808"/>
                    <a:pt x="6473687" y="602801"/>
                  </a:cubicBezTo>
                  <a:lnTo>
                    <a:pt x="6473687" y="610368"/>
                  </a:lnTo>
                  <a:cubicBezTo>
                    <a:pt x="6473696" y="610368"/>
                    <a:pt x="6473795" y="610368"/>
                    <a:pt x="6474954" y="610368"/>
                  </a:cubicBezTo>
                  <a:lnTo>
                    <a:pt x="6483821" y="610368"/>
                  </a:lnTo>
                  <a:cubicBezTo>
                    <a:pt x="6483821" y="610377"/>
                    <a:pt x="6483821" y="610506"/>
                    <a:pt x="6483821" y="612529"/>
                  </a:cubicBezTo>
                  <a:lnTo>
                    <a:pt x="6483821" y="627662"/>
                  </a:lnTo>
                  <a:cubicBezTo>
                    <a:pt x="6487874" y="627662"/>
                    <a:pt x="6487874" y="627662"/>
                    <a:pt x="6487874" y="625770"/>
                  </a:cubicBezTo>
                  <a:lnTo>
                    <a:pt x="6487874" y="612529"/>
                  </a:lnTo>
                  <a:cubicBezTo>
                    <a:pt x="6487880" y="612529"/>
                    <a:pt x="6487958" y="612529"/>
                    <a:pt x="6488887" y="612529"/>
                  </a:cubicBezTo>
                  <a:lnTo>
                    <a:pt x="6495981" y="612529"/>
                  </a:lnTo>
                  <a:cubicBezTo>
                    <a:pt x="6495981" y="612540"/>
                    <a:pt x="6495981" y="612659"/>
                    <a:pt x="6495981" y="614151"/>
                  </a:cubicBezTo>
                  <a:lnTo>
                    <a:pt x="6495981" y="625500"/>
                  </a:lnTo>
                  <a:cubicBezTo>
                    <a:pt x="6495990" y="625500"/>
                    <a:pt x="6496063" y="625500"/>
                    <a:pt x="6496741" y="625500"/>
                  </a:cubicBezTo>
                  <a:lnTo>
                    <a:pt x="6502061" y="625500"/>
                  </a:lnTo>
                  <a:cubicBezTo>
                    <a:pt x="6502061" y="621177"/>
                    <a:pt x="6502061" y="621177"/>
                    <a:pt x="6550701" y="621177"/>
                  </a:cubicBezTo>
                  <a:cubicBezTo>
                    <a:pt x="6550701" y="621186"/>
                    <a:pt x="6550701" y="621287"/>
                    <a:pt x="6550701" y="622528"/>
                  </a:cubicBezTo>
                  <a:lnTo>
                    <a:pt x="6550701" y="631985"/>
                  </a:lnTo>
                  <a:cubicBezTo>
                    <a:pt x="6550709" y="631985"/>
                    <a:pt x="6550784" y="631985"/>
                    <a:pt x="6551461" y="631985"/>
                  </a:cubicBezTo>
                  <a:lnTo>
                    <a:pt x="6556782" y="631985"/>
                  </a:lnTo>
                  <a:cubicBezTo>
                    <a:pt x="6556782" y="631994"/>
                    <a:pt x="6556782" y="632116"/>
                    <a:pt x="6556782" y="634147"/>
                  </a:cubicBezTo>
                  <a:lnTo>
                    <a:pt x="6556782" y="649280"/>
                  </a:lnTo>
                  <a:cubicBezTo>
                    <a:pt x="6556790" y="649276"/>
                    <a:pt x="6556906" y="649198"/>
                    <a:pt x="6558808" y="647929"/>
                  </a:cubicBezTo>
                  <a:lnTo>
                    <a:pt x="6572995" y="638471"/>
                  </a:lnTo>
                  <a:cubicBezTo>
                    <a:pt x="6572997" y="638452"/>
                    <a:pt x="6573128" y="637577"/>
                    <a:pt x="6579075" y="597397"/>
                  </a:cubicBezTo>
                  <a:cubicBezTo>
                    <a:pt x="6579084" y="597395"/>
                    <a:pt x="6579153" y="597369"/>
                    <a:pt x="6579835" y="597127"/>
                  </a:cubicBezTo>
                  <a:lnTo>
                    <a:pt x="6585155" y="595235"/>
                  </a:lnTo>
                  <a:cubicBezTo>
                    <a:pt x="6585155" y="595219"/>
                    <a:pt x="6585188" y="594158"/>
                    <a:pt x="6587182" y="526058"/>
                  </a:cubicBezTo>
                  <a:cubicBezTo>
                    <a:pt x="6587182" y="526076"/>
                    <a:pt x="6587215" y="527167"/>
                    <a:pt x="6589209" y="595235"/>
                  </a:cubicBezTo>
                  <a:cubicBezTo>
                    <a:pt x="6589218" y="595238"/>
                    <a:pt x="6589289" y="595263"/>
                    <a:pt x="6589969" y="595505"/>
                  </a:cubicBezTo>
                  <a:lnTo>
                    <a:pt x="6595289" y="597397"/>
                  </a:lnTo>
                  <a:cubicBezTo>
                    <a:pt x="6595289" y="597377"/>
                    <a:pt x="6595289" y="596044"/>
                    <a:pt x="6595289" y="510926"/>
                  </a:cubicBezTo>
                  <a:cubicBezTo>
                    <a:pt x="6599342" y="510926"/>
                    <a:pt x="6599342" y="510926"/>
                    <a:pt x="6599342" y="478499"/>
                  </a:cubicBezTo>
                  <a:cubicBezTo>
                    <a:pt x="6599354" y="478499"/>
                    <a:pt x="6600040" y="478499"/>
                    <a:pt x="6637849" y="478499"/>
                  </a:cubicBezTo>
                  <a:cubicBezTo>
                    <a:pt x="6637849" y="478516"/>
                    <a:pt x="6637849" y="479234"/>
                    <a:pt x="6637849" y="510926"/>
                  </a:cubicBezTo>
                  <a:cubicBezTo>
                    <a:pt x="6637858" y="510926"/>
                    <a:pt x="6637930" y="510926"/>
                    <a:pt x="6638609" y="510926"/>
                  </a:cubicBezTo>
                  <a:lnTo>
                    <a:pt x="6643929" y="510926"/>
                  </a:lnTo>
                  <a:cubicBezTo>
                    <a:pt x="6643929" y="510905"/>
                    <a:pt x="6643929" y="509599"/>
                    <a:pt x="6643929" y="428778"/>
                  </a:cubicBezTo>
                  <a:cubicBezTo>
                    <a:pt x="6643935" y="428778"/>
                    <a:pt x="6644034" y="428778"/>
                    <a:pt x="6645703" y="428778"/>
                  </a:cubicBezTo>
                  <a:lnTo>
                    <a:pt x="6658116" y="428778"/>
                  </a:lnTo>
                  <a:cubicBezTo>
                    <a:pt x="6658116" y="428771"/>
                    <a:pt x="6658116" y="428660"/>
                    <a:pt x="6658116" y="426887"/>
                  </a:cubicBezTo>
                  <a:lnTo>
                    <a:pt x="6658116" y="413646"/>
                  </a:lnTo>
                  <a:cubicBezTo>
                    <a:pt x="6658127" y="413646"/>
                    <a:pt x="6658625" y="413646"/>
                    <a:pt x="6680410" y="413646"/>
                  </a:cubicBezTo>
                  <a:cubicBezTo>
                    <a:pt x="6680410" y="413639"/>
                    <a:pt x="6680410" y="413558"/>
                    <a:pt x="6680410" y="412565"/>
                  </a:cubicBezTo>
                  <a:lnTo>
                    <a:pt x="6680410" y="404999"/>
                  </a:lnTo>
                  <a:cubicBezTo>
                    <a:pt x="6680417" y="404999"/>
                    <a:pt x="6680527" y="404999"/>
                    <a:pt x="6682183" y="404999"/>
                  </a:cubicBezTo>
                  <a:lnTo>
                    <a:pt x="6694597" y="404999"/>
                  </a:lnTo>
                  <a:cubicBezTo>
                    <a:pt x="6694597" y="405007"/>
                    <a:pt x="6694597" y="405086"/>
                    <a:pt x="6694597" y="406080"/>
                  </a:cubicBezTo>
                  <a:lnTo>
                    <a:pt x="6694597" y="413646"/>
                  </a:lnTo>
                  <a:cubicBezTo>
                    <a:pt x="6694606" y="413646"/>
                    <a:pt x="6694679" y="413646"/>
                    <a:pt x="6695357" y="413646"/>
                  </a:cubicBezTo>
                  <a:lnTo>
                    <a:pt x="6700677" y="413646"/>
                  </a:lnTo>
                  <a:lnTo>
                    <a:pt x="6710810" y="409322"/>
                  </a:lnTo>
                  <a:lnTo>
                    <a:pt x="6714863" y="412565"/>
                  </a:lnTo>
                  <a:lnTo>
                    <a:pt x="6714863" y="404999"/>
                  </a:lnTo>
                  <a:cubicBezTo>
                    <a:pt x="6714872" y="404999"/>
                    <a:pt x="6715009" y="404999"/>
                    <a:pt x="6717143" y="404999"/>
                  </a:cubicBezTo>
                  <a:lnTo>
                    <a:pt x="6733104" y="404999"/>
                  </a:lnTo>
                  <a:cubicBezTo>
                    <a:pt x="6733104" y="405007"/>
                    <a:pt x="6733104" y="405086"/>
                    <a:pt x="6733104" y="406080"/>
                  </a:cubicBezTo>
                  <a:lnTo>
                    <a:pt x="6733104" y="413646"/>
                  </a:lnTo>
                  <a:cubicBezTo>
                    <a:pt x="6733123" y="413646"/>
                    <a:pt x="6733859" y="413646"/>
                    <a:pt x="6763504" y="413646"/>
                  </a:cubicBezTo>
                  <a:cubicBezTo>
                    <a:pt x="6763504" y="413656"/>
                    <a:pt x="6763504" y="413765"/>
                    <a:pt x="6763504" y="415267"/>
                  </a:cubicBezTo>
                  <a:lnTo>
                    <a:pt x="6763504" y="426617"/>
                  </a:lnTo>
                  <a:cubicBezTo>
                    <a:pt x="6763521" y="426617"/>
                    <a:pt x="6764161" y="426617"/>
                    <a:pt x="6789851" y="426617"/>
                  </a:cubicBezTo>
                  <a:cubicBezTo>
                    <a:pt x="6789851" y="426633"/>
                    <a:pt x="6789851" y="427313"/>
                    <a:pt x="6789851" y="456881"/>
                  </a:cubicBezTo>
                  <a:cubicBezTo>
                    <a:pt x="6789860" y="456881"/>
                    <a:pt x="6789933" y="456881"/>
                    <a:pt x="6790611" y="456881"/>
                  </a:cubicBezTo>
                  <a:lnTo>
                    <a:pt x="6795931" y="456881"/>
                  </a:lnTo>
                  <a:cubicBezTo>
                    <a:pt x="6795931" y="456888"/>
                    <a:pt x="6795931" y="456974"/>
                    <a:pt x="6795931" y="457962"/>
                  </a:cubicBezTo>
                  <a:lnTo>
                    <a:pt x="6795931" y="465529"/>
                  </a:lnTo>
                  <a:cubicBezTo>
                    <a:pt x="6799985" y="465529"/>
                    <a:pt x="6799985" y="465529"/>
                    <a:pt x="6799985" y="495793"/>
                  </a:cubicBezTo>
                  <a:cubicBezTo>
                    <a:pt x="6799994" y="495793"/>
                    <a:pt x="6800068" y="495793"/>
                    <a:pt x="6800745" y="495793"/>
                  </a:cubicBezTo>
                  <a:lnTo>
                    <a:pt x="6806065" y="495793"/>
                  </a:lnTo>
                  <a:cubicBezTo>
                    <a:pt x="6806065" y="495802"/>
                    <a:pt x="6806065" y="495869"/>
                    <a:pt x="6806065" y="496604"/>
                  </a:cubicBezTo>
                  <a:lnTo>
                    <a:pt x="6806065" y="502279"/>
                  </a:lnTo>
                  <a:cubicBezTo>
                    <a:pt x="6806071" y="502279"/>
                    <a:pt x="6806149" y="502279"/>
                    <a:pt x="6807078" y="502279"/>
                  </a:cubicBezTo>
                  <a:lnTo>
                    <a:pt x="6814171" y="502279"/>
                  </a:lnTo>
                  <a:cubicBezTo>
                    <a:pt x="6814171" y="502296"/>
                    <a:pt x="6814171" y="503009"/>
                    <a:pt x="6814171" y="532544"/>
                  </a:cubicBezTo>
                  <a:cubicBezTo>
                    <a:pt x="6814179" y="532544"/>
                    <a:pt x="6814299" y="532544"/>
                    <a:pt x="6816198" y="532544"/>
                  </a:cubicBezTo>
                  <a:lnTo>
                    <a:pt x="6830385" y="532544"/>
                  </a:lnTo>
                  <a:cubicBezTo>
                    <a:pt x="6830385" y="532560"/>
                    <a:pt x="6830385" y="533140"/>
                    <a:pt x="6830385" y="556323"/>
                  </a:cubicBezTo>
                  <a:cubicBezTo>
                    <a:pt x="6832412" y="556323"/>
                    <a:pt x="6832412" y="556323"/>
                    <a:pt x="6832412" y="557944"/>
                  </a:cubicBezTo>
                  <a:lnTo>
                    <a:pt x="6832412" y="569294"/>
                  </a:lnTo>
                  <a:cubicBezTo>
                    <a:pt x="6832421" y="569294"/>
                    <a:pt x="6832491" y="569294"/>
                    <a:pt x="6833172" y="569294"/>
                  </a:cubicBezTo>
                  <a:lnTo>
                    <a:pt x="6838492" y="569294"/>
                  </a:lnTo>
                  <a:cubicBezTo>
                    <a:pt x="6838492" y="569308"/>
                    <a:pt x="6838492" y="569871"/>
                    <a:pt x="6838492" y="593073"/>
                  </a:cubicBezTo>
                  <a:cubicBezTo>
                    <a:pt x="6838500" y="593073"/>
                    <a:pt x="6838599" y="593073"/>
                    <a:pt x="6839758" y="593073"/>
                  </a:cubicBezTo>
                  <a:lnTo>
                    <a:pt x="6848625" y="593073"/>
                  </a:lnTo>
                  <a:cubicBezTo>
                    <a:pt x="6850652" y="595235"/>
                    <a:pt x="6850652" y="595235"/>
                    <a:pt x="6850652" y="597127"/>
                  </a:cubicBezTo>
                  <a:lnTo>
                    <a:pt x="6850652" y="610368"/>
                  </a:lnTo>
                  <a:cubicBezTo>
                    <a:pt x="6850657" y="610361"/>
                    <a:pt x="6850744" y="610254"/>
                    <a:pt x="6852172" y="608476"/>
                  </a:cubicBezTo>
                  <a:lnTo>
                    <a:pt x="6862812" y="595235"/>
                  </a:lnTo>
                  <a:cubicBezTo>
                    <a:pt x="6862827" y="595235"/>
                    <a:pt x="6863466" y="595235"/>
                    <a:pt x="6891186" y="595235"/>
                  </a:cubicBezTo>
                  <a:cubicBezTo>
                    <a:pt x="6891186" y="595260"/>
                    <a:pt x="6891186" y="596661"/>
                    <a:pt x="6891186" y="681706"/>
                  </a:cubicBezTo>
                  <a:cubicBezTo>
                    <a:pt x="6891194" y="681706"/>
                    <a:pt x="6891270" y="681706"/>
                    <a:pt x="6891946" y="681706"/>
                  </a:cubicBezTo>
                  <a:lnTo>
                    <a:pt x="6897266" y="681706"/>
                  </a:lnTo>
                  <a:cubicBezTo>
                    <a:pt x="6897270" y="681698"/>
                    <a:pt x="6897329" y="681598"/>
                    <a:pt x="6898026" y="680355"/>
                  </a:cubicBezTo>
                  <a:lnTo>
                    <a:pt x="6903346" y="670897"/>
                  </a:lnTo>
                  <a:cubicBezTo>
                    <a:pt x="6903346" y="670904"/>
                    <a:pt x="6903346" y="671003"/>
                    <a:pt x="6903346" y="672789"/>
                  </a:cubicBezTo>
                  <a:lnTo>
                    <a:pt x="6903346" y="686030"/>
                  </a:lnTo>
                  <a:cubicBezTo>
                    <a:pt x="6907399" y="686030"/>
                    <a:pt x="6907399" y="686030"/>
                    <a:pt x="6907399" y="640633"/>
                  </a:cubicBezTo>
                  <a:cubicBezTo>
                    <a:pt x="6907408" y="640633"/>
                    <a:pt x="6907478" y="640633"/>
                    <a:pt x="6908159" y="640633"/>
                  </a:cubicBezTo>
                  <a:lnTo>
                    <a:pt x="6913479" y="640633"/>
                  </a:lnTo>
                  <a:cubicBezTo>
                    <a:pt x="6913479" y="640618"/>
                    <a:pt x="6913479" y="639618"/>
                    <a:pt x="6913479" y="575779"/>
                  </a:cubicBezTo>
                  <a:cubicBezTo>
                    <a:pt x="6913486" y="575779"/>
                    <a:pt x="6913567" y="575779"/>
                    <a:pt x="6914493" y="575779"/>
                  </a:cubicBezTo>
                  <a:lnTo>
                    <a:pt x="6921586" y="575779"/>
                  </a:lnTo>
                  <a:cubicBezTo>
                    <a:pt x="6921592" y="575758"/>
                    <a:pt x="6921856" y="574818"/>
                    <a:pt x="6933746" y="532544"/>
                  </a:cubicBezTo>
                  <a:cubicBezTo>
                    <a:pt x="6933755" y="532544"/>
                    <a:pt x="6933852" y="532544"/>
                    <a:pt x="6935013" y="532544"/>
                  </a:cubicBezTo>
                  <a:lnTo>
                    <a:pt x="6943880" y="532544"/>
                  </a:lnTo>
                  <a:cubicBezTo>
                    <a:pt x="6943885" y="532567"/>
                    <a:pt x="6944111" y="533533"/>
                    <a:pt x="6954013" y="575779"/>
                  </a:cubicBezTo>
                  <a:cubicBezTo>
                    <a:pt x="6954019" y="575779"/>
                    <a:pt x="6954093" y="575779"/>
                    <a:pt x="6955026" y="575779"/>
                  </a:cubicBezTo>
                  <a:lnTo>
                    <a:pt x="6962120" y="575779"/>
                  </a:lnTo>
                  <a:cubicBezTo>
                    <a:pt x="6962120" y="575790"/>
                    <a:pt x="6962120" y="576457"/>
                    <a:pt x="6962120" y="614691"/>
                  </a:cubicBezTo>
                  <a:cubicBezTo>
                    <a:pt x="6962127" y="614691"/>
                    <a:pt x="6962226" y="614691"/>
                    <a:pt x="6963893" y="614691"/>
                  </a:cubicBezTo>
                  <a:lnTo>
                    <a:pt x="6976307" y="614691"/>
                  </a:lnTo>
                  <a:cubicBezTo>
                    <a:pt x="6976307" y="614699"/>
                    <a:pt x="6976307" y="614821"/>
                    <a:pt x="6976307" y="616853"/>
                  </a:cubicBezTo>
                  <a:lnTo>
                    <a:pt x="6976307" y="631985"/>
                  </a:lnTo>
                  <a:cubicBezTo>
                    <a:pt x="6980360" y="631985"/>
                    <a:pt x="6980360" y="631985"/>
                    <a:pt x="6980360" y="629824"/>
                  </a:cubicBezTo>
                  <a:lnTo>
                    <a:pt x="6980360" y="614691"/>
                  </a:lnTo>
                  <a:cubicBezTo>
                    <a:pt x="6980370" y="614691"/>
                    <a:pt x="6980482" y="614691"/>
                    <a:pt x="6981880" y="614691"/>
                  </a:cubicBezTo>
                  <a:lnTo>
                    <a:pt x="6992520" y="614691"/>
                  </a:lnTo>
                  <a:cubicBezTo>
                    <a:pt x="6992520" y="614701"/>
                    <a:pt x="6992520" y="614818"/>
                    <a:pt x="6992520" y="616312"/>
                  </a:cubicBezTo>
                  <a:lnTo>
                    <a:pt x="6992520" y="627662"/>
                  </a:lnTo>
                  <a:cubicBezTo>
                    <a:pt x="6992536" y="627662"/>
                    <a:pt x="6993245" y="627662"/>
                    <a:pt x="7022921" y="627662"/>
                  </a:cubicBezTo>
                  <a:cubicBezTo>
                    <a:pt x="7022921" y="627645"/>
                    <a:pt x="7022921" y="626874"/>
                    <a:pt x="7022921" y="590912"/>
                  </a:cubicBezTo>
                  <a:cubicBezTo>
                    <a:pt x="7022929" y="590912"/>
                    <a:pt x="7023022" y="590912"/>
                    <a:pt x="7024187" y="590912"/>
                  </a:cubicBezTo>
                  <a:lnTo>
                    <a:pt x="7033054" y="590912"/>
                  </a:lnTo>
                  <a:cubicBezTo>
                    <a:pt x="7033054" y="590923"/>
                    <a:pt x="7033054" y="591417"/>
                    <a:pt x="7033054" y="612529"/>
                  </a:cubicBezTo>
                  <a:cubicBezTo>
                    <a:pt x="7035081" y="612529"/>
                    <a:pt x="7035081" y="612529"/>
                    <a:pt x="7035081" y="580103"/>
                  </a:cubicBezTo>
                  <a:cubicBezTo>
                    <a:pt x="7035095" y="580103"/>
                    <a:pt x="7035636" y="580103"/>
                    <a:pt x="7057374" y="580103"/>
                  </a:cubicBezTo>
                  <a:cubicBezTo>
                    <a:pt x="7057374" y="580093"/>
                    <a:pt x="7057374" y="579973"/>
                    <a:pt x="7057374" y="578481"/>
                  </a:cubicBezTo>
                  <a:lnTo>
                    <a:pt x="7057374" y="567132"/>
                  </a:lnTo>
                  <a:cubicBezTo>
                    <a:pt x="7057382" y="567132"/>
                    <a:pt x="7057457" y="567132"/>
                    <a:pt x="7058134" y="567132"/>
                  </a:cubicBezTo>
                  <a:lnTo>
                    <a:pt x="7063454" y="567132"/>
                  </a:lnTo>
                  <a:cubicBezTo>
                    <a:pt x="7063454" y="567126"/>
                    <a:pt x="7063454" y="567013"/>
                    <a:pt x="7063454" y="565241"/>
                  </a:cubicBezTo>
                  <a:lnTo>
                    <a:pt x="7063454" y="552000"/>
                  </a:lnTo>
                  <a:lnTo>
                    <a:pt x="7067508" y="558485"/>
                  </a:lnTo>
                  <a:cubicBezTo>
                    <a:pt x="7067516" y="558485"/>
                    <a:pt x="7067645" y="558485"/>
                    <a:pt x="7069788" y="558485"/>
                  </a:cubicBezTo>
                  <a:lnTo>
                    <a:pt x="7085748" y="558485"/>
                  </a:lnTo>
                  <a:cubicBezTo>
                    <a:pt x="7085748" y="558477"/>
                    <a:pt x="7085748" y="558409"/>
                    <a:pt x="7085748" y="557674"/>
                  </a:cubicBezTo>
                  <a:lnTo>
                    <a:pt x="7085748" y="552000"/>
                  </a:lnTo>
                  <a:cubicBezTo>
                    <a:pt x="7085757" y="552000"/>
                    <a:pt x="7085831" y="552000"/>
                    <a:pt x="7086508" y="552000"/>
                  </a:cubicBezTo>
                  <a:lnTo>
                    <a:pt x="7091828" y="552000"/>
                  </a:lnTo>
                  <a:cubicBezTo>
                    <a:pt x="7091828" y="552009"/>
                    <a:pt x="7091828" y="552109"/>
                    <a:pt x="7091828" y="553351"/>
                  </a:cubicBezTo>
                  <a:lnTo>
                    <a:pt x="7091828" y="562809"/>
                  </a:lnTo>
                  <a:cubicBezTo>
                    <a:pt x="7091843" y="562809"/>
                    <a:pt x="7092576" y="562809"/>
                    <a:pt x="7130335" y="562809"/>
                  </a:cubicBezTo>
                  <a:cubicBezTo>
                    <a:pt x="7130335" y="562827"/>
                    <a:pt x="7130335" y="564337"/>
                    <a:pt x="7130335" y="701162"/>
                  </a:cubicBezTo>
                  <a:cubicBezTo>
                    <a:pt x="7130345" y="701162"/>
                    <a:pt x="7130460" y="701162"/>
                    <a:pt x="7131855" y="701162"/>
                  </a:cubicBezTo>
                  <a:lnTo>
                    <a:pt x="7142495" y="701162"/>
                  </a:lnTo>
                  <a:cubicBezTo>
                    <a:pt x="7142495" y="696839"/>
                    <a:pt x="7142495" y="692515"/>
                    <a:pt x="7142495" y="688192"/>
                  </a:cubicBezTo>
                  <a:cubicBezTo>
                    <a:pt x="7144522" y="688192"/>
                    <a:pt x="7144522" y="688192"/>
                    <a:pt x="7146549" y="688192"/>
                  </a:cubicBezTo>
                  <a:cubicBezTo>
                    <a:pt x="7146549" y="692515"/>
                    <a:pt x="7146549" y="696839"/>
                    <a:pt x="7146549" y="701162"/>
                  </a:cubicBezTo>
                  <a:cubicBezTo>
                    <a:pt x="7156682" y="701162"/>
                    <a:pt x="7166816" y="701162"/>
                    <a:pt x="7176949" y="701162"/>
                  </a:cubicBezTo>
                  <a:cubicBezTo>
                    <a:pt x="7176949" y="690353"/>
                    <a:pt x="7176949" y="681706"/>
                    <a:pt x="7176949" y="670897"/>
                  </a:cubicBezTo>
                  <a:cubicBezTo>
                    <a:pt x="7181003" y="670897"/>
                    <a:pt x="7185056" y="670897"/>
                    <a:pt x="7189109" y="670897"/>
                  </a:cubicBezTo>
                  <a:lnTo>
                    <a:pt x="7201269" y="668736"/>
                  </a:lnTo>
                  <a:cubicBezTo>
                    <a:pt x="7203296" y="668736"/>
                    <a:pt x="7203296" y="670897"/>
                    <a:pt x="7205323" y="670897"/>
                  </a:cubicBezTo>
                  <a:lnTo>
                    <a:pt x="7215456" y="670897"/>
                  </a:lnTo>
                  <a:cubicBezTo>
                    <a:pt x="7215456" y="681706"/>
                    <a:pt x="7215456" y="692515"/>
                    <a:pt x="7215456" y="701162"/>
                  </a:cubicBezTo>
                  <a:cubicBezTo>
                    <a:pt x="7217483" y="701162"/>
                    <a:pt x="7219510" y="701162"/>
                    <a:pt x="7223563" y="701162"/>
                  </a:cubicBezTo>
                  <a:cubicBezTo>
                    <a:pt x="7223563" y="707648"/>
                    <a:pt x="7223563" y="714133"/>
                    <a:pt x="7223563" y="718457"/>
                  </a:cubicBezTo>
                  <a:lnTo>
                    <a:pt x="7232899" y="719362"/>
                  </a:lnTo>
                  <a:lnTo>
                    <a:pt x="7245857" y="719362"/>
                  </a:lnTo>
                  <a:cubicBezTo>
                    <a:pt x="7245857" y="713553"/>
                    <a:pt x="7245857" y="709381"/>
                    <a:pt x="7245857" y="703324"/>
                  </a:cubicBezTo>
                  <a:lnTo>
                    <a:pt x="7313813" y="703324"/>
                  </a:lnTo>
                  <a:lnTo>
                    <a:pt x="7313813" y="618071"/>
                  </a:lnTo>
                  <a:lnTo>
                    <a:pt x="7385821" y="618071"/>
                  </a:lnTo>
                  <a:lnTo>
                    <a:pt x="7385821" y="696839"/>
                  </a:lnTo>
                  <a:cubicBezTo>
                    <a:pt x="7386456" y="696839"/>
                    <a:pt x="7387091" y="696839"/>
                    <a:pt x="7387725" y="696839"/>
                  </a:cubicBezTo>
                  <a:lnTo>
                    <a:pt x="7388967" y="719362"/>
                  </a:lnTo>
                  <a:lnTo>
                    <a:pt x="7398643" y="719362"/>
                  </a:lnTo>
                  <a:cubicBezTo>
                    <a:pt x="7399179" y="712148"/>
                    <a:pt x="7399885" y="704494"/>
                    <a:pt x="7399885" y="696839"/>
                  </a:cubicBezTo>
                  <a:cubicBezTo>
                    <a:pt x="7401912" y="696839"/>
                    <a:pt x="7403939" y="696839"/>
                    <a:pt x="7405965" y="696839"/>
                  </a:cubicBezTo>
                  <a:lnTo>
                    <a:pt x="7407207" y="719362"/>
                  </a:lnTo>
                  <a:lnTo>
                    <a:pt x="7457829" y="719362"/>
                  </a:lnTo>
                  <a:lnTo>
                    <a:pt x="7457829" y="556334"/>
                  </a:lnTo>
                  <a:lnTo>
                    <a:pt x="7655156" y="556334"/>
                  </a:lnTo>
                  <a:lnTo>
                    <a:pt x="7655156" y="719362"/>
                  </a:lnTo>
                  <a:lnTo>
                    <a:pt x="7673853" y="719362"/>
                  </a:lnTo>
                  <a:lnTo>
                    <a:pt x="7673853" y="636669"/>
                  </a:lnTo>
                  <a:lnTo>
                    <a:pt x="7768973" y="636669"/>
                  </a:lnTo>
                  <a:lnTo>
                    <a:pt x="7773382" y="519115"/>
                  </a:lnTo>
                  <a:lnTo>
                    <a:pt x="7819759" y="519115"/>
                  </a:lnTo>
                  <a:lnTo>
                    <a:pt x="7821437" y="571456"/>
                  </a:lnTo>
                  <a:cubicBezTo>
                    <a:pt x="7843732" y="571456"/>
                    <a:pt x="7866024" y="571456"/>
                    <a:pt x="7886292" y="571456"/>
                  </a:cubicBezTo>
                  <a:cubicBezTo>
                    <a:pt x="7886292" y="597397"/>
                    <a:pt x="7886292" y="623338"/>
                    <a:pt x="7886292" y="647118"/>
                  </a:cubicBezTo>
                  <a:cubicBezTo>
                    <a:pt x="7890345" y="647118"/>
                    <a:pt x="7892372" y="647118"/>
                    <a:pt x="7894398" y="647118"/>
                  </a:cubicBezTo>
                  <a:cubicBezTo>
                    <a:pt x="7894398" y="644956"/>
                    <a:pt x="7896425" y="642794"/>
                    <a:pt x="7896425" y="640633"/>
                  </a:cubicBezTo>
                  <a:cubicBezTo>
                    <a:pt x="7898452" y="640633"/>
                    <a:pt x="7900478" y="640633"/>
                    <a:pt x="7902505" y="640633"/>
                  </a:cubicBezTo>
                  <a:cubicBezTo>
                    <a:pt x="7902505" y="642794"/>
                    <a:pt x="7902505" y="644956"/>
                    <a:pt x="7904533" y="649280"/>
                  </a:cubicBezTo>
                  <a:cubicBezTo>
                    <a:pt x="7908585" y="649280"/>
                    <a:pt x="7912638" y="649280"/>
                    <a:pt x="7916693" y="649280"/>
                  </a:cubicBezTo>
                  <a:cubicBezTo>
                    <a:pt x="7916693" y="647118"/>
                    <a:pt x="7916693" y="644956"/>
                    <a:pt x="7916693" y="642794"/>
                  </a:cubicBezTo>
                  <a:cubicBezTo>
                    <a:pt x="7924798" y="642794"/>
                    <a:pt x="7930878" y="642794"/>
                    <a:pt x="7938985" y="642794"/>
                  </a:cubicBezTo>
                  <a:cubicBezTo>
                    <a:pt x="7938985" y="644956"/>
                    <a:pt x="7938985" y="647118"/>
                    <a:pt x="7938985" y="649280"/>
                  </a:cubicBezTo>
                  <a:cubicBezTo>
                    <a:pt x="7945065" y="649280"/>
                    <a:pt x="7953173" y="649280"/>
                    <a:pt x="7959253" y="649280"/>
                  </a:cubicBezTo>
                  <a:cubicBezTo>
                    <a:pt x="7959253" y="664412"/>
                    <a:pt x="7959253" y="679545"/>
                    <a:pt x="7959253" y="694677"/>
                  </a:cubicBezTo>
                  <a:cubicBezTo>
                    <a:pt x="7963306" y="694677"/>
                    <a:pt x="7969386" y="694677"/>
                    <a:pt x="7973440" y="694677"/>
                  </a:cubicBezTo>
                  <a:cubicBezTo>
                    <a:pt x="7973440" y="690353"/>
                    <a:pt x="7973440" y="686030"/>
                    <a:pt x="7973440" y="681706"/>
                  </a:cubicBezTo>
                  <a:cubicBezTo>
                    <a:pt x="7979520" y="681706"/>
                    <a:pt x="7985600" y="681706"/>
                    <a:pt x="7989653" y="681706"/>
                  </a:cubicBezTo>
                  <a:cubicBezTo>
                    <a:pt x="7989653" y="621177"/>
                    <a:pt x="7989653" y="562809"/>
                    <a:pt x="7989653" y="502279"/>
                  </a:cubicBezTo>
                  <a:cubicBezTo>
                    <a:pt x="7991680" y="500117"/>
                    <a:pt x="7993706" y="497955"/>
                    <a:pt x="7995733" y="495793"/>
                  </a:cubicBezTo>
                  <a:cubicBezTo>
                    <a:pt x="8020053" y="495793"/>
                    <a:pt x="8044373" y="495793"/>
                    <a:pt x="8068694" y="495793"/>
                  </a:cubicBezTo>
                  <a:lnTo>
                    <a:pt x="8068694" y="504441"/>
                  </a:lnTo>
                  <a:lnTo>
                    <a:pt x="8078828" y="504441"/>
                  </a:lnTo>
                  <a:cubicBezTo>
                    <a:pt x="8078828" y="543353"/>
                    <a:pt x="8078828" y="582265"/>
                    <a:pt x="8078828" y="619015"/>
                  </a:cubicBezTo>
                  <a:cubicBezTo>
                    <a:pt x="8086934" y="619015"/>
                    <a:pt x="8093014" y="619015"/>
                    <a:pt x="8101121" y="619015"/>
                  </a:cubicBezTo>
                  <a:cubicBezTo>
                    <a:pt x="8101121" y="597397"/>
                    <a:pt x="8101121" y="575779"/>
                    <a:pt x="8101121" y="552000"/>
                  </a:cubicBezTo>
                  <a:cubicBezTo>
                    <a:pt x="8109228" y="552000"/>
                    <a:pt x="8119361" y="552000"/>
                    <a:pt x="8127469" y="552000"/>
                  </a:cubicBezTo>
                  <a:cubicBezTo>
                    <a:pt x="8129494" y="552000"/>
                    <a:pt x="8129494" y="549838"/>
                    <a:pt x="8131521" y="547676"/>
                  </a:cubicBezTo>
                  <a:lnTo>
                    <a:pt x="8139629" y="547676"/>
                  </a:lnTo>
                  <a:cubicBezTo>
                    <a:pt x="8141654" y="549838"/>
                    <a:pt x="8141654" y="552000"/>
                    <a:pt x="8143681" y="552000"/>
                  </a:cubicBezTo>
                  <a:cubicBezTo>
                    <a:pt x="8149761" y="552000"/>
                    <a:pt x="8157869" y="552000"/>
                    <a:pt x="8165976" y="552000"/>
                  </a:cubicBezTo>
                  <a:cubicBezTo>
                    <a:pt x="8165976" y="513088"/>
                    <a:pt x="8165976" y="474176"/>
                    <a:pt x="8165976" y="435264"/>
                  </a:cubicBezTo>
                  <a:cubicBezTo>
                    <a:pt x="8165989" y="435261"/>
                    <a:pt x="8166856" y="435097"/>
                    <a:pt x="8222722" y="424455"/>
                  </a:cubicBezTo>
                  <a:cubicBezTo>
                    <a:pt x="8222722" y="424462"/>
                    <a:pt x="8222722" y="424536"/>
                    <a:pt x="8222722" y="425536"/>
                  </a:cubicBezTo>
                  <a:lnTo>
                    <a:pt x="8222722" y="433102"/>
                  </a:lnTo>
                  <a:cubicBezTo>
                    <a:pt x="8222740" y="433102"/>
                    <a:pt x="8223384" y="433102"/>
                    <a:pt x="8249069" y="433102"/>
                  </a:cubicBezTo>
                  <a:cubicBezTo>
                    <a:pt x="8249069" y="433124"/>
                    <a:pt x="8249069" y="435495"/>
                    <a:pt x="8249069" y="688192"/>
                  </a:cubicBezTo>
                  <a:cubicBezTo>
                    <a:pt x="8255149" y="688192"/>
                    <a:pt x="8263256" y="688192"/>
                    <a:pt x="8271364" y="688192"/>
                  </a:cubicBezTo>
                  <a:cubicBezTo>
                    <a:pt x="8271364" y="686030"/>
                    <a:pt x="8271364" y="686030"/>
                    <a:pt x="8271364" y="683868"/>
                  </a:cubicBezTo>
                  <a:cubicBezTo>
                    <a:pt x="8275416" y="683868"/>
                    <a:pt x="8279469" y="683868"/>
                    <a:pt x="8283524" y="683868"/>
                  </a:cubicBezTo>
                  <a:cubicBezTo>
                    <a:pt x="8283524" y="686030"/>
                    <a:pt x="8283524" y="686030"/>
                    <a:pt x="8283524" y="688192"/>
                  </a:cubicBezTo>
                  <a:cubicBezTo>
                    <a:pt x="8291630" y="688192"/>
                    <a:pt x="8299736" y="688192"/>
                    <a:pt x="8307844" y="688192"/>
                  </a:cubicBezTo>
                  <a:cubicBezTo>
                    <a:pt x="8307844" y="683868"/>
                    <a:pt x="8307844" y="679545"/>
                    <a:pt x="8307844" y="675221"/>
                  </a:cubicBezTo>
                  <a:cubicBezTo>
                    <a:pt x="8317977" y="675221"/>
                    <a:pt x="8328110" y="675221"/>
                    <a:pt x="8336217" y="675221"/>
                  </a:cubicBezTo>
                  <a:cubicBezTo>
                    <a:pt x="8340270" y="670897"/>
                    <a:pt x="8344325" y="670897"/>
                    <a:pt x="8348377" y="670897"/>
                  </a:cubicBezTo>
                  <a:cubicBezTo>
                    <a:pt x="8354457" y="675221"/>
                    <a:pt x="8362565" y="675221"/>
                    <a:pt x="8368645" y="675221"/>
                  </a:cubicBezTo>
                  <a:cubicBezTo>
                    <a:pt x="8368645" y="668736"/>
                    <a:pt x="8368645" y="664412"/>
                    <a:pt x="8368645" y="657927"/>
                  </a:cubicBezTo>
                  <a:lnTo>
                    <a:pt x="8376752" y="657927"/>
                  </a:lnTo>
                  <a:cubicBezTo>
                    <a:pt x="8376752" y="653603"/>
                    <a:pt x="8376752" y="649280"/>
                    <a:pt x="8376752" y="644956"/>
                  </a:cubicBezTo>
                  <a:cubicBezTo>
                    <a:pt x="8394992" y="644956"/>
                    <a:pt x="8415258" y="644956"/>
                    <a:pt x="8433498" y="644956"/>
                  </a:cubicBezTo>
                  <a:cubicBezTo>
                    <a:pt x="8433498" y="634147"/>
                    <a:pt x="8433498" y="625500"/>
                    <a:pt x="8433498" y="614691"/>
                  </a:cubicBezTo>
                  <a:cubicBezTo>
                    <a:pt x="8439578" y="614691"/>
                    <a:pt x="8445658" y="614691"/>
                    <a:pt x="8451738" y="614691"/>
                  </a:cubicBezTo>
                  <a:cubicBezTo>
                    <a:pt x="8451738" y="612529"/>
                    <a:pt x="8451738" y="610368"/>
                    <a:pt x="8451738" y="608206"/>
                  </a:cubicBezTo>
                  <a:cubicBezTo>
                    <a:pt x="8455792" y="608206"/>
                    <a:pt x="8459845" y="608206"/>
                    <a:pt x="8463898" y="608206"/>
                  </a:cubicBezTo>
                  <a:cubicBezTo>
                    <a:pt x="8463898" y="610368"/>
                    <a:pt x="8463898" y="612529"/>
                    <a:pt x="8463898" y="614691"/>
                  </a:cubicBezTo>
                  <a:cubicBezTo>
                    <a:pt x="8469978" y="614691"/>
                    <a:pt x="8474032" y="614691"/>
                    <a:pt x="8480112" y="614691"/>
                  </a:cubicBezTo>
                  <a:cubicBezTo>
                    <a:pt x="8480112" y="629824"/>
                    <a:pt x="8480112" y="647118"/>
                    <a:pt x="8480112" y="664412"/>
                  </a:cubicBezTo>
                  <a:cubicBezTo>
                    <a:pt x="8490245" y="664412"/>
                    <a:pt x="8502406" y="664412"/>
                    <a:pt x="8512540" y="664412"/>
                  </a:cubicBezTo>
                  <a:cubicBezTo>
                    <a:pt x="8512540" y="655765"/>
                    <a:pt x="8512540" y="647118"/>
                    <a:pt x="8512540" y="638471"/>
                  </a:cubicBezTo>
                  <a:cubicBezTo>
                    <a:pt x="8524700" y="638471"/>
                    <a:pt x="8538886" y="638471"/>
                    <a:pt x="8551046" y="638471"/>
                  </a:cubicBezTo>
                  <a:cubicBezTo>
                    <a:pt x="8551046" y="627662"/>
                    <a:pt x="8551046" y="619015"/>
                    <a:pt x="8551046" y="608206"/>
                  </a:cubicBezTo>
                  <a:cubicBezTo>
                    <a:pt x="8567261" y="608206"/>
                    <a:pt x="8583473" y="608206"/>
                    <a:pt x="8599688" y="608206"/>
                  </a:cubicBezTo>
                  <a:cubicBezTo>
                    <a:pt x="8599688" y="608235"/>
                    <a:pt x="8599688" y="610010"/>
                    <a:pt x="8599688" y="719362"/>
                  </a:cubicBezTo>
                  <a:lnTo>
                    <a:pt x="8599688" y="733141"/>
                  </a:lnTo>
                  <a:lnTo>
                    <a:pt x="8665562" y="733141"/>
                  </a:lnTo>
                  <a:lnTo>
                    <a:pt x="8665562" y="838913"/>
                  </a:lnTo>
                  <a:lnTo>
                    <a:pt x="8665562" y="862160"/>
                  </a:lnTo>
                  <a:lnTo>
                    <a:pt x="8680522" y="862160"/>
                  </a:lnTo>
                  <a:cubicBezTo>
                    <a:pt x="8680522" y="862160"/>
                    <a:pt x="8680522" y="862160"/>
                    <a:pt x="8680522" y="860998"/>
                  </a:cubicBezTo>
                  <a:lnTo>
                    <a:pt x="8680522" y="852862"/>
                  </a:lnTo>
                  <a:cubicBezTo>
                    <a:pt x="8680522" y="852862"/>
                    <a:pt x="8680522" y="852862"/>
                    <a:pt x="8725102" y="852862"/>
                  </a:cubicBezTo>
                  <a:cubicBezTo>
                    <a:pt x="8725102" y="852862"/>
                    <a:pt x="8725102" y="852862"/>
                    <a:pt x="8725102" y="855477"/>
                  </a:cubicBezTo>
                  <a:lnTo>
                    <a:pt x="8725102" y="861131"/>
                  </a:lnTo>
                  <a:lnTo>
                    <a:pt x="8733569" y="852574"/>
                  </a:lnTo>
                  <a:cubicBezTo>
                    <a:pt x="8731340" y="852574"/>
                    <a:pt x="8731340" y="850249"/>
                    <a:pt x="8729111" y="850249"/>
                  </a:cubicBezTo>
                  <a:cubicBezTo>
                    <a:pt x="8729111" y="847924"/>
                    <a:pt x="8729111" y="845600"/>
                    <a:pt x="8729111" y="843275"/>
                  </a:cubicBezTo>
                  <a:cubicBezTo>
                    <a:pt x="8731340" y="843275"/>
                    <a:pt x="8733569" y="840950"/>
                    <a:pt x="8735797" y="840950"/>
                  </a:cubicBezTo>
                  <a:cubicBezTo>
                    <a:pt x="8735797" y="836301"/>
                    <a:pt x="8735797" y="833976"/>
                    <a:pt x="8735797" y="831652"/>
                  </a:cubicBezTo>
                  <a:cubicBezTo>
                    <a:pt x="8738027" y="831652"/>
                    <a:pt x="8738027" y="831652"/>
                    <a:pt x="8740256" y="831652"/>
                  </a:cubicBezTo>
                  <a:cubicBezTo>
                    <a:pt x="8740256" y="824678"/>
                    <a:pt x="8740256" y="817704"/>
                    <a:pt x="8740256" y="810730"/>
                  </a:cubicBezTo>
                  <a:cubicBezTo>
                    <a:pt x="8738027" y="810730"/>
                    <a:pt x="8738027" y="810730"/>
                    <a:pt x="8735797" y="810730"/>
                  </a:cubicBezTo>
                  <a:cubicBezTo>
                    <a:pt x="8735797" y="808405"/>
                    <a:pt x="8735797" y="808405"/>
                    <a:pt x="8735797" y="806081"/>
                  </a:cubicBezTo>
                  <a:lnTo>
                    <a:pt x="8740256" y="803756"/>
                  </a:lnTo>
                  <a:cubicBezTo>
                    <a:pt x="8744713" y="799107"/>
                    <a:pt x="8746943" y="794457"/>
                    <a:pt x="8751401" y="787483"/>
                  </a:cubicBezTo>
                  <a:cubicBezTo>
                    <a:pt x="8753629" y="782834"/>
                    <a:pt x="8753629" y="780510"/>
                    <a:pt x="8753629" y="778185"/>
                  </a:cubicBezTo>
                  <a:cubicBezTo>
                    <a:pt x="8749172" y="771211"/>
                    <a:pt x="8749172" y="759588"/>
                    <a:pt x="8753629" y="752614"/>
                  </a:cubicBezTo>
                  <a:cubicBezTo>
                    <a:pt x="8753631" y="752611"/>
                    <a:pt x="8753645" y="752565"/>
                    <a:pt x="8753909" y="751742"/>
                  </a:cubicBezTo>
                  <a:lnTo>
                    <a:pt x="8755767" y="745928"/>
                  </a:lnTo>
                  <a:lnTo>
                    <a:pt x="8754080" y="745928"/>
                  </a:lnTo>
                  <a:cubicBezTo>
                    <a:pt x="8754080" y="745928"/>
                    <a:pt x="8754080" y="745928"/>
                    <a:pt x="8754080" y="744766"/>
                  </a:cubicBezTo>
                  <a:lnTo>
                    <a:pt x="8754080" y="736629"/>
                  </a:lnTo>
                  <a:cubicBezTo>
                    <a:pt x="8754080" y="736629"/>
                    <a:pt x="8754080" y="736629"/>
                    <a:pt x="8755194" y="736629"/>
                  </a:cubicBezTo>
                  <a:lnTo>
                    <a:pt x="8762996" y="736629"/>
                  </a:lnTo>
                  <a:cubicBezTo>
                    <a:pt x="8762996" y="736629"/>
                    <a:pt x="8762996" y="736629"/>
                    <a:pt x="8762996" y="735467"/>
                  </a:cubicBezTo>
                  <a:lnTo>
                    <a:pt x="8762996" y="727331"/>
                  </a:lnTo>
                  <a:cubicBezTo>
                    <a:pt x="8762996" y="727331"/>
                    <a:pt x="8762996" y="727331"/>
                    <a:pt x="8761881" y="727331"/>
                  </a:cubicBezTo>
                  <a:lnTo>
                    <a:pt x="8754080" y="727331"/>
                  </a:lnTo>
                  <a:cubicBezTo>
                    <a:pt x="8754080" y="727331"/>
                    <a:pt x="8754080" y="727331"/>
                    <a:pt x="8754080" y="726168"/>
                  </a:cubicBezTo>
                  <a:lnTo>
                    <a:pt x="8754080" y="718032"/>
                  </a:lnTo>
                  <a:cubicBezTo>
                    <a:pt x="8754080" y="718032"/>
                    <a:pt x="8754080" y="718032"/>
                    <a:pt x="8755194" y="718032"/>
                  </a:cubicBezTo>
                  <a:lnTo>
                    <a:pt x="8762996" y="718032"/>
                  </a:lnTo>
                  <a:cubicBezTo>
                    <a:pt x="8762996" y="718032"/>
                    <a:pt x="8762996" y="718032"/>
                    <a:pt x="8762996" y="717160"/>
                  </a:cubicBezTo>
                  <a:lnTo>
                    <a:pt x="8762996" y="711058"/>
                  </a:lnTo>
                  <a:cubicBezTo>
                    <a:pt x="8762996" y="711058"/>
                    <a:pt x="8762996" y="711058"/>
                    <a:pt x="8761881" y="711058"/>
                  </a:cubicBezTo>
                  <a:lnTo>
                    <a:pt x="8754080" y="711058"/>
                  </a:lnTo>
                  <a:cubicBezTo>
                    <a:pt x="8754080" y="711058"/>
                    <a:pt x="8754080" y="711058"/>
                    <a:pt x="8754080" y="709896"/>
                  </a:cubicBezTo>
                  <a:lnTo>
                    <a:pt x="8754080" y="701759"/>
                  </a:lnTo>
                  <a:cubicBezTo>
                    <a:pt x="8754080" y="701759"/>
                    <a:pt x="8754080" y="701759"/>
                    <a:pt x="8755194" y="701759"/>
                  </a:cubicBezTo>
                  <a:lnTo>
                    <a:pt x="8762996" y="701759"/>
                  </a:lnTo>
                  <a:cubicBezTo>
                    <a:pt x="8762996" y="701759"/>
                    <a:pt x="8762996" y="701759"/>
                    <a:pt x="8761881" y="700016"/>
                  </a:cubicBezTo>
                  <a:lnTo>
                    <a:pt x="8754080" y="687812"/>
                  </a:lnTo>
                  <a:cubicBezTo>
                    <a:pt x="8754080" y="687812"/>
                    <a:pt x="8754080" y="687812"/>
                    <a:pt x="8754080" y="650617"/>
                  </a:cubicBezTo>
                  <a:cubicBezTo>
                    <a:pt x="8754080" y="650617"/>
                    <a:pt x="8754080" y="650617"/>
                    <a:pt x="8903424" y="650617"/>
                  </a:cubicBezTo>
                  <a:cubicBezTo>
                    <a:pt x="8903424" y="650617"/>
                    <a:pt x="8903424" y="650617"/>
                    <a:pt x="8905096" y="653232"/>
                  </a:cubicBezTo>
                  <a:lnTo>
                    <a:pt x="8908543" y="658626"/>
                  </a:lnTo>
                  <a:lnTo>
                    <a:pt x="8908543" y="647687"/>
                  </a:lnTo>
                  <a:cubicBezTo>
                    <a:pt x="8908543" y="636001"/>
                    <a:pt x="8908543" y="622669"/>
                    <a:pt x="8908543" y="607460"/>
                  </a:cubicBezTo>
                  <a:cubicBezTo>
                    <a:pt x="8908552" y="607460"/>
                    <a:pt x="8908671" y="607460"/>
                    <a:pt x="8910570" y="607460"/>
                  </a:cubicBezTo>
                  <a:lnTo>
                    <a:pt x="8924757" y="607460"/>
                  </a:lnTo>
                  <a:cubicBezTo>
                    <a:pt x="8924757" y="607441"/>
                    <a:pt x="8924757" y="606126"/>
                    <a:pt x="8924757" y="515723"/>
                  </a:cubicBezTo>
                  <a:lnTo>
                    <a:pt x="8924757" y="490724"/>
                  </a:lnTo>
                  <a:lnTo>
                    <a:pt x="9078786" y="490724"/>
                  </a:lnTo>
                  <a:lnTo>
                    <a:pt x="9078786" y="506306"/>
                  </a:lnTo>
                  <a:cubicBezTo>
                    <a:pt x="9078786" y="526935"/>
                    <a:pt x="9078786" y="559711"/>
                    <a:pt x="9078786" y="611783"/>
                  </a:cubicBezTo>
                  <a:cubicBezTo>
                    <a:pt x="9078796" y="611782"/>
                    <a:pt x="9078908" y="611761"/>
                    <a:pt x="9080306" y="611513"/>
                  </a:cubicBezTo>
                  <a:lnTo>
                    <a:pt x="9090946" y="609622"/>
                  </a:lnTo>
                  <a:cubicBezTo>
                    <a:pt x="9090946" y="609644"/>
                    <a:pt x="9090916" y="610978"/>
                    <a:pt x="9088919" y="698254"/>
                  </a:cubicBezTo>
                  <a:cubicBezTo>
                    <a:pt x="9088929" y="698256"/>
                    <a:pt x="9089040" y="698276"/>
                    <a:pt x="9090439" y="698525"/>
                  </a:cubicBezTo>
                  <a:lnTo>
                    <a:pt x="9101079" y="700416"/>
                  </a:lnTo>
                  <a:cubicBezTo>
                    <a:pt x="9101081" y="700423"/>
                    <a:pt x="9101101" y="700487"/>
                    <a:pt x="9101332" y="701227"/>
                  </a:cubicBezTo>
                  <a:lnTo>
                    <a:pt x="9103106" y="706902"/>
                  </a:lnTo>
                  <a:cubicBezTo>
                    <a:pt x="9103108" y="706893"/>
                    <a:pt x="9103153" y="706750"/>
                    <a:pt x="9103866" y="704470"/>
                  </a:cubicBezTo>
                  <a:lnTo>
                    <a:pt x="9109186" y="687446"/>
                  </a:lnTo>
                  <a:cubicBezTo>
                    <a:pt x="9109193" y="687446"/>
                    <a:pt x="9109293" y="687446"/>
                    <a:pt x="9110959" y="687446"/>
                  </a:cubicBezTo>
                  <a:lnTo>
                    <a:pt x="9123373" y="687446"/>
                  </a:lnTo>
                  <a:cubicBezTo>
                    <a:pt x="9123373" y="687463"/>
                    <a:pt x="9123373" y="688156"/>
                    <a:pt x="9123373" y="719872"/>
                  </a:cubicBezTo>
                  <a:cubicBezTo>
                    <a:pt x="9123379" y="719877"/>
                    <a:pt x="9123456" y="719917"/>
                    <a:pt x="9124386" y="720413"/>
                  </a:cubicBezTo>
                  <a:lnTo>
                    <a:pt x="9131480" y="724196"/>
                  </a:lnTo>
                  <a:cubicBezTo>
                    <a:pt x="9131480" y="724205"/>
                    <a:pt x="9131480" y="724306"/>
                    <a:pt x="9131480" y="725547"/>
                  </a:cubicBezTo>
                  <a:lnTo>
                    <a:pt x="9131480" y="735005"/>
                  </a:lnTo>
                  <a:cubicBezTo>
                    <a:pt x="9131500" y="735005"/>
                    <a:pt x="9132408" y="735005"/>
                    <a:pt x="9176067" y="735005"/>
                  </a:cubicBezTo>
                  <a:cubicBezTo>
                    <a:pt x="9176067" y="735013"/>
                    <a:pt x="9176067" y="735096"/>
                    <a:pt x="9176067" y="736086"/>
                  </a:cubicBezTo>
                  <a:lnTo>
                    <a:pt x="9176067" y="743652"/>
                  </a:lnTo>
                  <a:cubicBezTo>
                    <a:pt x="9176076" y="743652"/>
                    <a:pt x="9176197" y="743652"/>
                    <a:pt x="9178093" y="743652"/>
                  </a:cubicBezTo>
                  <a:lnTo>
                    <a:pt x="9192280" y="743652"/>
                  </a:lnTo>
                  <a:cubicBezTo>
                    <a:pt x="9192280" y="743634"/>
                    <a:pt x="9192280" y="742905"/>
                    <a:pt x="9192280" y="713387"/>
                  </a:cubicBezTo>
                  <a:cubicBezTo>
                    <a:pt x="9192301" y="713387"/>
                    <a:pt x="9193231" y="713387"/>
                    <a:pt x="9236867" y="713387"/>
                  </a:cubicBezTo>
                  <a:cubicBezTo>
                    <a:pt x="9236867" y="713379"/>
                    <a:pt x="9236867" y="713282"/>
                    <a:pt x="9236867" y="712036"/>
                  </a:cubicBezTo>
                  <a:lnTo>
                    <a:pt x="9236867" y="702578"/>
                  </a:lnTo>
                  <a:cubicBezTo>
                    <a:pt x="9236873" y="702578"/>
                    <a:pt x="9236947" y="702578"/>
                    <a:pt x="9237881" y="702578"/>
                  </a:cubicBezTo>
                  <a:lnTo>
                    <a:pt x="9244974" y="702578"/>
                  </a:lnTo>
                  <a:cubicBezTo>
                    <a:pt x="9244974" y="702571"/>
                    <a:pt x="9244974" y="702458"/>
                    <a:pt x="9244974" y="700687"/>
                  </a:cubicBezTo>
                  <a:lnTo>
                    <a:pt x="9244974" y="687446"/>
                  </a:lnTo>
                  <a:cubicBezTo>
                    <a:pt x="9244983" y="687446"/>
                    <a:pt x="9245055" y="687446"/>
                    <a:pt x="9245734" y="687446"/>
                  </a:cubicBezTo>
                  <a:lnTo>
                    <a:pt x="9251054" y="687446"/>
                  </a:lnTo>
                  <a:cubicBezTo>
                    <a:pt x="9251054" y="687439"/>
                    <a:pt x="9251054" y="687354"/>
                    <a:pt x="9251054" y="686365"/>
                  </a:cubicBezTo>
                  <a:lnTo>
                    <a:pt x="9251054" y="678798"/>
                  </a:lnTo>
                  <a:cubicBezTo>
                    <a:pt x="9251062" y="678798"/>
                    <a:pt x="9251186" y="678798"/>
                    <a:pt x="9253081" y="678798"/>
                  </a:cubicBezTo>
                  <a:lnTo>
                    <a:pt x="9267268" y="678798"/>
                  </a:lnTo>
                  <a:cubicBezTo>
                    <a:pt x="9267268" y="678805"/>
                    <a:pt x="9267268" y="678882"/>
                    <a:pt x="9267268" y="679879"/>
                  </a:cubicBezTo>
                  <a:lnTo>
                    <a:pt x="9267268" y="687446"/>
                  </a:lnTo>
                  <a:cubicBezTo>
                    <a:pt x="9267279" y="687446"/>
                    <a:pt x="9267780" y="687446"/>
                    <a:pt x="9289561" y="687446"/>
                  </a:cubicBezTo>
                  <a:cubicBezTo>
                    <a:pt x="9289561" y="687438"/>
                    <a:pt x="9289561" y="687324"/>
                    <a:pt x="9289561" y="685554"/>
                  </a:cubicBezTo>
                  <a:lnTo>
                    <a:pt x="9289561" y="672313"/>
                  </a:lnTo>
                  <a:cubicBezTo>
                    <a:pt x="9289567" y="672313"/>
                    <a:pt x="9289664" y="672313"/>
                    <a:pt x="9291335" y="672313"/>
                  </a:cubicBezTo>
                  <a:lnTo>
                    <a:pt x="9303748" y="672313"/>
                  </a:lnTo>
                  <a:cubicBezTo>
                    <a:pt x="9303748" y="672325"/>
                    <a:pt x="9303748" y="672839"/>
                    <a:pt x="9303748" y="696093"/>
                  </a:cubicBezTo>
                  <a:cubicBezTo>
                    <a:pt x="9303755" y="696093"/>
                    <a:pt x="9303835" y="696093"/>
                    <a:pt x="9304762" y="696093"/>
                  </a:cubicBezTo>
                  <a:lnTo>
                    <a:pt x="9311855" y="696093"/>
                  </a:lnTo>
                  <a:cubicBezTo>
                    <a:pt x="9311855" y="696087"/>
                    <a:pt x="9311855" y="696006"/>
                    <a:pt x="9311855" y="695012"/>
                  </a:cubicBezTo>
                  <a:lnTo>
                    <a:pt x="9311855" y="687446"/>
                  </a:lnTo>
                  <a:cubicBezTo>
                    <a:pt x="9311864" y="687446"/>
                    <a:pt x="9311982" y="687446"/>
                    <a:pt x="9313628" y="687446"/>
                  </a:cubicBezTo>
                  <a:lnTo>
                    <a:pt x="9326042" y="687446"/>
                  </a:lnTo>
                  <a:cubicBezTo>
                    <a:pt x="9326042" y="687459"/>
                    <a:pt x="9326042" y="688018"/>
                    <a:pt x="9326042" y="713387"/>
                  </a:cubicBezTo>
                  <a:cubicBezTo>
                    <a:pt x="9326050" y="713387"/>
                    <a:pt x="9326168" y="713387"/>
                    <a:pt x="9328069" y="713387"/>
                  </a:cubicBezTo>
                  <a:lnTo>
                    <a:pt x="9342255" y="713387"/>
                  </a:lnTo>
                  <a:cubicBezTo>
                    <a:pt x="9342255" y="713398"/>
                    <a:pt x="9342255" y="713513"/>
                    <a:pt x="9342255" y="715008"/>
                  </a:cubicBezTo>
                  <a:lnTo>
                    <a:pt x="9342255" y="726358"/>
                  </a:lnTo>
                  <a:cubicBezTo>
                    <a:pt x="9342263" y="726358"/>
                    <a:pt x="9342334" y="726358"/>
                    <a:pt x="9343015" y="726358"/>
                  </a:cubicBezTo>
                  <a:lnTo>
                    <a:pt x="9348336" y="726358"/>
                  </a:lnTo>
                  <a:cubicBezTo>
                    <a:pt x="9348336" y="726350"/>
                    <a:pt x="9348336" y="726274"/>
                    <a:pt x="9348336" y="725547"/>
                  </a:cubicBezTo>
                  <a:lnTo>
                    <a:pt x="9348336" y="719872"/>
                  </a:lnTo>
                  <a:cubicBezTo>
                    <a:pt x="9348353" y="719872"/>
                    <a:pt x="9349072" y="719872"/>
                    <a:pt x="9378736" y="719872"/>
                  </a:cubicBezTo>
                  <a:cubicBezTo>
                    <a:pt x="9378736" y="719886"/>
                    <a:pt x="9378736" y="720449"/>
                    <a:pt x="9378736" y="743652"/>
                  </a:cubicBezTo>
                  <a:cubicBezTo>
                    <a:pt x="9378743" y="743652"/>
                    <a:pt x="9378822" y="743652"/>
                    <a:pt x="9379749" y="743652"/>
                  </a:cubicBezTo>
                  <a:lnTo>
                    <a:pt x="9386843" y="743652"/>
                  </a:lnTo>
                  <a:cubicBezTo>
                    <a:pt x="9386843" y="743659"/>
                    <a:pt x="9386843" y="743732"/>
                    <a:pt x="9386843" y="744733"/>
                  </a:cubicBezTo>
                  <a:lnTo>
                    <a:pt x="9386843" y="752299"/>
                  </a:lnTo>
                  <a:cubicBezTo>
                    <a:pt x="9386852" y="752299"/>
                    <a:pt x="9386925" y="752299"/>
                    <a:pt x="9387603" y="752299"/>
                  </a:cubicBezTo>
                  <a:lnTo>
                    <a:pt x="9392923" y="752299"/>
                  </a:lnTo>
                  <a:cubicBezTo>
                    <a:pt x="9392923" y="752292"/>
                    <a:pt x="9392923" y="752172"/>
                    <a:pt x="9392923" y="750137"/>
                  </a:cubicBezTo>
                  <a:lnTo>
                    <a:pt x="9392923" y="735005"/>
                  </a:lnTo>
                  <a:cubicBezTo>
                    <a:pt x="9392930" y="735005"/>
                    <a:pt x="9393008" y="735005"/>
                    <a:pt x="9393936" y="735005"/>
                  </a:cubicBezTo>
                  <a:lnTo>
                    <a:pt x="9401030" y="735005"/>
                  </a:lnTo>
                  <a:cubicBezTo>
                    <a:pt x="9401030" y="735013"/>
                    <a:pt x="9401030" y="735096"/>
                    <a:pt x="9401030" y="736086"/>
                  </a:cubicBezTo>
                  <a:lnTo>
                    <a:pt x="9401030" y="743652"/>
                  </a:lnTo>
                  <a:lnTo>
                    <a:pt x="9406350" y="741659"/>
                  </a:lnTo>
                  <a:cubicBezTo>
                    <a:pt x="9407110" y="741287"/>
                    <a:pt x="9407110" y="741085"/>
                    <a:pt x="9407110" y="740679"/>
                  </a:cubicBezTo>
                  <a:lnTo>
                    <a:pt x="9407110" y="735005"/>
                  </a:lnTo>
                  <a:cubicBezTo>
                    <a:pt x="9407127" y="735005"/>
                    <a:pt x="9407928" y="735005"/>
                    <a:pt x="9445617" y="735005"/>
                  </a:cubicBezTo>
                  <a:cubicBezTo>
                    <a:pt x="9445617" y="735019"/>
                    <a:pt x="9445617" y="735566"/>
                    <a:pt x="9445617" y="758784"/>
                  </a:cubicBezTo>
                  <a:cubicBezTo>
                    <a:pt x="9445625" y="758784"/>
                    <a:pt x="9445743" y="758784"/>
                    <a:pt x="9447643" y="758784"/>
                  </a:cubicBezTo>
                  <a:lnTo>
                    <a:pt x="9461830" y="758784"/>
                  </a:lnTo>
                  <a:cubicBezTo>
                    <a:pt x="9461830" y="758792"/>
                    <a:pt x="9461830" y="758874"/>
                    <a:pt x="9461830" y="759865"/>
                  </a:cubicBezTo>
                  <a:lnTo>
                    <a:pt x="9461830" y="767431"/>
                  </a:lnTo>
                  <a:cubicBezTo>
                    <a:pt x="9461839" y="767431"/>
                    <a:pt x="9461962" y="767431"/>
                    <a:pt x="9463604" y="767431"/>
                  </a:cubicBezTo>
                  <a:lnTo>
                    <a:pt x="9476017" y="767431"/>
                  </a:lnTo>
                  <a:cubicBezTo>
                    <a:pt x="9476017" y="767419"/>
                    <a:pt x="9476017" y="766908"/>
                    <a:pt x="9476017" y="743652"/>
                  </a:cubicBezTo>
                  <a:cubicBezTo>
                    <a:pt x="9476024" y="743652"/>
                    <a:pt x="9476102" y="743652"/>
                    <a:pt x="9477030" y="743652"/>
                  </a:cubicBezTo>
                  <a:lnTo>
                    <a:pt x="9484124" y="743652"/>
                  </a:lnTo>
                  <a:cubicBezTo>
                    <a:pt x="9484124" y="743633"/>
                    <a:pt x="9484124" y="742862"/>
                    <a:pt x="9484124" y="711225"/>
                  </a:cubicBezTo>
                  <a:cubicBezTo>
                    <a:pt x="9484131" y="711225"/>
                    <a:pt x="9484208" y="711225"/>
                    <a:pt x="9485137" y="711225"/>
                  </a:cubicBezTo>
                  <a:lnTo>
                    <a:pt x="9492231" y="711225"/>
                  </a:lnTo>
                  <a:cubicBezTo>
                    <a:pt x="9492231" y="711219"/>
                    <a:pt x="9492231" y="711110"/>
                    <a:pt x="9492231" y="709334"/>
                  </a:cubicBezTo>
                  <a:lnTo>
                    <a:pt x="9492231" y="696093"/>
                  </a:lnTo>
                  <a:cubicBezTo>
                    <a:pt x="9490204" y="696093"/>
                    <a:pt x="9490204" y="696093"/>
                    <a:pt x="9490964" y="694471"/>
                  </a:cubicBezTo>
                  <a:lnTo>
                    <a:pt x="9496284" y="683122"/>
                  </a:lnTo>
                  <a:cubicBezTo>
                    <a:pt x="9496289" y="683139"/>
                    <a:pt x="9496484" y="683813"/>
                    <a:pt x="9504391" y="711225"/>
                  </a:cubicBezTo>
                  <a:cubicBezTo>
                    <a:pt x="9504399" y="711225"/>
                    <a:pt x="9504472" y="711225"/>
                    <a:pt x="9505151" y="711225"/>
                  </a:cubicBezTo>
                  <a:lnTo>
                    <a:pt x="9510471" y="711225"/>
                  </a:lnTo>
                  <a:cubicBezTo>
                    <a:pt x="9510471" y="711212"/>
                    <a:pt x="9510471" y="710033"/>
                    <a:pt x="9510471" y="605298"/>
                  </a:cubicBezTo>
                  <a:cubicBezTo>
                    <a:pt x="9510481" y="605298"/>
                    <a:pt x="9510595" y="605298"/>
                    <a:pt x="9511991" y="605298"/>
                  </a:cubicBezTo>
                  <a:lnTo>
                    <a:pt x="9522631" y="605298"/>
                  </a:lnTo>
                  <a:cubicBezTo>
                    <a:pt x="9522631" y="605276"/>
                    <a:pt x="9522631" y="604266"/>
                    <a:pt x="9522631" y="557739"/>
                  </a:cubicBezTo>
                  <a:cubicBezTo>
                    <a:pt x="9522648" y="557739"/>
                    <a:pt x="9523273" y="557739"/>
                    <a:pt x="9548978" y="557739"/>
                  </a:cubicBezTo>
                  <a:cubicBezTo>
                    <a:pt x="9548978" y="557727"/>
                    <a:pt x="9548978" y="557217"/>
                    <a:pt x="9548978" y="536121"/>
                  </a:cubicBezTo>
                  <a:cubicBezTo>
                    <a:pt x="9548997" y="536121"/>
                    <a:pt x="9549786" y="536121"/>
                    <a:pt x="9583432" y="536121"/>
                  </a:cubicBezTo>
                  <a:cubicBezTo>
                    <a:pt x="9583432" y="536129"/>
                    <a:pt x="9583432" y="536259"/>
                    <a:pt x="9583432" y="538553"/>
                  </a:cubicBezTo>
                  <a:lnTo>
                    <a:pt x="9583432" y="555577"/>
                  </a:lnTo>
                  <a:cubicBezTo>
                    <a:pt x="9583441" y="555577"/>
                    <a:pt x="9583572" y="555577"/>
                    <a:pt x="9585712" y="555577"/>
                  </a:cubicBezTo>
                  <a:lnTo>
                    <a:pt x="9601672" y="555577"/>
                  </a:lnTo>
                  <a:cubicBezTo>
                    <a:pt x="9601672" y="555595"/>
                    <a:pt x="9601672" y="556489"/>
                    <a:pt x="9601672" y="603136"/>
                  </a:cubicBezTo>
                  <a:cubicBezTo>
                    <a:pt x="9601678" y="603136"/>
                    <a:pt x="9601754" y="603136"/>
                    <a:pt x="9602685" y="603136"/>
                  </a:cubicBezTo>
                  <a:lnTo>
                    <a:pt x="9609779" y="603136"/>
                  </a:lnTo>
                  <a:lnTo>
                    <a:pt x="9623966" y="607460"/>
                  </a:lnTo>
                  <a:cubicBezTo>
                    <a:pt x="9623966" y="607470"/>
                    <a:pt x="9623966" y="608120"/>
                    <a:pt x="9623966" y="646372"/>
                  </a:cubicBezTo>
                  <a:cubicBezTo>
                    <a:pt x="9623972" y="646372"/>
                    <a:pt x="9624047" y="646372"/>
                    <a:pt x="9624979" y="646372"/>
                  </a:cubicBezTo>
                  <a:lnTo>
                    <a:pt x="9632072" y="646372"/>
                  </a:lnTo>
                  <a:cubicBezTo>
                    <a:pt x="9632072" y="646382"/>
                    <a:pt x="9632072" y="646488"/>
                    <a:pt x="9632072" y="647993"/>
                  </a:cubicBezTo>
                  <a:lnTo>
                    <a:pt x="9632072" y="659342"/>
                  </a:lnTo>
                  <a:cubicBezTo>
                    <a:pt x="9632080" y="659342"/>
                    <a:pt x="9632204" y="659342"/>
                    <a:pt x="9634099" y="659342"/>
                  </a:cubicBezTo>
                  <a:lnTo>
                    <a:pt x="9648286" y="659342"/>
                  </a:lnTo>
                  <a:lnTo>
                    <a:pt x="9654366" y="665828"/>
                  </a:lnTo>
                  <a:cubicBezTo>
                    <a:pt x="9654366" y="665840"/>
                    <a:pt x="9654366" y="666326"/>
                    <a:pt x="9654366" y="687446"/>
                  </a:cubicBezTo>
                  <a:cubicBezTo>
                    <a:pt x="9654375" y="687446"/>
                    <a:pt x="9654506" y="687446"/>
                    <a:pt x="9656646" y="687446"/>
                  </a:cubicBezTo>
                  <a:lnTo>
                    <a:pt x="9672606" y="687446"/>
                  </a:lnTo>
                  <a:cubicBezTo>
                    <a:pt x="9672606" y="687453"/>
                    <a:pt x="9672606" y="687533"/>
                    <a:pt x="9672606" y="688526"/>
                  </a:cubicBezTo>
                  <a:lnTo>
                    <a:pt x="9672606" y="696093"/>
                  </a:lnTo>
                  <a:cubicBezTo>
                    <a:pt x="9672615" y="696093"/>
                    <a:pt x="9672714" y="696093"/>
                    <a:pt x="9673873" y="696093"/>
                  </a:cubicBezTo>
                  <a:lnTo>
                    <a:pt x="9682740" y="696093"/>
                  </a:lnTo>
                  <a:cubicBezTo>
                    <a:pt x="9682740" y="696102"/>
                    <a:pt x="9682740" y="696231"/>
                    <a:pt x="9682740" y="698254"/>
                  </a:cubicBezTo>
                  <a:lnTo>
                    <a:pt x="9682740" y="713387"/>
                  </a:lnTo>
                  <a:cubicBezTo>
                    <a:pt x="9686793" y="713387"/>
                    <a:pt x="9686793" y="713387"/>
                    <a:pt x="9686793" y="711495"/>
                  </a:cubicBezTo>
                  <a:lnTo>
                    <a:pt x="9686793" y="698254"/>
                  </a:lnTo>
                  <a:cubicBezTo>
                    <a:pt x="9686799" y="698254"/>
                    <a:pt x="9686877" y="698254"/>
                    <a:pt x="9687806" y="698254"/>
                  </a:cubicBezTo>
                  <a:lnTo>
                    <a:pt x="9694900" y="698254"/>
                  </a:lnTo>
                  <a:cubicBezTo>
                    <a:pt x="9694900" y="698265"/>
                    <a:pt x="9694900" y="698384"/>
                    <a:pt x="9694900" y="699876"/>
                  </a:cubicBezTo>
                  <a:lnTo>
                    <a:pt x="9694900" y="711225"/>
                  </a:lnTo>
                  <a:cubicBezTo>
                    <a:pt x="9694909" y="711225"/>
                    <a:pt x="9694982" y="711225"/>
                    <a:pt x="9695660" y="711225"/>
                  </a:cubicBezTo>
                  <a:lnTo>
                    <a:pt x="9700980" y="711225"/>
                  </a:lnTo>
                  <a:cubicBezTo>
                    <a:pt x="9700980" y="706902"/>
                    <a:pt x="9700980" y="706902"/>
                    <a:pt x="9749620" y="706902"/>
                  </a:cubicBezTo>
                  <a:cubicBezTo>
                    <a:pt x="9749620" y="706911"/>
                    <a:pt x="9749620" y="707012"/>
                    <a:pt x="9749620" y="708253"/>
                  </a:cubicBezTo>
                  <a:lnTo>
                    <a:pt x="9749620" y="717710"/>
                  </a:lnTo>
                  <a:cubicBezTo>
                    <a:pt x="9749628" y="717710"/>
                    <a:pt x="9749703" y="717710"/>
                    <a:pt x="9750380" y="717710"/>
                  </a:cubicBezTo>
                  <a:lnTo>
                    <a:pt x="9755702" y="717710"/>
                  </a:lnTo>
                  <a:cubicBezTo>
                    <a:pt x="9755702" y="717719"/>
                    <a:pt x="9755702" y="717841"/>
                    <a:pt x="9755702" y="719872"/>
                  </a:cubicBezTo>
                  <a:lnTo>
                    <a:pt x="9755702" y="735005"/>
                  </a:lnTo>
                  <a:cubicBezTo>
                    <a:pt x="9755710" y="735001"/>
                    <a:pt x="9755826" y="734923"/>
                    <a:pt x="9757728" y="733654"/>
                  </a:cubicBezTo>
                  <a:lnTo>
                    <a:pt x="9771914" y="724196"/>
                  </a:lnTo>
                  <a:cubicBezTo>
                    <a:pt x="9771916" y="724177"/>
                    <a:pt x="9772048" y="723302"/>
                    <a:pt x="9777994" y="683122"/>
                  </a:cubicBezTo>
                  <a:cubicBezTo>
                    <a:pt x="9778004" y="683120"/>
                    <a:pt x="9778072" y="683094"/>
                    <a:pt x="9778754" y="682852"/>
                  </a:cubicBezTo>
                  <a:lnTo>
                    <a:pt x="9784074" y="680960"/>
                  </a:lnTo>
                  <a:cubicBezTo>
                    <a:pt x="9784074" y="680944"/>
                    <a:pt x="9784108" y="679883"/>
                    <a:pt x="9786102" y="611783"/>
                  </a:cubicBezTo>
                  <a:cubicBezTo>
                    <a:pt x="9786102" y="611801"/>
                    <a:pt x="9786134" y="612892"/>
                    <a:pt x="9788128" y="680960"/>
                  </a:cubicBezTo>
                  <a:cubicBezTo>
                    <a:pt x="9788138" y="680963"/>
                    <a:pt x="9788208" y="680988"/>
                    <a:pt x="9788888" y="681230"/>
                  </a:cubicBezTo>
                  <a:lnTo>
                    <a:pt x="9794208" y="683122"/>
                  </a:lnTo>
                  <a:cubicBezTo>
                    <a:pt x="9794208" y="683102"/>
                    <a:pt x="9794208" y="681769"/>
                    <a:pt x="9794208" y="596651"/>
                  </a:cubicBezTo>
                  <a:cubicBezTo>
                    <a:pt x="9798262" y="596651"/>
                    <a:pt x="9798262" y="596651"/>
                    <a:pt x="9798262" y="564224"/>
                  </a:cubicBezTo>
                  <a:cubicBezTo>
                    <a:pt x="9798274" y="564224"/>
                    <a:pt x="9798960" y="564224"/>
                    <a:pt x="9836768" y="564224"/>
                  </a:cubicBezTo>
                  <a:cubicBezTo>
                    <a:pt x="9836768" y="564241"/>
                    <a:pt x="9836768" y="564959"/>
                    <a:pt x="9836768" y="596651"/>
                  </a:cubicBezTo>
                  <a:cubicBezTo>
                    <a:pt x="9836778" y="596651"/>
                    <a:pt x="9836850" y="596651"/>
                    <a:pt x="9837528" y="596651"/>
                  </a:cubicBezTo>
                  <a:lnTo>
                    <a:pt x="9842848" y="596651"/>
                  </a:lnTo>
                  <a:cubicBezTo>
                    <a:pt x="9842848" y="596630"/>
                    <a:pt x="9842848" y="595324"/>
                    <a:pt x="9842848" y="514503"/>
                  </a:cubicBezTo>
                  <a:cubicBezTo>
                    <a:pt x="9842854" y="514503"/>
                    <a:pt x="9842954" y="514503"/>
                    <a:pt x="9844622" y="514503"/>
                  </a:cubicBezTo>
                  <a:lnTo>
                    <a:pt x="9857036" y="514503"/>
                  </a:lnTo>
                  <a:cubicBezTo>
                    <a:pt x="9857036" y="514496"/>
                    <a:pt x="9857036" y="514385"/>
                    <a:pt x="9857036" y="512612"/>
                  </a:cubicBezTo>
                  <a:lnTo>
                    <a:pt x="9857036" y="499371"/>
                  </a:lnTo>
                  <a:cubicBezTo>
                    <a:pt x="9857046" y="499371"/>
                    <a:pt x="9857544" y="499371"/>
                    <a:pt x="9879330" y="499371"/>
                  </a:cubicBezTo>
                  <a:cubicBezTo>
                    <a:pt x="9879330" y="499364"/>
                    <a:pt x="9879330" y="499283"/>
                    <a:pt x="9879330" y="498290"/>
                  </a:cubicBezTo>
                  <a:lnTo>
                    <a:pt x="9879330" y="490724"/>
                  </a:lnTo>
                  <a:cubicBezTo>
                    <a:pt x="9879336" y="490724"/>
                    <a:pt x="9879446" y="490724"/>
                    <a:pt x="9881102" y="490724"/>
                  </a:cubicBezTo>
                  <a:lnTo>
                    <a:pt x="9893516" y="490724"/>
                  </a:lnTo>
                  <a:cubicBezTo>
                    <a:pt x="9893516" y="490732"/>
                    <a:pt x="9893516" y="490811"/>
                    <a:pt x="9893516" y="491805"/>
                  </a:cubicBezTo>
                  <a:lnTo>
                    <a:pt x="9893516" y="499371"/>
                  </a:lnTo>
                  <a:cubicBezTo>
                    <a:pt x="9893526" y="499371"/>
                    <a:pt x="9893598" y="499371"/>
                    <a:pt x="9894276" y="499371"/>
                  </a:cubicBezTo>
                  <a:lnTo>
                    <a:pt x="9899596" y="499371"/>
                  </a:lnTo>
                  <a:lnTo>
                    <a:pt x="9909730" y="495047"/>
                  </a:lnTo>
                  <a:lnTo>
                    <a:pt x="9913782" y="498290"/>
                  </a:lnTo>
                  <a:lnTo>
                    <a:pt x="9913782" y="490724"/>
                  </a:lnTo>
                  <a:cubicBezTo>
                    <a:pt x="9913792" y="490724"/>
                    <a:pt x="9913928" y="490724"/>
                    <a:pt x="9916062" y="490724"/>
                  </a:cubicBezTo>
                  <a:lnTo>
                    <a:pt x="9932024" y="490724"/>
                  </a:lnTo>
                  <a:cubicBezTo>
                    <a:pt x="9932024" y="490732"/>
                    <a:pt x="9932024" y="490811"/>
                    <a:pt x="9932024" y="491805"/>
                  </a:cubicBezTo>
                  <a:lnTo>
                    <a:pt x="9932024" y="499371"/>
                  </a:lnTo>
                  <a:cubicBezTo>
                    <a:pt x="9932042" y="499371"/>
                    <a:pt x="9932778" y="499371"/>
                    <a:pt x="9962424" y="499371"/>
                  </a:cubicBezTo>
                  <a:cubicBezTo>
                    <a:pt x="9962424" y="499381"/>
                    <a:pt x="9962424" y="499490"/>
                    <a:pt x="9962424" y="500992"/>
                  </a:cubicBezTo>
                  <a:lnTo>
                    <a:pt x="9962424" y="512342"/>
                  </a:lnTo>
                  <a:cubicBezTo>
                    <a:pt x="9962440" y="512342"/>
                    <a:pt x="9963080" y="512342"/>
                    <a:pt x="9988770" y="512342"/>
                  </a:cubicBezTo>
                  <a:cubicBezTo>
                    <a:pt x="9988770" y="512358"/>
                    <a:pt x="9988770" y="513038"/>
                    <a:pt x="9988770" y="542606"/>
                  </a:cubicBezTo>
                  <a:cubicBezTo>
                    <a:pt x="9988780" y="542606"/>
                    <a:pt x="9988852" y="542606"/>
                    <a:pt x="9989530" y="542606"/>
                  </a:cubicBezTo>
                  <a:lnTo>
                    <a:pt x="9994850" y="542606"/>
                  </a:lnTo>
                  <a:cubicBezTo>
                    <a:pt x="9994850" y="542613"/>
                    <a:pt x="9994850" y="542699"/>
                    <a:pt x="9994850" y="543687"/>
                  </a:cubicBezTo>
                  <a:lnTo>
                    <a:pt x="9994850" y="551254"/>
                  </a:lnTo>
                  <a:cubicBezTo>
                    <a:pt x="9998904" y="551254"/>
                    <a:pt x="9998904" y="551254"/>
                    <a:pt x="9998904" y="581518"/>
                  </a:cubicBezTo>
                  <a:cubicBezTo>
                    <a:pt x="9998914" y="581518"/>
                    <a:pt x="9998988" y="581518"/>
                    <a:pt x="9999664" y="581518"/>
                  </a:cubicBezTo>
                  <a:lnTo>
                    <a:pt x="10004984" y="581518"/>
                  </a:lnTo>
                  <a:cubicBezTo>
                    <a:pt x="10004984" y="581527"/>
                    <a:pt x="10004984" y="581594"/>
                    <a:pt x="10004984" y="582329"/>
                  </a:cubicBezTo>
                  <a:lnTo>
                    <a:pt x="10004984" y="588004"/>
                  </a:lnTo>
                  <a:cubicBezTo>
                    <a:pt x="10004990" y="588004"/>
                    <a:pt x="10005068" y="588004"/>
                    <a:pt x="10005998" y="588004"/>
                  </a:cubicBezTo>
                  <a:lnTo>
                    <a:pt x="10013090" y="588004"/>
                  </a:lnTo>
                  <a:cubicBezTo>
                    <a:pt x="10013090" y="588021"/>
                    <a:pt x="10013090" y="588734"/>
                    <a:pt x="10013090" y="618269"/>
                  </a:cubicBezTo>
                  <a:cubicBezTo>
                    <a:pt x="10013098" y="618269"/>
                    <a:pt x="10013218" y="618269"/>
                    <a:pt x="10015118" y="618269"/>
                  </a:cubicBezTo>
                  <a:lnTo>
                    <a:pt x="10029304" y="618269"/>
                  </a:lnTo>
                  <a:cubicBezTo>
                    <a:pt x="10029304" y="618285"/>
                    <a:pt x="10029304" y="618865"/>
                    <a:pt x="10029304" y="642048"/>
                  </a:cubicBezTo>
                  <a:cubicBezTo>
                    <a:pt x="10031332" y="642048"/>
                    <a:pt x="10031332" y="642048"/>
                    <a:pt x="10031332" y="643669"/>
                  </a:cubicBezTo>
                  <a:lnTo>
                    <a:pt x="10031332" y="655019"/>
                  </a:lnTo>
                  <a:cubicBezTo>
                    <a:pt x="10031340" y="655019"/>
                    <a:pt x="10031410" y="655019"/>
                    <a:pt x="10032092" y="655019"/>
                  </a:cubicBezTo>
                  <a:lnTo>
                    <a:pt x="10037412" y="655019"/>
                  </a:lnTo>
                  <a:cubicBezTo>
                    <a:pt x="10037412" y="655033"/>
                    <a:pt x="10037412" y="655596"/>
                    <a:pt x="10037412" y="678798"/>
                  </a:cubicBezTo>
                  <a:cubicBezTo>
                    <a:pt x="10037420" y="678798"/>
                    <a:pt x="10037518" y="678798"/>
                    <a:pt x="10038678" y="678798"/>
                  </a:cubicBezTo>
                  <a:lnTo>
                    <a:pt x="10047544" y="678798"/>
                  </a:lnTo>
                  <a:cubicBezTo>
                    <a:pt x="10049572" y="680960"/>
                    <a:pt x="10049572" y="680960"/>
                    <a:pt x="10049572" y="682852"/>
                  </a:cubicBezTo>
                  <a:lnTo>
                    <a:pt x="10049572" y="696093"/>
                  </a:lnTo>
                  <a:cubicBezTo>
                    <a:pt x="10049576" y="696086"/>
                    <a:pt x="10049664" y="695979"/>
                    <a:pt x="10051092" y="694201"/>
                  </a:cubicBezTo>
                  <a:lnTo>
                    <a:pt x="10061732" y="680960"/>
                  </a:lnTo>
                  <a:cubicBezTo>
                    <a:pt x="10061746" y="680960"/>
                    <a:pt x="10062386" y="680960"/>
                    <a:pt x="10090106" y="680960"/>
                  </a:cubicBezTo>
                  <a:cubicBezTo>
                    <a:pt x="10090106" y="680985"/>
                    <a:pt x="10090106" y="682386"/>
                    <a:pt x="10090106" y="767431"/>
                  </a:cubicBezTo>
                  <a:cubicBezTo>
                    <a:pt x="10090114" y="767431"/>
                    <a:pt x="10090190" y="767431"/>
                    <a:pt x="10090866" y="767431"/>
                  </a:cubicBezTo>
                  <a:lnTo>
                    <a:pt x="10096186" y="767431"/>
                  </a:lnTo>
                  <a:cubicBezTo>
                    <a:pt x="10096190" y="767423"/>
                    <a:pt x="10096248" y="767323"/>
                    <a:pt x="10096946" y="766080"/>
                  </a:cubicBezTo>
                  <a:lnTo>
                    <a:pt x="10102266" y="756622"/>
                  </a:lnTo>
                  <a:cubicBezTo>
                    <a:pt x="10102266" y="756629"/>
                    <a:pt x="10102266" y="756728"/>
                    <a:pt x="10102266" y="758514"/>
                  </a:cubicBezTo>
                  <a:lnTo>
                    <a:pt x="10102266" y="771755"/>
                  </a:lnTo>
                  <a:cubicBezTo>
                    <a:pt x="10106318" y="771755"/>
                    <a:pt x="10106318" y="771755"/>
                    <a:pt x="10106318" y="726358"/>
                  </a:cubicBezTo>
                  <a:cubicBezTo>
                    <a:pt x="10106328" y="726358"/>
                    <a:pt x="10106398" y="726358"/>
                    <a:pt x="10107078" y="726358"/>
                  </a:cubicBezTo>
                  <a:lnTo>
                    <a:pt x="10112398" y="726358"/>
                  </a:lnTo>
                  <a:cubicBezTo>
                    <a:pt x="10112398" y="726343"/>
                    <a:pt x="10112398" y="725343"/>
                    <a:pt x="10112398" y="661504"/>
                  </a:cubicBezTo>
                  <a:cubicBezTo>
                    <a:pt x="10112406" y="661504"/>
                    <a:pt x="10112486" y="661504"/>
                    <a:pt x="10113412" y="661504"/>
                  </a:cubicBezTo>
                  <a:lnTo>
                    <a:pt x="10120506" y="661504"/>
                  </a:lnTo>
                  <a:cubicBezTo>
                    <a:pt x="10120512" y="661483"/>
                    <a:pt x="10120776" y="660543"/>
                    <a:pt x="10132666" y="618269"/>
                  </a:cubicBezTo>
                  <a:cubicBezTo>
                    <a:pt x="10132674" y="618269"/>
                    <a:pt x="10132772" y="618269"/>
                    <a:pt x="10133932" y="618269"/>
                  </a:cubicBezTo>
                  <a:lnTo>
                    <a:pt x="10142800" y="618269"/>
                  </a:lnTo>
                  <a:cubicBezTo>
                    <a:pt x="10142804" y="618292"/>
                    <a:pt x="10143030" y="619258"/>
                    <a:pt x="10152932" y="661504"/>
                  </a:cubicBezTo>
                  <a:cubicBezTo>
                    <a:pt x="10152938" y="661504"/>
                    <a:pt x="10153012" y="661504"/>
                    <a:pt x="10153946" y="661504"/>
                  </a:cubicBezTo>
                  <a:lnTo>
                    <a:pt x="10161040" y="661504"/>
                  </a:lnTo>
                  <a:cubicBezTo>
                    <a:pt x="10161040" y="661515"/>
                    <a:pt x="10161040" y="662182"/>
                    <a:pt x="10161040" y="700416"/>
                  </a:cubicBezTo>
                  <a:cubicBezTo>
                    <a:pt x="10161046" y="700416"/>
                    <a:pt x="10161146" y="700416"/>
                    <a:pt x="10162812" y="700416"/>
                  </a:cubicBezTo>
                  <a:lnTo>
                    <a:pt x="10175226" y="700416"/>
                  </a:lnTo>
                  <a:cubicBezTo>
                    <a:pt x="10175226" y="700424"/>
                    <a:pt x="10175226" y="700546"/>
                    <a:pt x="10175226" y="702578"/>
                  </a:cubicBezTo>
                  <a:lnTo>
                    <a:pt x="10175226" y="717710"/>
                  </a:lnTo>
                  <a:cubicBezTo>
                    <a:pt x="10179280" y="717710"/>
                    <a:pt x="10179280" y="717710"/>
                    <a:pt x="10179280" y="715549"/>
                  </a:cubicBezTo>
                  <a:lnTo>
                    <a:pt x="10179280" y="700416"/>
                  </a:lnTo>
                  <a:cubicBezTo>
                    <a:pt x="10179290" y="700416"/>
                    <a:pt x="10179402" y="700416"/>
                    <a:pt x="10180800" y="700416"/>
                  </a:cubicBezTo>
                  <a:lnTo>
                    <a:pt x="10191440" y="700416"/>
                  </a:lnTo>
                  <a:cubicBezTo>
                    <a:pt x="10191440" y="700426"/>
                    <a:pt x="10191440" y="700543"/>
                    <a:pt x="10191440" y="702037"/>
                  </a:cubicBezTo>
                  <a:lnTo>
                    <a:pt x="10191440" y="713387"/>
                  </a:lnTo>
                  <a:cubicBezTo>
                    <a:pt x="10191456" y="713387"/>
                    <a:pt x="10192164" y="713387"/>
                    <a:pt x="10221840" y="713387"/>
                  </a:cubicBezTo>
                  <a:cubicBezTo>
                    <a:pt x="10221840" y="713370"/>
                    <a:pt x="10221840" y="712599"/>
                    <a:pt x="10221840" y="676637"/>
                  </a:cubicBezTo>
                  <a:cubicBezTo>
                    <a:pt x="10221848" y="676637"/>
                    <a:pt x="10221942" y="676637"/>
                    <a:pt x="10223106" y="676637"/>
                  </a:cubicBezTo>
                  <a:lnTo>
                    <a:pt x="10231974" y="676637"/>
                  </a:lnTo>
                  <a:cubicBezTo>
                    <a:pt x="10231974" y="676648"/>
                    <a:pt x="10231974" y="677142"/>
                    <a:pt x="10231974" y="698254"/>
                  </a:cubicBezTo>
                  <a:cubicBezTo>
                    <a:pt x="10234000" y="698254"/>
                    <a:pt x="10234000" y="698254"/>
                    <a:pt x="10234000" y="665828"/>
                  </a:cubicBezTo>
                  <a:cubicBezTo>
                    <a:pt x="10234014" y="665828"/>
                    <a:pt x="10234556" y="665828"/>
                    <a:pt x="10256294" y="665828"/>
                  </a:cubicBezTo>
                  <a:cubicBezTo>
                    <a:pt x="10256294" y="665818"/>
                    <a:pt x="10256294" y="665698"/>
                    <a:pt x="10256294" y="664206"/>
                  </a:cubicBezTo>
                  <a:lnTo>
                    <a:pt x="10256294" y="652857"/>
                  </a:lnTo>
                  <a:cubicBezTo>
                    <a:pt x="10256302" y="652857"/>
                    <a:pt x="10256376" y="652857"/>
                    <a:pt x="10257054" y="652857"/>
                  </a:cubicBezTo>
                  <a:lnTo>
                    <a:pt x="10262374" y="652857"/>
                  </a:lnTo>
                  <a:cubicBezTo>
                    <a:pt x="10262374" y="652851"/>
                    <a:pt x="10262374" y="652738"/>
                    <a:pt x="10262374" y="650966"/>
                  </a:cubicBezTo>
                  <a:lnTo>
                    <a:pt x="10262374" y="637725"/>
                  </a:lnTo>
                  <a:lnTo>
                    <a:pt x="10266428" y="644210"/>
                  </a:lnTo>
                  <a:cubicBezTo>
                    <a:pt x="10266436" y="644210"/>
                    <a:pt x="10266564" y="644210"/>
                    <a:pt x="10268708" y="644210"/>
                  </a:cubicBezTo>
                  <a:lnTo>
                    <a:pt x="10284668" y="644210"/>
                  </a:lnTo>
                  <a:cubicBezTo>
                    <a:pt x="10284668" y="644202"/>
                    <a:pt x="10284668" y="644134"/>
                    <a:pt x="10284668" y="643399"/>
                  </a:cubicBezTo>
                  <a:lnTo>
                    <a:pt x="10284668" y="637725"/>
                  </a:lnTo>
                  <a:cubicBezTo>
                    <a:pt x="10284676" y="637725"/>
                    <a:pt x="10284750" y="637725"/>
                    <a:pt x="10285428" y="637725"/>
                  </a:cubicBezTo>
                  <a:lnTo>
                    <a:pt x="10290748" y="637725"/>
                  </a:lnTo>
                  <a:cubicBezTo>
                    <a:pt x="10290748" y="637734"/>
                    <a:pt x="10290748" y="637834"/>
                    <a:pt x="10290748" y="639076"/>
                  </a:cubicBezTo>
                  <a:lnTo>
                    <a:pt x="10290748" y="648534"/>
                  </a:lnTo>
                  <a:cubicBezTo>
                    <a:pt x="10290762" y="648534"/>
                    <a:pt x="10291496" y="648534"/>
                    <a:pt x="10329254" y="648534"/>
                  </a:cubicBezTo>
                  <a:cubicBezTo>
                    <a:pt x="10329254" y="648552"/>
                    <a:pt x="10329254" y="650062"/>
                    <a:pt x="10329254" y="786887"/>
                  </a:cubicBezTo>
                  <a:cubicBezTo>
                    <a:pt x="10329264" y="786887"/>
                    <a:pt x="10329380" y="786887"/>
                    <a:pt x="10330774" y="786887"/>
                  </a:cubicBezTo>
                  <a:lnTo>
                    <a:pt x="10341414" y="786887"/>
                  </a:lnTo>
                  <a:cubicBezTo>
                    <a:pt x="10341414" y="782564"/>
                    <a:pt x="10341414" y="778240"/>
                    <a:pt x="10341414" y="773917"/>
                  </a:cubicBezTo>
                  <a:cubicBezTo>
                    <a:pt x="10343442" y="773917"/>
                    <a:pt x="10343442" y="773917"/>
                    <a:pt x="10345468" y="773917"/>
                  </a:cubicBezTo>
                  <a:cubicBezTo>
                    <a:pt x="10345468" y="778240"/>
                    <a:pt x="10345468" y="782564"/>
                    <a:pt x="10345468" y="786887"/>
                  </a:cubicBezTo>
                  <a:cubicBezTo>
                    <a:pt x="10355602" y="786887"/>
                    <a:pt x="10365736" y="786887"/>
                    <a:pt x="10375868" y="786887"/>
                  </a:cubicBezTo>
                  <a:cubicBezTo>
                    <a:pt x="10375868" y="776078"/>
                    <a:pt x="10375868" y="767431"/>
                    <a:pt x="10375868" y="756622"/>
                  </a:cubicBezTo>
                  <a:cubicBezTo>
                    <a:pt x="10379922" y="756622"/>
                    <a:pt x="10383976" y="756622"/>
                    <a:pt x="10388028" y="756622"/>
                  </a:cubicBezTo>
                  <a:lnTo>
                    <a:pt x="10400188" y="754461"/>
                  </a:lnTo>
                  <a:cubicBezTo>
                    <a:pt x="10402216" y="754461"/>
                    <a:pt x="10402216" y="756622"/>
                    <a:pt x="10404242" y="756622"/>
                  </a:cubicBezTo>
                  <a:lnTo>
                    <a:pt x="10414376" y="756622"/>
                  </a:lnTo>
                  <a:cubicBezTo>
                    <a:pt x="10414376" y="767431"/>
                    <a:pt x="10414376" y="778240"/>
                    <a:pt x="10414376" y="786887"/>
                  </a:cubicBezTo>
                  <a:cubicBezTo>
                    <a:pt x="10416402" y="786887"/>
                    <a:pt x="10418430" y="786887"/>
                    <a:pt x="10422482" y="786887"/>
                  </a:cubicBezTo>
                  <a:cubicBezTo>
                    <a:pt x="10422482" y="793373"/>
                    <a:pt x="10422482" y="799858"/>
                    <a:pt x="10422482" y="804182"/>
                  </a:cubicBezTo>
                  <a:lnTo>
                    <a:pt x="10431818" y="805087"/>
                  </a:lnTo>
                  <a:lnTo>
                    <a:pt x="10444776" y="805087"/>
                  </a:lnTo>
                  <a:cubicBezTo>
                    <a:pt x="10444776" y="799278"/>
                    <a:pt x="10444776" y="795106"/>
                    <a:pt x="10444776" y="789049"/>
                  </a:cubicBezTo>
                  <a:lnTo>
                    <a:pt x="10512732" y="789049"/>
                  </a:lnTo>
                  <a:lnTo>
                    <a:pt x="10512732" y="703796"/>
                  </a:lnTo>
                  <a:lnTo>
                    <a:pt x="10584740" y="703796"/>
                  </a:lnTo>
                  <a:lnTo>
                    <a:pt x="10584740" y="782564"/>
                  </a:lnTo>
                  <a:cubicBezTo>
                    <a:pt x="10585376" y="782564"/>
                    <a:pt x="10586010" y="782564"/>
                    <a:pt x="10586644" y="782564"/>
                  </a:cubicBezTo>
                  <a:lnTo>
                    <a:pt x="10587886" y="805087"/>
                  </a:lnTo>
                  <a:lnTo>
                    <a:pt x="10597562" y="805087"/>
                  </a:lnTo>
                  <a:cubicBezTo>
                    <a:pt x="10598098" y="797873"/>
                    <a:pt x="10598804" y="790219"/>
                    <a:pt x="10598804" y="782564"/>
                  </a:cubicBezTo>
                  <a:cubicBezTo>
                    <a:pt x="10600832" y="782564"/>
                    <a:pt x="10602858" y="782564"/>
                    <a:pt x="10604884" y="782564"/>
                  </a:cubicBezTo>
                  <a:lnTo>
                    <a:pt x="10606126" y="805087"/>
                  </a:lnTo>
                  <a:lnTo>
                    <a:pt x="10656748" y="805087"/>
                  </a:lnTo>
                  <a:lnTo>
                    <a:pt x="10656748" y="642059"/>
                  </a:lnTo>
                  <a:lnTo>
                    <a:pt x="10854076" y="642059"/>
                  </a:lnTo>
                  <a:lnTo>
                    <a:pt x="10854076" y="805087"/>
                  </a:lnTo>
                  <a:lnTo>
                    <a:pt x="10872772" y="805087"/>
                  </a:lnTo>
                  <a:lnTo>
                    <a:pt x="10872772" y="722394"/>
                  </a:lnTo>
                  <a:lnTo>
                    <a:pt x="10967892" y="722394"/>
                  </a:lnTo>
                  <a:cubicBezTo>
                    <a:pt x="10971967" y="616373"/>
                    <a:pt x="10975346" y="510899"/>
                    <a:pt x="10979823" y="404253"/>
                  </a:cubicBezTo>
                  <a:cubicBezTo>
                    <a:pt x="10969690" y="404253"/>
                    <a:pt x="10945370" y="391282"/>
                    <a:pt x="10967663" y="382635"/>
                  </a:cubicBezTo>
                  <a:cubicBezTo>
                    <a:pt x="10965635" y="380473"/>
                    <a:pt x="10963610" y="378311"/>
                    <a:pt x="10961583" y="378311"/>
                  </a:cubicBezTo>
                  <a:cubicBezTo>
                    <a:pt x="10961583" y="365341"/>
                    <a:pt x="10959555" y="363179"/>
                    <a:pt x="10969690" y="354532"/>
                  </a:cubicBezTo>
                  <a:cubicBezTo>
                    <a:pt x="10969690" y="350208"/>
                    <a:pt x="10969690" y="343723"/>
                    <a:pt x="10969690" y="337238"/>
                  </a:cubicBezTo>
                  <a:cubicBezTo>
                    <a:pt x="10973743" y="337238"/>
                    <a:pt x="10977796" y="337238"/>
                    <a:pt x="10983876" y="337238"/>
                  </a:cubicBezTo>
                  <a:cubicBezTo>
                    <a:pt x="10983876" y="328590"/>
                    <a:pt x="10983876" y="322105"/>
                    <a:pt x="10983876" y="315620"/>
                  </a:cubicBezTo>
                  <a:cubicBezTo>
                    <a:pt x="10983876" y="313458"/>
                    <a:pt x="10985903" y="313458"/>
                    <a:pt x="10985903" y="311296"/>
                  </a:cubicBezTo>
                  <a:cubicBezTo>
                    <a:pt x="10985903" y="285355"/>
                    <a:pt x="10985903" y="259414"/>
                    <a:pt x="10985903" y="233472"/>
                  </a:cubicBezTo>
                  <a:cubicBezTo>
                    <a:pt x="10985903" y="231310"/>
                    <a:pt x="10983876" y="229149"/>
                    <a:pt x="10983876" y="226987"/>
                  </a:cubicBezTo>
                  <a:cubicBezTo>
                    <a:pt x="10985903" y="224825"/>
                    <a:pt x="10987930" y="222663"/>
                    <a:pt x="10989956" y="220501"/>
                  </a:cubicBezTo>
                  <a:cubicBezTo>
                    <a:pt x="10989956" y="201045"/>
                    <a:pt x="10989956" y="181589"/>
                    <a:pt x="10989956" y="162133"/>
                  </a:cubicBezTo>
                  <a:cubicBezTo>
                    <a:pt x="10989956" y="159972"/>
                    <a:pt x="10989956" y="159972"/>
                    <a:pt x="10991983" y="157810"/>
                  </a:cubicBezTo>
                  <a:cubicBezTo>
                    <a:pt x="10991983" y="140516"/>
                    <a:pt x="10991983" y="121060"/>
                    <a:pt x="10991983" y="101604"/>
                  </a:cubicBezTo>
                  <a:cubicBezTo>
                    <a:pt x="10994010" y="92957"/>
                    <a:pt x="10994010" y="88633"/>
                    <a:pt x="10994010" y="82148"/>
                  </a:cubicBezTo>
                  <a:cubicBezTo>
                    <a:pt x="10998063" y="88633"/>
                    <a:pt x="10998063" y="92957"/>
                    <a:pt x="10998063" y="99442"/>
                  </a:cubicBezTo>
                  <a:cubicBezTo>
                    <a:pt x="11000090" y="121060"/>
                    <a:pt x="11000090" y="140516"/>
                    <a:pt x="11000090" y="157810"/>
                  </a:cubicBezTo>
                  <a:cubicBezTo>
                    <a:pt x="11002116" y="181589"/>
                    <a:pt x="11002116" y="201045"/>
                    <a:pt x="11002116" y="220501"/>
                  </a:cubicBezTo>
                  <a:cubicBezTo>
                    <a:pt x="11004143" y="222663"/>
                    <a:pt x="11006170" y="224825"/>
                    <a:pt x="11008196" y="226987"/>
                  </a:cubicBezTo>
                  <a:cubicBezTo>
                    <a:pt x="11008196" y="229149"/>
                    <a:pt x="11006170" y="231310"/>
                    <a:pt x="11006170" y="233472"/>
                  </a:cubicBezTo>
                  <a:cubicBezTo>
                    <a:pt x="11006170" y="259414"/>
                    <a:pt x="11006170" y="285355"/>
                    <a:pt x="11006170" y="311296"/>
                  </a:cubicBezTo>
                  <a:cubicBezTo>
                    <a:pt x="11006170" y="313458"/>
                    <a:pt x="11008196" y="313458"/>
                    <a:pt x="11008196" y="315620"/>
                  </a:cubicBezTo>
                  <a:cubicBezTo>
                    <a:pt x="11008196" y="322105"/>
                    <a:pt x="11008196" y="328590"/>
                    <a:pt x="11008196" y="337238"/>
                  </a:cubicBezTo>
                  <a:cubicBezTo>
                    <a:pt x="11012250" y="337238"/>
                    <a:pt x="11018330" y="337238"/>
                    <a:pt x="11022383" y="337238"/>
                  </a:cubicBezTo>
                  <a:cubicBezTo>
                    <a:pt x="11022383" y="343723"/>
                    <a:pt x="11022383" y="350208"/>
                    <a:pt x="11022383" y="354532"/>
                  </a:cubicBezTo>
                  <a:cubicBezTo>
                    <a:pt x="11030491" y="363179"/>
                    <a:pt x="11030491" y="363179"/>
                    <a:pt x="11030491" y="378311"/>
                  </a:cubicBezTo>
                  <a:cubicBezTo>
                    <a:pt x="11028463" y="378311"/>
                    <a:pt x="11026436" y="380473"/>
                    <a:pt x="11024411" y="382635"/>
                  </a:cubicBezTo>
                  <a:cubicBezTo>
                    <a:pt x="11044676" y="393444"/>
                    <a:pt x="11020356" y="402091"/>
                    <a:pt x="11012250" y="404253"/>
                  </a:cubicBezTo>
                  <a:cubicBezTo>
                    <a:pt x="11014276" y="488562"/>
                    <a:pt x="11018330" y="572871"/>
                    <a:pt x="11020356" y="657181"/>
                  </a:cubicBezTo>
                  <a:cubicBezTo>
                    <a:pt x="11042651" y="657181"/>
                    <a:pt x="11064943" y="657181"/>
                    <a:pt x="11085211" y="657181"/>
                  </a:cubicBezTo>
                  <a:cubicBezTo>
                    <a:pt x="11085211" y="683122"/>
                    <a:pt x="11085211" y="709063"/>
                    <a:pt x="11085211" y="732843"/>
                  </a:cubicBezTo>
                  <a:cubicBezTo>
                    <a:pt x="11089264" y="732843"/>
                    <a:pt x="11091291" y="732843"/>
                    <a:pt x="11093318" y="732843"/>
                  </a:cubicBezTo>
                  <a:cubicBezTo>
                    <a:pt x="11093318" y="730681"/>
                    <a:pt x="11095344" y="728519"/>
                    <a:pt x="11095344" y="726358"/>
                  </a:cubicBezTo>
                  <a:cubicBezTo>
                    <a:pt x="11097371" y="726358"/>
                    <a:pt x="11099398" y="726358"/>
                    <a:pt x="11101424" y="726358"/>
                  </a:cubicBezTo>
                  <a:cubicBezTo>
                    <a:pt x="11101424" y="728519"/>
                    <a:pt x="11101424" y="730681"/>
                    <a:pt x="11103452" y="735005"/>
                  </a:cubicBezTo>
                  <a:cubicBezTo>
                    <a:pt x="11107504" y="735005"/>
                    <a:pt x="11111558" y="735005"/>
                    <a:pt x="11115612" y="735005"/>
                  </a:cubicBezTo>
                  <a:cubicBezTo>
                    <a:pt x="11115612" y="732843"/>
                    <a:pt x="11115612" y="730681"/>
                    <a:pt x="11115612" y="728519"/>
                  </a:cubicBezTo>
                  <a:cubicBezTo>
                    <a:pt x="11123718" y="728519"/>
                    <a:pt x="11129798" y="728519"/>
                    <a:pt x="11137904" y="728519"/>
                  </a:cubicBezTo>
                  <a:cubicBezTo>
                    <a:pt x="11137904" y="730681"/>
                    <a:pt x="11137904" y="732843"/>
                    <a:pt x="11137904" y="735005"/>
                  </a:cubicBezTo>
                  <a:cubicBezTo>
                    <a:pt x="11143984" y="735005"/>
                    <a:pt x="11152092" y="735005"/>
                    <a:pt x="11158172" y="735005"/>
                  </a:cubicBezTo>
                  <a:cubicBezTo>
                    <a:pt x="11158172" y="750137"/>
                    <a:pt x="11158172" y="765270"/>
                    <a:pt x="11158172" y="780402"/>
                  </a:cubicBezTo>
                  <a:cubicBezTo>
                    <a:pt x="11162226" y="780402"/>
                    <a:pt x="11168306" y="780402"/>
                    <a:pt x="11172359" y="780402"/>
                  </a:cubicBezTo>
                  <a:cubicBezTo>
                    <a:pt x="11172359" y="776078"/>
                    <a:pt x="11172359" y="771755"/>
                    <a:pt x="11172359" y="767431"/>
                  </a:cubicBezTo>
                  <a:cubicBezTo>
                    <a:pt x="11178439" y="767431"/>
                    <a:pt x="11184519" y="767431"/>
                    <a:pt x="11188572" y="767431"/>
                  </a:cubicBezTo>
                  <a:cubicBezTo>
                    <a:pt x="11188572" y="706902"/>
                    <a:pt x="11188572" y="648534"/>
                    <a:pt x="11188572" y="588004"/>
                  </a:cubicBezTo>
                  <a:cubicBezTo>
                    <a:pt x="11190599" y="585842"/>
                    <a:pt x="11192626" y="583680"/>
                    <a:pt x="11194652" y="581518"/>
                  </a:cubicBezTo>
                  <a:cubicBezTo>
                    <a:pt x="11218972" y="581518"/>
                    <a:pt x="11243292" y="581518"/>
                    <a:pt x="11267614" y="581518"/>
                  </a:cubicBezTo>
                  <a:lnTo>
                    <a:pt x="11267614" y="590166"/>
                  </a:lnTo>
                  <a:lnTo>
                    <a:pt x="11277747" y="590166"/>
                  </a:lnTo>
                  <a:cubicBezTo>
                    <a:pt x="11277747" y="629078"/>
                    <a:pt x="11277747" y="667990"/>
                    <a:pt x="11277747" y="704740"/>
                  </a:cubicBezTo>
                  <a:cubicBezTo>
                    <a:pt x="11285854" y="704740"/>
                    <a:pt x="11291934" y="704740"/>
                    <a:pt x="11300040" y="704740"/>
                  </a:cubicBezTo>
                  <a:cubicBezTo>
                    <a:pt x="11300040" y="683122"/>
                    <a:pt x="11300040" y="661504"/>
                    <a:pt x="11300040" y="637725"/>
                  </a:cubicBezTo>
                  <a:cubicBezTo>
                    <a:pt x="11308147" y="637725"/>
                    <a:pt x="11318280" y="637725"/>
                    <a:pt x="11326388" y="637725"/>
                  </a:cubicBezTo>
                  <a:cubicBezTo>
                    <a:pt x="11328414" y="637725"/>
                    <a:pt x="11328414" y="635563"/>
                    <a:pt x="11330440" y="633401"/>
                  </a:cubicBezTo>
                  <a:lnTo>
                    <a:pt x="11338548" y="633401"/>
                  </a:lnTo>
                  <a:cubicBezTo>
                    <a:pt x="11340574" y="635563"/>
                    <a:pt x="11340574" y="637725"/>
                    <a:pt x="11342600" y="637725"/>
                  </a:cubicBezTo>
                  <a:cubicBezTo>
                    <a:pt x="11348680" y="637725"/>
                    <a:pt x="11356788" y="637725"/>
                    <a:pt x="11364895" y="637725"/>
                  </a:cubicBezTo>
                  <a:cubicBezTo>
                    <a:pt x="11364895" y="598813"/>
                    <a:pt x="11364895" y="559901"/>
                    <a:pt x="11364895" y="520989"/>
                  </a:cubicBezTo>
                  <a:cubicBezTo>
                    <a:pt x="11364908" y="520986"/>
                    <a:pt x="11365775" y="520822"/>
                    <a:pt x="11421642" y="510180"/>
                  </a:cubicBezTo>
                  <a:cubicBezTo>
                    <a:pt x="11421642" y="510187"/>
                    <a:pt x="11421642" y="510261"/>
                    <a:pt x="11421642" y="511261"/>
                  </a:cubicBezTo>
                  <a:lnTo>
                    <a:pt x="11421642" y="518827"/>
                  </a:lnTo>
                  <a:cubicBezTo>
                    <a:pt x="11421659" y="518827"/>
                    <a:pt x="11422303" y="518827"/>
                    <a:pt x="11447988" y="518827"/>
                  </a:cubicBezTo>
                  <a:cubicBezTo>
                    <a:pt x="11447988" y="518849"/>
                    <a:pt x="11447988" y="521220"/>
                    <a:pt x="11447988" y="773917"/>
                  </a:cubicBezTo>
                  <a:cubicBezTo>
                    <a:pt x="11454068" y="773917"/>
                    <a:pt x="11462175" y="773917"/>
                    <a:pt x="11470283" y="773917"/>
                  </a:cubicBezTo>
                  <a:cubicBezTo>
                    <a:pt x="11470283" y="771755"/>
                    <a:pt x="11470283" y="771755"/>
                    <a:pt x="11470283" y="769593"/>
                  </a:cubicBezTo>
                  <a:cubicBezTo>
                    <a:pt x="11474335" y="769593"/>
                    <a:pt x="11478388" y="769593"/>
                    <a:pt x="11482443" y="769593"/>
                  </a:cubicBezTo>
                  <a:cubicBezTo>
                    <a:pt x="11482443" y="771755"/>
                    <a:pt x="11482443" y="771755"/>
                    <a:pt x="11482443" y="773917"/>
                  </a:cubicBezTo>
                  <a:cubicBezTo>
                    <a:pt x="11490550" y="773917"/>
                    <a:pt x="11498655" y="773917"/>
                    <a:pt x="11506763" y="773917"/>
                  </a:cubicBezTo>
                  <a:cubicBezTo>
                    <a:pt x="11506763" y="769593"/>
                    <a:pt x="11506763" y="765270"/>
                    <a:pt x="11506763" y="760946"/>
                  </a:cubicBezTo>
                  <a:cubicBezTo>
                    <a:pt x="11516896" y="760946"/>
                    <a:pt x="11527030" y="760946"/>
                    <a:pt x="11535136" y="760946"/>
                  </a:cubicBezTo>
                  <a:cubicBezTo>
                    <a:pt x="11539190" y="756622"/>
                    <a:pt x="11543244" y="756622"/>
                    <a:pt x="11547296" y="756622"/>
                  </a:cubicBezTo>
                  <a:cubicBezTo>
                    <a:pt x="11553376" y="760946"/>
                    <a:pt x="11561484" y="760946"/>
                    <a:pt x="11567564" y="760946"/>
                  </a:cubicBezTo>
                  <a:cubicBezTo>
                    <a:pt x="11567564" y="754461"/>
                    <a:pt x="11567564" y="750137"/>
                    <a:pt x="11567564" y="743652"/>
                  </a:cubicBezTo>
                  <a:lnTo>
                    <a:pt x="11575671" y="743652"/>
                  </a:lnTo>
                  <a:cubicBezTo>
                    <a:pt x="11575671" y="739328"/>
                    <a:pt x="11575671" y="735005"/>
                    <a:pt x="11575671" y="730681"/>
                  </a:cubicBezTo>
                  <a:cubicBezTo>
                    <a:pt x="11593911" y="730681"/>
                    <a:pt x="11614178" y="730681"/>
                    <a:pt x="11632418" y="730681"/>
                  </a:cubicBezTo>
                  <a:cubicBezTo>
                    <a:pt x="11632418" y="719872"/>
                    <a:pt x="11632418" y="711225"/>
                    <a:pt x="11632418" y="700416"/>
                  </a:cubicBezTo>
                  <a:cubicBezTo>
                    <a:pt x="11638498" y="700416"/>
                    <a:pt x="11644578" y="700416"/>
                    <a:pt x="11650658" y="700416"/>
                  </a:cubicBezTo>
                  <a:cubicBezTo>
                    <a:pt x="11650658" y="698254"/>
                    <a:pt x="11650658" y="696093"/>
                    <a:pt x="11650658" y="693931"/>
                  </a:cubicBezTo>
                  <a:cubicBezTo>
                    <a:pt x="11654711" y="693931"/>
                    <a:pt x="11658764" y="693931"/>
                    <a:pt x="11662818" y="693931"/>
                  </a:cubicBezTo>
                  <a:cubicBezTo>
                    <a:pt x="11662818" y="696093"/>
                    <a:pt x="11662818" y="698254"/>
                    <a:pt x="11662818" y="700416"/>
                  </a:cubicBezTo>
                  <a:cubicBezTo>
                    <a:pt x="11668898" y="700416"/>
                    <a:pt x="11672951" y="700416"/>
                    <a:pt x="11679031" y="700416"/>
                  </a:cubicBezTo>
                  <a:cubicBezTo>
                    <a:pt x="11679031" y="715549"/>
                    <a:pt x="11679031" y="732843"/>
                    <a:pt x="11679031" y="750137"/>
                  </a:cubicBezTo>
                  <a:cubicBezTo>
                    <a:pt x="11689164" y="750137"/>
                    <a:pt x="11701326" y="750137"/>
                    <a:pt x="11711459" y="750137"/>
                  </a:cubicBezTo>
                  <a:cubicBezTo>
                    <a:pt x="11711459" y="741490"/>
                    <a:pt x="11711459" y="732843"/>
                    <a:pt x="11711459" y="724196"/>
                  </a:cubicBezTo>
                  <a:cubicBezTo>
                    <a:pt x="11723619" y="724196"/>
                    <a:pt x="11737806" y="724196"/>
                    <a:pt x="11749966" y="724196"/>
                  </a:cubicBezTo>
                  <a:cubicBezTo>
                    <a:pt x="11749966" y="713387"/>
                    <a:pt x="11749966" y="704740"/>
                    <a:pt x="11749966" y="693931"/>
                  </a:cubicBezTo>
                  <a:cubicBezTo>
                    <a:pt x="11766180" y="693931"/>
                    <a:pt x="11782392" y="693931"/>
                    <a:pt x="11798607" y="693931"/>
                  </a:cubicBezTo>
                  <a:cubicBezTo>
                    <a:pt x="11798607" y="693960"/>
                    <a:pt x="11798607" y="695735"/>
                    <a:pt x="11798607" y="805087"/>
                  </a:cubicBezTo>
                  <a:lnTo>
                    <a:pt x="11798607" y="818866"/>
                  </a:lnTo>
                  <a:lnTo>
                    <a:pt x="11864482" y="818866"/>
                  </a:lnTo>
                  <a:lnTo>
                    <a:pt x="11864482" y="924638"/>
                  </a:lnTo>
                  <a:lnTo>
                    <a:pt x="11864482" y="947885"/>
                  </a:lnTo>
                  <a:lnTo>
                    <a:pt x="11879442" y="947885"/>
                  </a:lnTo>
                  <a:cubicBezTo>
                    <a:pt x="11879442" y="947885"/>
                    <a:pt x="11879442" y="947885"/>
                    <a:pt x="11879442" y="946723"/>
                  </a:cubicBezTo>
                  <a:lnTo>
                    <a:pt x="11879442" y="938587"/>
                  </a:lnTo>
                  <a:cubicBezTo>
                    <a:pt x="11879442" y="938587"/>
                    <a:pt x="11879442" y="938587"/>
                    <a:pt x="11924022" y="938587"/>
                  </a:cubicBezTo>
                  <a:cubicBezTo>
                    <a:pt x="11924022" y="938587"/>
                    <a:pt x="11924022" y="938587"/>
                    <a:pt x="11924022" y="959508"/>
                  </a:cubicBezTo>
                  <a:cubicBezTo>
                    <a:pt x="11924022" y="959508"/>
                    <a:pt x="11924022" y="959508"/>
                    <a:pt x="11926250" y="960671"/>
                  </a:cubicBezTo>
                  <a:lnTo>
                    <a:pt x="11941854" y="968807"/>
                  </a:lnTo>
                  <a:cubicBezTo>
                    <a:pt x="11941854" y="968807"/>
                    <a:pt x="11941854" y="968807"/>
                    <a:pt x="11941854" y="999027"/>
                  </a:cubicBezTo>
                  <a:cubicBezTo>
                    <a:pt x="11941854" y="999027"/>
                    <a:pt x="11941854" y="999027"/>
                    <a:pt x="11943247" y="999609"/>
                  </a:cubicBezTo>
                  <a:lnTo>
                    <a:pt x="11952999" y="1003677"/>
                  </a:lnTo>
                  <a:cubicBezTo>
                    <a:pt x="11952999" y="1003677"/>
                    <a:pt x="11952999" y="1003677"/>
                    <a:pt x="11952999" y="1002515"/>
                  </a:cubicBezTo>
                  <a:lnTo>
                    <a:pt x="11952999" y="994378"/>
                  </a:lnTo>
                  <a:cubicBezTo>
                    <a:pt x="11952999" y="994378"/>
                    <a:pt x="11952999" y="994378"/>
                    <a:pt x="11954114" y="994378"/>
                  </a:cubicBezTo>
                  <a:lnTo>
                    <a:pt x="11961915" y="994378"/>
                  </a:lnTo>
                  <a:cubicBezTo>
                    <a:pt x="11961915" y="994378"/>
                    <a:pt x="11961915" y="994378"/>
                    <a:pt x="11961915" y="993506"/>
                  </a:cubicBezTo>
                  <a:lnTo>
                    <a:pt x="11961915" y="987404"/>
                  </a:lnTo>
                  <a:cubicBezTo>
                    <a:pt x="11961915" y="987404"/>
                    <a:pt x="11961915" y="987404"/>
                    <a:pt x="11960800" y="987404"/>
                  </a:cubicBezTo>
                  <a:lnTo>
                    <a:pt x="11952999" y="987404"/>
                  </a:lnTo>
                  <a:cubicBezTo>
                    <a:pt x="11952999" y="987404"/>
                    <a:pt x="11952999" y="987404"/>
                    <a:pt x="11952999" y="986242"/>
                  </a:cubicBezTo>
                  <a:lnTo>
                    <a:pt x="11952999" y="978106"/>
                  </a:lnTo>
                  <a:cubicBezTo>
                    <a:pt x="11952999" y="978106"/>
                    <a:pt x="11952999" y="978106"/>
                    <a:pt x="11954114" y="978106"/>
                  </a:cubicBezTo>
                  <a:lnTo>
                    <a:pt x="11961915" y="978106"/>
                  </a:lnTo>
                  <a:cubicBezTo>
                    <a:pt x="11961915" y="978106"/>
                    <a:pt x="11961915" y="978106"/>
                    <a:pt x="11961915" y="976943"/>
                  </a:cubicBezTo>
                  <a:lnTo>
                    <a:pt x="11961915" y="968807"/>
                  </a:lnTo>
                  <a:cubicBezTo>
                    <a:pt x="11961915" y="968807"/>
                    <a:pt x="11961915" y="968807"/>
                    <a:pt x="11960800" y="968807"/>
                  </a:cubicBezTo>
                  <a:lnTo>
                    <a:pt x="11952999" y="968807"/>
                  </a:lnTo>
                  <a:cubicBezTo>
                    <a:pt x="11952999" y="968807"/>
                    <a:pt x="11952999" y="968807"/>
                    <a:pt x="11952999" y="967645"/>
                  </a:cubicBezTo>
                  <a:lnTo>
                    <a:pt x="11952999" y="959508"/>
                  </a:lnTo>
                  <a:cubicBezTo>
                    <a:pt x="11952999" y="959508"/>
                    <a:pt x="11952999" y="959508"/>
                    <a:pt x="11954114" y="959508"/>
                  </a:cubicBezTo>
                  <a:lnTo>
                    <a:pt x="11961915" y="959508"/>
                  </a:lnTo>
                  <a:cubicBezTo>
                    <a:pt x="11961915" y="959508"/>
                    <a:pt x="11961915" y="959508"/>
                    <a:pt x="11961915" y="958637"/>
                  </a:cubicBezTo>
                  <a:lnTo>
                    <a:pt x="11961915" y="952535"/>
                  </a:lnTo>
                  <a:cubicBezTo>
                    <a:pt x="11961915" y="952535"/>
                    <a:pt x="11961915" y="952535"/>
                    <a:pt x="11960800" y="952535"/>
                  </a:cubicBezTo>
                  <a:lnTo>
                    <a:pt x="11952999" y="952535"/>
                  </a:lnTo>
                  <a:cubicBezTo>
                    <a:pt x="11952999" y="952535"/>
                    <a:pt x="11952999" y="952535"/>
                    <a:pt x="11952999" y="951372"/>
                  </a:cubicBezTo>
                  <a:lnTo>
                    <a:pt x="11952999" y="943236"/>
                  </a:lnTo>
                  <a:cubicBezTo>
                    <a:pt x="11952999" y="943236"/>
                    <a:pt x="11952999" y="943236"/>
                    <a:pt x="11954114" y="943236"/>
                  </a:cubicBezTo>
                  <a:lnTo>
                    <a:pt x="11961915" y="943236"/>
                  </a:lnTo>
                  <a:cubicBezTo>
                    <a:pt x="11961915" y="943236"/>
                    <a:pt x="11961915" y="943236"/>
                    <a:pt x="11961915" y="942074"/>
                  </a:cubicBezTo>
                  <a:lnTo>
                    <a:pt x="11961915" y="933937"/>
                  </a:lnTo>
                  <a:cubicBezTo>
                    <a:pt x="11961915" y="933937"/>
                    <a:pt x="11961915" y="933937"/>
                    <a:pt x="11960800" y="933937"/>
                  </a:cubicBezTo>
                  <a:lnTo>
                    <a:pt x="11952999" y="933937"/>
                  </a:lnTo>
                  <a:cubicBezTo>
                    <a:pt x="11952999" y="933937"/>
                    <a:pt x="11952999" y="933937"/>
                    <a:pt x="11952999" y="933066"/>
                  </a:cubicBezTo>
                  <a:lnTo>
                    <a:pt x="11952999" y="926963"/>
                  </a:lnTo>
                  <a:cubicBezTo>
                    <a:pt x="11952999" y="926963"/>
                    <a:pt x="11952999" y="926963"/>
                    <a:pt x="11954114" y="926963"/>
                  </a:cubicBezTo>
                  <a:lnTo>
                    <a:pt x="11961915" y="926963"/>
                  </a:lnTo>
                  <a:cubicBezTo>
                    <a:pt x="11961915" y="926963"/>
                    <a:pt x="11961915" y="926963"/>
                    <a:pt x="11961915" y="925801"/>
                  </a:cubicBezTo>
                  <a:lnTo>
                    <a:pt x="11961915" y="917665"/>
                  </a:lnTo>
                  <a:cubicBezTo>
                    <a:pt x="11961915" y="917665"/>
                    <a:pt x="11961915" y="917665"/>
                    <a:pt x="11960800" y="917665"/>
                  </a:cubicBezTo>
                  <a:lnTo>
                    <a:pt x="11952999" y="917665"/>
                  </a:lnTo>
                  <a:cubicBezTo>
                    <a:pt x="11952999" y="917665"/>
                    <a:pt x="11952999" y="917665"/>
                    <a:pt x="11952999" y="916503"/>
                  </a:cubicBezTo>
                  <a:lnTo>
                    <a:pt x="11952999" y="908366"/>
                  </a:lnTo>
                  <a:cubicBezTo>
                    <a:pt x="11952999" y="908366"/>
                    <a:pt x="11952999" y="908366"/>
                    <a:pt x="11954114" y="908366"/>
                  </a:cubicBezTo>
                  <a:lnTo>
                    <a:pt x="11961915" y="908366"/>
                  </a:lnTo>
                  <a:cubicBezTo>
                    <a:pt x="11961915" y="908366"/>
                    <a:pt x="11961915" y="908366"/>
                    <a:pt x="11961915" y="907204"/>
                  </a:cubicBezTo>
                  <a:lnTo>
                    <a:pt x="11961915" y="899068"/>
                  </a:lnTo>
                  <a:cubicBezTo>
                    <a:pt x="11961915" y="899068"/>
                    <a:pt x="11961915" y="899068"/>
                    <a:pt x="11960800" y="899068"/>
                  </a:cubicBezTo>
                  <a:lnTo>
                    <a:pt x="11952999" y="899068"/>
                  </a:lnTo>
                  <a:cubicBezTo>
                    <a:pt x="11952999" y="899068"/>
                    <a:pt x="11952999" y="899068"/>
                    <a:pt x="11952999" y="898196"/>
                  </a:cubicBezTo>
                  <a:lnTo>
                    <a:pt x="11952999" y="892094"/>
                  </a:lnTo>
                  <a:cubicBezTo>
                    <a:pt x="11952999" y="892094"/>
                    <a:pt x="11952999" y="892094"/>
                    <a:pt x="11954114" y="892094"/>
                  </a:cubicBezTo>
                  <a:lnTo>
                    <a:pt x="11961915" y="892094"/>
                  </a:lnTo>
                  <a:cubicBezTo>
                    <a:pt x="11961915" y="892094"/>
                    <a:pt x="11961915" y="892094"/>
                    <a:pt x="11961915" y="890931"/>
                  </a:cubicBezTo>
                  <a:lnTo>
                    <a:pt x="11961915" y="882795"/>
                  </a:lnTo>
                  <a:cubicBezTo>
                    <a:pt x="11961915" y="882795"/>
                    <a:pt x="11961915" y="882795"/>
                    <a:pt x="11960800" y="882795"/>
                  </a:cubicBezTo>
                  <a:lnTo>
                    <a:pt x="11952999" y="882795"/>
                  </a:lnTo>
                  <a:cubicBezTo>
                    <a:pt x="11952999" y="882795"/>
                    <a:pt x="11952999" y="882795"/>
                    <a:pt x="11952999" y="881633"/>
                  </a:cubicBezTo>
                  <a:lnTo>
                    <a:pt x="11952999" y="873496"/>
                  </a:lnTo>
                  <a:cubicBezTo>
                    <a:pt x="11952999" y="873496"/>
                    <a:pt x="11952999" y="873496"/>
                    <a:pt x="11954114" y="873496"/>
                  </a:cubicBezTo>
                  <a:lnTo>
                    <a:pt x="11961915" y="873496"/>
                  </a:lnTo>
                  <a:cubicBezTo>
                    <a:pt x="11961915" y="873496"/>
                    <a:pt x="11961915" y="873496"/>
                    <a:pt x="11961915" y="872625"/>
                  </a:cubicBezTo>
                  <a:lnTo>
                    <a:pt x="11961915" y="866523"/>
                  </a:lnTo>
                  <a:cubicBezTo>
                    <a:pt x="11961915" y="866523"/>
                    <a:pt x="11961915" y="866523"/>
                    <a:pt x="11960800" y="866523"/>
                  </a:cubicBezTo>
                  <a:lnTo>
                    <a:pt x="11952999" y="866523"/>
                  </a:lnTo>
                  <a:cubicBezTo>
                    <a:pt x="11952999" y="866523"/>
                    <a:pt x="11952999" y="866523"/>
                    <a:pt x="11952999" y="865360"/>
                  </a:cubicBezTo>
                  <a:lnTo>
                    <a:pt x="11952999" y="857224"/>
                  </a:lnTo>
                  <a:cubicBezTo>
                    <a:pt x="11952999" y="857224"/>
                    <a:pt x="11952999" y="857224"/>
                    <a:pt x="11954114" y="857224"/>
                  </a:cubicBezTo>
                  <a:lnTo>
                    <a:pt x="11961915" y="857224"/>
                  </a:lnTo>
                  <a:cubicBezTo>
                    <a:pt x="11961915" y="857224"/>
                    <a:pt x="11961915" y="857224"/>
                    <a:pt x="11961915" y="856062"/>
                  </a:cubicBezTo>
                  <a:lnTo>
                    <a:pt x="11961915" y="847925"/>
                  </a:lnTo>
                  <a:cubicBezTo>
                    <a:pt x="11961915" y="847925"/>
                    <a:pt x="11961915" y="847925"/>
                    <a:pt x="11960800" y="847925"/>
                  </a:cubicBezTo>
                  <a:lnTo>
                    <a:pt x="11952999" y="847925"/>
                  </a:lnTo>
                  <a:cubicBezTo>
                    <a:pt x="11952999" y="847925"/>
                    <a:pt x="11952999" y="847925"/>
                    <a:pt x="11952999" y="846763"/>
                  </a:cubicBezTo>
                  <a:lnTo>
                    <a:pt x="11952999" y="838627"/>
                  </a:lnTo>
                  <a:cubicBezTo>
                    <a:pt x="11952999" y="838627"/>
                    <a:pt x="11952999" y="838627"/>
                    <a:pt x="11954114" y="838627"/>
                  </a:cubicBezTo>
                  <a:lnTo>
                    <a:pt x="11961915" y="838627"/>
                  </a:lnTo>
                  <a:cubicBezTo>
                    <a:pt x="11961915" y="838627"/>
                    <a:pt x="11961915" y="838627"/>
                    <a:pt x="11961915" y="837755"/>
                  </a:cubicBezTo>
                  <a:lnTo>
                    <a:pt x="11961915" y="831653"/>
                  </a:lnTo>
                  <a:cubicBezTo>
                    <a:pt x="11961915" y="831653"/>
                    <a:pt x="11961915" y="831653"/>
                    <a:pt x="11960800" y="831653"/>
                  </a:cubicBezTo>
                  <a:lnTo>
                    <a:pt x="11952999" y="831653"/>
                  </a:lnTo>
                  <a:cubicBezTo>
                    <a:pt x="11952999" y="831653"/>
                    <a:pt x="11952999" y="831653"/>
                    <a:pt x="11952999" y="830491"/>
                  </a:cubicBezTo>
                  <a:lnTo>
                    <a:pt x="11952999" y="822354"/>
                  </a:lnTo>
                  <a:cubicBezTo>
                    <a:pt x="11952999" y="822354"/>
                    <a:pt x="11952999" y="822354"/>
                    <a:pt x="11954114" y="822354"/>
                  </a:cubicBezTo>
                  <a:lnTo>
                    <a:pt x="11961915" y="822354"/>
                  </a:lnTo>
                  <a:cubicBezTo>
                    <a:pt x="11961915" y="822354"/>
                    <a:pt x="11961915" y="822354"/>
                    <a:pt x="11961915" y="821192"/>
                  </a:cubicBezTo>
                  <a:lnTo>
                    <a:pt x="11961915" y="813056"/>
                  </a:lnTo>
                  <a:cubicBezTo>
                    <a:pt x="11961915" y="813056"/>
                    <a:pt x="11961915" y="813056"/>
                    <a:pt x="11960800" y="813056"/>
                  </a:cubicBezTo>
                  <a:lnTo>
                    <a:pt x="11952999" y="813056"/>
                  </a:lnTo>
                  <a:cubicBezTo>
                    <a:pt x="11952999" y="813056"/>
                    <a:pt x="11952999" y="813056"/>
                    <a:pt x="11952999" y="811893"/>
                  </a:cubicBezTo>
                  <a:lnTo>
                    <a:pt x="11952999" y="803757"/>
                  </a:lnTo>
                  <a:cubicBezTo>
                    <a:pt x="11952999" y="803757"/>
                    <a:pt x="11952999" y="803757"/>
                    <a:pt x="11954114" y="803757"/>
                  </a:cubicBezTo>
                  <a:lnTo>
                    <a:pt x="11961915" y="803757"/>
                  </a:lnTo>
                  <a:cubicBezTo>
                    <a:pt x="11961915" y="803757"/>
                    <a:pt x="11961915" y="803757"/>
                    <a:pt x="11961915" y="802885"/>
                  </a:cubicBezTo>
                  <a:lnTo>
                    <a:pt x="11961915" y="796783"/>
                  </a:lnTo>
                  <a:cubicBezTo>
                    <a:pt x="11961915" y="796783"/>
                    <a:pt x="11961915" y="796783"/>
                    <a:pt x="11960800" y="796783"/>
                  </a:cubicBezTo>
                  <a:lnTo>
                    <a:pt x="11952999" y="796783"/>
                  </a:lnTo>
                  <a:cubicBezTo>
                    <a:pt x="11952999" y="796783"/>
                    <a:pt x="11952999" y="796783"/>
                    <a:pt x="11952999" y="795621"/>
                  </a:cubicBezTo>
                  <a:lnTo>
                    <a:pt x="11952999" y="787484"/>
                  </a:lnTo>
                  <a:cubicBezTo>
                    <a:pt x="11952999" y="787484"/>
                    <a:pt x="11952999" y="787484"/>
                    <a:pt x="11954114" y="787484"/>
                  </a:cubicBezTo>
                  <a:lnTo>
                    <a:pt x="11961915" y="787484"/>
                  </a:lnTo>
                  <a:cubicBezTo>
                    <a:pt x="11961915" y="787484"/>
                    <a:pt x="11961915" y="787484"/>
                    <a:pt x="11960800" y="785741"/>
                  </a:cubicBezTo>
                  <a:lnTo>
                    <a:pt x="11952999" y="773537"/>
                  </a:lnTo>
                  <a:cubicBezTo>
                    <a:pt x="11952999" y="773537"/>
                    <a:pt x="11952999" y="773537"/>
                    <a:pt x="11952999" y="736342"/>
                  </a:cubicBezTo>
                  <a:cubicBezTo>
                    <a:pt x="11952999" y="736342"/>
                    <a:pt x="11952999" y="736342"/>
                    <a:pt x="12102343" y="736342"/>
                  </a:cubicBezTo>
                  <a:cubicBezTo>
                    <a:pt x="12102343" y="736342"/>
                    <a:pt x="12102343" y="736342"/>
                    <a:pt x="12115716" y="757264"/>
                  </a:cubicBezTo>
                  <a:cubicBezTo>
                    <a:pt x="12115716" y="757264"/>
                    <a:pt x="12115716" y="757264"/>
                    <a:pt x="12115716" y="803757"/>
                  </a:cubicBezTo>
                  <a:cubicBezTo>
                    <a:pt x="12115716" y="803757"/>
                    <a:pt x="12115716" y="803757"/>
                    <a:pt x="12114602" y="803757"/>
                  </a:cubicBezTo>
                  <a:lnTo>
                    <a:pt x="12106800" y="803757"/>
                  </a:lnTo>
                  <a:cubicBezTo>
                    <a:pt x="12106800" y="803757"/>
                    <a:pt x="12106800" y="803757"/>
                    <a:pt x="12106800" y="804919"/>
                  </a:cubicBezTo>
                  <a:lnTo>
                    <a:pt x="12106800" y="813056"/>
                  </a:lnTo>
                  <a:cubicBezTo>
                    <a:pt x="12106800" y="813056"/>
                    <a:pt x="12106800" y="813056"/>
                    <a:pt x="12107915" y="813056"/>
                  </a:cubicBezTo>
                  <a:lnTo>
                    <a:pt x="12115716" y="813056"/>
                  </a:lnTo>
                  <a:cubicBezTo>
                    <a:pt x="12115716" y="813056"/>
                    <a:pt x="12115716" y="813056"/>
                    <a:pt x="12115716" y="814218"/>
                  </a:cubicBezTo>
                  <a:lnTo>
                    <a:pt x="12115716" y="822354"/>
                  </a:lnTo>
                  <a:cubicBezTo>
                    <a:pt x="12115716" y="822354"/>
                    <a:pt x="12115716" y="822354"/>
                    <a:pt x="12114602" y="822354"/>
                  </a:cubicBezTo>
                  <a:lnTo>
                    <a:pt x="12106800" y="822354"/>
                  </a:lnTo>
                  <a:cubicBezTo>
                    <a:pt x="12106800" y="822354"/>
                    <a:pt x="12106800" y="822354"/>
                    <a:pt x="12106800" y="823516"/>
                  </a:cubicBezTo>
                  <a:lnTo>
                    <a:pt x="12106800" y="831653"/>
                  </a:lnTo>
                  <a:cubicBezTo>
                    <a:pt x="12106800" y="831653"/>
                    <a:pt x="12106800" y="831653"/>
                    <a:pt x="12107915" y="831653"/>
                  </a:cubicBezTo>
                  <a:lnTo>
                    <a:pt x="12115716" y="831653"/>
                  </a:lnTo>
                  <a:cubicBezTo>
                    <a:pt x="12115716" y="831653"/>
                    <a:pt x="12115716" y="831653"/>
                    <a:pt x="12115716" y="832525"/>
                  </a:cubicBezTo>
                  <a:lnTo>
                    <a:pt x="12115716" y="838627"/>
                  </a:lnTo>
                  <a:cubicBezTo>
                    <a:pt x="12115716" y="838627"/>
                    <a:pt x="12115716" y="838627"/>
                    <a:pt x="12114602" y="838627"/>
                  </a:cubicBezTo>
                  <a:lnTo>
                    <a:pt x="12106800" y="838627"/>
                  </a:lnTo>
                  <a:cubicBezTo>
                    <a:pt x="12106800" y="838627"/>
                    <a:pt x="12106800" y="838627"/>
                    <a:pt x="12106800" y="839789"/>
                  </a:cubicBezTo>
                  <a:lnTo>
                    <a:pt x="12106800" y="847925"/>
                  </a:lnTo>
                  <a:cubicBezTo>
                    <a:pt x="12106800" y="847925"/>
                    <a:pt x="12106800" y="847925"/>
                    <a:pt x="12107915" y="847925"/>
                  </a:cubicBezTo>
                  <a:lnTo>
                    <a:pt x="12115716" y="847925"/>
                  </a:lnTo>
                  <a:cubicBezTo>
                    <a:pt x="12115716" y="847925"/>
                    <a:pt x="12115716" y="847925"/>
                    <a:pt x="12115716" y="849088"/>
                  </a:cubicBezTo>
                  <a:lnTo>
                    <a:pt x="12115716" y="857224"/>
                  </a:lnTo>
                  <a:cubicBezTo>
                    <a:pt x="12115716" y="857224"/>
                    <a:pt x="12115716" y="857224"/>
                    <a:pt x="12114602" y="857224"/>
                  </a:cubicBezTo>
                  <a:lnTo>
                    <a:pt x="12106800" y="857224"/>
                  </a:lnTo>
                  <a:cubicBezTo>
                    <a:pt x="12106800" y="857224"/>
                    <a:pt x="12106800" y="857224"/>
                    <a:pt x="12106800" y="858386"/>
                  </a:cubicBezTo>
                  <a:lnTo>
                    <a:pt x="12106800" y="866523"/>
                  </a:lnTo>
                  <a:cubicBezTo>
                    <a:pt x="12106800" y="866523"/>
                    <a:pt x="12106800" y="866523"/>
                    <a:pt x="12107915" y="866523"/>
                  </a:cubicBezTo>
                  <a:lnTo>
                    <a:pt x="12115716" y="866523"/>
                  </a:lnTo>
                  <a:cubicBezTo>
                    <a:pt x="12115716" y="866523"/>
                    <a:pt x="12115716" y="866523"/>
                    <a:pt x="12115716" y="867394"/>
                  </a:cubicBezTo>
                  <a:lnTo>
                    <a:pt x="12115716" y="873496"/>
                  </a:lnTo>
                  <a:cubicBezTo>
                    <a:pt x="12115716" y="873496"/>
                    <a:pt x="12115716" y="873496"/>
                    <a:pt x="12114602" y="873496"/>
                  </a:cubicBezTo>
                  <a:lnTo>
                    <a:pt x="12106800" y="873496"/>
                  </a:lnTo>
                  <a:cubicBezTo>
                    <a:pt x="12106800" y="873496"/>
                    <a:pt x="12106800" y="873496"/>
                    <a:pt x="12106800" y="874659"/>
                  </a:cubicBezTo>
                  <a:lnTo>
                    <a:pt x="12106800" y="882795"/>
                  </a:lnTo>
                  <a:cubicBezTo>
                    <a:pt x="12106800" y="882795"/>
                    <a:pt x="12106800" y="882795"/>
                    <a:pt x="12107915" y="882795"/>
                  </a:cubicBezTo>
                  <a:lnTo>
                    <a:pt x="12115716" y="882795"/>
                  </a:lnTo>
                  <a:cubicBezTo>
                    <a:pt x="12115716" y="882795"/>
                    <a:pt x="12115716" y="882795"/>
                    <a:pt x="12115716" y="883957"/>
                  </a:cubicBezTo>
                  <a:lnTo>
                    <a:pt x="12115716" y="892094"/>
                  </a:lnTo>
                  <a:cubicBezTo>
                    <a:pt x="12115716" y="892094"/>
                    <a:pt x="12115716" y="892094"/>
                    <a:pt x="12114602" y="892094"/>
                  </a:cubicBezTo>
                  <a:lnTo>
                    <a:pt x="12106800" y="892094"/>
                  </a:lnTo>
                  <a:cubicBezTo>
                    <a:pt x="12106800" y="892094"/>
                    <a:pt x="12106800" y="892094"/>
                    <a:pt x="12106800" y="892965"/>
                  </a:cubicBezTo>
                  <a:lnTo>
                    <a:pt x="12106800" y="899068"/>
                  </a:lnTo>
                  <a:cubicBezTo>
                    <a:pt x="12106800" y="899068"/>
                    <a:pt x="12106800" y="899068"/>
                    <a:pt x="12107915" y="899068"/>
                  </a:cubicBezTo>
                  <a:lnTo>
                    <a:pt x="12115716" y="899068"/>
                  </a:lnTo>
                  <a:cubicBezTo>
                    <a:pt x="12115716" y="899068"/>
                    <a:pt x="12115716" y="899068"/>
                    <a:pt x="12115716" y="900230"/>
                  </a:cubicBezTo>
                  <a:lnTo>
                    <a:pt x="12115716" y="908366"/>
                  </a:lnTo>
                  <a:cubicBezTo>
                    <a:pt x="12115716" y="908366"/>
                    <a:pt x="12115716" y="908366"/>
                    <a:pt x="12114602" y="908366"/>
                  </a:cubicBezTo>
                  <a:lnTo>
                    <a:pt x="12106800" y="908366"/>
                  </a:lnTo>
                  <a:cubicBezTo>
                    <a:pt x="12106800" y="908366"/>
                    <a:pt x="12106800" y="908366"/>
                    <a:pt x="12106800" y="909528"/>
                  </a:cubicBezTo>
                  <a:lnTo>
                    <a:pt x="12106800" y="917665"/>
                  </a:lnTo>
                  <a:cubicBezTo>
                    <a:pt x="12106800" y="917665"/>
                    <a:pt x="12106800" y="917665"/>
                    <a:pt x="12107915" y="917665"/>
                  </a:cubicBezTo>
                  <a:lnTo>
                    <a:pt x="12115716" y="917665"/>
                  </a:lnTo>
                  <a:cubicBezTo>
                    <a:pt x="12115716" y="917665"/>
                    <a:pt x="12115716" y="917665"/>
                    <a:pt x="12115716" y="918827"/>
                  </a:cubicBezTo>
                  <a:lnTo>
                    <a:pt x="12115716" y="926963"/>
                  </a:lnTo>
                  <a:cubicBezTo>
                    <a:pt x="12115716" y="926963"/>
                    <a:pt x="12115716" y="926963"/>
                    <a:pt x="12114602" y="926963"/>
                  </a:cubicBezTo>
                  <a:lnTo>
                    <a:pt x="12106800" y="926963"/>
                  </a:lnTo>
                  <a:cubicBezTo>
                    <a:pt x="12106800" y="926963"/>
                    <a:pt x="12106800" y="926963"/>
                    <a:pt x="12106800" y="927835"/>
                  </a:cubicBezTo>
                  <a:lnTo>
                    <a:pt x="12106800" y="933937"/>
                  </a:lnTo>
                  <a:cubicBezTo>
                    <a:pt x="12106800" y="933937"/>
                    <a:pt x="12106800" y="933937"/>
                    <a:pt x="12107915" y="933937"/>
                  </a:cubicBezTo>
                  <a:lnTo>
                    <a:pt x="12115716" y="933937"/>
                  </a:lnTo>
                  <a:cubicBezTo>
                    <a:pt x="12115716" y="933937"/>
                    <a:pt x="12115716" y="933937"/>
                    <a:pt x="12115716" y="935100"/>
                  </a:cubicBezTo>
                  <a:lnTo>
                    <a:pt x="12115716" y="943236"/>
                  </a:lnTo>
                  <a:cubicBezTo>
                    <a:pt x="12115716" y="943236"/>
                    <a:pt x="12115716" y="943236"/>
                    <a:pt x="12114602" y="943236"/>
                  </a:cubicBezTo>
                  <a:lnTo>
                    <a:pt x="12106800" y="943236"/>
                  </a:lnTo>
                  <a:cubicBezTo>
                    <a:pt x="12106800" y="943236"/>
                    <a:pt x="12106800" y="943236"/>
                    <a:pt x="12106800" y="944398"/>
                  </a:cubicBezTo>
                  <a:lnTo>
                    <a:pt x="12106800" y="952535"/>
                  </a:lnTo>
                  <a:cubicBezTo>
                    <a:pt x="12106800" y="952535"/>
                    <a:pt x="12106800" y="952535"/>
                    <a:pt x="12107915" y="952535"/>
                  </a:cubicBezTo>
                  <a:lnTo>
                    <a:pt x="12115716" y="952535"/>
                  </a:lnTo>
                  <a:cubicBezTo>
                    <a:pt x="12115716" y="952535"/>
                    <a:pt x="12115716" y="952535"/>
                    <a:pt x="12115716" y="953406"/>
                  </a:cubicBezTo>
                  <a:lnTo>
                    <a:pt x="12115716" y="959508"/>
                  </a:lnTo>
                  <a:cubicBezTo>
                    <a:pt x="12115716" y="959508"/>
                    <a:pt x="12115716" y="959508"/>
                    <a:pt x="12114602" y="959508"/>
                  </a:cubicBezTo>
                  <a:lnTo>
                    <a:pt x="12106800" y="959508"/>
                  </a:lnTo>
                  <a:cubicBezTo>
                    <a:pt x="12106800" y="959508"/>
                    <a:pt x="12106800" y="959508"/>
                    <a:pt x="12106800" y="960671"/>
                  </a:cubicBezTo>
                  <a:lnTo>
                    <a:pt x="12106800" y="968807"/>
                  </a:lnTo>
                  <a:cubicBezTo>
                    <a:pt x="12106800" y="968807"/>
                    <a:pt x="12106800" y="968807"/>
                    <a:pt x="12107915" y="968807"/>
                  </a:cubicBezTo>
                  <a:lnTo>
                    <a:pt x="12115716" y="968807"/>
                  </a:lnTo>
                  <a:cubicBezTo>
                    <a:pt x="12115716" y="968807"/>
                    <a:pt x="12115716" y="968807"/>
                    <a:pt x="12115716" y="969969"/>
                  </a:cubicBezTo>
                  <a:lnTo>
                    <a:pt x="12115716" y="978106"/>
                  </a:lnTo>
                  <a:cubicBezTo>
                    <a:pt x="12115716" y="978106"/>
                    <a:pt x="12115716" y="978106"/>
                    <a:pt x="12114602" y="978106"/>
                  </a:cubicBezTo>
                  <a:lnTo>
                    <a:pt x="12106800" y="978106"/>
                  </a:lnTo>
                  <a:cubicBezTo>
                    <a:pt x="12106800" y="978106"/>
                    <a:pt x="12106800" y="978106"/>
                    <a:pt x="12106800" y="979268"/>
                  </a:cubicBezTo>
                  <a:lnTo>
                    <a:pt x="12106800" y="987404"/>
                  </a:lnTo>
                  <a:cubicBezTo>
                    <a:pt x="12106800" y="987404"/>
                    <a:pt x="12106800" y="987404"/>
                    <a:pt x="12107915" y="987404"/>
                  </a:cubicBezTo>
                  <a:lnTo>
                    <a:pt x="12115716" y="987404"/>
                  </a:lnTo>
                  <a:cubicBezTo>
                    <a:pt x="12115716" y="987404"/>
                    <a:pt x="12115716" y="987404"/>
                    <a:pt x="12115716" y="988276"/>
                  </a:cubicBezTo>
                  <a:lnTo>
                    <a:pt x="12115716" y="994378"/>
                  </a:lnTo>
                  <a:cubicBezTo>
                    <a:pt x="12115716" y="994378"/>
                    <a:pt x="12115716" y="994378"/>
                    <a:pt x="12114602" y="994378"/>
                  </a:cubicBezTo>
                  <a:lnTo>
                    <a:pt x="12106800" y="994378"/>
                  </a:lnTo>
                  <a:cubicBezTo>
                    <a:pt x="12106800" y="994378"/>
                    <a:pt x="12106800" y="994378"/>
                    <a:pt x="12106800" y="995540"/>
                  </a:cubicBezTo>
                  <a:lnTo>
                    <a:pt x="12106800" y="1003677"/>
                  </a:lnTo>
                  <a:cubicBezTo>
                    <a:pt x="12106800" y="1003677"/>
                    <a:pt x="12106800" y="1003677"/>
                    <a:pt x="12131319" y="1024599"/>
                  </a:cubicBezTo>
                  <a:cubicBezTo>
                    <a:pt x="12131319" y="1029248"/>
                    <a:pt x="12131319" y="1029248"/>
                    <a:pt x="12130206" y="1029248"/>
                  </a:cubicBezTo>
                  <a:lnTo>
                    <a:pt x="12122403" y="1029248"/>
                  </a:lnTo>
                  <a:cubicBezTo>
                    <a:pt x="12122403" y="1029248"/>
                    <a:pt x="12122403" y="1029248"/>
                    <a:pt x="12122403" y="1040036"/>
                  </a:cubicBezTo>
                  <a:lnTo>
                    <a:pt x="12122403" y="1046874"/>
                  </a:lnTo>
                  <a:lnTo>
                    <a:pt x="12131319" y="1046874"/>
                  </a:lnTo>
                  <a:lnTo>
                    <a:pt x="12131319" y="1043196"/>
                  </a:lnTo>
                  <a:cubicBezTo>
                    <a:pt x="12131319" y="1043196"/>
                    <a:pt x="12131319" y="1043196"/>
                    <a:pt x="12132434" y="1042615"/>
                  </a:cubicBezTo>
                  <a:lnTo>
                    <a:pt x="12140235" y="1038547"/>
                  </a:lnTo>
                  <a:cubicBezTo>
                    <a:pt x="12140235" y="1038547"/>
                    <a:pt x="12140235" y="1038547"/>
                    <a:pt x="12142186" y="1038547"/>
                  </a:cubicBezTo>
                  <a:lnTo>
                    <a:pt x="12155839" y="1038547"/>
                  </a:lnTo>
                  <a:cubicBezTo>
                    <a:pt x="12155839" y="1038547"/>
                    <a:pt x="12155839" y="1038547"/>
                    <a:pt x="12155839" y="1039709"/>
                  </a:cubicBezTo>
                  <a:lnTo>
                    <a:pt x="12155839" y="1046874"/>
                  </a:lnTo>
                  <a:lnTo>
                    <a:pt x="12192000" y="1046874"/>
                  </a:lnTo>
                  <a:lnTo>
                    <a:pt x="12192000" y="1070905"/>
                  </a:lnTo>
                  <a:lnTo>
                    <a:pt x="12192000" y="1121663"/>
                  </a:lnTo>
                  <a:lnTo>
                    <a:pt x="12192000" y="1608850"/>
                  </a:lnTo>
                  <a:lnTo>
                    <a:pt x="0" y="1608850"/>
                  </a:lnTo>
                  <a:lnTo>
                    <a:pt x="0" y="1046874"/>
                  </a:lnTo>
                  <a:lnTo>
                    <a:pt x="65773" y="1046874"/>
                  </a:lnTo>
                  <a:lnTo>
                    <a:pt x="82231" y="1045519"/>
                  </a:lnTo>
                  <a:cubicBezTo>
                    <a:pt x="82231" y="1033896"/>
                    <a:pt x="82231" y="1024598"/>
                    <a:pt x="82231" y="1012974"/>
                  </a:cubicBezTo>
                  <a:cubicBezTo>
                    <a:pt x="97834" y="1012974"/>
                    <a:pt x="113436" y="1012974"/>
                    <a:pt x="126811" y="1012974"/>
                  </a:cubicBezTo>
                  <a:cubicBezTo>
                    <a:pt x="126811" y="1006000"/>
                    <a:pt x="126811" y="1001351"/>
                    <a:pt x="126811" y="994377"/>
                  </a:cubicBezTo>
                  <a:cubicBezTo>
                    <a:pt x="158018" y="994377"/>
                    <a:pt x="189224" y="994377"/>
                    <a:pt x="220430" y="994377"/>
                  </a:cubicBezTo>
                  <a:cubicBezTo>
                    <a:pt x="220430" y="999026"/>
                    <a:pt x="220430" y="1001351"/>
                    <a:pt x="220430" y="1006000"/>
                  </a:cubicBezTo>
                  <a:cubicBezTo>
                    <a:pt x="240491" y="1006000"/>
                    <a:pt x="260552" y="1006000"/>
                    <a:pt x="280612" y="1006000"/>
                  </a:cubicBezTo>
                  <a:cubicBezTo>
                    <a:pt x="280612" y="1008325"/>
                    <a:pt x="280612" y="1010650"/>
                    <a:pt x="280612" y="1012974"/>
                  </a:cubicBezTo>
                  <a:cubicBezTo>
                    <a:pt x="285071" y="1012974"/>
                    <a:pt x="291758" y="1012974"/>
                    <a:pt x="298444" y="1012974"/>
                  </a:cubicBezTo>
                  <a:cubicBezTo>
                    <a:pt x="298444" y="1015299"/>
                    <a:pt x="298444" y="1017624"/>
                    <a:pt x="298444" y="1019948"/>
                  </a:cubicBezTo>
                  <a:cubicBezTo>
                    <a:pt x="302903" y="1019948"/>
                    <a:pt x="309590" y="1019948"/>
                    <a:pt x="314048" y="1019948"/>
                  </a:cubicBezTo>
                  <a:cubicBezTo>
                    <a:pt x="314048" y="985079"/>
                    <a:pt x="314048" y="950209"/>
                    <a:pt x="314048" y="915339"/>
                  </a:cubicBezTo>
                  <a:cubicBezTo>
                    <a:pt x="329651" y="910690"/>
                    <a:pt x="345255" y="906041"/>
                    <a:pt x="360858" y="901391"/>
                  </a:cubicBezTo>
                  <a:cubicBezTo>
                    <a:pt x="389835" y="901391"/>
                    <a:pt x="418812" y="901391"/>
                    <a:pt x="447789" y="901391"/>
                  </a:cubicBezTo>
                  <a:cubicBezTo>
                    <a:pt x="447789" y="845600"/>
                    <a:pt x="447789" y="789808"/>
                    <a:pt x="447789" y="734017"/>
                  </a:cubicBezTo>
                  <a:cubicBezTo>
                    <a:pt x="454476" y="729367"/>
                    <a:pt x="463392" y="727043"/>
                    <a:pt x="472308" y="722393"/>
                  </a:cubicBezTo>
                  <a:cubicBezTo>
                    <a:pt x="507972" y="717744"/>
                    <a:pt x="543636" y="710770"/>
                    <a:pt x="579301" y="703796"/>
                  </a:cubicBezTo>
                  <a:cubicBezTo>
                    <a:pt x="592675" y="708445"/>
                    <a:pt x="603820" y="713095"/>
                    <a:pt x="617194" y="715419"/>
                  </a:cubicBezTo>
                  <a:cubicBezTo>
                    <a:pt x="619423" y="717744"/>
                    <a:pt x="621652" y="720069"/>
                    <a:pt x="623881" y="722393"/>
                  </a:cubicBezTo>
                  <a:cubicBezTo>
                    <a:pt x="623881" y="827002"/>
                    <a:pt x="623881" y="931612"/>
                    <a:pt x="623881" y="1033896"/>
                  </a:cubicBezTo>
                  <a:cubicBezTo>
                    <a:pt x="628339" y="1033896"/>
                    <a:pt x="632796" y="1033896"/>
                    <a:pt x="639484" y="1033896"/>
                  </a:cubicBezTo>
                  <a:cubicBezTo>
                    <a:pt x="639484" y="992053"/>
                    <a:pt x="639484" y="950209"/>
                    <a:pt x="639484" y="908365"/>
                  </a:cubicBezTo>
                  <a:cubicBezTo>
                    <a:pt x="643942" y="908365"/>
                    <a:pt x="648400" y="908365"/>
                    <a:pt x="652858" y="908365"/>
                  </a:cubicBezTo>
                  <a:cubicBezTo>
                    <a:pt x="652858" y="903716"/>
                    <a:pt x="652858" y="901391"/>
                    <a:pt x="652858" y="896742"/>
                  </a:cubicBezTo>
                  <a:cubicBezTo>
                    <a:pt x="657316" y="894417"/>
                    <a:pt x="661774" y="892093"/>
                    <a:pt x="666232" y="889768"/>
                  </a:cubicBezTo>
                  <a:lnTo>
                    <a:pt x="677377" y="889768"/>
                  </a:lnTo>
                  <a:cubicBezTo>
                    <a:pt x="677377" y="885119"/>
                    <a:pt x="677377" y="882794"/>
                    <a:pt x="677377" y="878145"/>
                  </a:cubicBezTo>
                  <a:cubicBezTo>
                    <a:pt x="679606" y="875820"/>
                    <a:pt x="684064" y="873495"/>
                    <a:pt x="686293" y="871171"/>
                  </a:cubicBezTo>
                  <a:cubicBezTo>
                    <a:pt x="692981" y="871171"/>
                    <a:pt x="701896" y="871171"/>
                    <a:pt x="708584" y="871171"/>
                  </a:cubicBezTo>
                  <a:cubicBezTo>
                    <a:pt x="708584" y="882794"/>
                    <a:pt x="708584" y="896742"/>
                    <a:pt x="708584" y="908365"/>
                  </a:cubicBezTo>
                  <a:cubicBezTo>
                    <a:pt x="724187" y="908365"/>
                    <a:pt x="739790" y="908365"/>
                    <a:pt x="755393" y="908365"/>
                  </a:cubicBezTo>
                  <a:cubicBezTo>
                    <a:pt x="755393" y="952534"/>
                    <a:pt x="755393" y="994377"/>
                    <a:pt x="755393" y="1038546"/>
                  </a:cubicBezTo>
                  <a:cubicBezTo>
                    <a:pt x="762080" y="1038546"/>
                    <a:pt x="768767" y="1038546"/>
                    <a:pt x="773225" y="1038546"/>
                  </a:cubicBezTo>
                  <a:cubicBezTo>
                    <a:pt x="779912" y="1036221"/>
                    <a:pt x="784370" y="1033896"/>
                    <a:pt x="791057" y="1031572"/>
                  </a:cubicBezTo>
                  <a:cubicBezTo>
                    <a:pt x="791057" y="1026922"/>
                    <a:pt x="791057" y="1024598"/>
                    <a:pt x="791057" y="1022273"/>
                  </a:cubicBezTo>
                  <a:cubicBezTo>
                    <a:pt x="788828" y="1022273"/>
                    <a:pt x="786599" y="1019948"/>
                    <a:pt x="784370" y="1019948"/>
                  </a:cubicBezTo>
                  <a:cubicBezTo>
                    <a:pt x="784370" y="1017624"/>
                    <a:pt x="784370" y="1015299"/>
                    <a:pt x="784370" y="1012974"/>
                  </a:cubicBezTo>
                  <a:cubicBezTo>
                    <a:pt x="786599" y="1010650"/>
                    <a:pt x="788828" y="1010650"/>
                    <a:pt x="791057" y="1008325"/>
                  </a:cubicBezTo>
                  <a:cubicBezTo>
                    <a:pt x="791057" y="992053"/>
                    <a:pt x="791057" y="973455"/>
                    <a:pt x="791057" y="957183"/>
                  </a:cubicBezTo>
                  <a:cubicBezTo>
                    <a:pt x="788828" y="957183"/>
                    <a:pt x="786599" y="954858"/>
                    <a:pt x="784370" y="954858"/>
                  </a:cubicBezTo>
                  <a:cubicBezTo>
                    <a:pt x="784370" y="952534"/>
                    <a:pt x="784370" y="950209"/>
                    <a:pt x="784370" y="947884"/>
                  </a:cubicBezTo>
                  <a:cubicBezTo>
                    <a:pt x="786599" y="945560"/>
                    <a:pt x="788828" y="945560"/>
                    <a:pt x="791057" y="943235"/>
                  </a:cubicBezTo>
                  <a:lnTo>
                    <a:pt x="795515" y="938586"/>
                  </a:lnTo>
                  <a:lnTo>
                    <a:pt x="795515" y="929287"/>
                  </a:lnTo>
                  <a:cubicBezTo>
                    <a:pt x="793286" y="929287"/>
                    <a:pt x="793286" y="929287"/>
                    <a:pt x="791057" y="929287"/>
                  </a:cubicBezTo>
                  <a:cubicBezTo>
                    <a:pt x="791057" y="926962"/>
                    <a:pt x="791057" y="924638"/>
                    <a:pt x="791057" y="922313"/>
                  </a:cubicBezTo>
                  <a:cubicBezTo>
                    <a:pt x="793286" y="922313"/>
                    <a:pt x="795515" y="919988"/>
                    <a:pt x="797744" y="917664"/>
                  </a:cubicBezTo>
                  <a:cubicBezTo>
                    <a:pt x="799972" y="889768"/>
                    <a:pt x="806660" y="866522"/>
                    <a:pt x="833408" y="852574"/>
                  </a:cubicBezTo>
                  <a:cubicBezTo>
                    <a:pt x="831179" y="852574"/>
                    <a:pt x="831179" y="850249"/>
                    <a:pt x="828950" y="850249"/>
                  </a:cubicBezTo>
                  <a:cubicBezTo>
                    <a:pt x="828950" y="847924"/>
                    <a:pt x="828950" y="845600"/>
                    <a:pt x="828950" y="843275"/>
                  </a:cubicBezTo>
                  <a:cubicBezTo>
                    <a:pt x="831179" y="843275"/>
                    <a:pt x="833408" y="840950"/>
                    <a:pt x="835637" y="840950"/>
                  </a:cubicBezTo>
                  <a:cubicBezTo>
                    <a:pt x="835637" y="836301"/>
                    <a:pt x="835637" y="833976"/>
                    <a:pt x="835637" y="831652"/>
                  </a:cubicBezTo>
                  <a:cubicBezTo>
                    <a:pt x="837866" y="831652"/>
                    <a:pt x="837866" y="831652"/>
                    <a:pt x="840095" y="831652"/>
                  </a:cubicBezTo>
                  <a:cubicBezTo>
                    <a:pt x="840095" y="824678"/>
                    <a:pt x="840095" y="817704"/>
                    <a:pt x="840095" y="810730"/>
                  </a:cubicBezTo>
                  <a:cubicBezTo>
                    <a:pt x="837866" y="810730"/>
                    <a:pt x="837866" y="810730"/>
                    <a:pt x="835637" y="810730"/>
                  </a:cubicBezTo>
                  <a:cubicBezTo>
                    <a:pt x="835637" y="808405"/>
                    <a:pt x="835637" y="808405"/>
                    <a:pt x="835637" y="806081"/>
                  </a:cubicBezTo>
                  <a:lnTo>
                    <a:pt x="840095" y="803756"/>
                  </a:lnTo>
                  <a:cubicBezTo>
                    <a:pt x="844552" y="799107"/>
                    <a:pt x="846782" y="794457"/>
                    <a:pt x="851240" y="787483"/>
                  </a:cubicBezTo>
                  <a:cubicBezTo>
                    <a:pt x="853469" y="782834"/>
                    <a:pt x="853469" y="780510"/>
                    <a:pt x="853469" y="778185"/>
                  </a:cubicBezTo>
                  <a:cubicBezTo>
                    <a:pt x="849011" y="771211"/>
                    <a:pt x="849011" y="759588"/>
                    <a:pt x="853469" y="752614"/>
                  </a:cubicBezTo>
                  <a:cubicBezTo>
                    <a:pt x="853470" y="752611"/>
                    <a:pt x="853485" y="752565"/>
                    <a:pt x="853748" y="751742"/>
                  </a:cubicBezTo>
                  <a:lnTo>
                    <a:pt x="855698" y="745640"/>
                  </a:lnTo>
                  <a:cubicBezTo>
                    <a:pt x="855699" y="745643"/>
                    <a:pt x="855714" y="745689"/>
                    <a:pt x="855977" y="746512"/>
                  </a:cubicBezTo>
                  <a:lnTo>
                    <a:pt x="857927" y="752614"/>
                  </a:lnTo>
                  <a:cubicBezTo>
                    <a:pt x="862384" y="759588"/>
                    <a:pt x="864614" y="771211"/>
                    <a:pt x="860156" y="778185"/>
                  </a:cubicBezTo>
                  <a:cubicBezTo>
                    <a:pt x="860156" y="780510"/>
                    <a:pt x="860156" y="782834"/>
                    <a:pt x="860156" y="785159"/>
                  </a:cubicBezTo>
                  <a:cubicBezTo>
                    <a:pt x="864614" y="792133"/>
                    <a:pt x="869072" y="799107"/>
                    <a:pt x="871302" y="803756"/>
                  </a:cubicBezTo>
                  <a:cubicBezTo>
                    <a:pt x="873531" y="803756"/>
                    <a:pt x="873531" y="806081"/>
                    <a:pt x="875760" y="806081"/>
                  </a:cubicBezTo>
                  <a:cubicBezTo>
                    <a:pt x="875760" y="808405"/>
                    <a:pt x="875760" y="808405"/>
                    <a:pt x="875760" y="810730"/>
                  </a:cubicBezTo>
                  <a:cubicBezTo>
                    <a:pt x="873531" y="817704"/>
                    <a:pt x="873531" y="824678"/>
                    <a:pt x="873531" y="831652"/>
                  </a:cubicBezTo>
                  <a:cubicBezTo>
                    <a:pt x="877989" y="833976"/>
                    <a:pt x="877989" y="836301"/>
                    <a:pt x="877989" y="840950"/>
                  </a:cubicBezTo>
                  <a:lnTo>
                    <a:pt x="882447" y="843275"/>
                  </a:lnTo>
                  <a:cubicBezTo>
                    <a:pt x="882447" y="845600"/>
                    <a:pt x="882447" y="847924"/>
                    <a:pt x="882447" y="850249"/>
                  </a:cubicBezTo>
                  <a:cubicBezTo>
                    <a:pt x="880218" y="852574"/>
                    <a:pt x="880218" y="852574"/>
                    <a:pt x="877989" y="852574"/>
                  </a:cubicBezTo>
                  <a:cubicBezTo>
                    <a:pt x="891362" y="859548"/>
                    <a:pt x="899165" y="868846"/>
                    <a:pt x="904180" y="879888"/>
                  </a:cubicBezTo>
                  <a:lnTo>
                    <a:pt x="913070" y="915339"/>
                  </a:lnTo>
                  <a:lnTo>
                    <a:pt x="944859" y="915339"/>
                  </a:lnTo>
                  <a:lnTo>
                    <a:pt x="944859" y="886329"/>
                  </a:lnTo>
                  <a:lnTo>
                    <a:pt x="939475" y="886329"/>
                  </a:lnTo>
                  <a:cubicBezTo>
                    <a:pt x="939475" y="886306"/>
                    <a:pt x="939475" y="884414"/>
                    <a:pt x="939475" y="724196"/>
                  </a:cubicBezTo>
                  <a:cubicBezTo>
                    <a:pt x="939487" y="724196"/>
                    <a:pt x="939957" y="724196"/>
                    <a:pt x="959742" y="724196"/>
                  </a:cubicBezTo>
                  <a:cubicBezTo>
                    <a:pt x="959747" y="724190"/>
                    <a:pt x="959783" y="724108"/>
                    <a:pt x="960249" y="723115"/>
                  </a:cubicBezTo>
                  <a:lnTo>
                    <a:pt x="963795" y="715549"/>
                  </a:lnTo>
                  <a:cubicBezTo>
                    <a:pt x="963804" y="715550"/>
                    <a:pt x="963917" y="715568"/>
                    <a:pt x="965569" y="715819"/>
                  </a:cubicBezTo>
                  <a:lnTo>
                    <a:pt x="977982" y="717710"/>
                  </a:lnTo>
                  <a:cubicBezTo>
                    <a:pt x="977985" y="717720"/>
                    <a:pt x="978023" y="717821"/>
                    <a:pt x="978489" y="719062"/>
                  </a:cubicBezTo>
                  <a:lnTo>
                    <a:pt x="982035" y="728519"/>
                  </a:lnTo>
                  <a:cubicBezTo>
                    <a:pt x="982049" y="728520"/>
                    <a:pt x="982645" y="728570"/>
                    <a:pt x="1008382" y="730681"/>
                  </a:cubicBezTo>
                  <a:cubicBezTo>
                    <a:pt x="1008382" y="730661"/>
                    <a:pt x="1008382" y="729131"/>
                    <a:pt x="1008382" y="607460"/>
                  </a:cubicBezTo>
                  <a:cubicBezTo>
                    <a:pt x="1008391" y="607460"/>
                    <a:pt x="1008510" y="607460"/>
                    <a:pt x="1010409" y="607460"/>
                  </a:cubicBezTo>
                  <a:lnTo>
                    <a:pt x="1024597" y="607460"/>
                  </a:lnTo>
                  <a:cubicBezTo>
                    <a:pt x="1024597" y="607438"/>
                    <a:pt x="1024597" y="605724"/>
                    <a:pt x="1024597" y="471268"/>
                  </a:cubicBezTo>
                  <a:cubicBezTo>
                    <a:pt x="1024605" y="471268"/>
                    <a:pt x="1024712" y="471268"/>
                    <a:pt x="1026369" y="471268"/>
                  </a:cubicBezTo>
                  <a:lnTo>
                    <a:pt x="1038783" y="471268"/>
                  </a:lnTo>
                  <a:cubicBezTo>
                    <a:pt x="1038783" y="471251"/>
                    <a:pt x="1038783" y="469845"/>
                    <a:pt x="1038783" y="356694"/>
                  </a:cubicBezTo>
                  <a:cubicBezTo>
                    <a:pt x="1042837" y="354532"/>
                    <a:pt x="1042837" y="354532"/>
                    <a:pt x="1042837" y="328590"/>
                  </a:cubicBezTo>
                  <a:cubicBezTo>
                    <a:pt x="1042843" y="328590"/>
                    <a:pt x="1042963" y="328590"/>
                    <a:pt x="1044863" y="328590"/>
                  </a:cubicBezTo>
                  <a:lnTo>
                    <a:pt x="1059050" y="328590"/>
                  </a:lnTo>
                  <a:cubicBezTo>
                    <a:pt x="1059061" y="328567"/>
                    <a:pt x="1059667" y="327200"/>
                    <a:pt x="1095531" y="246443"/>
                  </a:cubicBezTo>
                  <a:cubicBezTo>
                    <a:pt x="1095531" y="246429"/>
                    <a:pt x="1095565" y="244478"/>
                    <a:pt x="10995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8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48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54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gradFill>
          <a:gsLst>
            <a:gs pos="0">
              <a:schemeClr val="bg1">
                <a:lumMod val="90000"/>
              </a:schemeClr>
            </a:gs>
            <a:gs pos="100000">
              <a:schemeClr val="bg1">
                <a:lumMod val="8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6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4" r:id="rId2"/>
    <p:sldLayoutId id="2147483662" r:id="rId3"/>
    <p:sldLayoutId id="2147483675" r:id="rId4"/>
    <p:sldLayoutId id="2147483663" r:id="rId5"/>
    <p:sldLayoutId id="2147483658" r:id="rId6"/>
    <p:sldLayoutId id="2147483678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7B065B-54AE-4A53-B6A8-39DDA8269F89}"/>
              </a:ext>
            </a:extLst>
          </p:cNvPr>
          <p:cNvGrpSpPr/>
          <p:nvPr/>
        </p:nvGrpSpPr>
        <p:grpSpPr>
          <a:xfrm>
            <a:off x="3387274" y="1780667"/>
            <a:ext cx="5347719" cy="2333046"/>
            <a:chOff x="3387275" y="1423862"/>
            <a:chExt cx="5347719" cy="2333046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D903EF6-91AB-4BF1-B86F-30CE376FD13F}"/>
                </a:ext>
              </a:extLst>
            </p:cNvPr>
            <p:cNvSpPr/>
            <p:nvPr/>
          </p:nvSpPr>
          <p:spPr>
            <a:xfrm>
              <a:off x="5167979" y="1635491"/>
              <a:ext cx="428693" cy="2119360"/>
            </a:xfrm>
            <a:custGeom>
              <a:avLst/>
              <a:gdLst>
                <a:gd name="connsiteX0" fmla="*/ 477202 w 476250"/>
                <a:gd name="connsiteY0" fmla="*/ 2308860 h 2305050"/>
                <a:gd name="connsiteX1" fmla="*/ 0 w 476250"/>
                <a:gd name="connsiteY1" fmla="*/ 2308860 h 2305050"/>
                <a:gd name="connsiteX2" fmla="*/ 0 w 476250"/>
                <a:gd name="connsiteY2" fmla="*/ 0 h 2305050"/>
                <a:gd name="connsiteX3" fmla="*/ 477202 w 476250"/>
                <a:gd name="connsiteY3" fmla="*/ 0 h 2305050"/>
                <a:gd name="connsiteX4" fmla="*/ 477202 w 476250"/>
                <a:gd name="connsiteY4" fmla="*/ 2308860 h 2305050"/>
                <a:gd name="connsiteX5" fmla="*/ 452438 w 476250"/>
                <a:gd name="connsiteY5" fmla="*/ 1071563 h 2305050"/>
                <a:gd name="connsiteX6" fmla="*/ 332422 w 476250"/>
                <a:gd name="connsiteY6" fmla="*/ 1071563 h 2305050"/>
                <a:gd name="connsiteX7" fmla="*/ 332422 w 476250"/>
                <a:gd name="connsiteY7" fmla="*/ 1188720 h 2305050"/>
                <a:gd name="connsiteX8" fmla="*/ 452438 w 476250"/>
                <a:gd name="connsiteY8" fmla="*/ 1188720 h 2305050"/>
                <a:gd name="connsiteX9" fmla="*/ 452438 w 476250"/>
                <a:gd name="connsiteY9" fmla="*/ 1071563 h 2305050"/>
                <a:gd name="connsiteX10" fmla="*/ 298132 w 476250"/>
                <a:gd name="connsiteY10" fmla="*/ 1190625 h 2305050"/>
                <a:gd name="connsiteX11" fmla="*/ 298132 w 476250"/>
                <a:gd name="connsiteY11" fmla="*/ 1070610 h 2305050"/>
                <a:gd name="connsiteX12" fmla="*/ 180975 w 476250"/>
                <a:gd name="connsiteY12" fmla="*/ 1070610 h 2305050"/>
                <a:gd name="connsiteX13" fmla="*/ 180975 w 476250"/>
                <a:gd name="connsiteY13" fmla="*/ 1190625 h 2305050"/>
                <a:gd name="connsiteX14" fmla="*/ 298132 w 476250"/>
                <a:gd name="connsiteY14" fmla="*/ 1190625 h 2305050"/>
                <a:gd name="connsiteX15" fmla="*/ 27622 w 476250"/>
                <a:gd name="connsiteY15" fmla="*/ 1188720 h 2305050"/>
                <a:gd name="connsiteX16" fmla="*/ 146685 w 476250"/>
                <a:gd name="connsiteY16" fmla="*/ 1188720 h 2305050"/>
                <a:gd name="connsiteX17" fmla="*/ 146685 w 476250"/>
                <a:gd name="connsiteY17" fmla="*/ 1070610 h 2305050"/>
                <a:gd name="connsiteX18" fmla="*/ 27622 w 476250"/>
                <a:gd name="connsiteY18" fmla="*/ 1070610 h 2305050"/>
                <a:gd name="connsiteX19" fmla="*/ 27622 w 476250"/>
                <a:gd name="connsiteY19" fmla="*/ 1188720 h 2305050"/>
                <a:gd name="connsiteX20" fmla="*/ 28575 w 476250"/>
                <a:gd name="connsiteY20" fmla="*/ 328613 h 2305050"/>
                <a:gd name="connsiteX21" fmla="*/ 28575 w 476250"/>
                <a:gd name="connsiteY21" fmla="*/ 448627 h 2305050"/>
                <a:gd name="connsiteX22" fmla="*/ 147638 w 476250"/>
                <a:gd name="connsiteY22" fmla="*/ 448627 h 2305050"/>
                <a:gd name="connsiteX23" fmla="*/ 147638 w 476250"/>
                <a:gd name="connsiteY23" fmla="*/ 328613 h 2305050"/>
                <a:gd name="connsiteX24" fmla="*/ 28575 w 476250"/>
                <a:gd name="connsiteY24" fmla="*/ 328613 h 2305050"/>
                <a:gd name="connsiteX25" fmla="*/ 450532 w 476250"/>
                <a:gd name="connsiteY25" fmla="*/ 744855 h 2305050"/>
                <a:gd name="connsiteX26" fmla="*/ 450532 w 476250"/>
                <a:gd name="connsiteY26" fmla="*/ 627697 h 2305050"/>
                <a:gd name="connsiteX27" fmla="*/ 331470 w 476250"/>
                <a:gd name="connsiteY27" fmla="*/ 627697 h 2305050"/>
                <a:gd name="connsiteX28" fmla="*/ 331470 w 476250"/>
                <a:gd name="connsiteY28" fmla="*/ 744855 h 2305050"/>
                <a:gd name="connsiteX29" fmla="*/ 450532 w 476250"/>
                <a:gd name="connsiteY29" fmla="*/ 744855 h 2305050"/>
                <a:gd name="connsiteX30" fmla="*/ 147638 w 476250"/>
                <a:gd name="connsiteY30" fmla="*/ 626745 h 2305050"/>
                <a:gd name="connsiteX31" fmla="*/ 27622 w 476250"/>
                <a:gd name="connsiteY31" fmla="*/ 626745 h 2305050"/>
                <a:gd name="connsiteX32" fmla="*/ 27622 w 476250"/>
                <a:gd name="connsiteY32" fmla="*/ 743902 h 2305050"/>
                <a:gd name="connsiteX33" fmla="*/ 147638 w 476250"/>
                <a:gd name="connsiteY33" fmla="*/ 743902 h 2305050"/>
                <a:gd name="connsiteX34" fmla="*/ 147638 w 476250"/>
                <a:gd name="connsiteY34" fmla="*/ 626745 h 2305050"/>
                <a:gd name="connsiteX35" fmla="*/ 298132 w 476250"/>
                <a:gd name="connsiteY35" fmla="*/ 1337310 h 2305050"/>
                <a:gd name="connsiteX36" fmla="*/ 298132 w 476250"/>
                <a:gd name="connsiteY36" fmla="*/ 1219200 h 2305050"/>
                <a:gd name="connsiteX37" fmla="*/ 180975 w 476250"/>
                <a:gd name="connsiteY37" fmla="*/ 1219200 h 2305050"/>
                <a:gd name="connsiteX38" fmla="*/ 180975 w 476250"/>
                <a:gd name="connsiteY38" fmla="*/ 1337310 h 2305050"/>
                <a:gd name="connsiteX39" fmla="*/ 298132 w 476250"/>
                <a:gd name="connsiteY39" fmla="*/ 1337310 h 2305050"/>
                <a:gd name="connsiteX40" fmla="*/ 180022 w 476250"/>
                <a:gd name="connsiteY40" fmla="*/ 476250 h 2305050"/>
                <a:gd name="connsiteX41" fmla="*/ 180022 w 476250"/>
                <a:gd name="connsiteY41" fmla="*/ 595313 h 2305050"/>
                <a:gd name="connsiteX42" fmla="*/ 299085 w 476250"/>
                <a:gd name="connsiteY42" fmla="*/ 595313 h 2305050"/>
                <a:gd name="connsiteX43" fmla="*/ 299085 w 476250"/>
                <a:gd name="connsiteY43" fmla="*/ 476250 h 2305050"/>
                <a:gd name="connsiteX44" fmla="*/ 180022 w 476250"/>
                <a:gd name="connsiteY44" fmla="*/ 476250 h 2305050"/>
                <a:gd name="connsiteX45" fmla="*/ 452438 w 476250"/>
                <a:gd name="connsiteY45" fmla="*/ 32385 h 2305050"/>
                <a:gd name="connsiteX46" fmla="*/ 330518 w 476250"/>
                <a:gd name="connsiteY46" fmla="*/ 32385 h 2305050"/>
                <a:gd name="connsiteX47" fmla="*/ 330518 w 476250"/>
                <a:gd name="connsiteY47" fmla="*/ 148590 h 2305050"/>
                <a:gd name="connsiteX48" fmla="*/ 452438 w 476250"/>
                <a:gd name="connsiteY48" fmla="*/ 148590 h 2305050"/>
                <a:gd name="connsiteX49" fmla="*/ 452438 w 476250"/>
                <a:gd name="connsiteY49" fmla="*/ 32385 h 2305050"/>
                <a:gd name="connsiteX50" fmla="*/ 300038 w 476250"/>
                <a:gd name="connsiteY50" fmla="*/ 31432 h 2305050"/>
                <a:gd name="connsiteX51" fmla="*/ 180022 w 476250"/>
                <a:gd name="connsiteY51" fmla="*/ 31432 h 2305050"/>
                <a:gd name="connsiteX52" fmla="*/ 180022 w 476250"/>
                <a:gd name="connsiteY52" fmla="*/ 149542 h 2305050"/>
                <a:gd name="connsiteX53" fmla="*/ 300038 w 476250"/>
                <a:gd name="connsiteY53" fmla="*/ 149542 h 2305050"/>
                <a:gd name="connsiteX54" fmla="*/ 300038 w 476250"/>
                <a:gd name="connsiteY54" fmla="*/ 31432 h 2305050"/>
                <a:gd name="connsiteX55" fmla="*/ 300038 w 476250"/>
                <a:gd name="connsiteY55" fmla="*/ 299085 h 2305050"/>
                <a:gd name="connsiteX56" fmla="*/ 300038 w 476250"/>
                <a:gd name="connsiteY56" fmla="*/ 180022 h 2305050"/>
                <a:gd name="connsiteX57" fmla="*/ 179070 w 476250"/>
                <a:gd name="connsiteY57" fmla="*/ 180022 h 2305050"/>
                <a:gd name="connsiteX58" fmla="*/ 179070 w 476250"/>
                <a:gd name="connsiteY58" fmla="*/ 299085 h 2305050"/>
                <a:gd name="connsiteX59" fmla="*/ 300038 w 476250"/>
                <a:gd name="connsiteY59" fmla="*/ 299085 h 2305050"/>
                <a:gd name="connsiteX60" fmla="*/ 147638 w 476250"/>
                <a:gd name="connsiteY60" fmla="*/ 477202 h 2305050"/>
                <a:gd name="connsiteX61" fmla="*/ 26670 w 476250"/>
                <a:gd name="connsiteY61" fmla="*/ 477202 h 2305050"/>
                <a:gd name="connsiteX62" fmla="*/ 26670 w 476250"/>
                <a:gd name="connsiteY62" fmla="*/ 594360 h 2305050"/>
                <a:gd name="connsiteX63" fmla="*/ 147638 w 476250"/>
                <a:gd name="connsiteY63" fmla="*/ 594360 h 2305050"/>
                <a:gd name="connsiteX64" fmla="*/ 147638 w 476250"/>
                <a:gd name="connsiteY64" fmla="*/ 477202 h 2305050"/>
                <a:gd name="connsiteX65" fmla="*/ 450532 w 476250"/>
                <a:gd name="connsiteY65" fmla="*/ 1041082 h 2305050"/>
                <a:gd name="connsiteX66" fmla="*/ 450532 w 476250"/>
                <a:gd name="connsiteY66" fmla="*/ 923925 h 2305050"/>
                <a:gd name="connsiteX67" fmla="*/ 331470 w 476250"/>
                <a:gd name="connsiteY67" fmla="*/ 923925 h 2305050"/>
                <a:gd name="connsiteX68" fmla="*/ 331470 w 476250"/>
                <a:gd name="connsiteY68" fmla="*/ 1041082 h 2305050"/>
                <a:gd name="connsiteX69" fmla="*/ 450532 w 476250"/>
                <a:gd name="connsiteY69" fmla="*/ 1041082 h 2305050"/>
                <a:gd name="connsiteX70" fmla="*/ 332422 w 476250"/>
                <a:gd name="connsiteY70" fmla="*/ 1218248 h 2305050"/>
                <a:gd name="connsiteX71" fmla="*/ 332422 w 476250"/>
                <a:gd name="connsiteY71" fmla="*/ 1336357 h 2305050"/>
                <a:gd name="connsiteX72" fmla="*/ 451485 w 476250"/>
                <a:gd name="connsiteY72" fmla="*/ 1336357 h 2305050"/>
                <a:gd name="connsiteX73" fmla="*/ 451485 w 476250"/>
                <a:gd name="connsiteY73" fmla="*/ 1218248 h 2305050"/>
                <a:gd name="connsiteX74" fmla="*/ 332422 w 476250"/>
                <a:gd name="connsiteY74" fmla="*/ 1218248 h 2305050"/>
                <a:gd name="connsiteX75" fmla="*/ 452438 w 476250"/>
                <a:gd name="connsiteY75" fmla="*/ 447675 h 2305050"/>
                <a:gd name="connsiteX76" fmla="*/ 452438 w 476250"/>
                <a:gd name="connsiteY76" fmla="*/ 329565 h 2305050"/>
                <a:gd name="connsiteX77" fmla="*/ 331470 w 476250"/>
                <a:gd name="connsiteY77" fmla="*/ 329565 h 2305050"/>
                <a:gd name="connsiteX78" fmla="*/ 331470 w 476250"/>
                <a:gd name="connsiteY78" fmla="*/ 447675 h 2305050"/>
                <a:gd name="connsiteX79" fmla="*/ 452438 w 476250"/>
                <a:gd name="connsiteY79" fmla="*/ 447675 h 2305050"/>
                <a:gd name="connsiteX80" fmla="*/ 300038 w 476250"/>
                <a:gd name="connsiteY80" fmla="*/ 448627 h 2305050"/>
                <a:gd name="connsiteX81" fmla="*/ 300038 w 476250"/>
                <a:gd name="connsiteY81" fmla="*/ 328613 h 2305050"/>
                <a:gd name="connsiteX82" fmla="*/ 180022 w 476250"/>
                <a:gd name="connsiteY82" fmla="*/ 328613 h 2305050"/>
                <a:gd name="connsiteX83" fmla="*/ 180022 w 476250"/>
                <a:gd name="connsiteY83" fmla="*/ 448627 h 2305050"/>
                <a:gd name="connsiteX84" fmla="*/ 300038 w 476250"/>
                <a:gd name="connsiteY84" fmla="*/ 448627 h 2305050"/>
                <a:gd name="connsiteX85" fmla="*/ 146685 w 476250"/>
                <a:gd name="connsiteY85" fmla="*/ 299085 h 2305050"/>
                <a:gd name="connsiteX86" fmla="*/ 146685 w 476250"/>
                <a:gd name="connsiteY86" fmla="*/ 181927 h 2305050"/>
                <a:gd name="connsiteX87" fmla="*/ 27622 w 476250"/>
                <a:gd name="connsiteY87" fmla="*/ 181927 h 2305050"/>
                <a:gd name="connsiteX88" fmla="*/ 27622 w 476250"/>
                <a:gd name="connsiteY88" fmla="*/ 299085 h 2305050"/>
                <a:gd name="connsiteX89" fmla="*/ 146685 w 476250"/>
                <a:gd name="connsiteY89" fmla="*/ 299085 h 2305050"/>
                <a:gd name="connsiteX90" fmla="*/ 145732 w 476250"/>
                <a:gd name="connsiteY90" fmla="*/ 889635 h 2305050"/>
                <a:gd name="connsiteX91" fmla="*/ 145732 w 476250"/>
                <a:gd name="connsiteY91" fmla="*/ 772477 h 2305050"/>
                <a:gd name="connsiteX92" fmla="*/ 28575 w 476250"/>
                <a:gd name="connsiteY92" fmla="*/ 772477 h 2305050"/>
                <a:gd name="connsiteX93" fmla="*/ 28575 w 476250"/>
                <a:gd name="connsiteY93" fmla="*/ 889635 h 2305050"/>
                <a:gd name="connsiteX94" fmla="*/ 145732 w 476250"/>
                <a:gd name="connsiteY94" fmla="*/ 889635 h 2305050"/>
                <a:gd name="connsiteX95" fmla="*/ 179070 w 476250"/>
                <a:gd name="connsiteY95" fmla="*/ 889635 h 2305050"/>
                <a:gd name="connsiteX96" fmla="*/ 298132 w 476250"/>
                <a:gd name="connsiteY96" fmla="*/ 889635 h 2305050"/>
                <a:gd name="connsiteX97" fmla="*/ 298132 w 476250"/>
                <a:gd name="connsiteY97" fmla="*/ 772477 h 2305050"/>
                <a:gd name="connsiteX98" fmla="*/ 179070 w 476250"/>
                <a:gd name="connsiteY98" fmla="*/ 772477 h 2305050"/>
                <a:gd name="connsiteX99" fmla="*/ 179070 w 476250"/>
                <a:gd name="connsiteY99" fmla="*/ 889635 h 2305050"/>
                <a:gd name="connsiteX100" fmla="*/ 450532 w 476250"/>
                <a:gd name="connsiteY100" fmla="*/ 890588 h 2305050"/>
                <a:gd name="connsiteX101" fmla="*/ 450532 w 476250"/>
                <a:gd name="connsiteY101" fmla="*/ 771525 h 2305050"/>
                <a:gd name="connsiteX102" fmla="*/ 331470 w 476250"/>
                <a:gd name="connsiteY102" fmla="*/ 771525 h 2305050"/>
                <a:gd name="connsiteX103" fmla="*/ 331470 w 476250"/>
                <a:gd name="connsiteY103" fmla="*/ 890588 h 2305050"/>
                <a:gd name="connsiteX104" fmla="*/ 450532 w 476250"/>
                <a:gd name="connsiteY104" fmla="*/ 890588 h 2305050"/>
                <a:gd name="connsiteX105" fmla="*/ 298132 w 476250"/>
                <a:gd name="connsiteY105" fmla="*/ 1370648 h 2305050"/>
                <a:gd name="connsiteX106" fmla="*/ 180022 w 476250"/>
                <a:gd name="connsiteY106" fmla="*/ 1370648 h 2305050"/>
                <a:gd name="connsiteX107" fmla="*/ 180022 w 476250"/>
                <a:gd name="connsiteY107" fmla="*/ 1486853 h 2305050"/>
                <a:gd name="connsiteX108" fmla="*/ 298132 w 476250"/>
                <a:gd name="connsiteY108" fmla="*/ 1486853 h 2305050"/>
                <a:gd name="connsiteX109" fmla="*/ 298132 w 476250"/>
                <a:gd name="connsiteY109" fmla="*/ 1370648 h 2305050"/>
                <a:gd name="connsiteX110" fmla="*/ 299085 w 476250"/>
                <a:gd name="connsiteY110" fmla="*/ 1632585 h 2305050"/>
                <a:gd name="connsiteX111" fmla="*/ 299085 w 476250"/>
                <a:gd name="connsiteY111" fmla="*/ 1516380 h 2305050"/>
                <a:gd name="connsiteX112" fmla="*/ 179070 w 476250"/>
                <a:gd name="connsiteY112" fmla="*/ 1516380 h 2305050"/>
                <a:gd name="connsiteX113" fmla="*/ 179070 w 476250"/>
                <a:gd name="connsiteY113" fmla="*/ 1632585 h 2305050"/>
                <a:gd name="connsiteX114" fmla="*/ 299085 w 476250"/>
                <a:gd name="connsiteY114" fmla="*/ 1632585 h 2305050"/>
                <a:gd name="connsiteX115" fmla="*/ 146685 w 476250"/>
                <a:gd name="connsiteY115" fmla="*/ 1370648 h 2305050"/>
                <a:gd name="connsiteX116" fmla="*/ 28575 w 476250"/>
                <a:gd name="connsiteY116" fmla="*/ 1370648 h 2305050"/>
                <a:gd name="connsiteX117" fmla="*/ 28575 w 476250"/>
                <a:gd name="connsiteY117" fmla="*/ 1486853 h 2305050"/>
                <a:gd name="connsiteX118" fmla="*/ 146685 w 476250"/>
                <a:gd name="connsiteY118" fmla="*/ 1486853 h 2305050"/>
                <a:gd name="connsiteX119" fmla="*/ 146685 w 476250"/>
                <a:gd name="connsiteY119" fmla="*/ 1370648 h 2305050"/>
                <a:gd name="connsiteX120" fmla="*/ 449580 w 476250"/>
                <a:gd name="connsiteY120" fmla="*/ 1631632 h 2305050"/>
                <a:gd name="connsiteX121" fmla="*/ 449580 w 476250"/>
                <a:gd name="connsiteY121" fmla="*/ 1514475 h 2305050"/>
                <a:gd name="connsiteX122" fmla="*/ 332422 w 476250"/>
                <a:gd name="connsiteY122" fmla="*/ 1514475 h 2305050"/>
                <a:gd name="connsiteX123" fmla="*/ 332422 w 476250"/>
                <a:gd name="connsiteY123" fmla="*/ 1631632 h 2305050"/>
                <a:gd name="connsiteX124" fmla="*/ 449580 w 476250"/>
                <a:gd name="connsiteY124" fmla="*/ 1631632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476250" h="2305050">
                  <a:moveTo>
                    <a:pt x="477202" y="2308860"/>
                  </a:moveTo>
                  <a:cubicBezTo>
                    <a:pt x="316230" y="2308860"/>
                    <a:pt x="160020" y="2308860"/>
                    <a:pt x="0" y="2308860"/>
                  </a:cubicBezTo>
                  <a:cubicBezTo>
                    <a:pt x="0" y="1539240"/>
                    <a:pt x="0" y="771525"/>
                    <a:pt x="0" y="0"/>
                  </a:cubicBezTo>
                  <a:cubicBezTo>
                    <a:pt x="157163" y="0"/>
                    <a:pt x="315277" y="0"/>
                    <a:pt x="477202" y="0"/>
                  </a:cubicBezTo>
                  <a:cubicBezTo>
                    <a:pt x="477202" y="767715"/>
                    <a:pt x="477202" y="1536382"/>
                    <a:pt x="477202" y="2308860"/>
                  </a:cubicBezTo>
                  <a:close/>
                  <a:moveTo>
                    <a:pt x="452438" y="1071563"/>
                  </a:moveTo>
                  <a:cubicBezTo>
                    <a:pt x="412432" y="1071563"/>
                    <a:pt x="372427" y="1071563"/>
                    <a:pt x="332422" y="1071563"/>
                  </a:cubicBezTo>
                  <a:cubicBezTo>
                    <a:pt x="332422" y="1112520"/>
                    <a:pt x="332422" y="1150620"/>
                    <a:pt x="332422" y="1188720"/>
                  </a:cubicBezTo>
                  <a:cubicBezTo>
                    <a:pt x="374332" y="1188720"/>
                    <a:pt x="412432" y="1188720"/>
                    <a:pt x="452438" y="1188720"/>
                  </a:cubicBezTo>
                  <a:cubicBezTo>
                    <a:pt x="452438" y="1147763"/>
                    <a:pt x="452438" y="1111567"/>
                    <a:pt x="452438" y="1071563"/>
                  </a:cubicBezTo>
                  <a:close/>
                  <a:moveTo>
                    <a:pt x="298132" y="1190625"/>
                  </a:moveTo>
                  <a:cubicBezTo>
                    <a:pt x="298132" y="1147763"/>
                    <a:pt x="298132" y="1108710"/>
                    <a:pt x="298132" y="1070610"/>
                  </a:cubicBezTo>
                  <a:cubicBezTo>
                    <a:pt x="256222" y="1070610"/>
                    <a:pt x="218122" y="1070610"/>
                    <a:pt x="180975" y="1070610"/>
                  </a:cubicBezTo>
                  <a:cubicBezTo>
                    <a:pt x="180975" y="1112520"/>
                    <a:pt x="180975" y="1151573"/>
                    <a:pt x="180975" y="1190625"/>
                  </a:cubicBezTo>
                  <a:cubicBezTo>
                    <a:pt x="220980" y="1190625"/>
                    <a:pt x="257175" y="1190625"/>
                    <a:pt x="298132" y="1190625"/>
                  </a:cubicBezTo>
                  <a:close/>
                  <a:moveTo>
                    <a:pt x="27622" y="1188720"/>
                  </a:moveTo>
                  <a:cubicBezTo>
                    <a:pt x="68580" y="1188720"/>
                    <a:pt x="106680" y="1188720"/>
                    <a:pt x="146685" y="1188720"/>
                  </a:cubicBezTo>
                  <a:cubicBezTo>
                    <a:pt x="146685" y="1146810"/>
                    <a:pt x="146685" y="1108710"/>
                    <a:pt x="146685" y="1070610"/>
                  </a:cubicBezTo>
                  <a:cubicBezTo>
                    <a:pt x="104775" y="1070610"/>
                    <a:pt x="66675" y="1070610"/>
                    <a:pt x="27622" y="1070610"/>
                  </a:cubicBezTo>
                  <a:cubicBezTo>
                    <a:pt x="27622" y="1112520"/>
                    <a:pt x="27622" y="1149667"/>
                    <a:pt x="27622" y="1188720"/>
                  </a:cubicBezTo>
                  <a:close/>
                  <a:moveTo>
                    <a:pt x="28575" y="328613"/>
                  </a:moveTo>
                  <a:cubicBezTo>
                    <a:pt x="28575" y="372427"/>
                    <a:pt x="28575" y="410527"/>
                    <a:pt x="28575" y="448627"/>
                  </a:cubicBezTo>
                  <a:cubicBezTo>
                    <a:pt x="70485" y="448627"/>
                    <a:pt x="107632" y="448627"/>
                    <a:pt x="147638" y="448627"/>
                  </a:cubicBezTo>
                  <a:cubicBezTo>
                    <a:pt x="147638" y="407670"/>
                    <a:pt x="147638" y="369570"/>
                    <a:pt x="147638" y="328613"/>
                  </a:cubicBezTo>
                  <a:cubicBezTo>
                    <a:pt x="106680" y="328613"/>
                    <a:pt x="68580" y="328613"/>
                    <a:pt x="28575" y="328613"/>
                  </a:cubicBezTo>
                  <a:close/>
                  <a:moveTo>
                    <a:pt x="450532" y="744855"/>
                  </a:moveTo>
                  <a:cubicBezTo>
                    <a:pt x="450532" y="702945"/>
                    <a:pt x="450532" y="664845"/>
                    <a:pt x="450532" y="627697"/>
                  </a:cubicBezTo>
                  <a:cubicBezTo>
                    <a:pt x="408622" y="627697"/>
                    <a:pt x="369570" y="627697"/>
                    <a:pt x="331470" y="627697"/>
                  </a:cubicBezTo>
                  <a:cubicBezTo>
                    <a:pt x="331470" y="668655"/>
                    <a:pt x="331470" y="705802"/>
                    <a:pt x="331470" y="744855"/>
                  </a:cubicBezTo>
                  <a:cubicBezTo>
                    <a:pt x="371475" y="744855"/>
                    <a:pt x="409575" y="744855"/>
                    <a:pt x="450532" y="744855"/>
                  </a:cubicBezTo>
                  <a:close/>
                  <a:moveTo>
                    <a:pt x="147638" y="626745"/>
                  </a:moveTo>
                  <a:cubicBezTo>
                    <a:pt x="106680" y="626745"/>
                    <a:pt x="67627" y="626745"/>
                    <a:pt x="27622" y="626745"/>
                  </a:cubicBezTo>
                  <a:cubicBezTo>
                    <a:pt x="27622" y="667702"/>
                    <a:pt x="27622" y="706755"/>
                    <a:pt x="27622" y="743902"/>
                  </a:cubicBezTo>
                  <a:cubicBezTo>
                    <a:pt x="69532" y="743902"/>
                    <a:pt x="107632" y="743902"/>
                    <a:pt x="147638" y="743902"/>
                  </a:cubicBezTo>
                  <a:cubicBezTo>
                    <a:pt x="147638" y="702945"/>
                    <a:pt x="147638" y="665797"/>
                    <a:pt x="147638" y="626745"/>
                  </a:cubicBezTo>
                  <a:close/>
                  <a:moveTo>
                    <a:pt x="298132" y="1337310"/>
                  </a:moveTo>
                  <a:cubicBezTo>
                    <a:pt x="298132" y="1295400"/>
                    <a:pt x="298132" y="1257300"/>
                    <a:pt x="298132" y="1219200"/>
                  </a:cubicBezTo>
                  <a:cubicBezTo>
                    <a:pt x="256222" y="1219200"/>
                    <a:pt x="219075" y="1219200"/>
                    <a:pt x="180975" y="1219200"/>
                  </a:cubicBezTo>
                  <a:cubicBezTo>
                    <a:pt x="180975" y="1260157"/>
                    <a:pt x="180975" y="1298257"/>
                    <a:pt x="180975" y="1337310"/>
                  </a:cubicBezTo>
                  <a:cubicBezTo>
                    <a:pt x="220980" y="1337310"/>
                    <a:pt x="257175" y="1337310"/>
                    <a:pt x="298132" y="1337310"/>
                  </a:cubicBezTo>
                  <a:close/>
                  <a:moveTo>
                    <a:pt x="180022" y="476250"/>
                  </a:moveTo>
                  <a:cubicBezTo>
                    <a:pt x="180022" y="518160"/>
                    <a:pt x="180022" y="556260"/>
                    <a:pt x="180022" y="595313"/>
                  </a:cubicBezTo>
                  <a:cubicBezTo>
                    <a:pt x="220980" y="595313"/>
                    <a:pt x="259080" y="595313"/>
                    <a:pt x="299085" y="595313"/>
                  </a:cubicBezTo>
                  <a:cubicBezTo>
                    <a:pt x="299085" y="554355"/>
                    <a:pt x="299085" y="516255"/>
                    <a:pt x="299085" y="476250"/>
                  </a:cubicBezTo>
                  <a:cubicBezTo>
                    <a:pt x="259080" y="476250"/>
                    <a:pt x="220980" y="476250"/>
                    <a:pt x="180022" y="476250"/>
                  </a:cubicBezTo>
                  <a:close/>
                  <a:moveTo>
                    <a:pt x="452438" y="32385"/>
                  </a:moveTo>
                  <a:cubicBezTo>
                    <a:pt x="411480" y="32385"/>
                    <a:pt x="372427" y="32385"/>
                    <a:pt x="330518" y="32385"/>
                  </a:cubicBezTo>
                  <a:cubicBezTo>
                    <a:pt x="330518" y="71438"/>
                    <a:pt x="330518" y="108585"/>
                    <a:pt x="330518" y="148590"/>
                  </a:cubicBezTo>
                  <a:cubicBezTo>
                    <a:pt x="371475" y="148590"/>
                    <a:pt x="411480" y="148590"/>
                    <a:pt x="452438" y="148590"/>
                  </a:cubicBezTo>
                  <a:cubicBezTo>
                    <a:pt x="452438" y="109538"/>
                    <a:pt x="452438" y="73342"/>
                    <a:pt x="452438" y="32385"/>
                  </a:cubicBezTo>
                  <a:close/>
                  <a:moveTo>
                    <a:pt x="300038" y="31432"/>
                  </a:moveTo>
                  <a:cubicBezTo>
                    <a:pt x="257175" y="31432"/>
                    <a:pt x="219075" y="31432"/>
                    <a:pt x="180022" y="31432"/>
                  </a:cubicBezTo>
                  <a:cubicBezTo>
                    <a:pt x="180022" y="72390"/>
                    <a:pt x="180022" y="111442"/>
                    <a:pt x="180022" y="149542"/>
                  </a:cubicBezTo>
                  <a:cubicBezTo>
                    <a:pt x="221932" y="149542"/>
                    <a:pt x="260985" y="149542"/>
                    <a:pt x="300038" y="149542"/>
                  </a:cubicBezTo>
                  <a:cubicBezTo>
                    <a:pt x="300038" y="108585"/>
                    <a:pt x="300038" y="71438"/>
                    <a:pt x="300038" y="31432"/>
                  </a:cubicBezTo>
                  <a:close/>
                  <a:moveTo>
                    <a:pt x="300038" y="299085"/>
                  </a:moveTo>
                  <a:cubicBezTo>
                    <a:pt x="300038" y="257175"/>
                    <a:pt x="300038" y="220027"/>
                    <a:pt x="300038" y="180022"/>
                  </a:cubicBezTo>
                  <a:cubicBezTo>
                    <a:pt x="259080" y="180022"/>
                    <a:pt x="220027" y="180022"/>
                    <a:pt x="179070" y="180022"/>
                  </a:cubicBezTo>
                  <a:cubicBezTo>
                    <a:pt x="179070" y="220027"/>
                    <a:pt x="179070" y="258127"/>
                    <a:pt x="179070" y="299085"/>
                  </a:cubicBezTo>
                  <a:cubicBezTo>
                    <a:pt x="220027" y="299085"/>
                    <a:pt x="258127" y="299085"/>
                    <a:pt x="300038" y="299085"/>
                  </a:cubicBezTo>
                  <a:close/>
                  <a:moveTo>
                    <a:pt x="147638" y="477202"/>
                  </a:moveTo>
                  <a:cubicBezTo>
                    <a:pt x="104775" y="477202"/>
                    <a:pt x="66675" y="477202"/>
                    <a:pt x="26670" y="477202"/>
                  </a:cubicBezTo>
                  <a:cubicBezTo>
                    <a:pt x="26670" y="517207"/>
                    <a:pt x="26670" y="554355"/>
                    <a:pt x="26670" y="594360"/>
                  </a:cubicBezTo>
                  <a:cubicBezTo>
                    <a:pt x="67627" y="594360"/>
                    <a:pt x="106680" y="594360"/>
                    <a:pt x="147638" y="594360"/>
                  </a:cubicBezTo>
                  <a:cubicBezTo>
                    <a:pt x="147638" y="554355"/>
                    <a:pt x="147638" y="517207"/>
                    <a:pt x="147638" y="477202"/>
                  </a:cubicBezTo>
                  <a:close/>
                  <a:moveTo>
                    <a:pt x="450532" y="1041082"/>
                  </a:moveTo>
                  <a:cubicBezTo>
                    <a:pt x="450532" y="1001077"/>
                    <a:pt x="450532" y="962025"/>
                    <a:pt x="450532" y="923925"/>
                  </a:cubicBezTo>
                  <a:cubicBezTo>
                    <a:pt x="408622" y="923925"/>
                    <a:pt x="370522" y="923925"/>
                    <a:pt x="331470" y="923925"/>
                  </a:cubicBezTo>
                  <a:cubicBezTo>
                    <a:pt x="331470" y="964882"/>
                    <a:pt x="331470" y="1002030"/>
                    <a:pt x="331470" y="1041082"/>
                  </a:cubicBezTo>
                  <a:cubicBezTo>
                    <a:pt x="372427" y="1041082"/>
                    <a:pt x="410527" y="1041082"/>
                    <a:pt x="450532" y="1041082"/>
                  </a:cubicBezTo>
                  <a:close/>
                  <a:moveTo>
                    <a:pt x="332422" y="1218248"/>
                  </a:moveTo>
                  <a:cubicBezTo>
                    <a:pt x="332422" y="1258253"/>
                    <a:pt x="332422" y="1296353"/>
                    <a:pt x="332422" y="1336357"/>
                  </a:cubicBezTo>
                  <a:cubicBezTo>
                    <a:pt x="373380" y="1336357"/>
                    <a:pt x="410527" y="1336357"/>
                    <a:pt x="451485" y="1336357"/>
                  </a:cubicBezTo>
                  <a:cubicBezTo>
                    <a:pt x="451485" y="1296353"/>
                    <a:pt x="451485" y="1257300"/>
                    <a:pt x="451485" y="1218248"/>
                  </a:cubicBezTo>
                  <a:cubicBezTo>
                    <a:pt x="409575" y="1218248"/>
                    <a:pt x="372427" y="1218248"/>
                    <a:pt x="332422" y="1218248"/>
                  </a:cubicBezTo>
                  <a:close/>
                  <a:moveTo>
                    <a:pt x="452438" y="447675"/>
                  </a:moveTo>
                  <a:cubicBezTo>
                    <a:pt x="452438" y="406717"/>
                    <a:pt x="452438" y="369570"/>
                    <a:pt x="452438" y="329565"/>
                  </a:cubicBezTo>
                  <a:cubicBezTo>
                    <a:pt x="411480" y="329565"/>
                    <a:pt x="371475" y="329565"/>
                    <a:pt x="331470" y="329565"/>
                  </a:cubicBezTo>
                  <a:cubicBezTo>
                    <a:pt x="331470" y="370522"/>
                    <a:pt x="331470" y="408622"/>
                    <a:pt x="331470" y="447675"/>
                  </a:cubicBezTo>
                  <a:cubicBezTo>
                    <a:pt x="371475" y="447675"/>
                    <a:pt x="409575" y="447675"/>
                    <a:pt x="452438" y="447675"/>
                  </a:cubicBezTo>
                  <a:close/>
                  <a:moveTo>
                    <a:pt x="300038" y="448627"/>
                  </a:moveTo>
                  <a:cubicBezTo>
                    <a:pt x="300038" y="405765"/>
                    <a:pt x="300038" y="368617"/>
                    <a:pt x="300038" y="328613"/>
                  </a:cubicBezTo>
                  <a:cubicBezTo>
                    <a:pt x="258127" y="328613"/>
                    <a:pt x="219075" y="328613"/>
                    <a:pt x="180022" y="328613"/>
                  </a:cubicBezTo>
                  <a:cubicBezTo>
                    <a:pt x="180022" y="370522"/>
                    <a:pt x="180022" y="408622"/>
                    <a:pt x="180022" y="448627"/>
                  </a:cubicBezTo>
                  <a:cubicBezTo>
                    <a:pt x="220980" y="448627"/>
                    <a:pt x="258127" y="448627"/>
                    <a:pt x="300038" y="448627"/>
                  </a:cubicBezTo>
                  <a:close/>
                  <a:moveTo>
                    <a:pt x="146685" y="299085"/>
                  </a:moveTo>
                  <a:cubicBezTo>
                    <a:pt x="146685" y="256222"/>
                    <a:pt x="146685" y="218122"/>
                    <a:pt x="146685" y="181927"/>
                  </a:cubicBezTo>
                  <a:cubicBezTo>
                    <a:pt x="103822" y="181927"/>
                    <a:pt x="65722" y="181927"/>
                    <a:pt x="27622" y="181927"/>
                  </a:cubicBezTo>
                  <a:cubicBezTo>
                    <a:pt x="27622" y="222885"/>
                    <a:pt x="27622" y="260032"/>
                    <a:pt x="27622" y="299085"/>
                  </a:cubicBezTo>
                  <a:cubicBezTo>
                    <a:pt x="67627" y="299085"/>
                    <a:pt x="104775" y="299085"/>
                    <a:pt x="146685" y="299085"/>
                  </a:cubicBezTo>
                  <a:close/>
                  <a:moveTo>
                    <a:pt x="145732" y="889635"/>
                  </a:moveTo>
                  <a:cubicBezTo>
                    <a:pt x="145732" y="848677"/>
                    <a:pt x="145732" y="810577"/>
                    <a:pt x="145732" y="772477"/>
                  </a:cubicBezTo>
                  <a:cubicBezTo>
                    <a:pt x="103822" y="772477"/>
                    <a:pt x="66675" y="772477"/>
                    <a:pt x="28575" y="772477"/>
                  </a:cubicBezTo>
                  <a:cubicBezTo>
                    <a:pt x="28575" y="813435"/>
                    <a:pt x="28575" y="851535"/>
                    <a:pt x="28575" y="889635"/>
                  </a:cubicBezTo>
                  <a:cubicBezTo>
                    <a:pt x="70485" y="889635"/>
                    <a:pt x="107632" y="889635"/>
                    <a:pt x="145732" y="889635"/>
                  </a:cubicBezTo>
                  <a:close/>
                  <a:moveTo>
                    <a:pt x="179070" y="889635"/>
                  </a:moveTo>
                  <a:cubicBezTo>
                    <a:pt x="220027" y="889635"/>
                    <a:pt x="258127" y="889635"/>
                    <a:pt x="298132" y="889635"/>
                  </a:cubicBezTo>
                  <a:cubicBezTo>
                    <a:pt x="298132" y="848677"/>
                    <a:pt x="298132" y="810577"/>
                    <a:pt x="298132" y="772477"/>
                  </a:cubicBezTo>
                  <a:cubicBezTo>
                    <a:pt x="256222" y="772477"/>
                    <a:pt x="219075" y="772477"/>
                    <a:pt x="179070" y="772477"/>
                  </a:cubicBezTo>
                  <a:cubicBezTo>
                    <a:pt x="179070" y="812482"/>
                    <a:pt x="179070" y="849630"/>
                    <a:pt x="179070" y="889635"/>
                  </a:cubicBezTo>
                  <a:close/>
                  <a:moveTo>
                    <a:pt x="450532" y="890588"/>
                  </a:moveTo>
                  <a:cubicBezTo>
                    <a:pt x="450532" y="849630"/>
                    <a:pt x="450532" y="811530"/>
                    <a:pt x="450532" y="771525"/>
                  </a:cubicBezTo>
                  <a:cubicBezTo>
                    <a:pt x="409575" y="771525"/>
                    <a:pt x="372427" y="771525"/>
                    <a:pt x="331470" y="771525"/>
                  </a:cubicBezTo>
                  <a:cubicBezTo>
                    <a:pt x="331470" y="811530"/>
                    <a:pt x="331470" y="850582"/>
                    <a:pt x="331470" y="890588"/>
                  </a:cubicBezTo>
                  <a:cubicBezTo>
                    <a:pt x="372427" y="890588"/>
                    <a:pt x="410527" y="890588"/>
                    <a:pt x="450532" y="890588"/>
                  </a:cubicBezTo>
                  <a:close/>
                  <a:moveTo>
                    <a:pt x="298132" y="1370648"/>
                  </a:moveTo>
                  <a:cubicBezTo>
                    <a:pt x="257175" y="1370648"/>
                    <a:pt x="218122" y="1370648"/>
                    <a:pt x="180022" y="1370648"/>
                  </a:cubicBezTo>
                  <a:cubicBezTo>
                    <a:pt x="180022" y="1410653"/>
                    <a:pt x="180022" y="1447800"/>
                    <a:pt x="180022" y="1486853"/>
                  </a:cubicBezTo>
                  <a:cubicBezTo>
                    <a:pt x="220980" y="1486853"/>
                    <a:pt x="257175" y="1486853"/>
                    <a:pt x="298132" y="1486853"/>
                  </a:cubicBezTo>
                  <a:cubicBezTo>
                    <a:pt x="298132" y="1447800"/>
                    <a:pt x="298132" y="1411605"/>
                    <a:pt x="298132" y="1370648"/>
                  </a:cubicBezTo>
                  <a:close/>
                  <a:moveTo>
                    <a:pt x="299085" y="1632585"/>
                  </a:moveTo>
                  <a:cubicBezTo>
                    <a:pt x="299085" y="1590675"/>
                    <a:pt x="299085" y="1553528"/>
                    <a:pt x="299085" y="1516380"/>
                  </a:cubicBezTo>
                  <a:cubicBezTo>
                    <a:pt x="258127" y="1516380"/>
                    <a:pt x="219075" y="1516380"/>
                    <a:pt x="179070" y="1516380"/>
                  </a:cubicBezTo>
                  <a:cubicBezTo>
                    <a:pt x="179070" y="1557338"/>
                    <a:pt x="179070" y="1594485"/>
                    <a:pt x="179070" y="1632585"/>
                  </a:cubicBezTo>
                  <a:cubicBezTo>
                    <a:pt x="219075" y="1632585"/>
                    <a:pt x="256222" y="1632585"/>
                    <a:pt x="299085" y="1632585"/>
                  </a:cubicBezTo>
                  <a:close/>
                  <a:moveTo>
                    <a:pt x="146685" y="1370648"/>
                  </a:moveTo>
                  <a:cubicBezTo>
                    <a:pt x="104775" y="1370648"/>
                    <a:pt x="65722" y="1370648"/>
                    <a:pt x="28575" y="1370648"/>
                  </a:cubicBezTo>
                  <a:cubicBezTo>
                    <a:pt x="28575" y="1410653"/>
                    <a:pt x="28575" y="1447800"/>
                    <a:pt x="28575" y="1486853"/>
                  </a:cubicBezTo>
                  <a:cubicBezTo>
                    <a:pt x="69532" y="1486853"/>
                    <a:pt x="106680" y="1486853"/>
                    <a:pt x="146685" y="1486853"/>
                  </a:cubicBezTo>
                  <a:cubicBezTo>
                    <a:pt x="146685" y="1447800"/>
                    <a:pt x="146685" y="1410653"/>
                    <a:pt x="146685" y="1370648"/>
                  </a:cubicBezTo>
                  <a:close/>
                  <a:moveTo>
                    <a:pt x="449580" y="1631632"/>
                  </a:moveTo>
                  <a:cubicBezTo>
                    <a:pt x="449580" y="1591628"/>
                    <a:pt x="449580" y="1553528"/>
                    <a:pt x="449580" y="1514475"/>
                  </a:cubicBezTo>
                  <a:cubicBezTo>
                    <a:pt x="409575" y="1514475"/>
                    <a:pt x="372427" y="1514475"/>
                    <a:pt x="332422" y="1514475"/>
                  </a:cubicBezTo>
                  <a:cubicBezTo>
                    <a:pt x="332422" y="1554480"/>
                    <a:pt x="332422" y="1592580"/>
                    <a:pt x="332422" y="1631632"/>
                  </a:cubicBezTo>
                  <a:cubicBezTo>
                    <a:pt x="373380" y="1631632"/>
                    <a:pt x="410527" y="1631632"/>
                    <a:pt x="449580" y="163163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8624DCA-2BD8-4952-AC4D-60B6C2D8EF1F}"/>
                </a:ext>
              </a:extLst>
            </p:cNvPr>
            <p:cNvSpPr/>
            <p:nvPr/>
          </p:nvSpPr>
          <p:spPr>
            <a:xfrm>
              <a:off x="5647753" y="1778275"/>
              <a:ext cx="565541" cy="1976576"/>
            </a:xfrm>
            <a:custGeom>
              <a:avLst/>
              <a:gdLst>
                <a:gd name="connsiteX0" fmla="*/ 335796 w 565541"/>
                <a:gd name="connsiteY0" fmla="*/ 1531565 h 1976576"/>
                <a:gd name="connsiteX1" fmla="*/ 335796 w 565541"/>
                <a:gd name="connsiteY1" fmla="*/ 1585857 h 1976576"/>
                <a:gd name="connsiteX2" fmla="*/ 441823 w 565541"/>
                <a:gd name="connsiteY2" fmla="*/ 1585857 h 1976576"/>
                <a:gd name="connsiteX3" fmla="*/ 441823 w 565541"/>
                <a:gd name="connsiteY3" fmla="*/ 1531565 h 1976576"/>
                <a:gd name="connsiteX4" fmla="*/ 123718 w 565541"/>
                <a:gd name="connsiteY4" fmla="*/ 1526871 h 1976576"/>
                <a:gd name="connsiteX5" fmla="*/ 123718 w 565541"/>
                <a:gd name="connsiteY5" fmla="*/ 1581163 h 1976576"/>
                <a:gd name="connsiteX6" fmla="*/ 229745 w 565541"/>
                <a:gd name="connsiteY6" fmla="*/ 1581163 h 1976576"/>
                <a:gd name="connsiteX7" fmla="*/ 229745 w 565541"/>
                <a:gd name="connsiteY7" fmla="*/ 1526871 h 1976576"/>
                <a:gd name="connsiteX8" fmla="*/ 335796 w 565541"/>
                <a:gd name="connsiteY8" fmla="*/ 1409581 h 1976576"/>
                <a:gd name="connsiteX9" fmla="*/ 335796 w 565541"/>
                <a:gd name="connsiteY9" fmla="*/ 1463873 h 1976576"/>
                <a:gd name="connsiteX10" fmla="*/ 441823 w 565541"/>
                <a:gd name="connsiteY10" fmla="*/ 1463873 h 1976576"/>
                <a:gd name="connsiteX11" fmla="*/ 441823 w 565541"/>
                <a:gd name="connsiteY11" fmla="*/ 1409581 h 1976576"/>
                <a:gd name="connsiteX12" fmla="*/ 123718 w 565541"/>
                <a:gd name="connsiteY12" fmla="*/ 1404887 h 1976576"/>
                <a:gd name="connsiteX13" fmla="*/ 123718 w 565541"/>
                <a:gd name="connsiteY13" fmla="*/ 1459180 h 1976576"/>
                <a:gd name="connsiteX14" fmla="*/ 229745 w 565541"/>
                <a:gd name="connsiteY14" fmla="*/ 1459180 h 1976576"/>
                <a:gd name="connsiteX15" fmla="*/ 229745 w 565541"/>
                <a:gd name="connsiteY15" fmla="*/ 1404887 h 1976576"/>
                <a:gd name="connsiteX16" fmla="*/ 335796 w 565541"/>
                <a:gd name="connsiteY16" fmla="*/ 1287599 h 1976576"/>
                <a:gd name="connsiteX17" fmla="*/ 335796 w 565541"/>
                <a:gd name="connsiteY17" fmla="*/ 1341892 h 1976576"/>
                <a:gd name="connsiteX18" fmla="*/ 441823 w 565541"/>
                <a:gd name="connsiteY18" fmla="*/ 1341892 h 1976576"/>
                <a:gd name="connsiteX19" fmla="*/ 441823 w 565541"/>
                <a:gd name="connsiteY19" fmla="*/ 1287599 h 1976576"/>
                <a:gd name="connsiteX20" fmla="*/ 123718 w 565541"/>
                <a:gd name="connsiteY20" fmla="*/ 1282905 h 1976576"/>
                <a:gd name="connsiteX21" fmla="*/ 123718 w 565541"/>
                <a:gd name="connsiteY21" fmla="*/ 1337198 h 1976576"/>
                <a:gd name="connsiteX22" fmla="*/ 229745 w 565541"/>
                <a:gd name="connsiteY22" fmla="*/ 1337198 h 1976576"/>
                <a:gd name="connsiteX23" fmla="*/ 229745 w 565541"/>
                <a:gd name="connsiteY23" fmla="*/ 1282905 h 1976576"/>
                <a:gd name="connsiteX24" fmla="*/ 335796 w 565541"/>
                <a:gd name="connsiteY24" fmla="*/ 1165617 h 1976576"/>
                <a:gd name="connsiteX25" fmla="*/ 335796 w 565541"/>
                <a:gd name="connsiteY25" fmla="*/ 1219910 h 1976576"/>
                <a:gd name="connsiteX26" fmla="*/ 441823 w 565541"/>
                <a:gd name="connsiteY26" fmla="*/ 1219910 h 1976576"/>
                <a:gd name="connsiteX27" fmla="*/ 441823 w 565541"/>
                <a:gd name="connsiteY27" fmla="*/ 1165617 h 1976576"/>
                <a:gd name="connsiteX28" fmla="*/ 123718 w 565541"/>
                <a:gd name="connsiteY28" fmla="*/ 1160924 h 1976576"/>
                <a:gd name="connsiteX29" fmla="*/ 123718 w 565541"/>
                <a:gd name="connsiteY29" fmla="*/ 1215216 h 1976576"/>
                <a:gd name="connsiteX30" fmla="*/ 229745 w 565541"/>
                <a:gd name="connsiteY30" fmla="*/ 1215216 h 1976576"/>
                <a:gd name="connsiteX31" fmla="*/ 229745 w 565541"/>
                <a:gd name="connsiteY31" fmla="*/ 1160924 h 1976576"/>
                <a:gd name="connsiteX32" fmla="*/ 335796 w 565541"/>
                <a:gd name="connsiteY32" fmla="*/ 1043636 h 1976576"/>
                <a:gd name="connsiteX33" fmla="*/ 335796 w 565541"/>
                <a:gd name="connsiteY33" fmla="*/ 1097928 h 1976576"/>
                <a:gd name="connsiteX34" fmla="*/ 441823 w 565541"/>
                <a:gd name="connsiteY34" fmla="*/ 1097928 h 1976576"/>
                <a:gd name="connsiteX35" fmla="*/ 441823 w 565541"/>
                <a:gd name="connsiteY35" fmla="*/ 1043636 h 1976576"/>
                <a:gd name="connsiteX36" fmla="*/ 123718 w 565541"/>
                <a:gd name="connsiteY36" fmla="*/ 1038942 h 1976576"/>
                <a:gd name="connsiteX37" fmla="*/ 123718 w 565541"/>
                <a:gd name="connsiteY37" fmla="*/ 1093234 h 1976576"/>
                <a:gd name="connsiteX38" fmla="*/ 229745 w 565541"/>
                <a:gd name="connsiteY38" fmla="*/ 1093234 h 1976576"/>
                <a:gd name="connsiteX39" fmla="*/ 229745 w 565541"/>
                <a:gd name="connsiteY39" fmla="*/ 1038942 h 1976576"/>
                <a:gd name="connsiteX40" fmla="*/ 335796 w 565541"/>
                <a:gd name="connsiteY40" fmla="*/ 921654 h 1976576"/>
                <a:gd name="connsiteX41" fmla="*/ 335796 w 565541"/>
                <a:gd name="connsiteY41" fmla="*/ 975946 h 1976576"/>
                <a:gd name="connsiteX42" fmla="*/ 441823 w 565541"/>
                <a:gd name="connsiteY42" fmla="*/ 975946 h 1976576"/>
                <a:gd name="connsiteX43" fmla="*/ 441823 w 565541"/>
                <a:gd name="connsiteY43" fmla="*/ 921654 h 1976576"/>
                <a:gd name="connsiteX44" fmla="*/ 123718 w 565541"/>
                <a:gd name="connsiteY44" fmla="*/ 916960 h 1976576"/>
                <a:gd name="connsiteX45" fmla="*/ 123718 w 565541"/>
                <a:gd name="connsiteY45" fmla="*/ 971252 h 1976576"/>
                <a:gd name="connsiteX46" fmla="*/ 229745 w 565541"/>
                <a:gd name="connsiteY46" fmla="*/ 971252 h 1976576"/>
                <a:gd name="connsiteX47" fmla="*/ 229745 w 565541"/>
                <a:gd name="connsiteY47" fmla="*/ 916960 h 1976576"/>
                <a:gd name="connsiteX48" fmla="*/ 335796 w 565541"/>
                <a:gd name="connsiteY48" fmla="*/ 799672 h 1976576"/>
                <a:gd name="connsiteX49" fmla="*/ 335796 w 565541"/>
                <a:gd name="connsiteY49" fmla="*/ 853964 h 1976576"/>
                <a:gd name="connsiteX50" fmla="*/ 441823 w 565541"/>
                <a:gd name="connsiteY50" fmla="*/ 853964 h 1976576"/>
                <a:gd name="connsiteX51" fmla="*/ 441823 w 565541"/>
                <a:gd name="connsiteY51" fmla="*/ 799672 h 1976576"/>
                <a:gd name="connsiteX52" fmla="*/ 123718 w 565541"/>
                <a:gd name="connsiteY52" fmla="*/ 794978 h 1976576"/>
                <a:gd name="connsiteX53" fmla="*/ 123718 w 565541"/>
                <a:gd name="connsiteY53" fmla="*/ 849270 h 1976576"/>
                <a:gd name="connsiteX54" fmla="*/ 229745 w 565541"/>
                <a:gd name="connsiteY54" fmla="*/ 849270 h 1976576"/>
                <a:gd name="connsiteX55" fmla="*/ 229745 w 565541"/>
                <a:gd name="connsiteY55" fmla="*/ 794978 h 1976576"/>
                <a:gd name="connsiteX56" fmla="*/ 335796 w 565541"/>
                <a:gd name="connsiteY56" fmla="*/ 677690 h 1976576"/>
                <a:gd name="connsiteX57" fmla="*/ 335796 w 565541"/>
                <a:gd name="connsiteY57" fmla="*/ 731982 h 1976576"/>
                <a:gd name="connsiteX58" fmla="*/ 441823 w 565541"/>
                <a:gd name="connsiteY58" fmla="*/ 731982 h 1976576"/>
                <a:gd name="connsiteX59" fmla="*/ 441823 w 565541"/>
                <a:gd name="connsiteY59" fmla="*/ 677690 h 1976576"/>
                <a:gd name="connsiteX60" fmla="*/ 123718 w 565541"/>
                <a:gd name="connsiteY60" fmla="*/ 672996 h 1976576"/>
                <a:gd name="connsiteX61" fmla="*/ 123718 w 565541"/>
                <a:gd name="connsiteY61" fmla="*/ 727289 h 1976576"/>
                <a:gd name="connsiteX62" fmla="*/ 229745 w 565541"/>
                <a:gd name="connsiteY62" fmla="*/ 727289 h 1976576"/>
                <a:gd name="connsiteX63" fmla="*/ 229745 w 565541"/>
                <a:gd name="connsiteY63" fmla="*/ 672996 h 1976576"/>
                <a:gd name="connsiteX64" fmla="*/ 335796 w 565541"/>
                <a:gd name="connsiteY64" fmla="*/ 555708 h 1976576"/>
                <a:gd name="connsiteX65" fmla="*/ 335796 w 565541"/>
                <a:gd name="connsiteY65" fmla="*/ 610000 h 1976576"/>
                <a:gd name="connsiteX66" fmla="*/ 441823 w 565541"/>
                <a:gd name="connsiteY66" fmla="*/ 610000 h 1976576"/>
                <a:gd name="connsiteX67" fmla="*/ 441823 w 565541"/>
                <a:gd name="connsiteY67" fmla="*/ 555708 h 1976576"/>
                <a:gd name="connsiteX68" fmla="*/ 123718 w 565541"/>
                <a:gd name="connsiteY68" fmla="*/ 551014 h 1976576"/>
                <a:gd name="connsiteX69" fmla="*/ 123718 w 565541"/>
                <a:gd name="connsiteY69" fmla="*/ 605307 h 1976576"/>
                <a:gd name="connsiteX70" fmla="*/ 229745 w 565541"/>
                <a:gd name="connsiteY70" fmla="*/ 605307 h 1976576"/>
                <a:gd name="connsiteX71" fmla="*/ 229745 w 565541"/>
                <a:gd name="connsiteY71" fmla="*/ 551014 h 1976576"/>
                <a:gd name="connsiteX72" fmla="*/ 335796 w 565541"/>
                <a:gd name="connsiteY72" fmla="*/ 433726 h 1976576"/>
                <a:gd name="connsiteX73" fmla="*/ 335796 w 565541"/>
                <a:gd name="connsiteY73" fmla="*/ 488019 h 1976576"/>
                <a:gd name="connsiteX74" fmla="*/ 441823 w 565541"/>
                <a:gd name="connsiteY74" fmla="*/ 488019 h 1976576"/>
                <a:gd name="connsiteX75" fmla="*/ 441823 w 565541"/>
                <a:gd name="connsiteY75" fmla="*/ 433726 h 1976576"/>
                <a:gd name="connsiteX76" fmla="*/ 123718 w 565541"/>
                <a:gd name="connsiteY76" fmla="*/ 429032 h 1976576"/>
                <a:gd name="connsiteX77" fmla="*/ 123718 w 565541"/>
                <a:gd name="connsiteY77" fmla="*/ 483325 h 1976576"/>
                <a:gd name="connsiteX78" fmla="*/ 229745 w 565541"/>
                <a:gd name="connsiteY78" fmla="*/ 483325 h 1976576"/>
                <a:gd name="connsiteX79" fmla="*/ 229745 w 565541"/>
                <a:gd name="connsiteY79" fmla="*/ 429032 h 1976576"/>
                <a:gd name="connsiteX80" fmla="*/ 244058 w 565541"/>
                <a:gd name="connsiteY80" fmla="*/ 0 h 1976576"/>
                <a:gd name="connsiteX81" fmla="*/ 321484 w 565541"/>
                <a:gd name="connsiteY81" fmla="*/ 0 h 1976576"/>
                <a:gd name="connsiteX82" fmla="*/ 321484 w 565541"/>
                <a:gd name="connsiteY82" fmla="*/ 178763 h 1976576"/>
                <a:gd name="connsiteX83" fmla="*/ 388810 w 565541"/>
                <a:gd name="connsiteY83" fmla="*/ 178763 h 1976576"/>
                <a:gd name="connsiteX84" fmla="*/ 388810 w 565541"/>
                <a:gd name="connsiteY84" fmla="*/ 299617 h 1976576"/>
                <a:gd name="connsiteX85" fmla="*/ 565541 w 565541"/>
                <a:gd name="connsiteY85" fmla="*/ 299617 h 1976576"/>
                <a:gd name="connsiteX86" fmla="*/ 565541 w 565541"/>
                <a:gd name="connsiteY86" fmla="*/ 1976576 h 1976576"/>
                <a:gd name="connsiteX87" fmla="*/ 448247 w 565541"/>
                <a:gd name="connsiteY87" fmla="*/ 1976576 h 1976576"/>
                <a:gd name="connsiteX88" fmla="*/ 371127 w 565541"/>
                <a:gd name="connsiteY88" fmla="*/ 1976576 h 1976576"/>
                <a:gd name="connsiteX89" fmla="*/ 194414 w 565541"/>
                <a:gd name="connsiteY89" fmla="*/ 1976576 h 1976576"/>
                <a:gd name="connsiteX90" fmla="*/ 88332 w 565541"/>
                <a:gd name="connsiteY90" fmla="*/ 1976576 h 1976576"/>
                <a:gd name="connsiteX91" fmla="*/ 0 w 565541"/>
                <a:gd name="connsiteY91" fmla="*/ 1976576 h 1976576"/>
                <a:gd name="connsiteX92" fmla="*/ 0 w 565541"/>
                <a:gd name="connsiteY92" fmla="*/ 299617 h 1976576"/>
                <a:gd name="connsiteX93" fmla="*/ 176731 w 565541"/>
                <a:gd name="connsiteY93" fmla="*/ 299617 h 1976576"/>
                <a:gd name="connsiteX94" fmla="*/ 176731 w 565541"/>
                <a:gd name="connsiteY94" fmla="*/ 178763 h 1976576"/>
                <a:gd name="connsiteX95" fmla="*/ 244058 w 565541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65541" h="1976576">
                  <a:moveTo>
                    <a:pt x="335796" y="1531565"/>
                  </a:moveTo>
                  <a:lnTo>
                    <a:pt x="335796" y="1585857"/>
                  </a:lnTo>
                  <a:lnTo>
                    <a:pt x="441823" y="1585857"/>
                  </a:lnTo>
                  <a:lnTo>
                    <a:pt x="441823" y="1531565"/>
                  </a:lnTo>
                  <a:close/>
                  <a:moveTo>
                    <a:pt x="123718" y="1526871"/>
                  </a:moveTo>
                  <a:lnTo>
                    <a:pt x="123718" y="1581163"/>
                  </a:lnTo>
                  <a:lnTo>
                    <a:pt x="229745" y="1581163"/>
                  </a:lnTo>
                  <a:lnTo>
                    <a:pt x="229745" y="1526871"/>
                  </a:lnTo>
                  <a:close/>
                  <a:moveTo>
                    <a:pt x="335796" y="1409581"/>
                  </a:moveTo>
                  <a:lnTo>
                    <a:pt x="335796" y="1463873"/>
                  </a:lnTo>
                  <a:lnTo>
                    <a:pt x="441823" y="1463873"/>
                  </a:lnTo>
                  <a:lnTo>
                    <a:pt x="441823" y="1409581"/>
                  </a:lnTo>
                  <a:close/>
                  <a:moveTo>
                    <a:pt x="123718" y="1404887"/>
                  </a:moveTo>
                  <a:lnTo>
                    <a:pt x="123718" y="1459180"/>
                  </a:lnTo>
                  <a:lnTo>
                    <a:pt x="229745" y="1459180"/>
                  </a:lnTo>
                  <a:lnTo>
                    <a:pt x="229745" y="1404887"/>
                  </a:lnTo>
                  <a:close/>
                  <a:moveTo>
                    <a:pt x="335796" y="1287599"/>
                  </a:moveTo>
                  <a:lnTo>
                    <a:pt x="335796" y="1341892"/>
                  </a:lnTo>
                  <a:lnTo>
                    <a:pt x="441823" y="1341892"/>
                  </a:lnTo>
                  <a:lnTo>
                    <a:pt x="441823" y="1287599"/>
                  </a:lnTo>
                  <a:close/>
                  <a:moveTo>
                    <a:pt x="123718" y="1282905"/>
                  </a:moveTo>
                  <a:lnTo>
                    <a:pt x="123718" y="1337198"/>
                  </a:lnTo>
                  <a:lnTo>
                    <a:pt x="229745" y="1337198"/>
                  </a:lnTo>
                  <a:lnTo>
                    <a:pt x="229745" y="1282905"/>
                  </a:lnTo>
                  <a:close/>
                  <a:moveTo>
                    <a:pt x="335796" y="1165617"/>
                  </a:moveTo>
                  <a:lnTo>
                    <a:pt x="335796" y="1219910"/>
                  </a:lnTo>
                  <a:lnTo>
                    <a:pt x="441823" y="1219910"/>
                  </a:lnTo>
                  <a:lnTo>
                    <a:pt x="441823" y="1165617"/>
                  </a:lnTo>
                  <a:close/>
                  <a:moveTo>
                    <a:pt x="123718" y="1160924"/>
                  </a:moveTo>
                  <a:lnTo>
                    <a:pt x="123718" y="1215216"/>
                  </a:lnTo>
                  <a:lnTo>
                    <a:pt x="229745" y="1215216"/>
                  </a:lnTo>
                  <a:lnTo>
                    <a:pt x="229745" y="1160924"/>
                  </a:lnTo>
                  <a:close/>
                  <a:moveTo>
                    <a:pt x="335796" y="1043636"/>
                  </a:moveTo>
                  <a:lnTo>
                    <a:pt x="335796" y="1097928"/>
                  </a:lnTo>
                  <a:lnTo>
                    <a:pt x="441823" y="1097928"/>
                  </a:lnTo>
                  <a:lnTo>
                    <a:pt x="441823" y="1043636"/>
                  </a:lnTo>
                  <a:close/>
                  <a:moveTo>
                    <a:pt x="123718" y="1038942"/>
                  </a:moveTo>
                  <a:lnTo>
                    <a:pt x="123718" y="1093234"/>
                  </a:lnTo>
                  <a:lnTo>
                    <a:pt x="229745" y="1093234"/>
                  </a:lnTo>
                  <a:lnTo>
                    <a:pt x="229745" y="1038942"/>
                  </a:lnTo>
                  <a:close/>
                  <a:moveTo>
                    <a:pt x="335796" y="921654"/>
                  </a:moveTo>
                  <a:lnTo>
                    <a:pt x="335796" y="975946"/>
                  </a:lnTo>
                  <a:lnTo>
                    <a:pt x="441823" y="975946"/>
                  </a:lnTo>
                  <a:lnTo>
                    <a:pt x="441823" y="921654"/>
                  </a:lnTo>
                  <a:close/>
                  <a:moveTo>
                    <a:pt x="123718" y="916960"/>
                  </a:moveTo>
                  <a:lnTo>
                    <a:pt x="123718" y="971252"/>
                  </a:lnTo>
                  <a:lnTo>
                    <a:pt x="229745" y="971252"/>
                  </a:lnTo>
                  <a:lnTo>
                    <a:pt x="229745" y="916960"/>
                  </a:lnTo>
                  <a:close/>
                  <a:moveTo>
                    <a:pt x="335796" y="799672"/>
                  </a:moveTo>
                  <a:lnTo>
                    <a:pt x="335796" y="853964"/>
                  </a:lnTo>
                  <a:lnTo>
                    <a:pt x="441823" y="853964"/>
                  </a:lnTo>
                  <a:lnTo>
                    <a:pt x="441823" y="799672"/>
                  </a:lnTo>
                  <a:close/>
                  <a:moveTo>
                    <a:pt x="123718" y="794978"/>
                  </a:moveTo>
                  <a:lnTo>
                    <a:pt x="123718" y="849270"/>
                  </a:lnTo>
                  <a:lnTo>
                    <a:pt x="229745" y="849270"/>
                  </a:lnTo>
                  <a:lnTo>
                    <a:pt x="229745" y="794978"/>
                  </a:lnTo>
                  <a:close/>
                  <a:moveTo>
                    <a:pt x="335796" y="677690"/>
                  </a:moveTo>
                  <a:lnTo>
                    <a:pt x="335796" y="731982"/>
                  </a:lnTo>
                  <a:lnTo>
                    <a:pt x="441823" y="731982"/>
                  </a:lnTo>
                  <a:lnTo>
                    <a:pt x="441823" y="677690"/>
                  </a:lnTo>
                  <a:close/>
                  <a:moveTo>
                    <a:pt x="123718" y="672996"/>
                  </a:moveTo>
                  <a:lnTo>
                    <a:pt x="123718" y="727289"/>
                  </a:lnTo>
                  <a:lnTo>
                    <a:pt x="229745" y="727289"/>
                  </a:lnTo>
                  <a:lnTo>
                    <a:pt x="229745" y="672996"/>
                  </a:lnTo>
                  <a:close/>
                  <a:moveTo>
                    <a:pt x="335796" y="555708"/>
                  </a:moveTo>
                  <a:lnTo>
                    <a:pt x="335796" y="610000"/>
                  </a:lnTo>
                  <a:lnTo>
                    <a:pt x="441823" y="610000"/>
                  </a:lnTo>
                  <a:lnTo>
                    <a:pt x="441823" y="555708"/>
                  </a:lnTo>
                  <a:close/>
                  <a:moveTo>
                    <a:pt x="123718" y="551014"/>
                  </a:moveTo>
                  <a:lnTo>
                    <a:pt x="123718" y="605307"/>
                  </a:lnTo>
                  <a:lnTo>
                    <a:pt x="229745" y="605307"/>
                  </a:lnTo>
                  <a:lnTo>
                    <a:pt x="229745" y="551014"/>
                  </a:lnTo>
                  <a:close/>
                  <a:moveTo>
                    <a:pt x="335796" y="433726"/>
                  </a:moveTo>
                  <a:lnTo>
                    <a:pt x="335796" y="488019"/>
                  </a:lnTo>
                  <a:lnTo>
                    <a:pt x="441823" y="488019"/>
                  </a:lnTo>
                  <a:lnTo>
                    <a:pt x="441823" y="433726"/>
                  </a:lnTo>
                  <a:close/>
                  <a:moveTo>
                    <a:pt x="123718" y="429032"/>
                  </a:moveTo>
                  <a:lnTo>
                    <a:pt x="123718" y="483325"/>
                  </a:lnTo>
                  <a:lnTo>
                    <a:pt x="229745" y="483325"/>
                  </a:lnTo>
                  <a:lnTo>
                    <a:pt x="229745" y="429032"/>
                  </a:lnTo>
                  <a:close/>
                  <a:moveTo>
                    <a:pt x="244058" y="0"/>
                  </a:moveTo>
                  <a:lnTo>
                    <a:pt x="321484" y="0"/>
                  </a:lnTo>
                  <a:lnTo>
                    <a:pt x="321484" y="178763"/>
                  </a:lnTo>
                  <a:lnTo>
                    <a:pt x="388810" y="178763"/>
                  </a:lnTo>
                  <a:lnTo>
                    <a:pt x="388810" y="299617"/>
                  </a:lnTo>
                  <a:lnTo>
                    <a:pt x="565541" y="299617"/>
                  </a:lnTo>
                  <a:lnTo>
                    <a:pt x="565541" y="1976576"/>
                  </a:lnTo>
                  <a:lnTo>
                    <a:pt x="448247" y="1976576"/>
                  </a:lnTo>
                  <a:lnTo>
                    <a:pt x="371127" y="1976576"/>
                  </a:lnTo>
                  <a:lnTo>
                    <a:pt x="194414" y="1976576"/>
                  </a:lnTo>
                  <a:lnTo>
                    <a:pt x="8833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76731" y="299617"/>
                  </a:lnTo>
                  <a:lnTo>
                    <a:pt x="176731" y="178763"/>
                  </a:lnTo>
                  <a:lnTo>
                    <a:pt x="244058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188657-2466-4C2D-BF76-EB45EDF28F3E}"/>
                </a:ext>
              </a:extLst>
            </p:cNvPr>
            <p:cNvSpPr/>
            <p:nvPr/>
          </p:nvSpPr>
          <p:spPr>
            <a:xfrm>
              <a:off x="6261477" y="1635492"/>
              <a:ext cx="373686" cy="2119359"/>
            </a:xfrm>
            <a:custGeom>
              <a:avLst/>
              <a:gdLst>
                <a:gd name="connsiteX0" fmla="*/ 335280 w 333375"/>
                <a:gd name="connsiteY0" fmla="*/ 3057525 h 3057525"/>
                <a:gd name="connsiteX1" fmla="*/ 0 w 333375"/>
                <a:gd name="connsiteY1" fmla="*/ 3057525 h 3057525"/>
                <a:gd name="connsiteX2" fmla="*/ 0 w 333375"/>
                <a:gd name="connsiteY2" fmla="*/ 0 h 3057525"/>
                <a:gd name="connsiteX3" fmla="*/ 203835 w 333375"/>
                <a:gd name="connsiteY3" fmla="*/ 217170 h 3057525"/>
                <a:gd name="connsiteX4" fmla="*/ 218123 w 333375"/>
                <a:gd name="connsiteY4" fmla="*/ 269558 h 3057525"/>
                <a:gd name="connsiteX5" fmla="*/ 218123 w 333375"/>
                <a:gd name="connsiteY5" fmla="*/ 788670 h 3057525"/>
                <a:gd name="connsiteX6" fmla="*/ 252413 w 333375"/>
                <a:gd name="connsiteY6" fmla="*/ 870585 h 3057525"/>
                <a:gd name="connsiteX7" fmla="*/ 338138 w 333375"/>
                <a:gd name="connsiteY7" fmla="*/ 1076325 h 3057525"/>
                <a:gd name="connsiteX8" fmla="*/ 336233 w 333375"/>
                <a:gd name="connsiteY8" fmla="*/ 2999423 h 3057525"/>
                <a:gd name="connsiteX9" fmla="*/ 335280 w 333375"/>
                <a:gd name="connsiteY9" fmla="*/ 3057525 h 3057525"/>
                <a:gd name="connsiteX10" fmla="*/ 58103 w 333375"/>
                <a:gd name="connsiteY10" fmla="*/ 796290 h 3057525"/>
                <a:gd name="connsiteX11" fmla="*/ 35243 w 333375"/>
                <a:gd name="connsiteY11" fmla="*/ 755333 h 3057525"/>
                <a:gd name="connsiteX12" fmla="*/ 20955 w 333375"/>
                <a:gd name="connsiteY12" fmla="*/ 768668 h 3057525"/>
                <a:gd name="connsiteX13" fmla="*/ 20955 w 333375"/>
                <a:gd name="connsiteY13" fmla="*/ 1084898 h 3057525"/>
                <a:gd name="connsiteX14" fmla="*/ 91440 w 333375"/>
                <a:gd name="connsiteY14" fmla="*/ 1084898 h 3057525"/>
                <a:gd name="connsiteX15" fmla="*/ 90488 w 333375"/>
                <a:gd name="connsiteY15" fmla="*/ 832485 h 3057525"/>
                <a:gd name="connsiteX16" fmla="*/ 61913 w 333375"/>
                <a:gd name="connsiteY16" fmla="*/ 801053 h 3057525"/>
                <a:gd name="connsiteX17" fmla="*/ 58103 w 333375"/>
                <a:gd name="connsiteY17" fmla="*/ 796290 h 3057525"/>
                <a:gd name="connsiteX18" fmla="*/ 158115 w 333375"/>
                <a:gd name="connsiteY18" fmla="*/ 875347 h 3057525"/>
                <a:gd name="connsiteX19" fmla="*/ 159068 w 333375"/>
                <a:gd name="connsiteY19" fmla="*/ 877253 h 3057525"/>
                <a:gd name="connsiteX20" fmla="*/ 116205 w 333375"/>
                <a:gd name="connsiteY20" fmla="*/ 837247 h 3057525"/>
                <a:gd name="connsiteX21" fmla="*/ 116205 w 333375"/>
                <a:gd name="connsiteY21" fmla="*/ 1084898 h 3057525"/>
                <a:gd name="connsiteX22" fmla="*/ 215265 w 333375"/>
                <a:gd name="connsiteY22" fmla="*/ 1084898 h 3057525"/>
                <a:gd name="connsiteX23" fmla="*/ 216218 w 333375"/>
                <a:gd name="connsiteY23" fmla="*/ 975360 h 3057525"/>
                <a:gd name="connsiteX24" fmla="*/ 158115 w 333375"/>
                <a:gd name="connsiteY24" fmla="*/ 875347 h 3057525"/>
                <a:gd name="connsiteX25" fmla="*/ 215265 w 333375"/>
                <a:gd name="connsiteY25" fmla="*/ 1448753 h 3057525"/>
                <a:gd name="connsiteX26" fmla="*/ 215265 w 333375"/>
                <a:gd name="connsiteY26" fmla="*/ 1114425 h 3057525"/>
                <a:gd name="connsiteX27" fmla="*/ 118110 w 333375"/>
                <a:gd name="connsiteY27" fmla="*/ 1114425 h 3057525"/>
                <a:gd name="connsiteX28" fmla="*/ 118110 w 333375"/>
                <a:gd name="connsiteY28" fmla="*/ 1448753 h 3057525"/>
                <a:gd name="connsiteX29" fmla="*/ 215265 w 333375"/>
                <a:gd name="connsiteY29" fmla="*/ 1448753 h 3057525"/>
                <a:gd name="connsiteX30" fmla="*/ 236220 w 333375"/>
                <a:gd name="connsiteY30" fmla="*/ 1113473 h 3057525"/>
                <a:gd name="connsiteX31" fmla="*/ 236220 w 333375"/>
                <a:gd name="connsiteY31" fmla="*/ 1447800 h 3057525"/>
                <a:gd name="connsiteX32" fmla="*/ 313373 w 333375"/>
                <a:gd name="connsiteY32" fmla="*/ 1447800 h 3057525"/>
                <a:gd name="connsiteX33" fmla="*/ 313373 w 333375"/>
                <a:gd name="connsiteY33" fmla="*/ 1113473 h 3057525"/>
                <a:gd name="connsiteX34" fmla="*/ 236220 w 333375"/>
                <a:gd name="connsiteY34" fmla="*/ 1113473 h 3057525"/>
                <a:gd name="connsiteX35" fmla="*/ 89535 w 333375"/>
                <a:gd name="connsiteY35" fmla="*/ 1448753 h 3057525"/>
                <a:gd name="connsiteX36" fmla="*/ 89535 w 333375"/>
                <a:gd name="connsiteY36" fmla="*/ 1114425 h 3057525"/>
                <a:gd name="connsiteX37" fmla="*/ 20003 w 333375"/>
                <a:gd name="connsiteY37" fmla="*/ 1114425 h 3057525"/>
                <a:gd name="connsiteX38" fmla="*/ 20003 w 333375"/>
                <a:gd name="connsiteY38" fmla="*/ 1448753 h 3057525"/>
                <a:gd name="connsiteX39" fmla="*/ 89535 w 333375"/>
                <a:gd name="connsiteY39" fmla="*/ 1448753 h 3057525"/>
                <a:gd name="connsiteX40" fmla="*/ 135255 w 333375"/>
                <a:gd name="connsiteY40" fmla="*/ 742950 h 3057525"/>
                <a:gd name="connsiteX41" fmla="*/ 135255 w 333375"/>
                <a:gd name="connsiteY41" fmla="*/ 366713 h 3057525"/>
                <a:gd name="connsiteX42" fmla="*/ 76200 w 333375"/>
                <a:gd name="connsiteY42" fmla="*/ 366713 h 3057525"/>
                <a:gd name="connsiteX43" fmla="*/ 75248 w 333375"/>
                <a:gd name="connsiteY43" fmla="*/ 633413 h 3057525"/>
                <a:gd name="connsiteX44" fmla="*/ 135255 w 333375"/>
                <a:gd name="connsiteY44" fmla="*/ 742950 h 3057525"/>
                <a:gd name="connsiteX45" fmla="*/ 154305 w 333375"/>
                <a:gd name="connsiteY45" fmla="*/ 367665 h 3057525"/>
                <a:gd name="connsiteX46" fmla="*/ 156210 w 333375"/>
                <a:gd name="connsiteY46" fmla="*/ 753428 h 3057525"/>
                <a:gd name="connsiteX47" fmla="*/ 194310 w 333375"/>
                <a:gd name="connsiteY47" fmla="*/ 816293 h 3057525"/>
                <a:gd name="connsiteX48" fmla="*/ 194310 w 333375"/>
                <a:gd name="connsiteY48" fmla="*/ 365760 h 3057525"/>
                <a:gd name="connsiteX49" fmla="*/ 154305 w 333375"/>
                <a:gd name="connsiteY49" fmla="*/ 367665 h 3057525"/>
                <a:gd name="connsiteX50" fmla="*/ 176213 w 333375"/>
                <a:gd name="connsiteY50" fmla="*/ 1740218 h 3057525"/>
                <a:gd name="connsiteX51" fmla="*/ 20955 w 333375"/>
                <a:gd name="connsiteY51" fmla="*/ 1740218 h 3057525"/>
                <a:gd name="connsiteX52" fmla="*/ 20955 w 333375"/>
                <a:gd name="connsiteY52" fmla="*/ 1836420 h 3057525"/>
                <a:gd name="connsiteX53" fmla="*/ 176213 w 333375"/>
                <a:gd name="connsiteY53" fmla="*/ 1836420 h 3057525"/>
                <a:gd name="connsiteX54" fmla="*/ 176213 w 333375"/>
                <a:gd name="connsiteY54" fmla="*/ 1740218 h 3057525"/>
                <a:gd name="connsiteX55" fmla="*/ 155258 w 333375"/>
                <a:gd name="connsiteY55" fmla="*/ 1618298 h 3057525"/>
                <a:gd name="connsiteX56" fmla="*/ 155258 w 333375"/>
                <a:gd name="connsiteY56" fmla="*/ 1713548 h 3057525"/>
                <a:gd name="connsiteX57" fmla="*/ 311468 w 333375"/>
                <a:gd name="connsiteY57" fmla="*/ 1713548 h 3057525"/>
                <a:gd name="connsiteX58" fmla="*/ 311468 w 333375"/>
                <a:gd name="connsiteY58" fmla="*/ 1618298 h 3057525"/>
                <a:gd name="connsiteX59" fmla="*/ 155258 w 333375"/>
                <a:gd name="connsiteY59" fmla="*/ 1618298 h 3057525"/>
                <a:gd name="connsiteX60" fmla="*/ 87630 w 333375"/>
                <a:gd name="connsiteY60" fmla="*/ 1595438 h 3057525"/>
                <a:gd name="connsiteX61" fmla="*/ 243840 w 333375"/>
                <a:gd name="connsiteY61" fmla="*/ 1595438 h 3057525"/>
                <a:gd name="connsiteX62" fmla="*/ 243840 w 333375"/>
                <a:gd name="connsiteY62" fmla="*/ 1501140 h 3057525"/>
                <a:gd name="connsiteX63" fmla="*/ 87630 w 333375"/>
                <a:gd name="connsiteY63" fmla="*/ 1501140 h 3057525"/>
                <a:gd name="connsiteX64" fmla="*/ 87630 w 333375"/>
                <a:gd name="connsiteY64" fmla="*/ 1595438 h 3057525"/>
                <a:gd name="connsiteX65" fmla="*/ 244793 w 333375"/>
                <a:gd name="connsiteY65" fmla="*/ 1861185 h 3057525"/>
                <a:gd name="connsiteX66" fmla="*/ 89535 w 333375"/>
                <a:gd name="connsiteY66" fmla="*/ 1861185 h 3057525"/>
                <a:gd name="connsiteX67" fmla="*/ 89535 w 333375"/>
                <a:gd name="connsiteY67" fmla="*/ 1955482 h 3057525"/>
                <a:gd name="connsiteX68" fmla="*/ 244793 w 333375"/>
                <a:gd name="connsiteY68" fmla="*/ 1955482 h 3057525"/>
                <a:gd name="connsiteX69" fmla="*/ 244793 w 333375"/>
                <a:gd name="connsiteY69" fmla="*/ 1861185 h 3057525"/>
                <a:gd name="connsiteX70" fmla="*/ 40958 w 333375"/>
                <a:gd name="connsiteY70" fmla="*/ 659130 h 3057525"/>
                <a:gd name="connsiteX71" fmla="*/ 53340 w 333375"/>
                <a:gd name="connsiteY71" fmla="*/ 652463 h 3057525"/>
                <a:gd name="connsiteX72" fmla="*/ 53340 w 333375"/>
                <a:gd name="connsiteY72" fmla="*/ 369570 h 3057525"/>
                <a:gd name="connsiteX73" fmla="*/ 17145 w 333375"/>
                <a:gd name="connsiteY73" fmla="*/ 396240 h 3057525"/>
                <a:gd name="connsiteX74" fmla="*/ 18098 w 333375"/>
                <a:gd name="connsiteY74" fmla="*/ 599123 h 3057525"/>
                <a:gd name="connsiteX75" fmla="*/ 40958 w 333375"/>
                <a:gd name="connsiteY75" fmla="*/ 659130 h 3057525"/>
                <a:gd name="connsiteX76" fmla="*/ 178118 w 333375"/>
                <a:gd name="connsiteY76" fmla="*/ 2103120 h 3057525"/>
                <a:gd name="connsiteX77" fmla="*/ 21908 w 333375"/>
                <a:gd name="connsiteY77" fmla="*/ 2103120 h 3057525"/>
                <a:gd name="connsiteX78" fmla="*/ 21908 w 333375"/>
                <a:gd name="connsiteY78" fmla="*/ 2197418 h 3057525"/>
                <a:gd name="connsiteX79" fmla="*/ 175260 w 333375"/>
                <a:gd name="connsiteY79" fmla="*/ 2197418 h 3057525"/>
                <a:gd name="connsiteX80" fmla="*/ 178118 w 333375"/>
                <a:gd name="connsiteY80" fmla="*/ 2177415 h 3057525"/>
                <a:gd name="connsiteX81" fmla="*/ 178118 w 333375"/>
                <a:gd name="connsiteY81" fmla="*/ 2103120 h 3057525"/>
                <a:gd name="connsiteX82" fmla="*/ 313373 w 333375"/>
                <a:gd name="connsiteY82" fmla="*/ 1086803 h 3057525"/>
                <a:gd name="connsiteX83" fmla="*/ 238125 w 333375"/>
                <a:gd name="connsiteY83" fmla="*/ 942022 h 3057525"/>
                <a:gd name="connsiteX84" fmla="*/ 238125 w 333375"/>
                <a:gd name="connsiteY84" fmla="*/ 1086803 h 3057525"/>
                <a:gd name="connsiteX85" fmla="*/ 313373 w 333375"/>
                <a:gd name="connsiteY85" fmla="*/ 1086803 h 3057525"/>
                <a:gd name="connsiteX86" fmla="*/ 133350 w 333375"/>
                <a:gd name="connsiteY86" fmla="*/ 339090 h 3057525"/>
                <a:gd name="connsiteX87" fmla="*/ 79058 w 333375"/>
                <a:gd name="connsiteY87" fmla="*/ 186690 h 3057525"/>
                <a:gd name="connsiteX88" fmla="*/ 79058 w 333375"/>
                <a:gd name="connsiteY88" fmla="*/ 339090 h 3057525"/>
                <a:gd name="connsiteX89" fmla="*/ 133350 w 333375"/>
                <a:gd name="connsiteY89" fmla="*/ 339090 h 3057525"/>
                <a:gd name="connsiteX90" fmla="*/ 33338 w 333375"/>
                <a:gd name="connsiteY90" fmla="*/ 140970 h 3057525"/>
                <a:gd name="connsiteX91" fmla="*/ 20003 w 333375"/>
                <a:gd name="connsiteY91" fmla="*/ 142875 h 3057525"/>
                <a:gd name="connsiteX92" fmla="*/ 20003 w 333375"/>
                <a:gd name="connsiteY92" fmla="*/ 346710 h 3057525"/>
                <a:gd name="connsiteX93" fmla="*/ 52388 w 333375"/>
                <a:gd name="connsiteY93" fmla="*/ 325755 h 3057525"/>
                <a:gd name="connsiteX94" fmla="*/ 33338 w 333375"/>
                <a:gd name="connsiteY94" fmla="*/ 140970 h 3057525"/>
                <a:gd name="connsiteX95" fmla="*/ 130493 w 333375"/>
                <a:gd name="connsiteY95" fmla="*/ 1713548 h 3057525"/>
                <a:gd name="connsiteX96" fmla="*/ 130493 w 333375"/>
                <a:gd name="connsiteY96" fmla="*/ 1614488 h 3057525"/>
                <a:gd name="connsiteX97" fmla="*/ 87630 w 333375"/>
                <a:gd name="connsiteY97" fmla="*/ 1619250 h 3057525"/>
                <a:gd name="connsiteX98" fmla="*/ 87630 w 333375"/>
                <a:gd name="connsiteY98" fmla="*/ 1713548 h 3057525"/>
                <a:gd name="connsiteX99" fmla="*/ 130493 w 333375"/>
                <a:gd name="connsiteY99" fmla="*/ 1713548 h 3057525"/>
                <a:gd name="connsiteX100" fmla="*/ 312420 w 333375"/>
                <a:gd name="connsiteY100" fmla="*/ 2099310 h 3057525"/>
                <a:gd name="connsiteX101" fmla="*/ 269558 w 333375"/>
                <a:gd name="connsiteY101" fmla="*/ 2103120 h 3057525"/>
                <a:gd name="connsiteX102" fmla="*/ 269558 w 333375"/>
                <a:gd name="connsiteY102" fmla="*/ 2196465 h 3057525"/>
                <a:gd name="connsiteX103" fmla="*/ 312420 w 333375"/>
                <a:gd name="connsiteY103" fmla="*/ 2196465 h 3057525"/>
                <a:gd name="connsiteX104" fmla="*/ 312420 w 333375"/>
                <a:gd name="connsiteY104" fmla="*/ 2099310 h 3057525"/>
                <a:gd name="connsiteX105" fmla="*/ 244793 w 333375"/>
                <a:gd name="connsiteY105" fmla="*/ 1975485 h 3057525"/>
                <a:gd name="connsiteX106" fmla="*/ 200978 w 333375"/>
                <a:gd name="connsiteY106" fmla="*/ 1980248 h 3057525"/>
                <a:gd name="connsiteX107" fmla="*/ 200978 w 333375"/>
                <a:gd name="connsiteY107" fmla="*/ 2073593 h 3057525"/>
                <a:gd name="connsiteX108" fmla="*/ 244793 w 333375"/>
                <a:gd name="connsiteY108" fmla="*/ 2073593 h 3057525"/>
                <a:gd name="connsiteX109" fmla="*/ 244793 w 333375"/>
                <a:gd name="connsiteY109" fmla="*/ 1975485 h 3057525"/>
                <a:gd name="connsiteX110" fmla="*/ 202883 w 333375"/>
                <a:gd name="connsiteY110" fmla="*/ 2101215 h 3057525"/>
                <a:gd name="connsiteX111" fmla="*/ 202883 w 333375"/>
                <a:gd name="connsiteY111" fmla="*/ 2196465 h 3057525"/>
                <a:gd name="connsiteX112" fmla="*/ 243840 w 333375"/>
                <a:gd name="connsiteY112" fmla="*/ 2196465 h 3057525"/>
                <a:gd name="connsiteX113" fmla="*/ 243840 w 333375"/>
                <a:gd name="connsiteY113" fmla="*/ 2101215 h 3057525"/>
                <a:gd name="connsiteX114" fmla="*/ 202883 w 333375"/>
                <a:gd name="connsiteY114" fmla="*/ 2101215 h 3057525"/>
                <a:gd name="connsiteX115" fmla="*/ 270510 w 333375"/>
                <a:gd name="connsiteY115" fmla="*/ 1979295 h 3057525"/>
                <a:gd name="connsiteX116" fmla="*/ 270510 w 333375"/>
                <a:gd name="connsiteY116" fmla="*/ 2078355 h 3057525"/>
                <a:gd name="connsiteX117" fmla="*/ 312420 w 333375"/>
                <a:gd name="connsiteY117" fmla="*/ 2073593 h 3057525"/>
                <a:gd name="connsiteX118" fmla="*/ 312420 w 333375"/>
                <a:gd name="connsiteY118" fmla="*/ 1979295 h 3057525"/>
                <a:gd name="connsiteX119" fmla="*/ 270510 w 333375"/>
                <a:gd name="connsiteY119" fmla="*/ 1979295 h 3057525"/>
                <a:gd name="connsiteX120" fmla="*/ 313373 w 333375"/>
                <a:gd name="connsiteY120" fmla="*/ 1741170 h 3057525"/>
                <a:gd name="connsiteX121" fmla="*/ 268605 w 333375"/>
                <a:gd name="connsiteY121" fmla="*/ 1741170 h 3057525"/>
                <a:gd name="connsiteX122" fmla="*/ 268605 w 333375"/>
                <a:gd name="connsiteY122" fmla="*/ 1836420 h 3057525"/>
                <a:gd name="connsiteX123" fmla="*/ 313373 w 333375"/>
                <a:gd name="connsiteY123" fmla="*/ 1836420 h 3057525"/>
                <a:gd name="connsiteX124" fmla="*/ 313373 w 333375"/>
                <a:gd name="connsiteY124" fmla="*/ 1741170 h 3057525"/>
                <a:gd name="connsiteX125" fmla="*/ 268605 w 333375"/>
                <a:gd name="connsiteY125" fmla="*/ 1499235 h 3057525"/>
                <a:gd name="connsiteX126" fmla="*/ 268605 w 333375"/>
                <a:gd name="connsiteY126" fmla="*/ 1594485 h 3057525"/>
                <a:gd name="connsiteX127" fmla="*/ 312420 w 333375"/>
                <a:gd name="connsiteY127" fmla="*/ 1594485 h 3057525"/>
                <a:gd name="connsiteX128" fmla="*/ 312420 w 333375"/>
                <a:gd name="connsiteY128" fmla="*/ 1499235 h 3057525"/>
                <a:gd name="connsiteX129" fmla="*/ 268605 w 333375"/>
                <a:gd name="connsiteY129" fmla="*/ 1499235 h 3057525"/>
                <a:gd name="connsiteX130" fmla="*/ 62865 w 333375"/>
                <a:gd name="connsiteY130" fmla="*/ 1595438 h 3057525"/>
                <a:gd name="connsiteX131" fmla="*/ 62865 w 333375"/>
                <a:gd name="connsiteY131" fmla="*/ 1500188 h 3057525"/>
                <a:gd name="connsiteX132" fmla="*/ 20003 w 333375"/>
                <a:gd name="connsiteY132" fmla="*/ 1500188 h 3057525"/>
                <a:gd name="connsiteX133" fmla="*/ 20003 w 333375"/>
                <a:gd name="connsiteY133" fmla="*/ 1595438 h 3057525"/>
                <a:gd name="connsiteX134" fmla="*/ 62865 w 333375"/>
                <a:gd name="connsiteY134" fmla="*/ 1595438 h 3057525"/>
                <a:gd name="connsiteX135" fmla="*/ 157163 w 333375"/>
                <a:gd name="connsiteY135" fmla="*/ 2435543 h 3057525"/>
                <a:gd name="connsiteX136" fmla="*/ 308610 w 333375"/>
                <a:gd name="connsiteY136" fmla="*/ 2435543 h 3057525"/>
                <a:gd name="connsiteX137" fmla="*/ 308610 w 333375"/>
                <a:gd name="connsiteY137" fmla="*/ 2342198 h 3057525"/>
                <a:gd name="connsiteX138" fmla="*/ 157163 w 333375"/>
                <a:gd name="connsiteY138" fmla="*/ 2342198 h 3057525"/>
                <a:gd name="connsiteX139" fmla="*/ 157163 w 333375"/>
                <a:gd name="connsiteY139" fmla="*/ 2435543 h 3057525"/>
                <a:gd name="connsiteX140" fmla="*/ 63818 w 333375"/>
                <a:gd name="connsiteY140" fmla="*/ 1862138 h 3057525"/>
                <a:gd name="connsiteX141" fmla="*/ 20003 w 333375"/>
                <a:gd name="connsiteY141" fmla="*/ 1862138 h 3057525"/>
                <a:gd name="connsiteX142" fmla="*/ 20003 w 333375"/>
                <a:gd name="connsiteY142" fmla="*/ 1954530 h 3057525"/>
                <a:gd name="connsiteX143" fmla="*/ 63818 w 333375"/>
                <a:gd name="connsiteY143" fmla="*/ 1954530 h 3057525"/>
                <a:gd name="connsiteX144" fmla="*/ 63818 w 333375"/>
                <a:gd name="connsiteY144" fmla="*/ 1862138 h 3057525"/>
                <a:gd name="connsiteX145" fmla="*/ 21908 w 333375"/>
                <a:gd name="connsiteY145" fmla="*/ 2225993 h 3057525"/>
                <a:gd name="connsiteX146" fmla="*/ 21908 w 333375"/>
                <a:gd name="connsiteY146" fmla="*/ 2310765 h 3057525"/>
                <a:gd name="connsiteX147" fmla="*/ 61913 w 333375"/>
                <a:gd name="connsiteY147" fmla="*/ 2270760 h 3057525"/>
                <a:gd name="connsiteX148" fmla="*/ 21908 w 333375"/>
                <a:gd name="connsiteY148" fmla="*/ 2225993 h 3057525"/>
                <a:gd name="connsiteX149" fmla="*/ 157163 w 333375"/>
                <a:gd name="connsiteY149" fmla="*/ 242888 h 3057525"/>
                <a:gd name="connsiteX150" fmla="*/ 195263 w 333375"/>
                <a:gd name="connsiteY150" fmla="*/ 334328 h 3057525"/>
                <a:gd name="connsiteX151" fmla="*/ 157163 w 333375"/>
                <a:gd name="connsiteY151" fmla="*/ 242888 h 3057525"/>
                <a:gd name="connsiteX152" fmla="*/ 268605 w 333375"/>
                <a:gd name="connsiteY152" fmla="*/ 1861185 h 3057525"/>
                <a:gd name="connsiteX153" fmla="*/ 268605 w 333375"/>
                <a:gd name="connsiteY153" fmla="*/ 1953578 h 3057525"/>
                <a:gd name="connsiteX154" fmla="*/ 312420 w 333375"/>
                <a:gd name="connsiteY154" fmla="*/ 1953578 h 3057525"/>
                <a:gd name="connsiteX155" fmla="*/ 312420 w 333375"/>
                <a:gd name="connsiteY155" fmla="*/ 1861185 h 3057525"/>
                <a:gd name="connsiteX156" fmla="*/ 268605 w 333375"/>
                <a:gd name="connsiteY156" fmla="*/ 1861185 h 3057525"/>
                <a:gd name="connsiteX157" fmla="*/ 90488 w 333375"/>
                <a:gd name="connsiteY157" fmla="*/ 2223135 h 3057525"/>
                <a:gd name="connsiteX158" fmla="*/ 90488 w 333375"/>
                <a:gd name="connsiteY158" fmla="*/ 2312670 h 3057525"/>
                <a:gd name="connsiteX159" fmla="*/ 242888 w 333375"/>
                <a:gd name="connsiteY159" fmla="*/ 2312670 h 3057525"/>
                <a:gd name="connsiteX160" fmla="*/ 242888 w 333375"/>
                <a:gd name="connsiteY160" fmla="*/ 2223135 h 3057525"/>
                <a:gd name="connsiteX161" fmla="*/ 90488 w 333375"/>
                <a:gd name="connsiteY161" fmla="*/ 2223135 h 3057525"/>
                <a:gd name="connsiteX162" fmla="*/ 126683 w 333375"/>
                <a:gd name="connsiteY162" fmla="*/ 2436495 h 3057525"/>
                <a:gd name="connsiteX163" fmla="*/ 126683 w 333375"/>
                <a:gd name="connsiteY163" fmla="*/ 2336483 h 3057525"/>
                <a:gd name="connsiteX164" fmla="*/ 90488 w 333375"/>
                <a:gd name="connsiteY164" fmla="*/ 2346960 h 3057525"/>
                <a:gd name="connsiteX165" fmla="*/ 88583 w 333375"/>
                <a:gd name="connsiteY165" fmla="*/ 2436495 h 3057525"/>
                <a:gd name="connsiteX166" fmla="*/ 126683 w 333375"/>
                <a:gd name="connsiteY166" fmla="*/ 2436495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33375" h="3057525">
                  <a:moveTo>
                    <a:pt x="335280" y="3057525"/>
                  </a:moveTo>
                  <a:cubicBezTo>
                    <a:pt x="220980" y="3057525"/>
                    <a:pt x="112395" y="3057525"/>
                    <a:pt x="0" y="3057525"/>
                  </a:cubicBezTo>
                  <a:cubicBezTo>
                    <a:pt x="0" y="2040255"/>
                    <a:pt x="0" y="1022985"/>
                    <a:pt x="0" y="0"/>
                  </a:cubicBezTo>
                  <a:cubicBezTo>
                    <a:pt x="70485" y="74295"/>
                    <a:pt x="138113" y="144780"/>
                    <a:pt x="203835" y="217170"/>
                  </a:cubicBezTo>
                  <a:cubicBezTo>
                    <a:pt x="214313" y="229552"/>
                    <a:pt x="218123" y="251460"/>
                    <a:pt x="218123" y="269558"/>
                  </a:cubicBezTo>
                  <a:cubicBezTo>
                    <a:pt x="219075" y="442913"/>
                    <a:pt x="220028" y="615315"/>
                    <a:pt x="218123" y="788670"/>
                  </a:cubicBezTo>
                  <a:cubicBezTo>
                    <a:pt x="218123" y="822960"/>
                    <a:pt x="224790" y="850583"/>
                    <a:pt x="252413" y="870585"/>
                  </a:cubicBezTo>
                  <a:cubicBezTo>
                    <a:pt x="323850" y="922020"/>
                    <a:pt x="338138" y="989647"/>
                    <a:pt x="338138" y="1076325"/>
                  </a:cubicBezTo>
                  <a:cubicBezTo>
                    <a:pt x="334328" y="1717358"/>
                    <a:pt x="336233" y="2358390"/>
                    <a:pt x="336233" y="2999423"/>
                  </a:cubicBezTo>
                  <a:cubicBezTo>
                    <a:pt x="335280" y="3017520"/>
                    <a:pt x="335280" y="3036570"/>
                    <a:pt x="335280" y="3057525"/>
                  </a:cubicBezTo>
                  <a:close/>
                  <a:moveTo>
                    <a:pt x="58103" y="796290"/>
                  </a:moveTo>
                  <a:cubicBezTo>
                    <a:pt x="50483" y="782955"/>
                    <a:pt x="42863" y="768668"/>
                    <a:pt x="35243" y="755333"/>
                  </a:cubicBezTo>
                  <a:cubicBezTo>
                    <a:pt x="30480" y="760095"/>
                    <a:pt x="25718" y="763905"/>
                    <a:pt x="20955" y="768668"/>
                  </a:cubicBezTo>
                  <a:cubicBezTo>
                    <a:pt x="20955" y="873443"/>
                    <a:pt x="20955" y="979170"/>
                    <a:pt x="20955" y="1084898"/>
                  </a:cubicBezTo>
                  <a:cubicBezTo>
                    <a:pt x="45720" y="1084898"/>
                    <a:pt x="66675" y="1084898"/>
                    <a:pt x="91440" y="1084898"/>
                  </a:cubicBezTo>
                  <a:cubicBezTo>
                    <a:pt x="91440" y="999172"/>
                    <a:pt x="92393" y="915353"/>
                    <a:pt x="90488" y="832485"/>
                  </a:cubicBezTo>
                  <a:cubicBezTo>
                    <a:pt x="90488" y="822008"/>
                    <a:pt x="71438" y="811530"/>
                    <a:pt x="61913" y="801053"/>
                  </a:cubicBezTo>
                  <a:cubicBezTo>
                    <a:pt x="60008" y="799147"/>
                    <a:pt x="59055" y="798195"/>
                    <a:pt x="58103" y="796290"/>
                  </a:cubicBezTo>
                  <a:close/>
                  <a:moveTo>
                    <a:pt x="158115" y="875347"/>
                  </a:moveTo>
                  <a:lnTo>
                    <a:pt x="159068" y="877253"/>
                  </a:lnTo>
                  <a:cubicBezTo>
                    <a:pt x="145733" y="864870"/>
                    <a:pt x="133350" y="852488"/>
                    <a:pt x="116205" y="837247"/>
                  </a:cubicBezTo>
                  <a:cubicBezTo>
                    <a:pt x="116205" y="923925"/>
                    <a:pt x="116205" y="1003935"/>
                    <a:pt x="116205" y="1084898"/>
                  </a:cubicBezTo>
                  <a:cubicBezTo>
                    <a:pt x="149543" y="1084898"/>
                    <a:pt x="180023" y="1084898"/>
                    <a:pt x="215265" y="1084898"/>
                  </a:cubicBezTo>
                  <a:cubicBezTo>
                    <a:pt x="215265" y="1046797"/>
                    <a:pt x="212408" y="1010603"/>
                    <a:pt x="216218" y="975360"/>
                  </a:cubicBezTo>
                  <a:cubicBezTo>
                    <a:pt x="221933" y="925830"/>
                    <a:pt x="203835" y="893445"/>
                    <a:pt x="158115" y="875347"/>
                  </a:cubicBezTo>
                  <a:close/>
                  <a:moveTo>
                    <a:pt x="215265" y="1448753"/>
                  </a:moveTo>
                  <a:cubicBezTo>
                    <a:pt x="215265" y="1334453"/>
                    <a:pt x="215265" y="1225868"/>
                    <a:pt x="215265" y="1114425"/>
                  </a:cubicBezTo>
                  <a:cubicBezTo>
                    <a:pt x="180975" y="1114425"/>
                    <a:pt x="148590" y="1114425"/>
                    <a:pt x="118110" y="1114425"/>
                  </a:cubicBezTo>
                  <a:cubicBezTo>
                    <a:pt x="118110" y="1227773"/>
                    <a:pt x="118110" y="1338263"/>
                    <a:pt x="118110" y="1448753"/>
                  </a:cubicBezTo>
                  <a:cubicBezTo>
                    <a:pt x="151448" y="1448753"/>
                    <a:pt x="180975" y="1448753"/>
                    <a:pt x="215265" y="1448753"/>
                  </a:cubicBezTo>
                  <a:close/>
                  <a:moveTo>
                    <a:pt x="236220" y="1113473"/>
                  </a:moveTo>
                  <a:cubicBezTo>
                    <a:pt x="236220" y="1225868"/>
                    <a:pt x="236220" y="1337310"/>
                    <a:pt x="236220" y="1447800"/>
                  </a:cubicBezTo>
                  <a:cubicBezTo>
                    <a:pt x="263843" y="1447800"/>
                    <a:pt x="288608" y="1447800"/>
                    <a:pt x="313373" y="1447800"/>
                  </a:cubicBezTo>
                  <a:cubicBezTo>
                    <a:pt x="313373" y="1335405"/>
                    <a:pt x="313373" y="1224915"/>
                    <a:pt x="313373" y="1113473"/>
                  </a:cubicBezTo>
                  <a:cubicBezTo>
                    <a:pt x="286703" y="1113473"/>
                    <a:pt x="262890" y="1113473"/>
                    <a:pt x="236220" y="1113473"/>
                  </a:cubicBezTo>
                  <a:close/>
                  <a:moveTo>
                    <a:pt x="89535" y="1448753"/>
                  </a:moveTo>
                  <a:cubicBezTo>
                    <a:pt x="89535" y="1333500"/>
                    <a:pt x="89535" y="1223963"/>
                    <a:pt x="89535" y="1114425"/>
                  </a:cubicBezTo>
                  <a:cubicBezTo>
                    <a:pt x="63818" y="1114425"/>
                    <a:pt x="42863" y="1114425"/>
                    <a:pt x="20003" y="1114425"/>
                  </a:cubicBezTo>
                  <a:cubicBezTo>
                    <a:pt x="20003" y="1226820"/>
                    <a:pt x="20003" y="1337310"/>
                    <a:pt x="20003" y="1448753"/>
                  </a:cubicBezTo>
                  <a:cubicBezTo>
                    <a:pt x="44768" y="1448753"/>
                    <a:pt x="66675" y="1448753"/>
                    <a:pt x="89535" y="1448753"/>
                  </a:cubicBezTo>
                  <a:close/>
                  <a:moveTo>
                    <a:pt x="135255" y="742950"/>
                  </a:moveTo>
                  <a:cubicBezTo>
                    <a:pt x="135255" y="615315"/>
                    <a:pt x="135255" y="491490"/>
                    <a:pt x="135255" y="366713"/>
                  </a:cubicBezTo>
                  <a:cubicBezTo>
                    <a:pt x="115253" y="366713"/>
                    <a:pt x="98108" y="366713"/>
                    <a:pt x="76200" y="366713"/>
                  </a:cubicBezTo>
                  <a:cubicBezTo>
                    <a:pt x="76200" y="457200"/>
                    <a:pt x="80010" y="545783"/>
                    <a:pt x="75248" y="633413"/>
                  </a:cubicBezTo>
                  <a:cubicBezTo>
                    <a:pt x="71438" y="685800"/>
                    <a:pt x="94298" y="715328"/>
                    <a:pt x="135255" y="742950"/>
                  </a:cubicBezTo>
                  <a:close/>
                  <a:moveTo>
                    <a:pt x="154305" y="367665"/>
                  </a:moveTo>
                  <a:cubicBezTo>
                    <a:pt x="154305" y="497205"/>
                    <a:pt x="153353" y="625793"/>
                    <a:pt x="156210" y="753428"/>
                  </a:cubicBezTo>
                  <a:cubicBezTo>
                    <a:pt x="156210" y="770572"/>
                    <a:pt x="176213" y="787718"/>
                    <a:pt x="194310" y="816293"/>
                  </a:cubicBezTo>
                  <a:cubicBezTo>
                    <a:pt x="194310" y="656273"/>
                    <a:pt x="194310" y="511492"/>
                    <a:pt x="194310" y="365760"/>
                  </a:cubicBezTo>
                  <a:cubicBezTo>
                    <a:pt x="180023" y="365760"/>
                    <a:pt x="169545" y="366713"/>
                    <a:pt x="154305" y="367665"/>
                  </a:cubicBezTo>
                  <a:close/>
                  <a:moveTo>
                    <a:pt x="176213" y="1740218"/>
                  </a:moveTo>
                  <a:cubicBezTo>
                    <a:pt x="122873" y="1740218"/>
                    <a:pt x="71438" y="1740218"/>
                    <a:pt x="20955" y="1740218"/>
                  </a:cubicBezTo>
                  <a:cubicBezTo>
                    <a:pt x="20955" y="1774508"/>
                    <a:pt x="20955" y="1804988"/>
                    <a:pt x="20955" y="1836420"/>
                  </a:cubicBezTo>
                  <a:cubicBezTo>
                    <a:pt x="74295" y="1836420"/>
                    <a:pt x="124778" y="1836420"/>
                    <a:pt x="176213" y="1836420"/>
                  </a:cubicBezTo>
                  <a:cubicBezTo>
                    <a:pt x="176213" y="1803083"/>
                    <a:pt x="176213" y="1772603"/>
                    <a:pt x="176213" y="1740218"/>
                  </a:cubicBezTo>
                  <a:close/>
                  <a:moveTo>
                    <a:pt x="155258" y="1618298"/>
                  </a:moveTo>
                  <a:cubicBezTo>
                    <a:pt x="155258" y="1651635"/>
                    <a:pt x="155258" y="1682115"/>
                    <a:pt x="155258" y="1713548"/>
                  </a:cubicBezTo>
                  <a:cubicBezTo>
                    <a:pt x="209550" y="1713548"/>
                    <a:pt x="260985" y="1713548"/>
                    <a:pt x="311468" y="1713548"/>
                  </a:cubicBezTo>
                  <a:cubicBezTo>
                    <a:pt x="311468" y="1679258"/>
                    <a:pt x="311468" y="1648778"/>
                    <a:pt x="311468" y="1618298"/>
                  </a:cubicBezTo>
                  <a:cubicBezTo>
                    <a:pt x="257175" y="1618298"/>
                    <a:pt x="207645" y="1618298"/>
                    <a:pt x="155258" y="1618298"/>
                  </a:cubicBezTo>
                  <a:close/>
                  <a:moveTo>
                    <a:pt x="87630" y="1595438"/>
                  </a:moveTo>
                  <a:cubicBezTo>
                    <a:pt x="140970" y="1595438"/>
                    <a:pt x="191453" y="1595438"/>
                    <a:pt x="243840" y="1595438"/>
                  </a:cubicBezTo>
                  <a:cubicBezTo>
                    <a:pt x="243840" y="1563053"/>
                    <a:pt x="243840" y="1531620"/>
                    <a:pt x="243840" y="1501140"/>
                  </a:cubicBezTo>
                  <a:cubicBezTo>
                    <a:pt x="190500" y="1501140"/>
                    <a:pt x="139065" y="1501140"/>
                    <a:pt x="87630" y="1501140"/>
                  </a:cubicBezTo>
                  <a:cubicBezTo>
                    <a:pt x="87630" y="1533525"/>
                    <a:pt x="87630" y="1563053"/>
                    <a:pt x="87630" y="1595438"/>
                  </a:cubicBezTo>
                  <a:close/>
                  <a:moveTo>
                    <a:pt x="244793" y="1861185"/>
                  </a:moveTo>
                  <a:cubicBezTo>
                    <a:pt x="190500" y="1861185"/>
                    <a:pt x="140970" y="1861185"/>
                    <a:pt x="89535" y="1861185"/>
                  </a:cubicBezTo>
                  <a:cubicBezTo>
                    <a:pt x="89535" y="1894523"/>
                    <a:pt x="89535" y="1924050"/>
                    <a:pt x="89535" y="1955482"/>
                  </a:cubicBezTo>
                  <a:cubicBezTo>
                    <a:pt x="142875" y="1955482"/>
                    <a:pt x="192405" y="1955482"/>
                    <a:pt x="244793" y="1955482"/>
                  </a:cubicBezTo>
                  <a:cubicBezTo>
                    <a:pt x="244793" y="1924050"/>
                    <a:pt x="244793" y="1894523"/>
                    <a:pt x="244793" y="1861185"/>
                  </a:cubicBezTo>
                  <a:close/>
                  <a:moveTo>
                    <a:pt x="40958" y="659130"/>
                  </a:moveTo>
                  <a:cubicBezTo>
                    <a:pt x="44768" y="657225"/>
                    <a:pt x="48578" y="654368"/>
                    <a:pt x="53340" y="652463"/>
                  </a:cubicBezTo>
                  <a:cubicBezTo>
                    <a:pt x="53340" y="558165"/>
                    <a:pt x="53340" y="463867"/>
                    <a:pt x="53340" y="369570"/>
                  </a:cubicBezTo>
                  <a:cubicBezTo>
                    <a:pt x="22860" y="357188"/>
                    <a:pt x="17145" y="371475"/>
                    <a:pt x="17145" y="396240"/>
                  </a:cubicBezTo>
                  <a:cubicBezTo>
                    <a:pt x="18098" y="463867"/>
                    <a:pt x="15240" y="531495"/>
                    <a:pt x="18098" y="599123"/>
                  </a:cubicBezTo>
                  <a:cubicBezTo>
                    <a:pt x="19050" y="620078"/>
                    <a:pt x="33338" y="640080"/>
                    <a:pt x="40958" y="659130"/>
                  </a:cubicBezTo>
                  <a:close/>
                  <a:moveTo>
                    <a:pt x="178118" y="2103120"/>
                  </a:moveTo>
                  <a:cubicBezTo>
                    <a:pt x="121920" y="2103120"/>
                    <a:pt x="71438" y="2103120"/>
                    <a:pt x="21908" y="2103120"/>
                  </a:cubicBezTo>
                  <a:cubicBezTo>
                    <a:pt x="21908" y="2136458"/>
                    <a:pt x="21908" y="2165985"/>
                    <a:pt x="21908" y="2197418"/>
                  </a:cubicBezTo>
                  <a:cubicBezTo>
                    <a:pt x="74295" y="2197418"/>
                    <a:pt x="123825" y="2197418"/>
                    <a:pt x="175260" y="2197418"/>
                  </a:cubicBezTo>
                  <a:cubicBezTo>
                    <a:pt x="176213" y="2189798"/>
                    <a:pt x="178118" y="2183130"/>
                    <a:pt x="178118" y="2177415"/>
                  </a:cubicBezTo>
                  <a:cubicBezTo>
                    <a:pt x="178118" y="2153603"/>
                    <a:pt x="178118" y="2129790"/>
                    <a:pt x="178118" y="2103120"/>
                  </a:cubicBezTo>
                  <a:close/>
                  <a:moveTo>
                    <a:pt x="313373" y="1086803"/>
                  </a:moveTo>
                  <a:cubicBezTo>
                    <a:pt x="320993" y="989647"/>
                    <a:pt x="316230" y="981075"/>
                    <a:pt x="238125" y="942022"/>
                  </a:cubicBezTo>
                  <a:cubicBezTo>
                    <a:pt x="238125" y="989647"/>
                    <a:pt x="238125" y="1037272"/>
                    <a:pt x="238125" y="1086803"/>
                  </a:cubicBezTo>
                  <a:cubicBezTo>
                    <a:pt x="263843" y="1086803"/>
                    <a:pt x="287655" y="1086803"/>
                    <a:pt x="313373" y="1086803"/>
                  </a:cubicBezTo>
                  <a:close/>
                  <a:moveTo>
                    <a:pt x="133350" y="339090"/>
                  </a:moveTo>
                  <a:cubicBezTo>
                    <a:pt x="146685" y="225742"/>
                    <a:pt x="140018" y="207645"/>
                    <a:pt x="79058" y="186690"/>
                  </a:cubicBezTo>
                  <a:cubicBezTo>
                    <a:pt x="79058" y="236220"/>
                    <a:pt x="79058" y="286703"/>
                    <a:pt x="79058" y="339090"/>
                  </a:cubicBezTo>
                  <a:cubicBezTo>
                    <a:pt x="97155" y="339090"/>
                    <a:pt x="113348" y="339090"/>
                    <a:pt x="133350" y="339090"/>
                  </a:cubicBezTo>
                  <a:close/>
                  <a:moveTo>
                    <a:pt x="33338" y="140970"/>
                  </a:moveTo>
                  <a:cubicBezTo>
                    <a:pt x="28575" y="141923"/>
                    <a:pt x="23813" y="142875"/>
                    <a:pt x="20003" y="142875"/>
                  </a:cubicBezTo>
                  <a:cubicBezTo>
                    <a:pt x="20003" y="207645"/>
                    <a:pt x="20003" y="271463"/>
                    <a:pt x="20003" y="346710"/>
                  </a:cubicBezTo>
                  <a:cubicBezTo>
                    <a:pt x="35243" y="337185"/>
                    <a:pt x="53340" y="330517"/>
                    <a:pt x="52388" y="325755"/>
                  </a:cubicBezTo>
                  <a:cubicBezTo>
                    <a:pt x="44768" y="263842"/>
                    <a:pt x="75248" y="197167"/>
                    <a:pt x="33338" y="140970"/>
                  </a:cubicBezTo>
                  <a:close/>
                  <a:moveTo>
                    <a:pt x="130493" y="1713548"/>
                  </a:moveTo>
                  <a:cubicBezTo>
                    <a:pt x="130493" y="1678305"/>
                    <a:pt x="130493" y="1647825"/>
                    <a:pt x="130493" y="1614488"/>
                  </a:cubicBezTo>
                  <a:cubicBezTo>
                    <a:pt x="113348" y="1616393"/>
                    <a:pt x="100013" y="1618298"/>
                    <a:pt x="87630" y="1619250"/>
                  </a:cubicBezTo>
                  <a:cubicBezTo>
                    <a:pt x="87630" y="1652588"/>
                    <a:pt x="87630" y="1682115"/>
                    <a:pt x="87630" y="1713548"/>
                  </a:cubicBezTo>
                  <a:cubicBezTo>
                    <a:pt x="101918" y="1713548"/>
                    <a:pt x="115253" y="1713548"/>
                    <a:pt x="130493" y="1713548"/>
                  </a:cubicBezTo>
                  <a:close/>
                  <a:moveTo>
                    <a:pt x="312420" y="2099310"/>
                  </a:moveTo>
                  <a:cubicBezTo>
                    <a:pt x="295275" y="2101215"/>
                    <a:pt x="281940" y="2102168"/>
                    <a:pt x="269558" y="2103120"/>
                  </a:cubicBezTo>
                  <a:cubicBezTo>
                    <a:pt x="269558" y="2136458"/>
                    <a:pt x="269558" y="2165985"/>
                    <a:pt x="269558" y="2196465"/>
                  </a:cubicBezTo>
                  <a:cubicBezTo>
                    <a:pt x="284798" y="2196465"/>
                    <a:pt x="297180" y="2196465"/>
                    <a:pt x="312420" y="2196465"/>
                  </a:cubicBezTo>
                  <a:cubicBezTo>
                    <a:pt x="312420" y="2164080"/>
                    <a:pt x="312420" y="2135505"/>
                    <a:pt x="312420" y="2099310"/>
                  </a:cubicBezTo>
                  <a:close/>
                  <a:moveTo>
                    <a:pt x="244793" y="1975485"/>
                  </a:moveTo>
                  <a:cubicBezTo>
                    <a:pt x="226695" y="1977390"/>
                    <a:pt x="213360" y="1979295"/>
                    <a:pt x="200978" y="1980248"/>
                  </a:cubicBezTo>
                  <a:cubicBezTo>
                    <a:pt x="200978" y="2013585"/>
                    <a:pt x="200978" y="2043113"/>
                    <a:pt x="200978" y="2073593"/>
                  </a:cubicBezTo>
                  <a:cubicBezTo>
                    <a:pt x="217170" y="2073593"/>
                    <a:pt x="230505" y="2073593"/>
                    <a:pt x="244793" y="2073593"/>
                  </a:cubicBezTo>
                  <a:cubicBezTo>
                    <a:pt x="244793" y="2042160"/>
                    <a:pt x="244793" y="2012632"/>
                    <a:pt x="244793" y="1975485"/>
                  </a:cubicBezTo>
                  <a:close/>
                  <a:moveTo>
                    <a:pt x="202883" y="2101215"/>
                  </a:moveTo>
                  <a:cubicBezTo>
                    <a:pt x="202883" y="2135505"/>
                    <a:pt x="202883" y="2165985"/>
                    <a:pt x="202883" y="2196465"/>
                  </a:cubicBezTo>
                  <a:cubicBezTo>
                    <a:pt x="218123" y="2196465"/>
                    <a:pt x="229553" y="2196465"/>
                    <a:pt x="243840" y="2196465"/>
                  </a:cubicBezTo>
                  <a:cubicBezTo>
                    <a:pt x="243840" y="2164080"/>
                    <a:pt x="243840" y="2132648"/>
                    <a:pt x="243840" y="2101215"/>
                  </a:cubicBezTo>
                  <a:cubicBezTo>
                    <a:pt x="229553" y="2101215"/>
                    <a:pt x="218123" y="2101215"/>
                    <a:pt x="202883" y="2101215"/>
                  </a:cubicBezTo>
                  <a:close/>
                  <a:moveTo>
                    <a:pt x="270510" y="1979295"/>
                  </a:moveTo>
                  <a:cubicBezTo>
                    <a:pt x="270510" y="2014538"/>
                    <a:pt x="270510" y="2045018"/>
                    <a:pt x="270510" y="2078355"/>
                  </a:cubicBezTo>
                  <a:cubicBezTo>
                    <a:pt x="287655" y="2076450"/>
                    <a:pt x="300038" y="2075498"/>
                    <a:pt x="312420" y="2073593"/>
                  </a:cubicBezTo>
                  <a:cubicBezTo>
                    <a:pt x="312420" y="2039303"/>
                    <a:pt x="312420" y="2009775"/>
                    <a:pt x="312420" y="1979295"/>
                  </a:cubicBezTo>
                  <a:cubicBezTo>
                    <a:pt x="297180" y="1979295"/>
                    <a:pt x="284798" y="1979295"/>
                    <a:pt x="270510" y="1979295"/>
                  </a:cubicBezTo>
                  <a:close/>
                  <a:moveTo>
                    <a:pt x="313373" y="1741170"/>
                  </a:moveTo>
                  <a:cubicBezTo>
                    <a:pt x="296228" y="1741170"/>
                    <a:pt x="281940" y="1741170"/>
                    <a:pt x="268605" y="1741170"/>
                  </a:cubicBezTo>
                  <a:cubicBezTo>
                    <a:pt x="268605" y="1774508"/>
                    <a:pt x="268605" y="1804988"/>
                    <a:pt x="268605" y="1836420"/>
                  </a:cubicBezTo>
                  <a:cubicBezTo>
                    <a:pt x="283845" y="1836420"/>
                    <a:pt x="297180" y="1836420"/>
                    <a:pt x="313373" y="1836420"/>
                  </a:cubicBezTo>
                  <a:cubicBezTo>
                    <a:pt x="313373" y="1803083"/>
                    <a:pt x="313373" y="1772603"/>
                    <a:pt x="313373" y="1741170"/>
                  </a:cubicBezTo>
                  <a:close/>
                  <a:moveTo>
                    <a:pt x="268605" y="1499235"/>
                  </a:moveTo>
                  <a:cubicBezTo>
                    <a:pt x="268605" y="1533525"/>
                    <a:pt x="268605" y="1564005"/>
                    <a:pt x="268605" y="1594485"/>
                  </a:cubicBezTo>
                  <a:cubicBezTo>
                    <a:pt x="284798" y="1594485"/>
                    <a:pt x="298133" y="1594485"/>
                    <a:pt x="312420" y="1594485"/>
                  </a:cubicBezTo>
                  <a:cubicBezTo>
                    <a:pt x="312420" y="1561148"/>
                    <a:pt x="312420" y="1530668"/>
                    <a:pt x="312420" y="1499235"/>
                  </a:cubicBezTo>
                  <a:cubicBezTo>
                    <a:pt x="298133" y="1499235"/>
                    <a:pt x="285750" y="1499235"/>
                    <a:pt x="268605" y="1499235"/>
                  </a:cubicBezTo>
                  <a:close/>
                  <a:moveTo>
                    <a:pt x="62865" y="1595438"/>
                  </a:moveTo>
                  <a:cubicBezTo>
                    <a:pt x="62865" y="1561148"/>
                    <a:pt x="62865" y="1531620"/>
                    <a:pt x="62865" y="1500188"/>
                  </a:cubicBezTo>
                  <a:cubicBezTo>
                    <a:pt x="47625" y="1500188"/>
                    <a:pt x="34290" y="1500188"/>
                    <a:pt x="20003" y="1500188"/>
                  </a:cubicBezTo>
                  <a:cubicBezTo>
                    <a:pt x="20003" y="1533525"/>
                    <a:pt x="20003" y="1564005"/>
                    <a:pt x="20003" y="1595438"/>
                  </a:cubicBezTo>
                  <a:cubicBezTo>
                    <a:pt x="36195" y="1595438"/>
                    <a:pt x="47625" y="1595438"/>
                    <a:pt x="62865" y="1595438"/>
                  </a:cubicBezTo>
                  <a:close/>
                  <a:moveTo>
                    <a:pt x="157163" y="2435543"/>
                  </a:moveTo>
                  <a:cubicBezTo>
                    <a:pt x="210503" y="2435543"/>
                    <a:pt x="258128" y="2435543"/>
                    <a:pt x="308610" y="2435543"/>
                  </a:cubicBezTo>
                  <a:cubicBezTo>
                    <a:pt x="308610" y="2402205"/>
                    <a:pt x="308610" y="2372678"/>
                    <a:pt x="308610" y="2342198"/>
                  </a:cubicBezTo>
                  <a:cubicBezTo>
                    <a:pt x="256223" y="2342198"/>
                    <a:pt x="208598" y="2342198"/>
                    <a:pt x="157163" y="2342198"/>
                  </a:cubicBezTo>
                  <a:cubicBezTo>
                    <a:pt x="157163" y="2373630"/>
                    <a:pt x="157163" y="2403158"/>
                    <a:pt x="157163" y="2435543"/>
                  </a:cubicBezTo>
                  <a:close/>
                  <a:moveTo>
                    <a:pt x="63818" y="1862138"/>
                  </a:moveTo>
                  <a:cubicBezTo>
                    <a:pt x="46673" y="1862138"/>
                    <a:pt x="34290" y="1862138"/>
                    <a:pt x="20003" y="1862138"/>
                  </a:cubicBezTo>
                  <a:cubicBezTo>
                    <a:pt x="20003" y="1894523"/>
                    <a:pt x="20003" y="1924050"/>
                    <a:pt x="20003" y="1954530"/>
                  </a:cubicBezTo>
                  <a:cubicBezTo>
                    <a:pt x="35243" y="1954530"/>
                    <a:pt x="48578" y="1954530"/>
                    <a:pt x="63818" y="1954530"/>
                  </a:cubicBezTo>
                  <a:cubicBezTo>
                    <a:pt x="63818" y="1923098"/>
                    <a:pt x="63818" y="1895475"/>
                    <a:pt x="63818" y="1862138"/>
                  </a:cubicBezTo>
                  <a:close/>
                  <a:moveTo>
                    <a:pt x="21908" y="2225993"/>
                  </a:moveTo>
                  <a:cubicBezTo>
                    <a:pt x="21908" y="2253615"/>
                    <a:pt x="21908" y="2282190"/>
                    <a:pt x="21908" y="2310765"/>
                  </a:cubicBezTo>
                  <a:cubicBezTo>
                    <a:pt x="63818" y="2324100"/>
                    <a:pt x="62865" y="2297430"/>
                    <a:pt x="61913" y="2270760"/>
                  </a:cubicBezTo>
                  <a:cubicBezTo>
                    <a:pt x="61913" y="2245995"/>
                    <a:pt x="72390" y="2212658"/>
                    <a:pt x="21908" y="2225993"/>
                  </a:cubicBezTo>
                  <a:close/>
                  <a:moveTo>
                    <a:pt x="157163" y="242888"/>
                  </a:moveTo>
                  <a:cubicBezTo>
                    <a:pt x="151448" y="340995"/>
                    <a:pt x="151448" y="340995"/>
                    <a:pt x="195263" y="334328"/>
                  </a:cubicBezTo>
                  <a:cubicBezTo>
                    <a:pt x="193358" y="300990"/>
                    <a:pt x="211455" y="260033"/>
                    <a:pt x="157163" y="242888"/>
                  </a:cubicBezTo>
                  <a:close/>
                  <a:moveTo>
                    <a:pt x="268605" y="1861185"/>
                  </a:moveTo>
                  <a:cubicBezTo>
                    <a:pt x="268605" y="1892618"/>
                    <a:pt x="268605" y="1922145"/>
                    <a:pt x="268605" y="1953578"/>
                  </a:cubicBezTo>
                  <a:cubicBezTo>
                    <a:pt x="283845" y="1953578"/>
                    <a:pt x="297180" y="1953578"/>
                    <a:pt x="312420" y="1953578"/>
                  </a:cubicBezTo>
                  <a:cubicBezTo>
                    <a:pt x="312420" y="1922145"/>
                    <a:pt x="312420" y="1892618"/>
                    <a:pt x="312420" y="1861185"/>
                  </a:cubicBezTo>
                  <a:cubicBezTo>
                    <a:pt x="297180" y="1861185"/>
                    <a:pt x="283845" y="1861185"/>
                    <a:pt x="268605" y="1861185"/>
                  </a:cubicBezTo>
                  <a:close/>
                  <a:moveTo>
                    <a:pt x="90488" y="2223135"/>
                  </a:moveTo>
                  <a:cubicBezTo>
                    <a:pt x="90488" y="2255520"/>
                    <a:pt x="90488" y="2283143"/>
                    <a:pt x="90488" y="2312670"/>
                  </a:cubicBezTo>
                  <a:cubicBezTo>
                    <a:pt x="142875" y="2312670"/>
                    <a:pt x="192405" y="2312670"/>
                    <a:pt x="242888" y="2312670"/>
                  </a:cubicBezTo>
                  <a:cubicBezTo>
                    <a:pt x="242888" y="2281238"/>
                    <a:pt x="242888" y="2252663"/>
                    <a:pt x="242888" y="2223135"/>
                  </a:cubicBezTo>
                  <a:cubicBezTo>
                    <a:pt x="190500" y="2223135"/>
                    <a:pt x="141923" y="2223135"/>
                    <a:pt x="90488" y="2223135"/>
                  </a:cubicBezTo>
                  <a:close/>
                  <a:moveTo>
                    <a:pt x="126683" y="2436495"/>
                  </a:moveTo>
                  <a:cubicBezTo>
                    <a:pt x="126683" y="2402205"/>
                    <a:pt x="126683" y="2371725"/>
                    <a:pt x="126683" y="2336483"/>
                  </a:cubicBezTo>
                  <a:cubicBezTo>
                    <a:pt x="111443" y="2341245"/>
                    <a:pt x="90488" y="2343150"/>
                    <a:pt x="90488" y="2346960"/>
                  </a:cubicBezTo>
                  <a:cubicBezTo>
                    <a:pt x="87630" y="2376488"/>
                    <a:pt x="88583" y="2405063"/>
                    <a:pt x="88583" y="2436495"/>
                  </a:cubicBezTo>
                  <a:cubicBezTo>
                    <a:pt x="102870" y="2436495"/>
                    <a:pt x="113348" y="2436495"/>
                    <a:pt x="126683" y="243649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B703580-2F9F-42C5-B59B-94712BACD7E1}"/>
                </a:ext>
              </a:extLst>
            </p:cNvPr>
            <p:cNvSpPr/>
            <p:nvPr/>
          </p:nvSpPr>
          <p:spPr>
            <a:xfrm>
              <a:off x="4641190" y="1423862"/>
              <a:ext cx="477157" cy="2330989"/>
            </a:xfrm>
            <a:custGeom>
              <a:avLst/>
              <a:gdLst>
                <a:gd name="connsiteX0" fmla="*/ 285608 w 487386"/>
                <a:gd name="connsiteY0" fmla="*/ 1339706 h 2330989"/>
                <a:gd name="connsiteX1" fmla="*/ 285608 w 487386"/>
                <a:gd name="connsiteY1" fmla="*/ 1414297 h 2330989"/>
                <a:gd name="connsiteX2" fmla="*/ 356272 w 487386"/>
                <a:gd name="connsiteY2" fmla="*/ 1414297 h 2330989"/>
                <a:gd name="connsiteX3" fmla="*/ 356272 w 487386"/>
                <a:gd name="connsiteY3" fmla="*/ 1339706 h 2330989"/>
                <a:gd name="connsiteX4" fmla="*/ 285608 w 487386"/>
                <a:gd name="connsiteY4" fmla="*/ 1339706 h 2330989"/>
                <a:gd name="connsiteX5" fmla="*/ 31407 w 487386"/>
                <a:gd name="connsiteY5" fmla="*/ 1338724 h 2330989"/>
                <a:gd name="connsiteX6" fmla="*/ 31407 w 487386"/>
                <a:gd name="connsiteY6" fmla="*/ 1414297 h 2330989"/>
                <a:gd name="connsiteX7" fmla="*/ 258126 w 487386"/>
                <a:gd name="connsiteY7" fmla="*/ 1414297 h 2330989"/>
                <a:gd name="connsiteX8" fmla="*/ 258126 w 487386"/>
                <a:gd name="connsiteY8" fmla="*/ 1338724 h 2330989"/>
                <a:gd name="connsiteX9" fmla="*/ 31407 w 487386"/>
                <a:gd name="connsiteY9" fmla="*/ 1338724 h 2330989"/>
                <a:gd name="connsiteX10" fmla="*/ 385716 w 487386"/>
                <a:gd name="connsiteY10" fmla="*/ 1245485 h 2330989"/>
                <a:gd name="connsiteX11" fmla="*/ 385716 w 487386"/>
                <a:gd name="connsiteY11" fmla="*/ 1318113 h 2330989"/>
                <a:gd name="connsiteX12" fmla="*/ 453438 w 487386"/>
                <a:gd name="connsiteY12" fmla="*/ 1318113 h 2330989"/>
                <a:gd name="connsiteX13" fmla="*/ 453438 w 487386"/>
                <a:gd name="connsiteY13" fmla="*/ 1245485 h 2330989"/>
                <a:gd name="connsiteX14" fmla="*/ 385716 w 487386"/>
                <a:gd name="connsiteY14" fmla="*/ 1245485 h 2330989"/>
                <a:gd name="connsiteX15" fmla="*/ 32388 w 487386"/>
                <a:gd name="connsiteY15" fmla="*/ 1243522 h 2330989"/>
                <a:gd name="connsiteX16" fmla="*/ 32388 w 487386"/>
                <a:gd name="connsiteY16" fmla="*/ 1318113 h 2330989"/>
                <a:gd name="connsiteX17" fmla="*/ 102073 w 487386"/>
                <a:gd name="connsiteY17" fmla="*/ 1318113 h 2330989"/>
                <a:gd name="connsiteX18" fmla="*/ 102073 w 487386"/>
                <a:gd name="connsiteY18" fmla="*/ 1243522 h 2330989"/>
                <a:gd name="connsiteX19" fmla="*/ 32388 w 487386"/>
                <a:gd name="connsiteY19" fmla="*/ 1243522 h 2330989"/>
                <a:gd name="connsiteX20" fmla="*/ 130535 w 487386"/>
                <a:gd name="connsiteY20" fmla="*/ 1242540 h 2330989"/>
                <a:gd name="connsiteX21" fmla="*/ 130535 w 487386"/>
                <a:gd name="connsiteY21" fmla="*/ 1317131 h 2330989"/>
                <a:gd name="connsiteX22" fmla="*/ 356272 w 487386"/>
                <a:gd name="connsiteY22" fmla="*/ 1317131 h 2330989"/>
                <a:gd name="connsiteX23" fmla="*/ 356272 w 487386"/>
                <a:gd name="connsiteY23" fmla="*/ 1242540 h 2330989"/>
                <a:gd name="connsiteX24" fmla="*/ 130535 w 487386"/>
                <a:gd name="connsiteY24" fmla="*/ 1242540 h 2330989"/>
                <a:gd name="connsiteX25" fmla="*/ 128572 w 487386"/>
                <a:gd name="connsiteY25" fmla="*/ 1149301 h 2330989"/>
                <a:gd name="connsiteX26" fmla="*/ 128572 w 487386"/>
                <a:gd name="connsiteY26" fmla="*/ 1220947 h 2330989"/>
                <a:gd name="connsiteX27" fmla="*/ 199237 w 487386"/>
                <a:gd name="connsiteY27" fmla="*/ 1220947 h 2330989"/>
                <a:gd name="connsiteX28" fmla="*/ 199237 w 487386"/>
                <a:gd name="connsiteY28" fmla="*/ 1149301 h 2330989"/>
                <a:gd name="connsiteX29" fmla="*/ 128572 w 487386"/>
                <a:gd name="connsiteY29" fmla="*/ 1149301 h 2330989"/>
                <a:gd name="connsiteX30" fmla="*/ 226720 w 487386"/>
                <a:gd name="connsiteY30" fmla="*/ 1148319 h 2330989"/>
                <a:gd name="connsiteX31" fmla="*/ 226720 w 487386"/>
                <a:gd name="connsiteY31" fmla="*/ 1219966 h 2330989"/>
                <a:gd name="connsiteX32" fmla="*/ 453438 w 487386"/>
                <a:gd name="connsiteY32" fmla="*/ 1219966 h 2330989"/>
                <a:gd name="connsiteX33" fmla="*/ 453438 w 487386"/>
                <a:gd name="connsiteY33" fmla="*/ 1148319 h 2330989"/>
                <a:gd name="connsiteX34" fmla="*/ 226720 w 487386"/>
                <a:gd name="connsiteY34" fmla="*/ 1148319 h 2330989"/>
                <a:gd name="connsiteX35" fmla="*/ 128572 w 487386"/>
                <a:gd name="connsiteY35" fmla="*/ 1050172 h 2330989"/>
                <a:gd name="connsiteX36" fmla="*/ 128572 w 487386"/>
                <a:gd name="connsiteY36" fmla="*/ 1121820 h 2330989"/>
                <a:gd name="connsiteX37" fmla="*/ 357254 w 487386"/>
                <a:gd name="connsiteY37" fmla="*/ 1121820 h 2330989"/>
                <a:gd name="connsiteX38" fmla="*/ 357254 w 487386"/>
                <a:gd name="connsiteY38" fmla="*/ 1050172 h 2330989"/>
                <a:gd name="connsiteX39" fmla="*/ 128572 w 487386"/>
                <a:gd name="connsiteY39" fmla="*/ 1050172 h 2330989"/>
                <a:gd name="connsiteX40" fmla="*/ 32388 w 487386"/>
                <a:gd name="connsiteY40" fmla="*/ 1050172 h 2330989"/>
                <a:gd name="connsiteX41" fmla="*/ 32388 w 487386"/>
                <a:gd name="connsiteY41" fmla="*/ 1122800 h 2330989"/>
                <a:gd name="connsiteX42" fmla="*/ 103055 w 487386"/>
                <a:gd name="connsiteY42" fmla="*/ 1122800 h 2330989"/>
                <a:gd name="connsiteX43" fmla="*/ 103055 w 487386"/>
                <a:gd name="connsiteY43" fmla="*/ 1050172 h 2330989"/>
                <a:gd name="connsiteX44" fmla="*/ 32388 w 487386"/>
                <a:gd name="connsiteY44" fmla="*/ 1050172 h 2330989"/>
                <a:gd name="connsiteX45" fmla="*/ 383754 w 487386"/>
                <a:gd name="connsiteY45" fmla="*/ 953007 h 2330989"/>
                <a:gd name="connsiteX46" fmla="*/ 383754 w 487386"/>
                <a:gd name="connsiteY46" fmla="*/ 1024654 h 2330989"/>
                <a:gd name="connsiteX47" fmla="*/ 452457 w 487386"/>
                <a:gd name="connsiteY47" fmla="*/ 1024654 h 2330989"/>
                <a:gd name="connsiteX48" fmla="*/ 452457 w 487386"/>
                <a:gd name="connsiteY48" fmla="*/ 953007 h 2330989"/>
                <a:gd name="connsiteX49" fmla="*/ 383754 w 487386"/>
                <a:gd name="connsiteY49" fmla="*/ 953007 h 2330989"/>
                <a:gd name="connsiteX50" fmla="*/ 30425 w 487386"/>
                <a:gd name="connsiteY50" fmla="*/ 953007 h 2330989"/>
                <a:gd name="connsiteX51" fmla="*/ 30425 w 487386"/>
                <a:gd name="connsiteY51" fmla="*/ 1023673 h 2330989"/>
                <a:gd name="connsiteX52" fmla="*/ 259108 w 487386"/>
                <a:gd name="connsiteY52" fmla="*/ 1023673 h 2330989"/>
                <a:gd name="connsiteX53" fmla="*/ 259108 w 487386"/>
                <a:gd name="connsiteY53" fmla="*/ 953007 h 2330989"/>
                <a:gd name="connsiteX54" fmla="*/ 30425 w 487386"/>
                <a:gd name="connsiteY54" fmla="*/ 953007 h 2330989"/>
                <a:gd name="connsiteX55" fmla="*/ 286589 w 487386"/>
                <a:gd name="connsiteY55" fmla="*/ 952025 h 2330989"/>
                <a:gd name="connsiteX56" fmla="*/ 286589 w 487386"/>
                <a:gd name="connsiteY56" fmla="*/ 1023673 h 2330989"/>
                <a:gd name="connsiteX57" fmla="*/ 357254 w 487386"/>
                <a:gd name="connsiteY57" fmla="*/ 1023673 h 2330989"/>
                <a:gd name="connsiteX58" fmla="*/ 357254 w 487386"/>
                <a:gd name="connsiteY58" fmla="*/ 952025 h 2330989"/>
                <a:gd name="connsiteX59" fmla="*/ 286589 w 487386"/>
                <a:gd name="connsiteY59" fmla="*/ 952025 h 2330989"/>
                <a:gd name="connsiteX60" fmla="*/ 382772 w 487386"/>
                <a:gd name="connsiteY60" fmla="*/ 854860 h 2330989"/>
                <a:gd name="connsiteX61" fmla="*/ 382772 w 487386"/>
                <a:gd name="connsiteY61" fmla="*/ 927489 h 2330989"/>
                <a:gd name="connsiteX62" fmla="*/ 452457 w 487386"/>
                <a:gd name="connsiteY62" fmla="*/ 927489 h 2330989"/>
                <a:gd name="connsiteX63" fmla="*/ 452457 w 487386"/>
                <a:gd name="connsiteY63" fmla="*/ 854860 h 2330989"/>
                <a:gd name="connsiteX64" fmla="*/ 382772 w 487386"/>
                <a:gd name="connsiteY64" fmla="*/ 854860 h 2330989"/>
                <a:gd name="connsiteX65" fmla="*/ 286589 w 487386"/>
                <a:gd name="connsiteY65" fmla="*/ 853878 h 2330989"/>
                <a:gd name="connsiteX66" fmla="*/ 286589 w 487386"/>
                <a:gd name="connsiteY66" fmla="*/ 927489 h 2330989"/>
                <a:gd name="connsiteX67" fmla="*/ 355291 w 487386"/>
                <a:gd name="connsiteY67" fmla="*/ 927489 h 2330989"/>
                <a:gd name="connsiteX68" fmla="*/ 355291 w 487386"/>
                <a:gd name="connsiteY68" fmla="*/ 853878 h 2330989"/>
                <a:gd name="connsiteX69" fmla="*/ 286589 w 487386"/>
                <a:gd name="connsiteY69" fmla="*/ 853878 h 2330989"/>
                <a:gd name="connsiteX70" fmla="*/ 384735 w 487386"/>
                <a:gd name="connsiteY70" fmla="*/ 756713 h 2330989"/>
                <a:gd name="connsiteX71" fmla="*/ 384735 w 487386"/>
                <a:gd name="connsiteY71" fmla="*/ 829342 h 2330989"/>
                <a:gd name="connsiteX72" fmla="*/ 453438 w 487386"/>
                <a:gd name="connsiteY72" fmla="*/ 829342 h 2330989"/>
                <a:gd name="connsiteX73" fmla="*/ 453438 w 487386"/>
                <a:gd name="connsiteY73" fmla="*/ 756713 h 2330989"/>
                <a:gd name="connsiteX74" fmla="*/ 384735 w 487386"/>
                <a:gd name="connsiteY74" fmla="*/ 756713 h 2330989"/>
                <a:gd name="connsiteX75" fmla="*/ 130535 w 487386"/>
                <a:gd name="connsiteY75" fmla="*/ 756713 h 2330989"/>
                <a:gd name="connsiteX76" fmla="*/ 130535 w 487386"/>
                <a:gd name="connsiteY76" fmla="*/ 829342 h 2330989"/>
                <a:gd name="connsiteX77" fmla="*/ 357254 w 487386"/>
                <a:gd name="connsiteY77" fmla="*/ 829342 h 2330989"/>
                <a:gd name="connsiteX78" fmla="*/ 357254 w 487386"/>
                <a:gd name="connsiteY78" fmla="*/ 756713 h 2330989"/>
                <a:gd name="connsiteX79" fmla="*/ 130535 w 487386"/>
                <a:gd name="connsiteY79" fmla="*/ 756713 h 2330989"/>
                <a:gd name="connsiteX80" fmla="*/ 32388 w 487386"/>
                <a:gd name="connsiteY80" fmla="*/ 755731 h 2330989"/>
                <a:gd name="connsiteX81" fmla="*/ 32388 w 487386"/>
                <a:gd name="connsiteY81" fmla="*/ 830323 h 2330989"/>
                <a:gd name="connsiteX82" fmla="*/ 102073 w 487386"/>
                <a:gd name="connsiteY82" fmla="*/ 830323 h 2330989"/>
                <a:gd name="connsiteX83" fmla="*/ 102073 w 487386"/>
                <a:gd name="connsiteY83" fmla="*/ 755731 h 2330989"/>
                <a:gd name="connsiteX84" fmla="*/ 32388 w 487386"/>
                <a:gd name="connsiteY84" fmla="*/ 755731 h 2330989"/>
                <a:gd name="connsiteX85" fmla="*/ 382772 w 487386"/>
                <a:gd name="connsiteY85" fmla="*/ 658566 h 2330989"/>
                <a:gd name="connsiteX86" fmla="*/ 382772 w 487386"/>
                <a:gd name="connsiteY86" fmla="*/ 733158 h 2330989"/>
                <a:gd name="connsiteX87" fmla="*/ 452457 w 487386"/>
                <a:gd name="connsiteY87" fmla="*/ 733158 h 2330989"/>
                <a:gd name="connsiteX88" fmla="*/ 452457 w 487386"/>
                <a:gd name="connsiteY88" fmla="*/ 658566 h 2330989"/>
                <a:gd name="connsiteX89" fmla="*/ 382772 w 487386"/>
                <a:gd name="connsiteY89" fmla="*/ 658566 h 2330989"/>
                <a:gd name="connsiteX90" fmla="*/ 31407 w 487386"/>
                <a:gd name="connsiteY90" fmla="*/ 658566 h 2330989"/>
                <a:gd name="connsiteX91" fmla="*/ 31407 w 487386"/>
                <a:gd name="connsiteY91" fmla="*/ 735121 h 2330989"/>
                <a:gd name="connsiteX92" fmla="*/ 259108 w 487386"/>
                <a:gd name="connsiteY92" fmla="*/ 735121 h 2330989"/>
                <a:gd name="connsiteX93" fmla="*/ 259108 w 487386"/>
                <a:gd name="connsiteY93" fmla="*/ 658566 h 2330989"/>
                <a:gd name="connsiteX94" fmla="*/ 31407 w 487386"/>
                <a:gd name="connsiteY94" fmla="*/ 658566 h 2330989"/>
                <a:gd name="connsiteX95" fmla="*/ 226720 w 487386"/>
                <a:gd name="connsiteY95" fmla="*/ 561400 h 2330989"/>
                <a:gd name="connsiteX96" fmla="*/ 226720 w 487386"/>
                <a:gd name="connsiteY96" fmla="*/ 638937 h 2330989"/>
                <a:gd name="connsiteX97" fmla="*/ 451475 w 487386"/>
                <a:gd name="connsiteY97" fmla="*/ 638937 h 2330989"/>
                <a:gd name="connsiteX98" fmla="*/ 451475 w 487386"/>
                <a:gd name="connsiteY98" fmla="*/ 561400 h 2330989"/>
                <a:gd name="connsiteX99" fmla="*/ 226720 w 487386"/>
                <a:gd name="connsiteY99" fmla="*/ 561400 h 2330989"/>
                <a:gd name="connsiteX100" fmla="*/ 128572 w 487386"/>
                <a:gd name="connsiteY100" fmla="*/ 561400 h 2330989"/>
                <a:gd name="connsiteX101" fmla="*/ 128572 w 487386"/>
                <a:gd name="connsiteY101" fmla="*/ 636974 h 2330989"/>
                <a:gd name="connsiteX102" fmla="*/ 198257 w 487386"/>
                <a:gd name="connsiteY102" fmla="*/ 636974 h 2330989"/>
                <a:gd name="connsiteX103" fmla="*/ 198257 w 487386"/>
                <a:gd name="connsiteY103" fmla="*/ 561400 h 2330989"/>
                <a:gd name="connsiteX104" fmla="*/ 128572 w 487386"/>
                <a:gd name="connsiteY104" fmla="*/ 561400 h 2330989"/>
                <a:gd name="connsiteX105" fmla="*/ 129554 w 487386"/>
                <a:gd name="connsiteY105" fmla="*/ 464235 h 2330989"/>
                <a:gd name="connsiteX106" fmla="*/ 129554 w 487386"/>
                <a:gd name="connsiteY106" fmla="*/ 540790 h 2330989"/>
                <a:gd name="connsiteX107" fmla="*/ 356272 w 487386"/>
                <a:gd name="connsiteY107" fmla="*/ 540790 h 2330989"/>
                <a:gd name="connsiteX108" fmla="*/ 356272 w 487386"/>
                <a:gd name="connsiteY108" fmla="*/ 464235 h 2330989"/>
                <a:gd name="connsiteX109" fmla="*/ 129554 w 487386"/>
                <a:gd name="connsiteY109" fmla="*/ 464235 h 2330989"/>
                <a:gd name="connsiteX110" fmla="*/ 34352 w 487386"/>
                <a:gd name="connsiteY110" fmla="*/ 463253 h 2330989"/>
                <a:gd name="connsiteX111" fmla="*/ 34352 w 487386"/>
                <a:gd name="connsiteY111" fmla="*/ 539808 h 2330989"/>
                <a:gd name="connsiteX112" fmla="*/ 102073 w 487386"/>
                <a:gd name="connsiteY112" fmla="*/ 539808 h 2330989"/>
                <a:gd name="connsiteX113" fmla="*/ 102073 w 487386"/>
                <a:gd name="connsiteY113" fmla="*/ 463253 h 2330989"/>
                <a:gd name="connsiteX114" fmla="*/ 34352 w 487386"/>
                <a:gd name="connsiteY114" fmla="*/ 463253 h 2330989"/>
                <a:gd name="connsiteX115" fmla="*/ 384735 w 487386"/>
                <a:gd name="connsiteY115" fmla="*/ 462272 h 2330989"/>
                <a:gd name="connsiteX116" fmla="*/ 384735 w 487386"/>
                <a:gd name="connsiteY116" fmla="*/ 540790 h 2330989"/>
                <a:gd name="connsiteX117" fmla="*/ 451475 w 487386"/>
                <a:gd name="connsiteY117" fmla="*/ 540790 h 2330989"/>
                <a:gd name="connsiteX118" fmla="*/ 451475 w 487386"/>
                <a:gd name="connsiteY118" fmla="*/ 462272 h 2330989"/>
                <a:gd name="connsiteX119" fmla="*/ 384735 w 487386"/>
                <a:gd name="connsiteY119" fmla="*/ 462272 h 2330989"/>
                <a:gd name="connsiteX120" fmla="*/ 52999 w 487386"/>
                <a:gd name="connsiteY120" fmla="*/ 286589 h 2330989"/>
                <a:gd name="connsiteX121" fmla="*/ 52999 w 487386"/>
                <a:gd name="connsiteY121" fmla="*/ 364126 h 2330989"/>
                <a:gd name="connsiteX122" fmla="*/ 192368 w 487386"/>
                <a:gd name="connsiteY122" fmla="*/ 364126 h 2330989"/>
                <a:gd name="connsiteX123" fmla="*/ 192368 w 487386"/>
                <a:gd name="connsiteY123" fmla="*/ 286589 h 2330989"/>
                <a:gd name="connsiteX124" fmla="*/ 52999 w 487386"/>
                <a:gd name="connsiteY124" fmla="*/ 286589 h 2330989"/>
                <a:gd name="connsiteX125" fmla="*/ 295422 w 487386"/>
                <a:gd name="connsiteY125" fmla="*/ 285608 h 2330989"/>
                <a:gd name="connsiteX126" fmla="*/ 295422 w 487386"/>
                <a:gd name="connsiteY126" fmla="*/ 364126 h 2330989"/>
                <a:gd name="connsiteX127" fmla="*/ 434790 w 487386"/>
                <a:gd name="connsiteY127" fmla="*/ 364126 h 2330989"/>
                <a:gd name="connsiteX128" fmla="*/ 434790 w 487386"/>
                <a:gd name="connsiteY128" fmla="*/ 285608 h 2330989"/>
                <a:gd name="connsiteX129" fmla="*/ 295422 w 487386"/>
                <a:gd name="connsiteY129" fmla="*/ 285608 h 2330989"/>
                <a:gd name="connsiteX130" fmla="*/ 51036 w 487386"/>
                <a:gd name="connsiteY130" fmla="*/ 186479 h 2330989"/>
                <a:gd name="connsiteX131" fmla="*/ 51036 w 487386"/>
                <a:gd name="connsiteY131" fmla="*/ 259108 h 2330989"/>
                <a:gd name="connsiteX132" fmla="*/ 190405 w 487386"/>
                <a:gd name="connsiteY132" fmla="*/ 259108 h 2330989"/>
                <a:gd name="connsiteX133" fmla="*/ 190405 w 487386"/>
                <a:gd name="connsiteY133" fmla="*/ 186479 h 2330989"/>
                <a:gd name="connsiteX134" fmla="*/ 51036 w 487386"/>
                <a:gd name="connsiteY134" fmla="*/ 186479 h 2330989"/>
                <a:gd name="connsiteX135" fmla="*/ 294440 w 487386"/>
                <a:gd name="connsiteY135" fmla="*/ 185498 h 2330989"/>
                <a:gd name="connsiteX136" fmla="*/ 294440 w 487386"/>
                <a:gd name="connsiteY136" fmla="*/ 260090 h 2330989"/>
                <a:gd name="connsiteX137" fmla="*/ 432828 w 487386"/>
                <a:gd name="connsiteY137" fmla="*/ 260090 h 2330989"/>
                <a:gd name="connsiteX138" fmla="*/ 432828 w 487386"/>
                <a:gd name="connsiteY138" fmla="*/ 185498 h 2330989"/>
                <a:gd name="connsiteX139" fmla="*/ 294440 w 487386"/>
                <a:gd name="connsiteY139" fmla="*/ 185498 h 2330989"/>
                <a:gd name="connsiteX140" fmla="*/ 52999 w 487386"/>
                <a:gd name="connsiteY140" fmla="*/ 89314 h 2330989"/>
                <a:gd name="connsiteX141" fmla="*/ 52999 w 487386"/>
                <a:gd name="connsiteY141" fmla="*/ 158017 h 2330989"/>
                <a:gd name="connsiteX142" fmla="*/ 191387 w 487386"/>
                <a:gd name="connsiteY142" fmla="*/ 158017 h 2330989"/>
                <a:gd name="connsiteX143" fmla="*/ 191387 w 487386"/>
                <a:gd name="connsiteY143" fmla="*/ 89314 h 2330989"/>
                <a:gd name="connsiteX144" fmla="*/ 52999 w 487386"/>
                <a:gd name="connsiteY144" fmla="*/ 89314 h 2330989"/>
                <a:gd name="connsiteX145" fmla="*/ 296403 w 487386"/>
                <a:gd name="connsiteY145" fmla="*/ 87351 h 2330989"/>
                <a:gd name="connsiteX146" fmla="*/ 296403 w 487386"/>
                <a:gd name="connsiteY146" fmla="*/ 158998 h 2330989"/>
                <a:gd name="connsiteX147" fmla="*/ 432828 w 487386"/>
                <a:gd name="connsiteY147" fmla="*/ 158998 h 2330989"/>
                <a:gd name="connsiteX148" fmla="*/ 432828 w 487386"/>
                <a:gd name="connsiteY148" fmla="*/ 87351 h 2330989"/>
                <a:gd name="connsiteX149" fmla="*/ 296403 w 487386"/>
                <a:gd name="connsiteY149" fmla="*/ 87351 h 2330989"/>
                <a:gd name="connsiteX150" fmla="*/ 26499 w 487386"/>
                <a:gd name="connsiteY150" fmla="*/ 0 h 2330989"/>
                <a:gd name="connsiteX151" fmla="*/ 219849 w 487386"/>
                <a:gd name="connsiteY151" fmla="*/ 0 h 2330989"/>
                <a:gd name="connsiteX152" fmla="*/ 219849 w 487386"/>
                <a:gd name="connsiteY152" fmla="*/ 111888 h 2330989"/>
                <a:gd name="connsiteX153" fmla="*/ 219849 w 487386"/>
                <a:gd name="connsiteY153" fmla="*/ 337625 h 2330989"/>
                <a:gd name="connsiteX154" fmla="*/ 263033 w 487386"/>
                <a:gd name="connsiteY154" fmla="*/ 366088 h 2330989"/>
                <a:gd name="connsiteX155" fmla="*/ 263033 w 487386"/>
                <a:gd name="connsiteY155" fmla="*/ 2945 h 2330989"/>
                <a:gd name="connsiteX156" fmla="*/ 461290 w 487386"/>
                <a:gd name="connsiteY156" fmla="*/ 2945 h 2330989"/>
                <a:gd name="connsiteX157" fmla="*/ 463253 w 487386"/>
                <a:gd name="connsiteY157" fmla="*/ 330756 h 2330989"/>
                <a:gd name="connsiteX158" fmla="*/ 481901 w 487386"/>
                <a:gd name="connsiteY158" fmla="*/ 1297502 h 2330989"/>
                <a:gd name="connsiteX159" fmla="*/ 483863 w 487386"/>
                <a:gd name="connsiteY159" fmla="*/ 2269156 h 2330989"/>
                <a:gd name="connsiteX160" fmla="*/ 483863 w 487386"/>
                <a:gd name="connsiteY160" fmla="*/ 2330989 h 2330989"/>
                <a:gd name="connsiteX161" fmla="*/ 0 w 487386"/>
                <a:gd name="connsiteY161" fmla="*/ 2330989 h 2330989"/>
                <a:gd name="connsiteX162" fmla="*/ 0 w 487386"/>
                <a:gd name="connsiteY162" fmla="*/ 2284859 h 2330989"/>
                <a:gd name="connsiteX163" fmla="*/ 0 w 487386"/>
                <a:gd name="connsiteY163" fmla="*/ 421051 h 2330989"/>
                <a:gd name="connsiteX164" fmla="*/ 26499 w 487386"/>
                <a:gd name="connsiteY164" fmla="*/ 0 h 233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87386" h="2330989">
                  <a:moveTo>
                    <a:pt x="285608" y="1339706"/>
                  </a:moveTo>
                  <a:cubicBezTo>
                    <a:pt x="285608" y="1366205"/>
                    <a:pt x="285608" y="1388779"/>
                    <a:pt x="285608" y="1414297"/>
                  </a:cubicBezTo>
                  <a:cubicBezTo>
                    <a:pt x="312107" y="1414297"/>
                    <a:pt x="333699" y="1414297"/>
                    <a:pt x="356272" y="1414297"/>
                  </a:cubicBezTo>
                  <a:cubicBezTo>
                    <a:pt x="356272" y="1387797"/>
                    <a:pt x="356272" y="1364242"/>
                    <a:pt x="356272" y="1339706"/>
                  </a:cubicBezTo>
                  <a:cubicBezTo>
                    <a:pt x="331736" y="1339706"/>
                    <a:pt x="309163" y="1339706"/>
                    <a:pt x="285608" y="1339706"/>
                  </a:cubicBezTo>
                  <a:close/>
                  <a:moveTo>
                    <a:pt x="31407" y="1338724"/>
                  </a:moveTo>
                  <a:cubicBezTo>
                    <a:pt x="31407" y="1366205"/>
                    <a:pt x="31407" y="1389760"/>
                    <a:pt x="31407" y="1414297"/>
                  </a:cubicBezTo>
                  <a:cubicBezTo>
                    <a:pt x="108942" y="1414297"/>
                    <a:pt x="183534" y="1414297"/>
                    <a:pt x="258126" y="1414297"/>
                  </a:cubicBezTo>
                  <a:cubicBezTo>
                    <a:pt x="258126" y="1386816"/>
                    <a:pt x="258126" y="1363261"/>
                    <a:pt x="258126" y="1338724"/>
                  </a:cubicBezTo>
                  <a:cubicBezTo>
                    <a:pt x="180590" y="1338724"/>
                    <a:pt x="106980" y="1338724"/>
                    <a:pt x="31407" y="1338724"/>
                  </a:cubicBezTo>
                  <a:close/>
                  <a:moveTo>
                    <a:pt x="385716" y="1245485"/>
                  </a:moveTo>
                  <a:cubicBezTo>
                    <a:pt x="385716" y="1271984"/>
                    <a:pt x="385716" y="1295539"/>
                    <a:pt x="385716" y="1318113"/>
                  </a:cubicBezTo>
                  <a:cubicBezTo>
                    <a:pt x="410253" y="1318113"/>
                    <a:pt x="430864" y="1318113"/>
                    <a:pt x="453438" y="1318113"/>
                  </a:cubicBezTo>
                  <a:cubicBezTo>
                    <a:pt x="453438" y="1293576"/>
                    <a:pt x="453438" y="1271003"/>
                    <a:pt x="453438" y="1245485"/>
                  </a:cubicBezTo>
                  <a:cubicBezTo>
                    <a:pt x="427920" y="1245485"/>
                    <a:pt x="406328" y="1245485"/>
                    <a:pt x="385716" y="1245485"/>
                  </a:cubicBezTo>
                  <a:close/>
                  <a:moveTo>
                    <a:pt x="32388" y="1243522"/>
                  </a:moveTo>
                  <a:cubicBezTo>
                    <a:pt x="32388" y="1270021"/>
                    <a:pt x="32388" y="1292595"/>
                    <a:pt x="32388" y="1318113"/>
                  </a:cubicBezTo>
                  <a:cubicBezTo>
                    <a:pt x="55943" y="1318113"/>
                    <a:pt x="78518" y="1318113"/>
                    <a:pt x="102073" y="1318113"/>
                  </a:cubicBezTo>
                  <a:cubicBezTo>
                    <a:pt x="102073" y="1292595"/>
                    <a:pt x="102073" y="1269040"/>
                    <a:pt x="102073" y="1243522"/>
                  </a:cubicBezTo>
                  <a:cubicBezTo>
                    <a:pt x="77536" y="1243522"/>
                    <a:pt x="55943" y="1243522"/>
                    <a:pt x="32388" y="1243522"/>
                  </a:cubicBezTo>
                  <a:close/>
                  <a:moveTo>
                    <a:pt x="130535" y="1242540"/>
                  </a:moveTo>
                  <a:cubicBezTo>
                    <a:pt x="130535" y="1271003"/>
                    <a:pt x="130535" y="1294558"/>
                    <a:pt x="130535" y="1317131"/>
                  </a:cubicBezTo>
                  <a:cubicBezTo>
                    <a:pt x="208071" y="1317131"/>
                    <a:pt x="281681" y="1317131"/>
                    <a:pt x="356272" y="1317131"/>
                  </a:cubicBezTo>
                  <a:cubicBezTo>
                    <a:pt x="356272" y="1290632"/>
                    <a:pt x="356272" y="1267077"/>
                    <a:pt x="356272" y="1242540"/>
                  </a:cubicBezTo>
                  <a:cubicBezTo>
                    <a:pt x="278737" y="1242540"/>
                    <a:pt x="206108" y="1242540"/>
                    <a:pt x="130535" y="1242540"/>
                  </a:cubicBezTo>
                  <a:close/>
                  <a:moveTo>
                    <a:pt x="128572" y="1149301"/>
                  </a:moveTo>
                  <a:cubicBezTo>
                    <a:pt x="128572" y="1174819"/>
                    <a:pt x="128572" y="1197392"/>
                    <a:pt x="128572" y="1220947"/>
                  </a:cubicBezTo>
                  <a:cubicBezTo>
                    <a:pt x="153109" y="1220947"/>
                    <a:pt x="174701" y="1220947"/>
                    <a:pt x="199237" y="1220947"/>
                  </a:cubicBezTo>
                  <a:cubicBezTo>
                    <a:pt x="199237" y="1193466"/>
                    <a:pt x="199237" y="1171874"/>
                    <a:pt x="199237" y="1149301"/>
                  </a:cubicBezTo>
                  <a:cubicBezTo>
                    <a:pt x="173719" y="1149301"/>
                    <a:pt x="151146" y="1149301"/>
                    <a:pt x="128572" y="1149301"/>
                  </a:cubicBezTo>
                  <a:close/>
                  <a:moveTo>
                    <a:pt x="226720" y="1148319"/>
                  </a:moveTo>
                  <a:cubicBezTo>
                    <a:pt x="226720" y="1174819"/>
                    <a:pt x="226720" y="1196411"/>
                    <a:pt x="226720" y="1219966"/>
                  </a:cubicBezTo>
                  <a:cubicBezTo>
                    <a:pt x="303273" y="1219966"/>
                    <a:pt x="377866" y="1219966"/>
                    <a:pt x="453438" y="1219966"/>
                  </a:cubicBezTo>
                  <a:cubicBezTo>
                    <a:pt x="453438" y="1195429"/>
                    <a:pt x="453438" y="1172856"/>
                    <a:pt x="453438" y="1148319"/>
                  </a:cubicBezTo>
                  <a:cubicBezTo>
                    <a:pt x="373940" y="1148319"/>
                    <a:pt x="300329" y="1148319"/>
                    <a:pt x="226720" y="1148319"/>
                  </a:cubicBezTo>
                  <a:close/>
                  <a:moveTo>
                    <a:pt x="128572" y="1050172"/>
                  </a:moveTo>
                  <a:cubicBezTo>
                    <a:pt x="128572" y="1075690"/>
                    <a:pt x="128572" y="1098264"/>
                    <a:pt x="128572" y="1121820"/>
                  </a:cubicBezTo>
                  <a:cubicBezTo>
                    <a:pt x="206108" y="1121820"/>
                    <a:pt x="280700" y="1121820"/>
                    <a:pt x="357254" y="1121820"/>
                  </a:cubicBezTo>
                  <a:cubicBezTo>
                    <a:pt x="357254" y="1096301"/>
                    <a:pt x="357254" y="1074709"/>
                    <a:pt x="357254" y="1050172"/>
                  </a:cubicBezTo>
                  <a:cubicBezTo>
                    <a:pt x="279719" y="1050172"/>
                    <a:pt x="204145" y="1050172"/>
                    <a:pt x="128572" y="1050172"/>
                  </a:cubicBezTo>
                  <a:close/>
                  <a:moveTo>
                    <a:pt x="32388" y="1050172"/>
                  </a:moveTo>
                  <a:cubicBezTo>
                    <a:pt x="32388" y="1076672"/>
                    <a:pt x="32388" y="1100227"/>
                    <a:pt x="32388" y="1122800"/>
                  </a:cubicBezTo>
                  <a:cubicBezTo>
                    <a:pt x="57906" y="1122800"/>
                    <a:pt x="79498" y="1122800"/>
                    <a:pt x="103055" y="1122800"/>
                  </a:cubicBezTo>
                  <a:cubicBezTo>
                    <a:pt x="103055" y="1097282"/>
                    <a:pt x="103055" y="1074709"/>
                    <a:pt x="103055" y="1050172"/>
                  </a:cubicBezTo>
                  <a:cubicBezTo>
                    <a:pt x="76555" y="1050172"/>
                    <a:pt x="53981" y="1050172"/>
                    <a:pt x="32388" y="1050172"/>
                  </a:cubicBezTo>
                  <a:close/>
                  <a:moveTo>
                    <a:pt x="383754" y="953007"/>
                  </a:moveTo>
                  <a:cubicBezTo>
                    <a:pt x="383754" y="978525"/>
                    <a:pt x="383754" y="1001098"/>
                    <a:pt x="383754" y="1024654"/>
                  </a:cubicBezTo>
                  <a:cubicBezTo>
                    <a:pt x="408291" y="1024654"/>
                    <a:pt x="429883" y="1024654"/>
                    <a:pt x="452457" y="1024654"/>
                  </a:cubicBezTo>
                  <a:cubicBezTo>
                    <a:pt x="452457" y="998154"/>
                    <a:pt x="452457" y="974599"/>
                    <a:pt x="452457" y="953007"/>
                  </a:cubicBezTo>
                  <a:cubicBezTo>
                    <a:pt x="426939" y="953007"/>
                    <a:pt x="405346" y="953007"/>
                    <a:pt x="383754" y="953007"/>
                  </a:cubicBezTo>
                  <a:close/>
                  <a:moveTo>
                    <a:pt x="30425" y="953007"/>
                  </a:moveTo>
                  <a:cubicBezTo>
                    <a:pt x="30425" y="977543"/>
                    <a:pt x="30425" y="998154"/>
                    <a:pt x="30425" y="1023673"/>
                  </a:cubicBezTo>
                  <a:cubicBezTo>
                    <a:pt x="109924" y="1023673"/>
                    <a:pt x="185497" y="1023673"/>
                    <a:pt x="259108" y="1023673"/>
                  </a:cubicBezTo>
                  <a:cubicBezTo>
                    <a:pt x="259108" y="997172"/>
                    <a:pt x="259108" y="975580"/>
                    <a:pt x="259108" y="953007"/>
                  </a:cubicBezTo>
                  <a:cubicBezTo>
                    <a:pt x="181572" y="953007"/>
                    <a:pt x="105999" y="953007"/>
                    <a:pt x="30425" y="953007"/>
                  </a:cubicBezTo>
                  <a:close/>
                  <a:moveTo>
                    <a:pt x="286589" y="952025"/>
                  </a:moveTo>
                  <a:cubicBezTo>
                    <a:pt x="286589" y="977543"/>
                    <a:pt x="286589" y="1001098"/>
                    <a:pt x="286589" y="1023673"/>
                  </a:cubicBezTo>
                  <a:cubicBezTo>
                    <a:pt x="312107" y="1023673"/>
                    <a:pt x="333699" y="1023673"/>
                    <a:pt x="357254" y="1023673"/>
                  </a:cubicBezTo>
                  <a:cubicBezTo>
                    <a:pt x="357254" y="999135"/>
                    <a:pt x="357254" y="977543"/>
                    <a:pt x="357254" y="952025"/>
                  </a:cubicBezTo>
                  <a:cubicBezTo>
                    <a:pt x="330754" y="952025"/>
                    <a:pt x="309163" y="952025"/>
                    <a:pt x="286589" y="952025"/>
                  </a:cubicBezTo>
                  <a:close/>
                  <a:moveTo>
                    <a:pt x="382772" y="854860"/>
                  </a:moveTo>
                  <a:cubicBezTo>
                    <a:pt x="382772" y="879396"/>
                    <a:pt x="382772" y="901970"/>
                    <a:pt x="382772" y="927489"/>
                  </a:cubicBezTo>
                  <a:cubicBezTo>
                    <a:pt x="409272" y="927489"/>
                    <a:pt x="429883" y="927489"/>
                    <a:pt x="452457" y="927489"/>
                  </a:cubicBezTo>
                  <a:cubicBezTo>
                    <a:pt x="452457" y="901970"/>
                    <a:pt x="452457" y="878415"/>
                    <a:pt x="452457" y="854860"/>
                  </a:cubicBezTo>
                  <a:cubicBezTo>
                    <a:pt x="426939" y="854860"/>
                    <a:pt x="405346" y="854860"/>
                    <a:pt x="382772" y="854860"/>
                  </a:cubicBezTo>
                  <a:close/>
                  <a:moveTo>
                    <a:pt x="286589" y="853878"/>
                  </a:moveTo>
                  <a:cubicBezTo>
                    <a:pt x="286589" y="880378"/>
                    <a:pt x="286589" y="902951"/>
                    <a:pt x="286589" y="927489"/>
                  </a:cubicBezTo>
                  <a:cubicBezTo>
                    <a:pt x="311125" y="927489"/>
                    <a:pt x="331736" y="927489"/>
                    <a:pt x="355291" y="927489"/>
                  </a:cubicBezTo>
                  <a:cubicBezTo>
                    <a:pt x="355291" y="901970"/>
                    <a:pt x="355291" y="878415"/>
                    <a:pt x="355291" y="853878"/>
                  </a:cubicBezTo>
                  <a:cubicBezTo>
                    <a:pt x="330754" y="853878"/>
                    <a:pt x="308181" y="853878"/>
                    <a:pt x="286589" y="853878"/>
                  </a:cubicBezTo>
                  <a:close/>
                  <a:moveTo>
                    <a:pt x="384735" y="756713"/>
                  </a:moveTo>
                  <a:cubicBezTo>
                    <a:pt x="384735" y="783212"/>
                    <a:pt x="384735" y="806767"/>
                    <a:pt x="384735" y="829342"/>
                  </a:cubicBezTo>
                  <a:cubicBezTo>
                    <a:pt x="409272" y="829342"/>
                    <a:pt x="429883" y="829342"/>
                    <a:pt x="453438" y="829342"/>
                  </a:cubicBezTo>
                  <a:cubicBezTo>
                    <a:pt x="453438" y="804805"/>
                    <a:pt x="453438" y="783212"/>
                    <a:pt x="453438" y="756713"/>
                  </a:cubicBezTo>
                  <a:cubicBezTo>
                    <a:pt x="427920" y="756713"/>
                    <a:pt x="406328" y="756713"/>
                    <a:pt x="384735" y="756713"/>
                  </a:cubicBezTo>
                  <a:close/>
                  <a:moveTo>
                    <a:pt x="130535" y="756713"/>
                  </a:moveTo>
                  <a:cubicBezTo>
                    <a:pt x="130535" y="784194"/>
                    <a:pt x="130535" y="807749"/>
                    <a:pt x="130535" y="829342"/>
                  </a:cubicBezTo>
                  <a:cubicBezTo>
                    <a:pt x="208071" y="829342"/>
                    <a:pt x="282663" y="829342"/>
                    <a:pt x="357254" y="829342"/>
                  </a:cubicBezTo>
                  <a:cubicBezTo>
                    <a:pt x="357254" y="802842"/>
                    <a:pt x="357254" y="781249"/>
                    <a:pt x="357254" y="756713"/>
                  </a:cubicBezTo>
                  <a:cubicBezTo>
                    <a:pt x="277755" y="756713"/>
                    <a:pt x="203163" y="756713"/>
                    <a:pt x="130535" y="756713"/>
                  </a:cubicBezTo>
                  <a:close/>
                  <a:moveTo>
                    <a:pt x="32388" y="755731"/>
                  </a:moveTo>
                  <a:cubicBezTo>
                    <a:pt x="32388" y="781249"/>
                    <a:pt x="32388" y="804805"/>
                    <a:pt x="32388" y="830323"/>
                  </a:cubicBezTo>
                  <a:cubicBezTo>
                    <a:pt x="56925" y="830323"/>
                    <a:pt x="78518" y="830323"/>
                    <a:pt x="102073" y="830323"/>
                  </a:cubicBezTo>
                  <a:cubicBezTo>
                    <a:pt x="102073" y="803824"/>
                    <a:pt x="102073" y="781249"/>
                    <a:pt x="102073" y="755731"/>
                  </a:cubicBezTo>
                  <a:cubicBezTo>
                    <a:pt x="77536" y="755731"/>
                    <a:pt x="55943" y="755731"/>
                    <a:pt x="32388" y="755731"/>
                  </a:cubicBezTo>
                  <a:close/>
                  <a:moveTo>
                    <a:pt x="382772" y="658566"/>
                  </a:moveTo>
                  <a:cubicBezTo>
                    <a:pt x="382772" y="685065"/>
                    <a:pt x="382772" y="707640"/>
                    <a:pt x="382772" y="733158"/>
                  </a:cubicBezTo>
                  <a:cubicBezTo>
                    <a:pt x="408291" y="733158"/>
                    <a:pt x="429883" y="733158"/>
                    <a:pt x="452457" y="733158"/>
                  </a:cubicBezTo>
                  <a:cubicBezTo>
                    <a:pt x="452457" y="706658"/>
                    <a:pt x="452457" y="683102"/>
                    <a:pt x="452457" y="658566"/>
                  </a:cubicBezTo>
                  <a:cubicBezTo>
                    <a:pt x="427920" y="658566"/>
                    <a:pt x="405346" y="658566"/>
                    <a:pt x="382772" y="658566"/>
                  </a:cubicBezTo>
                  <a:close/>
                  <a:moveTo>
                    <a:pt x="31407" y="658566"/>
                  </a:moveTo>
                  <a:cubicBezTo>
                    <a:pt x="31407" y="684084"/>
                    <a:pt x="31407" y="707640"/>
                    <a:pt x="31407" y="735121"/>
                  </a:cubicBezTo>
                  <a:cubicBezTo>
                    <a:pt x="107962" y="735121"/>
                    <a:pt x="182553" y="735121"/>
                    <a:pt x="259108" y="735121"/>
                  </a:cubicBezTo>
                  <a:cubicBezTo>
                    <a:pt x="259108" y="706658"/>
                    <a:pt x="259108" y="684084"/>
                    <a:pt x="259108" y="658566"/>
                  </a:cubicBezTo>
                  <a:cubicBezTo>
                    <a:pt x="182553" y="658566"/>
                    <a:pt x="107962" y="658566"/>
                    <a:pt x="31407" y="658566"/>
                  </a:cubicBezTo>
                  <a:close/>
                  <a:moveTo>
                    <a:pt x="226720" y="561400"/>
                  </a:moveTo>
                  <a:cubicBezTo>
                    <a:pt x="226720" y="586918"/>
                    <a:pt x="226720" y="610474"/>
                    <a:pt x="226720" y="638937"/>
                  </a:cubicBezTo>
                  <a:cubicBezTo>
                    <a:pt x="304255" y="638937"/>
                    <a:pt x="376884" y="638937"/>
                    <a:pt x="451475" y="638937"/>
                  </a:cubicBezTo>
                  <a:cubicBezTo>
                    <a:pt x="451475" y="611456"/>
                    <a:pt x="451475" y="586918"/>
                    <a:pt x="451475" y="561400"/>
                  </a:cubicBezTo>
                  <a:cubicBezTo>
                    <a:pt x="374921" y="561400"/>
                    <a:pt x="302292" y="561400"/>
                    <a:pt x="226720" y="561400"/>
                  </a:cubicBezTo>
                  <a:close/>
                  <a:moveTo>
                    <a:pt x="128572" y="561400"/>
                  </a:moveTo>
                  <a:cubicBezTo>
                    <a:pt x="128572" y="587900"/>
                    <a:pt x="128572" y="611456"/>
                    <a:pt x="128572" y="636974"/>
                  </a:cubicBezTo>
                  <a:cubicBezTo>
                    <a:pt x="156053" y="636974"/>
                    <a:pt x="177645" y="636974"/>
                    <a:pt x="198257" y="636974"/>
                  </a:cubicBezTo>
                  <a:cubicBezTo>
                    <a:pt x="198257" y="609493"/>
                    <a:pt x="198257" y="585938"/>
                    <a:pt x="198257" y="561400"/>
                  </a:cubicBezTo>
                  <a:cubicBezTo>
                    <a:pt x="173719" y="561400"/>
                    <a:pt x="152128" y="561400"/>
                    <a:pt x="128572" y="561400"/>
                  </a:cubicBezTo>
                  <a:close/>
                  <a:moveTo>
                    <a:pt x="129554" y="464235"/>
                  </a:moveTo>
                  <a:cubicBezTo>
                    <a:pt x="129554" y="489754"/>
                    <a:pt x="129554" y="513309"/>
                    <a:pt x="129554" y="540790"/>
                  </a:cubicBezTo>
                  <a:cubicBezTo>
                    <a:pt x="208071" y="540790"/>
                    <a:pt x="282663" y="540790"/>
                    <a:pt x="356272" y="540790"/>
                  </a:cubicBezTo>
                  <a:cubicBezTo>
                    <a:pt x="356272" y="513309"/>
                    <a:pt x="356272" y="489754"/>
                    <a:pt x="356272" y="464235"/>
                  </a:cubicBezTo>
                  <a:cubicBezTo>
                    <a:pt x="279719" y="464235"/>
                    <a:pt x="205126" y="464235"/>
                    <a:pt x="129554" y="464235"/>
                  </a:cubicBezTo>
                  <a:close/>
                  <a:moveTo>
                    <a:pt x="34352" y="463253"/>
                  </a:moveTo>
                  <a:cubicBezTo>
                    <a:pt x="34352" y="488772"/>
                    <a:pt x="34352" y="514290"/>
                    <a:pt x="34352" y="539808"/>
                  </a:cubicBezTo>
                  <a:cubicBezTo>
                    <a:pt x="58888" y="539808"/>
                    <a:pt x="80480" y="539808"/>
                    <a:pt x="102073" y="539808"/>
                  </a:cubicBezTo>
                  <a:cubicBezTo>
                    <a:pt x="102073" y="512327"/>
                    <a:pt x="102073" y="488772"/>
                    <a:pt x="102073" y="463253"/>
                  </a:cubicBezTo>
                  <a:cubicBezTo>
                    <a:pt x="79498" y="463253"/>
                    <a:pt x="58888" y="463253"/>
                    <a:pt x="34352" y="463253"/>
                  </a:cubicBezTo>
                  <a:close/>
                  <a:moveTo>
                    <a:pt x="384735" y="462272"/>
                  </a:moveTo>
                  <a:cubicBezTo>
                    <a:pt x="384735" y="490734"/>
                    <a:pt x="384735" y="516253"/>
                    <a:pt x="384735" y="540790"/>
                  </a:cubicBezTo>
                  <a:cubicBezTo>
                    <a:pt x="409272" y="540790"/>
                    <a:pt x="430864" y="540790"/>
                    <a:pt x="451475" y="540790"/>
                  </a:cubicBezTo>
                  <a:cubicBezTo>
                    <a:pt x="451475" y="512327"/>
                    <a:pt x="451475" y="487791"/>
                    <a:pt x="451475" y="462272"/>
                  </a:cubicBezTo>
                  <a:cubicBezTo>
                    <a:pt x="427920" y="462272"/>
                    <a:pt x="408291" y="462272"/>
                    <a:pt x="384735" y="462272"/>
                  </a:cubicBezTo>
                  <a:close/>
                  <a:moveTo>
                    <a:pt x="52999" y="286589"/>
                  </a:moveTo>
                  <a:cubicBezTo>
                    <a:pt x="52999" y="316033"/>
                    <a:pt x="52999" y="340570"/>
                    <a:pt x="52999" y="364126"/>
                  </a:cubicBezTo>
                  <a:cubicBezTo>
                    <a:pt x="101091" y="364126"/>
                    <a:pt x="146238" y="364126"/>
                    <a:pt x="192368" y="364126"/>
                  </a:cubicBezTo>
                  <a:cubicBezTo>
                    <a:pt x="192368" y="337625"/>
                    <a:pt x="192368" y="314070"/>
                    <a:pt x="192368" y="286589"/>
                  </a:cubicBezTo>
                  <a:cubicBezTo>
                    <a:pt x="142313" y="286589"/>
                    <a:pt x="97165" y="286589"/>
                    <a:pt x="52999" y="286589"/>
                  </a:cubicBezTo>
                  <a:close/>
                  <a:moveTo>
                    <a:pt x="295422" y="285608"/>
                  </a:moveTo>
                  <a:cubicBezTo>
                    <a:pt x="295422" y="314070"/>
                    <a:pt x="295422" y="339588"/>
                    <a:pt x="295422" y="364126"/>
                  </a:cubicBezTo>
                  <a:cubicBezTo>
                    <a:pt x="343514" y="364126"/>
                    <a:pt x="388661" y="364126"/>
                    <a:pt x="434790" y="364126"/>
                  </a:cubicBezTo>
                  <a:cubicBezTo>
                    <a:pt x="434790" y="337625"/>
                    <a:pt x="434790" y="313089"/>
                    <a:pt x="434790" y="285608"/>
                  </a:cubicBezTo>
                  <a:cubicBezTo>
                    <a:pt x="384735" y="285608"/>
                    <a:pt x="340569" y="285608"/>
                    <a:pt x="295422" y="285608"/>
                  </a:cubicBezTo>
                  <a:close/>
                  <a:moveTo>
                    <a:pt x="51036" y="186479"/>
                  </a:moveTo>
                  <a:cubicBezTo>
                    <a:pt x="51036" y="211997"/>
                    <a:pt x="51036" y="232609"/>
                    <a:pt x="51036" y="259108"/>
                  </a:cubicBezTo>
                  <a:cubicBezTo>
                    <a:pt x="100110" y="259108"/>
                    <a:pt x="144275" y="259108"/>
                    <a:pt x="190405" y="259108"/>
                  </a:cubicBezTo>
                  <a:cubicBezTo>
                    <a:pt x="190405" y="232609"/>
                    <a:pt x="190405" y="209053"/>
                    <a:pt x="190405" y="186479"/>
                  </a:cubicBezTo>
                  <a:cubicBezTo>
                    <a:pt x="142313" y="186479"/>
                    <a:pt x="97165" y="186479"/>
                    <a:pt x="51036" y="186479"/>
                  </a:cubicBezTo>
                  <a:close/>
                  <a:moveTo>
                    <a:pt x="294440" y="185498"/>
                  </a:moveTo>
                  <a:cubicBezTo>
                    <a:pt x="294440" y="211016"/>
                    <a:pt x="294440" y="232609"/>
                    <a:pt x="294440" y="260090"/>
                  </a:cubicBezTo>
                  <a:cubicBezTo>
                    <a:pt x="343514" y="260090"/>
                    <a:pt x="387680" y="260090"/>
                    <a:pt x="432828" y="260090"/>
                  </a:cubicBezTo>
                  <a:cubicBezTo>
                    <a:pt x="432828" y="233590"/>
                    <a:pt x="432828" y="210034"/>
                    <a:pt x="432828" y="185498"/>
                  </a:cubicBezTo>
                  <a:cubicBezTo>
                    <a:pt x="385716" y="185498"/>
                    <a:pt x="340569" y="185498"/>
                    <a:pt x="294440" y="185498"/>
                  </a:cubicBezTo>
                  <a:close/>
                  <a:moveTo>
                    <a:pt x="52999" y="89314"/>
                  </a:moveTo>
                  <a:cubicBezTo>
                    <a:pt x="52999" y="114832"/>
                    <a:pt x="52999" y="136425"/>
                    <a:pt x="52999" y="158017"/>
                  </a:cubicBezTo>
                  <a:cubicBezTo>
                    <a:pt x="101091" y="158017"/>
                    <a:pt x="145257" y="158017"/>
                    <a:pt x="191387" y="158017"/>
                  </a:cubicBezTo>
                  <a:cubicBezTo>
                    <a:pt x="191387" y="134462"/>
                    <a:pt x="191387" y="113850"/>
                    <a:pt x="191387" y="89314"/>
                  </a:cubicBezTo>
                  <a:cubicBezTo>
                    <a:pt x="142313" y="89314"/>
                    <a:pt x="97165" y="89314"/>
                    <a:pt x="52999" y="89314"/>
                  </a:cubicBezTo>
                  <a:close/>
                  <a:moveTo>
                    <a:pt x="296403" y="87351"/>
                  </a:moveTo>
                  <a:cubicBezTo>
                    <a:pt x="296403" y="114832"/>
                    <a:pt x="296403" y="137406"/>
                    <a:pt x="296403" y="158998"/>
                  </a:cubicBezTo>
                  <a:cubicBezTo>
                    <a:pt x="344496" y="158998"/>
                    <a:pt x="388661" y="158998"/>
                    <a:pt x="432828" y="158998"/>
                  </a:cubicBezTo>
                  <a:cubicBezTo>
                    <a:pt x="432828" y="133480"/>
                    <a:pt x="432828" y="110907"/>
                    <a:pt x="432828" y="87351"/>
                  </a:cubicBezTo>
                  <a:cubicBezTo>
                    <a:pt x="386698" y="87351"/>
                    <a:pt x="342532" y="87351"/>
                    <a:pt x="296403" y="87351"/>
                  </a:cubicBezTo>
                  <a:close/>
                  <a:moveTo>
                    <a:pt x="26499" y="0"/>
                  </a:moveTo>
                  <a:cubicBezTo>
                    <a:pt x="91276" y="0"/>
                    <a:pt x="151146" y="0"/>
                    <a:pt x="219849" y="0"/>
                  </a:cubicBezTo>
                  <a:cubicBezTo>
                    <a:pt x="219849" y="38278"/>
                    <a:pt x="219849" y="74592"/>
                    <a:pt x="219849" y="111888"/>
                  </a:cubicBezTo>
                  <a:cubicBezTo>
                    <a:pt x="219849" y="187461"/>
                    <a:pt x="220831" y="262053"/>
                    <a:pt x="219849" y="337625"/>
                  </a:cubicBezTo>
                  <a:cubicBezTo>
                    <a:pt x="218867" y="368051"/>
                    <a:pt x="231626" y="375903"/>
                    <a:pt x="263033" y="366088"/>
                  </a:cubicBezTo>
                  <a:cubicBezTo>
                    <a:pt x="263033" y="247330"/>
                    <a:pt x="263033" y="126610"/>
                    <a:pt x="263033" y="2945"/>
                  </a:cubicBezTo>
                  <a:cubicBezTo>
                    <a:pt x="329773" y="2945"/>
                    <a:pt x="392587" y="2945"/>
                    <a:pt x="461290" y="2945"/>
                  </a:cubicBezTo>
                  <a:cubicBezTo>
                    <a:pt x="461290" y="112869"/>
                    <a:pt x="448530" y="223775"/>
                    <a:pt x="463253" y="330756"/>
                  </a:cubicBezTo>
                  <a:cubicBezTo>
                    <a:pt x="508400" y="652677"/>
                    <a:pt x="475030" y="975580"/>
                    <a:pt x="481901" y="1297502"/>
                  </a:cubicBezTo>
                  <a:cubicBezTo>
                    <a:pt x="488771" y="1621387"/>
                    <a:pt x="483863" y="1945271"/>
                    <a:pt x="483863" y="2269156"/>
                  </a:cubicBezTo>
                  <a:cubicBezTo>
                    <a:pt x="483863" y="2288785"/>
                    <a:pt x="483863" y="2308415"/>
                    <a:pt x="483863" y="2330989"/>
                  </a:cubicBezTo>
                  <a:cubicBezTo>
                    <a:pt x="322902" y="2330989"/>
                    <a:pt x="164887" y="2330989"/>
                    <a:pt x="0" y="2330989"/>
                  </a:cubicBezTo>
                  <a:cubicBezTo>
                    <a:pt x="0" y="2315285"/>
                    <a:pt x="0" y="2299582"/>
                    <a:pt x="0" y="2284859"/>
                  </a:cubicBezTo>
                  <a:cubicBezTo>
                    <a:pt x="0" y="1663590"/>
                    <a:pt x="0" y="1042320"/>
                    <a:pt x="0" y="421051"/>
                  </a:cubicBezTo>
                  <a:cubicBezTo>
                    <a:pt x="45148" y="282663"/>
                    <a:pt x="12759" y="142314"/>
                    <a:pt x="264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6E5E6A-113C-4A8F-8850-0431BA324C81}"/>
                </a:ext>
              </a:extLst>
            </p:cNvPr>
            <p:cNvSpPr/>
            <p:nvPr/>
          </p:nvSpPr>
          <p:spPr>
            <a:xfrm>
              <a:off x="7034837" y="2159409"/>
              <a:ext cx="252773" cy="1597499"/>
            </a:xfrm>
            <a:custGeom>
              <a:avLst/>
              <a:gdLst>
                <a:gd name="connsiteX0" fmla="*/ 94664 w 252773"/>
                <a:gd name="connsiteY0" fmla="*/ 1169580 h 1597499"/>
                <a:gd name="connsiteX1" fmla="*/ 94664 w 252773"/>
                <a:gd name="connsiteY1" fmla="*/ 1232327 h 1597499"/>
                <a:gd name="connsiteX2" fmla="*/ 158109 w 252773"/>
                <a:gd name="connsiteY2" fmla="*/ 1232327 h 1597499"/>
                <a:gd name="connsiteX3" fmla="*/ 158109 w 252773"/>
                <a:gd name="connsiteY3" fmla="*/ 1169580 h 1597499"/>
                <a:gd name="connsiteX4" fmla="*/ 94664 w 252773"/>
                <a:gd name="connsiteY4" fmla="*/ 1169580 h 1597499"/>
                <a:gd name="connsiteX5" fmla="*/ 175733 w 252773"/>
                <a:gd name="connsiteY5" fmla="*/ 1168551 h 1597499"/>
                <a:gd name="connsiteX6" fmla="*/ 175733 w 252773"/>
                <a:gd name="connsiteY6" fmla="*/ 1231813 h 1597499"/>
                <a:gd name="connsiteX7" fmla="*/ 237667 w 252773"/>
                <a:gd name="connsiteY7" fmla="*/ 1231813 h 1597499"/>
                <a:gd name="connsiteX8" fmla="*/ 237667 w 252773"/>
                <a:gd name="connsiteY8" fmla="*/ 1168551 h 1597499"/>
                <a:gd name="connsiteX9" fmla="*/ 175733 w 252773"/>
                <a:gd name="connsiteY9" fmla="*/ 1168551 h 1597499"/>
                <a:gd name="connsiteX10" fmla="*/ 95168 w 252773"/>
                <a:gd name="connsiteY10" fmla="*/ 1090888 h 1597499"/>
                <a:gd name="connsiteX11" fmla="*/ 95168 w 252773"/>
                <a:gd name="connsiteY11" fmla="*/ 1153636 h 1597499"/>
                <a:gd name="connsiteX12" fmla="*/ 157605 w 252773"/>
                <a:gd name="connsiteY12" fmla="*/ 1153636 h 1597499"/>
                <a:gd name="connsiteX13" fmla="*/ 157605 w 252773"/>
                <a:gd name="connsiteY13" fmla="*/ 1090888 h 1597499"/>
                <a:gd name="connsiteX14" fmla="*/ 95168 w 252773"/>
                <a:gd name="connsiteY14" fmla="*/ 1090888 h 1597499"/>
                <a:gd name="connsiteX15" fmla="*/ 15106 w 252773"/>
                <a:gd name="connsiteY15" fmla="*/ 1090888 h 1597499"/>
                <a:gd name="connsiteX16" fmla="*/ 15106 w 252773"/>
                <a:gd name="connsiteY16" fmla="*/ 1153636 h 1597499"/>
                <a:gd name="connsiteX17" fmla="*/ 77544 w 252773"/>
                <a:gd name="connsiteY17" fmla="*/ 1153636 h 1597499"/>
                <a:gd name="connsiteX18" fmla="*/ 77544 w 252773"/>
                <a:gd name="connsiteY18" fmla="*/ 1090888 h 1597499"/>
                <a:gd name="connsiteX19" fmla="*/ 15106 w 252773"/>
                <a:gd name="connsiteY19" fmla="*/ 1090888 h 1597499"/>
                <a:gd name="connsiteX20" fmla="*/ 95671 w 252773"/>
                <a:gd name="connsiteY20" fmla="*/ 1009110 h 1597499"/>
                <a:gd name="connsiteX21" fmla="*/ 95671 w 252773"/>
                <a:gd name="connsiteY21" fmla="*/ 1072886 h 1597499"/>
                <a:gd name="connsiteX22" fmla="*/ 157605 w 252773"/>
                <a:gd name="connsiteY22" fmla="*/ 1072886 h 1597499"/>
                <a:gd name="connsiteX23" fmla="*/ 157605 w 252773"/>
                <a:gd name="connsiteY23" fmla="*/ 1009110 h 1597499"/>
                <a:gd name="connsiteX24" fmla="*/ 95671 w 252773"/>
                <a:gd name="connsiteY24" fmla="*/ 1009110 h 1597499"/>
                <a:gd name="connsiteX25" fmla="*/ 175733 w 252773"/>
                <a:gd name="connsiteY25" fmla="*/ 1008595 h 1597499"/>
                <a:gd name="connsiteX26" fmla="*/ 175733 w 252773"/>
                <a:gd name="connsiteY26" fmla="*/ 1072371 h 1597499"/>
                <a:gd name="connsiteX27" fmla="*/ 238674 w 252773"/>
                <a:gd name="connsiteY27" fmla="*/ 1072371 h 1597499"/>
                <a:gd name="connsiteX28" fmla="*/ 238674 w 252773"/>
                <a:gd name="connsiteY28" fmla="*/ 1008595 h 1597499"/>
                <a:gd name="connsiteX29" fmla="*/ 175733 w 252773"/>
                <a:gd name="connsiteY29" fmla="*/ 1008595 h 1597499"/>
                <a:gd name="connsiteX30" fmla="*/ 175733 w 252773"/>
                <a:gd name="connsiteY30" fmla="*/ 929389 h 1597499"/>
                <a:gd name="connsiteX31" fmla="*/ 175733 w 252773"/>
                <a:gd name="connsiteY31" fmla="*/ 992651 h 1597499"/>
                <a:gd name="connsiteX32" fmla="*/ 239178 w 252773"/>
                <a:gd name="connsiteY32" fmla="*/ 992651 h 1597499"/>
                <a:gd name="connsiteX33" fmla="*/ 239178 w 252773"/>
                <a:gd name="connsiteY33" fmla="*/ 929389 h 1597499"/>
                <a:gd name="connsiteX34" fmla="*/ 175733 w 252773"/>
                <a:gd name="connsiteY34" fmla="*/ 929389 h 1597499"/>
                <a:gd name="connsiteX35" fmla="*/ 95671 w 252773"/>
                <a:gd name="connsiteY35" fmla="*/ 928875 h 1597499"/>
                <a:gd name="connsiteX36" fmla="*/ 95671 w 252773"/>
                <a:gd name="connsiteY36" fmla="*/ 993680 h 1597499"/>
                <a:gd name="connsiteX37" fmla="*/ 157605 w 252773"/>
                <a:gd name="connsiteY37" fmla="*/ 993680 h 1597499"/>
                <a:gd name="connsiteX38" fmla="*/ 157605 w 252773"/>
                <a:gd name="connsiteY38" fmla="*/ 928875 h 1597499"/>
                <a:gd name="connsiteX39" fmla="*/ 95671 w 252773"/>
                <a:gd name="connsiteY39" fmla="*/ 928875 h 1597499"/>
                <a:gd name="connsiteX40" fmla="*/ 14602 w 252773"/>
                <a:gd name="connsiteY40" fmla="*/ 928875 h 1597499"/>
                <a:gd name="connsiteX41" fmla="*/ 14602 w 252773"/>
                <a:gd name="connsiteY41" fmla="*/ 992651 h 1597499"/>
                <a:gd name="connsiteX42" fmla="*/ 77544 w 252773"/>
                <a:gd name="connsiteY42" fmla="*/ 992651 h 1597499"/>
                <a:gd name="connsiteX43" fmla="*/ 77544 w 252773"/>
                <a:gd name="connsiteY43" fmla="*/ 928875 h 1597499"/>
                <a:gd name="connsiteX44" fmla="*/ 14602 w 252773"/>
                <a:gd name="connsiteY44" fmla="*/ 928875 h 1597499"/>
                <a:gd name="connsiteX45" fmla="*/ 175229 w 252773"/>
                <a:gd name="connsiteY45" fmla="*/ 849668 h 1597499"/>
                <a:gd name="connsiteX46" fmla="*/ 175229 w 252773"/>
                <a:gd name="connsiteY46" fmla="*/ 912930 h 1597499"/>
                <a:gd name="connsiteX47" fmla="*/ 238171 w 252773"/>
                <a:gd name="connsiteY47" fmla="*/ 912930 h 1597499"/>
                <a:gd name="connsiteX48" fmla="*/ 238171 w 252773"/>
                <a:gd name="connsiteY48" fmla="*/ 849668 h 1597499"/>
                <a:gd name="connsiteX49" fmla="*/ 175229 w 252773"/>
                <a:gd name="connsiteY49" fmla="*/ 849668 h 1597499"/>
                <a:gd name="connsiteX50" fmla="*/ 94664 w 252773"/>
                <a:gd name="connsiteY50" fmla="*/ 767890 h 1597499"/>
                <a:gd name="connsiteX51" fmla="*/ 94664 w 252773"/>
                <a:gd name="connsiteY51" fmla="*/ 831152 h 1597499"/>
                <a:gd name="connsiteX52" fmla="*/ 157605 w 252773"/>
                <a:gd name="connsiteY52" fmla="*/ 831152 h 1597499"/>
                <a:gd name="connsiteX53" fmla="*/ 157605 w 252773"/>
                <a:gd name="connsiteY53" fmla="*/ 767890 h 1597499"/>
                <a:gd name="connsiteX54" fmla="*/ 94664 w 252773"/>
                <a:gd name="connsiteY54" fmla="*/ 767890 h 1597499"/>
                <a:gd name="connsiteX55" fmla="*/ 15106 w 252773"/>
                <a:gd name="connsiteY55" fmla="*/ 767890 h 1597499"/>
                <a:gd name="connsiteX56" fmla="*/ 15106 w 252773"/>
                <a:gd name="connsiteY56" fmla="*/ 831152 h 1597499"/>
                <a:gd name="connsiteX57" fmla="*/ 77040 w 252773"/>
                <a:gd name="connsiteY57" fmla="*/ 831152 h 1597499"/>
                <a:gd name="connsiteX58" fmla="*/ 77040 w 252773"/>
                <a:gd name="connsiteY58" fmla="*/ 767890 h 1597499"/>
                <a:gd name="connsiteX59" fmla="*/ 15106 w 252773"/>
                <a:gd name="connsiteY59" fmla="*/ 767890 h 1597499"/>
                <a:gd name="connsiteX60" fmla="*/ 175229 w 252773"/>
                <a:gd name="connsiteY60" fmla="*/ 767376 h 1597499"/>
                <a:gd name="connsiteX61" fmla="*/ 175229 w 252773"/>
                <a:gd name="connsiteY61" fmla="*/ 831667 h 1597499"/>
                <a:gd name="connsiteX62" fmla="*/ 238171 w 252773"/>
                <a:gd name="connsiteY62" fmla="*/ 831667 h 1597499"/>
                <a:gd name="connsiteX63" fmla="*/ 238171 w 252773"/>
                <a:gd name="connsiteY63" fmla="*/ 767376 h 1597499"/>
                <a:gd name="connsiteX64" fmla="*/ 175229 w 252773"/>
                <a:gd name="connsiteY64" fmla="*/ 767376 h 1597499"/>
                <a:gd name="connsiteX65" fmla="*/ 175229 w 252773"/>
                <a:gd name="connsiteY65" fmla="*/ 689712 h 1597499"/>
                <a:gd name="connsiteX66" fmla="*/ 175229 w 252773"/>
                <a:gd name="connsiteY66" fmla="*/ 752975 h 1597499"/>
                <a:gd name="connsiteX67" fmla="*/ 238171 w 252773"/>
                <a:gd name="connsiteY67" fmla="*/ 752975 h 1597499"/>
                <a:gd name="connsiteX68" fmla="*/ 238171 w 252773"/>
                <a:gd name="connsiteY68" fmla="*/ 689712 h 1597499"/>
                <a:gd name="connsiteX69" fmla="*/ 175229 w 252773"/>
                <a:gd name="connsiteY69" fmla="*/ 689712 h 1597499"/>
                <a:gd name="connsiteX70" fmla="*/ 14602 w 252773"/>
                <a:gd name="connsiteY70" fmla="*/ 689198 h 1597499"/>
                <a:gd name="connsiteX71" fmla="*/ 14602 w 252773"/>
                <a:gd name="connsiteY71" fmla="*/ 752460 h 1597499"/>
                <a:gd name="connsiteX72" fmla="*/ 78048 w 252773"/>
                <a:gd name="connsiteY72" fmla="*/ 752460 h 1597499"/>
                <a:gd name="connsiteX73" fmla="*/ 78048 w 252773"/>
                <a:gd name="connsiteY73" fmla="*/ 689198 h 1597499"/>
                <a:gd name="connsiteX74" fmla="*/ 14602 w 252773"/>
                <a:gd name="connsiteY74" fmla="*/ 689198 h 1597499"/>
                <a:gd name="connsiteX75" fmla="*/ 14099 w 252773"/>
                <a:gd name="connsiteY75" fmla="*/ 608449 h 1597499"/>
                <a:gd name="connsiteX76" fmla="*/ 14099 w 252773"/>
                <a:gd name="connsiteY76" fmla="*/ 671711 h 1597499"/>
                <a:gd name="connsiteX77" fmla="*/ 78048 w 252773"/>
                <a:gd name="connsiteY77" fmla="*/ 671711 h 1597499"/>
                <a:gd name="connsiteX78" fmla="*/ 78048 w 252773"/>
                <a:gd name="connsiteY78" fmla="*/ 608449 h 1597499"/>
                <a:gd name="connsiteX79" fmla="*/ 14099 w 252773"/>
                <a:gd name="connsiteY79" fmla="*/ 608449 h 1597499"/>
                <a:gd name="connsiteX80" fmla="*/ 95168 w 252773"/>
                <a:gd name="connsiteY80" fmla="*/ 607935 h 1597499"/>
                <a:gd name="connsiteX81" fmla="*/ 95168 w 252773"/>
                <a:gd name="connsiteY81" fmla="*/ 672226 h 1597499"/>
                <a:gd name="connsiteX82" fmla="*/ 158109 w 252773"/>
                <a:gd name="connsiteY82" fmla="*/ 672226 h 1597499"/>
                <a:gd name="connsiteX83" fmla="*/ 158109 w 252773"/>
                <a:gd name="connsiteY83" fmla="*/ 607935 h 1597499"/>
                <a:gd name="connsiteX84" fmla="*/ 95168 w 252773"/>
                <a:gd name="connsiteY84" fmla="*/ 607935 h 1597499"/>
                <a:gd name="connsiteX85" fmla="*/ 175229 w 252773"/>
                <a:gd name="connsiteY85" fmla="*/ 528728 h 1597499"/>
                <a:gd name="connsiteX86" fmla="*/ 175229 w 252773"/>
                <a:gd name="connsiteY86" fmla="*/ 592505 h 1597499"/>
                <a:gd name="connsiteX87" fmla="*/ 239178 w 252773"/>
                <a:gd name="connsiteY87" fmla="*/ 592505 h 1597499"/>
                <a:gd name="connsiteX88" fmla="*/ 239178 w 252773"/>
                <a:gd name="connsiteY88" fmla="*/ 528728 h 1597499"/>
                <a:gd name="connsiteX89" fmla="*/ 175229 w 252773"/>
                <a:gd name="connsiteY89" fmla="*/ 528728 h 1597499"/>
                <a:gd name="connsiteX90" fmla="*/ 95168 w 252773"/>
                <a:gd name="connsiteY90" fmla="*/ 528214 h 1597499"/>
                <a:gd name="connsiteX91" fmla="*/ 95168 w 252773"/>
                <a:gd name="connsiteY91" fmla="*/ 593019 h 1597499"/>
                <a:gd name="connsiteX92" fmla="*/ 158613 w 252773"/>
                <a:gd name="connsiteY92" fmla="*/ 593019 h 1597499"/>
                <a:gd name="connsiteX93" fmla="*/ 158613 w 252773"/>
                <a:gd name="connsiteY93" fmla="*/ 528214 h 1597499"/>
                <a:gd name="connsiteX94" fmla="*/ 95168 w 252773"/>
                <a:gd name="connsiteY94" fmla="*/ 528214 h 1597499"/>
                <a:gd name="connsiteX95" fmla="*/ 15106 w 252773"/>
                <a:gd name="connsiteY95" fmla="*/ 528214 h 1597499"/>
                <a:gd name="connsiteX96" fmla="*/ 15106 w 252773"/>
                <a:gd name="connsiteY96" fmla="*/ 593019 h 1597499"/>
                <a:gd name="connsiteX97" fmla="*/ 78048 w 252773"/>
                <a:gd name="connsiteY97" fmla="*/ 593019 h 1597499"/>
                <a:gd name="connsiteX98" fmla="*/ 78048 w 252773"/>
                <a:gd name="connsiteY98" fmla="*/ 528214 h 1597499"/>
                <a:gd name="connsiteX99" fmla="*/ 15106 w 252773"/>
                <a:gd name="connsiteY99" fmla="*/ 528214 h 1597499"/>
                <a:gd name="connsiteX100" fmla="*/ 14602 w 252773"/>
                <a:gd name="connsiteY100" fmla="*/ 449007 h 1597499"/>
                <a:gd name="connsiteX101" fmla="*/ 14602 w 252773"/>
                <a:gd name="connsiteY101" fmla="*/ 512270 h 1597499"/>
                <a:gd name="connsiteX102" fmla="*/ 77544 w 252773"/>
                <a:gd name="connsiteY102" fmla="*/ 512270 h 1597499"/>
                <a:gd name="connsiteX103" fmla="*/ 77544 w 252773"/>
                <a:gd name="connsiteY103" fmla="*/ 449007 h 1597499"/>
                <a:gd name="connsiteX104" fmla="*/ 14602 w 252773"/>
                <a:gd name="connsiteY104" fmla="*/ 449007 h 1597499"/>
                <a:gd name="connsiteX105" fmla="*/ 94664 w 252773"/>
                <a:gd name="connsiteY105" fmla="*/ 447979 h 1597499"/>
                <a:gd name="connsiteX106" fmla="*/ 94664 w 252773"/>
                <a:gd name="connsiteY106" fmla="*/ 512270 h 1597499"/>
                <a:gd name="connsiteX107" fmla="*/ 158613 w 252773"/>
                <a:gd name="connsiteY107" fmla="*/ 512270 h 1597499"/>
                <a:gd name="connsiteX108" fmla="*/ 158613 w 252773"/>
                <a:gd name="connsiteY108" fmla="*/ 447979 h 1597499"/>
                <a:gd name="connsiteX109" fmla="*/ 94664 w 252773"/>
                <a:gd name="connsiteY109" fmla="*/ 447979 h 1597499"/>
                <a:gd name="connsiteX110" fmla="*/ 174726 w 252773"/>
                <a:gd name="connsiteY110" fmla="*/ 368258 h 1597499"/>
                <a:gd name="connsiteX111" fmla="*/ 174726 w 252773"/>
                <a:gd name="connsiteY111" fmla="*/ 431006 h 1597499"/>
                <a:gd name="connsiteX112" fmla="*/ 239178 w 252773"/>
                <a:gd name="connsiteY112" fmla="*/ 431006 h 1597499"/>
                <a:gd name="connsiteX113" fmla="*/ 239178 w 252773"/>
                <a:gd name="connsiteY113" fmla="*/ 368258 h 1597499"/>
                <a:gd name="connsiteX114" fmla="*/ 174726 w 252773"/>
                <a:gd name="connsiteY114" fmla="*/ 368258 h 1597499"/>
                <a:gd name="connsiteX115" fmla="*/ 95168 w 252773"/>
                <a:gd name="connsiteY115" fmla="*/ 367744 h 1597499"/>
                <a:gd name="connsiteX116" fmla="*/ 95168 w 252773"/>
                <a:gd name="connsiteY116" fmla="*/ 431520 h 1597499"/>
                <a:gd name="connsiteX117" fmla="*/ 158613 w 252773"/>
                <a:gd name="connsiteY117" fmla="*/ 431520 h 1597499"/>
                <a:gd name="connsiteX118" fmla="*/ 158613 w 252773"/>
                <a:gd name="connsiteY118" fmla="*/ 367744 h 1597499"/>
                <a:gd name="connsiteX119" fmla="*/ 95168 w 252773"/>
                <a:gd name="connsiteY119" fmla="*/ 367744 h 1597499"/>
                <a:gd name="connsiteX120" fmla="*/ 0 w 252773"/>
                <a:gd name="connsiteY120" fmla="*/ 350771 h 1597499"/>
                <a:gd name="connsiteX121" fmla="*/ 252270 w 252773"/>
                <a:gd name="connsiteY121" fmla="*/ 350771 h 1597499"/>
                <a:gd name="connsiteX122" fmla="*/ 252270 w 252773"/>
                <a:gd name="connsiteY122" fmla="*/ 1597499 h 1597499"/>
                <a:gd name="connsiteX123" fmla="*/ 0 w 252773"/>
                <a:gd name="connsiteY123" fmla="*/ 1597499 h 1597499"/>
                <a:gd name="connsiteX124" fmla="*/ 0 w 252773"/>
                <a:gd name="connsiteY124" fmla="*/ 350771 h 1597499"/>
                <a:gd name="connsiteX125" fmla="*/ 134947 w 252773"/>
                <a:gd name="connsiteY125" fmla="*/ 273107 h 1597499"/>
                <a:gd name="connsiteX126" fmla="*/ 134947 w 252773"/>
                <a:gd name="connsiteY126" fmla="*/ 321969 h 1597499"/>
                <a:gd name="connsiteX127" fmla="*/ 238674 w 252773"/>
                <a:gd name="connsiteY127" fmla="*/ 321969 h 1597499"/>
                <a:gd name="connsiteX128" fmla="*/ 238674 w 252773"/>
                <a:gd name="connsiteY128" fmla="*/ 273107 h 1597499"/>
                <a:gd name="connsiteX129" fmla="*/ 134947 w 252773"/>
                <a:gd name="connsiteY129" fmla="*/ 273107 h 1597499"/>
                <a:gd name="connsiteX130" fmla="*/ 14099 w 252773"/>
                <a:gd name="connsiteY130" fmla="*/ 271564 h 1597499"/>
                <a:gd name="connsiteX131" fmla="*/ 14099 w 252773"/>
                <a:gd name="connsiteY131" fmla="*/ 321969 h 1597499"/>
                <a:gd name="connsiteX132" fmla="*/ 117827 w 252773"/>
                <a:gd name="connsiteY132" fmla="*/ 321969 h 1597499"/>
                <a:gd name="connsiteX133" fmla="*/ 117827 w 252773"/>
                <a:gd name="connsiteY133" fmla="*/ 271564 h 1597499"/>
                <a:gd name="connsiteX134" fmla="*/ 66466 w 252773"/>
                <a:gd name="connsiteY134" fmla="*/ 271564 h 1597499"/>
                <a:gd name="connsiteX135" fmla="*/ 14099 w 252773"/>
                <a:gd name="connsiteY135" fmla="*/ 271564 h 1597499"/>
                <a:gd name="connsiteX136" fmla="*/ 49346 w 252773"/>
                <a:gd name="connsiteY136" fmla="*/ 209331 h 1597499"/>
                <a:gd name="connsiteX137" fmla="*/ 17120 w 252773"/>
                <a:gd name="connsiteY137" fmla="*/ 255106 h 1597499"/>
                <a:gd name="connsiteX138" fmla="*/ 237164 w 252773"/>
                <a:gd name="connsiteY138" fmla="*/ 255106 h 1597499"/>
                <a:gd name="connsiteX139" fmla="*/ 202923 w 252773"/>
                <a:gd name="connsiteY139" fmla="*/ 209331 h 1597499"/>
                <a:gd name="connsiteX140" fmla="*/ 49346 w 252773"/>
                <a:gd name="connsiteY140" fmla="*/ 209331 h 1597499"/>
                <a:gd name="connsiteX141" fmla="*/ 0 w 252773"/>
                <a:gd name="connsiteY141" fmla="*/ 190815 h 1597499"/>
                <a:gd name="connsiteX142" fmla="*/ 252773 w 252773"/>
                <a:gd name="connsiteY142" fmla="*/ 190815 h 1597499"/>
                <a:gd name="connsiteX143" fmla="*/ 252773 w 252773"/>
                <a:gd name="connsiteY143" fmla="*/ 340484 h 1597499"/>
                <a:gd name="connsiteX144" fmla="*/ 0 w 252773"/>
                <a:gd name="connsiteY144" fmla="*/ 340484 h 1597499"/>
                <a:gd name="connsiteX145" fmla="*/ 0 w 252773"/>
                <a:gd name="connsiteY145" fmla="*/ 190815 h 1597499"/>
                <a:gd name="connsiteX146" fmla="*/ 31723 w 252773"/>
                <a:gd name="connsiteY146" fmla="*/ 0 h 1597499"/>
                <a:gd name="connsiteX147" fmla="*/ 31723 w 252773"/>
                <a:gd name="connsiteY147" fmla="*/ 120867 h 1597499"/>
                <a:gd name="connsiteX148" fmla="*/ 95168 w 252773"/>
                <a:gd name="connsiteY148" fmla="*/ 120867 h 1597499"/>
                <a:gd name="connsiteX149" fmla="*/ 95168 w 252773"/>
                <a:gd name="connsiteY149" fmla="*/ 183100 h 1597499"/>
                <a:gd name="connsiteX150" fmla="*/ 11078 w 252773"/>
                <a:gd name="connsiteY150" fmla="*/ 183100 h 1597499"/>
                <a:gd name="connsiteX151" fmla="*/ 24170 w 252773"/>
                <a:gd name="connsiteY151" fmla="*/ 514 h 1597499"/>
                <a:gd name="connsiteX152" fmla="*/ 31723 w 252773"/>
                <a:gd name="connsiteY152" fmla="*/ 0 h 15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52773" h="1597499">
                  <a:moveTo>
                    <a:pt x="94664" y="1169580"/>
                  </a:moveTo>
                  <a:cubicBezTo>
                    <a:pt x="94664" y="1191696"/>
                    <a:pt x="94664" y="1211754"/>
                    <a:pt x="94664" y="1232327"/>
                  </a:cubicBezTo>
                  <a:cubicBezTo>
                    <a:pt x="115813" y="1232327"/>
                    <a:pt x="135450" y="1232327"/>
                    <a:pt x="158109" y="1232327"/>
                  </a:cubicBezTo>
                  <a:cubicBezTo>
                    <a:pt x="158109" y="1209697"/>
                    <a:pt x="158109" y="1189639"/>
                    <a:pt x="158109" y="1169580"/>
                  </a:cubicBezTo>
                  <a:cubicBezTo>
                    <a:pt x="136457" y="1169580"/>
                    <a:pt x="115813" y="1169580"/>
                    <a:pt x="94664" y="1169580"/>
                  </a:cubicBezTo>
                  <a:close/>
                  <a:moveTo>
                    <a:pt x="175733" y="1168551"/>
                  </a:moveTo>
                  <a:cubicBezTo>
                    <a:pt x="175733" y="1190153"/>
                    <a:pt x="175733" y="1210726"/>
                    <a:pt x="175733" y="1231813"/>
                  </a:cubicBezTo>
                  <a:cubicBezTo>
                    <a:pt x="197385" y="1231813"/>
                    <a:pt x="217022" y="1231813"/>
                    <a:pt x="237667" y="1231813"/>
                  </a:cubicBezTo>
                  <a:cubicBezTo>
                    <a:pt x="237667" y="1210212"/>
                    <a:pt x="237667" y="1189639"/>
                    <a:pt x="237667" y="1168551"/>
                  </a:cubicBezTo>
                  <a:cubicBezTo>
                    <a:pt x="216519" y="1168551"/>
                    <a:pt x="196881" y="1168551"/>
                    <a:pt x="175733" y="1168551"/>
                  </a:cubicBezTo>
                  <a:close/>
                  <a:moveTo>
                    <a:pt x="95168" y="1090888"/>
                  </a:moveTo>
                  <a:cubicBezTo>
                    <a:pt x="95168" y="1112490"/>
                    <a:pt x="95168" y="1132548"/>
                    <a:pt x="95168" y="1153636"/>
                  </a:cubicBezTo>
                  <a:cubicBezTo>
                    <a:pt x="116820" y="1153636"/>
                    <a:pt x="135954" y="1153636"/>
                    <a:pt x="157605" y="1153636"/>
                  </a:cubicBezTo>
                  <a:cubicBezTo>
                    <a:pt x="157605" y="1132548"/>
                    <a:pt x="157605" y="1113004"/>
                    <a:pt x="157605" y="1090888"/>
                  </a:cubicBezTo>
                  <a:cubicBezTo>
                    <a:pt x="135954" y="1090888"/>
                    <a:pt x="115309" y="1090888"/>
                    <a:pt x="95168" y="1090888"/>
                  </a:cubicBezTo>
                  <a:close/>
                  <a:moveTo>
                    <a:pt x="15106" y="1090888"/>
                  </a:moveTo>
                  <a:cubicBezTo>
                    <a:pt x="15106" y="1112490"/>
                    <a:pt x="15106" y="1132548"/>
                    <a:pt x="15106" y="1153636"/>
                  </a:cubicBezTo>
                  <a:cubicBezTo>
                    <a:pt x="36758" y="1153636"/>
                    <a:pt x="56396" y="1153636"/>
                    <a:pt x="77544" y="1153636"/>
                  </a:cubicBezTo>
                  <a:cubicBezTo>
                    <a:pt x="77544" y="1132548"/>
                    <a:pt x="77544" y="1112490"/>
                    <a:pt x="77544" y="1090888"/>
                  </a:cubicBezTo>
                  <a:cubicBezTo>
                    <a:pt x="55389" y="1090888"/>
                    <a:pt x="34744" y="1090888"/>
                    <a:pt x="15106" y="1090888"/>
                  </a:cubicBezTo>
                  <a:close/>
                  <a:moveTo>
                    <a:pt x="95671" y="1009110"/>
                  </a:moveTo>
                  <a:cubicBezTo>
                    <a:pt x="95671" y="1031225"/>
                    <a:pt x="95671" y="1051798"/>
                    <a:pt x="95671" y="1072886"/>
                  </a:cubicBezTo>
                  <a:cubicBezTo>
                    <a:pt x="116820" y="1072886"/>
                    <a:pt x="135954" y="1072886"/>
                    <a:pt x="157605" y="1072886"/>
                  </a:cubicBezTo>
                  <a:cubicBezTo>
                    <a:pt x="157605" y="1050256"/>
                    <a:pt x="157605" y="1029683"/>
                    <a:pt x="157605" y="1009110"/>
                  </a:cubicBezTo>
                  <a:cubicBezTo>
                    <a:pt x="135450" y="1009110"/>
                    <a:pt x="115813" y="1009110"/>
                    <a:pt x="95671" y="1009110"/>
                  </a:cubicBezTo>
                  <a:close/>
                  <a:moveTo>
                    <a:pt x="175733" y="1008595"/>
                  </a:moveTo>
                  <a:cubicBezTo>
                    <a:pt x="175733" y="1030197"/>
                    <a:pt x="175733" y="1050770"/>
                    <a:pt x="175733" y="1072371"/>
                  </a:cubicBezTo>
                  <a:cubicBezTo>
                    <a:pt x="197385" y="1072371"/>
                    <a:pt x="217022" y="1072371"/>
                    <a:pt x="238674" y="1072371"/>
                  </a:cubicBezTo>
                  <a:cubicBezTo>
                    <a:pt x="238674" y="1050770"/>
                    <a:pt x="238674" y="1029683"/>
                    <a:pt x="238674" y="1008595"/>
                  </a:cubicBezTo>
                  <a:cubicBezTo>
                    <a:pt x="216519" y="1008595"/>
                    <a:pt x="196881" y="1008595"/>
                    <a:pt x="175733" y="1008595"/>
                  </a:cubicBezTo>
                  <a:close/>
                  <a:moveTo>
                    <a:pt x="175733" y="929389"/>
                  </a:moveTo>
                  <a:cubicBezTo>
                    <a:pt x="175733" y="951505"/>
                    <a:pt x="175733" y="972078"/>
                    <a:pt x="175733" y="992651"/>
                  </a:cubicBezTo>
                  <a:cubicBezTo>
                    <a:pt x="197888" y="992651"/>
                    <a:pt x="218029" y="992651"/>
                    <a:pt x="239178" y="992651"/>
                  </a:cubicBezTo>
                  <a:cubicBezTo>
                    <a:pt x="239178" y="970535"/>
                    <a:pt x="239178" y="950990"/>
                    <a:pt x="239178" y="929389"/>
                  </a:cubicBezTo>
                  <a:cubicBezTo>
                    <a:pt x="218029" y="929389"/>
                    <a:pt x="196881" y="929389"/>
                    <a:pt x="175733" y="929389"/>
                  </a:cubicBezTo>
                  <a:close/>
                  <a:moveTo>
                    <a:pt x="95671" y="928875"/>
                  </a:moveTo>
                  <a:cubicBezTo>
                    <a:pt x="95671" y="951505"/>
                    <a:pt x="95671" y="972593"/>
                    <a:pt x="95671" y="993680"/>
                  </a:cubicBezTo>
                  <a:cubicBezTo>
                    <a:pt x="116820" y="993680"/>
                    <a:pt x="135954" y="993680"/>
                    <a:pt x="157605" y="993680"/>
                  </a:cubicBezTo>
                  <a:cubicBezTo>
                    <a:pt x="157605" y="970535"/>
                    <a:pt x="157605" y="949448"/>
                    <a:pt x="157605" y="928875"/>
                  </a:cubicBezTo>
                  <a:cubicBezTo>
                    <a:pt x="135450" y="928875"/>
                    <a:pt x="115309" y="928875"/>
                    <a:pt x="95671" y="928875"/>
                  </a:cubicBezTo>
                  <a:close/>
                  <a:moveTo>
                    <a:pt x="14602" y="928875"/>
                  </a:moveTo>
                  <a:cubicBezTo>
                    <a:pt x="14602" y="951505"/>
                    <a:pt x="14602" y="971563"/>
                    <a:pt x="14602" y="992651"/>
                  </a:cubicBezTo>
                  <a:cubicBezTo>
                    <a:pt x="36255" y="992651"/>
                    <a:pt x="56396" y="992651"/>
                    <a:pt x="77544" y="992651"/>
                  </a:cubicBezTo>
                  <a:cubicBezTo>
                    <a:pt x="77544" y="970021"/>
                    <a:pt x="77544" y="949448"/>
                    <a:pt x="77544" y="928875"/>
                  </a:cubicBezTo>
                  <a:cubicBezTo>
                    <a:pt x="55389" y="928875"/>
                    <a:pt x="35247" y="928875"/>
                    <a:pt x="14602" y="928875"/>
                  </a:cubicBezTo>
                  <a:close/>
                  <a:moveTo>
                    <a:pt x="175229" y="849668"/>
                  </a:moveTo>
                  <a:cubicBezTo>
                    <a:pt x="175229" y="871784"/>
                    <a:pt x="175229" y="891843"/>
                    <a:pt x="175229" y="912930"/>
                  </a:cubicBezTo>
                  <a:cubicBezTo>
                    <a:pt x="196881" y="912930"/>
                    <a:pt x="217022" y="912930"/>
                    <a:pt x="238171" y="912930"/>
                  </a:cubicBezTo>
                  <a:cubicBezTo>
                    <a:pt x="238171" y="891328"/>
                    <a:pt x="238171" y="870241"/>
                    <a:pt x="238171" y="849668"/>
                  </a:cubicBezTo>
                  <a:cubicBezTo>
                    <a:pt x="216015" y="849668"/>
                    <a:pt x="195874" y="849668"/>
                    <a:pt x="175229" y="849668"/>
                  </a:cubicBezTo>
                  <a:close/>
                  <a:moveTo>
                    <a:pt x="94664" y="767890"/>
                  </a:moveTo>
                  <a:cubicBezTo>
                    <a:pt x="94664" y="789492"/>
                    <a:pt x="94664" y="809551"/>
                    <a:pt x="94664" y="831152"/>
                  </a:cubicBezTo>
                  <a:cubicBezTo>
                    <a:pt x="116316" y="831152"/>
                    <a:pt x="136457" y="831152"/>
                    <a:pt x="157605" y="831152"/>
                  </a:cubicBezTo>
                  <a:cubicBezTo>
                    <a:pt x="157605" y="809036"/>
                    <a:pt x="157605" y="788463"/>
                    <a:pt x="157605" y="767890"/>
                  </a:cubicBezTo>
                  <a:cubicBezTo>
                    <a:pt x="135450" y="767890"/>
                    <a:pt x="115813" y="767890"/>
                    <a:pt x="94664" y="767890"/>
                  </a:cubicBezTo>
                  <a:close/>
                  <a:moveTo>
                    <a:pt x="15106" y="767890"/>
                  </a:moveTo>
                  <a:cubicBezTo>
                    <a:pt x="15106" y="790006"/>
                    <a:pt x="15106" y="810579"/>
                    <a:pt x="15106" y="831152"/>
                  </a:cubicBezTo>
                  <a:cubicBezTo>
                    <a:pt x="37262" y="831152"/>
                    <a:pt x="56899" y="831152"/>
                    <a:pt x="77040" y="831152"/>
                  </a:cubicBezTo>
                  <a:cubicBezTo>
                    <a:pt x="77040" y="809036"/>
                    <a:pt x="77040" y="788463"/>
                    <a:pt x="77040" y="767890"/>
                  </a:cubicBezTo>
                  <a:cubicBezTo>
                    <a:pt x="54885" y="767890"/>
                    <a:pt x="35247" y="767890"/>
                    <a:pt x="15106" y="767890"/>
                  </a:cubicBezTo>
                  <a:close/>
                  <a:moveTo>
                    <a:pt x="175229" y="767376"/>
                  </a:moveTo>
                  <a:cubicBezTo>
                    <a:pt x="175229" y="788978"/>
                    <a:pt x="175229" y="810065"/>
                    <a:pt x="175229" y="831667"/>
                  </a:cubicBezTo>
                  <a:cubicBezTo>
                    <a:pt x="196881" y="831667"/>
                    <a:pt x="217022" y="831667"/>
                    <a:pt x="238171" y="831667"/>
                  </a:cubicBezTo>
                  <a:cubicBezTo>
                    <a:pt x="238171" y="809551"/>
                    <a:pt x="238171" y="788978"/>
                    <a:pt x="238171" y="767376"/>
                  </a:cubicBezTo>
                  <a:cubicBezTo>
                    <a:pt x="216519" y="767376"/>
                    <a:pt x="196881" y="767376"/>
                    <a:pt x="175229" y="767376"/>
                  </a:cubicBezTo>
                  <a:close/>
                  <a:moveTo>
                    <a:pt x="175229" y="689712"/>
                  </a:moveTo>
                  <a:cubicBezTo>
                    <a:pt x="175229" y="711829"/>
                    <a:pt x="175229" y="731887"/>
                    <a:pt x="175229" y="752975"/>
                  </a:cubicBezTo>
                  <a:cubicBezTo>
                    <a:pt x="196378" y="752975"/>
                    <a:pt x="216519" y="752975"/>
                    <a:pt x="238171" y="752975"/>
                  </a:cubicBezTo>
                  <a:cubicBezTo>
                    <a:pt x="238171" y="730344"/>
                    <a:pt x="238171" y="709771"/>
                    <a:pt x="238171" y="689712"/>
                  </a:cubicBezTo>
                  <a:cubicBezTo>
                    <a:pt x="216015" y="689712"/>
                    <a:pt x="195371" y="689712"/>
                    <a:pt x="175229" y="689712"/>
                  </a:cubicBezTo>
                  <a:close/>
                  <a:moveTo>
                    <a:pt x="14602" y="689198"/>
                  </a:moveTo>
                  <a:cubicBezTo>
                    <a:pt x="14602" y="711314"/>
                    <a:pt x="14602" y="732402"/>
                    <a:pt x="14602" y="752460"/>
                  </a:cubicBezTo>
                  <a:cubicBezTo>
                    <a:pt x="36758" y="752460"/>
                    <a:pt x="56899" y="752460"/>
                    <a:pt x="78048" y="752460"/>
                  </a:cubicBezTo>
                  <a:cubicBezTo>
                    <a:pt x="78048" y="730344"/>
                    <a:pt x="78048" y="710285"/>
                    <a:pt x="78048" y="689198"/>
                  </a:cubicBezTo>
                  <a:cubicBezTo>
                    <a:pt x="56396" y="689198"/>
                    <a:pt x="35751" y="689198"/>
                    <a:pt x="14602" y="689198"/>
                  </a:cubicBezTo>
                  <a:close/>
                  <a:moveTo>
                    <a:pt x="14099" y="608449"/>
                  </a:moveTo>
                  <a:cubicBezTo>
                    <a:pt x="14099" y="630050"/>
                    <a:pt x="14099" y="650109"/>
                    <a:pt x="14099" y="671711"/>
                  </a:cubicBezTo>
                  <a:cubicBezTo>
                    <a:pt x="35751" y="671711"/>
                    <a:pt x="56396" y="671711"/>
                    <a:pt x="78048" y="671711"/>
                  </a:cubicBezTo>
                  <a:cubicBezTo>
                    <a:pt x="78048" y="650109"/>
                    <a:pt x="78048" y="630050"/>
                    <a:pt x="78048" y="608449"/>
                  </a:cubicBezTo>
                  <a:cubicBezTo>
                    <a:pt x="55389" y="608449"/>
                    <a:pt x="35247" y="608449"/>
                    <a:pt x="14099" y="608449"/>
                  </a:cubicBezTo>
                  <a:close/>
                  <a:moveTo>
                    <a:pt x="95168" y="607935"/>
                  </a:moveTo>
                  <a:cubicBezTo>
                    <a:pt x="95168" y="630565"/>
                    <a:pt x="95168" y="651138"/>
                    <a:pt x="95168" y="672226"/>
                  </a:cubicBezTo>
                  <a:cubicBezTo>
                    <a:pt x="116820" y="672226"/>
                    <a:pt x="136961" y="672226"/>
                    <a:pt x="158109" y="672226"/>
                  </a:cubicBezTo>
                  <a:cubicBezTo>
                    <a:pt x="158109" y="650109"/>
                    <a:pt x="158109" y="629536"/>
                    <a:pt x="158109" y="607935"/>
                  </a:cubicBezTo>
                  <a:cubicBezTo>
                    <a:pt x="136961" y="607935"/>
                    <a:pt x="116820" y="607935"/>
                    <a:pt x="95168" y="607935"/>
                  </a:cubicBezTo>
                  <a:close/>
                  <a:moveTo>
                    <a:pt x="175229" y="528728"/>
                  </a:moveTo>
                  <a:cubicBezTo>
                    <a:pt x="175229" y="550844"/>
                    <a:pt x="175229" y="571417"/>
                    <a:pt x="175229" y="592505"/>
                  </a:cubicBezTo>
                  <a:cubicBezTo>
                    <a:pt x="196378" y="592505"/>
                    <a:pt x="216519" y="592505"/>
                    <a:pt x="239178" y="592505"/>
                  </a:cubicBezTo>
                  <a:cubicBezTo>
                    <a:pt x="239178" y="570388"/>
                    <a:pt x="239178" y="550330"/>
                    <a:pt x="239178" y="528728"/>
                  </a:cubicBezTo>
                  <a:cubicBezTo>
                    <a:pt x="217526" y="528728"/>
                    <a:pt x="196378" y="528728"/>
                    <a:pt x="175229" y="528728"/>
                  </a:cubicBezTo>
                  <a:close/>
                  <a:moveTo>
                    <a:pt x="95168" y="528214"/>
                  </a:moveTo>
                  <a:cubicBezTo>
                    <a:pt x="95168" y="550844"/>
                    <a:pt x="95168" y="571417"/>
                    <a:pt x="95168" y="593019"/>
                  </a:cubicBezTo>
                  <a:cubicBezTo>
                    <a:pt x="116820" y="593019"/>
                    <a:pt x="136457" y="593019"/>
                    <a:pt x="158613" y="593019"/>
                  </a:cubicBezTo>
                  <a:cubicBezTo>
                    <a:pt x="158613" y="569874"/>
                    <a:pt x="158613" y="549815"/>
                    <a:pt x="158613" y="528214"/>
                  </a:cubicBezTo>
                  <a:cubicBezTo>
                    <a:pt x="136457" y="528214"/>
                    <a:pt x="115813" y="528214"/>
                    <a:pt x="95168" y="528214"/>
                  </a:cubicBezTo>
                  <a:close/>
                  <a:moveTo>
                    <a:pt x="15106" y="528214"/>
                  </a:moveTo>
                  <a:cubicBezTo>
                    <a:pt x="15106" y="551873"/>
                    <a:pt x="15106" y="572446"/>
                    <a:pt x="15106" y="593019"/>
                  </a:cubicBezTo>
                  <a:cubicBezTo>
                    <a:pt x="37262" y="593019"/>
                    <a:pt x="56899" y="593019"/>
                    <a:pt x="78048" y="593019"/>
                  </a:cubicBezTo>
                  <a:cubicBezTo>
                    <a:pt x="78048" y="570903"/>
                    <a:pt x="78048" y="550330"/>
                    <a:pt x="78048" y="528214"/>
                  </a:cubicBezTo>
                  <a:cubicBezTo>
                    <a:pt x="56396" y="528214"/>
                    <a:pt x="36255" y="528214"/>
                    <a:pt x="15106" y="528214"/>
                  </a:cubicBezTo>
                  <a:close/>
                  <a:moveTo>
                    <a:pt x="14602" y="449007"/>
                  </a:moveTo>
                  <a:cubicBezTo>
                    <a:pt x="14602" y="471124"/>
                    <a:pt x="14602" y="491182"/>
                    <a:pt x="14602" y="512270"/>
                  </a:cubicBezTo>
                  <a:cubicBezTo>
                    <a:pt x="35751" y="512270"/>
                    <a:pt x="55389" y="512270"/>
                    <a:pt x="77544" y="512270"/>
                  </a:cubicBezTo>
                  <a:cubicBezTo>
                    <a:pt x="77544" y="489125"/>
                    <a:pt x="77544" y="468552"/>
                    <a:pt x="77544" y="449007"/>
                  </a:cubicBezTo>
                  <a:cubicBezTo>
                    <a:pt x="54885" y="449007"/>
                    <a:pt x="34744" y="449007"/>
                    <a:pt x="14602" y="449007"/>
                  </a:cubicBezTo>
                  <a:close/>
                  <a:moveTo>
                    <a:pt x="94664" y="447979"/>
                  </a:moveTo>
                  <a:cubicBezTo>
                    <a:pt x="94664" y="469580"/>
                    <a:pt x="94664" y="490153"/>
                    <a:pt x="94664" y="512270"/>
                  </a:cubicBezTo>
                  <a:cubicBezTo>
                    <a:pt x="116316" y="512270"/>
                    <a:pt x="136457" y="512270"/>
                    <a:pt x="158613" y="512270"/>
                  </a:cubicBezTo>
                  <a:cubicBezTo>
                    <a:pt x="158613" y="489639"/>
                    <a:pt x="158613" y="469580"/>
                    <a:pt x="158613" y="447979"/>
                  </a:cubicBezTo>
                  <a:cubicBezTo>
                    <a:pt x="136961" y="447979"/>
                    <a:pt x="116316" y="447979"/>
                    <a:pt x="94664" y="447979"/>
                  </a:cubicBezTo>
                  <a:close/>
                  <a:moveTo>
                    <a:pt x="174726" y="368258"/>
                  </a:moveTo>
                  <a:cubicBezTo>
                    <a:pt x="174726" y="389346"/>
                    <a:pt x="174726" y="409404"/>
                    <a:pt x="174726" y="431006"/>
                  </a:cubicBezTo>
                  <a:cubicBezTo>
                    <a:pt x="196378" y="431006"/>
                    <a:pt x="217526" y="431006"/>
                    <a:pt x="239178" y="431006"/>
                  </a:cubicBezTo>
                  <a:cubicBezTo>
                    <a:pt x="239178" y="409919"/>
                    <a:pt x="239178" y="390374"/>
                    <a:pt x="239178" y="368258"/>
                  </a:cubicBezTo>
                  <a:cubicBezTo>
                    <a:pt x="217526" y="368258"/>
                    <a:pt x="196881" y="368258"/>
                    <a:pt x="174726" y="368258"/>
                  </a:cubicBezTo>
                  <a:close/>
                  <a:moveTo>
                    <a:pt x="95168" y="367744"/>
                  </a:moveTo>
                  <a:cubicBezTo>
                    <a:pt x="95168" y="389860"/>
                    <a:pt x="95168" y="410947"/>
                    <a:pt x="95168" y="431520"/>
                  </a:cubicBezTo>
                  <a:cubicBezTo>
                    <a:pt x="117323" y="431520"/>
                    <a:pt x="137968" y="431520"/>
                    <a:pt x="158613" y="431520"/>
                  </a:cubicBezTo>
                  <a:cubicBezTo>
                    <a:pt x="158613" y="409404"/>
                    <a:pt x="158613" y="389346"/>
                    <a:pt x="158613" y="367744"/>
                  </a:cubicBezTo>
                  <a:cubicBezTo>
                    <a:pt x="135954" y="367744"/>
                    <a:pt x="115813" y="367744"/>
                    <a:pt x="95168" y="367744"/>
                  </a:cubicBezTo>
                  <a:close/>
                  <a:moveTo>
                    <a:pt x="0" y="350771"/>
                  </a:moveTo>
                  <a:cubicBezTo>
                    <a:pt x="83083" y="350771"/>
                    <a:pt x="166669" y="350771"/>
                    <a:pt x="252270" y="350771"/>
                  </a:cubicBezTo>
                  <a:cubicBezTo>
                    <a:pt x="252270" y="765319"/>
                    <a:pt x="252270" y="1180380"/>
                    <a:pt x="252270" y="1597499"/>
                  </a:cubicBezTo>
                  <a:cubicBezTo>
                    <a:pt x="167173" y="1597499"/>
                    <a:pt x="84594" y="1597499"/>
                    <a:pt x="0" y="1597499"/>
                  </a:cubicBezTo>
                  <a:cubicBezTo>
                    <a:pt x="0" y="1181923"/>
                    <a:pt x="0" y="767376"/>
                    <a:pt x="0" y="350771"/>
                  </a:cubicBezTo>
                  <a:close/>
                  <a:moveTo>
                    <a:pt x="134947" y="273107"/>
                  </a:moveTo>
                  <a:cubicBezTo>
                    <a:pt x="134947" y="290080"/>
                    <a:pt x="134947" y="306024"/>
                    <a:pt x="134947" y="321969"/>
                  </a:cubicBezTo>
                  <a:cubicBezTo>
                    <a:pt x="170194" y="321969"/>
                    <a:pt x="203931" y="321969"/>
                    <a:pt x="238674" y="321969"/>
                  </a:cubicBezTo>
                  <a:cubicBezTo>
                    <a:pt x="238674" y="304482"/>
                    <a:pt x="238674" y="289566"/>
                    <a:pt x="238674" y="273107"/>
                  </a:cubicBezTo>
                  <a:cubicBezTo>
                    <a:pt x="202420" y="273107"/>
                    <a:pt x="169691" y="273107"/>
                    <a:pt x="134947" y="273107"/>
                  </a:cubicBezTo>
                  <a:close/>
                  <a:moveTo>
                    <a:pt x="14099" y="271564"/>
                  </a:moveTo>
                  <a:cubicBezTo>
                    <a:pt x="14099" y="290080"/>
                    <a:pt x="14099" y="304996"/>
                    <a:pt x="14099" y="321969"/>
                  </a:cubicBezTo>
                  <a:cubicBezTo>
                    <a:pt x="50353" y="321969"/>
                    <a:pt x="83587" y="321969"/>
                    <a:pt x="117827" y="321969"/>
                  </a:cubicBezTo>
                  <a:cubicBezTo>
                    <a:pt x="117827" y="304996"/>
                    <a:pt x="117827" y="289052"/>
                    <a:pt x="117827" y="271564"/>
                  </a:cubicBezTo>
                  <a:cubicBezTo>
                    <a:pt x="99700" y="271564"/>
                    <a:pt x="83083" y="271564"/>
                    <a:pt x="66466" y="271564"/>
                  </a:cubicBezTo>
                  <a:cubicBezTo>
                    <a:pt x="49346" y="271564"/>
                    <a:pt x="32226" y="271564"/>
                    <a:pt x="14099" y="271564"/>
                  </a:cubicBezTo>
                  <a:close/>
                  <a:moveTo>
                    <a:pt x="49346" y="209331"/>
                  </a:moveTo>
                  <a:cubicBezTo>
                    <a:pt x="11581" y="209331"/>
                    <a:pt x="6043" y="217045"/>
                    <a:pt x="17120" y="255106"/>
                  </a:cubicBezTo>
                  <a:cubicBezTo>
                    <a:pt x="90132" y="255106"/>
                    <a:pt x="163145" y="255106"/>
                    <a:pt x="237164" y="255106"/>
                  </a:cubicBezTo>
                  <a:cubicBezTo>
                    <a:pt x="243710" y="212417"/>
                    <a:pt x="241192" y="209331"/>
                    <a:pt x="202923" y="209331"/>
                  </a:cubicBezTo>
                  <a:cubicBezTo>
                    <a:pt x="151563" y="209331"/>
                    <a:pt x="100707" y="209331"/>
                    <a:pt x="49346" y="209331"/>
                  </a:cubicBezTo>
                  <a:close/>
                  <a:moveTo>
                    <a:pt x="0" y="190815"/>
                  </a:moveTo>
                  <a:cubicBezTo>
                    <a:pt x="84594" y="190815"/>
                    <a:pt x="167676" y="190815"/>
                    <a:pt x="252773" y="190815"/>
                  </a:cubicBezTo>
                  <a:cubicBezTo>
                    <a:pt x="252773" y="240704"/>
                    <a:pt x="252773" y="290080"/>
                    <a:pt x="252773" y="340484"/>
                  </a:cubicBezTo>
                  <a:cubicBezTo>
                    <a:pt x="168180" y="340484"/>
                    <a:pt x="84594" y="340484"/>
                    <a:pt x="0" y="340484"/>
                  </a:cubicBezTo>
                  <a:cubicBezTo>
                    <a:pt x="0" y="290594"/>
                    <a:pt x="0" y="241219"/>
                    <a:pt x="0" y="190815"/>
                  </a:cubicBezTo>
                  <a:close/>
                  <a:moveTo>
                    <a:pt x="31723" y="0"/>
                  </a:moveTo>
                  <a:cubicBezTo>
                    <a:pt x="31723" y="39603"/>
                    <a:pt x="31723" y="78691"/>
                    <a:pt x="31723" y="120867"/>
                  </a:cubicBezTo>
                  <a:cubicBezTo>
                    <a:pt x="55892" y="120867"/>
                    <a:pt x="74523" y="120867"/>
                    <a:pt x="95168" y="120867"/>
                  </a:cubicBezTo>
                  <a:cubicBezTo>
                    <a:pt x="95168" y="142468"/>
                    <a:pt x="95168" y="162013"/>
                    <a:pt x="95168" y="183100"/>
                  </a:cubicBezTo>
                  <a:cubicBezTo>
                    <a:pt x="66467" y="183100"/>
                    <a:pt x="40786" y="183100"/>
                    <a:pt x="11078" y="183100"/>
                  </a:cubicBezTo>
                  <a:cubicBezTo>
                    <a:pt x="15610" y="121381"/>
                    <a:pt x="20142" y="61205"/>
                    <a:pt x="24170" y="514"/>
                  </a:cubicBezTo>
                  <a:cubicBezTo>
                    <a:pt x="26688" y="514"/>
                    <a:pt x="29205" y="514"/>
                    <a:pt x="3172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95D39F9-71EA-4F56-A66D-4C9E01707329}"/>
                </a:ext>
              </a:extLst>
            </p:cNvPr>
            <p:cNvSpPr/>
            <p:nvPr/>
          </p:nvSpPr>
          <p:spPr>
            <a:xfrm>
              <a:off x="7336235" y="2262006"/>
              <a:ext cx="427135" cy="1492845"/>
            </a:xfrm>
            <a:custGeom>
              <a:avLst/>
              <a:gdLst>
                <a:gd name="connsiteX0" fmla="*/ 342995 w 577665"/>
                <a:gd name="connsiteY0" fmla="*/ 1531565 h 1976576"/>
                <a:gd name="connsiteX1" fmla="*/ 342995 w 577665"/>
                <a:gd name="connsiteY1" fmla="*/ 1585857 h 1976576"/>
                <a:gd name="connsiteX2" fmla="*/ 451295 w 577665"/>
                <a:gd name="connsiteY2" fmla="*/ 1585857 h 1976576"/>
                <a:gd name="connsiteX3" fmla="*/ 451295 w 577665"/>
                <a:gd name="connsiteY3" fmla="*/ 1531565 h 1976576"/>
                <a:gd name="connsiteX4" fmla="*/ 126370 w 577665"/>
                <a:gd name="connsiteY4" fmla="*/ 1526871 h 1976576"/>
                <a:gd name="connsiteX5" fmla="*/ 126370 w 577665"/>
                <a:gd name="connsiteY5" fmla="*/ 1581163 h 1976576"/>
                <a:gd name="connsiteX6" fmla="*/ 234670 w 577665"/>
                <a:gd name="connsiteY6" fmla="*/ 1581163 h 1976576"/>
                <a:gd name="connsiteX7" fmla="*/ 234670 w 577665"/>
                <a:gd name="connsiteY7" fmla="*/ 1526871 h 1976576"/>
                <a:gd name="connsiteX8" fmla="*/ 342995 w 577665"/>
                <a:gd name="connsiteY8" fmla="*/ 1409581 h 1976576"/>
                <a:gd name="connsiteX9" fmla="*/ 342995 w 577665"/>
                <a:gd name="connsiteY9" fmla="*/ 1463873 h 1976576"/>
                <a:gd name="connsiteX10" fmla="*/ 451295 w 577665"/>
                <a:gd name="connsiteY10" fmla="*/ 1463873 h 1976576"/>
                <a:gd name="connsiteX11" fmla="*/ 451295 w 577665"/>
                <a:gd name="connsiteY11" fmla="*/ 1409581 h 1976576"/>
                <a:gd name="connsiteX12" fmla="*/ 126370 w 577665"/>
                <a:gd name="connsiteY12" fmla="*/ 1404887 h 1976576"/>
                <a:gd name="connsiteX13" fmla="*/ 126370 w 577665"/>
                <a:gd name="connsiteY13" fmla="*/ 1459180 h 1976576"/>
                <a:gd name="connsiteX14" fmla="*/ 234670 w 577665"/>
                <a:gd name="connsiteY14" fmla="*/ 1459180 h 1976576"/>
                <a:gd name="connsiteX15" fmla="*/ 234670 w 577665"/>
                <a:gd name="connsiteY15" fmla="*/ 1404887 h 1976576"/>
                <a:gd name="connsiteX16" fmla="*/ 342995 w 577665"/>
                <a:gd name="connsiteY16" fmla="*/ 1287599 h 1976576"/>
                <a:gd name="connsiteX17" fmla="*/ 342995 w 577665"/>
                <a:gd name="connsiteY17" fmla="*/ 1341892 h 1976576"/>
                <a:gd name="connsiteX18" fmla="*/ 451295 w 577665"/>
                <a:gd name="connsiteY18" fmla="*/ 1341892 h 1976576"/>
                <a:gd name="connsiteX19" fmla="*/ 451295 w 577665"/>
                <a:gd name="connsiteY19" fmla="*/ 1287599 h 1976576"/>
                <a:gd name="connsiteX20" fmla="*/ 126370 w 577665"/>
                <a:gd name="connsiteY20" fmla="*/ 1282905 h 1976576"/>
                <a:gd name="connsiteX21" fmla="*/ 126370 w 577665"/>
                <a:gd name="connsiteY21" fmla="*/ 1337198 h 1976576"/>
                <a:gd name="connsiteX22" fmla="*/ 234670 w 577665"/>
                <a:gd name="connsiteY22" fmla="*/ 1337198 h 1976576"/>
                <a:gd name="connsiteX23" fmla="*/ 234670 w 577665"/>
                <a:gd name="connsiteY23" fmla="*/ 1282905 h 1976576"/>
                <a:gd name="connsiteX24" fmla="*/ 342995 w 577665"/>
                <a:gd name="connsiteY24" fmla="*/ 1165617 h 1976576"/>
                <a:gd name="connsiteX25" fmla="*/ 342995 w 577665"/>
                <a:gd name="connsiteY25" fmla="*/ 1219910 h 1976576"/>
                <a:gd name="connsiteX26" fmla="*/ 451295 w 577665"/>
                <a:gd name="connsiteY26" fmla="*/ 1219910 h 1976576"/>
                <a:gd name="connsiteX27" fmla="*/ 451295 w 577665"/>
                <a:gd name="connsiteY27" fmla="*/ 1165617 h 1976576"/>
                <a:gd name="connsiteX28" fmla="*/ 126370 w 577665"/>
                <a:gd name="connsiteY28" fmla="*/ 1160924 h 1976576"/>
                <a:gd name="connsiteX29" fmla="*/ 126370 w 577665"/>
                <a:gd name="connsiteY29" fmla="*/ 1215216 h 1976576"/>
                <a:gd name="connsiteX30" fmla="*/ 234670 w 577665"/>
                <a:gd name="connsiteY30" fmla="*/ 1215216 h 1976576"/>
                <a:gd name="connsiteX31" fmla="*/ 234670 w 577665"/>
                <a:gd name="connsiteY31" fmla="*/ 1160924 h 1976576"/>
                <a:gd name="connsiteX32" fmla="*/ 342995 w 577665"/>
                <a:gd name="connsiteY32" fmla="*/ 1043636 h 1976576"/>
                <a:gd name="connsiteX33" fmla="*/ 342995 w 577665"/>
                <a:gd name="connsiteY33" fmla="*/ 1097928 h 1976576"/>
                <a:gd name="connsiteX34" fmla="*/ 451295 w 577665"/>
                <a:gd name="connsiteY34" fmla="*/ 1097928 h 1976576"/>
                <a:gd name="connsiteX35" fmla="*/ 451295 w 577665"/>
                <a:gd name="connsiteY35" fmla="*/ 1043636 h 1976576"/>
                <a:gd name="connsiteX36" fmla="*/ 126370 w 577665"/>
                <a:gd name="connsiteY36" fmla="*/ 1038942 h 1976576"/>
                <a:gd name="connsiteX37" fmla="*/ 126370 w 577665"/>
                <a:gd name="connsiteY37" fmla="*/ 1093234 h 1976576"/>
                <a:gd name="connsiteX38" fmla="*/ 234670 w 577665"/>
                <a:gd name="connsiteY38" fmla="*/ 1093234 h 1976576"/>
                <a:gd name="connsiteX39" fmla="*/ 234670 w 577665"/>
                <a:gd name="connsiteY39" fmla="*/ 1038942 h 1976576"/>
                <a:gd name="connsiteX40" fmla="*/ 342995 w 577665"/>
                <a:gd name="connsiteY40" fmla="*/ 921654 h 1976576"/>
                <a:gd name="connsiteX41" fmla="*/ 342995 w 577665"/>
                <a:gd name="connsiteY41" fmla="*/ 975946 h 1976576"/>
                <a:gd name="connsiteX42" fmla="*/ 451295 w 577665"/>
                <a:gd name="connsiteY42" fmla="*/ 975946 h 1976576"/>
                <a:gd name="connsiteX43" fmla="*/ 451295 w 577665"/>
                <a:gd name="connsiteY43" fmla="*/ 921654 h 1976576"/>
                <a:gd name="connsiteX44" fmla="*/ 126370 w 577665"/>
                <a:gd name="connsiteY44" fmla="*/ 916960 h 1976576"/>
                <a:gd name="connsiteX45" fmla="*/ 126370 w 577665"/>
                <a:gd name="connsiteY45" fmla="*/ 971252 h 1976576"/>
                <a:gd name="connsiteX46" fmla="*/ 234670 w 577665"/>
                <a:gd name="connsiteY46" fmla="*/ 971252 h 1976576"/>
                <a:gd name="connsiteX47" fmla="*/ 234670 w 577665"/>
                <a:gd name="connsiteY47" fmla="*/ 916960 h 1976576"/>
                <a:gd name="connsiteX48" fmla="*/ 342995 w 577665"/>
                <a:gd name="connsiteY48" fmla="*/ 799672 h 1976576"/>
                <a:gd name="connsiteX49" fmla="*/ 342995 w 577665"/>
                <a:gd name="connsiteY49" fmla="*/ 853964 h 1976576"/>
                <a:gd name="connsiteX50" fmla="*/ 451295 w 577665"/>
                <a:gd name="connsiteY50" fmla="*/ 853964 h 1976576"/>
                <a:gd name="connsiteX51" fmla="*/ 451295 w 577665"/>
                <a:gd name="connsiteY51" fmla="*/ 799672 h 1976576"/>
                <a:gd name="connsiteX52" fmla="*/ 126370 w 577665"/>
                <a:gd name="connsiteY52" fmla="*/ 794978 h 1976576"/>
                <a:gd name="connsiteX53" fmla="*/ 126370 w 577665"/>
                <a:gd name="connsiteY53" fmla="*/ 849270 h 1976576"/>
                <a:gd name="connsiteX54" fmla="*/ 234670 w 577665"/>
                <a:gd name="connsiteY54" fmla="*/ 849270 h 1976576"/>
                <a:gd name="connsiteX55" fmla="*/ 234670 w 577665"/>
                <a:gd name="connsiteY55" fmla="*/ 794978 h 1976576"/>
                <a:gd name="connsiteX56" fmla="*/ 342995 w 577665"/>
                <a:gd name="connsiteY56" fmla="*/ 677690 h 1976576"/>
                <a:gd name="connsiteX57" fmla="*/ 342995 w 577665"/>
                <a:gd name="connsiteY57" fmla="*/ 731982 h 1976576"/>
                <a:gd name="connsiteX58" fmla="*/ 451295 w 577665"/>
                <a:gd name="connsiteY58" fmla="*/ 731982 h 1976576"/>
                <a:gd name="connsiteX59" fmla="*/ 451295 w 577665"/>
                <a:gd name="connsiteY59" fmla="*/ 677690 h 1976576"/>
                <a:gd name="connsiteX60" fmla="*/ 126370 w 577665"/>
                <a:gd name="connsiteY60" fmla="*/ 672996 h 1976576"/>
                <a:gd name="connsiteX61" fmla="*/ 126370 w 577665"/>
                <a:gd name="connsiteY61" fmla="*/ 727289 h 1976576"/>
                <a:gd name="connsiteX62" fmla="*/ 234670 w 577665"/>
                <a:gd name="connsiteY62" fmla="*/ 727289 h 1976576"/>
                <a:gd name="connsiteX63" fmla="*/ 234670 w 577665"/>
                <a:gd name="connsiteY63" fmla="*/ 672996 h 1976576"/>
                <a:gd name="connsiteX64" fmla="*/ 342995 w 577665"/>
                <a:gd name="connsiteY64" fmla="*/ 555708 h 1976576"/>
                <a:gd name="connsiteX65" fmla="*/ 342995 w 577665"/>
                <a:gd name="connsiteY65" fmla="*/ 610000 h 1976576"/>
                <a:gd name="connsiteX66" fmla="*/ 451295 w 577665"/>
                <a:gd name="connsiteY66" fmla="*/ 610000 h 1976576"/>
                <a:gd name="connsiteX67" fmla="*/ 451295 w 577665"/>
                <a:gd name="connsiteY67" fmla="*/ 555708 h 1976576"/>
                <a:gd name="connsiteX68" fmla="*/ 126370 w 577665"/>
                <a:gd name="connsiteY68" fmla="*/ 551014 h 1976576"/>
                <a:gd name="connsiteX69" fmla="*/ 126370 w 577665"/>
                <a:gd name="connsiteY69" fmla="*/ 605307 h 1976576"/>
                <a:gd name="connsiteX70" fmla="*/ 234670 w 577665"/>
                <a:gd name="connsiteY70" fmla="*/ 605307 h 1976576"/>
                <a:gd name="connsiteX71" fmla="*/ 234670 w 577665"/>
                <a:gd name="connsiteY71" fmla="*/ 551014 h 1976576"/>
                <a:gd name="connsiteX72" fmla="*/ 342995 w 577665"/>
                <a:gd name="connsiteY72" fmla="*/ 433726 h 1976576"/>
                <a:gd name="connsiteX73" fmla="*/ 342995 w 577665"/>
                <a:gd name="connsiteY73" fmla="*/ 488019 h 1976576"/>
                <a:gd name="connsiteX74" fmla="*/ 451295 w 577665"/>
                <a:gd name="connsiteY74" fmla="*/ 488019 h 1976576"/>
                <a:gd name="connsiteX75" fmla="*/ 451295 w 577665"/>
                <a:gd name="connsiteY75" fmla="*/ 433726 h 1976576"/>
                <a:gd name="connsiteX76" fmla="*/ 126370 w 577665"/>
                <a:gd name="connsiteY76" fmla="*/ 429032 h 1976576"/>
                <a:gd name="connsiteX77" fmla="*/ 126370 w 577665"/>
                <a:gd name="connsiteY77" fmla="*/ 483325 h 1976576"/>
                <a:gd name="connsiteX78" fmla="*/ 234670 w 577665"/>
                <a:gd name="connsiteY78" fmla="*/ 483325 h 1976576"/>
                <a:gd name="connsiteX79" fmla="*/ 234670 w 577665"/>
                <a:gd name="connsiteY79" fmla="*/ 429032 h 1976576"/>
                <a:gd name="connsiteX80" fmla="*/ 249290 w 577665"/>
                <a:gd name="connsiteY80" fmla="*/ 0 h 1976576"/>
                <a:gd name="connsiteX81" fmla="*/ 328376 w 577665"/>
                <a:gd name="connsiteY81" fmla="*/ 0 h 1976576"/>
                <a:gd name="connsiteX82" fmla="*/ 328376 w 577665"/>
                <a:gd name="connsiteY82" fmla="*/ 178763 h 1976576"/>
                <a:gd name="connsiteX83" fmla="*/ 397145 w 577665"/>
                <a:gd name="connsiteY83" fmla="*/ 178763 h 1976576"/>
                <a:gd name="connsiteX84" fmla="*/ 397145 w 577665"/>
                <a:gd name="connsiteY84" fmla="*/ 299617 h 1976576"/>
                <a:gd name="connsiteX85" fmla="*/ 577665 w 577665"/>
                <a:gd name="connsiteY85" fmla="*/ 299617 h 1976576"/>
                <a:gd name="connsiteX86" fmla="*/ 577665 w 577665"/>
                <a:gd name="connsiteY86" fmla="*/ 1976576 h 1976576"/>
                <a:gd name="connsiteX87" fmla="*/ 379083 w 577665"/>
                <a:gd name="connsiteY87" fmla="*/ 1976576 h 1976576"/>
                <a:gd name="connsiteX88" fmla="*/ 379083 w 577665"/>
                <a:gd name="connsiteY88" fmla="*/ 1654427 h 1976576"/>
                <a:gd name="connsiteX89" fmla="*/ 198582 w 577665"/>
                <a:gd name="connsiteY89" fmla="*/ 1654427 h 1976576"/>
                <a:gd name="connsiteX90" fmla="*/ 198582 w 577665"/>
                <a:gd name="connsiteY90" fmla="*/ 1976576 h 1976576"/>
                <a:gd name="connsiteX91" fmla="*/ 0 w 577665"/>
                <a:gd name="connsiteY91" fmla="*/ 1976576 h 1976576"/>
                <a:gd name="connsiteX92" fmla="*/ 0 w 577665"/>
                <a:gd name="connsiteY92" fmla="*/ 299617 h 1976576"/>
                <a:gd name="connsiteX93" fmla="*/ 180520 w 577665"/>
                <a:gd name="connsiteY93" fmla="*/ 299617 h 1976576"/>
                <a:gd name="connsiteX94" fmla="*/ 180520 w 577665"/>
                <a:gd name="connsiteY94" fmla="*/ 178763 h 1976576"/>
                <a:gd name="connsiteX95" fmla="*/ 249290 w 577665"/>
                <a:gd name="connsiteY95" fmla="*/ 178763 h 197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577665" h="1976576">
                  <a:moveTo>
                    <a:pt x="342995" y="1531565"/>
                  </a:moveTo>
                  <a:lnTo>
                    <a:pt x="342995" y="1585857"/>
                  </a:lnTo>
                  <a:lnTo>
                    <a:pt x="451295" y="1585857"/>
                  </a:lnTo>
                  <a:lnTo>
                    <a:pt x="451295" y="1531565"/>
                  </a:lnTo>
                  <a:close/>
                  <a:moveTo>
                    <a:pt x="126370" y="1526871"/>
                  </a:moveTo>
                  <a:lnTo>
                    <a:pt x="126370" y="1581163"/>
                  </a:lnTo>
                  <a:lnTo>
                    <a:pt x="234670" y="1581163"/>
                  </a:lnTo>
                  <a:lnTo>
                    <a:pt x="234670" y="1526871"/>
                  </a:lnTo>
                  <a:close/>
                  <a:moveTo>
                    <a:pt x="342995" y="1409581"/>
                  </a:moveTo>
                  <a:lnTo>
                    <a:pt x="342995" y="1463873"/>
                  </a:lnTo>
                  <a:lnTo>
                    <a:pt x="451295" y="1463873"/>
                  </a:lnTo>
                  <a:lnTo>
                    <a:pt x="451295" y="1409581"/>
                  </a:lnTo>
                  <a:close/>
                  <a:moveTo>
                    <a:pt x="126370" y="1404887"/>
                  </a:moveTo>
                  <a:lnTo>
                    <a:pt x="126370" y="1459180"/>
                  </a:lnTo>
                  <a:lnTo>
                    <a:pt x="234670" y="1459180"/>
                  </a:lnTo>
                  <a:lnTo>
                    <a:pt x="234670" y="1404887"/>
                  </a:lnTo>
                  <a:close/>
                  <a:moveTo>
                    <a:pt x="342995" y="1287599"/>
                  </a:moveTo>
                  <a:lnTo>
                    <a:pt x="342995" y="1341892"/>
                  </a:lnTo>
                  <a:lnTo>
                    <a:pt x="451295" y="1341892"/>
                  </a:lnTo>
                  <a:lnTo>
                    <a:pt x="451295" y="1287599"/>
                  </a:lnTo>
                  <a:close/>
                  <a:moveTo>
                    <a:pt x="126370" y="1282905"/>
                  </a:moveTo>
                  <a:lnTo>
                    <a:pt x="126370" y="1337198"/>
                  </a:lnTo>
                  <a:lnTo>
                    <a:pt x="234670" y="1337198"/>
                  </a:lnTo>
                  <a:lnTo>
                    <a:pt x="234670" y="1282905"/>
                  </a:lnTo>
                  <a:close/>
                  <a:moveTo>
                    <a:pt x="342995" y="1165617"/>
                  </a:moveTo>
                  <a:lnTo>
                    <a:pt x="342995" y="1219910"/>
                  </a:lnTo>
                  <a:lnTo>
                    <a:pt x="451295" y="1219910"/>
                  </a:lnTo>
                  <a:lnTo>
                    <a:pt x="451295" y="1165617"/>
                  </a:lnTo>
                  <a:close/>
                  <a:moveTo>
                    <a:pt x="126370" y="1160924"/>
                  </a:moveTo>
                  <a:lnTo>
                    <a:pt x="126370" y="1215216"/>
                  </a:lnTo>
                  <a:lnTo>
                    <a:pt x="234670" y="1215216"/>
                  </a:lnTo>
                  <a:lnTo>
                    <a:pt x="234670" y="1160924"/>
                  </a:lnTo>
                  <a:close/>
                  <a:moveTo>
                    <a:pt x="342995" y="1043636"/>
                  </a:moveTo>
                  <a:lnTo>
                    <a:pt x="342995" y="1097928"/>
                  </a:lnTo>
                  <a:lnTo>
                    <a:pt x="451295" y="1097928"/>
                  </a:lnTo>
                  <a:lnTo>
                    <a:pt x="451295" y="1043636"/>
                  </a:lnTo>
                  <a:close/>
                  <a:moveTo>
                    <a:pt x="126370" y="1038942"/>
                  </a:moveTo>
                  <a:lnTo>
                    <a:pt x="126370" y="1093234"/>
                  </a:lnTo>
                  <a:lnTo>
                    <a:pt x="234670" y="1093234"/>
                  </a:lnTo>
                  <a:lnTo>
                    <a:pt x="234670" y="1038942"/>
                  </a:lnTo>
                  <a:close/>
                  <a:moveTo>
                    <a:pt x="342995" y="921654"/>
                  </a:moveTo>
                  <a:lnTo>
                    <a:pt x="342995" y="975946"/>
                  </a:lnTo>
                  <a:lnTo>
                    <a:pt x="451295" y="975946"/>
                  </a:lnTo>
                  <a:lnTo>
                    <a:pt x="451295" y="921654"/>
                  </a:lnTo>
                  <a:close/>
                  <a:moveTo>
                    <a:pt x="126370" y="916960"/>
                  </a:moveTo>
                  <a:lnTo>
                    <a:pt x="126370" y="971252"/>
                  </a:lnTo>
                  <a:lnTo>
                    <a:pt x="234670" y="971252"/>
                  </a:lnTo>
                  <a:lnTo>
                    <a:pt x="234670" y="916960"/>
                  </a:lnTo>
                  <a:close/>
                  <a:moveTo>
                    <a:pt x="342995" y="799672"/>
                  </a:moveTo>
                  <a:lnTo>
                    <a:pt x="342995" y="853964"/>
                  </a:lnTo>
                  <a:lnTo>
                    <a:pt x="451295" y="853964"/>
                  </a:lnTo>
                  <a:lnTo>
                    <a:pt x="451295" y="799672"/>
                  </a:lnTo>
                  <a:close/>
                  <a:moveTo>
                    <a:pt x="126370" y="794978"/>
                  </a:moveTo>
                  <a:lnTo>
                    <a:pt x="126370" y="849270"/>
                  </a:lnTo>
                  <a:lnTo>
                    <a:pt x="234670" y="849270"/>
                  </a:lnTo>
                  <a:lnTo>
                    <a:pt x="234670" y="794978"/>
                  </a:lnTo>
                  <a:close/>
                  <a:moveTo>
                    <a:pt x="342995" y="677690"/>
                  </a:moveTo>
                  <a:lnTo>
                    <a:pt x="342995" y="731982"/>
                  </a:lnTo>
                  <a:lnTo>
                    <a:pt x="451295" y="731982"/>
                  </a:lnTo>
                  <a:lnTo>
                    <a:pt x="451295" y="677690"/>
                  </a:lnTo>
                  <a:close/>
                  <a:moveTo>
                    <a:pt x="126370" y="672996"/>
                  </a:moveTo>
                  <a:lnTo>
                    <a:pt x="126370" y="727289"/>
                  </a:lnTo>
                  <a:lnTo>
                    <a:pt x="234670" y="727289"/>
                  </a:lnTo>
                  <a:lnTo>
                    <a:pt x="234670" y="672996"/>
                  </a:lnTo>
                  <a:close/>
                  <a:moveTo>
                    <a:pt x="342995" y="555708"/>
                  </a:moveTo>
                  <a:lnTo>
                    <a:pt x="342995" y="610000"/>
                  </a:lnTo>
                  <a:lnTo>
                    <a:pt x="451295" y="610000"/>
                  </a:lnTo>
                  <a:lnTo>
                    <a:pt x="451295" y="555708"/>
                  </a:lnTo>
                  <a:close/>
                  <a:moveTo>
                    <a:pt x="126370" y="551014"/>
                  </a:moveTo>
                  <a:lnTo>
                    <a:pt x="126370" y="605307"/>
                  </a:lnTo>
                  <a:lnTo>
                    <a:pt x="234670" y="605307"/>
                  </a:lnTo>
                  <a:lnTo>
                    <a:pt x="234670" y="551014"/>
                  </a:lnTo>
                  <a:close/>
                  <a:moveTo>
                    <a:pt x="342995" y="433726"/>
                  </a:moveTo>
                  <a:lnTo>
                    <a:pt x="342995" y="488019"/>
                  </a:lnTo>
                  <a:lnTo>
                    <a:pt x="451295" y="488019"/>
                  </a:lnTo>
                  <a:lnTo>
                    <a:pt x="451295" y="433726"/>
                  </a:lnTo>
                  <a:close/>
                  <a:moveTo>
                    <a:pt x="126370" y="429032"/>
                  </a:moveTo>
                  <a:lnTo>
                    <a:pt x="126370" y="483325"/>
                  </a:lnTo>
                  <a:lnTo>
                    <a:pt x="234670" y="483325"/>
                  </a:lnTo>
                  <a:lnTo>
                    <a:pt x="234670" y="429032"/>
                  </a:lnTo>
                  <a:close/>
                  <a:moveTo>
                    <a:pt x="249290" y="0"/>
                  </a:moveTo>
                  <a:lnTo>
                    <a:pt x="328376" y="0"/>
                  </a:lnTo>
                  <a:lnTo>
                    <a:pt x="328376" y="178763"/>
                  </a:lnTo>
                  <a:lnTo>
                    <a:pt x="397145" y="178763"/>
                  </a:lnTo>
                  <a:lnTo>
                    <a:pt x="397145" y="299617"/>
                  </a:lnTo>
                  <a:lnTo>
                    <a:pt x="577665" y="299617"/>
                  </a:lnTo>
                  <a:lnTo>
                    <a:pt x="577665" y="1976576"/>
                  </a:lnTo>
                  <a:lnTo>
                    <a:pt x="379083" y="1976576"/>
                  </a:lnTo>
                  <a:lnTo>
                    <a:pt x="379083" y="1654427"/>
                  </a:lnTo>
                  <a:lnTo>
                    <a:pt x="198582" y="1654427"/>
                  </a:lnTo>
                  <a:lnTo>
                    <a:pt x="198582" y="1976576"/>
                  </a:lnTo>
                  <a:lnTo>
                    <a:pt x="0" y="1976576"/>
                  </a:lnTo>
                  <a:lnTo>
                    <a:pt x="0" y="299617"/>
                  </a:lnTo>
                  <a:lnTo>
                    <a:pt x="180520" y="299617"/>
                  </a:lnTo>
                  <a:lnTo>
                    <a:pt x="180520" y="178763"/>
                  </a:lnTo>
                  <a:lnTo>
                    <a:pt x="249290" y="1787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424A004-6C84-414C-9A2E-E88E63CD4C18}"/>
                </a:ext>
              </a:extLst>
            </p:cNvPr>
            <p:cNvSpPr/>
            <p:nvPr/>
          </p:nvSpPr>
          <p:spPr>
            <a:xfrm>
              <a:off x="7813002" y="2415640"/>
              <a:ext cx="623978" cy="1339211"/>
            </a:xfrm>
            <a:custGeom>
              <a:avLst/>
              <a:gdLst>
                <a:gd name="connsiteX0" fmla="*/ 220666 w 637355"/>
                <a:gd name="connsiteY0" fmla="*/ 807253 h 1339211"/>
                <a:gd name="connsiteX1" fmla="*/ 220666 w 637355"/>
                <a:gd name="connsiteY1" fmla="*/ 920972 h 1339211"/>
                <a:gd name="connsiteX2" fmla="*/ 334385 w 637355"/>
                <a:gd name="connsiteY2" fmla="*/ 920972 h 1339211"/>
                <a:gd name="connsiteX3" fmla="*/ 334385 w 637355"/>
                <a:gd name="connsiteY3" fmla="*/ 807253 h 1339211"/>
                <a:gd name="connsiteX4" fmla="*/ 79542 w 637355"/>
                <a:gd name="connsiteY4" fmla="*/ 807253 h 1339211"/>
                <a:gd name="connsiteX5" fmla="*/ 79542 w 637355"/>
                <a:gd name="connsiteY5" fmla="*/ 920972 h 1339211"/>
                <a:gd name="connsiteX6" fmla="*/ 193261 w 637355"/>
                <a:gd name="connsiteY6" fmla="*/ 920972 h 1339211"/>
                <a:gd name="connsiteX7" fmla="*/ 193261 w 637355"/>
                <a:gd name="connsiteY7" fmla="*/ 807253 h 1339211"/>
                <a:gd name="connsiteX8" fmla="*/ 220666 w 637355"/>
                <a:gd name="connsiteY8" fmla="*/ 661702 h 1339211"/>
                <a:gd name="connsiteX9" fmla="*/ 220666 w 637355"/>
                <a:gd name="connsiteY9" fmla="*/ 775421 h 1339211"/>
                <a:gd name="connsiteX10" fmla="*/ 334385 w 637355"/>
                <a:gd name="connsiteY10" fmla="*/ 775421 h 1339211"/>
                <a:gd name="connsiteX11" fmla="*/ 334385 w 637355"/>
                <a:gd name="connsiteY11" fmla="*/ 661702 h 1339211"/>
                <a:gd name="connsiteX12" fmla="*/ 79542 w 637355"/>
                <a:gd name="connsiteY12" fmla="*/ 661702 h 1339211"/>
                <a:gd name="connsiteX13" fmla="*/ 79542 w 637355"/>
                <a:gd name="connsiteY13" fmla="*/ 775421 h 1339211"/>
                <a:gd name="connsiteX14" fmla="*/ 193261 w 637355"/>
                <a:gd name="connsiteY14" fmla="*/ 775421 h 1339211"/>
                <a:gd name="connsiteX15" fmla="*/ 193261 w 637355"/>
                <a:gd name="connsiteY15" fmla="*/ 661702 h 1339211"/>
                <a:gd name="connsiteX16" fmla="*/ 220666 w 637355"/>
                <a:gd name="connsiteY16" fmla="*/ 519029 h 1339211"/>
                <a:gd name="connsiteX17" fmla="*/ 220666 w 637355"/>
                <a:gd name="connsiteY17" fmla="*/ 632748 h 1339211"/>
                <a:gd name="connsiteX18" fmla="*/ 334385 w 637355"/>
                <a:gd name="connsiteY18" fmla="*/ 632748 h 1339211"/>
                <a:gd name="connsiteX19" fmla="*/ 334385 w 637355"/>
                <a:gd name="connsiteY19" fmla="*/ 519029 h 1339211"/>
                <a:gd name="connsiteX20" fmla="*/ 79542 w 637355"/>
                <a:gd name="connsiteY20" fmla="*/ 519029 h 1339211"/>
                <a:gd name="connsiteX21" fmla="*/ 79542 w 637355"/>
                <a:gd name="connsiteY21" fmla="*/ 632748 h 1339211"/>
                <a:gd name="connsiteX22" fmla="*/ 193261 w 637355"/>
                <a:gd name="connsiteY22" fmla="*/ 632748 h 1339211"/>
                <a:gd name="connsiteX23" fmla="*/ 193261 w 637355"/>
                <a:gd name="connsiteY23" fmla="*/ 519029 h 1339211"/>
                <a:gd name="connsiteX24" fmla="*/ 220666 w 637355"/>
                <a:gd name="connsiteY24" fmla="*/ 373478 h 1339211"/>
                <a:gd name="connsiteX25" fmla="*/ 220666 w 637355"/>
                <a:gd name="connsiteY25" fmla="*/ 487197 h 1339211"/>
                <a:gd name="connsiteX26" fmla="*/ 334385 w 637355"/>
                <a:gd name="connsiteY26" fmla="*/ 487197 h 1339211"/>
                <a:gd name="connsiteX27" fmla="*/ 334385 w 637355"/>
                <a:gd name="connsiteY27" fmla="*/ 373478 h 1339211"/>
                <a:gd name="connsiteX28" fmla="*/ 79542 w 637355"/>
                <a:gd name="connsiteY28" fmla="*/ 373478 h 1339211"/>
                <a:gd name="connsiteX29" fmla="*/ 79542 w 637355"/>
                <a:gd name="connsiteY29" fmla="*/ 487197 h 1339211"/>
                <a:gd name="connsiteX30" fmla="*/ 193261 w 637355"/>
                <a:gd name="connsiteY30" fmla="*/ 487197 h 1339211"/>
                <a:gd name="connsiteX31" fmla="*/ 193261 w 637355"/>
                <a:gd name="connsiteY31" fmla="*/ 373478 h 1339211"/>
                <a:gd name="connsiteX32" fmla="*/ 220666 w 637355"/>
                <a:gd name="connsiteY32" fmla="*/ 230805 h 1339211"/>
                <a:gd name="connsiteX33" fmla="*/ 220666 w 637355"/>
                <a:gd name="connsiteY33" fmla="*/ 344524 h 1339211"/>
                <a:gd name="connsiteX34" fmla="*/ 334385 w 637355"/>
                <a:gd name="connsiteY34" fmla="*/ 344524 h 1339211"/>
                <a:gd name="connsiteX35" fmla="*/ 334385 w 637355"/>
                <a:gd name="connsiteY35" fmla="*/ 230805 h 1339211"/>
                <a:gd name="connsiteX36" fmla="*/ 79542 w 637355"/>
                <a:gd name="connsiteY36" fmla="*/ 230805 h 1339211"/>
                <a:gd name="connsiteX37" fmla="*/ 79542 w 637355"/>
                <a:gd name="connsiteY37" fmla="*/ 344524 h 1339211"/>
                <a:gd name="connsiteX38" fmla="*/ 193261 w 637355"/>
                <a:gd name="connsiteY38" fmla="*/ 344524 h 1339211"/>
                <a:gd name="connsiteX39" fmla="*/ 193261 w 637355"/>
                <a:gd name="connsiteY39" fmla="*/ 230805 h 1339211"/>
                <a:gd name="connsiteX40" fmla="*/ 220666 w 637355"/>
                <a:gd name="connsiteY40" fmla="*/ 85254 h 1339211"/>
                <a:gd name="connsiteX41" fmla="*/ 220666 w 637355"/>
                <a:gd name="connsiteY41" fmla="*/ 198973 h 1339211"/>
                <a:gd name="connsiteX42" fmla="*/ 334385 w 637355"/>
                <a:gd name="connsiteY42" fmla="*/ 198973 h 1339211"/>
                <a:gd name="connsiteX43" fmla="*/ 334385 w 637355"/>
                <a:gd name="connsiteY43" fmla="*/ 85254 h 1339211"/>
                <a:gd name="connsiteX44" fmla="*/ 79542 w 637355"/>
                <a:gd name="connsiteY44" fmla="*/ 85254 h 1339211"/>
                <a:gd name="connsiteX45" fmla="*/ 79542 w 637355"/>
                <a:gd name="connsiteY45" fmla="*/ 198973 h 1339211"/>
                <a:gd name="connsiteX46" fmla="*/ 193261 w 637355"/>
                <a:gd name="connsiteY46" fmla="*/ 198973 h 1339211"/>
                <a:gd name="connsiteX47" fmla="*/ 193261 w 637355"/>
                <a:gd name="connsiteY47" fmla="*/ 85254 h 1339211"/>
                <a:gd name="connsiteX48" fmla="*/ 0 w 637355"/>
                <a:gd name="connsiteY48" fmla="*/ 0 h 1339211"/>
                <a:gd name="connsiteX49" fmla="*/ 637355 w 637355"/>
                <a:gd name="connsiteY49" fmla="*/ 0 h 1339211"/>
                <a:gd name="connsiteX50" fmla="*/ 637355 w 637355"/>
                <a:gd name="connsiteY50" fmla="*/ 1339211 h 1339211"/>
                <a:gd name="connsiteX51" fmla="*/ 0 w 637355"/>
                <a:gd name="connsiteY51" fmla="*/ 1339211 h 133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37355" h="1339211">
                  <a:moveTo>
                    <a:pt x="220666" y="807253"/>
                  </a:moveTo>
                  <a:lnTo>
                    <a:pt x="220666" y="920972"/>
                  </a:lnTo>
                  <a:lnTo>
                    <a:pt x="334385" y="920972"/>
                  </a:lnTo>
                  <a:lnTo>
                    <a:pt x="334385" y="807253"/>
                  </a:lnTo>
                  <a:close/>
                  <a:moveTo>
                    <a:pt x="79542" y="807253"/>
                  </a:moveTo>
                  <a:lnTo>
                    <a:pt x="79542" y="920972"/>
                  </a:lnTo>
                  <a:lnTo>
                    <a:pt x="193261" y="920972"/>
                  </a:lnTo>
                  <a:lnTo>
                    <a:pt x="193261" y="807253"/>
                  </a:lnTo>
                  <a:close/>
                  <a:moveTo>
                    <a:pt x="220666" y="661702"/>
                  </a:moveTo>
                  <a:lnTo>
                    <a:pt x="220666" y="775421"/>
                  </a:lnTo>
                  <a:lnTo>
                    <a:pt x="334385" y="775421"/>
                  </a:lnTo>
                  <a:lnTo>
                    <a:pt x="334385" y="661702"/>
                  </a:lnTo>
                  <a:close/>
                  <a:moveTo>
                    <a:pt x="79542" y="661702"/>
                  </a:moveTo>
                  <a:lnTo>
                    <a:pt x="79542" y="775421"/>
                  </a:lnTo>
                  <a:lnTo>
                    <a:pt x="193261" y="775421"/>
                  </a:lnTo>
                  <a:lnTo>
                    <a:pt x="193261" y="661702"/>
                  </a:lnTo>
                  <a:close/>
                  <a:moveTo>
                    <a:pt x="220666" y="519029"/>
                  </a:moveTo>
                  <a:lnTo>
                    <a:pt x="220666" y="632748"/>
                  </a:lnTo>
                  <a:lnTo>
                    <a:pt x="334385" y="632748"/>
                  </a:lnTo>
                  <a:lnTo>
                    <a:pt x="334385" y="519029"/>
                  </a:lnTo>
                  <a:close/>
                  <a:moveTo>
                    <a:pt x="79542" y="519029"/>
                  </a:moveTo>
                  <a:lnTo>
                    <a:pt x="79542" y="632748"/>
                  </a:lnTo>
                  <a:lnTo>
                    <a:pt x="193261" y="632748"/>
                  </a:lnTo>
                  <a:lnTo>
                    <a:pt x="193261" y="519029"/>
                  </a:lnTo>
                  <a:close/>
                  <a:moveTo>
                    <a:pt x="220666" y="373478"/>
                  </a:moveTo>
                  <a:lnTo>
                    <a:pt x="220666" y="487197"/>
                  </a:lnTo>
                  <a:lnTo>
                    <a:pt x="334385" y="487197"/>
                  </a:lnTo>
                  <a:lnTo>
                    <a:pt x="334385" y="373478"/>
                  </a:lnTo>
                  <a:close/>
                  <a:moveTo>
                    <a:pt x="79542" y="373478"/>
                  </a:moveTo>
                  <a:lnTo>
                    <a:pt x="79542" y="487197"/>
                  </a:lnTo>
                  <a:lnTo>
                    <a:pt x="193261" y="487197"/>
                  </a:lnTo>
                  <a:lnTo>
                    <a:pt x="193261" y="373478"/>
                  </a:lnTo>
                  <a:close/>
                  <a:moveTo>
                    <a:pt x="220666" y="230805"/>
                  </a:moveTo>
                  <a:lnTo>
                    <a:pt x="220666" y="344524"/>
                  </a:lnTo>
                  <a:lnTo>
                    <a:pt x="334385" y="344524"/>
                  </a:lnTo>
                  <a:lnTo>
                    <a:pt x="334385" y="230805"/>
                  </a:lnTo>
                  <a:close/>
                  <a:moveTo>
                    <a:pt x="79542" y="230805"/>
                  </a:moveTo>
                  <a:lnTo>
                    <a:pt x="79542" y="344524"/>
                  </a:lnTo>
                  <a:lnTo>
                    <a:pt x="193261" y="344524"/>
                  </a:lnTo>
                  <a:lnTo>
                    <a:pt x="193261" y="230805"/>
                  </a:lnTo>
                  <a:close/>
                  <a:moveTo>
                    <a:pt x="220666" y="85254"/>
                  </a:moveTo>
                  <a:lnTo>
                    <a:pt x="220666" y="198973"/>
                  </a:lnTo>
                  <a:lnTo>
                    <a:pt x="334385" y="198973"/>
                  </a:lnTo>
                  <a:lnTo>
                    <a:pt x="334385" y="85254"/>
                  </a:lnTo>
                  <a:close/>
                  <a:moveTo>
                    <a:pt x="79542" y="85254"/>
                  </a:moveTo>
                  <a:lnTo>
                    <a:pt x="79542" y="198973"/>
                  </a:lnTo>
                  <a:lnTo>
                    <a:pt x="193261" y="198973"/>
                  </a:lnTo>
                  <a:lnTo>
                    <a:pt x="193261" y="85254"/>
                  </a:lnTo>
                  <a:close/>
                  <a:moveTo>
                    <a:pt x="0" y="0"/>
                  </a:moveTo>
                  <a:lnTo>
                    <a:pt x="637355" y="0"/>
                  </a:lnTo>
                  <a:lnTo>
                    <a:pt x="637355" y="1339211"/>
                  </a:lnTo>
                  <a:lnTo>
                    <a:pt x="0" y="13392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DF1B5FC-F41B-4543-A07F-87B63D963741}"/>
                </a:ext>
              </a:extLst>
            </p:cNvPr>
            <p:cNvSpPr/>
            <p:nvPr/>
          </p:nvSpPr>
          <p:spPr>
            <a:xfrm>
              <a:off x="3788766" y="2278018"/>
              <a:ext cx="452749" cy="1476833"/>
            </a:xfrm>
            <a:custGeom>
              <a:avLst/>
              <a:gdLst>
                <a:gd name="connsiteX0" fmla="*/ 244930 w 462455"/>
                <a:gd name="connsiteY0" fmla="*/ 661816 h 1476833"/>
                <a:gd name="connsiteX1" fmla="*/ 244930 w 462455"/>
                <a:gd name="connsiteY1" fmla="*/ 775535 h 1476833"/>
                <a:gd name="connsiteX2" fmla="*/ 358649 w 462455"/>
                <a:gd name="connsiteY2" fmla="*/ 775535 h 1476833"/>
                <a:gd name="connsiteX3" fmla="*/ 358649 w 462455"/>
                <a:gd name="connsiteY3" fmla="*/ 661816 h 1476833"/>
                <a:gd name="connsiteX4" fmla="*/ 103806 w 462455"/>
                <a:gd name="connsiteY4" fmla="*/ 661816 h 1476833"/>
                <a:gd name="connsiteX5" fmla="*/ 103806 w 462455"/>
                <a:gd name="connsiteY5" fmla="*/ 775535 h 1476833"/>
                <a:gd name="connsiteX6" fmla="*/ 217525 w 462455"/>
                <a:gd name="connsiteY6" fmla="*/ 775535 h 1476833"/>
                <a:gd name="connsiteX7" fmla="*/ 217525 w 462455"/>
                <a:gd name="connsiteY7" fmla="*/ 661816 h 1476833"/>
                <a:gd name="connsiteX8" fmla="*/ 244930 w 462455"/>
                <a:gd name="connsiteY8" fmla="*/ 516265 h 1476833"/>
                <a:gd name="connsiteX9" fmla="*/ 244930 w 462455"/>
                <a:gd name="connsiteY9" fmla="*/ 629984 h 1476833"/>
                <a:gd name="connsiteX10" fmla="*/ 358649 w 462455"/>
                <a:gd name="connsiteY10" fmla="*/ 629984 h 1476833"/>
                <a:gd name="connsiteX11" fmla="*/ 358649 w 462455"/>
                <a:gd name="connsiteY11" fmla="*/ 516265 h 1476833"/>
                <a:gd name="connsiteX12" fmla="*/ 103806 w 462455"/>
                <a:gd name="connsiteY12" fmla="*/ 516265 h 1476833"/>
                <a:gd name="connsiteX13" fmla="*/ 103806 w 462455"/>
                <a:gd name="connsiteY13" fmla="*/ 629984 h 1476833"/>
                <a:gd name="connsiteX14" fmla="*/ 217525 w 462455"/>
                <a:gd name="connsiteY14" fmla="*/ 629984 h 1476833"/>
                <a:gd name="connsiteX15" fmla="*/ 217525 w 462455"/>
                <a:gd name="connsiteY15" fmla="*/ 516265 h 1476833"/>
                <a:gd name="connsiteX16" fmla="*/ 244930 w 462455"/>
                <a:gd name="connsiteY16" fmla="*/ 368427 h 1476833"/>
                <a:gd name="connsiteX17" fmla="*/ 244930 w 462455"/>
                <a:gd name="connsiteY17" fmla="*/ 482146 h 1476833"/>
                <a:gd name="connsiteX18" fmla="*/ 358649 w 462455"/>
                <a:gd name="connsiteY18" fmla="*/ 482146 h 1476833"/>
                <a:gd name="connsiteX19" fmla="*/ 358649 w 462455"/>
                <a:gd name="connsiteY19" fmla="*/ 368427 h 1476833"/>
                <a:gd name="connsiteX20" fmla="*/ 103806 w 462455"/>
                <a:gd name="connsiteY20" fmla="*/ 368427 h 1476833"/>
                <a:gd name="connsiteX21" fmla="*/ 103806 w 462455"/>
                <a:gd name="connsiteY21" fmla="*/ 482146 h 1476833"/>
                <a:gd name="connsiteX22" fmla="*/ 217525 w 462455"/>
                <a:gd name="connsiteY22" fmla="*/ 482146 h 1476833"/>
                <a:gd name="connsiteX23" fmla="*/ 217525 w 462455"/>
                <a:gd name="connsiteY23" fmla="*/ 368427 h 1476833"/>
                <a:gd name="connsiteX24" fmla="*/ 244930 w 462455"/>
                <a:gd name="connsiteY24" fmla="*/ 222876 h 1476833"/>
                <a:gd name="connsiteX25" fmla="*/ 244930 w 462455"/>
                <a:gd name="connsiteY25" fmla="*/ 336595 h 1476833"/>
                <a:gd name="connsiteX26" fmla="*/ 358649 w 462455"/>
                <a:gd name="connsiteY26" fmla="*/ 336595 h 1476833"/>
                <a:gd name="connsiteX27" fmla="*/ 358649 w 462455"/>
                <a:gd name="connsiteY27" fmla="*/ 222876 h 1476833"/>
                <a:gd name="connsiteX28" fmla="*/ 103806 w 462455"/>
                <a:gd name="connsiteY28" fmla="*/ 222876 h 1476833"/>
                <a:gd name="connsiteX29" fmla="*/ 103806 w 462455"/>
                <a:gd name="connsiteY29" fmla="*/ 336595 h 1476833"/>
                <a:gd name="connsiteX30" fmla="*/ 217525 w 462455"/>
                <a:gd name="connsiteY30" fmla="*/ 336595 h 1476833"/>
                <a:gd name="connsiteX31" fmla="*/ 217525 w 462455"/>
                <a:gd name="connsiteY31" fmla="*/ 222876 h 1476833"/>
                <a:gd name="connsiteX32" fmla="*/ 0 w 462455"/>
                <a:gd name="connsiteY32" fmla="*/ 0 h 1476833"/>
                <a:gd name="connsiteX33" fmla="*/ 162985 w 462455"/>
                <a:gd name="connsiteY33" fmla="*/ 0 h 1476833"/>
                <a:gd name="connsiteX34" fmla="*/ 162985 w 462455"/>
                <a:gd name="connsiteY34" fmla="*/ 137622 h 1476833"/>
                <a:gd name="connsiteX35" fmla="*/ 462455 w 462455"/>
                <a:gd name="connsiteY35" fmla="*/ 137622 h 1476833"/>
                <a:gd name="connsiteX36" fmla="*/ 462455 w 462455"/>
                <a:gd name="connsiteY36" fmla="*/ 1476833 h 1476833"/>
                <a:gd name="connsiteX37" fmla="*/ 0 w 462455"/>
                <a:gd name="connsiteY37" fmla="*/ 1476833 h 1476833"/>
                <a:gd name="connsiteX38" fmla="*/ 0 w 462455"/>
                <a:gd name="connsiteY38" fmla="*/ 188757 h 1476833"/>
                <a:gd name="connsiteX39" fmla="*/ 0 w 462455"/>
                <a:gd name="connsiteY39" fmla="*/ 137622 h 147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62455" h="1476833">
                  <a:moveTo>
                    <a:pt x="244930" y="661816"/>
                  </a:moveTo>
                  <a:lnTo>
                    <a:pt x="244930" y="775535"/>
                  </a:lnTo>
                  <a:lnTo>
                    <a:pt x="358649" y="775535"/>
                  </a:lnTo>
                  <a:lnTo>
                    <a:pt x="358649" y="661816"/>
                  </a:lnTo>
                  <a:close/>
                  <a:moveTo>
                    <a:pt x="103806" y="661816"/>
                  </a:moveTo>
                  <a:lnTo>
                    <a:pt x="103806" y="775535"/>
                  </a:lnTo>
                  <a:lnTo>
                    <a:pt x="217525" y="775535"/>
                  </a:lnTo>
                  <a:lnTo>
                    <a:pt x="217525" y="661816"/>
                  </a:lnTo>
                  <a:close/>
                  <a:moveTo>
                    <a:pt x="244930" y="516265"/>
                  </a:moveTo>
                  <a:lnTo>
                    <a:pt x="244930" y="629984"/>
                  </a:lnTo>
                  <a:lnTo>
                    <a:pt x="358649" y="629984"/>
                  </a:lnTo>
                  <a:lnTo>
                    <a:pt x="358649" y="516265"/>
                  </a:lnTo>
                  <a:close/>
                  <a:moveTo>
                    <a:pt x="103806" y="516265"/>
                  </a:moveTo>
                  <a:lnTo>
                    <a:pt x="103806" y="629984"/>
                  </a:lnTo>
                  <a:lnTo>
                    <a:pt x="217525" y="629984"/>
                  </a:lnTo>
                  <a:lnTo>
                    <a:pt x="217525" y="516265"/>
                  </a:lnTo>
                  <a:close/>
                  <a:moveTo>
                    <a:pt x="244930" y="368427"/>
                  </a:moveTo>
                  <a:lnTo>
                    <a:pt x="244930" y="482146"/>
                  </a:lnTo>
                  <a:lnTo>
                    <a:pt x="358649" y="482146"/>
                  </a:lnTo>
                  <a:lnTo>
                    <a:pt x="358649" y="368427"/>
                  </a:lnTo>
                  <a:close/>
                  <a:moveTo>
                    <a:pt x="103806" y="368427"/>
                  </a:moveTo>
                  <a:lnTo>
                    <a:pt x="103806" y="482146"/>
                  </a:lnTo>
                  <a:lnTo>
                    <a:pt x="217525" y="482146"/>
                  </a:lnTo>
                  <a:lnTo>
                    <a:pt x="217525" y="368427"/>
                  </a:lnTo>
                  <a:close/>
                  <a:moveTo>
                    <a:pt x="244930" y="222876"/>
                  </a:moveTo>
                  <a:lnTo>
                    <a:pt x="244930" y="336595"/>
                  </a:lnTo>
                  <a:lnTo>
                    <a:pt x="358649" y="336595"/>
                  </a:lnTo>
                  <a:lnTo>
                    <a:pt x="358649" y="222876"/>
                  </a:lnTo>
                  <a:close/>
                  <a:moveTo>
                    <a:pt x="103806" y="222876"/>
                  </a:moveTo>
                  <a:lnTo>
                    <a:pt x="103806" y="336595"/>
                  </a:lnTo>
                  <a:lnTo>
                    <a:pt x="217525" y="336595"/>
                  </a:lnTo>
                  <a:lnTo>
                    <a:pt x="217525" y="222876"/>
                  </a:lnTo>
                  <a:close/>
                  <a:moveTo>
                    <a:pt x="0" y="0"/>
                  </a:moveTo>
                  <a:lnTo>
                    <a:pt x="162985" y="0"/>
                  </a:lnTo>
                  <a:lnTo>
                    <a:pt x="162985" y="137622"/>
                  </a:lnTo>
                  <a:lnTo>
                    <a:pt x="462455" y="137622"/>
                  </a:lnTo>
                  <a:lnTo>
                    <a:pt x="462455" y="1476833"/>
                  </a:lnTo>
                  <a:lnTo>
                    <a:pt x="0" y="1476833"/>
                  </a:lnTo>
                  <a:lnTo>
                    <a:pt x="0" y="188757"/>
                  </a:lnTo>
                  <a:lnTo>
                    <a:pt x="0" y="1376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99A2E62-3F97-40F3-814F-9C13CBE9F1D9}"/>
                </a:ext>
              </a:extLst>
            </p:cNvPr>
            <p:cNvSpPr/>
            <p:nvPr/>
          </p:nvSpPr>
          <p:spPr>
            <a:xfrm>
              <a:off x="6684795" y="2234665"/>
              <a:ext cx="300410" cy="1520186"/>
            </a:xfrm>
            <a:custGeom>
              <a:avLst/>
              <a:gdLst>
                <a:gd name="connsiteX0" fmla="*/ 99275 w 306850"/>
                <a:gd name="connsiteY0" fmla="*/ 1096373 h 1339211"/>
                <a:gd name="connsiteX1" fmla="*/ 99275 w 306850"/>
                <a:gd name="connsiteY1" fmla="*/ 1150665 h 1339211"/>
                <a:gd name="connsiteX2" fmla="*/ 207575 w 306850"/>
                <a:gd name="connsiteY2" fmla="*/ 1150665 h 1339211"/>
                <a:gd name="connsiteX3" fmla="*/ 207575 w 306850"/>
                <a:gd name="connsiteY3" fmla="*/ 1096373 h 1339211"/>
                <a:gd name="connsiteX4" fmla="*/ 99275 w 306850"/>
                <a:gd name="connsiteY4" fmla="*/ 974391 h 1339211"/>
                <a:gd name="connsiteX5" fmla="*/ 99275 w 306850"/>
                <a:gd name="connsiteY5" fmla="*/ 1028684 h 1339211"/>
                <a:gd name="connsiteX6" fmla="*/ 207575 w 306850"/>
                <a:gd name="connsiteY6" fmla="*/ 1028684 h 1339211"/>
                <a:gd name="connsiteX7" fmla="*/ 207575 w 306850"/>
                <a:gd name="connsiteY7" fmla="*/ 974391 h 1339211"/>
                <a:gd name="connsiteX8" fmla="*/ 99275 w 306850"/>
                <a:gd name="connsiteY8" fmla="*/ 852409 h 1339211"/>
                <a:gd name="connsiteX9" fmla="*/ 99275 w 306850"/>
                <a:gd name="connsiteY9" fmla="*/ 906702 h 1339211"/>
                <a:gd name="connsiteX10" fmla="*/ 207575 w 306850"/>
                <a:gd name="connsiteY10" fmla="*/ 906702 h 1339211"/>
                <a:gd name="connsiteX11" fmla="*/ 207575 w 306850"/>
                <a:gd name="connsiteY11" fmla="*/ 852409 h 1339211"/>
                <a:gd name="connsiteX12" fmla="*/ 99275 w 306850"/>
                <a:gd name="connsiteY12" fmla="*/ 730427 h 1339211"/>
                <a:gd name="connsiteX13" fmla="*/ 99275 w 306850"/>
                <a:gd name="connsiteY13" fmla="*/ 784720 h 1339211"/>
                <a:gd name="connsiteX14" fmla="*/ 207575 w 306850"/>
                <a:gd name="connsiteY14" fmla="*/ 784720 h 1339211"/>
                <a:gd name="connsiteX15" fmla="*/ 207575 w 306850"/>
                <a:gd name="connsiteY15" fmla="*/ 730427 h 1339211"/>
                <a:gd name="connsiteX16" fmla="*/ 99275 w 306850"/>
                <a:gd name="connsiteY16" fmla="*/ 608446 h 1339211"/>
                <a:gd name="connsiteX17" fmla="*/ 99275 w 306850"/>
                <a:gd name="connsiteY17" fmla="*/ 662738 h 1339211"/>
                <a:gd name="connsiteX18" fmla="*/ 207575 w 306850"/>
                <a:gd name="connsiteY18" fmla="*/ 662738 h 1339211"/>
                <a:gd name="connsiteX19" fmla="*/ 207575 w 306850"/>
                <a:gd name="connsiteY19" fmla="*/ 608446 h 1339211"/>
                <a:gd name="connsiteX20" fmla="*/ 99275 w 306850"/>
                <a:gd name="connsiteY20" fmla="*/ 486464 h 1339211"/>
                <a:gd name="connsiteX21" fmla="*/ 99275 w 306850"/>
                <a:gd name="connsiteY21" fmla="*/ 540756 h 1339211"/>
                <a:gd name="connsiteX22" fmla="*/ 207575 w 306850"/>
                <a:gd name="connsiteY22" fmla="*/ 540756 h 1339211"/>
                <a:gd name="connsiteX23" fmla="*/ 207575 w 306850"/>
                <a:gd name="connsiteY23" fmla="*/ 486464 h 1339211"/>
                <a:gd name="connsiteX24" fmla="*/ 99275 w 306850"/>
                <a:gd name="connsiteY24" fmla="*/ 364482 h 1339211"/>
                <a:gd name="connsiteX25" fmla="*/ 99275 w 306850"/>
                <a:gd name="connsiteY25" fmla="*/ 418774 h 1339211"/>
                <a:gd name="connsiteX26" fmla="*/ 207575 w 306850"/>
                <a:gd name="connsiteY26" fmla="*/ 418774 h 1339211"/>
                <a:gd name="connsiteX27" fmla="*/ 207575 w 306850"/>
                <a:gd name="connsiteY27" fmla="*/ 364482 h 1339211"/>
                <a:gd name="connsiteX28" fmla="*/ 99275 w 306850"/>
                <a:gd name="connsiteY28" fmla="*/ 242500 h 1339211"/>
                <a:gd name="connsiteX29" fmla="*/ 99275 w 306850"/>
                <a:gd name="connsiteY29" fmla="*/ 296792 h 1339211"/>
                <a:gd name="connsiteX30" fmla="*/ 207575 w 306850"/>
                <a:gd name="connsiteY30" fmla="*/ 296792 h 1339211"/>
                <a:gd name="connsiteX31" fmla="*/ 207575 w 306850"/>
                <a:gd name="connsiteY31" fmla="*/ 242500 h 1339211"/>
                <a:gd name="connsiteX32" fmla="*/ 99275 w 306850"/>
                <a:gd name="connsiteY32" fmla="*/ 120518 h 1339211"/>
                <a:gd name="connsiteX33" fmla="*/ 99275 w 306850"/>
                <a:gd name="connsiteY33" fmla="*/ 174811 h 1339211"/>
                <a:gd name="connsiteX34" fmla="*/ 207575 w 306850"/>
                <a:gd name="connsiteY34" fmla="*/ 174811 h 1339211"/>
                <a:gd name="connsiteX35" fmla="*/ 207575 w 306850"/>
                <a:gd name="connsiteY35" fmla="*/ 120518 h 1339211"/>
                <a:gd name="connsiteX36" fmla="*/ 0 w 306850"/>
                <a:gd name="connsiteY36" fmla="*/ 0 h 1339211"/>
                <a:gd name="connsiteX37" fmla="*/ 306850 w 306850"/>
                <a:gd name="connsiteY37" fmla="*/ 0 h 1339211"/>
                <a:gd name="connsiteX38" fmla="*/ 306850 w 306850"/>
                <a:gd name="connsiteY38" fmla="*/ 1339211 h 1339211"/>
                <a:gd name="connsiteX39" fmla="*/ 0 w 306850"/>
                <a:gd name="connsiteY39" fmla="*/ 1339211 h 1339211"/>
                <a:gd name="connsiteX0" fmla="*/ 99275 w 306850"/>
                <a:gd name="connsiteY0" fmla="*/ 1277348 h 1520186"/>
                <a:gd name="connsiteX1" fmla="*/ 99275 w 306850"/>
                <a:gd name="connsiteY1" fmla="*/ 1331640 h 1520186"/>
                <a:gd name="connsiteX2" fmla="*/ 207575 w 306850"/>
                <a:gd name="connsiteY2" fmla="*/ 1331640 h 1520186"/>
                <a:gd name="connsiteX3" fmla="*/ 207575 w 306850"/>
                <a:gd name="connsiteY3" fmla="*/ 1277348 h 1520186"/>
                <a:gd name="connsiteX4" fmla="*/ 99275 w 306850"/>
                <a:gd name="connsiteY4" fmla="*/ 1277348 h 1520186"/>
                <a:gd name="connsiteX5" fmla="*/ 99275 w 306850"/>
                <a:gd name="connsiteY5" fmla="*/ 1155366 h 1520186"/>
                <a:gd name="connsiteX6" fmla="*/ 99275 w 306850"/>
                <a:gd name="connsiteY6" fmla="*/ 1209659 h 1520186"/>
                <a:gd name="connsiteX7" fmla="*/ 207575 w 306850"/>
                <a:gd name="connsiteY7" fmla="*/ 1209659 h 1520186"/>
                <a:gd name="connsiteX8" fmla="*/ 207575 w 306850"/>
                <a:gd name="connsiteY8" fmla="*/ 1155366 h 1520186"/>
                <a:gd name="connsiteX9" fmla="*/ 99275 w 306850"/>
                <a:gd name="connsiteY9" fmla="*/ 1155366 h 1520186"/>
                <a:gd name="connsiteX10" fmla="*/ 99275 w 306850"/>
                <a:gd name="connsiteY10" fmla="*/ 1033384 h 1520186"/>
                <a:gd name="connsiteX11" fmla="*/ 99275 w 306850"/>
                <a:gd name="connsiteY11" fmla="*/ 1087677 h 1520186"/>
                <a:gd name="connsiteX12" fmla="*/ 207575 w 306850"/>
                <a:gd name="connsiteY12" fmla="*/ 1087677 h 1520186"/>
                <a:gd name="connsiteX13" fmla="*/ 207575 w 306850"/>
                <a:gd name="connsiteY13" fmla="*/ 1033384 h 1520186"/>
                <a:gd name="connsiteX14" fmla="*/ 99275 w 306850"/>
                <a:gd name="connsiteY14" fmla="*/ 1033384 h 1520186"/>
                <a:gd name="connsiteX15" fmla="*/ 99275 w 306850"/>
                <a:gd name="connsiteY15" fmla="*/ 911402 h 1520186"/>
                <a:gd name="connsiteX16" fmla="*/ 99275 w 306850"/>
                <a:gd name="connsiteY16" fmla="*/ 965695 h 1520186"/>
                <a:gd name="connsiteX17" fmla="*/ 207575 w 306850"/>
                <a:gd name="connsiteY17" fmla="*/ 965695 h 1520186"/>
                <a:gd name="connsiteX18" fmla="*/ 207575 w 306850"/>
                <a:gd name="connsiteY18" fmla="*/ 911402 h 1520186"/>
                <a:gd name="connsiteX19" fmla="*/ 99275 w 306850"/>
                <a:gd name="connsiteY19" fmla="*/ 911402 h 1520186"/>
                <a:gd name="connsiteX20" fmla="*/ 99275 w 306850"/>
                <a:gd name="connsiteY20" fmla="*/ 789421 h 1520186"/>
                <a:gd name="connsiteX21" fmla="*/ 99275 w 306850"/>
                <a:gd name="connsiteY21" fmla="*/ 843713 h 1520186"/>
                <a:gd name="connsiteX22" fmla="*/ 207575 w 306850"/>
                <a:gd name="connsiteY22" fmla="*/ 843713 h 1520186"/>
                <a:gd name="connsiteX23" fmla="*/ 207575 w 306850"/>
                <a:gd name="connsiteY23" fmla="*/ 789421 h 1520186"/>
                <a:gd name="connsiteX24" fmla="*/ 99275 w 306850"/>
                <a:gd name="connsiteY24" fmla="*/ 789421 h 1520186"/>
                <a:gd name="connsiteX25" fmla="*/ 99275 w 306850"/>
                <a:gd name="connsiteY25" fmla="*/ 667439 h 1520186"/>
                <a:gd name="connsiteX26" fmla="*/ 99275 w 306850"/>
                <a:gd name="connsiteY26" fmla="*/ 721731 h 1520186"/>
                <a:gd name="connsiteX27" fmla="*/ 207575 w 306850"/>
                <a:gd name="connsiteY27" fmla="*/ 721731 h 1520186"/>
                <a:gd name="connsiteX28" fmla="*/ 207575 w 306850"/>
                <a:gd name="connsiteY28" fmla="*/ 667439 h 1520186"/>
                <a:gd name="connsiteX29" fmla="*/ 99275 w 306850"/>
                <a:gd name="connsiteY29" fmla="*/ 667439 h 1520186"/>
                <a:gd name="connsiteX30" fmla="*/ 99275 w 306850"/>
                <a:gd name="connsiteY30" fmla="*/ 545457 h 1520186"/>
                <a:gd name="connsiteX31" fmla="*/ 99275 w 306850"/>
                <a:gd name="connsiteY31" fmla="*/ 599749 h 1520186"/>
                <a:gd name="connsiteX32" fmla="*/ 207575 w 306850"/>
                <a:gd name="connsiteY32" fmla="*/ 599749 h 1520186"/>
                <a:gd name="connsiteX33" fmla="*/ 207575 w 306850"/>
                <a:gd name="connsiteY33" fmla="*/ 545457 h 1520186"/>
                <a:gd name="connsiteX34" fmla="*/ 99275 w 306850"/>
                <a:gd name="connsiteY34" fmla="*/ 545457 h 1520186"/>
                <a:gd name="connsiteX35" fmla="*/ 99275 w 306850"/>
                <a:gd name="connsiteY35" fmla="*/ 423475 h 1520186"/>
                <a:gd name="connsiteX36" fmla="*/ 99275 w 306850"/>
                <a:gd name="connsiteY36" fmla="*/ 477767 h 1520186"/>
                <a:gd name="connsiteX37" fmla="*/ 207575 w 306850"/>
                <a:gd name="connsiteY37" fmla="*/ 477767 h 1520186"/>
                <a:gd name="connsiteX38" fmla="*/ 207575 w 306850"/>
                <a:gd name="connsiteY38" fmla="*/ 423475 h 1520186"/>
                <a:gd name="connsiteX39" fmla="*/ 99275 w 306850"/>
                <a:gd name="connsiteY39" fmla="*/ 423475 h 1520186"/>
                <a:gd name="connsiteX40" fmla="*/ 99275 w 306850"/>
                <a:gd name="connsiteY40" fmla="*/ 301493 h 1520186"/>
                <a:gd name="connsiteX41" fmla="*/ 99275 w 306850"/>
                <a:gd name="connsiteY41" fmla="*/ 355786 h 1520186"/>
                <a:gd name="connsiteX42" fmla="*/ 207575 w 306850"/>
                <a:gd name="connsiteY42" fmla="*/ 355786 h 1520186"/>
                <a:gd name="connsiteX43" fmla="*/ 207575 w 306850"/>
                <a:gd name="connsiteY43" fmla="*/ 301493 h 1520186"/>
                <a:gd name="connsiteX44" fmla="*/ 99275 w 306850"/>
                <a:gd name="connsiteY44" fmla="*/ 301493 h 1520186"/>
                <a:gd name="connsiteX45" fmla="*/ 0 w 306850"/>
                <a:gd name="connsiteY45" fmla="*/ 180975 h 1520186"/>
                <a:gd name="connsiteX46" fmla="*/ 297325 w 306850"/>
                <a:gd name="connsiteY46" fmla="*/ 0 h 1520186"/>
                <a:gd name="connsiteX47" fmla="*/ 306850 w 306850"/>
                <a:gd name="connsiteY47" fmla="*/ 1520186 h 1520186"/>
                <a:gd name="connsiteX48" fmla="*/ 0 w 306850"/>
                <a:gd name="connsiteY48" fmla="*/ 1520186 h 1520186"/>
                <a:gd name="connsiteX49" fmla="*/ 0 w 306850"/>
                <a:gd name="connsiteY49" fmla="*/ 180975 h 15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850" h="1520186">
                  <a:moveTo>
                    <a:pt x="99275" y="1277348"/>
                  </a:moveTo>
                  <a:lnTo>
                    <a:pt x="99275" y="1331640"/>
                  </a:lnTo>
                  <a:lnTo>
                    <a:pt x="207575" y="1331640"/>
                  </a:lnTo>
                  <a:lnTo>
                    <a:pt x="207575" y="1277348"/>
                  </a:lnTo>
                  <a:lnTo>
                    <a:pt x="99275" y="1277348"/>
                  </a:lnTo>
                  <a:close/>
                  <a:moveTo>
                    <a:pt x="99275" y="1155366"/>
                  </a:moveTo>
                  <a:lnTo>
                    <a:pt x="99275" y="1209659"/>
                  </a:lnTo>
                  <a:lnTo>
                    <a:pt x="207575" y="1209659"/>
                  </a:lnTo>
                  <a:lnTo>
                    <a:pt x="207575" y="1155366"/>
                  </a:lnTo>
                  <a:lnTo>
                    <a:pt x="99275" y="1155366"/>
                  </a:lnTo>
                  <a:close/>
                  <a:moveTo>
                    <a:pt x="99275" y="1033384"/>
                  </a:moveTo>
                  <a:lnTo>
                    <a:pt x="99275" y="1087677"/>
                  </a:lnTo>
                  <a:lnTo>
                    <a:pt x="207575" y="1087677"/>
                  </a:lnTo>
                  <a:lnTo>
                    <a:pt x="207575" y="1033384"/>
                  </a:lnTo>
                  <a:lnTo>
                    <a:pt x="99275" y="1033384"/>
                  </a:lnTo>
                  <a:close/>
                  <a:moveTo>
                    <a:pt x="99275" y="911402"/>
                  </a:moveTo>
                  <a:lnTo>
                    <a:pt x="99275" y="965695"/>
                  </a:lnTo>
                  <a:lnTo>
                    <a:pt x="207575" y="965695"/>
                  </a:lnTo>
                  <a:lnTo>
                    <a:pt x="207575" y="911402"/>
                  </a:lnTo>
                  <a:lnTo>
                    <a:pt x="99275" y="911402"/>
                  </a:lnTo>
                  <a:close/>
                  <a:moveTo>
                    <a:pt x="99275" y="789421"/>
                  </a:moveTo>
                  <a:lnTo>
                    <a:pt x="99275" y="843713"/>
                  </a:lnTo>
                  <a:lnTo>
                    <a:pt x="207575" y="843713"/>
                  </a:lnTo>
                  <a:lnTo>
                    <a:pt x="207575" y="789421"/>
                  </a:lnTo>
                  <a:lnTo>
                    <a:pt x="99275" y="789421"/>
                  </a:lnTo>
                  <a:close/>
                  <a:moveTo>
                    <a:pt x="99275" y="667439"/>
                  </a:moveTo>
                  <a:lnTo>
                    <a:pt x="99275" y="721731"/>
                  </a:lnTo>
                  <a:lnTo>
                    <a:pt x="207575" y="721731"/>
                  </a:lnTo>
                  <a:lnTo>
                    <a:pt x="207575" y="667439"/>
                  </a:lnTo>
                  <a:lnTo>
                    <a:pt x="99275" y="667439"/>
                  </a:lnTo>
                  <a:close/>
                  <a:moveTo>
                    <a:pt x="99275" y="545457"/>
                  </a:moveTo>
                  <a:lnTo>
                    <a:pt x="99275" y="599749"/>
                  </a:lnTo>
                  <a:lnTo>
                    <a:pt x="207575" y="599749"/>
                  </a:lnTo>
                  <a:lnTo>
                    <a:pt x="207575" y="545457"/>
                  </a:lnTo>
                  <a:lnTo>
                    <a:pt x="99275" y="545457"/>
                  </a:lnTo>
                  <a:close/>
                  <a:moveTo>
                    <a:pt x="99275" y="423475"/>
                  </a:moveTo>
                  <a:lnTo>
                    <a:pt x="99275" y="477767"/>
                  </a:lnTo>
                  <a:lnTo>
                    <a:pt x="207575" y="477767"/>
                  </a:lnTo>
                  <a:lnTo>
                    <a:pt x="207575" y="423475"/>
                  </a:lnTo>
                  <a:lnTo>
                    <a:pt x="99275" y="423475"/>
                  </a:lnTo>
                  <a:close/>
                  <a:moveTo>
                    <a:pt x="99275" y="301493"/>
                  </a:moveTo>
                  <a:lnTo>
                    <a:pt x="99275" y="355786"/>
                  </a:lnTo>
                  <a:lnTo>
                    <a:pt x="207575" y="355786"/>
                  </a:lnTo>
                  <a:lnTo>
                    <a:pt x="207575" y="301493"/>
                  </a:lnTo>
                  <a:lnTo>
                    <a:pt x="99275" y="301493"/>
                  </a:lnTo>
                  <a:close/>
                  <a:moveTo>
                    <a:pt x="0" y="180975"/>
                  </a:moveTo>
                  <a:lnTo>
                    <a:pt x="297325" y="0"/>
                  </a:lnTo>
                  <a:lnTo>
                    <a:pt x="306850" y="1520186"/>
                  </a:lnTo>
                  <a:lnTo>
                    <a:pt x="0" y="1520186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FA71455-07A1-4F21-87E0-9E14427D07BE}"/>
                </a:ext>
              </a:extLst>
            </p:cNvPr>
            <p:cNvSpPr/>
            <p:nvPr/>
          </p:nvSpPr>
          <p:spPr>
            <a:xfrm>
              <a:off x="4291147" y="2164683"/>
              <a:ext cx="300411" cy="1590168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590168">
                  <a:moveTo>
                    <a:pt x="99275" y="1342636"/>
                  </a:moveTo>
                  <a:lnTo>
                    <a:pt x="99275" y="1396929"/>
                  </a:lnTo>
                  <a:lnTo>
                    <a:pt x="207576" y="1396929"/>
                  </a:lnTo>
                  <a:lnTo>
                    <a:pt x="207576" y="1342636"/>
                  </a:lnTo>
                  <a:lnTo>
                    <a:pt x="99275" y="1342636"/>
                  </a:lnTo>
                  <a:close/>
                  <a:moveTo>
                    <a:pt x="99275" y="1220654"/>
                  </a:moveTo>
                  <a:lnTo>
                    <a:pt x="99275" y="1274947"/>
                  </a:lnTo>
                  <a:lnTo>
                    <a:pt x="207576" y="1274947"/>
                  </a:lnTo>
                  <a:lnTo>
                    <a:pt x="207576" y="1220654"/>
                  </a:lnTo>
                  <a:lnTo>
                    <a:pt x="99275" y="1220654"/>
                  </a:lnTo>
                  <a:close/>
                  <a:moveTo>
                    <a:pt x="99275" y="1098673"/>
                  </a:moveTo>
                  <a:lnTo>
                    <a:pt x="99275" y="1152965"/>
                  </a:lnTo>
                  <a:lnTo>
                    <a:pt x="207576" y="1152965"/>
                  </a:lnTo>
                  <a:lnTo>
                    <a:pt x="207576" y="1098673"/>
                  </a:lnTo>
                  <a:lnTo>
                    <a:pt x="99275" y="1098673"/>
                  </a:lnTo>
                  <a:close/>
                  <a:moveTo>
                    <a:pt x="99275" y="976691"/>
                  </a:moveTo>
                  <a:lnTo>
                    <a:pt x="99275" y="1030983"/>
                  </a:lnTo>
                  <a:lnTo>
                    <a:pt x="207576" y="1030983"/>
                  </a:lnTo>
                  <a:lnTo>
                    <a:pt x="207576" y="976691"/>
                  </a:lnTo>
                  <a:lnTo>
                    <a:pt x="99275" y="976691"/>
                  </a:lnTo>
                  <a:close/>
                  <a:moveTo>
                    <a:pt x="99275" y="854709"/>
                  </a:moveTo>
                  <a:lnTo>
                    <a:pt x="99275" y="909001"/>
                  </a:lnTo>
                  <a:lnTo>
                    <a:pt x="207576" y="909001"/>
                  </a:lnTo>
                  <a:lnTo>
                    <a:pt x="207576" y="854709"/>
                  </a:lnTo>
                  <a:lnTo>
                    <a:pt x="99275" y="854709"/>
                  </a:lnTo>
                  <a:close/>
                  <a:moveTo>
                    <a:pt x="99275" y="732727"/>
                  </a:moveTo>
                  <a:lnTo>
                    <a:pt x="99275" y="787019"/>
                  </a:lnTo>
                  <a:lnTo>
                    <a:pt x="207576" y="787019"/>
                  </a:lnTo>
                  <a:lnTo>
                    <a:pt x="207576" y="732727"/>
                  </a:lnTo>
                  <a:lnTo>
                    <a:pt x="99275" y="732727"/>
                  </a:lnTo>
                  <a:close/>
                  <a:moveTo>
                    <a:pt x="99275" y="610745"/>
                  </a:moveTo>
                  <a:lnTo>
                    <a:pt x="99275" y="665038"/>
                  </a:lnTo>
                  <a:lnTo>
                    <a:pt x="207576" y="665038"/>
                  </a:lnTo>
                  <a:lnTo>
                    <a:pt x="207576" y="610745"/>
                  </a:lnTo>
                  <a:lnTo>
                    <a:pt x="99275" y="610745"/>
                  </a:lnTo>
                  <a:close/>
                  <a:moveTo>
                    <a:pt x="99275" y="488763"/>
                  </a:moveTo>
                  <a:lnTo>
                    <a:pt x="99275" y="543056"/>
                  </a:lnTo>
                  <a:lnTo>
                    <a:pt x="207576" y="543056"/>
                  </a:lnTo>
                  <a:lnTo>
                    <a:pt x="207576" y="488763"/>
                  </a:lnTo>
                  <a:lnTo>
                    <a:pt x="99275" y="488763"/>
                  </a:lnTo>
                  <a:close/>
                  <a:moveTo>
                    <a:pt x="0" y="0"/>
                  </a:moveTo>
                  <a:lnTo>
                    <a:pt x="306851" y="371475"/>
                  </a:lnTo>
                  <a:lnTo>
                    <a:pt x="306851" y="1590168"/>
                  </a:lnTo>
                  <a:lnTo>
                    <a:pt x="0" y="1590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5016AA4-C50E-4E94-A238-8C09CD3C3B26}"/>
                </a:ext>
              </a:extLst>
            </p:cNvPr>
            <p:cNvSpPr/>
            <p:nvPr/>
          </p:nvSpPr>
          <p:spPr>
            <a:xfrm>
              <a:off x="8486617" y="2597309"/>
              <a:ext cx="248377" cy="1157542"/>
            </a:xfrm>
            <a:custGeom>
              <a:avLst/>
              <a:gdLst>
                <a:gd name="connsiteX0" fmla="*/ 99275 w 306851"/>
                <a:gd name="connsiteY0" fmla="*/ 971161 h 1218693"/>
                <a:gd name="connsiteX1" fmla="*/ 99275 w 306851"/>
                <a:gd name="connsiteY1" fmla="*/ 1025454 h 1218693"/>
                <a:gd name="connsiteX2" fmla="*/ 207576 w 306851"/>
                <a:gd name="connsiteY2" fmla="*/ 1025454 h 1218693"/>
                <a:gd name="connsiteX3" fmla="*/ 207576 w 306851"/>
                <a:gd name="connsiteY3" fmla="*/ 971161 h 1218693"/>
                <a:gd name="connsiteX4" fmla="*/ 99275 w 306851"/>
                <a:gd name="connsiteY4" fmla="*/ 849179 h 1218693"/>
                <a:gd name="connsiteX5" fmla="*/ 99275 w 306851"/>
                <a:gd name="connsiteY5" fmla="*/ 903472 h 1218693"/>
                <a:gd name="connsiteX6" fmla="*/ 207576 w 306851"/>
                <a:gd name="connsiteY6" fmla="*/ 903472 h 1218693"/>
                <a:gd name="connsiteX7" fmla="*/ 207576 w 306851"/>
                <a:gd name="connsiteY7" fmla="*/ 849179 h 1218693"/>
                <a:gd name="connsiteX8" fmla="*/ 99275 w 306851"/>
                <a:gd name="connsiteY8" fmla="*/ 727198 h 1218693"/>
                <a:gd name="connsiteX9" fmla="*/ 99275 w 306851"/>
                <a:gd name="connsiteY9" fmla="*/ 781490 h 1218693"/>
                <a:gd name="connsiteX10" fmla="*/ 207576 w 306851"/>
                <a:gd name="connsiteY10" fmla="*/ 781490 h 1218693"/>
                <a:gd name="connsiteX11" fmla="*/ 207576 w 306851"/>
                <a:gd name="connsiteY11" fmla="*/ 727198 h 1218693"/>
                <a:gd name="connsiteX12" fmla="*/ 99275 w 306851"/>
                <a:gd name="connsiteY12" fmla="*/ 605216 h 1218693"/>
                <a:gd name="connsiteX13" fmla="*/ 99275 w 306851"/>
                <a:gd name="connsiteY13" fmla="*/ 659508 h 1218693"/>
                <a:gd name="connsiteX14" fmla="*/ 207576 w 306851"/>
                <a:gd name="connsiteY14" fmla="*/ 659508 h 1218693"/>
                <a:gd name="connsiteX15" fmla="*/ 207576 w 306851"/>
                <a:gd name="connsiteY15" fmla="*/ 605216 h 1218693"/>
                <a:gd name="connsiteX16" fmla="*/ 99275 w 306851"/>
                <a:gd name="connsiteY16" fmla="*/ 483234 h 1218693"/>
                <a:gd name="connsiteX17" fmla="*/ 99275 w 306851"/>
                <a:gd name="connsiteY17" fmla="*/ 537526 h 1218693"/>
                <a:gd name="connsiteX18" fmla="*/ 207576 w 306851"/>
                <a:gd name="connsiteY18" fmla="*/ 537526 h 1218693"/>
                <a:gd name="connsiteX19" fmla="*/ 207576 w 306851"/>
                <a:gd name="connsiteY19" fmla="*/ 483234 h 1218693"/>
                <a:gd name="connsiteX20" fmla="*/ 99275 w 306851"/>
                <a:gd name="connsiteY20" fmla="*/ 361252 h 1218693"/>
                <a:gd name="connsiteX21" fmla="*/ 99275 w 306851"/>
                <a:gd name="connsiteY21" fmla="*/ 415544 h 1218693"/>
                <a:gd name="connsiteX22" fmla="*/ 207576 w 306851"/>
                <a:gd name="connsiteY22" fmla="*/ 415544 h 1218693"/>
                <a:gd name="connsiteX23" fmla="*/ 207576 w 306851"/>
                <a:gd name="connsiteY23" fmla="*/ 361252 h 1218693"/>
                <a:gd name="connsiteX24" fmla="*/ 99275 w 306851"/>
                <a:gd name="connsiteY24" fmla="*/ 239270 h 1218693"/>
                <a:gd name="connsiteX25" fmla="*/ 99275 w 306851"/>
                <a:gd name="connsiteY25" fmla="*/ 293563 h 1218693"/>
                <a:gd name="connsiteX26" fmla="*/ 207576 w 306851"/>
                <a:gd name="connsiteY26" fmla="*/ 293563 h 1218693"/>
                <a:gd name="connsiteX27" fmla="*/ 207576 w 306851"/>
                <a:gd name="connsiteY27" fmla="*/ 239270 h 1218693"/>
                <a:gd name="connsiteX28" fmla="*/ 99275 w 306851"/>
                <a:gd name="connsiteY28" fmla="*/ 117288 h 1218693"/>
                <a:gd name="connsiteX29" fmla="*/ 99275 w 306851"/>
                <a:gd name="connsiteY29" fmla="*/ 171581 h 1218693"/>
                <a:gd name="connsiteX30" fmla="*/ 207576 w 306851"/>
                <a:gd name="connsiteY30" fmla="*/ 171581 h 1218693"/>
                <a:gd name="connsiteX31" fmla="*/ 207576 w 306851"/>
                <a:gd name="connsiteY31" fmla="*/ 117288 h 1218693"/>
                <a:gd name="connsiteX32" fmla="*/ 0 w 306851"/>
                <a:gd name="connsiteY32" fmla="*/ 0 h 1218693"/>
                <a:gd name="connsiteX33" fmla="*/ 306851 w 306851"/>
                <a:gd name="connsiteY33" fmla="*/ 0 h 1218693"/>
                <a:gd name="connsiteX34" fmla="*/ 306851 w 306851"/>
                <a:gd name="connsiteY34" fmla="*/ 1218693 h 1218693"/>
                <a:gd name="connsiteX35" fmla="*/ 0 w 306851"/>
                <a:gd name="connsiteY35" fmla="*/ 1218693 h 1218693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9525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9525 w 306851"/>
                <a:gd name="connsiteY44" fmla="*/ 0 h 1590168"/>
                <a:gd name="connsiteX0" fmla="*/ 99275 w 306851"/>
                <a:gd name="connsiteY0" fmla="*/ 1342636 h 1590168"/>
                <a:gd name="connsiteX1" fmla="*/ 99275 w 306851"/>
                <a:gd name="connsiteY1" fmla="*/ 1396929 h 1590168"/>
                <a:gd name="connsiteX2" fmla="*/ 207576 w 306851"/>
                <a:gd name="connsiteY2" fmla="*/ 1396929 h 1590168"/>
                <a:gd name="connsiteX3" fmla="*/ 207576 w 306851"/>
                <a:gd name="connsiteY3" fmla="*/ 1342636 h 1590168"/>
                <a:gd name="connsiteX4" fmla="*/ 99275 w 306851"/>
                <a:gd name="connsiteY4" fmla="*/ 1342636 h 1590168"/>
                <a:gd name="connsiteX5" fmla="*/ 99275 w 306851"/>
                <a:gd name="connsiteY5" fmla="*/ 1220654 h 1590168"/>
                <a:gd name="connsiteX6" fmla="*/ 99275 w 306851"/>
                <a:gd name="connsiteY6" fmla="*/ 1274947 h 1590168"/>
                <a:gd name="connsiteX7" fmla="*/ 207576 w 306851"/>
                <a:gd name="connsiteY7" fmla="*/ 1274947 h 1590168"/>
                <a:gd name="connsiteX8" fmla="*/ 207576 w 306851"/>
                <a:gd name="connsiteY8" fmla="*/ 1220654 h 1590168"/>
                <a:gd name="connsiteX9" fmla="*/ 99275 w 306851"/>
                <a:gd name="connsiteY9" fmla="*/ 1220654 h 1590168"/>
                <a:gd name="connsiteX10" fmla="*/ 99275 w 306851"/>
                <a:gd name="connsiteY10" fmla="*/ 1098673 h 1590168"/>
                <a:gd name="connsiteX11" fmla="*/ 99275 w 306851"/>
                <a:gd name="connsiteY11" fmla="*/ 1152965 h 1590168"/>
                <a:gd name="connsiteX12" fmla="*/ 207576 w 306851"/>
                <a:gd name="connsiteY12" fmla="*/ 1152965 h 1590168"/>
                <a:gd name="connsiteX13" fmla="*/ 207576 w 306851"/>
                <a:gd name="connsiteY13" fmla="*/ 1098673 h 1590168"/>
                <a:gd name="connsiteX14" fmla="*/ 99275 w 306851"/>
                <a:gd name="connsiteY14" fmla="*/ 1098673 h 1590168"/>
                <a:gd name="connsiteX15" fmla="*/ 99275 w 306851"/>
                <a:gd name="connsiteY15" fmla="*/ 976691 h 1590168"/>
                <a:gd name="connsiteX16" fmla="*/ 99275 w 306851"/>
                <a:gd name="connsiteY16" fmla="*/ 1030983 h 1590168"/>
                <a:gd name="connsiteX17" fmla="*/ 207576 w 306851"/>
                <a:gd name="connsiteY17" fmla="*/ 1030983 h 1590168"/>
                <a:gd name="connsiteX18" fmla="*/ 207576 w 306851"/>
                <a:gd name="connsiteY18" fmla="*/ 976691 h 1590168"/>
                <a:gd name="connsiteX19" fmla="*/ 99275 w 306851"/>
                <a:gd name="connsiteY19" fmla="*/ 976691 h 1590168"/>
                <a:gd name="connsiteX20" fmla="*/ 99275 w 306851"/>
                <a:gd name="connsiteY20" fmla="*/ 854709 h 1590168"/>
                <a:gd name="connsiteX21" fmla="*/ 99275 w 306851"/>
                <a:gd name="connsiteY21" fmla="*/ 909001 h 1590168"/>
                <a:gd name="connsiteX22" fmla="*/ 207576 w 306851"/>
                <a:gd name="connsiteY22" fmla="*/ 909001 h 1590168"/>
                <a:gd name="connsiteX23" fmla="*/ 207576 w 306851"/>
                <a:gd name="connsiteY23" fmla="*/ 854709 h 1590168"/>
                <a:gd name="connsiteX24" fmla="*/ 99275 w 306851"/>
                <a:gd name="connsiteY24" fmla="*/ 854709 h 1590168"/>
                <a:gd name="connsiteX25" fmla="*/ 99275 w 306851"/>
                <a:gd name="connsiteY25" fmla="*/ 732727 h 1590168"/>
                <a:gd name="connsiteX26" fmla="*/ 99275 w 306851"/>
                <a:gd name="connsiteY26" fmla="*/ 787019 h 1590168"/>
                <a:gd name="connsiteX27" fmla="*/ 207576 w 306851"/>
                <a:gd name="connsiteY27" fmla="*/ 787019 h 1590168"/>
                <a:gd name="connsiteX28" fmla="*/ 207576 w 306851"/>
                <a:gd name="connsiteY28" fmla="*/ 732727 h 1590168"/>
                <a:gd name="connsiteX29" fmla="*/ 99275 w 306851"/>
                <a:gd name="connsiteY29" fmla="*/ 732727 h 1590168"/>
                <a:gd name="connsiteX30" fmla="*/ 99275 w 306851"/>
                <a:gd name="connsiteY30" fmla="*/ 610745 h 1590168"/>
                <a:gd name="connsiteX31" fmla="*/ 99275 w 306851"/>
                <a:gd name="connsiteY31" fmla="*/ 665038 h 1590168"/>
                <a:gd name="connsiteX32" fmla="*/ 207576 w 306851"/>
                <a:gd name="connsiteY32" fmla="*/ 665038 h 1590168"/>
                <a:gd name="connsiteX33" fmla="*/ 207576 w 306851"/>
                <a:gd name="connsiteY33" fmla="*/ 610745 h 1590168"/>
                <a:gd name="connsiteX34" fmla="*/ 99275 w 306851"/>
                <a:gd name="connsiteY34" fmla="*/ 610745 h 1590168"/>
                <a:gd name="connsiteX35" fmla="*/ 99275 w 306851"/>
                <a:gd name="connsiteY35" fmla="*/ 488763 h 1590168"/>
                <a:gd name="connsiteX36" fmla="*/ 99275 w 306851"/>
                <a:gd name="connsiteY36" fmla="*/ 543056 h 1590168"/>
                <a:gd name="connsiteX37" fmla="*/ 207576 w 306851"/>
                <a:gd name="connsiteY37" fmla="*/ 543056 h 1590168"/>
                <a:gd name="connsiteX38" fmla="*/ 207576 w 306851"/>
                <a:gd name="connsiteY38" fmla="*/ 488763 h 1590168"/>
                <a:gd name="connsiteX39" fmla="*/ 99275 w 306851"/>
                <a:gd name="connsiteY39" fmla="*/ 488763 h 1590168"/>
                <a:gd name="connsiteX40" fmla="*/ 0 w 306851"/>
                <a:gd name="connsiteY40" fmla="*/ 0 h 1590168"/>
                <a:gd name="connsiteX41" fmla="*/ 306851 w 306851"/>
                <a:gd name="connsiteY41" fmla="*/ 371475 h 1590168"/>
                <a:gd name="connsiteX42" fmla="*/ 306851 w 306851"/>
                <a:gd name="connsiteY42" fmla="*/ 1590168 h 1590168"/>
                <a:gd name="connsiteX43" fmla="*/ 0 w 306851"/>
                <a:gd name="connsiteY43" fmla="*/ 1590168 h 1590168"/>
                <a:gd name="connsiteX44" fmla="*/ 0 w 306851"/>
                <a:gd name="connsiteY44" fmla="*/ 0 h 1590168"/>
                <a:gd name="connsiteX0" fmla="*/ 99275 w 306851"/>
                <a:gd name="connsiteY0" fmla="*/ 1152513 h 1400045"/>
                <a:gd name="connsiteX1" fmla="*/ 99275 w 306851"/>
                <a:gd name="connsiteY1" fmla="*/ 1206806 h 1400045"/>
                <a:gd name="connsiteX2" fmla="*/ 207576 w 306851"/>
                <a:gd name="connsiteY2" fmla="*/ 1206806 h 1400045"/>
                <a:gd name="connsiteX3" fmla="*/ 207576 w 306851"/>
                <a:gd name="connsiteY3" fmla="*/ 1152513 h 1400045"/>
                <a:gd name="connsiteX4" fmla="*/ 99275 w 306851"/>
                <a:gd name="connsiteY4" fmla="*/ 1152513 h 1400045"/>
                <a:gd name="connsiteX5" fmla="*/ 99275 w 306851"/>
                <a:gd name="connsiteY5" fmla="*/ 1030531 h 1400045"/>
                <a:gd name="connsiteX6" fmla="*/ 99275 w 306851"/>
                <a:gd name="connsiteY6" fmla="*/ 1084824 h 1400045"/>
                <a:gd name="connsiteX7" fmla="*/ 207576 w 306851"/>
                <a:gd name="connsiteY7" fmla="*/ 1084824 h 1400045"/>
                <a:gd name="connsiteX8" fmla="*/ 207576 w 306851"/>
                <a:gd name="connsiteY8" fmla="*/ 1030531 h 1400045"/>
                <a:gd name="connsiteX9" fmla="*/ 99275 w 306851"/>
                <a:gd name="connsiteY9" fmla="*/ 1030531 h 1400045"/>
                <a:gd name="connsiteX10" fmla="*/ 99275 w 306851"/>
                <a:gd name="connsiteY10" fmla="*/ 908550 h 1400045"/>
                <a:gd name="connsiteX11" fmla="*/ 99275 w 306851"/>
                <a:gd name="connsiteY11" fmla="*/ 962842 h 1400045"/>
                <a:gd name="connsiteX12" fmla="*/ 207576 w 306851"/>
                <a:gd name="connsiteY12" fmla="*/ 962842 h 1400045"/>
                <a:gd name="connsiteX13" fmla="*/ 207576 w 306851"/>
                <a:gd name="connsiteY13" fmla="*/ 908550 h 1400045"/>
                <a:gd name="connsiteX14" fmla="*/ 99275 w 306851"/>
                <a:gd name="connsiteY14" fmla="*/ 908550 h 1400045"/>
                <a:gd name="connsiteX15" fmla="*/ 99275 w 306851"/>
                <a:gd name="connsiteY15" fmla="*/ 786568 h 1400045"/>
                <a:gd name="connsiteX16" fmla="*/ 99275 w 306851"/>
                <a:gd name="connsiteY16" fmla="*/ 840860 h 1400045"/>
                <a:gd name="connsiteX17" fmla="*/ 207576 w 306851"/>
                <a:gd name="connsiteY17" fmla="*/ 840860 h 1400045"/>
                <a:gd name="connsiteX18" fmla="*/ 207576 w 306851"/>
                <a:gd name="connsiteY18" fmla="*/ 786568 h 1400045"/>
                <a:gd name="connsiteX19" fmla="*/ 99275 w 306851"/>
                <a:gd name="connsiteY19" fmla="*/ 786568 h 1400045"/>
                <a:gd name="connsiteX20" fmla="*/ 99275 w 306851"/>
                <a:gd name="connsiteY20" fmla="*/ 664586 h 1400045"/>
                <a:gd name="connsiteX21" fmla="*/ 99275 w 306851"/>
                <a:gd name="connsiteY21" fmla="*/ 718878 h 1400045"/>
                <a:gd name="connsiteX22" fmla="*/ 207576 w 306851"/>
                <a:gd name="connsiteY22" fmla="*/ 718878 h 1400045"/>
                <a:gd name="connsiteX23" fmla="*/ 207576 w 306851"/>
                <a:gd name="connsiteY23" fmla="*/ 664586 h 1400045"/>
                <a:gd name="connsiteX24" fmla="*/ 99275 w 306851"/>
                <a:gd name="connsiteY24" fmla="*/ 664586 h 1400045"/>
                <a:gd name="connsiteX25" fmla="*/ 99275 w 306851"/>
                <a:gd name="connsiteY25" fmla="*/ 542604 h 1400045"/>
                <a:gd name="connsiteX26" fmla="*/ 99275 w 306851"/>
                <a:gd name="connsiteY26" fmla="*/ 596896 h 1400045"/>
                <a:gd name="connsiteX27" fmla="*/ 207576 w 306851"/>
                <a:gd name="connsiteY27" fmla="*/ 596896 h 1400045"/>
                <a:gd name="connsiteX28" fmla="*/ 207576 w 306851"/>
                <a:gd name="connsiteY28" fmla="*/ 542604 h 1400045"/>
                <a:gd name="connsiteX29" fmla="*/ 99275 w 306851"/>
                <a:gd name="connsiteY29" fmla="*/ 542604 h 1400045"/>
                <a:gd name="connsiteX30" fmla="*/ 99275 w 306851"/>
                <a:gd name="connsiteY30" fmla="*/ 420622 h 1400045"/>
                <a:gd name="connsiteX31" fmla="*/ 99275 w 306851"/>
                <a:gd name="connsiteY31" fmla="*/ 474915 h 1400045"/>
                <a:gd name="connsiteX32" fmla="*/ 207576 w 306851"/>
                <a:gd name="connsiteY32" fmla="*/ 474915 h 1400045"/>
                <a:gd name="connsiteX33" fmla="*/ 207576 w 306851"/>
                <a:gd name="connsiteY33" fmla="*/ 420622 h 1400045"/>
                <a:gd name="connsiteX34" fmla="*/ 99275 w 306851"/>
                <a:gd name="connsiteY34" fmla="*/ 420622 h 1400045"/>
                <a:gd name="connsiteX35" fmla="*/ 99275 w 306851"/>
                <a:gd name="connsiteY35" fmla="*/ 298640 h 1400045"/>
                <a:gd name="connsiteX36" fmla="*/ 99275 w 306851"/>
                <a:gd name="connsiteY36" fmla="*/ 352933 h 1400045"/>
                <a:gd name="connsiteX37" fmla="*/ 207576 w 306851"/>
                <a:gd name="connsiteY37" fmla="*/ 352933 h 1400045"/>
                <a:gd name="connsiteX38" fmla="*/ 207576 w 306851"/>
                <a:gd name="connsiteY38" fmla="*/ 298640 h 1400045"/>
                <a:gd name="connsiteX39" fmla="*/ 99275 w 306851"/>
                <a:gd name="connsiteY39" fmla="*/ 298640 h 1400045"/>
                <a:gd name="connsiteX40" fmla="*/ 0 w 306851"/>
                <a:gd name="connsiteY40" fmla="*/ 0 h 1400045"/>
                <a:gd name="connsiteX41" fmla="*/ 306851 w 306851"/>
                <a:gd name="connsiteY41" fmla="*/ 181352 h 1400045"/>
                <a:gd name="connsiteX42" fmla="*/ 306851 w 306851"/>
                <a:gd name="connsiteY42" fmla="*/ 1400045 h 1400045"/>
                <a:gd name="connsiteX43" fmla="*/ 0 w 306851"/>
                <a:gd name="connsiteY43" fmla="*/ 1400045 h 1400045"/>
                <a:gd name="connsiteX44" fmla="*/ 0 w 306851"/>
                <a:gd name="connsiteY44" fmla="*/ 0 h 140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6851" h="1400045">
                  <a:moveTo>
                    <a:pt x="99275" y="1152513"/>
                  </a:moveTo>
                  <a:lnTo>
                    <a:pt x="99275" y="1206806"/>
                  </a:lnTo>
                  <a:lnTo>
                    <a:pt x="207576" y="1206806"/>
                  </a:lnTo>
                  <a:lnTo>
                    <a:pt x="207576" y="1152513"/>
                  </a:lnTo>
                  <a:lnTo>
                    <a:pt x="99275" y="1152513"/>
                  </a:lnTo>
                  <a:close/>
                  <a:moveTo>
                    <a:pt x="99275" y="1030531"/>
                  </a:moveTo>
                  <a:lnTo>
                    <a:pt x="99275" y="1084824"/>
                  </a:lnTo>
                  <a:lnTo>
                    <a:pt x="207576" y="1084824"/>
                  </a:lnTo>
                  <a:lnTo>
                    <a:pt x="207576" y="1030531"/>
                  </a:lnTo>
                  <a:lnTo>
                    <a:pt x="99275" y="1030531"/>
                  </a:lnTo>
                  <a:close/>
                  <a:moveTo>
                    <a:pt x="99275" y="908550"/>
                  </a:moveTo>
                  <a:lnTo>
                    <a:pt x="99275" y="962842"/>
                  </a:lnTo>
                  <a:lnTo>
                    <a:pt x="207576" y="962842"/>
                  </a:lnTo>
                  <a:lnTo>
                    <a:pt x="207576" y="908550"/>
                  </a:lnTo>
                  <a:lnTo>
                    <a:pt x="99275" y="908550"/>
                  </a:lnTo>
                  <a:close/>
                  <a:moveTo>
                    <a:pt x="99275" y="786568"/>
                  </a:moveTo>
                  <a:lnTo>
                    <a:pt x="99275" y="840860"/>
                  </a:lnTo>
                  <a:lnTo>
                    <a:pt x="207576" y="840860"/>
                  </a:lnTo>
                  <a:lnTo>
                    <a:pt x="207576" y="786568"/>
                  </a:lnTo>
                  <a:lnTo>
                    <a:pt x="99275" y="786568"/>
                  </a:lnTo>
                  <a:close/>
                  <a:moveTo>
                    <a:pt x="99275" y="664586"/>
                  </a:moveTo>
                  <a:lnTo>
                    <a:pt x="99275" y="718878"/>
                  </a:lnTo>
                  <a:lnTo>
                    <a:pt x="207576" y="718878"/>
                  </a:lnTo>
                  <a:lnTo>
                    <a:pt x="207576" y="664586"/>
                  </a:lnTo>
                  <a:lnTo>
                    <a:pt x="99275" y="664586"/>
                  </a:lnTo>
                  <a:close/>
                  <a:moveTo>
                    <a:pt x="99275" y="542604"/>
                  </a:moveTo>
                  <a:lnTo>
                    <a:pt x="99275" y="596896"/>
                  </a:lnTo>
                  <a:lnTo>
                    <a:pt x="207576" y="596896"/>
                  </a:lnTo>
                  <a:lnTo>
                    <a:pt x="207576" y="542604"/>
                  </a:lnTo>
                  <a:lnTo>
                    <a:pt x="99275" y="542604"/>
                  </a:lnTo>
                  <a:close/>
                  <a:moveTo>
                    <a:pt x="99275" y="420622"/>
                  </a:moveTo>
                  <a:lnTo>
                    <a:pt x="99275" y="474915"/>
                  </a:lnTo>
                  <a:lnTo>
                    <a:pt x="207576" y="474915"/>
                  </a:lnTo>
                  <a:lnTo>
                    <a:pt x="207576" y="420622"/>
                  </a:lnTo>
                  <a:lnTo>
                    <a:pt x="99275" y="420622"/>
                  </a:lnTo>
                  <a:close/>
                  <a:moveTo>
                    <a:pt x="99275" y="298640"/>
                  </a:moveTo>
                  <a:lnTo>
                    <a:pt x="99275" y="352933"/>
                  </a:lnTo>
                  <a:lnTo>
                    <a:pt x="207576" y="352933"/>
                  </a:lnTo>
                  <a:lnTo>
                    <a:pt x="207576" y="298640"/>
                  </a:lnTo>
                  <a:lnTo>
                    <a:pt x="99275" y="298640"/>
                  </a:lnTo>
                  <a:close/>
                  <a:moveTo>
                    <a:pt x="0" y="0"/>
                  </a:moveTo>
                  <a:lnTo>
                    <a:pt x="306851" y="181352"/>
                  </a:lnTo>
                  <a:lnTo>
                    <a:pt x="306851" y="1400045"/>
                  </a:lnTo>
                  <a:lnTo>
                    <a:pt x="0" y="1400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81C78CA-E12A-4358-A209-76E10566621F}"/>
                </a:ext>
              </a:extLst>
            </p:cNvPr>
            <p:cNvSpPr/>
            <p:nvPr/>
          </p:nvSpPr>
          <p:spPr>
            <a:xfrm flipH="1">
              <a:off x="3387275" y="2734432"/>
              <a:ext cx="351859" cy="1020419"/>
            </a:xfrm>
            <a:custGeom>
              <a:avLst/>
              <a:gdLst>
                <a:gd name="connsiteX0" fmla="*/ 159201 w 408118"/>
                <a:gd name="connsiteY0" fmla="*/ 578755 h 1158732"/>
                <a:gd name="connsiteX1" fmla="*/ 159201 w 408118"/>
                <a:gd name="connsiteY1" fmla="*/ 665832 h 1158732"/>
                <a:gd name="connsiteX2" fmla="*/ 248917 w 408118"/>
                <a:gd name="connsiteY2" fmla="*/ 665832 h 1158732"/>
                <a:gd name="connsiteX3" fmla="*/ 248917 w 408118"/>
                <a:gd name="connsiteY3" fmla="*/ 578755 h 1158732"/>
                <a:gd name="connsiteX4" fmla="*/ 159201 w 408118"/>
                <a:gd name="connsiteY4" fmla="*/ 578755 h 1158732"/>
                <a:gd name="connsiteX5" fmla="*/ 278823 w 408118"/>
                <a:gd name="connsiteY5" fmla="*/ 576996 h 1158732"/>
                <a:gd name="connsiteX6" fmla="*/ 278823 w 408118"/>
                <a:gd name="connsiteY6" fmla="*/ 664073 h 1158732"/>
                <a:gd name="connsiteX7" fmla="*/ 365020 w 408118"/>
                <a:gd name="connsiteY7" fmla="*/ 664073 h 1158732"/>
                <a:gd name="connsiteX8" fmla="*/ 365020 w 408118"/>
                <a:gd name="connsiteY8" fmla="*/ 576996 h 1158732"/>
                <a:gd name="connsiteX9" fmla="*/ 278823 w 408118"/>
                <a:gd name="connsiteY9" fmla="*/ 576996 h 1158732"/>
                <a:gd name="connsiteX10" fmla="*/ 43979 w 408118"/>
                <a:gd name="connsiteY10" fmla="*/ 576996 h 1158732"/>
                <a:gd name="connsiteX11" fmla="*/ 43979 w 408118"/>
                <a:gd name="connsiteY11" fmla="*/ 664952 h 1158732"/>
                <a:gd name="connsiteX12" fmla="*/ 131935 w 408118"/>
                <a:gd name="connsiteY12" fmla="*/ 665832 h 1158732"/>
                <a:gd name="connsiteX13" fmla="*/ 132814 w 408118"/>
                <a:gd name="connsiteY13" fmla="*/ 576996 h 1158732"/>
                <a:gd name="connsiteX14" fmla="*/ 43979 w 408118"/>
                <a:gd name="connsiteY14" fmla="*/ 576996 h 1158732"/>
                <a:gd name="connsiteX15" fmla="*/ 160960 w 408118"/>
                <a:gd name="connsiteY15" fmla="*/ 449459 h 1158732"/>
                <a:gd name="connsiteX16" fmla="*/ 160960 w 408118"/>
                <a:gd name="connsiteY16" fmla="*/ 539174 h 1158732"/>
                <a:gd name="connsiteX17" fmla="*/ 248917 w 408118"/>
                <a:gd name="connsiteY17" fmla="*/ 539174 h 1158732"/>
                <a:gd name="connsiteX18" fmla="*/ 248917 w 408118"/>
                <a:gd name="connsiteY18" fmla="*/ 449459 h 1158732"/>
                <a:gd name="connsiteX19" fmla="*/ 160960 w 408118"/>
                <a:gd name="connsiteY19" fmla="*/ 449459 h 1158732"/>
                <a:gd name="connsiteX20" fmla="*/ 44858 w 408118"/>
                <a:gd name="connsiteY20" fmla="*/ 449459 h 1158732"/>
                <a:gd name="connsiteX21" fmla="*/ 44858 w 408118"/>
                <a:gd name="connsiteY21" fmla="*/ 539174 h 1158732"/>
                <a:gd name="connsiteX22" fmla="*/ 131935 w 408118"/>
                <a:gd name="connsiteY22" fmla="*/ 539174 h 1158732"/>
                <a:gd name="connsiteX23" fmla="*/ 131935 w 408118"/>
                <a:gd name="connsiteY23" fmla="*/ 449459 h 1158732"/>
                <a:gd name="connsiteX24" fmla="*/ 44858 w 408118"/>
                <a:gd name="connsiteY24" fmla="*/ 449459 h 1158732"/>
                <a:gd name="connsiteX25" fmla="*/ 278823 w 408118"/>
                <a:gd name="connsiteY25" fmla="*/ 448579 h 1158732"/>
                <a:gd name="connsiteX26" fmla="*/ 278823 w 408118"/>
                <a:gd name="connsiteY26" fmla="*/ 538295 h 1158732"/>
                <a:gd name="connsiteX27" fmla="*/ 365020 w 408118"/>
                <a:gd name="connsiteY27" fmla="*/ 538295 h 1158732"/>
                <a:gd name="connsiteX28" fmla="*/ 365020 w 408118"/>
                <a:gd name="connsiteY28" fmla="*/ 448579 h 1158732"/>
                <a:gd name="connsiteX29" fmla="*/ 278823 w 408118"/>
                <a:gd name="connsiteY29" fmla="*/ 448579 h 1158732"/>
                <a:gd name="connsiteX30" fmla="*/ 277943 w 408118"/>
                <a:gd name="connsiteY30" fmla="*/ 318403 h 1158732"/>
                <a:gd name="connsiteX31" fmla="*/ 277943 w 408118"/>
                <a:gd name="connsiteY31" fmla="*/ 408999 h 1158732"/>
                <a:gd name="connsiteX32" fmla="*/ 366779 w 408118"/>
                <a:gd name="connsiteY32" fmla="*/ 408999 h 1158732"/>
                <a:gd name="connsiteX33" fmla="*/ 366779 w 408118"/>
                <a:gd name="connsiteY33" fmla="*/ 318403 h 1158732"/>
                <a:gd name="connsiteX34" fmla="*/ 277943 w 408118"/>
                <a:gd name="connsiteY34" fmla="*/ 318403 h 1158732"/>
                <a:gd name="connsiteX35" fmla="*/ 159201 w 408118"/>
                <a:gd name="connsiteY35" fmla="*/ 318403 h 1158732"/>
                <a:gd name="connsiteX36" fmla="*/ 159201 w 408118"/>
                <a:gd name="connsiteY36" fmla="*/ 407239 h 1158732"/>
                <a:gd name="connsiteX37" fmla="*/ 249797 w 408118"/>
                <a:gd name="connsiteY37" fmla="*/ 407239 h 1158732"/>
                <a:gd name="connsiteX38" fmla="*/ 249797 w 408118"/>
                <a:gd name="connsiteY38" fmla="*/ 318403 h 1158732"/>
                <a:gd name="connsiteX39" fmla="*/ 159201 w 408118"/>
                <a:gd name="connsiteY39" fmla="*/ 318403 h 1158732"/>
                <a:gd name="connsiteX40" fmla="*/ 43979 w 408118"/>
                <a:gd name="connsiteY40" fmla="*/ 318403 h 1158732"/>
                <a:gd name="connsiteX41" fmla="*/ 43979 w 408118"/>
                <a:gd name="connsiteY41" fmla="*/ 408119 h 1158732"/>
                <a:gd name="connsiteX42" fmla="*/ 131935 w 408118"/>
                <a:gd name="connsiteY42" fmla="*/ 408119 h 1158732"/>
                <a:gd name="connsiteX43" fmla="*/ 131935 w 408118"/>
                <a:gd name="connsiteY43" fmla="*/ 318403 h 1158732"/>
                <a:gd name="connsiteX44" fmla="*/ 43979 w 408118"/>
                <a:gd name="connsiteY44" fmla="*/ 318403 h 1158732"/>
                <a:gd name="connsiteX45" fmla="*/ 43098 w 408118"/>
                <a:gd name="connsiteY45" fmla="*/ 187348 h 1158732"/>
                <a:gd name="connsiteX46" fmla="*/ 43098 w 408118"/>
                <a:gd name="connsiteY46" fmla="*/ 279702 h 1158732"/>
                <a:gd name="connsiteX47" fmla="*/ 132814 w 408118"/>
                <a:gd name="connsiteY47" fmla="*/ 279702 h 1158732"/>
                <a:gd name="connsiteX48" fmla="*/ 132814 w 408118"/>
                <a:gd name="connsiteY48" fmla="*/ 187348 h 1158732"/>
                <a:gd name="connsiteX49" fmla="*/ 43098 w 408118"/>
                <a:gd name="connsiteY49" fmla="*/ 187348 h 1158732"/>
                <a:gd name="connsiteX50" fmla="*/ 43979 w 408118"/>
                <a:gd name="connsiteY50" fmla="*/ 60690 h 1158732"/>
                <a:gd name="connsiteX51" fmla="*/ 43979 w 408118"/>
                <a:gd name="connsiteY51" fmla="*/ 152166 h 1158732"/>
                <a:gd name="connsiteX52" fmla="*/ 133694 w 408118"/>
                <a:gd name="connsiteY52" fmla="*/ 152166 h 1158732"/>
                <a:gd name="connsiteX53" fmla="*/ 133694 w 408118"/>
                <a:gd name="connsiteY53" fmla="*/ 60690 h 1158732"/>
                <a:gd name="connsiteX54" fmla="*/ 43979 w 408118"/>
                <a:gd name="connsiteY54" fmla="*/ 60690 h 1158732"/>
                <a:gd name="connsiteX55" fmla="*/ 0 w 408118"/>
                <a:gd name="connsiteY55" fmla="*/ 0 h 1158732"/>
                <a:gd name="connsiteX56" fmla="*/ 155702 w 408118"/>
                <a:gd name="connsiteY56" fmla="*/ 0 h 1158732"/>
                <a:gd name="connsiteX57" fmla="*/ 155702 w 408118"/>
                <a:gd name="connsiteY57" fmla="*/ 281913 h 1158732"/>
                <a:gd name="connsiteX58" fmla="*/ 277943 w 408118"/>
                <a:gd name="connsiteY58" fmla="*/ 281913 h 1158732"/>
                <a:gd name="connsiteX59" fmla="*/ 277943 w 408118"/>
                <a:gd name="connsiteY59" fmla="*/ 282341 h 1158732"/>
                <a:gd name="connsiteX60" fmla="*/ 366779 w 408118"/>
                <a:gd name="connsiteY60" fmla="*/ 282341 h 1158732"/>
                <a:gd name="connsiteX61" fmla="*/ 366779 w 408118"/>
                <a:gd name="connsiteY61" fmla="*/ 281913 h 1158732"/>
                <a:gd name="connsiteX62" fmla="*/ 408118 w 408118"/>
                <a:gd name="connsiteY62" fmla="*/ 281913 h 1158732"/>
                <a:gd name="connsiteX63" fmla="*/ 408118 w 408118"/>
                <a:gd name="connsiteY63" fmla="*/ 1158732 h 1158732"/>
                <a:gd name="connsiteX64" fmla="*/ 0 w 408118"/>
                <a:gd name="connsiteY64" fmla="*/ 1158732 h 11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08118" h="1158732">
                  <a:moveTo>
                    <a:pt x="159201" y="578755"/>
                  </a:moveTo>
                  <a:cubicBezTo>
                    <a:pt x="159201" y="608660"/>
                    <a:pt x="159201" y="638565"/>
                    <a:pt x="159201" y="665832"/>
                  </a:cubicBezTo>
                  <a:cubicBezTo>
                    <a:pt x="189986" y="668470"/>
                    <a:pt x="222530" y="665832"/>
                    <a:pt x="248917" y="665832"/>
                  </a:cubicBezTo>
                  <a:cubicBezTo>
                    <a:pt x="248917" y="634168"/>
                    <a:pt x="248917" y="608660"/>
                    <a:pt x="248917" y="578755"/>
                  </a:cubicBezTo>
                  <a:cubicBezTo>
                    <a:pt x="217253" y="578755"/>
                    <a:pt x="188227" y="578755"/>
                    <a:pt x="159201" y="578755"/>
                  </a:cubicBezTo>
                  <a:close/>
                  <a:moveTo>
                    <a:pt x="278823" y="576996"/>
                  </a:moveTo>
                  <a:cubicBezTo>
                    <a:pt x="278823" y="606901"/>
                    <a:pt x="278823" y="632408"/>
                    <a:pt x="278823" y="664073"/>
                  </a:cubicBezTo>
                  <a:cubicBezTo>
                    <a:pt x="311366" y="664073"/>
                    <a:pt x="346549" y="664952"/>
                    <a:pt x="365020" y="664073"/>
                  </a:cubicBezTo>
                  <a:cubicBezTo>
                    <a:pt x="365020" y="632408"/>
                    <a:pt x="365020" y="606021"/>
                    <a:pt x="365020" y="576996"/>
                  </a:cubicBezTo>
                  <a:cubicBezTo>
                    <a:pt x="335114" y="576996"/>
                    <a:pt x="306968" y="576996"/>
                    <a:pt x="278823" y="576996"/>
                  </a:cubicBezTo>
                  <a:close/>
                  <a:moveTo>
                    <a:pt x="43979" y="576996"/>
                  </a:moveTo>
                  <a:cubicBezTo>
                    <a:pt x="43979" y="605142"/>
                    <a:pt x="43979" y="638565"/>
                    <a:pt x="43979" y="664952"/>
                  </a:cubicBezTo>
                  <a:cubicBezTo>
                    <a:pt x="81799" y="664952"/>
                    <a:pt x="105548" y="664073"/>
                    <a:pt x="131935" y="665832"/>
                  </a:cubicBezTo>
                  <a:cubicBezTo>
                    <a:pt x="131935" y="631529"/>
                    <a:pt x="132814" y="602503"/>
                    <a:pt x="132814" y="576996"/>
                  </a:cubicBezTo>
                  <a:cubicBezTo>
                    <a:pt x="102030" y="576996"/>
                    <a:pt x="73884" y="576996"/>
                    <a:pt x="43979" y="576996"/>
                  </a:cubicBezTo>
                  <a:close/>
                  <a:moveTo>
                    <a:pt x="160960" y="449459"/>
                  </a:moveTo>
                  <a:cubicBezTo>
                    <a:pt x="160960" y="481123"/>
                    <a:pt x="160960" y="509268"/>
                    <a:pt x="160960" y="539174"/>
                  </a:cubicBezTo>
                  <a:cubicBezTo>
                    <a:pt x="189986" y="539174"/>
                    <a:pt x="217253" y="539174"/>
                    <a:pt x="248917" y="539174"/>
                  </a:cubicBezTo>
                  <a:cubicBezTo>
                    <a:pt x="248917" y="506630"/>
                    <a:pt x="248917" y="477604"/>
                    <a:pt x="248917" y="449459"/>
                  </a:cubicBezTo>
                  <a:cubicBezTo>
                    <a:pt x="218132" y="449459"/>
                    <a:pt x="189107" y="449459"/>
                    <a:pt x="160960" y="449459"/>
                  </a:cubicBezTo>
                  <a:close/>
                  <a:moveTo>
                    <a:pt x="44858" y="449459"/>
                  </a:moveTo>
                  <a:cubicBezTo>
                    <a:pt x="44858" y="481123"/>
                    <a:pt x="44858" y="509268"/>
                    <a:pt x="44858" y="539174"/>
                  </a:cubicBezTo>
                  <a:cubicBezTo>
                    <a:pt x="75643" y="539174"/>
                    <a:pt x="102910" y="539174"/>
                    <a:pt x="131935" y="539174"/>
                  </a:cubicBezTo>
                  <a:cubicBezTo>
                    <a:pt x="131935" y="505751"/>
                    <a:pt x="131935" y="477604"/>
                    <a:pt x="131935" y="449459"/>
                  </a:cubicBezTo>
                  <a:cubicBezTo>
                    <a:pt x="100271" y="449459"/>
                    <a:pt x="72125" y="449459"/>
                    <a:pt x="44858" y="449459"/>
                  </a:cubicBezTo>
                  <a:close/>
                  <a:moveTo>
                    <a:pt x="278823" y="448579"/>
                  </a:moveTo>
                  <a:cubicBezTo>
                    <a:pt x="278823" y="479364"/>
                    <a:pt x="278823" y="508389"/>
                    <a:pt x="278823" y="538295"/>
                  </a:cubicBezTo>
                  <a:cubicBezTo>
                    <a:pt x="308727" y="538295"/>
                    <a:pt x="335994" y="538295"/>
                    <a:pt x="365020" y="538295"/>
                  </a:cubicBezTo>
                  <a:cubicBezTo>
                    <a:pt x="365020" y="507510"/>
                    <a:pt x="365020" y="478484"/>
                    <a:pt x="365020" y="448579"/>
                  </a:cubicBezTo>
                  <a:cubicBezTo>
                    <a:pt x="335994" y="448579"/>
                    <a:pt x="308727" y="448579"/>
                    <a:pt x="278823" y="448579"/>
                  </a:cubicBezTo>
                  <a:close/>
                  <a:moveTo>
                    <a:pt x="277943" y="318403"/>
                  </a:moveTo>
                  <a:cubicBezTo>
                    <a:pt x="277943" y="350067"/>
                    <a:pt x="277943" y="379094"/>
                    <a:pt x="277943" y="408999"/>
                  </a:cubicBezTo>
                  <a:cubicBezTo>
                    <a:pt x="309607" y="408999"/>
                    <a:pt x="337753" y="408999"/>
                    <a:pt x="366779" y="408999"/>
                  </a:cubicBezTo>
                  <a:cubicBezTo>
                    <a:pt x="366779" y="378214"/>
                    <a:pt x="366779" y="349187"/>
                    <a:pt x="366779" y="318403"/>
                  </a:cubicBezTo>
                  <a:cubicBezTo>
                    <a:pt x="336873" y="318403"/>
                    <a:pt x="307848" y="318403"/>
                    <a:pt x="277943" y="318403"/>
                  </a:cubicBezTo>
                  <a:close/>
                  <a:moveTo>
                    <a:pt x="159201" y="318403"/>
                  </a:moveTo>
                  <a:cubicBezTo>
                    <a:pt x="159201" y="349187"/>
                    <a:pt x="159201" y="378214"/>
                    <a:pt x="159201" y="407239"/>
                  </a:cubicBezTo>
                  <a:cubicBezTo>
                    <a:pt x="190866" y="407239"/>
                    <a:pt x="219892" y="407239"/>
                    <a:pt x="249797" y="407239"/>
                  </a:cubicBezTo>
                  <a:cubicBezTo>
                    <a:pt x="249797" y="376454"/>
                    <a:pt x="249797" y="349187"/>
                    <a:pt x="249797" y="318403"/>
                  </a:cubicBezTo>
                  <a:cubicBezTo>
                    <a:pt x="217253" y="318403"/>
                    <a:pt x="188227" y="318403"/>
                    <a:pt x="159201" y="318403"/>
                  </a:cubicBezTo>
                  <a:close/>
                  <a:moveTo>
                    <a:pt x="43979" y="318403"/>
                  </a:moveTo>
                  <a:cubicBezTo>
                    <a:pt x="43979" y="349187"/>
                    <a:pt x="43979" y="378214"/>
                    <a:pt x="43979" y="408119"/>
                  </a:cubicBezTo>
                  <a:cubicBezTo>
                    <a:pt x="74764" y="408119"/>
                    <a:pt x="102910" y="408119"/>
                    <a:pt x="131935" y="408119"/>
                  </a:cubicBezTo>
                  <a:cubicBezTo>
                    <a:pt x="131935" y="376454"/>
                    <a:pt x="131935" y="347429"/>
                    <a:pt x="131935" y="318403"/>
                  </a:cubicBezTo>
                  <a:cubicBezTo>
                    <a:pt x="100271" y="318403"/>
                    <a:pt x="72125" y="318403"/>
                    <a:pt x="43979" y="318403"/>
                  </a:cubicBezTo>
                  <a:close/>
                  <a:moveTo>
                    <a:pt x="43098" y="187348"/>
                  </a:moveTo>
                  <a:cubicBezTo>
                    <a:pt x="43098" y="219892"/>
                    <a:pt x="43098" y="249797"/>
                    <a:pt x="43098" y="279702"/>
                  </a:cubicBezTo>
                  <a:cubicBezTo>
                    <a:pt x="74764" y="279702"/>
                    <a:pt x="104668" y="279702"/>
                    <a:pt x="132814" y="279702"/>
                  </a:cubicBezTo>
                  <a:cubicBezTo>
                    <a:pt x="132814" y="247159"/>
                    <a:pt x="132814" y="218133"/>
                    <a:pt x="132814" y="187348"/>
                  </a:cubicBezTo>
                  <a:cubicBezTo>
                    <a:pt x="102030" y="187348"/>
                    <a:pt x="73884" y="187348"/>
                    <a:pt x="43098" y="187348"/>
                  </a:cubicBezTo>
                  <a:close/>
                  <a:moveTo>
                    <a:pt x="43979" y="60690"/>
                  </a:moveTo>
                  <a:cubicBezTo>
                    <a:pt x="43979" y="93234"/>
                    <a:pt x="43979" y="122259"/>
                    <a:pt x="43979" y="152166"/>
                  </a:cubicBezTo>
                  <a:cubicBezTo>
                    <a:pt x="75643" y="152166"/>
                    <a:pt x="103789" y="152166"/>
                    <a:pt x="133694" y="152166"/>
                  </a:cubicBezTo>
                  <a:cubicBezTo>
                    <a:pt x="133694" y="121380"/>
                    <a:pt x="133694" y="93234"/>
                    <a:pt x="133694" y="60690"/>
                  </a:cubicBezTo>
                  <a:cubicBezTo>
                    <a:pt x="101151" y="60690"/>
                    <a:pt x="72125" y="60690"/>
                    <a:pt x="43979" y="60690"/>
                  </a:cubicBezTo>
                  <a:close/>
                  <a:moveTo>
                    <a:pt x="0" y="0"/>
                  </a:moveTo>
                  <a:lnTo>
                    <a:pt x="155702" y="0"/>
                  </a:lnTo>
                  <a:lnTo>
                    <a:pt x="155702" y="281913"/>
                  </a:lnTo>
                  <a:lnTo>
                    <a:pt x="277943" y="281913"/>
                  </a:lnTo>
                  <a:lnTo>
                    <a:pt x="277943" y="282341"/>
                  </a:lnTo>
                  <a:cubicBezTo>
                    <a:pt x="307848" y="282341"/>
                    <a:pt x="334235" y="282341"/>
                    <a:pt x="366779" y="282341"/>
                  </a:cubicBezTo>
                  <a:lnTo>
                    <a:pt x="366779" y="281913"/>
                  </a:lnTo>
                  <a:lnTo>
                    <a:pt x="408118" y="281913"/>
                  </a:lnTo>
                  <a:lnTo>
                    <a:pt x="408118" y="1158732"/>
                  </a:lnTo>
                  <a:lnTo>
                    <a:pt x="0" y="115873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2A74F96-8F0D-48B6-AA82-2AAC090A7956}"/>
              </a:ext>
            </a:extLst>
          </p:cNvPr>
          <p:cNvGrpSpPr/>
          <p:nvPr/>
        </p:nvGrpSpPr>
        <p:grpSpPr>
          <a:xfrm>
            <a:off x="4107219" y="2771850"/>
            <a:ext cx="3724579" cy="1339211"/>
            <a:chOff x="72370" y="560319"/>
            <a:chExt cx="3724579" cy="13392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9B7F142-3292-4340-A182-29D78D5C968C}"/>
                </a:ext>
              </a:extLst>
            </p:cNvPr>
            <p:cNvGrpSpPr/>
            <p:nvPr/>
          </p:nvGrpSpPr>
          <p:grpSpPr>
            <a:xfrm>
              <a:off x="102369" y="588209"/>
              <a:ext cx="3676679" cy="1220090"/>
              <a:chOff x="4067546" y="4123739"/>
              <a:chExt cx="3676679" cy="122009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F11563C-B50B-4898-91C4-31EC84967A9F}"/>
                  </a:ext>
                </a:extLst>
              </p:cNvPr>
              <p:cNvSpPr/>
              <p:nvPr/>
            </p:nvSpPr>
            <p:spPr>
              <a:xfrm>
                <a:off x="4447643" y="4123739"/>
                <a:ext cx="214892" cy="1220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452C4001-8FA0-45CA-BB82-05AFAE70A732}"/>
                  </a:ext>
                </a:extLst>
              </p:cNvPr>
              <p:cNvSpPr/>
              <p:nvPr/>
            </p:nvSpPr>
            <p:spPr>
              <a:xfrm>
                <a:off x="4800373" y="4611034"/>
                <a:ext cx="301172" cy="6114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25D9036-11EB-4E8E-8CDB-36FB022A9F71}"/>
                  </a:ext>
                </a:extLst>
              </p:cNvPr>
              <p:cNvSpPr/>
              <p:nvPr/>
            </p:nvSpPr>
            <p:spPr>
              <a:xfrm>
                <a:off x="5249722" y="4765455"/>
                <a:ext cx="301172" cy="4810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1B7FF64-73BA-4E3F-9139-C9EE73F30CA1}"/>
                  </a:ext>
                </a:extLst>
              </p:cNvPr>
              <p:cNvSpPr/>
              <p:nvPr/>
            </p:nvSpPr>
            <p:spPr>
              <a:xfrm>
                <a:off x="6012699" y="4794858"/>
                <a:ext cx="230206" cy="5376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2AFB15B-F262-4613-8414-9DDD22EA37FA}"/>
                  </a:ext>
                </a:extLst>
              </p:cNvPr>
              <p:cNvSpPr/>
              <p:nvPr/>
            </p:nvSpPr>
            <p:spPr>
              <a:xfrm>
                <a:off x="7412084" y="4927006"/>
                <a:ext cx="332141" cy="375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DF94B43A-7AA9-4621-A71D-3B3174DB8EAB}"/>
                  </a:ext>
                </a:extLst>
              </p:cNvPr>
              <p:cNvSpPr/>
              <p:nvPr/>
            </p:nvSpPr>
            <p:spPr>
              <a:xfrm>
                <a:off x="6424578" y="4322737"/>
                <a:ext cx="344968" cy="729909"/>
              </a:xfrm>
              <a:custGeom>
                <a:avLst/>
                <a:gdLst>
                  <a:gd name="connsiteX0" fmla="*/ 0 w 344968"/>
                  <a:gd name="connsiteY0" fmla="*/ 0 h 729909"/>
                  <a:gd name="connsiteX1" fmla="*/ 112879 w 344968"/>
                  <a:gd name="connsiteY1" fmla="*/ 0 h 729909"/>
                  <a:gd name="connsiteX2" fmla="*/ 112879 w 344968"/>
                  <a:gd name="connsiteY2" fmla="*/ 262206 h 729909"/>
                  <a:gd name="connsiteX3" fmla="*/ 344968 w 344968"/>
                  <a:gd name="connsiteY3" fmla="*/ 262206 h 729909"/>
                  <a:gd name="connsiteX4" fmla="*/ 344968 w 344968"/>
                  <a:gd name="connsiteY4" fmla="*/ 729909 h 729909"/>
                  <a:gd name="connsiteX5" fmla="*/ 112879 w 344968"/>
                  <a:gd name="connsiteY5" fmla="*/ 729909 h 729909"/>
                  <a:gd name="connsiteX6" fmla="*/ 104808 w 344968"/>
                  <a:gd name="connsiteY6" fmla="*/ 729909 h 729909"/>
                  <a:gd name="connsiteX7" fmla="*/ 0 w 344968"/>
                  <a:gd name="connsiteY7" fmla="*/ 729909 h 72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968" h="729909">
                    <a:moveTo>
                      <a:pt x="0" y="0"/>
                    </a:moveTo>
                    <a:lnTo>
                      <a:pt x="112879" y="0"/>
                    </a:lnTo>
                    <a:lnTo>
                      <a:pt x="112879" y="262206"/>
                    </a:lnTo>
                    <a:lnTo>
                      <a:pt x="344968" y="262206"/>
                    </a:lnTo>
                    <a:lnTo>
                      <a:pt x="344968" y="729909"/>
                    </a:lnTo>
                    <a:lnTo>
                      <a:pt x="112879" y="729909"/>
                    </a:lnTo>
                    <a:lnTo>
                      <a:pt x="104808" y="729909"/>
                    </a:lnTo>
                    <a:lnTo>
                      <a:pt x="0" y="7299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5CBFAD5-392F-402A-B1A9-6A6F80FA99F0}"/>
                  </a:ext>
                </a:extLst>
              </p:cNvPr>
              <p:cNvSpPr/>
              <p:nvPr/>
            </p:nvSpPr>
            <p:spPr>
              <a:xfrm>
                <a:off x="6924401" y="4567247"/>
                <a:ext cx="123249" cy="7653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90C30C-3046-4B88-9226-3AA39A78BE38}"/>
                  </a:ext>
                </a:extLst>
              </p:cNvPr>
              <p:cNvSpPr/>
              <p:nvPr/>
            </p:nvSpPr>
            <p:spPr>
              <a:xfrm flipH="1">
                <a:off x="4067546" y="4602487"/>
                <a:ext cx="248823" cy="526477"/>
              </a:xfrm>
              <a:custGeom>
                <a:avLst/>
                <a:gdLst>
                  <a:gd name="connsiteX0" fmla="*/ 0 w 344968"/>
                  <a:gd name="connsiteY0" fmla="*/ 0 h 729909"/>
                  <a:gd name="connsiteX1" fmla="*/ 112879 w 344968"/>
                  <a:gd name="connsiteY1" fmla="*/ 0 h 729909"/>
                  <a:gd name="connsiteX2" fmla="*/ 112879 w 344968"/>
                  <a:gd name="connsiteY2" fmla="*/ 262206 h 729909"/>
                  <a:gd name="connsiteX3" fmla="*/ 344968 w 344968"/>
                  <a:gd name="connsiteY3" fmla="*/ 262206 h 729909"/>
                  <a:gd name="connsiteX4" fmla="*/ 344968 w 344968"/>
                  <a:gd name="connsiteY4" fmla="*/ 729909 h 729909"/>
                  <a:gd name="connsiteX5" fmla="*/ 112879 w 344968"/>
                  <a:gd name="connsiteY5" fmla="*/ 729909 h 729909"/>
                  <a:gd name="connsiteX6" fmla="*/ 104808 w 344968"/>
                  <a:gd name="connsiteY6" fmla="*/ 729909 h 729909"/>
                  <a:gd name="connsiteX7" fmla="*/ 0 w 344968"/>
                  <a:gd name="connsiteY7" fmla="*/ 729909 h 72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968" h="729909">
                    <a:moveTo>
                      <a:pt x="0" y="0"/>
                    </a:moveTo>
                    <a:lnTo>
                      <a:pt x="112879" y="0"/>
                    </a:lnTo>
                    <a:lnTo>
                      <a:pt x="112879" y="262206"/>
                    </a:lnTo>
                    <a:lnTo>
                      <a:pt x="344968" y="262206"/>
                    </a:lnTo>
                    <a:lnTo>
                      <a:pt x="344968" y="729909"/>
                    </a:lnTo>
                    <a:lnTo>
                      <a:pt x="112879" y="729909"/>
                    </a:lnTo>
                    <a:lnTo>
                      <a:pt x="104808" y="729909"/>
                    </a:lnTo>
                    <a:lnTo>
                      <a:pt x="0" y="7299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361B2A2-77F0-45BB-B2C4-D255F45A4F3B}"/>
                </a:ext>
              </a:extLst>
            </p:cNvPr>
            <p:cNvGrpSpPr/>
            <p:nvPr/>
          </p:nvGrpSpPr>
          <p:grpSpPr>
            <a:xfrm>
              <a:off x="72370" y="560319"/>
              <a:ext cx="3724579" cy="1339211"/>
              <a:chOff x="4037547" y="4095849"/>
              <a:chExt cx="3724579" cy="1339211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143B37F1-FF10-4F7D-8952-DDBBF143F707}"/>
                  </a:ext>
                </a:extLst>
              </p:cNvPr>
              <p:cNvSpPr/>
              <p:nvPr/>
            </p:nvSpPr>
            <p:spPr>
              <a:xfrm>
                <a:off x="4693877" y="4464737"/>
                <a:ext cx="532405" cy="970323"/>
              </a:xfrm>
              <a:custGeom>
                <a:avLst/>
                <a:gdLst>
                  <a:gd name="connsiteX0" fmla="*/ 475422 w 923439"/>
                  <a:gd name="connsiteY0" fmla="*/ 855427 h 1647670"/>
                  <a:gd name="connsiteX1" fmla="*/ 475422 w 923439"/>
                  <a:gd name="connsiteY1" fmla="*/ 969146 h 1647670"/>
                  <a:gd name="connsiteX2" fmla="*/ 589141 w 923439"/>
                  <a:gd name="connsiteY2" fmla="*/ 969146 h 1647670"/>
                  <a:gd name="connsiteX3" fmla="*/ 589141 w 923439"/>
                  <a:gd name="connsiteY3" fmla="*/ 855427 h 1647670"/>
                  <a:gd name="connsiteX4" fmla="*/ 334298 w 923439"/>
                  <a:gd name="connsiteY4" fmla="*/ 855427 h 1647670"/>
                  <a:gd name="connsiteX5" fmla="*/ 334298 w 923439"/>
                  <a:gd name="connsiteY5" fmla="*/ 969146 h 1647670"/>
                  <a:gd name="connsiteX6" fmla="*/ 448017 w 923439"/>
                  <a:gd name="connsiteY6" fmla="*/ 969146 h 1647670"/>
                  <a:gd name="connsiteX7" fmla="*/ 448017 w 923439"/>
                  <a:gd name="connsiteY7" fmla="*/ 855427 h 1647670"/>
                  <a:gd name="connsiteX8" fmla="*/ 475422 w 923439"/>
                  <a:gd name="connsiteY8" fmla="*/ 709876 h 1647670"/>
                  <a:gd name="connsiteX9" fmla="*/ 475422 w 923439"/>
                  <a:gd name="connsiteY9" fmla="*/ 823595 h 1647670"/>
                  <a:gd name="connsiteX10" fmla="*/ 589141 w 923439"/>
                  <a:gd name="connsiteY10" fmla="*/ 823595 h 1647670"/>
                  <a:gd name="connsiteX11" fmla="*/ 589141 w 923439"/>
                  <a:gd name="connsiteY11" fmla="*/ 709876 h 1647670"/>
                  <a:gd name="connsiteX12" fmla="*/ 334298 w 923439"/>
                  <a:gd name="connsiteY12" fmla="*/ 709876 h 1647670"/>
                  <a:gd name="connsiteX13" fmla="*/ 334298 w 923439"/>
                  <a:gd name="connsiteY13" fmla="*/ 823595 h 1647670"/>
                  <a:gd name="connsiteX14" fmla="*/ 448017 w 923439"/>
                  <a:gd name="connsiteY14" fmla="*/ 823595 h 1647670"/>
                  <a:gd name="connsiteX15" fmla="*/ 448017 w 923439"/>
                  <a:gd name="connsiteY15" fmla="*/ 709876 h 1647670"/>
                  <a:gd name="connsiteX16" fmla="*/ 475422 w 923439"/>
                  <a:gd name="connsiteY16" fmla="*/ 500489 h 1647670"/>
                  <a:gd name="connsiteX17" fmla="*/ 475422 w 923439"/>
                  <a:gd name="connsiteY17" fmla="*/ 614208 h 1647670"/>
                  <a:gd name="connsiteX18" fmla="*/ 589141 w 923439"/>
                  <a:gd name="connsiteY18" fmla="*/ 614208 h 1647670"/>
                  <a:gd name="connsiteX19" fmla="*/ 589141 w 923439"/>
                  <a:gd name="connsiteY19" fmla="*/ 500489 h 1647670"/>
                  <a:gd name="connsiteX20" fmla="*/ 334298 w 923439"/>
                  <a:gd name="connsiteY20" fmla="*/ 500489 h 1647670"/>
                  <a:gd name="connsiteX21" fmla="*/ 334298 w 923439"/>
                  <a:gd name="connsiteY21" fmla="*/ 614208 h 1647670"/>
                  <a:gd name="connsiteX22" fmla="*/ 448017 w 923439"/>
                  <a:gd name="connsiteY22" fmla="*/ 614208 h 1647670"/>
                  <a:gd name="connsiteX23" fmla="*/ 448017 w 923439"/>
                  <a:gd name="connsiteY23" fmla="*/ 500489 h 1647670"/>
                  <a:gd name="connsiteX24" fmla="*/ 475422 w 923439"/>
                  <a:gd name="connsiteY24" fmla="*/ 354938 h 1647670"/>
                  <a:gd name="connsiteX25" fmla="*/ 475422 w 923439"/>
                  <a:gd name="connsiteY25" fmla="*/ 468657 h 1647670"/>
                  <a:gd name="connsiteX26" fmla="*/ 589141 w 923439"/>
                  <a:gd name="connsiteY26" fmla="*/ 468657 h 1647670"/>
                  <a:gd name="connsiteX27" fmla="*/ 589141 w 923439"/>
                  <a:gd name="connsiteY27" fmla="*/ 354938 h 1647670"/>
                  <a:gd name="connsiteX28" fmla="*/ 334298 w 923439"/>
                  <a:gd name="connsiteY28" fmla="*/ 354938 h 1647670"/>
                  <a:gd name="connsiteX29" fmla="*/ 334298 w 923439"/>
                  <a:gd name="connsiteY29" fmla="*/ 468657 h 1647670"/>
                  <a:gd name="connsiteX30" fmla="*/ 448017 w 923439"/>
                  <a:gd name="connsiteY30" fmla="*/ 468657 h 1647670"/>
                  <a:gd name="connsiteX31" fmla="*/ 448017 w 923439"/>
                  <a:gd name="connsiteY31" fmla="*/ 354938 h 1647670"/>
                  <a:gd name="connsiteX32" fmla="*/ 461720 w 923439"/>
                  <a:gd name="connsiteY32" fmla="*/ 0 h 1647670"/>
                  <a:gd name="connsiteX33" fmla="*/ 923439 w 923439"/>
                  <a:gd name="connsiteY33" fmla="*/ 308459 h 1647670"/>
                  <a:gd name="connsiteX34" fmla="*/ 768082 w 923439"/>
                  <a:gd name="connsiteY34" fmla="*/ 308459 h 1647670"/>
                  <a:gd name="connsiteX35" fmla="*/ 768082 w 923439"/>
                  <a:gd name="connsiteY35" fmla="*/ 1647670 h 1647670"/>
                  <a:gd name="connsiteX36" fmla="*/ 155357 w 923439"/>
                  <a:gd name="connsiteY36" fmla="*/ 1647670 h 1647670"/>
                  <a:gd name="connsiteX37" fmla="*/ 155357 w 923439"/>
                  <a:gd name="connsiteY37" fmla="*/ 308459 h 1647670"/>
                  <a:gd name="connsiteX38" fmla="*/ 0 w 923439"/>
                  <a:gd name="connsiteY38" fmla="*/ 308459 h 1647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23439" h="1647670">
                    <a:moveTo>
                      <a:pt x="475422" y="855427"/>
                    </a:moveTo>
                    <a:lnTo>
                      <a:pt x="475422" y="969146"/>
                    </a:lnTo>
                    <a:lnTo>
                      <a:pt x="589141" y="969146"/>
                    </a:lnTo>
                    <a:lnTo>
                      <a:pt x="589141" y="855427"/>
                    </a:lnTo>
                    <a:close/>
                    <a:moveTo>
                      <a:pt x="334298" y="855427"/>
                    </a:moveTo>
                    <a:lnTo>
                      <a:pt x="334298" y="969146"/>
                    </a:lnTo>
                    <a:lnTo>
                      <a:pt x="448017" y="969146"/>
                    </a:lnTo>
                    <a:lnTo>
                      <a:pt x="448017" y="855427"/>
                    </a:lnTo>
                    <a:close/>
                    <a:moveTo>
                      <a:pt x="475422" y="709876"/>
                    </a:moveTo>
                    <a:lnTo>
                      <a:pt x="475422" y="823595"/>
                    </a:lnTo>
                    <a:lnTo>
                      <a:pt x="589141" y="823595"/>
                    </a:lnTo>
                    <a:lnTo>
                      <a:pt x="589141" y="709876"/>
                    </a:lnTo>
                    <a:close/>
                    <a:moveTo>
                      <a:pt x="334298" y="709876"/>
                    </a:moveTo>
                    <a:lnTo>
                      <a:pt x="334298" y="823595"/>
                    </a:lnTo>
                    <a:lnTo>
                      <a:pt x="448017" y="823595"/>
                    </a:lnTo>
                    <a:lnTo>
                      <a:pt x="448017" y="709876"/>
                    </a:lnTo>
                    <a:close/>
                    <a:moveTo>
                      <a:pt x="475422" y="500489"/>
                    </a:moveTo>
                    <a:lnTo>
                      <a:pt x="475422" y="614208"/>
                    </a:lnTo>
                    <a:lnTo>
                      <a:pt x="589141" y="614208"/>
                    </a:lnTo>
                    <a:lnTo>
                      <a:pt x="589141" y="500489"/>
                    </a:lnTo>
                    <a:close/>
                    <a:moveTo>
                      <a:pt x="334298" y="500489"/>
                    </a:moveTo>
                    <a:lnTo>
                      <a:pt x="334298" y="614208"/>
                    </a:lnTo>
                    <a:lnTo>
                      <a:pt x="448017" y="614208"/>
                    </a:lnTo>
                    <a:lnTo>
                      <a:pt x="448017" y="500489"/>
                    </a:lnTo>
                    <a:close/>
                    <a:moveTo>
                      <a:pt x="475422" y="354938"/>
                    </a:moveTo>
                    <a:lnTo>
                      <a:pt x="475422" y="468657"/>
                    </a:lnTo>
                    <a:lnTo>
                      <a:pt x="589141" y="468657"/>
                    </a:lnTo>
                    <a:lnTo>
                      <a:pt x="589141" y="354938"/>
                    </a:lnTo>
                    <a:close/>
                    <a:moveTo>
                      <a:pt x="334298" y="354938"/>
                    </a:moveTo>
                    <a:lnTo>
                      <a:pt x="334298" y="468657"/>
                    </a:lnTo>
                    <a:lnTo>
                      <a:pt x="448017" y="468657"/>
                    </a:lnTo>
                    <a:lnTo>
                      <a:pt x="448017" y="354938"/>
                    </a:lnTo>
                    <a:close/>
                    <a:moveTo>
                      <a:pt x="461720" y="0"/>
                    </a:moveTo>
                    <a:lnTo>
                      <a:pt x="923439" y="308459"/>
                    </a:lnTo>
                    <a:lnTo>
                      <a:pt x="768082" y="308459"/>
                    </a:lnTo>
                    <a:lnTo>
                      <a:pt x="768082" y="1647670"/>
                    </a:lnTo>
                    <a:lnTo>
                      <a:pt x="155357" y="1647670"/>
                    </a:lnTo>
                    <a:lnTo>
                      <a:pt x="155357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E4D0F66E-08E0-42C9-951B-5B7907C7E180}"/>
                  </a:ext>
                </a:extLst>
              </p:cNvPr>
              <p:cNvSpPr/>
              <p:nvPr/>
            </p:nvSpPr>
            <p:spPr>
              <a:xfrm>
                <a:off x="6882746" y="4407892"/>
                <a:ext cx="202983" cy="1027168"/>
              </a:xfrm>
              <a:custGeom>
                <a:avLst/>
                <a:gdLst>
                  <a:gd name="connsiteX0" fmla="*/ 99275 w 306850"/>
                  <a:gd name="connsiteY0" fmla="*/ 1096373 h 1339211"/>
                  <a:gd name="connsiteX1" fmla="*/ 99275 w 306850"/>
                  <a:gd name="connsiteY1" fmla="*/ 1150665 h 1339211"/>
                  <a:gd name="connsiteX2" fmla="*/ 207575 w 306850"/>
                  <a:gd name="connsiteY2" fmla="*/ 1150665 h 1339211"/>
                  <a:gd name="connsiteX3" fmla="*/ 207575 w 306850"/>
                  <a:gd name="connsiteY3" fmla="*/ 1096373 h 1339211"/>
                  <a:gd name="connsiteX4" fmla="*/ 99275 w 306850"/>
                  <a:gd name="connsiteY4" fmla="*/ 974391 h 1339211"/>
                  <a:gd name="connsiteX5" fmla="*/ 99275 w 306850"/>
                  <a:gd name="connsiteY5" fmla="*/ 1028684 h 1339211"/>
                  <a:gd name="connsiteX6" fmla="*/ 207575 w 306850"/>
                  <a:gd name="connsiteY6" fmla="*/ 1028684 h 1339211"/>
                  <a:gd name="connsiteX7" fmla="*/ 207575 w 306850"/>
                  <a:gd name="connsiteY7" fmla="*/ 974391 h 1339211"/>
                  <a:gd name="connsiteX8" fmla="*/ 99275 w 306850"/>
                  <a:gd name="connsiteY8" fmla="*/ 852409 h 1339211"/>
                  <a:gd name="connsiteX9" fmla="*/ 99275 w 306850"/>
                  <a:gd name="connsiteY9" fmla="*/ 906702 h 1339211"/>
                  <a:gd name="connsiteX10" fmla="*/ 207575 w 306850"/>
                  <a:gd name="connsiteY10" fmla="*/ 906702 h 1339211"/>
                  <a:gd name="connsiteX11" fmla="*/ 207575 w 306850"/>
                  <a:gd name="connsiteY11" fmla="*/ 852409 h 1339211"/>
                  <a:gd name="connsiteX12" fmla="*/ 99275 w 306850"/>
                  <a:gd name="connsiteY12" fmla="*/ 730427 h 1339211"/>
                  <a:gd name="connsiteX13" fmla="*/ 99275 w 306850"/>
                  <a:gd name="connsiteY13" fmla="*/ 784720 h 1339211"/>
                  <a:gd name="connsiteX14" fmla="*/ 207575 w 306850"/>
                  <a:gd name="connsiteY14" fmla="*/ 784720 h 1339211"/>
                  <a:gd name="connsiteX15" fmla="*/ 207575 w 306850"/>
                  <a:gd name="connsiteY15" fmla="*/ 730427 h 1339211"/>
                  <a:gd name="connsiteX16" fmla="*/ 99275 w 306850"/>
                  <a:gd name="connsiteY16" fmla="*/ 608446 h 1339211"/>
                  <a:gd name="connsiteX17" fmla="*/ 99275 w 306850"/>
                  <a:gd name="connsiteY17" fmla="*/ 662738 h 1339211"/>
                  <a:gd name="connsiteX18" fmla="*/ 207575 w 306850"/>
                  <a:gd name="connsiteY18" fmla="*/ 662738 h 1339211"/>
                  <a:gd name="connsiteX19" fmla="*/ 207575 w 306850"/>
                  <a:gd name="connsiteY19" fmla="*/ 608446 h 1339211"/>
                  <a:gd name="connsiteX20" fmla="*/ 99275 w 306850"/>
                  <a:gd name="connsiteY20" fmla="*/ 486464 h 1339211"/>
                  <a:gd name="connsiteX21" fmla="*/ 99275 w 306850"/>
                  <a:gd name="connsiteY21" fmla="*/ 540756 h 1339211"/>
                  <a:gd name="connsiteX22" fmla="*/ 207575 w 306850"/>
                  <a:gd name="connsiteY22" fmla="*/ 540756 h 1339211"/>
                  <a:gd name="connsiteX23" fmla="*/ 207575 w 306850"/>
                  <a:gd name="connsiteY23" fmla="*/ 486464 h 1339211"/>
                  <a:gd name="connsiteX24" fmla="*/ 99275 w 306850"/>
                  <a:gd name="connsiteY24" fmla="*/ 364482 h 1339211"/>
                  <a:gd name="connsiteX25" fmla="*/ 99275 w 306850"/>
                  <a:gd name="connsiteY25" fmla="*/ 418774 h 1339211"/>
                  <a:gd name="connsiteX26" fmla="*/ 207575 w 306850"/>
                  <a:gd name="connsiteY26" fmla="*/ 418774 h 1339211"/>
                  <a:gd name="connsiteX27" fmla="*/ 207575 w 306850"/>
                  <a:gd name="connsiteY27" fmla="*/ 364482 h 1339211"/>
                  <a:gd name="connsiteX28" fmla="*/ 99275 w 306850"/>
                  <a:gd name="connsiteY28" fmla="*/ 242500 h 1339211"/>
                  <a:gd name="connsiteX29" fmla="*/ 99275 w 306850"/>
                  <a:gd name="connsiteY29" fmla="*/ 296792 h 1339211"/>
                  <a:gd name="connsiteX30" fmla="*/ 207575 w 306850"/>
                  <a:gd name="connsiteY30" fmla="*/ 296792 h 1339211"/>
                  <a:gd name="connsiteX31" fmla="*/ 207575 w 306850"/>
                  <a:gd name="connsiteY31" fmla="*/ 242500 h 1339211"/>
                  <a:gd name="connsiteX32" fmla="*/ 99275 w 306850"/>
                  <a:gd name="connsiteY32" fmla="*/ 120518 h 1339211"/>
                  <a:gd name="connsiteX33" fmla="*/ 99275 w 306850"/>
                  <a:gd name="connsiteY33" fmla="*/ 174811 h 1339211"/>
                  <a:gd name="connsiteX34" fmla="*/ 207575 w 306850"/>
                  <a:gd name="connsiteY34" fmla="*/ 174811 h 1339211"/>
                  <a:gd name="connsiteX35" fmla="*/ 207575 w 306850"/>
                  <a:gd name="connsiteY35" fmla="*/ 120518 h 1339211"/>
                  <a:gd name="connsiteX36" fmla="*/ 0 w 306850"/>
                  <a:gd name="connsiteY36" fmla="*/ 0 h 1339211"/>
                  <a:gd name="connsiteX37" fmla="*/ 306850 w 306850"/>
                  <a:gd name="connsiteY37" fmla="*/ 0 h 1339211"/>
                  <a:gd name="connsiteX38" fmla="*/ 306850 w 306850"/>
                  <a:gd name="connsiteY38" fmla="*/ 1339211 h 1339211"/>
                  <a:gd name="connsiteX39" fmla="*/ 0 w 306850"/>
                  <a:gd name="connsiteY39" fmla="*/ 1339211 h 1339211"/>
                  <a:gd name="connsiteX0" fmla="*/ 99275 w 306850"/>
                  <a:gd name="connsiteY0" fmla="*/ 1277348 h 1520186"/>
                  <a:gd name="connsiteX1" fmla="*/ 99275 w 306850"/>
                  <a:gd name="connsiteY1" fmla="*/ 1331640 h 1520186"/>
                  <a:gd name="connsiteX2" fmla="*/ 207575 w 306850"/>
                  <a:gd name="connsiteY2" fmla="*/ 1331640 h 1520186"/>
                  <a:gd name="connsiteX3" fmla="*/ 207575 w 306850"/>
                  <a:gd name="connsiteY3" fmla="*/ 1277348 h 1520186"/>
                  <a:gd name="connsiteX4" fmla="*/ 99275 w 306850"/>
                  <a:gd name="connsiteY4" fmla="*/ 1277348 h 1520186"/>
                  <a:gd name="connsiteX5" fmla="*/ 99275 w 306850"/>
                  <a:gd name="connsiteY5" fmla="*/ 1155366 h 1520186"/>
                  <a:gd name="connsiteX6" fmla="*/ 99275 w 306850"/>
                  <a:gd name="connsiteY6" fmla="*/ 1209659 h 1520186"/>
                  <a:gd name="connsiteX7" fmla="*/ 207575 w 306850"/>
                  <a:gd name="connsiteY7" fmla="*/ 1209659 h 1520186"/>
                  <a:gd name="connsiteX8" fmla="*/ 207575 w 306850"/>
                  <a:gd name="connsiteY8" fmla="*/ 1155366 h 1520186"/>
                  <a:gd name="connsiteX9" fmla="*/ 99275 w 306850"/>
                  <a:gd name="connsiteY9" fmla="*/ 1155366 h 1520186"/>
                  <a:gd name="connsiteX10" fmla="*/ 99275 w 306850"/>
                  <a:gd name="connsiteY10" fmla="*/ 1033384 h 1520186"/>
                  <a:gd name="connsiteX11" fmla="*/ 99275 w 306850"/>
                  <a:gd name="connsiteY11" fmla="*/ 1087677 h 1520186"/>
                  <a:gd name="connsiteX12" fmla="*/ 207575 w 306850"/>
                  <a:gd name="connsiteY12" fmla="*/ 1087677 h 1520186"/>
                  <a:gd name="connsiteX13" fmla="*/ 207575 w 306850"/>
                  <a:gd name="connsiteY13" fmla="*/ 1033384 h 1520186"/>
                  <a:gd name="connsiteX14" fmla="*/ 99275 w 306850"/>
                  <a:gd name="connsiteY14" fmla="*/ 1033384 h 1520186"/>
                  <a:gd name="connsiteX15" fmla="*/ 99275 w 306850"/>
                  <a:gd name="connsiteY15" fmla="*/ 911402 h 1520186"/>
                  <a:gd name="connsiteX16" fmla="*/ 99275 w 306850"/>
                  <a:gd name="connsiteY16" fmla="*/ 965695 h 1520186"/>
                  <a:gd name="connsiteX17" fmla="*/ 207575 w 306850"/>
                  <a:gd name="connsiteY17" fmla="*/ 965695 h 1520186"/>
                  <a:gd name="connsiteX18" fmla="*/ 207575 w 306850"/>
                  <a:gd name="connsiteY18" fmla="*/ 911402 h 1520186"/>
                  <a:gd name="connsiteX19" fmla="*/ 99275 w 306850"/>
                  <a:gd name="connsiteY19" fmla="*/ 911402 h 1520186"/>
                  <a:gd name="connsiteX20" fmla="*/ 99275 w 306850"/>
                  <a:gd name="connsiteY20" fmla="*/ 789421 h 1520186"/>
                  <a:gd name="connsiteX21" fmla="*/ 99275 w 306850"/>
                  <a:gd name="connsiteY21" fmla="*/ 843713 h 1520186"/>
                  <a:gd name="connsiteX22" fmla="*/ 207575 w 306850"/>
                  <a:gd name="connsiteY22" fmla="*/ 843713 h 1520186"/>
                  <a:gd name="connsiteX23" fmla="*/ 207575 w 306850"/>
                  <a:gd name="connsiteY23" fmla="*/ 789421 h 1520186"/>
                  <a:gd name="connsiteX24" fmla="*/ 99275 w 306850"/>
                  <a:gd name="connsiteY24" fmla="*/ 789421 h 1520186"/>
                  <a:gd name="connsiteX25" fmla="*/ 99275 w 306850"/>
                  <a:gd name="connsiteY25" fmla="*/ 667439 h 1520186"/>
                  <a:gd name="connsiteX26" fmla="*/ 99275 w 306850"/>
                  <a:gd name="connsiteY26" fmla="*/ 721731 h 1520186"/>
                  <a:gd name="connsiteX27" fmla="*/ 207575 w 306850"/>
                  <a:gd name="connsiteY27" fmla="*/ 721731 h 1520186"/>
                  <a:gd name="connsiteX28" fmla="*/ 207575 w 306850"/>
                  <a:gd name="connsiteY28" fmla="*/ 667439 h 1520186"/>
                  <a:gd name="connsiteX29" fmla="*/ 99275 w 306850"/>
                  <a:gd name="connsiteY29" fmla="*/ 667439 h 1520186"/>
                  <a:gd name="connsiteX30" fmla="*/ 99275 w 306850"/>
                  <a:gd name="connsiteY30" fmla="*/ 545457 h 1520186"/>
                  <a:gd name="connsiteX31" fmla="*/ 99275 w 306850"/>
                  <a:gd name="connsiteY31" fmla="*/ 599749 h 1520186"/>
                  <a:gd name="connsiteX32" fmla="*/ 207575 w 306850"/>
                  <a:gd name="connsiteY32" fmla="*/ 599749 h 1520186"/>
                  <a:gd name="connsiteX33" fmla="*/ 207575 w 306850"/>
                  <a:gd name="connsiteY33" fmla="*/ 545457 h 1520186"/>
                  <a:gd name="connsiteX34" fmla="*/ 99275 w 306850"/>
                  <a:gd name="connsiteY34" fmla="*/ 545457 h 1520186"/>
                  <a:gd name="connsiteX35" fmla="*/ 99275 w 306850"/>
                  <a:gd name="connsiteY35" fmla="*/ 423475 h 1520186"/>
                  <a:gd name="connsiteX36" fmla="*/ 99275 w 306850"/>
                  <a:gd name="connsiteY36" fmla="*/ 477767 h 1520186"/>
                  <a:gd name="connsiteX37" fmla="*/ 207575 w 306850"/>
                  <a:gd name="connsiteY37" fmla="*/ 477767 h 1520186"/>
                  <a:gd name="connsiteX38" fmla="*/ 207575 w 306850"/>
                  <a:gd name="connsiteY38" fmla="*/ 423475 h 1520186"/>
                  <a:gd name="connsiteX39" fmla="*/ 99275 w 306850"/>
                  <a:gd name="connsiteY39" fmla="*/ 423475 h 1520186"/>
                  <a:gd name="connsiteX40" fmla="*/ 99275 w 306850"/>
                  <a:gd name="connsiteY40" fmla="*/ 301493 h 1520186"/>
                  <a:gd name="connsiteX41" fmla="*/ 99275 w 306850"/>
                  <a:gd name="connsiteY41" fmla="*/ 355786 h 1520186"/>
                  <a:gd name="connsiteX42" fmla="*/ 207575 w 306850"/>
                  <a:gd name="connsiteY42" fmla="*/ 355786 h 1520186"/>
                  <a:gd name="connsiteX43" fmla="*/ 207575 w 306850"/>
                  <a:gd name="connsiteY43" fmla="*/ 301493 h 1520186"/>
                  <a:gd name="connsiteX44" fmla="*/ 99275 w 306850"/>
                  <a:gd name="connsiteY44" fmla="*/ 301493 h 1520186"/>
                  <a:gd name="connsiteX45" fmla="*/ 0 w 306850"/>
                  <a:gd name="connsiteY45" fmla="*/ 180975 h 1520186"/>
                  <a:gd name="connsiteX46" fmla="*/ 297325 w 306850"/>
                  <a:gd name="connsiteY46" fmla="*/ 0 h 1520186"/>
                  <a:gd name="connsiteX47" fmla="*/ 306850 w 306850"/>
                  <a:gd name="connsiteY47" fmla="*/ 1520186 h 1520186"/>
                  <a:gd name="connsiteX48" fmla="*/ 0 w 306850"/>
                  <a:gd name="connsiteY48" fmla="*/ 1520186 h 1520186"/>
                  <a:gd name="connsiteX49" fmla="*/ 0 w 306850"/>
                  <a:gd name="connsiteY49" fmla="*/ 180975 h 152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06850" h="1520186">
                    <a:moveTo>
                      <a:pt x="99275" y="1277348"/>
                    </a:moveTo>
                    <a:lnTo>
                      <a:pt x="99275" y="1331640"/>
                    </a:lnTo>
                    <a:lnTo>
                      <a:pt x="207575" y="1331640"/>
                    </a:lnTo>
                    <a:lnTo>
                      <a:pt x="207575" y="1277348"/>
                    </a:lnTo>
                    <a:lnTo>
                      <a:pt x="99275" y="1277348"/>
                    </a:lnTo>
                    <a:close/>
                    <a:moveTo>
                      <a:pt x="99275" y="1155366"/>
                    </a:moveTo>
                    <a:lnTo>
                      <a:pt x="99275" y="1209659"/>
                    </a:lnTo>
                    <a:lnTo>
                      <a:pt x="207575" y="1209659"/>
                    </a:lnTo>
                    <a:lnTo>
                      <a:pt x="207575" y="1155366"/>
                    </a:lnTo>
                    <a:lnTo>
                      <a:pt x="99275" y="1155366"/>
                    </a:lnTo>
                    <a:close/>
                    <a:moveTo>
                      <a:pt x="99275" y="1033384"/>
                    </a:moveTo>
                    <a:lnTo>
                      <a:pt x="99275" y="1087677"/>
                    </a:lnTo>
                    <a:lnTo>
                      <a:pt x="207575" y="1087677"/>
                    </a:lnTo>
                    <a:lnTo>
                      <a:pt x="207575" y="1033384"/>
                    </a:lnTo>
                    <a:lnTo>
                      <a:pt x="99275" y="1033384"/>
                    </a:lnTo>
                    <a:close/>
                    <a:moveTo>
                      <a:pt x="99275" y="911402"/>
                    </a:moveTo>
                    <a:lnTo>
                      <a:pt x="99275" y="965695"/>
                    </a:lnTo>
                    <a:lnTo>
                      <a:pt x="207575" y="965695"/>
                    </a:lnTo>
                    <a:lnTo>
                      <a:pt x="207575" y="911402"/>
                    </a:lnTo>
                    <a:lnTo>
                      <a:pt x="99275" y="911402"/>
                    </a:lnTo>
                    <a:close/>
                    <a:moveTo>
                      <a:pt x="99275" y="789421"/>
                    </a:moveTo>
                    <a:lnTo>
                      <a:pt x="99275" y="843713"/>
                    </a:lnTo>
                    <a:lnTo>
                      <a:pt x="207575" y="843713"/>
                    </a:lnTo>
                    <a:lnTo>
                      <a:pt x="207575" y="789421"/>
                    </a:lnTo>
                    <a:lnTo>
                      <a:pt x="99275" y="789421"/>
                    </a:lnTo>
                    <a:close/>
                    <a:moveTo>
                      <a:pt x="99275" y="667439"/>
                    </a:moveTo>
                    <a:lnTo>
                      <a:pt x="99275" y="721731"/>
                    </a:lnTo>
                    <a:lnTo>
                      <a:pt x="207575" y="721731"/>
                    </a:lnTo>
                    <a:lnTo>
                      <a:pt x="207575" y="667439"/>
                    </a:lnTo>
                    <a:lnTo>
                      <a:pt x="99275" y="667439"/>
                    </a:lnTo>
                    <a:close/>
                    <a:moveTo>
                      <a:pt x="99275" y="545457"/>
                    </a:moveTo>
                    <a:lnTo>
                      <a:pt x="99275" y="599749"/>
                    </a:lnTo>
                    <a:lnTo>
                      <a:pt x="207575" y="599749"/>
                    </a:lnTo>
                    <a:lnTo>
                      <a:pt x="207575" y="545457"/>
                    </a:lnTo>
                    <a:lnTo>
                      <a:pt x="99275" y="545457"/>
                    </a:lnTo>
                    <a:close/>
                    <a:moveTo>
                      <a:pt x="99275" y="423475"/>
                    </a:moveTo>
                    <a:lnTo>
                      <a:pt x="99275" y="477767"/>
                    </a:lnTo>
                    <a:lnTo>
                      <a:pt x="207575" y="477767"/>
                    </a:lnTo>
                    <a:lnTo>
                      <a:pt x="207575" y="423475"/>
                    </a:lnTo>
                    <a:lnTo>
                      <a:pt x="99275" y="423475"/>
                    </a:lnTo>
                    <a:close/>
                    <a:moveTo>
                      <a:pt x="99275" y="301493"/>
                    </a:moveTo>
                    <a:lnTo>
                      <a:pt x="99275" y="355786"/>
                    </a:lnTo>
                    <a:lnTo>
                      <a:pt x="207575" y="355786"/>
                    </a:lnTo>
                    <a:lnTo>
                      <a:pt x="207575" y="301493"/>
                    </a:lnTo>
                    <a:lnTo>
                      <a:pt x="99275" y="301493"/>
                    </a:lnTo>
                    <a:close/>
                    <a:moveTo>
                      <a:pt x="0" y="180975"/>
                    </a:moveTo>
                    <a:lnTo>
                      <a:pt x="297325" y="0"/>
                    </a:lnTo>
                    <a:lnTo>
                      <a:pt x="306850" y="1520186"/>
                    </a:lnTo>
                    <a:lnTo>
                      <a:pt x="0" y="1520186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A580BDB-6743-4031-B1BB-2725B90CF86D}"/>
                  </a:ext>
                </a:extLst>
              </p:cNvPr>
              <p:cNvSpPr/>
              <p:nvPr/>
            </p:nvSpPr>
            <p:spPr>
              <a:xfrm>
                <a:off x="4410083" y="4095849"/>
                <a:ext cx="300410" cy="1339211"/>
              </a:xfrm>
              <a:custGeom>
                <a:avLst/>
                <a:gdLst>
                  <a:gd name="connsiteX0" fmla="*/ 99275 w 306850"/>
                  <a:gd name="connsiteY0" fmla="*/ 1096373 h 1339211"/>
                  <a:gd name="connsiteX1" fmla="*/ 99275 w 306850"/>
                  <a:gd name="connsiteY1" fmla="*/ 1150665 h 1339211"/>
                  <a:gd name="connsiteX2" fmla="*/ 207575 w 306850"/>
                  <a:gd name="connsiteY2" fmla="*/ 1150665 h 1339211"/>
                  <a:gd name="connsiteX3" fmla="*/ 207575 w 306850"/>
                  <a:gd name="connsiteY3" fmla="*/ 1096373 h 1339211"/>
                  <a:gd name="connsiteX4" fmla="*/ 99275 w 306850"/>
                  <a:gd name="connsiteY4" fmla="*/ 974391 h 1339211"/>
                  <a:gd name="connsiteX5" fmla="*/ 99275 w 306850"/>
                  <a:gd name="connsiteY5" fmla="*/ 1028684 h 1339211"/>
                  <a:gd name="connsiteX6" fmla="*/ 207575 w 306850"/>
                  <a:gd name="connsiteY6" fmla="*/ 1028684 h 1339211"/>
                  <a:gd name="connsiteX7" fmla="*/ 207575 w 306850"/>
                  <a:gd name="connsiteY7" fmla="*/ 974391 h 1339211"/>
                  <a:gd name="connsiteX8" fmla="*/ 99275 w 306850"/>
                  <a:gd name="connsiteY8" fmla="*/ 852409 h 1339211"/>
                  <a:gd name="connsiteX9" fmla="*/ 99275 w 306850"/>
                  <a:gd name="connsiteY9" fmla="*/ 906702 h 1339211"/>
                  <a:gd name="connsiteX10" fmla="*/ 207575 w 306850"/>
                  <a:gd name="connsiteY10" fmla="*/ 906702 h 1339211"/>
                  <a:gd name="connsiteX11" fmla="*/ 207575 w 306850"/>
                  <a:gd name="connsiteY11" fmla="*/ 852409 h 1339211"/>
                  <a:gd name="connsiteX12" fmla="*/ 99275 w 306850"/>
                  <a:gd name="connsiteY12" fmla="*/ 730427 h 1339211"/>
                  <a:gd name="connsiteX13" fmla="*/ 99275 w 306850"/>
                  <a:gd name="connsiteY13" fmla="*/ 784720 h 1339211"/>
                  <a:gd name="connsiteX14" fmla="*/ 207575 w 306850"/>
                  <a:gd name="connsiteY14" fmla="*/ 784720 h 1339211"/>
                  <a:gd name="connsiteX15" fmla="*/ 207575 w 306850"/>
                  <a:gd name="connsiteY15" fmla="*/ 730427 h 1339211"/>
                  <a:gd name="connsiteX16" fmla="*/ 99275 w 306850"/>
                  <a:gd name="connsiteY16" fmla="*/ 608446 h 1339211"/>
                  <a:gd name="connsiteX17" fmla="*/ 99275 w 306850"/>
                  <a:gd name="connsiteY17" fmla="*/ 662738 h 1339211"/>
                  <a:gd name="connsiteX18" fmla="*/ 207575 w 306850"/>
                  <a:gd name="connsiteY18" fmla="*/ 662738 h 1339211"/>
                  <a:gd name="connsiteX19" fmla="*/ 207575 w 306850"/>
                  <a:gd name="connsiteY19" fmla="*/ 608446 h 1339211"/>
                  <a:gd name="connsiteX20" fmla="*/ 99275 w 306850"/>
                  <a:gd name="connsiteY20" fmla="*/ 486464 h 1339211"/>
                  <a:gd name="connsiteX21" fmla="*/ 99275 w 306850"/>
                  <a:gd name="connsiteY21" fmla="*/ 540756 h 1339211"/>
                  <a:gd name="connsiteX22" fmla="*/ 207575 w 306850"/>
                  <a:gd name="connsiteY22" fmla="*/ 540756 h 1339211"/>
                  <a:gd name="connsiteX23" fmla="*/ 207575 w 306850"/>
                  <a:gd name="connsiteY23" fmla="*/ 486464 h 1339211"/>
                  <a:gd name="connsiteX24" fmla="*/ 99275 w 306850"/>
                  <a:gd name="connsiteY24" fmla="*/ 364482 h 1339211"/>
                  <a:gd name="connsiteX25" fmla="*/ 99275 w 306850"/>
                  <a:gd name="connsiteY25" fmla="*/ 418774 h 1339211"/>
                  <a:gd name="connsiteX26" fmla="*/ 207575 w 306850"/>
                  <a:gd name="connsiteY26" fmla="*/ 418774 h 1339211"/>
                  <a:gd name="connsiteX27" fmla="*/ 207575 w 306850"/>
                  <a:gd name="connsiteY27" fmla="*/ 364482 h 1339211"/>
                  <a:gd name="connsiteX28" fmla="*/ 99275 w 306850"/>
                  <a:gd name="connsiteY28" fmla="*/ 242500 h 1339211"/>
                  <a:gd name="connsiteX29" fmla="*/ 99275 w 306850"/>
                  <a:gd name="connsiteY29" fmla="*/ 296792 h 1339211"/>
                  <a:gd name="connsiteX30" fmla="*/ 207575 w 306850"/>
                  <a:gd name="connsiteY30" fmla="*/ 296792 h 1339211"/>
                  <a:gd name="connsiteX31" fmla="*/ 207575 w 306850"/>
                  <a:gd name="connsiteY31" fmla="*/ 242500 h 1339211"/>
                  <a:gd name="connsiteX32" fmla="*/ 99275 w 306850"/>
                  <a:gd name="connsiteY32" fmla="*/ 120518 h 1339211"/>
                  <a:gd name="connsiteX33" fmla="*/ 99275 w 306850"/>
                  <a:gd name="connsiteY33" fmla="*/ 174811 h 1339211"/>
                  <a:gd name="connsiteX34" fmla="*/ 207575 w 306850"/>
                  <a:gd name="connsiteY34" fmla="*/ 174811 h 1339211"/>
                  <a:gd name="connsiteX35" fmla="*/ 207575 w 306850"/>
                  <a:gd name="connsiteY35" fmla="*/ 120518 h 1339211"/>
                  <a:gd name="connsiteX36" fmla="*/ 0 w 306850"/>
                  <a:gd name="connsiteY36" fmla="*/ 0 h 1339211"/>
                  <a:gd name="connsiteX37" fmla="*/ 306850 w 306850"/>
                  <a:gd name="connsiteY37" fmla="*/ 0 h 1339211"/>
                  <a:gd name="connsiteX38" fmla="*/ 306850 w 306850"/>
                  <a:gd name="connsiteY38" fmla="*/ 1339211 h 1339211"/>
                  <a:gd name="connsiteX39" fmla="*/ 0 w 306850"/>
                  <a:gd name="connsiteY39" fmla="*/ 1339211 h 133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06850" h="1339211">
                    <a:moveTo>
                      <a:pt x="99275" y="1096373"/>
                    </a:moveTo>
                    <a:lnTo>
                      <a:pt x="99275" y="1150665"/>
                    </a:lnTo>
                    <a:lnTo>
                      <a:pt x="207575" y="1150665"/>
                    </a:lnTo>
                    <a:lnTo>
                      <a:pt x="207575" y="1096373"/>
                    </a:lnTo>
                    <a:close/>
                    <a:moveTo>
                      <a:pt x="99275" y="974391"/>
                    </a:moveTo>
                    <a:lnTo>
                      <a:pt x="99275" y="1028684"/>
                    </a:lnTo>
                    <a:lnTo>
                      <a:pt x="207575" y="1028684"/>
                    </a:lnTo>
                    <a:lnTo>
                      <a:pt x="207575" y="974391"/>
                    </a:lnTo>
                    <a:close/>
                    <a:moveTo>
                      <a:pt x="99275" y="852409"/>
                    </a:moveTo>
                    <a:lnTo>
                      <a:pt x="99275" y="906702"/>
                    </a:lnTo>
                    <a:lnTo>
                      <a:pt x="207575" y="906702"/>
                    </a:lnTo>
                    <a:lnTo>
                      <a:pt x="207575" y="852409"/>
                    </a:lnTo>
                    <a:close/>
                    <a:moveTo>
                      <a:pt x="99275" y="730427"/>
                    </a:moveTo>
                    <a:lnTo>
                      <a:pt x="99275" y="784720"/>
                    </a:lnTo>
                    <a:lnTo>
                      <a:pt x="207575" y="784720"/>
                    </a:lnTo>
                    <a:lnTo>
                      <a:pt x="207575" y="730427"/>
                    </a:lnTo>
                    <a:close/>
                    <a:moveTo>
                      <a:pt x="99275" y="608446"/>
                    </a:moveTo>
                    <a:lnTo>
                      <a:pt x="99275" y="662738"/>
                    </a:lnTo>
                    <a:lnTo>
                      <a:pt x="207575" y="662738"/>
                    </a:lnTo>
                    <a:lnTo>
                      <a:pt x="207575" y="608446"/>
                    </a:lnTo>
                    <a:close/>
                    <a:moveTo>
                      <a:pt x="99275" y="486464"/>
                    </a:moveTo>
                    <a:lnTo>
                      <a:pt x="99275" y="540756"/>
                    </a:lnTo>
                    <a:lnTo>
                      <a:pt x="207575" y="540756"/>
                    </a:lnTo>
                    <a:lnTo>
                      <a:pt x="207575" y="486464"/>
                    </a:lnTo>
                    <a:close/>
                    <a:moveTo>
                      <a:pt x="99275" y="364482"/>
                    </a:moveTo>
                    <a:lnTo>
                      <a:pt x="99275" y="418774"/>
                    </a:lnTo>
                    <a:lnTo>
                      <a:pt x="207575" y="418774"/>
                    </a:lnTo>
                    <a:lnTo>
                      <a:pt x="207575" y="364482"/>
                    </a:lnTo>
                    <a:close/>
                    <a:moveTo>
                      <a:pt x="99275" y="242500"/>
                    </a:moveTo>
                    <a:lnTo>
                      <a:pt x="99275" y="296792"/>
                    </a:lnTo>
                    <a:lnTo>
                      <a:pt x="207575" y="296792"/>
                    </a:lnTo>
                    <a:lnTo>
                      <a:pt x="207575" y="242500"/>
                    </a:lnTo>
                    <a:close/>
                    <a:moveTo>
                      <a:pt x="99275" y="120518"/>
                    </a:moveTo>
                    <a:lnTo>
                      <a:pt x="99275" y="174811"/>
                    </a:lnTo>
                    <a:lnTo>
                      <a:pt x="207575" y="174811"/>
                    </a:lnTo>
                    <a:lnTo>
                      <a:pt x="207575" y="120518"/>
                    </a:lnTo>
                    <a:close/>
                    <a:moveTo>
                      <a:pt x="0" y="0"/>
                    </a:moveTo>
                    <a:lnTo>
                      <a:pt x="306850" y="0"/>
                    </a:lnTo>
                    <a:lnTo>
                      <a:pt x="306850" y="1339211"/>
                    </a:lnTo>
                    <a:lnTo>
                      <a:pt x="0" y="13392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157AB6AF-1C4C-4F5F-948B-3459F76D50E1}"/>
                  </a:ext>
                </a:extLst>
              </p:cNvPr>
              <p:cNvSpPr/>
              <p:nvPr/>
            </p:nvSpPr>
            <p:spPr>
              <a:xfrm>
                <a:off x="5216540" y="4730927"/>
                <a:ext cx="623978" cy="704133"/>
              </a:xfrm>
              <a:custGeom>
                <a:avLst/>
                <a:gdLst>
                  <a:gd name="connsiteX0" fmla="*/ 220666 w 637355"/>
                  <a:gd name="connsiteY0" fmla="*/ 230805 h 704133"/>
                  <a:gd name="connsiteX1" fmla="*/ 220666 w 637355"/>
                  <a:gd name="connsiteY1" fmla="*/ 344524 h 704133"/>
                  <a:gd name="connsiteX2" fmla="*/ 334385 w 637355"/>
                  <a:gd name="connsiteY2" fmla="*/ 344524 h 704133"/>
                  <a:gd name="connsiteX3" fmla="*/ 334385 w 637355"/>
                  <a:gd name="connsiteY3" fmla="*/ 230805 h 704133"/>
                  <a:gd name="connsiteX4" fmla="*/ 79542 w 637355"/>
                  <a:gd name="connsiteY4" fmla="*/ 230805 h 704133"/>
                  <a:gd name="connsiteX5" fmla="*/ 79542 w 637355"/>
                  <a:gd name="connsiteY5" fmla="*/ 344524 h 704133"/>
                  <a:gd name="connsiteX6" fmla="*/ 193261 w 637355"/>
                  <a:gd name="connsiteY6" fmla="*/ 344524 h 704133"/>
                  <a:gd name="connsiteX7" fmla="*/ 193261 w 637355"/>
                  <a:gd name="connsiteY7" fmla="*/ 230805 h 704133"/>
                  <a:gd name="connsiteX8" fmla="*/ 220666 w 637355"/>
                  <a:gd name="connsiteY8" fmla="*/ 85254 h 704133"/>
                  <a:gd name="connsiteX9" fmla="*/ 220666 w 637355"/>
                  <a:gd name="connsiteY9" fmla="*/ 198973 h 704133"/>
                  <a:gd name="connsiteX10" fmla="*/ 334385 w 637355"/>
                  <a:gd name="connsiteY10" fmla="*/ 198973 h 704133"/>
                  <a:gd name="connsiteX11" fmla="*/ 334385 w 637355"/>
                  <a:gd name="connsiteY11" fmla="*/ 85254 h 704133"/>
                  <a:gd name="connsiteX12" fmla="*/ 79542 w 637355"/>
                  <a:gd name="connsiteY12" fmla="*/ 85254 h 704133"/>
                  <a:gd name="connsiteX13" fmla="*/ 79542 w 637355"/>
                  <a:gd name="connsiteY13" fmla="*/ 198973 h 704133"/>
                  <a:gd name="connsiteX14" fmla="*/ 193261 w 637355"/>
                  <a:gd name="connsiteY14" fmla="*/ 198973 h 704133"/>
                  <a:gd name="connsiteX15" fmla="*/ 193261 w 637355"/>
                  <a:gd name="connsiteY15" fmla="*/ 85254 h 704133"/>
                  <a:gd name="connsiteX16" fmla="*/ 0 w 637355"/>
                  <a:gd name="connsiteY16" fmla="*/ 0 h 704133"/>
                  <a:gd name="connsiteX17" fmla="*/ 637355 w 637355"/>
                  <a:gd name="connsiteY17" fmla="*/ 0 h 704133"/>
                  <a:gd name="connsiteX18" fmla="*/ 637355 w 637355"/>
                  <a:gd name="connsiteY18" fmla="*/ 704133 h 704133"/>
                  <a:gd name="connsiteX19" fmla="*/ 0 w 637355"/>
                  <a:gd name="connsiteY19" fmla="*/ 704133 h 70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37355" h="704133">
                    <a:moveTo>
                      <a:pt x="220666" y="230805"/>
                    </a:moveTo>
                    <a:lnTo>
                      <a:pt x="220666" y="344524"/>
                    </a:lnTo>
                    <a:lnTo>
                      <a:pt x="334385" y="344524"/>
                    </a:lnTo>
                    <a:lnTo>
                      <a:pt x="334385" y="230805"/>
                    </a:lnTo>
                    <a:close/>
                    <a:moveTo>
                      <a:pt x="79542" y="230805"/>
                    </a:moveTo>
                    <a:lnTo>
                      <a:pt x="79542" y="344524"/>
                    </a:lnTo>
                    <a:lnTo>
                      <a:pt x="193261" y="344524"/>
                    </a:lnTo>
                    <a:lnTo>
                      <a:pt x="193261" y="230805"/>
                    </a:lnTo>
                    <a:close/>
                    <a:moveTo>
                      <a:pt x="220666" y="85254"/>
                    </a:moveTo>
                    <a:lnTo>
                      <a:pt x="220666" y="198973"/>
                    </a:lnTo>
                    <a:lnTo>
                      <a:pt x="334385" y="198973"/>
                    </a:lnTo>
                    <a:lnTo>
                      <a:pt x="334385" y="85254"/>
                    </a:lnTo>
                    <a:close/>
                    <a:moveTo>
                      <a:pt x="79542" y="85254"/>
                    </a:moveTo>
                    <a:lnTo>
                      <a:pt x="79542" y="198973"/>
                    </a:lnTo>
                    <a:lnTo>
                      <a:pt x="193261" y="198973"/>
                    </a:lnTo>
                    <a:lnTo>
                      <a:pt x="193261" y="85254"/>
                    </a:lnTo>
                    <a:close/>
                    <a:moveTo>
                      <a:pt x="0" y="0"/>
                    </a:moveTo>
                    <a:lnTo>
                      <a:pt x="637355" y="0"/>
                    </a:lnTo>
                    <a:lnTo>
                      <a:pt x="637355" y="704133"/>
                    </a:lnTo>
                    <a:lnTo>
                      <a:pt x="0" y="7041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F10B3E95-9AF5-4AC0-B014-6A4E6F62F0EE}"/>
                  </a:ext>
                </a:extLst>
              </p:cNvPr>
              <p:cNvSpPr/>
              <p:nvPr/>
            </p:nvSpPr>
            <p:spPr>
              <a:xfrm>
                <a:off x="5819397" y="4564529"/>
                <a:ext cx="602196" cy="870531"/>
              </a:xfrm>
              <a:custGeom>
                <a:avLst/>
                <a:gdLst>
                  <a:gd name="connsiteX0" fmla="*/ 238494 w 462454"/>
                  <a:gd name="connsiteY0" fmla="*/ 563076 h 870531"/>
                  <a:gd name="connsiteX1" fmla="*/ 238494 w 462454"/>
                  <a:gd name="connsiteY1" fmla="*/ 715154 h 870531"/>
                  <a:gd name="connsiteX2" fmla="*/ 324676 w 462454"/>
                  <a:gd name="connsiteY2" fmla="*/ 715154 h 870531"/>
                  <a:gd name="connsiteX3" fmla="*/ 324676 w 462454"/>
                  <a:gd name="connsiteY3" fmla="*/ 563076 h 870531"/>
                  <a:gd name="connsiteX4" fmla="*/ 238494 w 462454"/>
                  <a:gd name="connsiteY4" fmla="*/ 353251 h 870531"/>
                  <a:gd name="connsiteX5" fmla="*/ 238494 w 462454"/>
                  <a:gd name="connsiteY5" fmla="*/ 505329 h 870531"/>
                  <a:gd name="connsiteX6" fmla="*/ 324676 w 462454"/>
                  <a:gd name="connsiteY6" fmla="*/ 505329 h 870531"/>
                  <a:gd name="connsiteX7" fmla="*/ 324676 w 462454"/>
                  <a:gd name="connsiteY7" fmla="*/ 353251 h 870531"/>
                  <a:gd name="connsiteX8" fmla="*/ 231227 w 462454"/>
                  <a:gd name="connsiteY8" fmla="*/ 0 h 870531"/>
                  <a:gd name="connsiteX9" fmla="*/ 462454 w 462454"/>
                  <a:gd name="connsiteY9" fmla="*/ 308459 h 870531"/>
                  <a:gd name="connsiteX10" fmla="*/ 384652 w 462454"/>
                  <a:gd name="connsiteY10" fmla="*/ 308459 h 870531"/>
                  <a:gd name="connsiteX11" fmla="*/ 384652 w 462454"/>
                  <a:gd name="connsiteY11" fmla="*/ 870531 h 870531"/>
                  <a:gd name="connsiteX12" fmla="*/ 77802 w 462454"/>
                  <a:gd name="connsiteY12" fmla="*/ 870531 h 870531"/>
                  <a:gd name="connsiteX13" fmla="*/ 77802 w 462454"/>
                  <a:gd name="connsiteY13" fmla="*/ 308459 h 870531"/>
                  <a:gd name="connsiteX14" fmla="*/ 0 w 462454"/>
                  <a:gd name="connsiteY14" fmla="*/ 308459 h 87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2454" h="870531">
                    <a:moveTo>
                      <a:pt x="238494" y="563076"/>
                    </a:moveTo>
                    <a:lnTo>
                      <a:pt x="238494" y="715154"/>
                    </a:lnTo>
                    <a:lnTo>
                      <a:pt x="324676" y="715154"/>
                    </a:lnTo>
                    <a:lnTo>
                      <a:pt x="324676" y="563076"/>
                    </a:lnTo>
                    <a:close/>
                    <a:moveTo>
                      <a:pt x="238494" y="353251"/>
                    </a:moveTo>
                    <a:lnTo>
                      <a:pt x="238494" y="505329"/>
                    </a:lnTo>
                    <a:lnTo>
                      <a:pt x="324676" y="505329"/>
                    </a:lnTo>
                    <a:lnTo>
                      <a:pt x="324676" y="353251"/>
                    </a:lnTo>
                    <a:close/>
                    <a:moveTo>
                      <a:pt x="231227" y="0"/>
                    </a:moveTo>
                    <a:lnTo>
                      <a:pt x="462454" y="308459"/>
                    </a:lnTo>
                    <a:lnTo>
                      <a:pt x="384652" y="308459"/>
                    </a:lnTo>
                    <a:lnTo>
                      <a:pt x="384652" y="870531"/>
                    </a:lnTo>
                    <a:lnTo>
                      <a:pt x="77802" y="870531"/>
                    </a:lnTo>
                    <a:lnTo>
                      <a:pt x="77802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B66632A-A3D6-405A-9B03-DD8D0E42102D}"/>
                  </a:ext>
                </a:extLst>
              </p:cNvPr>
              <p:cNvSpPr/>
              <p:nvPr/>
            </p:nvSpPr>
            <p:spPr>
              <a:xfrm>
                <a:off x="7174463" y="4795378"/>
                <a:ext cx="587663" cy="639087"/>
              </a:xfrm>
              <a:custGeom>
                <a:avLst/>
                <a:gdLst>
                  <a:gd name="connsiteX0" fmla="*/ 426331 w 600261"/>
                  <a:gd name="connsiteY0" fmla="*/ 337859 h 639087"/>
                  <a:gd name="connsiteX1" fmla="*/ 426331 w 600261"/>
                  <a:gd name="connsiteY1" fmla="*/ 451578 h 639087"/>
                  <a:gd name="connsiteX2" fmla="*/ 540050 w 600261"/>
                  <a:gd name="connsiteY2" fmla="*/ 451578 h 639087"/>
                  <a:gd name="connsiteX3" fmla="*/ 540050 w 600261"/>
                  <a:gd name="connsiteY3" fmla="*/ 337859 h 639087"/>
                  <a:gd name="connsiteX4" fmla="*/ 285207 w 600261"/>
                  <a:gd name="connsiteY4" fmla="*/ 337859 h 639087"/>
                  <a:gd name="connsiteX5" fmla="*/ 285207 w 600261"/>
                  <a:gd name="connsiteY5" fmla="*/ 451578 h 639087"/>
                  <a:gd name="connsiteX6" fmla="*/ 398926 w 600261"/>
                  <a:gd name="connsiteY6" fmla="*/ 451578 h 639087"/>
                  <a:gd name="connsiteX7" fmla="*/ 398926 w 600261"/>
                  <a:gd name="connsiteY7" fmla="*/ 337859 h 639087"/>
                  <a:gd name="connsiteX8" fmla="*/ 426331 w 600261"/>
                  <a:gd name="connsiteY8" fmla="*/ 192308 h 639087"/>
                  <a:gd name="connsiteX9" fmla="*/ 426331 w 600261"/>
                  <a:gd name="connsiteY9" fmla="*/ 306027 h 639087"/>
                  <a:gd name="connsiteX10" fmla="*/ 540050 w 600261"/>
                  <a:gd name="connsiteY10" fmla="*/ 306027 h 639087"/>
                  <a:gd name="connsiteX11" fmla="*/ 540050 w 600261"/>
                  <a:gd name="connsiteY11" fmla="*/ 192308 h 639087"/>
                  <a:gd name="connsiteX12" fmla="*/ 285207 w 600261"/>
                  <a:gd name="connsiteY12" fmla="*/ 192308 h 639087"/>
                  <a:gd name="connsiteX13" fmla="*/ 285207 w 600261"/>
                  <a:gd name="connsiteY13" fmla="*/ 306027 h 639087"/>
                  <a:gd name="connsiteX14" fmla="*/ 398926 w 600261"/>
                  <a:gd name="connsiteY14" fmla="*/ 306027 h 639087"/>
                  <a:gd name="connsiteX15" fmla="*/ 398926 w 600261"/>
                  <a:gd name="connsiteY15" fmla="*/ 192308 h 639087"/>
                  <a:gd name="connsiteX16" fmla="*/ 0 w 600261"/>
                  <a:gd name="connsiteY16" fmla="*/ 0 h 639087"/>
                  <a:gd name="connsiteX17" fmla="*/ 306850 w 600261"/>
                  <a:gd name="connsiteY17" fmla="*/ 0 h 639087"/>
                  <a:gd name="connsiteX18" fmla="*/ 306850 w 600261"/>
                  <a:gd name="connsiteY18" fmla="*/ 115748 h 639087"/>
                  <a:gd name="connsiteX19" fmla="*/ 600261 w 600261"/>
                  <a:gd name="connsiteY19" fmla="*/ 115748 h 639087"/>
                  <a:gd name="connsiteX20" fmla="*/ 600261 w 600261"/>
                  <a:gd name="connsiteY20" fmla="*/ 639087 h 639087"/>
                  <a:gd name="connsiteX21" fmla="*/ 0 w 600261"/>
                  <a:gd name="connsiteY21" fmla="*/ 639087 h 639087"/>
                  <a:gd name="connsiteX22" fmla="*/ 0 w 600261"/>
                  <a:gd name="connsiteY22" fmla="*/ 523339 h 639087"/>
                  <a:gd name="connsiteX23" fmla="*/ 0 w 600261"/>
                  <a:gd name="connsiteY23" fmla="*/ 115748 h 639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0261" h="639087">
                    <a:moveTo>
                      <a:pt x="426331" y="337859"/>
                    </a:moveTo>
                    <a:lnTo>
                      <a:pt x="426331" y="451578"/>
                    </a:lnTo>
                    <a:lnTo>
                      <a:pt x="540050" y="451578"/>
                    </a:lnTo>
                    <a:lnTo>
                      <a:pt x="540050" y="337859"/>
                    </a:lnTo>
                    <a:close/>
                    <a:moveTo>
                      <a:pt x="285207" y="337859"/>
                    </a:moveTo>
                    <a:lnTo>
                      <a:pt x="285207" y="451578"/>
                    </a:lnTo>
                    <a:lnTo>
                      <a:pt x="398926" y="451578"/>
                    </a:lnTo>
                    <a:lnTo>
                      <a:pt x="398926" y="337859"/>
                    </a:lnTo>
                    <a:close/>
                    <a:moveTo>
                      <a:pt x="426331" y="192308"/>
                    </a:moveTo>
                    <a:lnTo>
                      <a:pt x="426331" y="306027"/>
                    </a:lnTo>
                    <a:lnTo>
                      <a:pt x="540050" y="306027"/>
                    </a:lnTo>
                    <a:lnTo>
                      <a:pt x="540050" y="192308"/>
                    </a:lnTo>
                    <a:close/>
                    <a:moveTo>
                      <a:pt x="285207" y="192308"/>
                    </a:moveTo>
                    <a:lnTo>
                      <a:pt x="285207" y="306027"/>
                    </a:lnTo>
                    <a:lnTo>
                      <a:pt x="398926" y="306027"/>
                    </a:lnTo>
                    <a:lnTo>
                      <a:pt x="398926" y="192308"/>
                    </a:lnTo>
                    <a:close/>
                    <a:moveTo>
                      <a:pt x="0" y="0"/>
                    </a:moveTo>
                    <a:lnTo>
                      <a:pt x="306850" y="0"/>
                    </a:lnTo>
                    <a:lnTo>
                      <a:pt x="306850" y="115748"/>
                    </a:lnTo>
                    <a:lnTo>
                      <a:pt x="600261" y="115748"/>
                    </a:lnTo>
                    <a:lnTo>
                      <a:pt x="600261" y="639087"/>
                    </a:lnTo>
                    <a:lnTo>
                      <a:pt x="0" y="639087"/>
                    </a:lnTo>
                    <a:lnTo>
                      <a:pt x="0" y="523339"/>
                    </a:lnTo>
                    <a:lnTo>
                      <a:pt x="0" y="11574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C0BA4D0-3287-40CF-B96A-43B13BA807C4}"/>
                  </a:ext>
                </a:extLst>
              </p:cNvPr>
              <p:cNvSpPr/>
              <p:nvPr/>
            </p:nvSpPr>
            <p:spPr>
              <a:xfrm>
                <a:off x="6399687" y="4276328"/>
                <a:ext cx="399552" cy="1158732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870A3D36-6E95-4A43-A326-F3C0C8F60F7F}"/>
                  </a:ext>
                </a:extLst>
              </p:cNvPr>
              <p:cNvSpPr/>
              <p:nvPr/>
            </p:nvSpPr>
            <p:spPr>
              <a:xfrm flipH="1">
                <a:off x="4037547" y="4564529"/>
                <a:ext cx="299970" cy="869936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0629E66-ED3C-4A85-8560-E4ED6CCC562B}"/>
              </a:ext>
            </a:extLst>
          </p:cNvPr>
          <p:cNvGrpSpPr/>
          <p:nvPr/>
        </p:nvGrpSpPr>
        <p:grpSpPr>
          <a:xfrm rot="16200000">
            <a:off x="5700153" y="1148861"/>
            <a:ext cx="791694" cy="6074652"/>
            <a:chOff x="4093890" y="1870877"/>
            <a:chExt cx="791694" cy="40457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ECDD74-A3EA-479D-A04C-3FF8B90DD2BA}"/>
                </a:ext>
              </a:extLst>
            </p:cNvPr>
            <p:cNvSpPr/>
            <p:nvPr/>
          </p:nvSpPr>
          <p:spPr>
            <a:xfrm>
              <a:off x="4093890" y="2089729"/>
              <a:ext cx="526478" cy="364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pic>
          <p:nvPicPr>
            <p:cNvPr id="3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14A967CC-EA8A-42F2-A380-0032416E3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636281" y="3667365"/>
              <a:ext cx="4045791" cy="45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37F63E4-DCBB-4C17-AB53-DC6B351FCBA0}"/>
              </a:ext>
            </a:extLst>
          </p:cNvPr>
          <p:cNvSpPr txBox="1"/>
          <p:nvPr/>
        </p:nvSpPr>
        <p:spPr>
          <a:xfrm>
            <a:off x="0" y="460167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latin typeface="Libre Franklin"/>
                <a:ea typeface="Libre Franklin"/>
                <a:cs typeface="Libre Franklin"/>
                <a:sym typeface="Libre Franklin"/>
              </a:rPr>
              <a:t>Where To Live</a:t>
            </a:r>
            <a:r>
              <a:rPr lang="zh-TW" altLang="en-US" sz="5400" b="1" dirty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altLang="zh-TW" sz="5400" b="1" dirty="0">
                <a:latin typeface="Libre Franklin"/>
                <a:ea typeface="Libre Franklin"/>
                <a:cs typeface="Libre Franklin"/>
                <a:sym typeface="Libre Franklin"/>
              </a:rPr>
              <a:t>In NYC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A44C46-F1D0-42DF-96ED-E741EA43AB04}"/>
              </a:ext>
            </a:extLst>
          </p:cNvPr>
          <p:cNvSpPr txBox="1"/>
          <p:nvPr/>
        </p:nvSpPr>
        <p:spPr>
          <a:xfrm>
            <a:off x="-13555" y="5398671"/>
            <a:ext cx="12191852" cy="1241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Christopher Chong, Chin-Chia (Mendel) Leong, Ka Ren Liu, </a:t>
            </a:r>
            <a:r>
              <a:rPr lang="en-US" altLang="ko-KR" sz="1867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Aruna</a:t>
            </a:r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Visweswara</a:t>
            </a:r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, Wei-Chi (Vicky) Yeh, </a:t>
            </a:r>
            <a:r>
              <a:rPr lang="en-US" altLang="ko-KR" sz="1867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Yubo</a:t>
            </a:r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Zhang</a:t>
            </a:r>
          </a:p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Professor Ali </a:t>
            </a:r>
            <a:r>
              <a:rPr lang="en-US" altLang="ko-KR" sz="1867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Koc</a:t>
            </a:r>
            <a:endParaRPr lang="en-US" altLang="ko-KR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CIS 9650</a:t>
            </a:r>
          </a:p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December 7th, 2019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5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6AB1DF-70F8-4AF2-8FE7-C1928FC2CB9B}"/>
              </a:ext>
            </a:extLst>
          </p:cNvPr>
          <p:cNvGrpSpPr/>
          <p:nvPr/>
        </p:nvGrpSpPr>
        <p:grpSpPr>
          <a:xfrm>
            <a:off x="4581710" y="2144757"/>
            <a:ext cx="2965370" cy="1005075"/>
            <a:chOff x="363148" y="262896"/>
            <a:chExt cx="2965370" cy="100507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04A6EA-FE97-4EF7-9EC6-2A5431BB76D1}"/>
                </a:ext>
              </a:extLst>
            </p:cNvPr>
            <p:cNvSpPr/>
            <p:nvPr/>
          </p:nvSpPr>
          <p:spPr>
            <a:xfrm>
              <a:off x="2209270" y="455209"/>
              <a:ext cx="637492" cy="358684"/>
            </a:xfrm>
            <a:custGeom>
              <a:avLst/>
              <a:gdLst>
                <a:gd name="connsiteX0" fmla="*/ 363745 w 1020075"/>
                <a:gd name="connsiteY0" fmla="*/ 0 h 573944"/>
                <a:gd name="connsiteX1" fmla="*/ 1020075 w 1020075"/>
                <a:gd name="connsiteY1" fmla="*/ 569873 h 573944"/>
                <a:gd name="connsiteX2" fmla="*/ 1012022 w 1020075"/>
                <a:gd name="connsiteY2" fmla="*/ 573944 h 573944"/>
                <a:gd name="connsiteX3" fmla="*/ 367771 w 1020075"/>
                <a:gd name="connsiteY3" fmla="*/ 48846 h 573944"/>
                <a:gd name="connsiteX4" fmla="*/ 152979 w 1020075"/>
                <a:gd name="connsiteY4" fmla="*/ 212429 h 573944"/>
                <a:gd name="connsiteX5" fmla="*/ 0 w 1020075"/>
                <a:gd name="connsiteY5" fmla="*/ 80959 h 573944"/>
                <a:gd name="connsiteX6" fmla="*/ 89938 w 1020075"/>
                <a:gd name="connsiteY6" fmla="*/ 8141 h 57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0075" h="573944">
                  <a:moveTo>
                    <a:pt x="363745" y="0"/>
                  </a:moveTo>
                  <a:lnTo>
                    <a:pt x="1020075" y="569873"/>
                  </a:lnTo>
                  <a:lnTo>
                    <a:pt x="1012022" y="573944"/>
                  </a:lnTo>
                  <a:lnTo>
                    <a:pt x="367771" y="48846"/>
                  </a:lnTo>
                  <a:lnTo>
                    <a:pt x="152979" y="212429"/>
                  </a:lnTo>
                  <a:lnTo>
                    <a:pt x="0" y="80959"/>
                  </a:lnTo>
                  <a:lnTo>
                    <a:pt x="89938" y="81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6A080-753A-492F-8E7F-7D4393E5DCC5}"/>
                </a:ext>
              </a:extLst>
            </p:cNvPr>
            <p:cNvSpPr/>
            <p:nvPr/>
          </p:nvSpPr>
          <p:spPr>
            <a:xfrm>
              <a:off x="363148" y="262896"/>
              <a:ext cx="2483614" cy="989049"/>
            </a:xfrm>
            <a:custGeom>
              <a:avLst/>
              <a:gdLst>
                <a:gd name="connsiteX0" fmla="*/ 0 w 3974123"/>
                <a:gd name="connsiteY0" fmla="*/ 1573823 h 1582615"/>
                <a:gd name="connsiteX1" fmla="*/ 589084 w 3974123"/>
                <a:gd name="connsiteY1" fmla="*/ 1582615 h 1582615"/>
                <a:gd name="connsiteX2" fmla="*/ 2549769 w 3974123"/>
                <a:gd name="connsiteY2" fmla="*/ 105507 h 1582615"/>
                <a:gd name="connsiteX3" fmla="*/ 3956538 w 3974123"/>
                <a:gd name="connsiteY3" fmla="*/ 1239715 h 1582615"/>
                <a:gd name="connsiteX4" fmla="*/ 3974123 w 3974123"/>
                <a:gd name="connsiteY4" fmla="*/ 1230923 h 1582615"/>
                <a:gd name="connsiteX5" fmla="*/ 2540977 w 3974123"/>
                <a:gd name="connsiteY5" fmla="*/ 0 h 1582615"/>
                <a:gd name="connsiteX6" fmla="*/ 1943100 w 3974123"/>
                <a:gd name="connsiteY6" fmla="*/ 17584 h 1582615"/>
                <a:gd name="connsiteX7" fmla="*/ 0 w 3974123"/>
                <a:gd name="connsiteY7" fmla="*/ 1573823 h 158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4123" h="1582615">
                  <a:moveTo>
                    <a:pt x="0" y="1573823"/>
                  </a:moveTo>
                  <a:lnTo>
                    <a:pt x="589084" y="1582615"/>
                  </a:lnTo>
                  <a:lnTo>
                    <a:pt x="2549769" y="105507"/>
                  </a:lnTo>
                  <a:lnTo>
                    <a:pt x="3956538" y="1239715"/>
                  </a:lnTo>
                  <a:lnTo>
                    <a:pt x="3974123" y="1230923"/>
                  </a:lnTo>
                  <a:lnTo>
                    <a:pt x="2540977" y="0"/>
                  </a:lnTo>
                  <a:lnTo>
                    <a:pt x="1943100" y="17584"/>
                  </a:lnTo>
                  <a:lnTo>
                    <a:pt x="0" y="1573823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7FA368-6519-474F-B0A9-3F552B4288BA}"/>
                </a:ext>
              </a:extLst>
            </p:cNvPr>
            <p:cNvGrpSpPr/>
            <p:nvPr/>
          </p:nvGrpSpPr>
          <p:grpSpPr>
            <a:xfrm>
              <a:off x="1753312" y="822441"/>
              <a:ext cx="388293" cy="397909"/>
              <a:chOff x="4985238" y="2460380"/>
              <a:chExt cx="621322" cy="63670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5B7A0F-EBF5-41EF-B836-56788DAEDD22}"/>
                  </a:ext>
                </a:extLst>
              </p:cNvPr>
              <p:cNvSpPr/>
              <p:nvPr/>
            </p:nvSpPr>
            <p:spPr>
              <a:xfrm>
                <a:off x="4985238" y="2460380"/>
                <a:ext cx="290146" cy="2901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773F43-832B-4FF0-A323-2E31427762C1}"/>
                  </a:ext>
                </a:extLst>
              </p:cNvPr>
              <p:cNvSpPr/>
              <p:nvPr/>
            </p:nvSpPr>
            <p:spPr>
              <a:xfrm>
                <a:off x="5316414" y="2460380"/>
                <a:ext cx="290146" cy="2901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74577F9-E05D-4036-BB28-86CC20C41DCA}"/>
                  </a:ext>
                </a:extLst>
              </p:cNvPr>
              <p:cNvSpPr/>
              <p:nvPr/>
            </p:nvSpPr>
            <p:spPr>
              <a:xfrm>
                <a:off x="4985238" y="2806943"/>
                <a:ext cx="290146" cy="2901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56DBB98-E01A-43E5-AEDB-901D67965956}"/>
                  </a:ext>
                </a:extLst>
              </p:cNvPr>
              <p:cNvSpPr/>
              <p:nvPr/>
            </p:nvSpPr>
            <p:spPr>
              <a:xfrm>
                <a:off x="5316414" y="2806943"/>
                <a:ext cx="290146" cy="2901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BC87297-61A0-4233-B2AC-238DF43CED8E}"/>
                </a:ext>
              </a:extLst>
            </p:cNvPr>
            <p:cNvSpPr/>
            <p:nvPr/>
          </p:nvSpPr>
          <p:spPr>
            <a:xfrm>
              <a:off x="2269816" y="810077"/>
              <a:ext cx="1058702" cy="457894"/>
            </a:xfrm>
            <a:custGeom>
              <a:avLst/>
              <a:gdLst>
                <a:gd name="connsiteX0" fmla="*/ 0 w 3974123"/>
                <a:gd name="connsiteY0" fmla="*/ 1573823 h 1582615"/>
                <a:gd name="connsiteX1" fmla="*/ 589084 w 3974123"/>
                <a:gd name="connsiteY1" fmla="*/ 1582615 h 1582615"/>
                <a:gd name="connsiteX2" fmla="*/ 2549769 w 3974123"/>
                <a:gd name="connsiteY2" fmla="*/ 105507 h 1582615"/>
                <a:gd name="connsiteX3" fmla="*/ 3956538 w 3974123"/>
                <a:gd name="connsiteY3" fmla="*/ 1239715 h 1582615"/>
                <a:gd name="connsiteX4" fmla="*/ 3974123 w 3974123"/>
                <a:gd name="connsiteY4" fmla="*/ 1230923 h 1582615"/>
                <a:gd name="connsiteX5" fmla="*/ 2540977 w 3974123"/>
                <a:gd name="connsiteY5" fmla="*/ 0 h 1582615"/>
                <a:gd name="connsiteX6" fmla="*/ 1943100 w 3974123"/>
                <a:gd name="connsiteY6" fmla="*/ 17584 h 1582615"/>
                <a:gd name="connsiteX7" fmla="*/ 0 w 3974123"/>
                <a:gd name="connsiteY7" fmla="*/ 1573823 h 1582615"/>
                <a:gd name="connsiteX0" fmla="*/ 0 w 4302051"/>
                <a:gd name="connsiteY0" fmla="*/ 1573823 h 1582615"/>
                <a:gd name="connsiteX1" fmla="*/ 589084 w 4302051"/>
                <a:gd name="connsiteY1" fmla="*/ 1582615 h 1582615"/>
                <a:gd name="connsiteX2" fmla="*/ 2549769 w 4302051"/>
                <a:gd name="connsiteY2" fmla="*/ 105507 h 1582615"/>
                <a:gd name="connsiteX3" fmla="*/ 3956538 w 4302051"/>
                <a:gd name="connsiteY3" fmla="*/ 1239715 h 1582615"/>
                <a:gd name="connsiteX4" fmla="*/ 4302051 w 4302051"/>
                <a:gd name="connsiteY4" fmla="*/ 1515805 h 1582615"/>
                <a:gd name="connsiteX5" fmla="*/ 2540977 w 4302051"/>
                <a:gd name="connsiteY5" fmla="*/ 0 h 1582615"/>
                <a:gd name="connsiteX6" fmla="*/ 1943100 w 4302051"/>
                <a:gd name="connsiteY6" fmla="*/ 17584 h 1582615"/>
                <a:gd name="connsiteX7" fmla="*/ 0 w 4302051"/>
                <a:gd name="connsiteY7" fmla="*/ 1573823 h 1582615"/>
                <a:gd name="connsiteX0" fmla="*/ 0 w 4347933"/>
                <a:gd name="connsiteY0" fmla="*/ 1573823 h 1582615"/>
                <a:gd name="connsiteX1" fmla="*/ 589084 w 4347933"/>
                <a:gd name="connsiteY1" fmla="*/ 1582615 h 1582615"/>
                <a:gd name="connsiteX2" fmla="*/ 2549769 w 4347933"/>
                <a:gd name="connsiteY2" fmla="*/ 105507 h 1582615"/>
                <a:gd name="connsiteX3" fmla="*/ 4347933 w 4347933"/>
                <a:gd name="connsiteY3" fmla="*/ 1578018 h 1582615"/>
                <a:gd name="connsiteX4" fmla="*/ 4302051 w 4347933"/>
                <a:gd name="connsiteY4" fmla="*/ 1515805 h 1582615"/>
                <a:gd name="connsiteX5" fmla="*/ 2540977 w 4347933"/>
                <a:gd name="connsiteY5" fmla="*/ 0 h 1582615"/>
                <a:gd name="connsiteX6" fmla="*/ 1943100 w 4347933"/>
                <a:gd name="connsiteY6" fmla="*/ 17584 h 1582615"/>
                <a:gd name="connsiteX7" fmla="*/ 0 w 4347933"/>
                <a:gd name="connsiteY7" fmla="*/ 1573823 h 158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7933" h="1582615">
                  <a:moveTo>
                    <a:pt x="0" y="1573823"/>
                  </a:moveTo>
                  <a:lnTo>
                    <a:pt x="589084" y="1582615"/>
                  </a:lnTo>
                  <a:lnTo>
                    <a:pt x="2549769" y="105507"/>
                  </a:lnTo>
                  <a:lnTo>
                    <a:pt x="4347933" y="1578018"/>
                  </a:lnTo>
                  <a:lnTo>
                    <a:pt x="4302051" y="1515805"/>
                  </a:lnTo>
                  <a:lnTo>
                    <a:pt x="2540977" y="0"/>
                  </a:lnTo>
                  <a:lnTo>
                    <a:pt x="1943100" y="17584"/>
                  </a:lnTo>
                  <a:lnTo>
                    <a:pt x="0" y="15738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7807A5-23F1-436F-8810-E2C46D6B38E3}"/>
              </a:ext>
            </a:extLst>
          </p:cNvPr>
          <p:cNvGrpSpPr/>
          <p:nvPr/>
        </p:nvGrpSpPr>
        <p:grpSpPr>
          <a:xfrm>
            <a:off x="2208752" y="3108855"/>
            <a:ext cx="7690020" cy="1161587"/>
            <a:chOff x="2199024" y="3128311"/>
            <a:chExt cx="7690020" cy="116158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5E399C-5EA4-44AC-8174-3ED08EC8D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270" y="3128311"/>
              <a:ext cx="2372440" cy="549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07633F-6C57-47ED-9061-98D6FCD49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6603" y="3153991"/>
              <a:ext cx="2372440" cy="549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056868-1C42-44B0-BCE7-ED8D78A1D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9043" y="3149833"/>
              <a:ext cx="1" cy="114006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3C6F4B-5945-4DDE-A181-B27C4E17E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270" y="3128311"/>
              <a:ext cx="1" cy="114006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E9F12C-6E74-4413-91EF-D363180F5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024" y="4289898"/>
              <a:ext cx="119646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267B8-76F0-4F33-B858-6204AC3D2D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2577" y="4289898"/>
              <a:ext cx="119646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63428FE7-3EB3-48E5-8EDB-45D1AB7955DE}"/>
              </a:ext>
            </a:extLst>
          </p:cNvPr>
          <p:cNvSpPr txBox="1">
            <a:spLocks/>
          </p:cNvSpPr>
          <p:nvPr/>
        </p:nvSpPr>
        <p:spPr>
          <a:xfrm>
            <a:off x="3048074" y="3401617"/>
            <a:ext cx="6095852" cy="57606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F5F5A8-8E1B-441B-B717-7750E12A7C30}"/>
              </a:ext>
            </a:extLst>
          </p:cNvPr>
          <p:cNvSpPr txBox="1">
            <a:spLocks/>
          </p:cNvSpPr>
          <p:nvPr/>
        </p:nvSpPr>
        <p:spPr>
          <a:xfrm>
            <a:off x="3047926" y="4135448"/>
            <a:ext cx="6095852" cy="28803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/>
              <a:t>Where To Live In NYC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EB5680B-8FF2-4AA7-907D-7C8102B1C964}"/>
              </a:ext>
            </a:extLst>
          </p:cNvPr>
          <p:cNvSpPr/>
          <p:nvPr/>
        </p:nvSpPr>
        <p:spPr>
          <a:xfrm>
            <a:off x="4666878" y="4491633"/>
            <a:ext cx="2791318" cy="276509"/>
          </a:xfrm>
          <a:custGeom>
            <a:avLst/>
            <a:gdLst>
              <a:gd name="connsiteX0" fmla="*/ 0 w 4466492"/>
              <a:gd name="connsiteY0" fmla="*/ 211016 h 211016"/>
              <a:gd name="connsiteX1" fmla="*/ 2321169 w 4466492"/>
              <a:gd name="connsiteY1" fmla="*/ 0 h 211016"/>
              <a:gd name="connsiteX2" fmla="*/ 4466492 w 4466492"/>
              <a:gd name="connsiteY2" fmla="*/ 0 h 211016"/>
              <a:gd name="connsiteX3" fmla="*/ 2057400 w 4466492"/>
              <a:gd name="connsiteY3" fmla="*/ 123093 h 211016"/>
              <a:gd name="connsiteX4" fmla="*/ 0 w 4466492"/>
              <a:gd name="connsiteY4" fmla="*/ 211016 h 211016"/>
              <a:gd name="connsiteX0" fmla="*/ 0 w 4466492"/>
              <a:gd name="connsiteY0" fmla="*/ 361271 h 361271"/>
              <a:gd name="connsiteX1" fmla="*/ 2321169 w 4466492"/>
              <a:gd name="connsiteY1" fmla="*/ 150255 h 361271"/>
              <a:gd name="connsiteX2" fmla="*/ 4466492 w 4466492"/>
              <a:gd name="connsiteY2" fmla="*/ 150255 h 361271"/>
              <a:gd name="connsiteX3" fmla="*/ 2057400 w 4466492"/>
              <a:gd name="connsiteY3" fmla="*/ 273348 h 361271"/>
              <a:gd name="connsiteX4" fmla="*/ 0 w 4466492"/>
              <a:gd name="connsiteY4" fmla="*/ 361271 h 361271"/>
              <a:gd name="connsiteX0" fmla="*/ 0 w 4466492"/>
              <a:gd name="connsiteY0" fmla="*/ 361271 h 439870"/>
              <a:gd name="connsiteX1" fmla="*/ 2321169 w 4466492"/>
              <a:gd name="connsiteY1" fmla="*/ 150255 h 439870"/>
              <a:gd name="connsiteX2" fmla="*/ 4466492 w 4466492"/>
              <a:gd name="connsiteY2" fmla="*/ 150255 h 439870"/>
              <a:gd name="connsiteX3" fmla="*/ 2057400 w 4466492"/>
              <a:gd name="connsiteY3" fmla="*/ 273348 h 439870"/>
              <a:gd name="connsiteX4" fmla="*/ 0 w 4466492"/>
              <a:gd name="connsiteY4" fmla="*/ 361271 h 439870"/>
              <a:gd name="connsiteX0" fmla="*/ 0 w 4466492"/>
              <a:gd name="connsiteY0" fmla="*/ 211016 h 289615"/>
              <a:gd name="connsiteX1" fmla="*/ 4466492 w 4466492"/>
              <a:gd name="connsiteY1" fmla="*/ 0 h 289615"/>
              <a:gd name="connsiteX2" fmla="*/ 2057400 w 4466492"/>
              <a:gd name="connsiteY2" fmla="*/ 123093 h 289615"/>
              <a:gd name="connsiteX3" fmla="*/ 0 w 4466492"/>
              <a:gd name="connsiteY3" fmla="*/ 211016 h 289615"/>
              <a:gd name="connsiteX0" fmla="*/ 0 w 4466492"/>
              <a:gd name="connsiteY0" fmla="*/ 384499 h 463098"/>
              <a:gd name="connsiteX1" fmla="*/ 4466492 w 4466492"/>
              <a:gd name="connsiteY1" fmla="*/ 173483 h 463098"/>
              <a:gd name="connsiteX2" fmla="*/ 2057400 w 4466492"/>
              <a:gd name="connsiteY2" fmla="*/ 296576 h 463098"/>
              <a:gd name="connsiteX3" fmla="*/ 0 w 4466492"/>
              <a:gd name="connsiteY3" fmla="*/ 384499 h 463098"/>
              <a:gd name="connsiteX0" fmla="*/ 0 w 4466492"/>
              <a:gd name="connsiteY0" fmla="*/ 432630 h 511229"/>
              <a:gd name="connsiteX1" fmla="*/ 4466492 w 4466492"/>
              <a:gd name="connsiteY1" fmla="*/ 221614 h 511229"/>
              <a:gd name="connsiteX2" fmla="*/ 2057400 w 4466492"/>
              <a:gd name="connsiteY2" fmla="*/ 344707 h 511229"/>
              <a:gd name="connsiteX3" fmla="*/ 0 w 4466492"/>
              <a:gd name="connsiteY3" fmla="*/ 432630 h 511229"/>
              <a:gd name="connsiteX0" fmla="*/ 0 w 4466492"/>
              <a:gd name="connsiteY0" fmla="*/ 342947 h 421546"/>
              <a:gd name="connsiteX1" fmla="*/ 4466492 w 4466492"/>
              <a:gd name="connsiteY1" fmla="*/ 131931 h 421546"/>
              <a:gd name="connsiteX2" fmla="*/ 2057400 w 4466492"/>
              <a:gd name="connsiteY2" fmla="*/ 255024 h 421546"/>
              <a:gd name="connsiteX3" fmla="*/ 0 w 4466492"/>
              <a:gd name="connsiteY3" fmla="*/ 342947 h 421546"/>
              <a:gd name="connsiteX0" fmla="*/ 0 w 4466492"/>
              <a:gd name="connsiteY0" fmla="*/ 313032 h 391631"/>
              <a:gd name="connsiteX1" fmla="*/ 4466492 w 4466492"/>
              <a:gd name="connsiteY1" fmla="*/ 102016 h 391631"/>
              <a:gd name="connsiteX2" fmla="*/ 2057400 w 4466492"/>
              <a:gd name="connsiteY2" fmla="*/ 225109 h 391631"/>
              <a:gd name="connsiteX3" fmla="*/ 0 w 4466492"/>
              <a:gd name="connsiteY3" fmla="*/ 313032 h 391631"/>
              <a:gd name="connsiteX0" fmla="*/ 0 w 4466492"/>
              <a:gd name="connsiteY0" fmla="*/ 327389 h 405988"/>
              <a:gd name="connsiteX1" fmla="*/ 4466492 w 4466492"/>
              <a:gd name="connsiteY1" fmla="*/ 116373 h 405988"/>
              <a:gd name="connsiteX2" fmla="*/ 2057400 w 4466492"/>
              <a:gd name="connsiteY2" fmla="*/ 239466 h 405988"/>
              <a:gd name="connsiteX3" fmla="*/ 0 w 4466492"/>
              <a:gd name="connsiteY3" fmla="*/ 327389 h 405988"/>
              <a:gd name="connsiteX0" fmla="*/ 0 w 4466492"/>
              <a:gd name="connsiteY0" fmla="*/ 371163 h 449762"/>
              <a:gd name="connsiteX1" fmla="*/ 4466492 w 4466492"/>
              <a:gd name="connsiteY1" fmla="*/ 160147 h 449762"/>
              <a:gd name="connsiteX2" fmla="*/ 2057400 w 4466492"/>
              <a:gd name="connsiteY2" fmla="*/ 283240 h 449762"/>
              <a:gd name="connsiteX3" fmla="*/ 0 w 4466492"/>
              <a:gd name="connsiteY3" fmla="*/ 371163 h 449762"/>
              <a:gd name="connsiteX0" fmla="*/ 0 w 4466492"/>
              <a:gd name="connsiteY0" fmla="*/ 359671 h 438270"/>
              <a:gd name="connsiteX1" fmla="*/ 4466492 w 4466492"/>
              <a:gd name="connsiteY1" fmla="*/ 148655 h 438270"/>
              <a:gd name="connsiteX2" fmla="*/ 2057400 w 4466492"/>
              <a:gd name="connsiteY2" fmla="*/ 271748 h 438270"/>
              <a:gd name="connsiteX3" fmla="*/ 0 w 4466492"/>
              <a:gd name="connsiteY3" fmla="*/ 359671 h 438270"/>
              <a:gd name="connsiteX0" fmla="*/ 0 w 4466492"/>
              <a:gd name="connsiteY0" fmla="*/ 364024 h 442623"/>
              <a:gd name="connsiteX1" fmla="*/ 4466492 w 4466492"/>
              <a:gd name="connsiteY1" fmla="*/ 153008 h 442623"/>
              <a:gd name="connsiteX2" fmla="*/ 2057400 w 4466492"/>
              <a:gd name="connsiteY2" fmla="*/ 276101 h 442623"/>
              <a:gd name="connsiteX3" fmla="*/ 0 w 4466492"/>
              <a:gd name="connsiteY3" fmla="*/ 364024 h 442623"/>
              <a:gd name="connsiteX0" fmla="*/ 0 w 4466492"/>
              <a:gd name="connsiteY0" fmla="*/ 372025 h 450624"/>
              <a:gd name="connsiteX1" fmla="*/ 4466492 w 4466492"/>
              <a:gd name="connsiteY1" fmla="*/ 161009 h 450624"/>
              <a:gd name="connsiteX2" fmla="*/ 2057400 w 4466492"/>
              <a:gd name="connsiteY2" fmla="*/ 284102 h 450624"/>
              <a:gd name="connsiteX3" fmla="*/ 0 w 4466492"/>
              <a:gd name="connsiteY3" fmla="*/ 372025 h 450624"/>
              <a:gd name="connsiteX0" fmla="*/ 0 w 4466492"/>
              <a:gd name="connsiteY0" fmla="*/ 378529 h 457128"/>
              <a:gd name="connsiteX1" fmla="*/ 4466492 w 4466492"/>
              <a:gd name="connsiteY1" fmla="*/ 167513 h 457128"/>
              <a:gd name="connsiteX2" fmla="*/ 2057400 w 4466492"/>
              <a:gd name="connsiteY2" fmla="*/ 290606 h 457128"/>
              <a:gd name="connsiteX3" fmla="*/ 0 w 4466492"/>
              <a:gd name="connsiteY3" fmla="*/ 378529 h 457128"/>
              <a:gd name="connsiteX0" fmla="*/ 0 w 4466492"/>
              <a:gd name="connsiteY0" fmla="*/ 378529 h 458597"/>
              <a:gd name="connsiteX1" fmla="*/ 4466492 w 4466492"/>
              <a:gd name="connsiteY1" fmla="*/ 167513 h 458597"/>
              <a:gd name="connsiteX2" fmla="*/ 2057400 w 4466492"/>
              <a:gd name="connsiteY2" fmla="*/ 290606 h 458597"/>
              <a:gd name="connsiteX3" fmla="*/ 0 w 4466492"/>
              <a:gd name="connsiteY3" fmla="*/ 378529 h 458597"/>
              <a:gd name="connsiteX0" fmla="*/ 0 w 4466492"/>
              <a:gd name="connsiteY0" fmla="*/ 378529 h 378529"/>
              <a:gd name="connsiteX1" fmla="*/ 4466492 w 4466492"/>
              <a:gd name="connsiteY1" fmla="*/ 167513 h 378529"/>
              <a:gd name="connsiteX2" fmla="*/ 0 w 4466492"/>
              <a:gd name="connsiteY2" fmla="*/ 378529 h 378529"/>
              <a:gd name="connsiteX0" fmla="*/ 0 w 4466492"/>
              <a:gd name="connsiteY0" fmla="*/ 378529 h 497014"/>
              <a:gd name="connsiteX1" fmla="*/ 4466492 w 4466492"/>
              <a:gd name="connsiteY1" fmla="*/ 167513 h 497014"/>
              <a:gd name="connsiteX2" fmla="*/ 0 w 4466492"/>
              <a:gd name="connsiteY2" fmla="*/ 378529 h 497014"/>
              <a:gd name="connsiteX0" fmla="*/ 0 w 4466492"/>
              <a:gd name="connsiteY0" fmla="*/ 378529 h 392160"/>
              <a:gd name="connsiteX1" fmla="*/ 4466492 w 4466492"/>
              <a:gd name="connsiteY1" fmla="*/ 167513 h 392160"/>
              <a:gd name="connsiteX2" fmla="*/ 0 w 4466492"/>
              <a:gd name="connsiteY2" fmla="*/ 378529 h 392160"/>
              <a:gd name="connsiteX0" fmla="*/ 0 w 4466492"/>
              <a:gd name="connsiteY0" fmla="*/ 378529 h 378529"/>
              <a:gd name="connsiteX1" fmla="*/ 4466492 w 4466492"/>
              <a:gd name="connsiteY1" fmla="*/ 167513 h 378529"/>
              <a:gd name="connsiteX2" fmla="*/ 0 w 4466492"/>
              <a:gd name="connsiteY2" fmla="*/ 378529 h 378529"/>
              <a:gd name="connsiteX0" fmla="*/ 0 w 4466492"/>
              <a:gd name="connsiteY0" fmla="*/ 378529 h 446473"/>
              <a:gd name="connsiteX1" fmla="*/ 4466492 w 4466492"/>
              <a:gd name="connsiteY1" fmla="*/ 167513 h 446473"/>
              <a:gd name="connsiteX2" fmla="*/ 0 w 4466492"/>
              <a:gd name="connsiteY2" fmla="*/ 378529 h 446473"/>
              <a:gd name="connsiteX0" fmla="*/ 0 w 4466492"/>
              <a:gd name="connsiteY0" fmla="*/ 378529 h 449292"/>
              <a:gd name="connsiteX1" fmla="*/ 4466492 w 4466492"/>
              <a:gd name="connsiteY1" fmla="*/ 167513 h 449292"/>
              <a:gd name="connsiteX2" fmla="*/ 0 w 4466492"/>
              <a:gd name="connsiteY2" fmla="*/ 378529 h 449292"/>
              <a:gd name="connsiteX0" fmla="*/ 0 w 4466492"/>
              <a:gd name="connsiteY0" fmla="*/ 378529 h 448819"/>
              <a:gd name="connsiteX1" fmla="*/ 4466492 w 4466492"/>
              <a:gd name="connsiteY1" fmla="*/ 167513 h 448819"/>
              <a:gd name="connsiteX2" fmla="*/ 0 w 4466492"/>
              <a:gd name="connsiteY2" fmla="*/ 378529 h 448819"/>
              <a:gd name="connsiteX0" fmla="*/ 0 w 4466492"/>
              <a:gd name="connsiteY0" fmla="*/ 378529 h 448819"/>
              <a:gd name="connsiteX1" fmla="*/ 4466492 w 4466492"/>
              <a:gd name="connsiteY1" fmla="*/ 167513 h 448819"/>
              <a:gd name="connsiteX2" fmla="*/ 0 w 4466492"/>
              <a:gd name="connsiteY2" fmla="*/ 378529 h 448819"/>
              <a:gd name="connsiteX0" fmla="*/ 0 w 4466492"/>
              <a:gd name="connsiteY0" fmla="*/ 378529 h 448819"/>
              <a:gd name="connsiteX1" fmla="*/ 4466492 w 4466492"/>
              <a:gd name="connsiteY1" fmla="*/ 167513 h 448819"/>
              <a:gd name="connsiteX2" fmla="*/ 0 w 4466492"/>
              <a:gd name="connsiteY2" fmla="*/ 378529 h 448819"/>
              <a:gd name="connsiteX0" fmla="*/ 0 w 4466492"/>
              <a:gd name="connsiteY0" fmla="*/ 378529 h 452165"/>
              <a:gd name="connsiteX1" fmla="*/ 4466492 w 4466492"/>
              <a:gd name="connsiteY1" fmla="*/ 167513 h 452165"/>
              <a:gd name="connsiteX2" fmla="*/ 0 w 4466492"/>
              <a:gd name="connsiteY2" fmla="*/ 378529 h 452165"/>
              <a:gd name="connsiteX0" fmla="*/ 0 w 4466492"/>
              <a:gd name="connsiteY0" fmla="*/ 378529 h 450722"/>
              <a:gd name="connsiteX1" fmla="*/ 4466492 w 4466492"/>
              <a:gd name="connsiteY1" fmla="*/ 167513 h 450722"/>
              <a:gd name="connsiteX2" fmla="*/ 0 w 4466492"/>
              <a:gd name="connsiteY2" fmla="*/ 378529 h 450722"/>
              <a:gd name="connsiteX0" fmla="*/ 0 w 4466492"/>
              <a:gd name="connsiteY0" fmla="*/ 372609 h 444802"/>
              <a:gd name="connsiteX1" fmla="*/ 4466492 w 4466492"/>
              <a:gd name="connsiteY1" fmla="*/ 161593 h 444802"/>
              <a:gd name="connsiteX2" fmla="*/ 0 w 4466492"/>
              <a:gd name="connsiteY2" fmla="*/ 372609 h 444802"/>
              <a:gd name="connsiteX0" fmla="*/ 0 w 4466492"/>
              <a:gd name="connsiteY0" fmla="*/ 372609 h 444802"/>
              <a:gd name="connsiteX1" fmla="*/ 4466492 w 4466492"/>
              <a:gd name="connsiteY1" fmla="*/ 161593 h 444802"/>
              <a:gd name="connsiteX2" fmla="*/ 0 w 4466492"/>
              <a:gd name="connsiteY2" fmla="*/ 372609 h 444802"/>
              <a:gd name="connsiteX0" fmla="*/ 0 w 4466492"/>
              <a:gd name="connsiteY0" fmla="*/ 372609 h 445281"/>
              <a:gd name="connsiteX1" fmla="*/ 4466492 w 4466492"/>
              <a:gd name="connsiteY1" fmla="*/ 161593 h 445281"/>
              <a:gd name="connsiteX2" fmla="*/ 0 w 4466492"/>
              <a:gd name="connsiteY2" fmla="*/ 372609 h 445281"/>
              <a:gd name="connsiteX0" fmla="*/ 0 w 4466492"/>
              <a:gd name="connsiteY0" fmla="*/ 372609 h 442453"/>
              <a:gd name="connsiteX1" fmla="*/ 4466492 w 4466492"/>
              <a:gd name="connsiteY1" fmla="*/ 161593 h 442453"/>
              <a:gd name="connsiteX2" fmla="*/ 0 w 4466492"/>
              <a:gd name="connsiteY2" fmla="*/ 372609 h 44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6492" h="442453">
                <a:moveTo>
                  <a:pt x="0" y="372609"/>
                </a:moveTo>
                <a:cubicBezTo>
                  <a:pt x="2062834" y="-612130"/>
                  <a:pt x="1959808" y="732516"/>
                  <a:pt x="4466492" y="161593"/>
                </a:cubicBezTo>
                <a:cubicBezTo>
                  <a:pt x="2190074" y="992819"/>
                  <a:pt x="2273080" y="-358501"/>
                  <a:pt x="0" y="3726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F7EBCD7C-090E-4EFA-A7F9-7BA731A1B794}"/>
              </a:ext>
            </a:extLst>
          </p:cNvPr>
          <p:cNvSpPr/>
          <p:nvPr/>
        </p:nvSpPr>
        <p:spPr>
          <a:xfrm>
            <a:off x="4739350" y="0"/>
            <a:ext cx="149752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0D1508-5CD4-4F9C-9D7E-55DADC7B36EF}"/>
              </a:ext>
            </a:extLst>
          </p:cNvPr>
          <p:cNvGrpSpPr/>
          <p:nvPr/>
        </p:nvGrpSpPr>
        <p:grpSpPr>
          <a:xfrm>
            <a:off x="504825" y="762000"/>
            <a:ext cx="788909" cy="6096000"/>
            <a:chOff x="5846596" y="462062"/>
            <a:chExt cx="2773530" cy="2143141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4962A34-023C-47B5-8D5D-00627B99F206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solidFill>
              <a:schemeClr val="accent1"/>
            </a:solidFill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9443D4-A455-4DF2-B36E-63D2BBB3596A}"/>
                </a:ext>
              </a:extLst>
            </p:cNvPr>
            <p:cNvSpPr/>
            <p:nvPr/>
          </p:nvSpPr>
          <p:spPr>
            <a:xfrm>
              <a:off x="6406021" y="2266949"/>
              <a:ext cx="581025" cy="196265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E29FA17-847A-462D-AB0E-B4C15AE14D58}"/>
                </a:ext>
              </a:extLst>
            </p:cNvPr>
            <p:cNvSpPr/>
            <p:nvPr/>
          </p:nvSpPr>
          <p:spPr>
            <a:xfrm>
              <a:off x="7486651" y="2266949"/>
              <a:ext cx="581025" cy="196265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9C6B99-FD14-4C14-BDCD-D921BCAC3190}"/>
              </a:ext>
            </a:extLst>
          </p:cNvPr>
          <p:cNvGrpSpPr/>
          <p:nvPr/>
        </p:nvGrpSpPr>
        <p:grpSpPr>
          <a:xfrm>
            <a:off x="1230827" y="2457450"/>
            <a:ext cx="788909" cy="4400550"/>
            <a:chOff x="5846596" y="462062"/>
            <a:chExt cx="2773530" cy="15470803"/>
          </a:xfrm>
          <a:solidFill>
            <a:schemeClr val="accent2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4AF3E93-03FD-4419-99A3-1861610C7F55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11B2CE-233B-4C71-B116-1257F69C7EE3}"/>
                </a:ext>
              </a:extLst>
            </p:cNvPr>
            <p:cNvSpPr/>
            <p:nvPr/>
          </p:nvSpPr>
          <p:spPr>
            <a:xfrm>
              <a:off x="6406021" y="2266949"/>
              <a:ext cx="581025" cy="13665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FF02C1-B515-46A0-9868-C91F73D1482E}"/>
                </a:ext>
              </a:extLst>
            </p:cNvPr>
            <p:cNvSpPr/>
            <p:nvPr/>
          </p:nvSpPr>
          <p:spPr>
            <a:xfrm>
              <a:off x="7486651" y="2266949"/>
              <a:ext cx="581025" cy="136659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0A0CF6A-9D66-47C0-A4F7-951179CCA2B5}"/>
              </a:ext>
            </a:extLst>
          </p:cNvPr>
          <p:cNvGrpSpPr/>
          <p:nvPr/>
        </p:nvGrpSpPr>
        <p:grpSpPr>
          <a:xfrm>
            <a:off x="1956829" y="1647825"/>
            <a:ext cx="788909" cy="5210175"/>
            <a:chOff x="5846596" y="462062"/>
            <a:chExt cx="2773530" cy="18317163"/>
          </a:xfrm>
          <a:solidFill>
            <a:schemeClr val="accent4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A2B089-E5D5-4145-9A38-63BAAED7E204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E56234-CB8A-46BD-863C-AB469A92C2FA}"/>
                </a:ext>
              </a:extLst>
            </p:cNvPr>
            <p:cNvSpPr/>
            <p:nvPr/>
          </p:nvSpPr>
          <p:spPr>
            <a:xfrm>
              <a:off x="6406021" y="2266949"/>
              <a:ext cx="581025" cy="16512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FA0CE03-320F-4C53-AF21-35F957A632E8}"/>
                </a:ext>
              </a:extLst>
            </p:cNvPr>
            <p:cNvSpPr/>
            <p:nvPr/>
          </p:nvSpPr>
          <p:spPr>
            <a:xfrm>
              <a:off x="7486651" y="2266949"/>
              <a:ext cx="581025" cy="16512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D93557B-9933-474C-A30A-72557B14457F}"/>
              </a:ext>
            </a:extLst>
          </p:cNvPr>
          <p:cNvGrpSpPr/>
          <p:nvPr/>
        </p:nvGrpSpPr>
        <p:grpSpPr>
          <a:xfrm>
            <a:off x="2682831" y="2143125"/>
            <a:ext cx="788909" cy="4714875"/>
            <a:chOff x="5846596" y="462062"/>
            <a:chExt cx="2773530" cy="16575861"/>
          </a:xfrm>
          <a:solidFill>
            <a:schemeClr val="accent3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BDEE3AB-CE1D-4269-B896-E4EE40CC82DA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4D736E2-6426-44F4-95D3-02105E69C5E3}"/>
                </a:ext>
              </a:extLst>
            </p:cNvPr>
            <p:cNvSpPr/>
            <p:nvPr/>
          </p:nvSpPr>
          <p:spPr>
            <a:xfrm>
              <a:off x="6406021" y="2266949"/>
              <a:ext cx="581025" cy="14770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E08705-B076-4949-A9AC-0F3368E992D3}"/>
                </a:ext>
              </a:extLst>
            </p:cNvPr>
            <p:cNvSpPr/>
            <p:nvPr/>
          </p:nvSpPr>
          <p:spPr>
            <a:xfrm>
              <a:off x="7486651" y="2266949"/>
              <a:ext cx="581025" cy="147709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CD8C2C-CE0D-44AC-B6DD-D36C0865C4F0}"/>
              </a:ext>
            </a:extLst>
          </p:cNvPr>
          <p:cNvGrpSpPr/>
          <p:nvPr/>
        </p:nvGrpSpPr>
        <p:grpSpPr>
          <a:xfrm>
            <a:off x="3408832" y="1352550"/>
            <a:ext cx="788909" cy="5505450"/>
            <a:chOff x="5846596" y="462062"/>
            <a:chExt cx="2773530" cy="19355247"/>
          </a:xfrm>
          <a:solidFill>
            <a:schemeClr val="accent2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A07408-3560-4707-9F1C-A4E4AF84417B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AA75A18-D4E1-4047-9EA9-FC3FF9F52193}"/>
                </a:ext>
              </a:extLst>
            </p:cNvPr>
            <p:cNvSpPr/>
            <p:nvPr/>
          </p:nvSpPr>
          <p:spPr>
            <a:xfrm>
              <a:off x="6406021" y="2266949"/>
              <a:ext cx="581025" cy="17550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27FD999-0964-44DA-85FB-B37C16C08A2E}"/>
                </a:ext>
              </a:extLst>
            </p:cNvPr>
            <p:cNvSpPr/>
            <p:nvPr/>
          </p:nvSpPr>
          <p:spPr>
            <a:xfrm>
              <a:off x="7486651" y="2266949"/>
              <a:ext cx="581025" cy="17550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FFABCF-0393-4458-8112-3E980F392D31}"/>
              </a:ext>
            </a:extLst>
          </p:cNvPr>
          <p:cNvGrpSpPr/>
          <p:nvPr/>
        </p:nvGrpSpPr>
        <p:grpSpPr>
          <a:xfrm>
            <a:off x="1078130" y="3223659"/>
            <a:ext cx="788909" cy="3634341"/>
            <a:chOff x="5846596" y="462062"/>
            <a:chExt cx="2773530" cy="12777080"/>
          </a:xfrm>
          <a:solidFill>
            <a:schemeClr val="accent4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39491AA-6434-438A-B2D2-30B702781D6E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01728A9-5BEF-444D-810A-52B1E1738126}"/>
                </a:ext>
              </a:extLst>
            </p:cNvPr>
            <p:cNvSpPr/>
            <p:nvPr/>
          </p:nvSpPr>
          <p:spPr>
            <a:xfrm>
              <a:off x="6406021" y="2266949"/>
              <a:ext cx="581025" cy="109721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64A64D3-C20F-4844-9CDC-F82ED17B5054}"/>
                </a:ext>
              </a:extLst>
            </p:cNvPr>
            <p:cNvSpPr/>
            <p:nvPr/>
          </p:nvSpPr>
          <p:spPr>
            <a:xfrm>
              <a:off x="7486651" y="2266949"/>
              <a:ext cx="581025" cy="109721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4F342BB-557D-4E1D-9466-605B7FE67DB7}"/>
              </a:ext>
            </a:extLst>
          </p:cNvPr>
          <p:cNvGrpSpPr/>
          <p:nvPr/>
        </p:nvGrpSpPr>
        <p:grpSpPr>
          <a:xfrm>
            <a:off x="3260580" y="2786751"/>
            <a:ext cx="788909" cy="4071249"/>
            <a:chOff x="5846596" y="462062"/>
            <a:chExt cx="2773530" cy="14313096"/>
          </a:xfrm>
          <a:solidFill>
            <a:schemeClr val="accent4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CB3C1F6-254A-48A3-A3C8-110721D7E101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CD80D4-FF78-46CF-8DB7-0B25B78B45C2}"/>
                </a:ext>
              </a:extLst>
            </p:cNvPr>
            <p:cNvSpPr/>
            <p:nvPr/>
          </p:nvSpPr>
          <p:spPr>
            <a:xfrm>
              <a:off x="6406021" y="2266949"/>
              <a:ext cx="581025" cy="12508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9E62D6-AF6F-433D-8EED-34900B954C97}"/>
                </a:ext>
              </a:extLst>
            </p:cNvPr>
            <p:cNvSpPr/>
            <p:nvPr/>
          </p:nvSpPr>
          <p:spPr>
            <a:xfrm>
              <a:off x="7486651" y="2266949"/>
              <a:ext cx="581025" cy="125082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3290494-4A7E-4DE3-A898-6163ED8C7E72}"/>
              </a:ext>
            </a:extLst>
          </p:cNvPr>
          <p:cNvGrpSpPr/>
          <p:nvPr/>
        </p:nvGrpSpPr>
        <p:grpSpPr>
          <a:xfrm>
            <a:off x="1956829" y="3720619"/>
            <a:ext cx="788909" cy="3137381"/>
            <a:chOff x="1452004" y="3720619"/>
            <a:chExt cx="788909" cy="3137381"/>
          </a:xfrm>
          <a:solidFill>
            <a:schemeClr val="accent3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BF6D5B6-DC47-461C-9187-C134974B1590}"/>
                </a:ext>
              </a:extLst>
            </p:cNvPr>
            <p:cNvSpPr/>
            <p:nvPr/>
          </p:nvSpPr>
          <p:spPr>
            <a:xfrm>
              <a:off x="1717932" y="3886200"/>
              <a:ext cx="307378" cy="238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2F73669-DA90-425F-8D50-729EB0B3E72B}"/>
                </a:ext>
              </a:extLst>
            </p:cNvPr>
            <p:cNvGrpSpPr/>
            <p:nvPr/>
          </p:nvGrpSpPr>
          <p:grpSpPr>
            <a:xfrm>
              <a:off x="1452004" y="3720619"/>
              <a:ext cx="788909" cy="3137381"/>
              <a:chOff x="5846596" y="462062"/>
              <a:chExt cx="2773530" cy="11029941"/>
            </a:xfrm>
            <a:grp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B9CAD7D-BB2D-4FE9-848C-04ABAB379B75}"/>
                  </a:ext>
                </a:extLst>
              </p:cNvPr>
              <p:cNvSpPr/>
              <p:nvPr/>
            </p:nvSpPr>
            <p:spPr>
              <a:xfrm>
                <a:off x="5846596" y="462062"/>
                <a:ext cx="2773530" cy="2146766"/>
              </a:xfrm>
              <a:custGeom>
                <a:avLst/>
                <a:gdLst>
                  <a:gd name="connsiteX0" fmla="*/ 1573462 w 3107713"/>
                  <a:gd name="connsiteY0" fmla="*/ 1230810 h 2405430"/>
                  <a:gd name="connsiteX1" fmla="*/ 1573462 w 3107713"/>
                  <a:gd name="connsiteY1" fmla="*/ 1540156 h 2405430"/>
                  <a:gd name="connsiteX2" fmla="*/ 1882808 w 3107713"/>
                  <a:gd name="connsiteY2" fmla="*/ 1540156 h 2405430"/>
                  <a:gd name="connsiteX3" fmla="*/ 1882808 w 3107713"/>
                  <a:gd name="connsiteY3" fmla="*/ 1230810 h 2405430"/>
                  <a:gd name="connsiteX4" fmla="*/ 1220371 w 3107713"/>
                  <a:gd name="connsiteY4" fmla="*/ 1230810 h 2405430"/>
                  <a:gd name="connsiteX5" fmla="*/ 1220371 w 3107713"/>
                  <a:gd name="connsiteY5" fmla="*/ 1540156 h 2405430"/>
                  <a:gd name="connsiteX6" fmla="*/ 1529717 w 3107713"/>
                  <a:gd name="connsiteY6" fmla="*/ 1540156 h 2405430"/>
                  <a:gd name="connsiteX7" fmla="*/ 1529717 w 3107713"/>
                  <a:gd name="connsiteY7" fmla="*/ 1230810 h 2405430"/>
                  <a:gd name="connsiteX8" fmla="*/ 1573462 w 3107713"/>
                  <a:gd name="connsiteY8" fmla="*/ 861315 h 2405430"/>
                  <a:gd name="connsiteX9" fmla="*/ 1573462 w 3107713"/>
                  <a:gd name="connsiteY9" fmla="*/ 1170661 h 2405430"/>
                  <a:gd name="connsiteX10" fmla="*/ 1882808 w 3107713"/>
                  <a:gd name="connsiteY10" fmla="*/ 1170661 h 2405430"/>
                  <a:gd name="connsiteX11" fmla="*/ 1882808 w 3107713"/>
                  <a:gd name="connsiteY11" fmla="*/ 861315 h 2405430"/>
                  <a:gd name="connsiteX12" fmla="*/ 1220371 w 3107713"/>
                  <a:gd name="connsiteY12" fmla="*/ 861315 h 2405430"/>
                  <a:gd name="connsiteX13" fmla="*/ 1220371 w 3107713"/>
                  <a:gd name="connsiteY13" fmla="*/ 1170661 h 2405430"/>
                  <a:gd name="connsiteX14" fmla="*/ 1529717 w 3107713"/>
                  <a:gd name="connsiteY14" fmla="*/ 1170661 h 2405430"/>
                  <a:gd name="connsiteX15" fmla="*/ 1529717 w 3107713"/>
                  <a:gd name="connsiteY15" fmla="*/ 861315 h 2405430"/>
                  <a:gd name="connsiteX16" fmla="*/ 1554853 w 3107713"/>
                  <a:gd name="connsiteY16" fmla="*/ 0 h 2405430"/>
                  <a:gd name="connsiteX17" fmla="*/ 1709041 w 3107713"/>
                  <a:gd name="connsiteY17" fmla="*/ 68657 h 2405430"/>
                  <a:gd name="connsiteX18" fmla="*/ 2030222 w 3107713"/>
                  <a:gd name="connsiteY18" fmla="*/ 299844 h 2405430"/>
                  <a:gd name="connsiteX19" fmla="*/ 2101595 w 3107713"/>
                  <a:gd name="connsiteY19" fmla="*/ 268813 h 2405430"/>
                  <a:gd name="connsiteX20" fmla="*/ 2241239 w 3107713"/>
                  <a:gd name="connsiteY20" fmla="*/ 133823 h 2405430"/>
                  <a:gd name="connsiteX21" fmla="*/ 2380880 w 3107713"/>
                  <a:gd name="connsiteY21" fmla="*/ 133823 h 2405430"/>
                  <a:gd name="connsiteX22" fmla="*/ 2486388 w 3107713"/>
                  <a:gd name="connsiteY22" fmla="*/ 239331 h 2405430"/>
                  <a:gd name="connsiteX23" fmla="*/ 2484837 w 3107713"/>
                  <a:gd name="connsiteY23" fmla="*/ 526377 h 2405430"/>
                  <a:gd name="connsiteX24" fmla="*/ 2571726 w 3107713"/>
                  <a:gd name="connsiteY24" fmla="*/ 690844 h 2405430"/>
                  <a:gd name="connsiteX25" fmla="*/ 3013930 w 3107713"/>
                  <a:gd name="connsiteY25" fmla="*/ 1005818 h 2405430"/>
                  <a:gd name="connsiteX26" fmla="*/ 3107024 w 3107713"/>
                  <a:gd name="connsiteY26" fmla="*/ 1131497 h 2405430"/>
                  <a:gd name="connsiteX27" fmla="*/ 3041858 w 3107713"/>
                  <a:gd name="connsiteY27" fmla="*/ 1271140 h 2405430"/>
                  <a:gd name="connsiteX28" fmla="*/ 2843256 w 3107713"/>
                  <a:gd name="connsiteY28" fmla="*/ 1271140 h 2405430"/>
                  <a:gd name="connsiteX29" fmla="*/ 2577934 w 3107713"/>
                  <a:gd name="connsiteY29" fmla="*/ 1083398 h 2405430"/>
                  <a:gd name="connsiteX30" fmla="*/ 2500354 w 3107713"/>
                  <a:gd name="connsiteY30" fmla="*/ 1041505 h 2405430"/>
                  <a:gd name="connsiteX31" fmla="*/ 2486388 w 3107713"/>
                  <a:gd name="connsiteY31" fmla="*/ 1126841 h 2405430"/>
                  <a:gd name="connsiteX32" fmla="*/ 2486388 w 3107713"/>
                  <a:gd name="connsiteY32" fmla="*/ 1688518 h 2405430"/>
                  <a:gd name="connsiteX33" fmla="*/ 2486388 w 3107713"/>
                  <a:gd name="connsiteY33" fmla="*/ 2254849 h 2405430"/>
                  <a:gd name="connsiteX34" fmla="*/ 2343642 w 3107713"/>
                  <a:gd name="connsiteY34" fmla="*/ 2403802 h 2405430"/>
                  <a:gd name="connsiteX35" fmla="*/ 1909197 w 3107713"/>
                  <a:gd name="connsiteY35" fmla="*/ 2405353 h 2405430"/>
                  <a:gd name="connsiteX36" fmla="*/ 1833168 w 3107713"/>
                  <a:gd name="connsiteY36" fmla="*/ 2327773 h 2405430"/>
                  <a:gd name="connsiteX37" fmla="*/ 1834722 w 3107713"/>
                  <a:gd name="connsiteY37" fmla="*/ 1939875 h 2405430"/>
                  <a:gd name="connsiteX38" fmla="*/ 1741625 w 3107713"/>
                  <a:gd name="connsiteY38" fmla="*/ 1842124 h 2405430"/>
                  <a:gd name="connsiteX39" fmla="*/ 1369244 w 3107713"/>
                  <a:gd name="connsiteY39" fmla="*/ 1842124 h 2405430"/>
                  <a:gd name="connsiteX40" fmla="*/ 1276150 w 3107713"/>
                  <a:gd name="connsiteY40" fmla="*/ 1939875 h 2405430"/>
                  <a:gd name="connsiteX41" fmla="*/ 1277701 w 3107713"/>
                  <a:gd name="connsiteY41" fmla="*/ 2327773 h 2405430"/>
                  <a:gd name="connsiteX42" fmla="*/ 1200121 w 3107713"/>
                  <a:gd name="connsiteY42" fmla="*/ 2403802 h 2405430"/>
                  <a:gd name="connsiteX43" fmla="*/ 773434 w 3107713"/>
                  <a:gd name="connsiteY43" fmla="*/ 2402251 h 2405430"/>
                  <a:gd name="connsiteX44" fmla="*/ 624481 w 3107713"/>
                  <a:gd name="connsiteY44" fmla="*/ 2251744 h 2405430"/>
                  <a:gd name="connsiteX45" fmla="*/ 622930 w 3107713"/>
                  <a:gd name="connsiteY45" fmla="*/ 1111327 h 2405430"/>
                  <a:gd name="connsiteX46" fmla="*/ 607413 w 3107713"/>
                  <a:gd name="connsiteY46" fmla="*/ 1041505 h 2405430"/>
                  <a:gd name="connsiteX47" fmla="*/ 548452 w 3107713"/>
                  <a:gd name="connsiteY47" fmla="*/ 1072535 h 2405430"/>
                  <a:gd name="connsiteX48" fmla="*/ 290888 w 3107713"/>
                  <a:gd name="connsiteY48" fmla="*/ 1258726 h 2405430"/>
                  <a:gd name="connsiteX49" fmla="*/ 152798 w 3107713"/>
                  <a:gd name="connsiteY49" fmla="*/ 1300620 h 2405430"/>
                  <a:gd name="connsiteX50" fmla="*/ 6947 w 3107713"/>
                  <a:gd name="connsiteY50" fmla="*/ 1192009 h 2405430"/>
                  <a:gd name="connsiteX51" fmla="*/ 67460 w 3107713"/>
                  <a:gd name="connsiteY51" fmla="*/ 1029090 h 2405430"/>
                  <a:gd name="connsiteX52" fmla="*/ 557761 w 3107713"/>
                  <a:gd name="connsiteY52" fmla="*/ 675330 h 2405430"/>
                  <a:gd name="connsiteX53" fmla="*/ 1401828 w 3107713"/>
                  <a:gd name="connsiteY53" fmla="*/ 68657 h 2405430"/>
                  <a:gd name="connsiteX54" fmla="*/ 1554853 w 3107713"/>
                  <a:gd name="connsiteY54" fmla="*/ 0 h 240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107713" h="2405430">
                    <a:moveTo>
                      <a:pt x="1573462" y="1230810"/>
                    </a:moveTo>
                    <a:lnTo>
                      <a:pt x="1573462" y="1540156"/>
                    </a:lnTo>
                    <a:lnTo>
                      <a:pt x="1882808" y="1540156"/>
                    </a:lnTo>
                    <a:lnTo>
                      <a:pt x="1882808" y="1230810"/>
                    </a:lnTo>
                    <a:close/>
                    <a:moveTo>
                      <a:pt x="1220371" y="1230810"/>
                    </a:moveTo>
                    <a:lnTo>
                      <a:pt x="1220371" y="1540156"/>
                    </a:lnTo>
                    <a:lnTo>
                      <a:pt x="1529717" y="1540156"/>
                    </a:lnTo>
                    <a:lnTo>
                      <a:pt x="1529717" y="1230810"/>
                    </a:lnTo>
                    <a:close/>
                    <a:moveTo>
                      <a:pt x="1573462" y="861315"/>
                    </a:moveTo>
                    <a:lnTo>
                      <a:pt x="1573462" y="1170661"/>
                    </a:lnTo>
                    <a:lnTo>
                      <a:pt x="1882808" y="1170661"/>
                    </a:lnTo>
                    <a:lnTo>
                      <a:pt x="1882808" y="861315"/>
                    </a:lnTo>
                    <a:close/>
                    <a:moveTo>
                      <a:pt x="1220371" y="861315"/>
                    </a:moveTo>
                    <a:lnTo>
                      <a:pt x="1220371" y="1170661"/>
                    </a:lnTo>
                    <a:lnTo>
                      <a:pt x="1529717" y="1170661"/>
                    </a:lnTo>
                    <a:lnTo>
                      <a:pt x="1529717" y="861315"/>
                    </a:lnTo>
                    <a:close/>
                    <a:moveTo>
                      <a:pt x="1554853" y="0"/>
                    </a:moveTo>
                    <a:cubicBezTo>
                      <a:pt x="1599267" y="0"/>
                      <a:pt x="1643875" y="22886"/>
                      <a:pt x="1709041" y="68657"/>
                    </a:cubicBezTo>
                    <a:cubicBezTo>
                      <a:pt x="1816101" y="144686"/>
                      <a:pt x="1923163" y="222264"/>
                      <a:pt x="2030222" y="299844"/>
                    </a:cubicBezTo>
                    <a:cubicBezTo>
                      <a:pt x="2075218" y="332428"/>
                      <a:pt x="2098490" y="341737"/>
                      <a:pt x="2101595" y="268813"/>
                    </a:cubicBezTo>
                    <a:cubicBezTo>
                      <a:pt x="2106248" y="152442"/>
                      <a:pt x="2129523" y="133823"/>
                      <a:pt x="2241239" y="133823"/>
                    </a:cubicBezTo>
                    <a:cubicBezTo>
                      <a:pt x="2287786" y="133823"/>
                      <a:pt x="2334333" y="133823"/>
                      <a:pt x="2380880" y="133823"/>
                    </a:cubicBezTo>
                    <a:cubicBezTo>
                      <a:pt x="2450702" y="133823"/>
                      <a:pt x="2486388" y="169509"/>
                      <a:pt x="2486388" y="239331"/>
                    </a:cubicBezTo>
                    <a:cubicBezTo>
                      <a:pt x="2486388" y="335530"/>
                      <a:pt x="2492595" y="431729"/>
                      <a:pt x="2484837" y="526377"/>
                    </a:cubicBezTo>
                    <a:cubicBezTo>
                      <a:pt x="2478630" y="603955"/>
                      <a:pt x="2509663" y="648951"/>
                      <a:pt x="2571726" y="690844"/>
                    </a:cubicBezTo>
                    <a:cubicBezTo>
                      <a:pt x="2720680" y="793250"/>
                      <a:pt x="2866528" y="900310"/>
                      <a:pt x="3013930" y="1005818"/>
                    </a:cubicBezTo>
                    <a:cubicBezTo>
                      <a:pt x="3058926" y="1038402"/>
                      <a:pt x="3102370" y="1069433"/>
                      <a:pt x="3107024" y="1131497"/>
                    </a:cubicBezTo>
                    <a:cubicBezTo>
                      <a:pt x="3111680" y="1190458"/>
                      <a:pt x="3093061" y="1240107"/>
                      <a:pt x="3041858" y="1271140"/>
                    </a:cubicBezTo>
                    <a:cubicBezTo>
                      <a:pt x="2976692" y="1311480"/>
                      <a:pt x="2906870" y="1313031"/>
                      <a:pt x="2843256" y="1271140"/>
                    </a:cubicBezTo>
                    <a:cubicBezTo>
                      <a:pt x="2753264" y="1212179"/>
                      <a:pt x="2666374" y="1145462"/>
                      <a:pt x="2577934" y="1083398"/>
                    </a:cubicBezTo>
                    <a:cubicBezTo>
                      <a:pt x="2553108" y="1066331"/>
                      <a:pt x="2528282" y="1029090"/>
                      <a:pt x="2500354" y="1041505"/>
                    </a:cubicBezTo>
                    <a:cubicBezTo>
                      <a:pt x="2469321" y="1055468"/>
                      <a:pt x="2486388" y="1097361"/>
                      <a:pt x="2486388" y="1126841"/>
                    </a:cubicBezTo>
                    <a:cubicBezTo>
                      <a:pt x="2484837" y="1316136"/>
                      <a:pt x="2486388" y="1502327"/>
                      <a:pt x="2486388" y="1688518"/>
                    </a:cubicBezTo>
                    <a:cubicBezTo>
                      <a:pt x="2486388" y="1877811"/>
                      <a:pt x="2486388" y="2065553"/>
                      <a:pt x="2486388" y="2254849"/>
                    </a:cubicBezTo>
                    <a:cubicBezTo>
                      <a:pt x="2486388" y="2361908"/>
                      <a:pt x="2449151" y="2402251"/>
                      <a:pt x="2343642" y="2403802"/>
                    </a:cubicBezTo>
                    <a:cubicBezTo>
                      <a:pt x="2199345" y="2405353"/>
                      <a:pt x="2053494" y="2402251"/>
                      <a:pt x="1909197" y="2405353"/>
                    </a:cubicBezTo>
                    <a:cubicBezTo>
                      <a:pt x="1851790" y="2406904"/>
                      <a:pt x="1831617" y="2385183"/>
                      <a:pt x="1833168" y="2327773"/>
                    </a:cubicBezTo>
                    <a:cubicBezTo>
                      <a:pt x="1836273" y="2198992"/>
                      <a:pt x="1831617" y="2068658"/>
                      <a:pt x="1834722" y="1939875"/>
                    </a:cubicBezTo>
                    <a:cubicBezTo>
                      <a:pt x="1836273" y="1871606"/>
                      <a:pt x="1812998" y="1840573"/>
                      <a:pt x="1741625" y="1842124"/>
                    </a:cubicBezTo>
                    <a:cubicBezTo>
                      <a:pt x="1617498" y="1845229"/>
                      <a:pt x="1493371" y="1845229"/>
                      <a:pt x="1369244" y="1842124"/>
                    </a:cubicBezTo>
                    <a:cubicBezTo>
                      <a:pt x="1296320" y="1840573"/>
                      <a:pt x="1274596" y="1873158"/>
                      <a:pt x="1276150" y="1939875"/>
                    </a:cubicBezTo>
                    <a:cubicBezTo>
                      <a:pt x="1279252" y="2068658"/>
                      <a:pt x="1274596" y="2198992"/>
                      <a:pt x="1277701" y="2327773"/>
                    </a:cubicBezTo>
                    <a:cubicBezTo>
                      <a:pt x="1279252" y="2385183"/>
                      <a:pt x="1257528" y="2405353"/>
                      <a:pt x="1200121" y="2403802"/>
                    </a:cubicBezTo>
                    <a:cubicBezTo>
                      <a:pt x="1057375" y="2400697"/>
                      <a:pt x="916180" y="2403802"/>
                      <a:pt x="773434" y="2402251"/>
                    </a:cubicBezTo>
                    <a:cubicBezTo>
                      <a:pt x="661719" y="2400697"/>
                      <a:pt x="624481" y="2363459"/>
                      <a:pt x="624481" y="2251744"/>
                    </a:cubicBezTo>
                    <a:cubicBezTo>
                      <a:pt x="624481" y="1871606"/>
                      <a:pt x="624481" y="1491467"/>
                      <a:pt x="622930" y="1111327"/>
                    </a:cubicBezTo>
                    <a:cubicBezTo>
                      <a:pt x="622930" y="1088052"/>
                      <a:pt x="636893" y="1053916"/>
                      <a:pt x="607413" y="1041505"/>
                    </a:cubicBezTo>
                    <a:cubicBezTo>
                      <a:pt x="585692" y="1032195"/>
                      <a:pt x="567071" y="1058572"/>
                      <a:pt x="548452" y="1072535"/>
                    </a:cubicBezTo>
                    <a:cubicBezTo>
                      <a:pt x="461565" y="1134599"/>
                      <a:pt x="376227" y="1195111"/>
                      <a:pt x="290888" y="1258726"/>
                    </a:cubicBezTo>
                    <a:cubicBezTo>
                      <a:pt x="248995" y="1289759"/>
                      <a:pt x="203999" y="1306827"/>
                      <a:pt x="152798" y="1300620"/>
                    </a:cubicBezTo>
                    <a:cubicBezTo>
                      <a:pt x="82976" y="1292861"/>
                      <a:pt x="27117" y="1263382"/>
                      <a:pt x="6947" y="1192009"/>
                    </a:cubicBezTo>
                    <a:cubicBezTo>
                      <a:pt x="-13223" y="1125289"/>
                      <a:pt x="11603" y="1069433"/>
                      <a:pt x="67460" y="1029090"/>
                    </a:cubicBezTo>
                    <a:cubicBezTo>
                      <a:pt x="230376" y="911170"/>
                      <a:pt x="393294" y="793250"/>
                      <a:pt x="557761" y="675330"/>
                    </a:cubicBezTo>
                    <a:cubicBezTo>
                      <a:pt x="838600" y="472072"/>
                      <a:pt x="1119438" y="270364"/>
                      <a:pt x="1401828" y="68657"/>
                    </a:cubicBezTo>
                    <a:cubicBezTo>
                      <a:pt x="1466219" y="22886"/>
                      <a:pt x="1510439" y="0"/>
                      <a:pt x="1554853" y="0"/>
                    </a:cubicBezTo>
                    <a:close/>
                  </a:path>
                </a:pathLst>
              </a:custGeom>
              <a:grpFill/>
              <a:ln w="587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45C2247-B853-48CA-B0DB-D74E22F0F2CD}"/>
                  </a:ext>
                </a:extLst>
              </p:cNvPr>
              <p:cNvSpPr/>
              <p:nvPr/>
            </p:nvSpPr>
            <p:spPr>
              <a:xfrm>
                <a:off x="6406021" y="2266949"/>
                <a:ext cx="581025" cy="92250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951919A-4D1A-41F0-A9AA-C84DD34E7FE8}"/>
                  </a:ext>
                </a:extLst>
              </p:cNvPr>
              <p:cNvSpPr/>
              <p:nvPr/>
            </p:nvSpPr>
            <p:spPr>
              <a:xfrm>
                <a:off x="7486651" y="2266949"/>
                <a:ext cx="581025" cy="92250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40AFA22-B70A-464D-B0D6-ACAD9AFCC592}"/>
              </a:ext>
            </a:extLst>
          </p:cNvPr>
          <p:cNvSpPr txBox="1"/>
          <p:nvPr/>
        </p:nvSpPr>
        <p:spPr>
          <a:xfrm>
            <a:off x="4171951" y="343162"/>
            <a:ext cx="80200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gend</a:t>
            </a: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a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51DCD3-8D06-4621-98BE-B55DC1389643}"/>
              </a:ext>
            </a:extLst>
          </p:cNvPr>
          <p:cNvSpPr txBox="1"/>
          <p:nvPr/>
        </p:nvSpPr>
        <p:spPr>
          <a:xfrm>
            <a:off x="6495154" y="1856795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Introduction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6ACED2E-21CC-4289-A68C-38EEBF36915C}"/>
              </a:ext>
            </a:extLst>
          </p:cNvPr>
          <p:cNvGrpSpPr/>
          <p:nvPr/>
        </p:nvGrpSpPr>
        <p:grpSpPr>
          <a:xfrm>
            <a:off x="4952771" y="1660889"/>
            <a:ext cx="972632" cy="690271"/>
            <a:chOff x="5324331" y="1443465"/>
            <a:chExt cx="958097" cy="78638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009C53F-9F8D-4A49-A933-1F1B4C4FDC13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DDB7A7-F78F-4F77-931D-CBBAA1135594}"/>
                </a:ext>
              </a:extLst>
            </p:cNvPr>
            <p:cNvSpPr txBox="1"/>
            <p:nvPr/>
          </p:nvSpPr>
          <p:spPr>
            <a:xfrm>
              <a:off x="5324331" y="1443465"/>
              <a:ext cx="958097" cy="78571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712E96E-03D7-43CD-A843-DE2B9EC9807E}"/>
              </a:ext>
            </a:extLst>
          </p:cNvPr>
          <p:cNvSpPr txBox="1"/>
          <p:nvPr/>
        </p:nvSpPr>
        <p:spPr>
          <a:xfrm>
            <a:off x="6479817" y="2702085"/>
            <a:ext cx="4471509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Methodology - User Input</a:t>
            </a:r>
          </a:p>
          <a:p>
            <a:endParaRPr lang="ko-KR" altLang="en-US" b="1" dirty="0"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090791-AB09-4B9E-8FF1-9308EC468953}"/>
              </a:ext>
            </a:extLst>
          </p:cNvPr>
          <p:cNvSpPr txBox="1"/>
          <p:nvPr/>
        </p:nvSpPr>
        <p:spPr>
          <a:xfrm>
            <a:off x="6497909" y="3590427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Methodology - Regression Analysis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1EB861-2449-44C2-9A28-EF769F38A622}"/>
              </a:ext>
            </a:extLst>
          </p:cNvPr>
          <p:cNvSpPr txBox="1"/>
          <p:nvPr/>
        </p:nvSpPr>
        <p:spPr>
          <a:xfrm>
            <a:off x="6482506" y="4395391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Demonstration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C850B21-2DCA-42CF-BBC5-FAE14E9DE586}"/>
              </a:ext>
            </a:extLst>
          </p:cNvPr>
          <p:cNvGrpSpPr/>
          <p:nvPr/>
        </p:nvGrpSpPr>
        <p:grpSpPr>
          <a:xfrm>
            <a:off x="2530156" y="4326901"/>
            <a:ext cx="788909" cy="2531099"/>
            <a:chOff x="5846596" y="462062"/>
            <a:chExt cx="2773530" cy="8898464"/>
          </a:xfrm>
          <a:solidFill>
            <a:schemeClr val="accent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06FB72-EEC5-4258-9B68-CC33A3D3C078}"/>
                </a:ext>
              </a:extLst>
            </p:cNvPr>
            <p:cNvSpPr/>
            <p:nvPr/>
          </p:nvSpPr>
          <p:spPr>
            <a:xfrm>
              <a:off x="5846596" y="462062"/>
              <a:ext cx="2773530" cy="2146766"/>
            </a:xfrm>
            <a:custGeom>
              <a:avLst/>
              <a:gdLst>
                <a:gd name="connsiteX0" fmla="*/ 1573462 w 3107713"/>
                <a:gd name="connsiteY0" fmla="*/ 1230810 h 2405430"/>
                <a:gd name="connsiteX1" fmla="*/ 1573462 w 3107713"/>
                <a:gd name="connsiteY1" fmla="*/ 1540156 h 2405430"/>
                <a:gd name="connsiteX2" fmla="*/ 1882808 w 3107713"/>
                <a:gd name="connsiteY2" fmla="*/ 1540156 h 2405430"/>
                <a:gd name="connsiteX3" fmla="*/ 1882808 w 3107713"/>
                <a:gd name="connsiteY3" fmla="*/ 1230810 h 2405430"/>
                <a:gd name="connsiteX4" fmla="*/ 1220371 w 3107713"/>
                <a:gd name="connsiteY4" fmla="*/ 1230810 h 2405430"/>
                <a:gd name="connsiteX5" fmla="*/ 1220371 w 3107713"/>
                <a:gd name="connsiteY5" fmla="*/ 1540156 h 2405430"/>
                <a:gd name="connsiteX6" fmla="*/ 1529717 w 3107713"/>
                <a:gd name="connsiteY6" fmla="*/ 1540156 h 2405430"/>
                <a:gd name="connsiteX7" fmla="*/ 1529717 w 3107713"/>
                <a:gd name="connsiteY7" fmla="*/ 1230810 h 2405430"/>
                <a:gd name="connsiteX8" fmla="*/ 1573462 w 3107713"/>
                <a:gd name="connsiteY8" fmla="*/ 861315 h 2405430"/>
                <a:gd name="connsiteX9" fmla="*/ 1573462 w 3107713"/>
                <a:gd name="connsiteY9" fmla="*/ 1170661 h 2405430"/>
                <a:gd name="connsiteX10" fmla="*/ 1882808 w 3107713"/>
                <a:gd name="connsiteY10" fmla="*/ 1170661 h 2405430"/>
                <a:gd name="connsiteX11" fmla="*/ 1882808 w 3107713"/>
                <a:gd name="connsiteY11" fmla="*/ 861315 h 2405430"/>
                <a:gd name="connsiteX12" fmla="*/ 1220371 w 3107713"/>
                <a:gd name="connsiteY12" fmla="*/ 861315 h 2405430"/>
                <a:gd name="connsiteX13" fmla="*/ 1220371 w 3107713"/>
                <a:gd name="connsiteY13" fmla="*/ 1170661 h 2405430"/>
                <a:gd name="connsiteX14" fmla="*/ 1529717 w 3107713"/>
                <a:gd name="connsiteY14" fmla="*/ 1170661 h 2405430"/>
                <a:gd name="connsiteX15" fmla="*/ 1529717 w 3107713"/>
                <a:gd name="connsiteY15" fmla="*/ 861315 h 2405430"/>
                <a:gd name="connsiteX16" fmla="*/ 1554853 w 3107713"/>
                <a:gd name="connsiteY16" fmla="*/ 0 h 2405430"/>
                <a:gd name="connsiteX17" fmla="*/ 1709041 w 3107713"/>
                <a:gd name="connsiteY17" fmla="*/ 68657 h 2405430"/>
                <a:gd name="connsiteX18" fmla="*/ 2030222 w 3107713"/>
                <a:gd name="connsiteY18" fmla="*/ 299844 h 2405430"/>
                <a:gd name="connsiteX19" fmla="*/ 2101595 w 3107713"/>
                <a:gd name="connsiteY19" fmla="*/ 268813 h 2405430"/>
                <a:gd name="connsiteX20" fmla="*/ 2241239 w 3107713"/>
                <a:gd name="connsiteY20" fmla="*/ 133823 h 2405430"/>
                <a:gd name="connsiteX21" fmla="*/ 2380880 w 3107713"/>
                <a:gd name="connsiteY21" fmla="*/ 133823 h 2405430"/>
                <a:gd name="connsiteX22" fmla="*/ 2486388 w 3107713"/>
                <a:gd name="connsiteY22" fmla="*/ 239331 h 2405430"/>
                <a:gd name="connsiteX23" fmla="*/ 2484837 w 3107713"/>
                <a:gd name="connsiteY23" fmla="*/ 526377 h 2405430"/>
                <a:gd name="connsiteX24" fmla="*/ 2571726 w 3107713"/>
                <a:gd name="connsiteY24" fmla="*/ 690844 h 2405430"/>
                <a:gd name="connsiteX25" fmla="*/ 3013930 w 3107713"/>
                <a:gd name="connsiteY25" fmla="*/ 1005818 h 2405430"/>
                <a:gd name="connsiteX26" fmla="*/ 3107024 w 3107713"/>
                <a:gd name="connsiteY26" fmla="*/ 1131497 h 2405430"/>
                <a:gd name="connsiteX27" fmla="*/ 3041858 w 3107713"/>
                <a:gd name="connsiteY27" fmla="*/ 1271140 h 2405430"/>
                <a:gd name="connsiteX28" fmla="*/ 2843256 w 3107713"/>
                <a:gd name="connsiteY28" fmla="*/ 1271140 h 2405430"/>
                <a:gd name="connsiteX29" fmla="*/ 2577934 w 3107713"/>
                <a:gd name="connsiteY29" fmla="*/ 1083398 h 2405430"/>
                <a:gd name="connsiteX30" fmla="*/ 2500354 w 3107713"/>
                <a:gd name="connsiteY30" fmla="*/ 1041505 h 2405430"/>
                <a:gd name="connsiteX31" fmla="*/ 2486388 w 3107713"/>
                <a:gd name="connsiteY31" fmla="*/ 1126841 h 2405430"/>
                <a:gd name="connsiteX32" fmla="*/ 2486388 w 3107713"/>
                <a:gd name="connsiteY32" fmla="*/ 1688518 h 2405430"/>
                <a:gd name="connsiteX33" fmla="*/ 2486388 w 3107713"/>
                <a:gd name="connsiteY33" fmla="*/ 2254849 h 2405430"/>
                <a:gd name="connsiteX34" fmla="*/ 2343642 w 3107713"/>
                <a:gd name="connsiteY34" fmla="*/ 2403802 h 2405430"/>
                <a:gd name="connsiteX35" fmla="*/ 1909197 w 3107713"/>
                <a:gd name="connsiteY35" fmla="*/ 2405353 h 2405430"/>
                <a:gd name="connsiteX36" fmla="*/ 1833168 w 3107713"/>
                <a:gd name="connsiteY36" fmla="*/ 2327773 h 2405430"/>
                <a:gd name="connsiteX37" fmla="*/ 1834722 w 3107713"/>
                <a:gd name="connsiteY37" fmla="*/ 1939875 h 2405430"/>
                <a:gd name="connsiteX38" fmla="*/ 1741625 w 3107713"/>
                <a:gd name="connsiteY38" fmla="*/ 1842124 h 2405430"/>
                <a:gd name="connsiteX39" fmla="*/ 1369244 w 3107713"/>
                <a:gd name="connsiteY39" fmla="*/ 1842124 h 2405430"/>
                <a:gd name="connsiteX40" fmla="*/ 1276150 w 3107713"/>
                <a:gd name="connsiteY40" fmla="*/ 1939875 h 2405430"/>
                <a:gd name="connsiteX41" fmla="*/ 1277701 w 3107713"/>
                <a:gd name="connsiteY41" fmla="*/ 2327773 h 2405430"/>
                <a:gd name="connsiteX42" fmla="*/ 1200121 w 3107713"/>
                <a:gd name="connsiteY42" fmla="*/ 2403802 h 2405430"/>
                <a:gd name="connsiteX43" fmla="*/ 773434 w 3107713"/>
                <a:gd name="connsiteY43" fmla="*/ 2402251 h 2405430"/>
                <a:gd name="connsiteX44" fmla="*/ 624481 w 3107713"/>
                <a:gd name="connsiteY44" fmla="*/ 2251744 h 2405430"/>
                <a:gd name="connsiteX45" fmla="*/ 622930 w 3107713"/>
                <a:gd name="connsiteY45" fmla="*/ 1111327 h 2405430"/>
                <a:gd name="connsiteX46" fmla="*/ 607413 w 3107713"/>
                <a:gd name="connsiteY46" fmla="*/ 1041505 h 2405430"/>
                <a:gd name="connsiteX47" fmla="*/ 548452 w 3107713"/>
                <a:gd name="connsiteY47" fmla="*/ 1072535 h 2405430"/>
                <a:gd name="connsiteX48" fmla="*/ 290888 w 3107713"/>
                <a:gd name="connsiteY48" fmla="*/ 1258726 h 2405430"/>
                <a:gd name="connsiteX49" fmla="*/ 152798 w 3107713"/>
                <a:gd name="connsiteY49" fmla="*/ 1300620 h 2405430"/>
                <a:gd name="connsiteX50" fmla="*/ 6947 w 3107713"/>
                <a:gd name="connsiteY50" fmla="*/ 1192009 h 2405430"/>
                <a:gd name="connsiteX51" fmla="*/ 67460 w 3107713"/>
                <a:gd name="connsiteY51" fmla="*/ 1029090 h 2405430"/>
                <a:gd name="connsiteX52" fmla="*/ 557761 w 3107713"/>
                <a:gd name="connsiteY52" fmla="*/ 675330 h 2405430"/>
                <a:gd name="connsiteX53" fmla="*/ 1401828 w 3107713"/>
                <a:gd name="connsiteY53" fmla="*/ 68657 h 2405430"/>
                <a:gd name="connsiteX54" fmla="*/ 1554853 w 3107713"/>
                <a:gd name="connsiteY54" fmla="*/ 0 h 240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107713" h="2405430">
                  <a:moveTo>
                    <a:pt x="1573462" y="1230810"/>
                  </a:moveTo>
                  <a:lnTo>
                    <a:pt x="1573462" y="1540156"/>
                  </a:lnTo>
                  <a:lnTo>
                    <a:pt x="1882808" y="1540156"/>
                  </a:lnTo>
                  <a:lnTo>
                    <a:pt x="1882808" y="1230810"/>
                  </a:lnTo>
                  <a:close/>
                  <a:moveTo>
                    <a:pt x="1220371" y="1230810"/>
                  </a:moveTo>
                  <a:lnTo>
                    <a:pt x="1220371" y="1540156"/>
                  </a:lnTo>
                  <a:lnTo>
                    <a:pt x="1529717" y="1540156"/>
                  </a:lnTo>
                  <a:lnTo>
                    <a:pt x="1529717" y="1230810"/>
                  </a:lnTo>
                  <a:close/>
                  <a:moveTo>
                    <a:pt x="1573462" y="861315"/>
                  </a:moveTo>
                  <a:lnTo>
                    <a:pt x="1573462" y="1170661"/>
                  </a:lnTo>
                  <a:lnTo>
                    <a:pt x="1882808" y="1170661"/>
                  </a:lnTo>
                  <a:lnTo>
                    <a:pt x="1882808" y="861315"/>
                  </a:lnTo>
                  <a:close/>
                  <a:moveTo>
                    <a:pt x="1220371" y="861315"/>
                  </a:moveTo>
                  <a:lnTo>
                    <a:pt x="1220371" y="1170661"/>
                  </a:lnTo>
                  <a:lnTo>
                    <a:pt x="1529717" y="1170661"/>
                  </a:lnTo>
                  <a:lnTo>
                    <a:pt x="1529717" y="861315"/>
                  </a:lnTo>
                  <a:close/>
                  <a:moveTo>
                    <a:pt x="1554853" y="0"/>
                  </a:moveTo>
                  <a:cubicBezTo>
                    <a:pt x="1599267" y="0"/>
                    <a:pt x="1643875" y="22886"/>
                    <a:pt x="1709041" y="68657"/>
                  </a:cubicBezTo>
                  <a:cubicBezTo>
                    <a:pt x="1816101" y="144686"/>
                    <a:pt x="1923163" y="222264"/>
                    <a:pt x="2030222" y="299844"/>
                  </a:cubicBezTo>
                  <a:cubicBezTo>
                    <a:pt x="2075218" y="332428"/>
                    <a:pt x="2098490" y="341737"/>
                    <a:pt x="2101595" y="268813"/>
                  </a:cubicBezTo>
                  <a:cubicBezTo>
                    <a:pt x="2106248" y="152442"/>
                    <a:pt x="2129523" y="133823"/>
                    <a:pt x="2241239" y="133823"/>
                  </a:cubicBezTo>
                  <a:cubicBezTo>
                    <a:pt x="2287786" y="133823"/>
                    <a:pt x="2334333" y="133823"/>
                    <a:pt x="2380880" y="133823"/>
                  </a:cubicBezTo>
                  <a:cubicBezTo>
                    <a:pt x="2450702" y="133823"/>
                    <a:pt x="2486388" y="169509"/>
                    <a:pt x="2486388" y="239331"/>
                  </a:cubicBezTo>
                  <a:cubicBezTo>
                    <a:pt x="2486388" y="335530"/>
                    <a:pt x="2492595" y="431729"/>
                    <a:pt x="2484837" y="526377"/>
                  </a:cubicBezTo>
                  <a:cubicBezTo>
                    <a:pt x="2478630" y="603955"/>
                    <a:pt x="2509663" y="648951"/>
                    <a:pt x="2571726" y="690844"/>
                  </a:cubicBezTo>
                  <a:cubicBezTo>
                    <a:pt x="2720680" y="793250"/>
                    <a:pt x="2866528" y="900310"/>
                    <a:pt x="3013930" y="1005818"/>
                  </a:cubicBezTo>
                  <a:cubicBezTo>
                    <a:pt x="3058926" y="1038402"/>
                    <a:pt x="3102370" y="1069433"/>
                    <a:pt x="3107024" y="1131497"/>
                  </a:cubicBezTo>
                  <a:cubicBezTo>
                    <a:pt x="3111680" y="1190458"/>
                    <a:pt x="3093061" y="1240107"/>
                    <a:pt x="3041858" y="1271140"/>
                  </a:cubicBezTo>
                  <a:cubicBezTo>
                    <a:pt x="2976692" y="1311480"/>
                    <a:pt x="2906870" y="1313031"/>
                    <a:pt x="2843256" y="1271140"/>
                  </a:cubicBezTo>
                  <a:cubicBezTo>
                    <a:pt x="2753264" y="1212179"/>
                    <a:pt x="2666374" y="1145462"/>
                    <a:pt x="2577934" y="1083398"/>
                  </a:cubicBezTo>
                  <a:cubicBezTo>
                    <a:pt x="2553108" y="1066331"/>
                    <a:pt x="2528282" y="1029090"/>
                    <a:pt x="2500354" y="1041505"/>
                  </a:cubicBezTo>
                  <a:cubicBezTo>
                    <a:pt x="2469321" y="1055468"/>
                    <a:pt x="2486388" y="1097361"/>
                    <a:pt x="2486388" y="1126841"/>
                  </a:cubicBezTo>
                  <a:cubicBezTo>
                    <a:pt x="2484837" y="1316136"/>
                    <a:pt x="2486388" y="1502327"/>
                    <a:pt x="2486388" y="1688518"/>
                  </a:cubicBezTo>
                  <a:cubicBezTo>
                    <a:pt x="2486388" y="1877811"/>
                    <a:pt x="2486388" y="2065553"/>
                    <a:pt x="2486388" y="2254849"/>
                  </a:cubicBezTo>
                  <a:cubicBezTo>
                    <a:pt x="2486388" y="2361908"/>
                    <a:pt x="2449151" y="2402251"/>
                    <a:pt x="2343642" y="2403802"/>
                  </a:cubicBezTo>
                  <a:cubicBezTo>
                    <a:pt x="2199345" y="2405353"/>
                    <a:pt x="2053494" y="2402251"/>
                    <a:pt x="1909197" y="2405353"/>
                  </a:cubicBezTo>
                  <a:cubicBezTo>
                    <a:pt x="1851790" y="2406904"/>
                    <a:pt x="1831617" y="2385183"/>
                    <a:pt x="1833168" y="2327773"/>
                  </a:cubicBezTo>
                  <a:cubicBezTo>
                    <a:pt x="1836273" y="2198992"/>
                    <a:pt x="1831617" y="2068658"/>
                    <a:pt x="1834722" y="1939875"/>
                  </a:cubicBezTo>
                  <a:cubicBezTo>
                    <a:pt x="1836273" y="1871606"/>
                    <a:pt x="1812998" y="1840573"/>
                    <a:pt x="1741625" y="1842124"/>
                  </a:cubicBezTo>
                  <a:cubicBezTo>
                    <a:pt x="1617498" y="1845229"/>
                    <a:pt x="1493371" y="1845229"/>
                    <a:pt x="1369244" y="1842124"/>
                  </a:cubicBezTo>
                  <a:cubicBezTo>
                    <a:pt x="1296320" y="1840573"/>
                    <a:pt x="1274596" y="1873158"/>
                    <a:pt x="1276150" y="1939875"/>
                  </a:cubicBezTo>
                  <a:cubicBezTo>
                    <a:pt x="1279252" y="2068658"/>
                    <a:pt x="1274596" y="2198992"/>
                    <a:pt x="1277701" y="2327773"/>
                  </a:cubicBezTo>
                  <a:cubicBezTo>
                    <a:pt x="1279252" y="2385183"/>
                    <a:pt x="1257528" y="2405353"/>
                    <a:pt x="1200121" y="2403802"/>
                  </a:cubicBezTo>
                  <a:cubicBezTo>
                    <a:pt x="1057375" y="2400697"/>
                    <a:pt x="916180" y="2403802"/>
                    <a:pt x="773434" y="2402251"/>
                  </a:cubicBezTo>
                  <a:cubicBezTo>
                    <a:pt x="661719" y="2400697"/>
                    <a:pt x="624481" y="2363459"/>
                    <a:pt x="624481" y="2251744"/>
                  </a:cubicBezTo>
                  <a:cubicBezTo>
                    <a:pt x="624481" y="1871606"/>
                    <a:pt x="624481" y="1491467"/>
                    <a:pt x="622930" y="1111327"/>
                  </a:cubicBezTo>
                  <a:cubicBezTo>
                    <a:pt x="622930" y="1088052"/>
                    <a:pt x="636893" y="1053916"/>
                    <a:pt x="607413" y="1041505"/>
                  </a:cubicBezTo>
                  <a:cubicBezTo>
                    <a:pt x="585692" y="1032195"/>
                    <a:pt x="567071" y="1058572"/>
                    <a:pt x="548452" y="1072535"/>
                  </a:cubicBezTo>
                  <a:cubicBezTo>
                    <a:pt x="461565" y="1134599"/>
                    <a:pt x="376227" y="1195111"/>
                    <a:pt x="290888" y="1258726"/>
                  </a:cubicBezTo>
                  <a:cubicBezTo>
                    <a:pt x="248995" y="1289759"/>
                    <a:pt x="203999" y="1306827"/>
                    <a:pt x="152798" y="1300620"/>
                  </a:cubicBezTo>
                  <a:cubicBezTo>
                    <a:pt x="82976" y="1292861"/>
                    <a:pt x="27117" y="1263382"/>
                    <a:pt x="6947" y="1192009"/>
                  </a:cubicBezTo>
                  <a:cubicBezTo>
                    <a:pt x="-13223" y="1125289"/>
                    <a:pt x="11603" y="1069433"/>
                    <a:pt x="67460" y="1029090"/>
                  </a:cubicBezTo>
                  <a:cubicBezTo>
                    <a:pt x="230376" y="911170"/>
                    <a:pt x="393294" y="793250"/>
                    <a:pt x="557761" y="675330"/>
                  </a:cubicBezTo>
                  <a:cubicBezTo>
                    <a:pt x="838600" y="472072"/>
                    <a:pt x="1119438" y="270364"/>
                    <a:pt x="1401828" y="68657"/>
                  </a:cubicBezTo>
                  <a:cubicBezTo>
                    <a:pt x="1466219" y="22886"/>
                    <a:pt x="1510439" y="0"/>
                    <a:pt x="1554853" y="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31D40DA-691B-4473-A11B-C53DAC804D81}"/>
                </a:ext>
              </a:extLst>
            </p:cNvPr>
            <p:cNvSpPr/>
            <p:nvPr/>
          </p:nvSpPr>
          <p:spPr>
            <a:xfrm>
              <a:off x="6406021" y="2266949"/>
              <a:ext cx="581025" cy="709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33885DB-9B7C-421A-8736-DBCA19D658A9}"/>
                </a:ext>
              </a:extLst>
            </p:cNvPr>
            <p:cNvSpPr/>
            <p:nvPr/>
          </p:nvSpPr>
          <p:spPr>
            <a:xfrm>
              <a:off x="7486651" y="2266949"/>
              <a:ext cx="581025" cy="709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5B6E64D2-FF02-4C6C-A340-FEC33FAAC001}"/>
              </a:ext>
            </a:extLst>
          </p:cNvPr>
          <p:cNvSpPr txBox="1"/>
          <p:nvPr/>
        </p:nvSpPr>
        <p:spPr>
          <a:xfrm>
            <a:off x="6479817" y="529292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Challenges &amp; Final Thoughts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40EFFC1-B6BF-4F06-A7C6-B432DFC4552F}"/>
              </a:ext>
            </a:extLst>
          </p:cNvPr>
          <p:cNvSpPr txBox="1"/>
          <p:nvPr/>
        </p:nvSpPr>
        <p:spPr>
          <a:xfrm>
            <a:off x="6497909" y="6076672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Q &amp; 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205E83-EA9B-4B8F-A5F0-074DB4DBAB9D}"/>
              </a:ext>
            </a:extLst>
          </p:cNvPr>
          <p:cNvGrpSpPr/>
          <p:nvPr/>
        </p:nvGrpSpPr>
        <p:grpSpPr>
          <a:xfrm>
            <a:off x="4952772" y="2492428"/>
            <a:ext cx="931204" cy="735242"/>
            <a:chOff x="5324331" y="1449052"/>
            <a:chExt cx="958096" cy="780795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CCD37E5-EE8C-470E-B04A-56D6341A30DA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348210C-0A7E-4D8B-9DBC-644620293B98}"/>
                </a:ext>
              </a:extLst>
            </p:cNvPr>
            <p:cNvSpPr txBox="1"/>
            <p:nvPr/>
          </p:nvSpPr>
          <p:spPr>
            <a:xfrm>
              <a:off x="5324331" y="1516286"/>
              <a:ext cx="958096" cy="6863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AD3B13D-6A11-433F-A3B4-3E06289626C0}"/>
              </a:ext>
            </a:extLst>
          </p:cNvPr>
          <p:cNvGrpSpPr/>
          <p:nvPr/>
        </p:nvGrpSpPr>
        <p:grpSpPr>
          <a:xfrm>
            <a:off x="4970588" y="3352998"/>
            <a:ext cx="931204" cy="735242"/>
            <a:chOff x="5324331" y="1449052"/>
            <a:chExt cx="958096" cy="780795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4CE6992-7BD6-4788-AD6B-496939502A7A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F5944F-3E1C-4974-BF85-34A9F2D50084}"/>
                </a:ext>
              </a:extLst>
            </p:cNvPr>
            <p:cNvSpPr txBox="1"/>
            <p:nvPr/>
          </p:nvSpPr>
          <p:spPr>
            <a:xfrm>
              <a:off x="5324331" y="1516286"/>
              <a:ext cx="958096" cy="6863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C5484DB-EBD3-4821-B93E-7679CEE68326}"/>
              </a:ext>
            </a:extLst>
          </p:cNvPr>
          <p:cNvGrpSpPr/>
          <p:nvPr/>
        </p:nvGrpSpPr>
        <p:grpSpPr>
          <a:xfrm>
            <a:off x="4952772" y="4202290"/>
            <a:ext cx="931204" cy="735242"/>
            <a:chOff x="5308508" y="1449052"/>
            <a:chExt cx="958096" cy="780795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D09D4C5-AA77-47AB-A342-EB979F062B8C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DDCB8EC-4D8E-46C5-979E-FD073D75484E}"/>
                </a:ext>
              </a:extLst>
            </p:cNvPr>
            <p:cNvSpPr txBox="1"/>
            <p:nvPr/>
          </p:nvSpPr>
          <p:spPr>
            <a:xfrm>
              <a:off x="5308508" y="1496261"/>
              <a:ext cx="958096" cy="6863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733C0B7-0EFC-478B-B0D5-FD873C8EE281}"/>
              </a:ext>
            </a:extLst>
          </p:cNvPr>
          <p:cNvGrpSpPr/>
          <p:nvPr/>
        </p:nvGrpSpPr>
        <p:grpSpPr>
          <a:xfrm>
            <a:off x="4965228" y="5086329"/>
            <a:ext cx="931204" cy="735242"/>
            <a:chOff x="5308508" y="1449052"/>
            <a:chExt cx="958096" cy="78079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06D135A-AC99-46BC-9CCB-F3ABEA7848AF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AB51421-BA89-4AE8-A595-9552D128209E}"/>
                </a:ext>
              </a:extLst>
            </p:cNvPr>
            <p:cNvSpPr txBox="1"/>
            <p:nvPr/>
          </p:nvSpPr>
          <p:spPr>
            <a:xfrm>
              <a:off x="5308508" y="1496261"/>
              <a:ext cx="958096" cy="6863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7EB4007-8E64-4697-B53A-C0CB690FC726}"/>
              </a:ext>
            </a:extLst>
          </p:cNvPr>
          <p:cNvGrpSpPr/>
          <p:nvPr/>
        </p:nvGrpSpPr>
        <p:grpSpPr>
          <a:xfrm>
            <a:off x="4988614" y="5937751"/>
            <a:ext cx="931204" cy="735242"/>
            <a:chOff x="5308508" y="1449052"/>
            <a:chExt cx="958096" cy="780795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7FEF2C7-EF26-44BB-A347-D73C93E0347B}"/>
                </a:ext>
              </a:extLst>
            </p:cNvPr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3FB6287-EF9E-4652-BEB2-086AACECF578}"/>
                </a:ext>
              </a:extLst>
            </p:cNvPr>
            <p:cNvSpPr txBox="1"/>
            <p:nvPr/>
          </p:nvSpPr>
          <p:spPr>
            <a:xfrm>
              <a:off x="5308508" y="1496261"/>
              <a:ext cx="958096" cy="6863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2" y="704676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A181C3-4851-4099-B07F-43AD75664208}"/>
              </a:ext>
            </a:extLst>
          </p:cNvPr>
          <p:cNvSpPr/>
          <p:nvPr/>
        </p:nvSpPr>
        <p:spPr>
          <a:xfrm>
            <a:off x="0" y="1654629"/>
            <a:ext cx="11573196" cy="419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393700">
              <a:lnSpc>
                <a:spcPct val="115000"/>
              </a:lnSpc>
              <a:buSzPts val="2600"/>
              <a:buChar char="●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Goal: Find the best place to live in Manhattan!</a:t>
            </a:r>
          </a:p>
          <a:p>
            <a:pPr marL="685800" lvl="0" indent="-393700">
              <a:lnSpc>
                <a:spcPct val="115000"/>
              </a:lnSpc>
              <a:buSzPts val="2600"/>
              <a:buChar char="●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Parts</a:t>
            </a:r>
          </a:p>
          <a:p>
            <a:pPr marL="914400" lvl="1" indent="-393700">
              <a:lnSpc>
                <a:spcPct val="115000"/>
              </a:lnSpc>
              <a:buSzPts val="2600"/>
              <a:buChar char="○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Input and Analysis</a:t>
            </a:r>
          </a:p>
          <a:p>
            <a:pPr marL="1371600" lvl="2" indent="-393700">
              <a:lnSpc>
                <a:spcPct val="115000"/>
              </a:lnSpc>
              <a:buSzPts val="2600"/>
              <a:buChar char="■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tell the program up to 36 parameters of which criteria matters to them the most</a:t>
            </a:r>
          </a:p>
          <a:p>
            <a:pPr marL="914400" lvl="1" indent="-393700">
              <a:lnSpc>
                <a:spcPct val="115000"/>
              </a:lnSpc>
              <a:buSzPts val="2600"/>
              <a:buChar char="○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 Analysis</a:t>
            </a:r>
          </a:p>
          <a:p>
            <a:pPr marL="1371600" lvl="2" indent="-393700">
              <a:lnSpc>
                <a:spcPct val="115000"/>
              </a:lnSpc>
              <a:buSzPts val="2600"/>
              <a:buChar char="■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Specifically looked at 3 parameters: Arrest Rate, Rental Price, and Medical Facilities</a:t>
            </a:r>
          </a:p>
          <a:p>
            <a:pPr marL="685800" lvl="0" indent="-393700">
              <a:lnSpc>
                <a:spcPct val="115000"/>
              </a:lnSpc>
              <a:buSzPts val="2600"/>
              <a:buChar char="●"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to connect it all: Zip Codes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METHODOLOGY - USER INPUT</a:t>
            </a:r>
          </a:p>
        </p:txBody>
      </p:sp>
      <p:sp>
        <p:nvSpPr>
          <p:cNvPr id="3" name="Parallelogram 16">
            <a:extLst>
              <a:ext uri="{FF2B5EF4-FFF2-40B4-BE49-F238E27FC236}">
                <a16:creationId xmlns:a16="http://schemas.microsoft.com/office/drawing/2014/main" id="{DA962823-8253-4B8C-B1A8-484658818548}"/>
              </a:ext>
            </a:extLst>
          </p:cNvPr>
          <p:cNvSpPr>
            <a:spLocks noChangeAspect="1"/>
          </p:cNvSpPr>
          <p:nvPr/>
        </p:nvSpPr>
        <p:spPr>
          <a:xfrm flipH="1">
            <a:off x="1361984" y="1859071"/>
            <a:ext cx="887605" cy="796921"/>
          </a:xfrm>
          <a:custGeom>
            <a:avLst/>
            <a:gdLst/>
            <a:ahLst/>
            <a:cxnLst/>
            <a:rect l="l" t="t" r="r" b="b"/>
            <a:pathLst>
              <a:path w="3934640" h="3532656">
                <a:moveTo>
                  <a:pt x="2573592" y="1183599"/>
                </a:moveTo>
                <a:lnTo>
                  <a:pt x="2377693" y="2032131"/>
                </a:lnTo>
                <a:lnTo>
                  <a:pt x="2446949" y="2032131"/>
                </a:lnTo>
                <a:lnTo>
                  <a:pt x="2804808" y="1183599"/>
                </a:lnTo>
                <a:close/>
                <a:moveTo>
                  <a:pt x="2007316" y="1183599"/>
                </a:moveTo>
                <a:lnTo>
                  <a:pt x="1947980" y="2032131"/>
                </a:lnTo>
                <a:lnTo>
                  <a:pt x="2122757" y="2032131"/>
                </a:lnTo>
                <a:lnTo>
                  <a:pt x="2318656" y="1183599"/>
                </a:lnTo>
                <a:close/>
                <a:moveTo>
                  <a:pt x="1419083" y="1183599"/>
                </a:moveTo>
                <a:lnTo>
                  <a:pt x="1523269" y="2032131"/>
                </a:lnTo>
                <a:lnTo>
                  <a:pt x="1698972" y="2032131"/>
                </a:lnTo>
                <a:lnTo>
                  <a:pt x="1758307" y="1183599"/>
                </a:lnTo>
                <a:close/>
                <a:moveTo>
                  <a:pt x="877916" y="1183599"/>
                </a:moveTo>
                <a:lnTo>
                  <a:pt x="1073815" y="2032131"/>
                </a:lnTo>
                <a:lnTo>
                  <a:pt x="1273002" y="2032131"/>
                </a:lnTo>
                <a:lnTo>
                  <a:pt x="1168815" y="1183599"/>
                </a:lnTo>
                <a:close/>
                <a:moveTo>
                  <a:pt x="371286" y="1183599"/>
                </a:moveTo>
                <a:lnTo>
                  <a:pt x="697066" y="2032131"/>
                </a:lnTo>
                <a:lnTo>
                  <a:pt x="818879" y="2032131"/>
                </a:lnTo>
                <a:lnTo>
                  <a:pt x="622980" y="1183599"/>
                </a:lnTo>
                <a:close/>
                <a:moveTo>
                  <a:pt x="3322640" y="0"/>
                </a:moveTo>
                <a:lnTo>
                  <a:pt x="3934640" y="0"/>
                </a:lnTo>
                <a:lnTo>
                  <a:pt x="3934640" y="248402"/>
                </a:lnTo>
                <a:lnTo>
                  <a:pt x="3502713" y="248402"/>
                </a:lnTo>
                <a:lnTo>
                  <a:pt x="2335462" y="3016114"/>
                </a:lnTo>
                <a:cubicBezTo>
                  <a:pt x="2402764" y="3068355"/>
                  <a:pt x="2445341" y="3150225"/>
                  <a:pt x="2445341" y="3242039"/>
                </a:cubicBezTo>
                <a:cubicBezTo>
                  <a:pt x="2445341" y="3402542"/>
                  <a:pt x="2315227" y="3532656"/>
                  <a:pt x="2154724" y="3532656"/>
                </a:cubicBezTo>
                <a:cubicBezTo>
                  <a:pt x="1994221" y="3532656"/>
                  <a:pt x="1864107" y="3402542"/>
                  <a:pt x="1864107" y="3242039"/>
                </a:cubicBezTo>
                <a:lnTo>
                  <a:pt x="1868362" y="3199824"/>
                </a:lnTo>
                <a:lnTo>
                  <a:pt x="1016832" y="3199824"/>
                </a:lnTo>
                <a:cubicBezTo>
                  <a:pt x="1020041" y="3213488"/>
                  <a:pt x="1021088" y="3227641"/>
                  <a:pt x="1021088" y="3242039"/>
                </a:cubicBezTo>
                <a:cubicBezTo>
                  <a:pt x="1021088" y="3402542"/>
                  <a:pt x="890974" y="3532656"/>
                  <a:pt x="730471" y="3532656"/>
                </a:cubicBezTo>
                <a:cubicBezTo>
                  <a:pt x="569968" y="3532656"/>
                  <a:pt x="439854" y="3402542"/>
                  <a:pt x="439854" y="3242039"/>
                </a:cubicBezTo>
                <a:cubicBezTo>
                  <a:pt x="439854" y="3081536"/>
                  <a:pt x="569968" y="2951422"/>
                  <a:pt x="730471" y="2951422"/>
                </a:cubicBezTo>
                <a:lnTo>
                  <a:pt x="755059" y="2953901"/>
                </a:lnTo>
                <a:lnTo>
                  <a:pt x="755059" y="2951422"/>
                </a:lnTo>
                <a:lnTo>
                  <a:pt x="2059249" y="2951422"/>
                </a:lnTo>
                <a:lnTo>
                  <a:pt x="2342189" y="2280533"/>
                </a:lnTo>
                <a:lnTo>
                  <a:pt x="568448" y="2280533"/>
                </a:lnTo>
                <a:lnTo>
                  <a:pt x="568448" y="2279626"/>
                </a:lnTo>
                <a:lnTo>
                  <a:pt x="516172" y="2279626"/>
                </a:lnTo>
                <a:lnTo>
                  <a:pt x="95370" y="1183599"/>
                </a:lnTo>
                <a:lnTo>
                  <a:pt x="82280" y="1183599"/>
                </a:lnTo>
                <a:lnTo>
                  <a:pt x="82280" y="1149505"/>
                </a:lnTo>
                <a:lnTo>
                  <a:pt x="0" y="935197"/>
                </a:lnTo>
                <a:lnTo>
                  <a:pt x="82280" y="935197"/>
                </a:lnTo>
                <a:lnTo>
                  <a:pt x="275916" y="935197"/>
                </a:lnTo>
                <a:lnTo>
                  <a:pt x="2909569" y="935197"/>
                </a:lnTo>
                <a:lnTo>
                  <a:pt x="3297651" y="15001"/>
                </a:lnTo>
                <a:lnTo>
                  <a:pt x="3322640" y="15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Diagonal Stripe 18">
            <a:extLst>
              <a:ext uri="{FF2B5EF4-FFF2-40B4-BE49-F238E27FC236}">
                <a16:creationId xmlns:a16="http://schemas.microsoft.com/office/drawing/2014/main" id="{54216252-DDC5-4AFC-BF34-836145225350}"/>
              </a:ext>
            </a:extLst>
          </p:cNvPr>
          <p:cNvSpPr>
            <a:spLocks noChangeAspect="1"/>
          </p:cNvSpPr>
          <p:nvPr/>
        </p:nvSpPr>
        <p:spPr>
          <a:xfrm rot="2848566">
            <a:off x="1625676" y="1392342"/>
            <a:ext cx="637272" cy="636324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859AA-1F1A-4C66-8E22-9836B3CBC4F4}"/>
              </a:ext>
            </a:extLst>
          </p:cNvPr>
          <p:cNvSpPr txBox="1"/>
          <p:nvPr/>
        </p:nvSpPr>
        <p:spPr>
          <a:xfrm>
            <a:off x="2073855" y="1791363"/>
            <a:ext cx="5650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The most ideal place to live</a:t>
            </a:r>
            <a:endParaRPr lang="ko-KR" altLang="en-US" sz="30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213598C5-5845-418B-BD65-4E2B248FD50D}"/>
              </a:ext>
            </a:extLst>
          </p:cNvPr>
          <p:cNvGrpSpPr/>
          <p:nvPr/>
        </p:nvGrpSpPr>
        <p:grpSpPr>
          <a:xfrm>
            <a:off x="7304914" y="1777024"/>
            <a:ext cx="3889330" cy="5061926"/>
            <a:chOff x="4643042" y="1883668"/>
            <a:chExt cx="3889330" cy="5061926"/>
          </a:xfrm>
        </p:grpSpPr>
        <p:sp>
          <p:nvSpPr>
            <p:cNvPr id="10" name="Isosceles Triangle 20">
              <a:extLst>
                <a:ext uri="{FF2B5EF4-FFF2-40B4-BE49-F238E27FC236}">
                  <a16:creationId xmlns:a16="http://schemas.microsoft.com/office/drawing/2014/main" id="{06B3566D-4DA5-4732-86B5-98812402279A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7802832" y="4317191"/>
              <a:ext cx="391806" cy="432000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6F604EB0-FA56-47F6-8B08-23983C59E279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4908164" y="3016329"/>
              <a:ext cx="360000" cy="292430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Round Same Side Corner Rectangle 2">
              <a:extLst>
                <a:ext uri="{FF2B5EF4-FFF2-40B4-BE49-F238E27FC236}">
                  <a16:creationId xmlns:a16="http://schemas.microsoft.com/office/drawing/2014/main" id="{F8A25227-813C-4A42-B5A3-D66B3220E6A2}"/>
                </a:ext>
              </a:extLst>
            </p:cNvPr>
            <p:cNvSpPr/>
            <p:nvPr/>
          </p:nvSpPr>
          <p:spPr>
            <a:xfrm rot="5400000" flipH="1">
              <a:off x="7799686" y="2974724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3" name="Trapezoid 6">
              <a:extLst>
                <a:ext uri="{FF2B5EF4-FFF2-40B4-BE49-F238E27FC236}">
                  <a16:creationId xmlns:a16="http://schemas.microsoft.com/office/drawing/2014/main" id="{C0C386E2-9847-4480-9EA2-AA3BC658DAE8}"/>
                </a:ext>
              </a:extLst>
            </p:cNvPr>
            <p:cNvSpPr>
              <a:spLocks/>
            </p:cNvSpPr>
            <p:nvPr/>
          </p:nvSpPr>
          <p:spPr>
            <a:xfrm>
              <a:off x="8065301" y="3760778"/>
              <a:ext cx="261201" cy="261201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0D69E175-BA3C-49F5-84D4-E824755E9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6423" y="2453664"/>
              <a:ext cx="360000" cy="2785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Isosceles Triangle 7">
              <a:extLst>
                <a:ext uri="{FF2B5EF4-FFF2-40B4-BE49-F238E27FC236}">
                  <a16:creationId xmlns:a16="http://schemas.microsoft.com/office/drawing/2014/main" id="{960018FE-A492-40BA-893D-FC3720C35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867" y="5160647"/>
              <a:ext cx="360000" cy="250845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2">
              <a:extLst>
                <a:ext uri="{FF2B5EF4-FFF2-40B4-BE49-F238E27FC236}">
                  <a16:creationId xmlns:a16="http://schemas.microsoft.com/office/drawing/2014/main" id="{CEDEFBDD-284B-4299-B3DE-436C318FDB11}"/>
                </a:ext>
              </a:extLst>
            </p:cNvPr>
            <p:cNvSpPr>
              <a:spLocks/>
            </p:cNvSpPr>
            <p:nvPr/>
          </p:nvSpPr>
          <p:spPr>
            <a:xfrm rot="2498363">
              <a:off x="6068715" y="209021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BF58F36A-3E51-4E28-BA20-235BE8B514B5}"/>
                </a:ext>
              </a:extLst>
            </p:cNvPr>
            <p:cNvSpPr/>
            <p:nvPr/>
          </p:nvSpPr>
          <p:spPr>
            <a:xfrm rot="18900000">
              <a:off x="7164858" y="2121812"/>
              <a:ext cx="121708" cy="460964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8" name="자유형: 도형 94">
              <a:extLst>
                <a:ext uri="{FF2B5EF4-FFF2-40B4-BE49-F238E27FC236}">
                  <a16:creationId xmlns:a16="http://schemas.microsoft.com/office/drawing/2014/main" id="{E133A7D5-B313-4FB3-972D-9AE4D7A93859}"/>
                </a:ext>
              </a:extLst>
            </p:cNvPr>
            <p:cNvSpPr/>
            <p:nvPr/>
          </p:nvSpPr>
          <p:spPr>
            <a:xfrm rot="13500000">
              <a:off x="6532015" y="5267313"/>
              <a:ext cx="65631" cy="460327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AEFD6B9E-62FD-4DFE-98B5-CB9CD707C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5712" y="5133511"/>
              <a:ext cx="129930" cy="360000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20" name="Isosceles Triangle 23">
              <a:extLst>
                <a:ext uri="{FF2B5EF4-FFF2-40B4-BE49-F238E27FC236}">
                  <a16:creationId xmlns:a16="http://schemas.microsoft.com/office/drawing/2014/main" id="{C64839FE-3CFD-4FD7-9C5A-4B1A63B7E43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677561" y="2634222"/>
              <a:ext cx="289043" cy="321911"/>
            </a:xfrm>
            <a:custGeom>
              <a:avLst/>
              <a:gdLst/>
              <a:ahLst/>
              <a:cxnLst/>
              <a:rect l="l" t="t" r="r" b="b"/>
              <a:pathLst>
                <a:path w="3369757" h="3752953">
                  <a:moveTo>
                    <a:pt x="3369757" y="3752953"/>
                  </a:moveTo>
                  <a:lnTo>
                    <a:pt x="2458436" y="3752953"/>
                  </a:lnTo>
                  <a:lnTo>
                    <a:pt x="1684879" y="2471479"/>
                  </a:lnTo>
                  <a:lnTo>
                    <a:pt x="911321" y="3752953"/>
                  </a:lnTo>
                  <a:lnTo>
                    <a:pt x="0" y="3752953"/>
                  </a:lnTo>
                  <a:lnTo>
                    <a:pt x="962779" y="2158018"/>
                  </a:lnTo>
                  <a:lnTo>
                    <a:pt x="164866" y="2158018"/>
                  </a:lnTo>
                  <a:lnTo>
                    <a:pt x="164866" y="1449998"/>
                  </a:lnTo>
                  <a:lnTo>
                    <a:pt x="1199503" y="1449998"/>
                  </a:lnTo>
                  <a:lnTo>
                    <a:pt x="1199503" y="1349401"/>
                  </a:lnTo>
                  <a:lnTo>
                    <a:pt x="164862" y="1349401"/>
                  </a:lnTo>
                  <a:lnTo>
                    <a:pt x="164862" y="641379"/>
                  </a:lnTo>
                  <a:lnTo>
                    <a:pt x="1199503" y="641379"/>
                  </a:lnTo>
                  <a:lnTo>
                    <a:pt x="1199503" y="0"/>
                  </a:lnTo>
                  <a:lnTo>
                    <a:pt x="2170259" y="0"/>
                  </a:lnTo>
                  <a:lnTo>
                    <a:pt x="2170259" y="641379"/>
                  </a:lnTo>
                  <a:lnTo>
                    <a:pt x="3204902" y="641379"/>
                  </a:lnTo>
                  <a:lnTo>
                    <a:pt x="3204902" y="1349401"/>
                  </a:lnTo>
                  <a:lnTo>
                    <a:pt x="2170259" y="1349401"/>
                  </a:lnTo>
                  <a:lnTo>
                    <a:pt x="2170259" y="1449998"/>
                  </a:lnTo>
                  <a:lnTo>
                    <a:pt x="3204906" y="1449998"/>
                  </a:lnTo>
                  <a:lnTo>
                    <a:pt x="3204906" y="2158018"/>
                  </a:lnTo>
                  <a:lnTo>
                    <a:pt x="2406979" y="2158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Block Arc 19">
              <a:extLst>
                <a:ext uri="{FF2B5EF4-FFF2-40B4-BE49-F238E27FC236}">
                  <a16:creationId xmlns:a16="http://schemas.microsoft.com/office/drawing/2014/main" id="{DDE14E7D-EEA0-4086-B180-E3BA51F296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701276" y="2198843"/>
              <a:ext cx="317666" cy="321911"/>
            </a:xfrm>
            <a:custGeom>
              <a:avLst/>
              <a:gdLst/>
              <a:ahLst/>
              <a:cxnLst/>
              <a:rect l="l" t="t" r="r" b="b"/>
              <a:pathLst>
                <a:path w="3888432" h="3940389">
                  <a:moveTo>
                    <a:pt x="3886477" y="2596624"/>
                  </a:moveTo>
                  <a:cubicBezTo>
                    <a:pt x="3863903" y="3099396"/>
                    <a:pt x="3646450" y="3585439"/>
                    <a:pt x="3260784" y="3940389"/>
                  </a:cubicBezTo>
                  <a:lnTo>
                    <a:pt x="2740134" y="3374682"/>
                  </a:lnTo>
                  <a:cubicBezTo>
                    <a:pt x="3095411" y="3047701"/>
                    <a:pt x="3214561" y="2536699"/>
                    <a:pt x="3040544" y="2086301"/>
                  </a:cubicBezTo>
                  <a:cubicBezTo>
                    <a:pt x="2946224" y="1842179"/>
                    <a:pt x="2776177" y="1642784"/>
                    <a:pt x="2561820" y="1513267"/>
                  </a:cubicBezTo>
                  <a:lnTo>
                    <a:pt x="2561820" y="2502838"/>
                  </a:lnTo>
                  <a:lnTo>
                    <a:pt x="1956545" y="2502838"/>
                  </a:lnTo>
                  <a:lnTo>
                    <a:pt x="1956545" y="1334980"/>
                  </a:lnTo>
                  <a:cubicBezTo>
                    <a:pt x="1955005" y="1334620"/>
                    <a:pt x="1953461" y="1334606"/>
                    <a:pt x="1951918" y="1334596"/>
                  </a:cubicBezTo>
                  <a:cubicBezTo>
                    <a:pt x="1865937" y="1334033"/>
                    <a:pt x="1781451" y="1342845"/>
                    <a:pt x="1700312" y="1363399"/>
                  </a:cubicBezTo>
                  <a:lnTo>
                    <a:pt x="1700312" y="2502838"/>
                  </a:lnTo>
                  <a:lnTo>
                    <a:pt x="1095037" y="2502838"/>
                  </a:lnTo>
                  <a:lnTo>
                    <a:pt x="1095037" y="1701931"/>
                  </a:lnTo>
                  <a:cubicBezTo>
                    <a:pt x="992004" y="1805496"/>
                    <a:pt x="910118" y="1931035"/>
                    <a:pt x="853532" y="2071968"/>
                  </a:cubicBezTo>
                  <a:cubicBezTo>
                    <a:pt x="673626" y="2520045"/>
                    <a:pt x="786067" y="3032565"/>
                    <a:pt x="1137028" y="3364176"/>
                  </a:cubicBezTo>
                  <a:lnTo>
                    <a:pt x="609006" y="3923009"/>
                  </a:lnTo>
                  <a:cubicBezTo>
                    <a:pt x="28464" y="3374477"/>
                    <a:pt x="-157531" y="2526691"/>
                    <a:pt x="140060" y="1785506"/>
                  </a:cubicBezTo>
                  <a:cubicBezTo>
                    <a:pt x="323894" y="1327647"/>
                    <a:pt x="669158" y="968018"/>
                    <a:pt x="1095037" y="762253"/>
                  </a:cubicBezTo>
                  <a:lnTo>
                    <a:pt x="1095037" y="0"/>
                  </a:lnTo>
                  <a:lnTo>
                    <a:pt x="1700312" y="0"/>
                  </a:lnTo>
                  <a:lnTo>
                    <a:pt x="1700312" y="583614"/>
                  </a:lnTo>
                  <a:lnTo>
                    <a:pt x="1956545" y="565812"/>
                  </a:lnTo>
                  <a:lnTo>
                    <a:pt x="1956545" y="0"/>
                  </a:lnTo>
                  <a:lnTo>
                    <a:pt x="2561820" y="0"/>
                  </a:lnTo>
                  <a:lnTo>
                    <a:pt x="2561820" y="668400"/>
                  </a:lnTo>
                  <a:cubicBezTo>
                    <a:pt x="3101312" y="847375"/>
                    <a:pt x="3545438" y="1259818"/>
                    <a:pt x="3757706" y="1809216"/>
                  </a:cubicBezTo>
                  <a:cubicBezTo>
                    <a:pt x="3829668" y="1995473"/>
                    <a:pt x="3871323" y="2187994"/>
                    <a:pt x="3884141" y="2380458"/>
                  </a:cubicBezTo>
                  <a:cubicBezTo>
                    <a:pt x="3888948" y="2452632"/>
                    <a:pt x="3889701" y="2524800"/>
                    <a:pt x="3886477" y="25966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44EB882-07B1-4EE1-84F1-A6F46551F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8325" y="3423002"/>
              <a:ext cx="264635" cy="321911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Parallelogram 2">
              <a:extLst>
                <a:ext uri="{FF2B5EF4-FFF2-40B4-BE49-F238E27FC236}">
                  <a16:creationId xmlns:a16="http://schemas.microsoft.com/office/drawing/2014/main" id="{B11FED5F-0F48-4D79-A01D-0A434FF7B2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9891" y="3369340"/>
              <a:ext cx="266321" cy="252678"/>
            </a:xfrm>
            <a:custGeom>
              <a:avLst/>
              <a:gdLst/>
              <a:ahLst/>
              <a:cxnLst/>
              <a:rect l="l" t="t" r="r" b="b"/>
              <a:pathLst>
                <a:path w="4176743" h="3358877">
                  <a:moveTo>
                    <a:pt x="2861994" y="1951952"/>
                  </a:moveTo>
                  <a:lnTo>
                    <a:pt x="3012224" y="2510158"/>
                  </a:lnTo>
                  <a:lnTo>
                    <a:pt x="3162453" y="1951952"/>
                  </a:lnTo>
                  <a:close/>
                  <a:moveTo>
                    <a:pt x="1014290" y="1951952"/>
                  </a:moveTo>
                  <a:lnTo>
                    <a:pt x="1164519" y="2510158"/>
                  </a:lnTo>
                  <a:lnTo>
                    <a:pt x="1314749" y="1951952"/>
                  </a:lnTo>
                  <a:close/>
                  <a:moveTo>
                    <a:pt x="2685650" y="1296715"/>
                  </a:moveTo>
                  <a:lnTo>
                    <a:pt x="2764943" y="1591341"/>
                  </a:lnTo>
                  <a:lnTo>
                    <a:pt x="3259504" y="1591341"/>
                  </a:lnTo>
                  <a:lnTo>
                    <a:pt x="3338797" y="1296715"/>
                  </a:lnTo>
                  <a:close/>
                  <a:moveTo>
                    <a:pt x="1980054" y="1296715"/>
                  </a:moveTo>
                  <a:lnTo>
                    <a:pt x="1900762" y="1591341"/>
                  </a:lnTo>
                  <a:lnTo>
                    <a:pt x="2275981" y="1591341"/>
                  </a:lnTo>
                  <a:lnTo>
                    <a:pt x="2196688" y="1296715"/>
                  </a:lnTo>
                  <a:close/>
                  <a:moveTo>
                    <a:pt x="837946" y="1296715"/>
                  </a:moveTo>
                  <a:lnTo>
                    <a:pt x="917239" y="1591341"/>
                  </a:lnTo>
                  <a:lnTo>
                    <a:pt x="1411800" y="1591341"/>
                  </a:lnTo>
                  <a:lnTo>
                    <a:pt x="1491093" y="1296715"/>
                  </a:lnTo>
                  <a:close/>
                  <a:moveTo>
                    <a:pt x="2088371" y="894245"/>
                  </a:moveTo>
                  <a:lnTo>
                    <a:pt x="2077106" y="936104"/>
                  </a:lnTo>
                  <a:lnTo>
                    <a:pt x="2099637" y="936104"/>
                  </a:lnTo>
                  <a:close/>
                  <a:moveTo>
                    <a:pt x="0" y="0"/>
                  </a:moveTo>
                  <a:lnTo>
                    <a:pt x="488962" y="0"/>
                  </a:lnTo>
                  <a:lnTo>
                    <a:pt x="740895" y="936104"/>
                  </a:lnTo>
                  <a:lnTo>
                    <a:pt x="1588144" y="936104"/>
                  </a:lnTo>
                  <a:lnTo>
                    <a:pt x="1840077" y="0"/>
                  </a:lnTo>
                  <a:lnTo>
                    <a:pt x="1847704" y="0"/>
                  </a:lnTo>
                  <a:lnTo>
                    <a:pt x="2329039" y="0"/>
                  </a:lnTo>
                  <a:lnTo>
                    <a:pt x="2336666" y="0"/>
                  </a:lnTo>
                  <a:lnTo>
                    <a:pt x="2588599" y="936104"/>
                  </a:lnTo>
                  <a:lnTo>
                    <a:pt x="3435848" y="936104"/>
                  </a:lnTo>
                  <a:lnTo>
                    <a:pt x="3687781" y="0"/>
                  </a:lnTo>
                  <a:lnTo>
                    <a:pt x="4176743" y="0"/>
                  </a:lnTo>
                  <a:lnTo>
                    <a:pt x="3924810" y="936104"/>
                  </a:lnTo>
                  <a:lnTo>
                    <a:pt x="4176743" y="936104"/>
                  </a:lnTo>
                  <a:lnTo>
                    <a:pt x="4176743" y="1296715"/>
                  </a:lnTo>
                  <a:lnTo>
                    <a:pt x="3827759" y="1296715"/>
                  </a:lnTo>
                  <a:lnTo>
                    <a:pt x="3748466" y="1591341"/>
                  </a:lnTo>
                  <a:lnTo>
                    <a:pt x="4164351" y="1591341"/>
                  </a:lnTo>
                  <a:lnTo>
                    <a:pt x="4164351" y="1951952"/>
                  </a:lnTo>
                  <a:lnTo>
                    <a:pt x="3651415" y="1951952"/>
                  </a:lnTo>
                  <a:lnTo>
                    <a:pt x="3272770" y="3358877"/>
                  </a:lnTo>
                  <a:lnTo>
                    <a:pt x="3240639" y="3358877"/>
                  </a:lnTo>
                  <a:lnTo>
                    <a:pt x="2783808" y="3358877"/>
                  </a:lnTo>
                  <a:lnTo>
                    <a:pt x="2751677" y="3358877"/>
                  </a:lnTo>
                  <a:lnTo>
                    <a:pt x="2373032" y="1951952"/>
                  </a:lnTo>
                  <a:lnTo>
                    <a:pt x="1803711" y="1951952"/>
                  </a:lnTo>
                  <a:lnTo>
                    <a:pt x="1425066" y="3358877"/>
                  </a:lnTo>
                  <a:lnTo>
                    <a:pt x="1392935" y="3358877"/>
                  </a:lnTo>
                  <a:lnTo>
                    <a:pt x="936104" y="3358877"/>
                  </a:lnTo>
                  <a:lnTo>
                    <a:pt x="903973" y="3358877"/>
                  </a:lnTo>
                  <a:lnTo>
                    <a:pt x="525328" y="1951952"/>
                  </a:lnTo>
                  <a:lnTo>
                    <a:pt x="107120" y="1951952"/>
                  </a:lnTo>
                  <a:lnTo>
                    <a:pt x="107120" y="1591341"/>
                  </a:lnTo>
                  <a:lnTo>
                    <a:pt x="428277" y="1591341"/>
                  </a:lnTo>
                  <a:lnTo>
                    <a:pt x="348984" y="1296715"/>
                  </a:lnTo>
                  <a:lnTo>
                    <a:pt x="119512" y="1296715"/>
                  </a:lnTo>
                  <a:lnTo>
                    <a:pt x="119512" y="936104"/>
                  </a:lnTo>
                  <a:lnTo>
                    <a:pt x="251933" y="936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Isosceles Triangle 33">
              <a:extLst>
                <a:ext uri="{FF2B5EF4-FFF2-40B4-BE49-F238E27FC236}">
                  <a16:creationId xmlns:a16="http://schemas.microsoft.com/office/drawing/2014/main" id="{85C519E0-BAE7-4275-A8DA-8EB47AAE07C2}"/>
                </a:ext>
              </a:extLst>
            </p:cNvPr>
            <p:cNvSpPr>
              <a:spLocks/>
            </p:cNvSpPr>
            <p:nvPr/>
          </p:nvSpPr>
          <p:spPr>
            <a:xfrm rot="10800000">
              <a:off x="6426752" y="2062797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Rounded Rectangle 5">
              <a:extLst>
                <a:ext uri="{FF2B5EF4-FFF2-40B4-BE49-F238E27FC236}">
                  <a16:creationId xmlns:a16="http://schemas.microsoft.com/office/drawing/2014/main" id="{30EF696B-6CBC-4630-8DE7-2A14DB383D13}"/>
                </a:ext>
              </a:extLst>
            </p:cNvPr>
            <p:cNvSpPr>
              <a:spLocks/>
            </p:cNvSpPr>
            <p:nvPr/>
          </p:nvSpPr>
          <p:spPr>
            <a:xfrm>
              <a:off x="5365467" y="4900280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619C9964-9CE3-4711-AABA-E79F9C463632}"/>
                </a:ext>
              </a:extLst>
            </p:cNvPr>
            <p:cNvSpPr>
              <a:spLocks/>
            </p:cNvSpPr>
            <p:nvPr/>
          </p:nvSpPr>
          <p:spPr>
            <a:xfrm>
              <a:off x="6138416" y="5234061"/>
              <a:ext cx="321911" cy="321911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Rounded Rectangle 25">
              <a:extLst>
                <a:ext uri="{FF2B5EF4-FFF2-40B4-BE49-F238E27FC236}">
                  <a16:creationId xmlns:a16="http://schemas.microsoft.com/office/drawing/2014/main" id="{63B3749B-1AA5-4337-B001-ED8B64AABF70}"/>
                </a:ext>
              </a:extLst>
            </p:cNvPr>
            <p:cNvSpPr>
              <a:spLocks noChangeAspect="1"/>
            </p:cNvSpPr>
            <p:nvPr/>
          </p:nvSpPr>
          <p:spPr>
            <a:xfrm rot="1744853">
              <a:off x="4883617" y="4238835"/>
              <a:ext cx="333022" cy="354102"/>
            </a:xfrm>
            <a:custGeom>
              <a:avLst/>
              <a:gdLst/>
              <a:ahLst/>
              <a:cxnLst/>
              <a:rect l="l" t="t" r="r" b="b"/>
              <a:pathLst>
                <a:path w="3378473" h="3592322">
                  <a:moveTo>
                    <a:pt x="1018094" y="2946028"/>
                  </a:moveTo>
                  <a:cubicBezTo>
                    <a:pt x="963419" y="2976436"/>
                    <a:pt x="943746" y="3045409"/>
                    <a:pt x="974154" y="3100084"/>
                  </a:cubicBezTo>
                  <a:cubicBezTo>
                    <a:pt x="1004562" y="3154759"/>
                    <a:pt x="1073534" y="3174431"/>
                    <a:pt x="1128209" y="3144023"/>
                  </a:cubicBezTo>
                  <a:lnTo>
                    <a:pt x="1992690" y="2663238"/>
                  </a:lnTo>
                  <a:cubicBezTo>
                    <a:pt x="2047365" y="2632830"/>
                    <a:pt x="2067037" y="2563857"/>
                    <a:pt x="2036630" y="2509182"/>
                  </a:cubicBezTo>
                  <a:lnTo>
                    <a:pt x="2036630" y="2509182"/>
                  </a:lnTo>
                  <a:cubicBezTo>
                    <a:pt x="2006223" y="2454507"/>
                    <a:pt x="1937250" y="2434834"/>
                    <a:pt x="1882575" y="2465242"/>
                  </a:cubicBezTo>
                  <a:close/>
                  <a:moveTo>
                    <a:pt x="1509175" y="1968491"/>
                  </a:moveTo>
                  <a:cubicBezTo>
                    <a:pt x="1454500" y="1998899"/>
                    <a:pt x="1434828" y="2067872"/>
                    <a:pt x="1465236" y="2122547"/>
                  </a:cubicBezTo>
                  <a:cubicBezTo>
                    <a:pt x="1495644" y="2177222"/>
                    <a:pt x="1564616" y="2196894"/>
                    <a:pt x="1619291" y="2166486"/>
                  </a:cubicBezTo>
                  <a:lnTo>
                    <a:pt x="2483772" y="1685701"/>
                  </a:lnTo>
                  <a:cubicBezTo>
                    <a:pt x="2538447" y="1655293"/>
                    <a:pt x="2558119" y="1586320"/>
                    <a:pt x="2527711" y="1531645"/>
                  </a:cubicBezTo>
                  <a:lnTo>
                    <a:pt x="2527712" y="1531645"/>
                  </a:lnTo>
                  <a:cubicBezTo>
                    <a:pt x="2497304" y="1476970"/>
                    <a:pt x="2428332" y="1457297"/>
                    <a:pt x="2373656" y="1487705"/>
                  </a:cubicBezTo>
                  <a:close/>
                  <a:moveTo>
                    <a:pt x="630422" y="2325257"/>
                  </a:moveTo>
                  <a:cubicBezTo>
                    <a:pt x="593643" y="2345712"/>
                    <a:pt x="580410" y="2392109"/>
                    <a:pt x="600865" y="2428888"/>
                  </a:cubicBezTo>
                  <a:lnTo>
                    <a:pt x="749009" y="2695261"/>
                  </a:lnTo>
                  <a:cubicBezTo>
                    <a:pt x="769465" y="2732041"/>
                    <a:pt x="815862" y="2745274"/>
                    <a:pt x="852641" y="2724819"/>
                  </a:cubicBezTo>
                  <a:lnTo>
                    <a:pt x="1159964" y="2553899"/>
                  </a:lnTo>
                  <a:cubicBezTo>
                    <a:pt x="1196743" y="2533444"/>
                    <a:pt x="1209977" y="2487047"/>
                    <a:pt x="1189521" y="2450268"/>
                  </a:cubicBezTo>
                  <a:lnTo>
                    <a:pt x="1041377" y="2183895"/>
                  </a:lnTo>
                  <a:cubicBezTo>
                    <a:pt x="1020921" y="2147116"/>
                    <a:pt x="974524" y="2133882"/>
                    <a:pt x="937745" y="2154338"/>
                  </a:cubicBezTo>
                  <a:close/>
                  <a:moveTo>
                    <a:pt x="1306181" y="1603496"/>
                  </a:moveTo>
                  <a:cubicBezTo>
                    <a:pt x="1251506" y="1633904"/>
                    <a:pt x="1231834" y="1702877"/>
                    <a:pt x="1262242" y="1757552"/>
                  </a:cubicBezTo>
                  <a:cubicBezTo>
                    <a:pt x="1292649" y="1812226"/>
                    <a:pt x="1361622" y="1831898"/>
                    <a:pt x="1416297" y="1801490"/>
                  </a:cubicBezTo>
                  <a:lnTo>
                    <a:pt x="2280778" y="1320706"/>
                  </a:lnTo>
                  <a:cubicBezTo>
                    <a:pt x="2335453" y="1290298"/>
                    <a:pt x="2355125" y="1221325"/>
                    <a:pt x="2324717" y="1166650"/>
                  </a:cubicBezTo>
                  <a:lnTo>
                    <a:pt x="2324718" y="1166649"/>
                  </a:lnTo>
                  <a:cubicBezTo>
                    <a:pt x="2294310" y="1111974"/>
                    <a:pt x="2225337" y="1092302"/>
                    <a:pt x="2170662" y="1122710"/>
                  </a:cubicBezTo>
                  <a:close/>
                  <a:moveTo>
                    <a:pt x="2616548" y="868567"/>
                  </a:moveTo>
                  <a:lnTo>
                    <a:pt x="3378473" y="868567"/>
                  </a:lnTo>
                  <a:lnTo>
                    <a:pt x="3378473" y="1559146"/>
                  </a:lnTo>
                  <a:cubicBezTo>
                    <a:pt x="3378473" y="1702688"/>
                    <a:pt x="3299888" y="1827875"/>
                    <a:pt x="3182538" y="1892525"/>
                  </a:cubicBezTo>
                  <a:lnTo>
                    <a:pt x="3170499" y="1864603"/>
                  </a:lnTo>
                  <a:close/>
                  <a:moveTo>
                    <a:pt x="197868" y="1844807"/>
                  </a:moveTo>
                  <a:lnTo>
                    <a:pt x="2042125" y="819113"/>
                  </a:lnTo>
                  <a:cubicBezTo>
                    <a:pt x="2227878" y="715805"/>
                    <a:pt x="2462209" y="782640"/>
                    <a:pt x="2565518" y="968394"/>
                  </a:cubicBezTo>
                  <a:lnTo>
                    <a:pt x="3136275" y="1994648"/>
                  </a:lnTo>
                  <a:cubicBezTo>
                    <a:pt x="3239583" y="2180402"/>
                    <a:pt x="3172748" y="2414733"/>
                    <a:pt x="2986994" y="2518041"/>
                  </a:cubicBezTo>
                  <a:lnTo>
                    <a:pt x="1142737" y="3543736"/>
                  </a:lnTo>
                  <a:cubicBezTo>
                    <a:pt x="956983" y="3647044"/>
                    <a:pt x="722652" y="3580208"/>
                    <a:pt x="619344" y="3394455"/>
                  </a:cubicBezTo>
                  <a:lnTo>
                    <a:pt x="48586" y="2368200"/>
                  </a:lnTo>
                  <a:cubicBezTo>
                    <a:pt x="-54722" y="2182446"/>
                    <a:pt x="12114" y="1948115"/>
                    <a:pt x="197868" y="1844807"/>
                  </a:cubicBezTo>
                  <a:close/>
                  <a:moveTo>
                    <a:pt x="498473" y="868567"/>
                  </a:moveTo>
                  <a:lnTo>
                    <a:pt x="1753598" y="868567"/>
                  </a:lnTo>
                  <a:lnTo>
                    <a:pt x="499185" y="1566216"/>
                  </a:lnTo>
                  <a:cubicBezTo>
                    <a:pt x="498494" y="1563872"/>
                    <a:pt x="498473" y="1561512"/>
                    <a:pt x="498473" y="1559146"/>
                  </a:cubicBezTo>
                  <a:close/>
                  <a:moveTo>
                    <a:pt x="716476" y="37951"/>
                  </a:moveTo>
                  <a:cubicBezTo>
                    <a:pt x="766951" y="13629"/>
                    <a:pt x="823548" y="0"/>
                    <a:pt x="883327" y="0"/>
                  </a:cubicBezTo>
                  <a:lnTo>
                    <a:pt x="2993619" y="0"/>
                  </a:lnTo>
                  <a:cubicBezTo>
                    <a:pt x="3206168" y="0"/>
                    <a:pt x="3378473" y="172305"/>
                    <a:pt x="3378473" y="384854"/>
                  </a:cubicBezTo>
                  <a:lnTo>
                    <a:pt x="3378473" y="435947"/>
                  </a:lnTo>
                  <a:lnTo>
                    <a:pt x="498473" y="435947"/>
                  </a:lnTo>
                  <a:lnTo>
                    <a:pt x="498473" y="384854"/>
                  </a:lnTo>
                  <a:cubicBezTo>
                    <a:pt x="498473" y="252011"/>
                    <a:pt x="565780" y="134888"/>
                    <a:pt x="668151" y="65727"/>
                  </a:cubicBezTo>
                  <a:cubicBezTo>
                    <a:pt x="683507" y="55353"/>
                    <a:pt x="699651" y="46058"/>
                    <a:pt x="716476" y="379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Round Same Side Corner Rectangle 24">
              <a:extLst>
                <a:ext uri="{FF2B5EF4-FFF2-40B4-BE49-F238E27FC236}">
                  <a16:creationId xmlns:a16="http://schemas.microsoft.com/office/drawing/2014/main" id="{3AB4F434-D6AD-47ED-B5EA-5E32D91ED3C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807680" y="5210700"/>
              <a:ext cx="321911" cy="302946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EDFA7B78-8A46-4741-8BA3-F019AA2EF461}"/>
                </a:ext>
              </a:extLst>
            </p:cNvPr>
            <p:cNvSpPr/>
            <p:nvPr/>
          </p:nvSpPr>
          <p:spPr>
            <a:xfrm>
              <a:off x="5138024" y="2690740"/>
              <a:ext cx="303317" cy="310946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4EF33450-F2D9-4269-A2C7-330277666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4738" y="2315242"/>
              <a:ext cx="303283" cy="309176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11E8F8A6-3B94-4713-BDDF-A22090A449A7}"/>
                </a:ext>
              </a:extLst>
            </p:cNvPr>
            <p:cNvSpPr/>
            <p:nvPr/>
          </p:nvSpPr>
          <p:spPr>
            <a:xfrm>
              <a:off x="6749572" y="2097118"/>
              <a:ext cx="303317" cy="310835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95BA048C-00AB-41A7-B393-D061A15EA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3247" y="4749575"/>
              <a:ext cx="303283" cy="215055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9E152CD8-2F7F-48BB-83F3-3612F80E7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2627" y="4575623"/>
              <a:ext cx="303283" cy="303057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Rounded Rectangle 16">
              <a:extLst>
                <a:ext uri="{FF2B5EF4-FFF2-40B4-BE49-F238E27FC236}">
                  <a16:creationId xmlns:a16="http://schemas.microsoft.com/office/drawing/2014/main" id="{D257B73E-E490-4767-BC61-15C8D494B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8045" y="4085825"/>
              <a:ext cx="303284" cy="213422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Round Same Side Corner Rectangle 20">
              <a:extLst>
                <a:ext uri="{FF2B5EF4-FFF2-40B4-BE49-F238E27FC236}">
                  <a16:creationId xmlns:a16="http://schemas.microsoft.com/office/drawing/2014/main" id="{B1792A95-5BCA-43D3-A258-11889FCD3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1582" y="3807091"/>
              <a:ext cx="283012" cy="303283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" name="Donut 93">
              <a:extLst>
                <a:ext uri="{FF2B5EF4-FFF2-40B4-BE49-F238E27FC236}">
                  <a16:creationId xmlns:a16="http://schemas.microsoft.com/office/drawing/2014/main" id="{9EE58282-634F-47E3-A126-ABBCB2C5735E}"/>
                </a:ext>
              </a:extLst>
            </p:cNvPr>
            <p:cNvSpPr/>
            <p:nvPr/>
          </p:nvSpPr>
          <p:spPr>
            <a:xfrm>
              <a:off x="4643042" y="1883668"/>
              <a:ext cx="3889330" cy="3889330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37" name="Diagonal Stripe 18">
              <a:extLst>
                <a:ext uri="{FF2B5EF4-FFF2-40B4-BE49-F238E27FC236}">
                  <a16:creationId xmlns:a16="http://schemas.microsoft.com/office/drawing/2014/main" id="{E7C88794-B788-420B-800E-9D035932D9C6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6168812" y="3225998"/>
              <a:ext cx="924907" cy="923531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F9F759-D959-4897-945F-2D70D388D00C}"/>
                </a:ext>
              </a:extLst>
            </p:cNvPr>
            <p:cNvSpPr txBox="1"/>
            <p:nvPr/>
          </p:nvSpPr>
          <p:spPr>
            <a:xfrm>
              <a:off x="5868962" y="4170730"/>
              <a:ext cx="1651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Where To Live In NYC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C82FC2-BD18-4096-92C1-BF32420B0BB6}"/>
                </a:ext>
              </a:extLst>
            </p:cNvPr>
            <p:cNvGrpSpPr/>
            <p:nvPr/>
          </p:nvGrpSpPr>
          <p:grpSpPr>
            <a:xfrm>
              <a:off x="5300752" y="2500289"/>
              <a:ext cx="2591331" cy="2607234"/>
              <a:chOff x="5300752" y="2500289"/>
              <a:chExt cx="2591331" cy="2607234"/>
            </a:xfrm>
          </p:grpSpPr>
          <p:sp>
            <p:nvSpPr>
              <p:cNvPr id="43" name="Freeform 43">
                <a:extLst>
                  <a:ext uri="{FF2B5EF4-FFF2-40B4-BE49-F238E27FC236}">
                    <a16:creationId xmlns:a16="http://schemas.microsoft.com/office/drawing/2014/main" id="{0D4F3168-A1EE-492B-B36E-41E432E167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3300" y="3403957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15">
                <a:extLst>
                  <a:ext uri="{FF2B5EF4-FFF2-40B4-BE49-F238E27FC236}">
                    <a16:creationId xmlns:a16="http://schemas.microsoft.com/office/drawing/2014/main" id="{18A58299-A9DA-4D2C-84AF-7FD3C338AC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18883" y="4118203"/>
                <a:ext cx="360000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id="{6C79A73B-29F2-4236-AB94-DB54CCEC62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82101" y="2500289"/>
                <a:ext cx="360691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Trapezoid 11">
                <a:extLst>
                  <a:ext uri="{FF2B5EF4-FFF2-40B4-BE49-F238E27FC236}">
                    <a16:creationId xmlns:a16="http://schemas.microsoft.com/office/drawing/2014/main" id="{95010A23-A795-438D-A4AA-65FFB305FDE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7120153" y="2790149"/>
                <a:ext cx="321995" cy="388199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ounded Rectangle 1">
                <a:extLst>
                  <a:ext uri="{FF2B5EF4-FFF2-40B4-BE49-F238E27FC236}">
                    <a16:creationId xmlns:a16="http://schemas.microsoft.com/office/drawing/2014/main" id="{DDA052E3-C266-4764-BEBF-6E72883C1E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6252" y="4441985"/>
                <a:ext cx="213327" cy="360000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92FBE30E-F30E-48B5-B817-072230A84F33}"/>
                  </a:ext>
                </a:extLst>
              </p:cNvPr>
              <p:cNvSpPr/>
              <p:nvPr/>
            </p:nvSpPr>
            <p:spPr>
              <a:xfrm rot="3600000">
                <a:off x="5723732" y="4346824"/>
                <a:ext cx="148530" cy="438548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Block Arc 21">
                <a:extLst>
                  <a:ext uri="{FF2B5EF4-FFF2-40B4-BE49-F238E27FC236}">
                    <a16:creationId xmlns:a16="http://schemas.microsoft.com/office/drawing/2014/main" id="{39FDA307-3669-45A3-9431-84D7AA1B55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0452" y="4620657"/>
                <a:ext cx="234896" cy="321911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2">
                <a:extLst>
                  <a:ext uri="{FF2B5EF4-FFF2-40B4-BE49-F238E27FC236}">
                    <a16:creationId xmlns:a16="http://schemas.microsoft.com/office/drawing/2014/main" id="{611E2BEF-EFB3-4FCD-969E-E39913AD8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4319" y="2765284"/>
                <a:ext cx="219540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2700676" h="3960000">
                    <a:moveTo>
                      <a:pt x="1602689" y="2463003"/>
                    </a:moveTo>
                    <a:lnTo>
                      <a:pt x="1602689" y="2950470"/>
                    </a:lnTo>
                    <a:cubicBezTo>
                      <a:pt x="1687205" y="2891119"/>
                      <a:pt x="1739253" y="2801128"/>
                      <a:pt x="1737291" y="2701504"/>
                    </a:cubicBezTo>
                    <a:cubicBezTo>
                      <a:pt x="1735404" y="2605672"/>
                      <a:pt x="1683918" y="2520125"/>
                      <a:pt x="1602689" y="2463003"/>
                    </a:cubicBezTo>
                    <a:close/>
                    <a:moveTo>
                      <a:pt x="1098689" y="1009338"/>
                    </a:moveTo>
                    <a:cubicBezTo>
                      <a:pt x="1013764" y="1068693"/>
                      <a:pt x="961418" y="1158910"/>
                      <a:pt x="963385" y="1258814"/>
                    </a:cubicBezTo>
                    <a:cubicBezTo>
                      <a:pt x="965278" y="1354920"/>
                      <a:pt x="1017053" y="1440682"/>
                      <a:pt x="1098689" y="1497792"/>
                    </a:cubicBezTo>
                    <a:close/>
                    <a:moveTo>
                      <a:pt x="1098689" y="0"/>
                    </a:moveTo>
                    <a:lnTo>
                      <a:pt x="1602689" y="0"/>
                    </a:lnTo>
                    <a:lnTo>
                      <a:pt x="1602689" y="144043"/>
                    </a:lnTo>
                    <a:cubicBezTo>
                      <a:pt x="2202506" y="238198"/>
                      <a:pt x="2667631" y="666545"/>
                      <a:pt x="2699027" y="1197644"/>
                    </a:cubicBezTo>
                    <a:lnTo>
                      <a:pt x="1736872" y="1237476"/>
                    </a:lnTo>
                    <a:cubicBezTo>
                      <a:pt x="1731432" y="1145454"/>
                      <a:pt x="1680559" y="1064195"/>
                      <a:pt x="1602689" y="1009004"/>
                    </a:cubicBezTo>
                    <a:lnTo>
                      <a:pt x="1602689" y="1597155"/>
                    </a:lnTo>
                    <a:cubicBezTo>
                      <a:pt x="2220011" y="1694259"/>
                      <a:pt x="2689768" y="2143644"/>
                      <a:pt x="2700490" y="2688223"/>
                    </a:cubicBezTo>
                    <a:cubicBezTo>
                      <a:pt x="2711466" y="3245591"/>
                      <a:pt x="2237928" y="3716553"/>
                      <a:pt x="1602689" y="3815701"/>
                    </a:cubicBezTo>
                    <a:lnTo>
                      <a:pt x="1602689" y="3960000"/>
                    </a:lnTo>
                    <a:lnTo>
                      <a:pt x="1098689" y="3960000"/>
                    </a:lnTo>
                    <a:lnTo>
                      <a:pt x="1098689" y="3816404"/>
                    </a:lnTo>
                    <a:cubicBezTo>
                      <a:pt x="498535" y="3722456"/>
                      <a:pt x="33057" y="3293981"/>
                      <a:pt x="1649" y="2762674"/>
                    </a:cubicBezTo>
                    <a:lnTo>
                      <a:pt x="963804" y="2722842"/>
                    </a:lnTo>
                    <a:cubicBezTo>
                      <a:pt x="969260" y="2815132"/>
                      <a:pt x="1020413" y="2896595"/>
                      <a:pt x="1098689" y="2951760"/>
                    </a:cubicBezTo>
                    <a:lnTo>
                      <a:pt x="1098689" y="2363252"/>
                    </a:lnTo>
                    <a:cubicBezTo>
                      <a:pt x="481020" y="2266398"/>
                      <a:pt x="10912" y="1816880"/>
                      <a:pt x="186" y="1272095"/>
                    </a:cubicBezTo>
                    <a:cubicBezTo>
                      <a:pt x="-10794" y="714522"/>
                      <a:pt x="463097" y="243418"/>
                      <a:pt x="1098689" y="1445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44">
                <a:extLst>
                  <a:ext uri="{FF2B5EF4-FFF2-40B4-BE49-F238E27FC236}">
                    <a16:creationId xmlns:a16="http://schemas.microsoft.com/office/drawing/2014/main" id="{E7879CF0-A38A-4D79-8E29-18F6AADCD0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1902" y="4180221"/>
                <a:ext cx="269642" cy="321911"/>
              </a:xfrm>
              <a:custGeom>
                <a:avLst/>
                <a:gdLst/>
                <a:ahLst/>
                <a:cxnLst/>
                <a:rect l="l" t="t" r="r" b="b"/>
                <a:pathLst>
                  <a:path w="1930109" h="2304256">
                    <a:moveTo>
                      <a:pt x="499032" y="360040"/>
                    </a:moveTo>
                    <a:lnTo>
                      <a:pt x="499032" y="1016070"/>
                    </a:lnTo>
                    <a:lnTo>
                      <a:pt x="1258521" y="1016070"/>
                    </a:lnTo>
                    <a:cubicBezTo>
                      <a:pt x="1368910" y="1012801"/>
                      <a:pt x="1469808" y="952440"/>
                      <a:pt x="1526552" y="856603"/>
                    </a:cubicBezTo>
                    <a:cubicBezTo>
                      <a:pt x="1587011" y="754492"/>
                      <a:pt x="1588055" y="627797"/>
                      <a:pt x="1529286" y="524704"/>
                    </a:cubicBezTo>
                    <a:cubicBezTo>
                      <a:pt x="1473114" y="426166"/>
                      <a:pt x="1370550" y="363662"/>
                      <a:pt x="1257894" y="360040"/>
                    </a:cubicBezTo>
                    <a:close/>
                    <a:moveTo>
                      <a:pt x="138992" y="0"/>
                    </a:moveTo>
                    <a:lnTo>
                      <a:pt x="180856" y="0"/>
                    </a:lnTo>
                    <a:lnTo>
                      <a:pt x="499032" y="0"/>
                    </a:lnTo>
                    <a:lnTo>
                      <a:pt x="1260856" y="0"/>
                    </a:lnTo>
                    <a:lnTo>
                      <a:pt x="1260856" y="1730"/>
                    </a:lnTo>
                    <a:cubicBezTo>
                      <a:pt x="1500773" y="7202"/>
                      <a:pt x="1720550" y="138412"/>
                      <a:pt x="1839840" y="347673"/>
                    </a:cubicBezTo>
                    <a:cubicBezTo>
                      <a:pt x="1962203" y="562326"/>
                      <a:pt x="1960030" y="826119"/>
                      <a:pt x="1834148" y="1038727"/>
                    </a:cubicBezTo>
                    <a:cubicBezTo>
                      <a:pt x="1717086" y="1236437"/>
                      <a:pt x="1509773" y="1361631"/>
                      <a:pt x="1282539" y="1373428"/>
                    </a:cubicBezTo>
                    <a:lnTo>
                      <a:pt x="1282539" y="1376110"/>
                    </a:lnTo>
                    <a:lnTo>
                      <a:pt x="499032" y="1376110"/>
                    </a:lnTo>
                    <a:lnTo>
                      <a:pt x="499032" y="1533934"/>
                    </a:lnTo>
                    <a:lnTo>
                      <a:pt x="1296144" y="1533934"/>
                    </a:lnTo>
                    <a:lnTo>
                      <a:pt x="1296144" y="1821966"/>
                    </a:lnTo>
                    <a:lnTo>
                      <a:pt x="499032" y="1821966"/>
                    </a:lnTo>
                    <a:lnTo>
                      <a:pt x="499032" y="2304256"/>
                    </a:lnTo>
                    <a:lnTo>
                      <a:pt x="138992" y="2304256"/>
                    </a:lnTo>
                    <a:lnTo>
                      <a:pt x="138992" y="1821966"/>
                    </a:lnTo>
                    <a:lnTo>
                      <a:pt x="0" y="1821966"/>
                    </a:lnTo>
                    <a:lnTo>
                      <a:pt x="0" y="1533934"/>
                    </a:lnTo>
                    <a:lnTo>
                      <a:pt x="138992" y="1533934"/>
                    </a:lnTo>
                    <a:lnTo>
                      <a:pt x="138992" y="1376110"/>
                    </a:lnTo>
                    <a:lnTo>
                      <a:pt x="0" y="1376110"/>
                    </a:lnTo>
                    <a:lnTo>
                      <a:pt x="0" y="1016070"/>
                    </a:lnTo>
                    <a:lnTo>
                      <a:pt x="138992" y="10160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3E94DD41-62FE-404C-84C2-EE42816892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7707" y="4890486"/>
                <a:ext cx="321911" cy="184379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Isosceles Triangle 22">
                <a:extLst>
                  <a:ext uri="{FF2B5EF4-FFF2-40B4-BE49-F238E27FC236}">
                    <a16:creationId xmlns:a16="http://schemas.microsoft.com/office/drawing/2014/main" id="{6D52B615-7471-4BF7-BFEE-19D1853BEB9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5337370" y="3381502"/>
                <a:ext cx="370260" cy="370198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Pie 2">
                <a:extLst>
                  <a:ext uri="{FF2B5EF4-FFF2-40B4-BE49-F238E27FC236}">
                    <a16:creationId xmlns:a16="http://schemas.microsoft.com/office/drawing/2014/main" id="{9B3A32F3-75D0-4007-9416-8FA34A21A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33" y="2580386"/>
                <a:ext cx="308447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128BF92C-FC34-4021-A898-F6011D2DEC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0752" y="3818808"/>
                <a:ext cx="303283" cy="239127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Donut 21">
                <a:extLst>
                  <a:ext uri="{FF2B5EF4-FFF2-40B4-BE49-F238E27FC236}">
                    <a16:creationId xmlns:a16="http://schemas.microsoft.com/office/drawing/2014/main" id="{09BE1E0D-CA23-44BD-89A8-F64EA59AA2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34074" y="3807091"/>
                <a:ext cx="258009" cy="258009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 Same Side Corner Rectangle 3">
                <a:extLst>
                  <a:ext uri="{FF2B5EF4-FFF2-40B4-BE49-F238E27FC236}">
                    <a16:creationId xmlns:a16="http://schemas.microsoft.com/office/drawing/2014/main" id="{5FE87EF9-33F6-4861-848D-4CB95A30163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522500" y="3061334"/>
                <a:ext cx="301605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Donut 2">
                <a:extLst>
                  <a:ext uri="{FF2B5EF4-FFF2-40B4-BE49-F238E27FC236}">
                    <a16:creationId xmlns:a16="http://schemas.microsoft.com/office/drawing/2014/main" id="{0CBC0F50-E62E-442F-B902-89FAC11288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631" y="4804240"/>
                <a:ext cx="278971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19">
                <a:extLst>
                  <a:ext uri="{FF2B5EF4-FFF2-40B4-BE49-F238E27FC236}">
                    <a16:creationId xmlns:a16="http://schemas.microsoft.com/office/drawing/2014/main" id="{FDD80831-B7FF-4A0F-8E75-6217B9102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2341" y="4679392"/>
                <a:ext cx="235534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B30823F7-9528-4A55-B959-981040657F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387" y="2541701"/>
                <a:ext cx="295950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1" name="Rounded Rectangle 25">
                <a:extLst>
                  <a:ext uri="{FF2B5EF4-FFF2-40B4-BE49-F238E27FC236}">
                    <a16:creationId xmlns:a16="http://schemas.microsoft.com/office/drawing/2014/main" id="{041669F0-1A18-45CE-AAB5-8CDAD1A24B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744853">
                <a:off x="7406985" y="3082965"/>
                <a:ext cx="333022" cy="354102"/>
              </a:xfrm>
              <a:custGeom>
                <a:avLst/>
                <a:gdLst/>
                <a:ahLst/>
                <a:cxnLst/>
                <a:rect l="l" t="t" r="r" b="b"/>
                <a:pathLst>
                  <a:path w="3378473" h="3592322">
                    <a:moveTo>
                      <a:pt x="1018094" y="2946028"/>
                    </a:moveTo>
                    <a:cubicBezTo>
                      <a:pt x="963419" y="2976436"/>
                      <a:pt x="943746" y="3045409"/>
                      <a:pt x="974154" y="3100084"/>
                    </a:cubicBezTo>
                    <a:cubicBezTo>
                      <a:pt x="1004562" y="3154759"/>
                      <a:pt x="1073534" y="3174431"/>
                      <a:pt x="1128209" y="3144023"/>
                    </a:cubicBezTo>
                    <a:lnTo>
                      <a:pt x="1992690" y="2663238"/>
                    </a:lnTo>
                    <a:cubicBezTo>
                      <a:pt x="2047365" y="2632830"/>
                      <a:pt x="2067037" y="2563857"/>
                      <a:pt x="2036630" y="2509182"/>
                    </a:cubicBezTo>
                    <a:lnTo>
                      <a:pt x="2036630" y="2509182"/>
                    </a:lnTo>
                    <a:cubicBezTo>
                      <a:pt x="2006223" y="2454507"/>
                      <a:pt x="1937250" y="2434834"/>
                      <a:pt x="1882575" y="2465242"/>
                    </a:cubicBezTo>
                    <a:close/>
                    <a:moveTo>
                      <a:pt x="1509175" y="1968491"/>
                    </a:moveTo>
                    <a:cubicBezTo>
                      <a:pt x="1454500" y="1998899"/>
                      <a:pt x="1434828" y="2067872"/>
                      <a:pt x="1465236" y="2122547"/>
                    </a:cubicBezTo>
                    <a:cubicBezTo>
                      <a:pt x="1495644" y="2177222"/>
                      <a:pt x="1564616" y="2196894"/>
                      <a:pt x="1619291" y="2166486"/>
                    </a:cubicBezTo>
                    <a:lnTo>
                      <a:pt x="2483772" y="1685701"/>
                    </a:lnTo>
                    <a:cubicBezTo>
                      <a:pt x="2538447" y="1655293"/>
                      <a:pt x="2558119" y="1586320"/>
                      <a:pt x="2527711" y="1531645"/>
                    </a:cubicBezTo>
                    <a:lnTo>
                      <a:pt x="2527712" y="1531645"/>
                    </a:lnTo>
                    <a:cubicBezTo>
                      <a:pt x="2497304" y="1476970"/>
                      <a:pt x="2428332" y="1457297"/>
                      <a:pt x="2373656" y="1487705"/>
                    </a:cubicBezTo>
                    <a:close/>
                    <a:moveTo>
                      <a:pt x="630422" y="2325257"/>
                    </a:moveTo>
                    <a:cubicBezTo>
                      <a:pt x="593643" y="2345712"/>
                      <a:pt x="580410" y="2392109"/>
                      <a:pt x="600865" y="2428888"/>
                    </a:cubicBezTo>
                    <a:lnTo>
                      <a:pt x="749009" y="2695261"/>
                    </a:lnTo>
                    <a:cubicBezTo>
                      <a:pt x="769465" y="2732041"/>
                      <a:pt x="815862" y="2745274"/>
                      <a:pt x="852641" y="2724819"/>
                    </a:cubicBezTo>
                    <a:lnTo>
                      <a:pt x="1159964" y="2553899"/>
                    </a:lnTo>
                    <a:cubicBezTo>
                      <a:pt x="1196743" y="2533444"/>
                      <a:pt x="1209977" y="2487047"/>
                      <a:pt x="1189521" y="2450268"/>
                    </a:cubicBezTo>
                    <a:lnTo>
                      <a:pt x="1041377" y="2183895"/>
                    </a:lnTo>
                    <a:cubicBezTo>
                      <a:pt x="1020921" y="2147116"/>
                      <a:pt x="974524" y="2133882"/>
                      <a:pt x="937745" y="2154338"/>
                    </a:cubicBezTo>
                    <a:close/>
                    <a:moveTo>
                      <a:pt x="1306181" y="1603496"/>
                    </a:moveTo>
                    <a:cubicBezTo>
                      <a:pt x="1251506" y="1633904"/>
                      <a:pt x="1231834" y="1702877"/>
                      <a:pt x="1262242" y="1757552"/>
                    </a:cubicBezTo>
                    <a:cubicBezTo>
                      <a:pt x="1292649" y="1812226"/>
                      <a:pt x="1361622" y="1831898"/>
                      <a:pt x="1416297" y="1801490"/>
                    </a:cubicBezTo>
                    <a:lnTo>
                      <a:pt x="2280778" y="1320706"/>
                    </a:lnTo>
                    <a:cubicBezTo>
                      <a:pt x="2335453" y="1290298"/>
                      <a:pt x="2355125" y="1221325"/>
                      <a:pt x="2324717" y="1166650"/>
                    </a:cubicBezTo>
                    <a:lnTo>
                      <a:pt x="2324718" y="1166649"/>
                    </a:lnTo>
                    <a:cubicBezTo>
                      <a:pt x="2294310" y="1111974"/>
                      <a:pt x="2225337" y="1092302"/>
                      <a:pt x="2170662" y="1122710"/>
                    </a:cubicBezTo>
                    <a:close/>
                    <a:moveTo>
                      <a:pt x="2616548" y="868567"/>
                    </a:moveTo>
                    <a:lnTo>
                      <a:pt x="3378473" y="868567"/>
                    </a:lnTo>
                    <a:lnTo>
                      <a:pt x="3378473" y="1559146"/>
                    </a:lnTo>
                    <a:cubicBezTo>
                      <a:pt x="3378473" y="1702688"/>
                      <a:pt x="3299888" y="1827875"/>
                      <a:pt x="3182538" y="1892525"/>
                    </a:cubicBezTo>
                    <a:lnTo>
                      <a:pt x="3170499" y="1864603"/>
                    </a:lnTo>
                    <a:close/>
                    <a:moveTo>
                      <a:pt x="197868" y="1844807"/>
                    </a:moveTo>
                    <a:lnTo>
                      <a:pt x="2042125" y="819113"/>
                    </a:lnTo>
                    <a:cubicBezTo>
                      <a:pt x="2227878" y="715805"/>
                      <a:pt x="2462209" y="782640"/>
                      <a:pt x="2565518" y="968394"/>
                    </a:cubicBezTo>
                    <a:lnTo>
                      <a:pt x="3136275" y="1994648"/>
                    </a:lnTo>
                    <a:cubicBezTo>
                      <a:pt x="3239583" y="2180402"/>
                      <a:pt x="3172748" y="2414733"/>
                      <a:pt x="2986994" y="2518041"/>
                    </a:cubicBezTo>
                    <a:lnTo>
                      <a:pt x="1142737" y="3543736"/>
                    </a:lnTo>
                    <a:cubicBezTo>
                      <a:pt x="956983" y="3647044"/>
                      <a:pt x="722652" y="3580208"/>
                      <a:pt x="619344" y="3394455"/>
                    </a:cubicBezTo>
                    <a:lnTo>
                      <a:pt x="48586" y="2368200"/>
                    </a:lnTo>
                    <a:cubicBezTo>
                      <a:pt x="-54722" y="2182446"/>
                      <a:pt x="12114" y="1948115"/>
                      <a:pt x="197868" y="1844807"/>
                    </a:cubicBezTo>
                    <a:close/>
                    <a:moveTo>
                      <a:pt x="498473" y="868567"/>
                    </a:moveTo>
                    <a:lnTo>
                      <a:pt x="1753598" y="868567"/>
                    </a:lnTo>
                    <a:lnTo>
                      <a:pt x="499185" y="1566216"/>
                    </a:lnTo>
                    <a:cubicBezTo>
                      <a:pt x="498494" y="1563872"/>
                      <a:pt x="498473" y="1561512"/>
                      <a:pt x="498473" y="1559146"/>
                    </a:cubicBezTo>
                    <a:close/>
                    <a:moveTo>
                      <a:pt x="716476" y="37951"/>
                    </a:moveTo>
                    <a:cubicBezTo>
                      <a:pt x="766951" y="13629"/>
                      <a:pt x="823548" y="0"/>
                      <a:pt x="883327" y="0"/>
                    </a:cubicBezTo>
                    <a:lnTo>
                      <a:pt x="2993619" y="0"/>
                    </a:lnTo>
                    <a:cubicBezTo>
                      <a:pt x="3206168" y="0"/>
                      <a:pt x="3378473" y="172305"/>
                      <a:pt x="3378473" y="384854"/>
                    </a:cubicBezTo>
                    <a:lnTo>
                      <a:pt x="3378473" y="435947"/>
                    </a:lnTo>
                    <a:lnTo>
                      <a:pt x="498473" y="435947"/>
                    </a:lnTo>
                    <a:lnTo>
                      <a:pt x="498473" y="384854"/>
                    </a:lnTo>
                    <a:cubicBezTo>
                      <a:pt x="498473" y="252011"/>
                      <a:pt x="565780" y="134888"/>
                      <a:pt x="668151" y="65727"/>
                    </a:cubicBezTo>
                    <a:cubicBezTo>
                      <a:pt x="683507" y="55353"/>
                      <a:pt x="699651" y="46058"/>
                      <a:pt x="716476" y="379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0" name="자유형: 도형 96">
              <a:extLst>
                <a:ext uri="{FF2B5EF4-FFF2-40B4-BE49-F238E27FC236}">
                  <a16:creationId xmlns:a16="http://schemas.microsoft.com/office/drawing/2014/main" id="{1E35EFC6-0142-4377-813D-0B3C199B84D1}"/>
                </a:ext>
              </a:extLst>
            </p:cNvPr>
            <p:cNvSpPr/>
            <p:nvPr/>
          </p:nvSpPr>
          <p:spPr>
            <a:xfrm rot="8348922">
              <a:off x="8190529" y="4836264"/>
              <a:ext cx="281140" cy="2109330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41" name="Donut 4">
              <a:extLst>
                <a:ext uri="{FF2B5EF4-FFF2-40B4-BE49-F238E27FC236}">
                  <a16:creationId xmlns:a16="http://schemas.microsoft.com/office/drawing/2014/main" id="{43CEDECD-F51A-4C67-90F5-39D1A9F07309}"/>
                </a:ext>
              </a:extLst>
            </p:cNvPr>
            <p:cNvSpPr/>
            <p:nvPr/>
          </p:nvSpPr>
          <p:spPr>
            <a:xfrm>
              <a:off x="5174578" y="2407953"/>
              <a:ext cx="2840760" cy="2840760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2" name="Round Same Side Corner Rectangle 5">
              <a:extLst>
                <a:ext uri="{FF2B5EF4-FFF2-40B4-BE49-F238E27FC236}">
                  <a16:creationId xmlns:a16="http://schemas.microsoft.com/office/drawing/2014/main" id="{0110DECD-9BEB-4D0F-88F6-0FBEAA24F57D}"/>
                </a:ext>
              </a:extLst>
            </p:cNvPr>
            <p:cNvSpPr/>
            <p:nvPr/>
          </p:nvSpPr>
          <p:spPr>
            <a:xfrm rot="8399802">
              <a:off x="7327780" y="4855936"/>
              <a:ext cx="457200" cy="281857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4A4893BA-D82E-4E70-83F5-5548533FBD72}"/>
              </a:ext>
            </a:extLst>
          </p:cNvPr>
          <p:cNvSpPr/>
          <p:nvPr/>
        </p:nvSpPr>
        <p:spPr>
          <a:xfrm>
            <a:off x="3981491" y="3058505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8BE95E2-F7AC-4442-8DCD-4980AA6F1D86}"/>
              </a:ext>
            </a:extLst>
          </p:cNvPr>
          <p:cNvSpPr/>
          <p:nvPr/>
        </p:nvSpPr>
        <p:spPr>
          <a:xfrm>
            <a:off x="775281" y="3058505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0E038A-6227-4F99-A726-B661274E1D11}"/>
              </a:ext>
            </a:extLst>
          </p:cNvPr>
          <p:cNvSpPr txBox="1"/>
          <p:nvPr/>
        </p:nvSpPr>
        <p:spPr>
          <a:xfrm>
            <a:off x="1361984" y="3773661"/>
            <a:ext cx="256954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Finalized on 8 data sets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FDF31C-4590-42C8-B4A2-766BFD4D78A4}"/>
              </a:ext>
            </a:extLst>
          </p:cNvPr>
          <p:cNvGrpSpPr/>
          <p:nvPr/>
        </p:nvGrpSpPr>
        <p:grpSpPr>
          <a:xfrm>
            <a:off x="4498390" y="3304835"/>
            <a:ext cx="3182142" cy="1445623"/>
            <a:chOff x="3022637" y="2232863"/>
            <a:chExt cx="3193567" cy="209400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C0AC215-694F-439E-80BD-3F48F47F43B0}"/>
                </a:ext>
              </a:extLst>
            </p:cNvPr>
            <p:cNvSpPr txBox="1"/>
            <p:nvPr/>
          </p:nvSpPr>
          <p:spPr>
            <a:xfrm>
              <a:off x="3119860" y="2232863"/>
              <a:ext cx="3096344" cy="8470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Dealt with data handling and interface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DB23DB-3F90-4078-B7CD-44AC353DED6D}"/>
                </a:ext>
              </a:extLst>
            </p:cNvPr>
            <p:cNvSpPr txBox="1"/>
            <p:nvPr/>
          </p:nvSpPr>
          <p:spPr>
            <a:xfrm>
              <a:off x="3022637" y="3123159"/>
              <a:ext cx="3172910" cy="1203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Tkinter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GUI Standard Library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Pandas - Data Analysis Library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47EA6C31-81EF-46AA-AD7A-07FB1B56DB9B}"/>
              </a:ext>
            </a:extLst>
          </p:cNvPr>
          <p:cNvSpPr/>
          <p:nvPr/>
        </p:nvSpPr>
        <p:spPr>
          <a:xfrm>
            <a:off x="4001301" y="4928721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3F5C0F0-C80D-417D-8B73-BDE8ED7464BD}"/>
              </a:ext>
            </a:extLst>
          </p:cNvPr>
          <p:cNvSpPr/>
          <p:nvPr/>
        </p:nvSpPr>
        <p:spPr>
          <a:xfrm>
            <a:off x="750183" y="4876031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73E885-9EC2-4F52-873C-34C724978663}"/>
              </a:ext>
            </a:extLst>
          </p:cNvPr>
          <p:cNvGrpSpPr/>
          <p:nvPr/>
        </p:nvGrpSpPr>
        <p:grpSpPr>
          <a:xfrm>
            <a:off x="1156402" y="5510501"/>
            <a:ext cx="2997340" cy="755585"/>
            <a:chOff x="2941793" y="2021954"/>
            <a:chExt cx="3684243" cy="75558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B960DE-1ABD-4E26-A40C-9DF6957F3D7A}"/>
                </a:ext>
              </a:extLst>
            </p:cNvPr>
            <p:cNvSpPr txBox="1"/>
            <p:nvPr/>
          </p:nvSpPr>
          <p:spPr>
            <a:xfrm>
              <a:off x="2941793" y="2021954"/>
              <a:ext cx="368424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Separated functions for each of the major 6 parameters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AD6508-799C-4DF5-9C6B-DE8A7917E10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1017BAB-3E06-4F27-8CF2-E36F585B034B}"/>
              </a:ext>
            </a:extLst>
          </p:cNvPr>
          <p:cNvGrpSpPr/>
          <p:nvPr/>
        </p:nvGrpSpPr>
        <p:grpSpPr>
          <a:xfrm>
            <a:off x="4678402" y="5386073"/>
            <a:ext cx="3234543" cy="830997"/>
            <a:chOff x="3068241" y="2153531"/>
            <a:chExt cx="3159943" cy="83099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B13F1F-A7DA-483E-95E5-1594F9E1EAE2}"/>
                </a:ext>
              </a:extLst>
            </p:cNvPr>
            <p:cNvSpPr txBox="1"/>
            <p:nvPr/>
          </p:nvSpPr>
          <p:spPr>
            <a:xfrm>
              <a:off x="3068241" y="2153531"/>
              <a:ext cx="309634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Connected all the parameters to the main code that controls output based on user interests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30928DD-2094-4058-8832-D2EEDC7C46C0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8" name="Round Same Side Corner Rectangle 11">
            <a:extLst>
              <a:ext uri="{FF2B5EF4-FFF2-40B4-BE49-F238E27FC236}">
                <a16:creationId xmlns:a16="http://schemas.microsoft.com/office/drawing/2014/main" id="{59076681-37EF-4ED3-BAF1-8909AEEB7645}"/>
              </a:ext>
            </a:extLst>
          </p:cNvPr>
          <p:cNvSpPr>
            <a:spLocks noChangeAspect="1"/>
          </p:cNvSpPr>
          <p:nvPr/>
        </p:nvSpPr>
        <p:spPr>
          <a:xfrm>
            <a:off x="921558" y="5045207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79" name="Rounded Rectangle 36">
            <a:extLst>
              <a:ext uri="{FF2B5EF4-FFF2-40B4-BE49-F238E27FC236}">
                <a16:creationId xmlns:a16="http://schemas.microsoft.com/office/drawing/2014/main" id="{CD25628A-6663-4829-9151-A1AA57809F9B}"/>
              </a:ext>
            </a:extLst>
          </p:cNvPr>
          <p:cNvSpPr/>
          <p:nvPr/>
        </p:nvSpPr>
        <p:spPr>
          <a:xfrm>
            <a:off x="944455" y="3227680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0" name="Rounded Rectangle 1">
            <a:extLst>
              <a:ext uri="{FF2B5EF4-FFF2-40B4-BE49-F238E27FC236}">
                <a16:creationId xmlns:a16="http://schemas.microsoft.com/office/drawing/2014/main" id="{03AC92BE-751D-4FA3-94E9-FFDFC82F07F6}"/>
              </a:ext>
            </a:extLst>
          </p:cNvPr>
          <p:cNvSpPr>
            <a:spLocks noChangeAspect="1"/>
          </p:cNvSpPr>
          <p:nvPr/>
        </p:nvSpPr>
        <p:spPr>
          <a:xfrm>
            <a:off x="4171946" y="3227681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1" name="Oval 21">
            <a:extLst>
              <a:ext uri="{FF2B5EF4-FFF2-40B4-BE49-F238E27FC236}">
                <a16:creationId xmlns:a16="http://schemas.microsoft.com/office/drawing/2014/main" id="{CF8042D1-70E3-4975-BBA6-6F99DC490C14}"/>
              </a:ext>
            </a:extLst>
          </p:cNvPr>
          <p:cNvSpPr/>
          <p:nvPr/>
        </p:nvSpPr>
        <p:spPr>
          <a:xfrm rot="20700000">
            <a:off x="4158180" y="5105203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FE19FE-C6F1-4601-B204-ABBF2093E5F9}"/>
              </a:ext>
            </a:extLst>
          </p:cNvPr>
          <p:cNvSpPr txBox="1"/>
          <p:nvPr/>
        </p:nvSpPr>
        <p:spPr>
          <a:xfrm>
            <a:off x="9952549" y="6384471"/>
            <a:ext cx="12815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0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0FEDC4D-A483-4D67-820B-8BF61E512323}"/>
              </a:ext>
            </a:extLst>
          </p:cNvPr>
          <p:cNvSpPr/>
          <p:nvPr/>
        </p:nvSpPr>
        <p:spPr>
          <a:xfrm>
            <a:off x="809626" y="612181"/>
            <a:ext cx="5029200" cy="5633638"/>
          </a:xfrm>
          <a:custGeom>
            <a:avLst/>
            <a:gdLst>
              <a:gd name="connsiteX0" fmla="*/ 2251214 w 4546203"/>
              <a:gd name="connsiteY0" fmla="*/ 4846657 h 5092591"/>
              <a:gd name="connsiteX1" fmla="*/ 2251214 w 4546203"/>
              <a:gd name="connsiteY1" fmla="*/ 4907544 h 5092591"/>
              <a:gd name="connsiteX2" fmla="*/ 2330407 w 4546203"/>
              <a:gd name="connsiteY2" fmla="*/ 4907544 h 5092591"/>
              <a:gd name="connsiteX3" fmla="*/ 2330407 w 4546203"/>
              <a:gd name="connsiteY3" fmla="*/ 4846657 h 5092591"/>
              <a:gd name="connsiteX4" fmla="*/ 2251214 w 4546203"/>
              <a:gd name="connsiteY4" fmla="*/ 4846657 h 5092591"/>
              <a:gd name="connsiteX5" fmla="*/ 2445813 w 4546203"/>
              <a:gd name="connsiteY5" fmla="*/ 4838698 h 5092591"/>
              <a:gd name="connsiteX6" fmla="*/ 2365824 w 4546203"/>
              <a:gd name="connsiteY6" fmla="*/ 4843474 h 5092591"/>
              <a:gd name="connsiteX7" fmla="*/ 2369008 w 4546203"/>
              <a:gd name="connsiteY7" fmla="*/ 4907146 h 5092591"/>
              <a:gd name="connsiteX8" fmla="*/ 2450588 w 4546203"/>
              <a:gd name="connsiteY8" fmla="*/ 4902370 h 5092591"/>
              <a:gd name="connsiteX9" fmla="*/ 2445813 w 4546203"/>
              <a:gd name="connsiteY9" fmla="*/ 4838698 h 5092591"/>
              <a:gd name="connsiteX10" fmla="*/ 2019208 w 4546203"/>
              <a:gd name="connsiteY10" fmla="*/ 4832729 h 5092591"/>
              <a:gd name="connsiteX11" fmla="*/ 2012841 w 4546203"/>
              <a:gd name="connsiteY11" fmla="*/ 4895605 h 5092591"/>
              <a:gd name="connsiteX12" fmla="*/ 2094421 w 4546203"/>
              <a:gd name="connsiteY12" fmla="*/ 4902768 h 5092591"/>
              <a:gd name="connsiteX13" fmla="*/ 2099196 w 4546203"/>
              <a:gd name="connsiteY13" fmla="*/ 4839494 h 5092591"/>
              <a:gd name="connsiteX14" fmla="*/ 2019208 w 4546203"/>
              <a:gd name="connsiteY14" fmla="*/ 4832729 h 5092591"/>
              <a:gd name="connsiteX15" fmla="*/ 2251612 w 4546203"/>
              <a:gd name="connsiteY15" fmla="*/ 4753934 h 5092591"/>
              <a:gd name="connsiteX16" fmla="*/ 2251612 w 4546203"/>
              <a:gd name="connsiteY16" fmla="*/ 4814821 h 5092591"/>
              <a:gd name="connsiteX17" fmla="*/ 2328019 w 4546203"/>
              <a:gd name="connsiteY17" fmla="*/ 4814821 h 5092591"/>
              <a:gd name="connsiteX18" fmla="*/ 2328019 w 4546203"/>
              <a:gd name="connsiteY18" fmla="*/ 4753934 h 5092591"/>
              <a:gd name="connsiteX19" fmla="*/ 2251612 w 4546203"/>
              <a:gd name="connsiteY19" fmla="*/ 4753934 h 5092591"/>
              <a:gd name="connsiteX20" fmla="*/ 2029157 w 4546203"/>
              <a:gd name="connsiteY20" fmla="*/ 4740404 h 5092591"/>
              <a:gd name="connsiteX21" fmla="*/ 2022392 w 4546203"/>
              <a:gd name="connsiteY21" fmla="*/ 4803678 h 5092591"/>
              <a:gd name="connsiteX22" fmla="*/ 2101186 w 4546203"/>
              <a:gd name="connsiteY22" fmla="*/ 4811239 h 5092591"/>
              <a:gd name="connsiteX23" fmla="*/ 2105564 w 4546203"/>
              <a:gd name="connsiteY23" fmla="*/ 4747965 h 5092591"/>
              <a:gd name="connsiteX24" fmla="*/ 2029157 w 4546203"/>
              <a:gd name="connsiteY24" fmla="*/ 4740404 h 5092591"/>
              <a:gd name="connsiteX25" fmla="*/ 2252408 w 4546203"/>
              <a:gd name="connsiteY25" fmla="*/ 4661609 h 5092591"/>
              <a:gd name="connsiteX26" fmla="*/ 2252408 w 4546203"/>
              <a:gd name="connsiteY26" fmla="*/ 4722894 h 5092591"/>
              <a:gd name="connsiteX27" fmla="*/ 2324835 w 4546203"/>
              <a:gd name="connsiteY27" fmla="*/ 4722894 h 5092591"/>
              <a:gd name="connsiteX28" fmla="*/ 2324835 w 4546203"/>
              <a:gd name="connsiteY28" fmla="*/ 4661609 h 5092591"/>
              <a:gd name="connsiteX29" fmla="*/ 2252408 w 4546203"/>
              <a:gd name="connsiteY29" fmla="*/ 4661609 h 5092591"/>
              <a:gd name="connsiteX30" fmla="*/ 2144961 w 4546203"/>
              <a:gd name="connsiteY30" fmla="*/ 4660017 h 5092591"/>
              <a:gd name="connsiteX31" fmla="*/ 2141777 w 4546203"/>
              <a:gd name="connsiteY31" fmla="*/ 4721302 h 5092591"/>
              <a:gd name="connsiteX32" fmla="*/ 2217388 w 4546203"/>
              <a:gd name="connsiteY32" fmla="*/ 4721302 h 5092591"/>
              <a:gd name="connsiteX33" fmla="*/ 2217388 w 4546203"/>
              <a:gd name="connsiteY33" fmla="*/ 4660017 h 5092591"/>
              <a:gd name="connsiteX34" fmla="*/ 2144961 w 4546203"/>
              <a:gd name="connsiteY34" fmla="*/ 4660017 h 5092591"/>
              <a:gd name="connsiteX35" fmla="*/ 2431088 w 4546203"/>
              <a:gd name="connsiteY35" fmla="*/ 4654844 h 5092591"/>
              <a:gd name="connsiteX36" fmla="*/ 2357467 w 4546203"/>
              <a:gd name="connsiteY36" fmla="*/ 4660017 h 5092591"/>
              <a:gd name="connsiteX37" fmla="*/ 2361049 w 4546203"/>
              <a:gd name="connsiteY37" fmla="*/ 4723292 h 5092591"/>
              <a:gd name="connsiteX38" fmla="*/ 2436660 w 4546203"/>
              <a:gd name="connsiteY38" fmla="*/ 4718119 h 5092591"/>
              <a:gd name="connsiteX39" fmla="*/ 2431088 w 4546203"/>
              <a:gd name="connsiteY39" fmla="*/ 4654844 h 5092591"/>
              <a:gd name="connsiteX40" fmla="*/ 2150930 w 4546203"/>
              <a:gd name="connsiteY40" fmla="*/ 4567295 h 5092591"/>
              <a:gd name="connsiteX41" fmla="*/ 2146951 w 4546203"/>
              <a:gd name="connsiteY41" fmla="*/ 4628580 h 5092591"/>
              <a:gd name="connsiteX42" fmla="*/ 2219378 w 4546203"/>
              <a:gd name="connsiteY42" fmla="*/ 4631763 h 5092591"/>
              <a:gd name="connsiteX43" fmla="*/ 2219378 w 4546203"/>
              <a:gd name="connsiteY43" fmla="*/ 4567295 h 5092591"/>
              <a:gd name="connsiteX44" fmla="*/ 2150930 w 4546203"/>
              <a:gd name="connsiteY44" fmla="*/ 4567295 h 5092591"/>
              <a:gd name="connsiteX45" fmla="*/ 2424323 w 4546203"/>
              <a:gd name="connsiteY45" fmla="*/ 4562918 h 5092591"/>
              <a:gd name="connsiteX46" fmla="*/ 2353488 w 4546203"/>
              <a:gd name="connsiteY46" fmla="*/ 4567295 h 5092591"/>
              <a:gd name="connsiteX47" fmla="*/ 2357467 w 4546203"/>
              <a:gd name="connsiteY47" fmla="*/ 4630967 h 5092591"/>
              <a:gd name="connsiteX48" fmla="*/ 2429497 w 4546203"/>
              <a:gd name="connsiteY48" fmla="*/ 4626192 h 5092591"/>
              <a:gd name="connsiteX49" fmla="*/ 2424323 w 4546203"/>
              <a:gd name="connsiteY49" fmla="*/ 4562918 h 5092591"/>
              <a:gd name="connsiteX50" fmla="*/ 2049452 w 4546203"/>
              <a:gd name="connsiteY50" fmla="*/ 4556550 h 5092591"/>
              <a:gd name="connsiteX51" fmla="*/ 2042687 w 4546203"/>
              <a:gd name="connsiteY51" fmla="*/ 4619427 h 5092591"/>
              <a:gd name="connsiteX52" fmla="*/ 2114717 w 4546203"/>
              <a:gd name="connsiteY52" fmla="*/ 4626590 h 5092591"/>
              <a:gd name="connsiteX53" fmla="*/ 2119492 w 4546203"/>
              <a:gd name="connsiteY53" fmla="*/ 4563315 h 5092591"/>
              <a:gd name="connsiteX54" fmla="*/ 2049452 w 4546203"/>
              <a:gd name="connsiteY54" fmla="*/ 4556550 h 5092591"/>
              <a:gd name="connsiteX55" fmla="*/ 2897488 w 4546203"/>
              <a:gd name="connsiteY55" fmla="*/ 4513571 h 5092591"/>
              <a:gd name="connsiteX56" fmla="*/ 2847744 w 4546203"/>
              <a:gd name="connsiteY56" fmla="*/ 4528693 h 5092591"/>
              <a:gd name="connsiteX57" fmla="*/ 2859683 w 4546203"/>
              <a:gd name="connsiteY57" fmla="*/ 4567295 h 5092591"/>
              <a:gd name="connsiteX58" fmla="*/ 2910223 w 4546203"/>
              <a:gd name="connsiteY58" fmla="*/ 4551775 h 5092591"/>
              <a:gd name="connsiteX59" fmla="*/ 2897488 w 4546203"/>
              <a:gd name="connsiteY59" fmla="*/ 4513571 h 5092591"/>
              <a:gd name="connsiteX60" fmla="*/ 1790386 w 4546203"/>
              <a:gd name="connsiteY60" fmla="*/ 4506408 h 5092591"/>
              <a:gd name="connsiteX61" fmla="*/ 1779641 w 4546203"/>
              <a:gd name="connsiteY61" fmla="*/ 4549785 h 5092591"/>
              <a:gd name="connsiteX62" fmla="*/ 1872364 w 4546203"/>
              <a:gd name="connsiteY62" fmla="*/ 4570080 h 5092591"/>
              <a:gd name="connsiteX63" fmla="*/ 1881119 w 4546203"/>
              <a:gd name="connsiteY63" fmla="*/ 4525908 h 5092591"/>
              <a:gd name="connsiteX64" fmla="*/ 1790386 w 4546203"/>
              <a:gd name="connsiteY64" fmla="*/ 4506408 h 5092591"/>
              <a:gd name="connsiteX65" fmla="*/ 3136658 w 4546203"/>
              <a:gd name="connsiteY65" fmla="*/ 4499245 h 5092591"/>
              <a:gd name="connsiteX66" fmla="*/ 3148995 w 4546203"/>
              <a:gd name="connsiteY66" fmla="*/ 4525908 h 5092591"/>
              <a:gd name="connsiteX67" fmla="*/ 3106414 w 4546203"/>
              <a:gd name="connsiteY67" fmla="*/ 4531877 h 5092591"/>
              <a:gd name="connsiteX68" fmla="*/ 3096863 w 4546203"/>
              <a:gd name="connsiteY68" fmla="*/ 4534662 h 5092591"/>
              <a:gd name="connsiteX69" fmla="*/ 2926936 w 4546203"/>
              <a:gd name="connsiteY69" fmla="*/ 4597142 h 5092591"/>
              <a:gd name="connsiteX70" fmla="*/ 2917784 w 4546203"/>
              <a:gd name="connsiteY70" fmla="*/ 4602714 h 5092591"/>
              <a:gd name="connsiteX71" fmla="*/ 2920569 w 4546203"/>
              <a:gd name="connsiteY71" fmla="*/ 4609479 h 5092591"/>
              <a:gd name="connsiteX72" fmla="*/ 3112383 w 4546203"/>
              <a:gd name="connsiteY72" fmla="*/ 4539439 h 5092591"/>
              <a:gd name="connsiteX73" fmla="*/ 3126311 w 4546203"/>
              <a:gd name="connsiteY73" fmla="*/ 4570877 h 5092591"/>
              <a:gd name="connsiteX74" fmla="*/ 2931314 w 4546203"/>
              <a:gd name="connsiteY74" fmla="*/ 4642907 h 5092591"/>
              <a:gd name="connsiteX75" fmla="*/ 2918977 w 4546203"/>
              <a:gd name="connsiteY75" fmla="*/ 4609876 h 5092591"/>
              <a:gd name="connsiteX76" fmla="*/ 2888335 w 4546203"/>
              <a:gd name="connsiteY76" fmla="*/ 4617040 h 5092591"/>
              <a:gd name="connsiteX77" fmla="*/ 2881570 w 4546203"/>
              <a:gd name="connsiteY77" fmla="*/ 4593560 h 5092591"/>
              <a:gd name="connsiteX78" fmla="*/ 3136658 w 4546203"/>
              <a:gd name="connsiteY78" fmla="*/ 4499245 h 5092591"/>
              <a:gd name="connsiteX79" fmla="*/ 2955987 w 4546203"/>
              <a:gd name="connsiteY79" fmla="*/ 4494470 h 5092591"/>
              <a:gd name="connsiteX80" fmla="*/ 2905845 w 4546203"/>
              <a:gd name="connsiteY80" fmla="*/ 4511184 h 5092591"/>
              <a:gd name="connsiteX81" fmla="*/ 2919376 w 4546203"/>
              <a:gd name="connsiteY81" fmla="*/ 4549387 h 5092591"/>
              <a:gd name="connsiteX82" fmla="*/ 2969119 w 4546203"/>
              <a:gd name="connsiteY82" fmla="*/ 4532275 h 5092591"/>
              <a:gd name="connsiteX83" fmla="*/ 2955987 w 4546203"/>
              <a:gd name="connsiteY83" fmla="*/ 4494470 h 5092591"/>
              <a:gd name="connsiteX84" fmla="*/ 2254398 w 4546203"/>
              <a:gd name="connsiteY84" fmla="*/ 4476562 h 5092591"/>
              <a:gd name="connsiteX85" fmla="*/ 2254398 w 4546203"/>
              <a:gd name="connsiteY85" fmla="*/ 4538244 h 5092591"/>
              <a:gd name="connsiteX86" fmla="*/ 2320060 w 4546203"/>
              <a:gd name="connsiteY86" fmla="*/ 4538244 h 5092591"/>
              <a:gd name="connsiteX87" fmla="*/ 2320060 w 4546203"/>
              <a:gd name="connsiteY87" fmla="*/ 4476562 h 5092591"/>
              <a:gd name="connsiteX88" fmla="*/ 2254398 w 4546203"/>
              <a:gd name="connsiteY88" fmla="*/ 4476562 h 5092591"/>
              <a:gd name="connsiteX89" fmla="*/ 3013292 w 4546203"/>
              <a:gd name="connsiteY89" fmla="*/ 4472980 h 5092591"/>
              <a:gd name="connsiteX90" fmla="*/ 2964344 w 4546203"/>
              <a:gd name="connsiteY90" fmla="*/ 4491286 h 5092591"/>
              <a:gd name="connsiteX91" fmla="*/ 2977874 w 4546203"/>
              <a:gd name="connsiteY91" fmla="*/ 4529489 h 5092591"/>
              <a:gd name="connsiteX92" fmla="*/ 3028016 w 4546203"/>
              <a:gd name="connsiteY92" fmla="*/ 4510388 h 5092591"/>
              <a:gd name="connsiteX93" fmla="*/ 3013292 w 4546203"/>
              <a:gd name="connsiteY93" fmla="*/ 4472980 h 5092591"/>
              <a:gd name="connsiteX94" fmla="*/ 2156104 w 4546203"/>
              <a:gd name="connsiteY94" fmla="*/ 4472582 h 5092591"/>
              <a:gd name="connsiteX95" fmla="*/ 2152920 w 4546203"/>
              <a:gd name="connsiteY95" fmla="*/ 4537051 h 5092591"/>
              <a:gd name="connsiteX96" fmla="*/ 2222164 w 4546203"/>
              <a:gd name="connsiteY96" fmla="*/ 4537051 h 5092591"/>
              <a:gd name="connsiteX97" fmla="*/ 2222164 w 4546203"/>
              <a:gd name="connsiteY97" fmla="*/ 4475766 h 5092591"/>
              <a:gd name="connsiteX98" fmla="*/ 2156104 w 4546203"/>
              <a:gd name="connsiteY98" fmla="*/ 4472582 h 5092591"/>
              <a:gd name="connsiteX99" fmla="*/ 2059401 w 4546203"/>
              <a:gd name="connsiteY99" fmla="*/ 4465021 h 5092591"/>
              <a:gd name="connsiteX100" fmla="*/ 2052636 w 4546203"/>
              <a:gd name="connsiteY100" fmla="*/ 4528295 h 5092591"/>
              <a:gd name="connsiteX101" fmla="*/ 2121482 w 4546203"/>
              <a:gd name="connsiteY101" fmla="*/ 4534265 h 5092591"/>
              <a:gd name="connsiteX102" fmla="*/ 2126257 w 4546203"/>
              <a:gd name="connsiteY102" fmla="*/ 4470990 h 5092591"/>
              <a:gd name="connsiteX103" fmla="*/ 2059401 w 4546203"/>
              <a:gd name="connsiteY103" fmla="*/ 4465021 h 5092591"/>
              <a:gd name="connsiteX104" fmla="*/ 2881172 w 4546203"/>
              <a:gd name="connsiteY104" fmla="*/ 4462236 h 5092591"/>
              <a:gd name="connsiteX105" fmla="*/ 2833020 w 4546203"/>
              <a:gd name="connsiteY105" fmla="*/ 4477358 h 5092591"/>
              <a:gd name="connsiteX106" fmla="*/ 2842571 w 4546203"/>
              <a:gd name="connsiteY106" fmla="*/ 4511184 h 5092591"/>
              <a:gd name="connsiteX107" fmla="*/ 2891917 w 4546203"/>
              <a:gd name="connsiteY107" fmla="*/ 4496061 h 5092591"/>
              <a:gd name="connsiteX108" fmla="*/ 2881172 w 4546203"/>
              <a:gd name="connsiteY108" fmla="*/ 4462236 h 5092591"/>
              <a:gd name="connsiteX109" fmla="*/ 3070199 w 4546203"/>
              <a:gd name="connsiteY109" fmla="*/ 4449899 h 5092591"/>
              <a:gd name="connsiteX110" fmla="*/ 3021649 w 4546203"/>
              <a:gd name="connsiteY110" fmla="*/ 4470195 h 5092591"/>
              <a:gd name="connsiteX111" fmla="*/ 3036373 w 4546203"/>
              <a:gd name="connsiteY111" fmla="*/ 4507602 h 5092591"/>
              <a:gd name="connsiteX112" fmla="*/ 3085719 w 4546203"/>
              <a:gd name="connsiteY112" fmla="*/ 4486908 h 5092591"/>
              <a:gd name="connsiteX113" fmla="*/ 3070199 w 4546203"/>
              <a:gd name="connsiteY113" fmla="*/ 4449899 h 5092591"/>
              <a:gd name="connsiteX114" fmla="*/ 2937283 w 4546203"/>
              <a:gd name="connsiteY114" fmla="*/ 4443134 h 5092591"/>
              <a:gd name="connsiteX115" fmla="*/ 2889131 w 4546203"/>
              <a:gd name="connsiteY115" fmla="*/ 4460644 h 5092591"/>
              <a:gd name="connsiteX116" fmla="*/ 2900672 w 4546203"/>
              <a:gd name="connsiteY116" fmla="*/ 4493276 h 5092591"/>
              <a:gd name="connsiteX117" fmla="*/ 2949620 w 4546203"/>
              <a:gd name="connsiteY117" fmla="*/ 4476562 h 5092591"/>
              <a:gd name="connsiteX118" fmla="*/ 2937283 w 4546203"/>
              <a:gd name="connsiteY118" fmla="*/ 4443134 h 5092591"/>
              <a:gd name="connsiteX119" fmla="*/ 1805906 w 4546203"/>
              <a:gd name="connsiteY119" fmla="*/ 4442736 h 5092591"/>
              <a:gd name="connsiteX120" fmla="*/ 1795161 w 4546203"/>
              <a:gd name="connsiteY120" fmla="*/ 4486510 h 5092591"/>
              <a:gd name="connsiteX121" fmla="*/ 1885098 w 4546203"/>
              <a:gd name="connsiteY121" fmla="*/ 4506010 h 5092591"/>
              <a:gd name="connsiteX122" fmla="*/ 1893455 w 4546203"/>
              <a:gd name="connsiteY122" fmla="*/ 4461838 h 5092591"/>
              <a:gd name="connsiteX123" fmla="*/ 1805906 w 4546203"/>
              <a:gd name="connsiteY123" fmla="*/ 4442736 h 5092591"/>
              <a:gd name="connsiteX124" fmla="*/ 3125515 w 4546203"/>
              <a:gd name="connsiteY124" fmla="*/ 4426022 h 5092591"/>
              <a:gd name="connsiteX125" fmla="*/ 3078158 w 4546203"/>
              <a:gd name="connsiteY125" fmla="*/ 4447113 h 5092591"/>
              <a:gd name="connsiteX126" fmla="*/ 3093678 w 4546203"/>
              <a:gd name="connsiteY126" fmla="*/ 4484123 h 5092591"/>
              <a:gd name="connsiteX127" fmla="*/ 3142626 w 4546203"/>
              <a:gd name="connsiteY127" fmla="*/ 4461838 h 5092591"/>
              <a:gd name="connsiteX128" fmla="*/ 3125515 w 4546203"/>
              <a:gd name="connsiteY128" fmla="*/ 4426022 h 5092591"/>
              <a:gd name="connsiteX129" fmla="*/ 1534503 w 4546203"/>
              <a:gd name="connsiteY129" fmla="*/ 4425226 h 5092591"/>
              <a:gd name="connsiteX130" fmla="*/ 1518187 w 4546203"/>
              <a:gd name="connsiteY130" fmla="*/ 4467011 h 5092591"/>
              <a:gd name="connsiteX131" fmla="*/ 1607328 w 4546203"/>
              <a:gd name="connsiteY131" fmla="*/ 4499643 h 5092591"/>
              <a:gd name="connsiteX132" fmla="*/ 1621654 w 4546203"/>
              <a:gd name="connsiteY132" fmla="*/ 4457062 h 5092591"/>
              <a:gd name="connsiteX133" fmla="*/ 1534503 w 4546203"/>
              <a:gd name="connsiteY133" fmla="*/ 4425226 h 5092591"/>
              <a:gd name="connsiteX134" fmla="*/ 2993394 w 4546203"/>
              <a:gd name="connsiteY134" fmla="*/ 4422440 h 5092591"/>
              <a:gd name="connsiteX135" fmla="*/ 2945640 w 4546203"/>
              <a:gd name="connsiteY135" fmla="*/ 4440746 h 5092591"/>
              <a:gd name="connsiteX136" fmla="*/ 2958375 w 4546203"/>
              <a:gd name="connsiteY136" fmla="*/ 4473378 h 5092591"/>
              <a:gd name="connsiteX137" fmla="*/ 3006527 w 4546203"/>
              <a:gd name="connsiteY137" fmla="*/ 4455072 h 5092591"/>
              <a:gd name="connsiteX138" fmla="*/ 2993394 w 4546203"/>
              <a:gd name="connsiteY138" fmla="*/ 4422440 h 5092591"/>
              <a:gd name="connsiteX139" fmla="*/ 1680949 w 4546203"/>
              <a:gd name="connsiteY139" fmla="*/ 4407318 h 5092591"/>
              <a:gd name="connsiteX140" fmla="*/ 1667817 w 4546203"/>
              <a:gd name="connsiteY140" fmla="*/ 4450297 h 5092591"/>
              <a:gd name="connsiteX141" fmla="*/ 1755764 w 4546203"/>
              <a:gd name="connsiteY141" fmla="*/ 4475766 h 5092591"/>
              <a:gd name="connsiteX142" fmla="*/ 1767305 w 4546203"/>
              <a:gd name="connsiteY142" fmla="*/ 4431991 h 5092591"/>
              <a:gd name="connsiteX143" fmla="*/ 1680949 w 4546203"/>
              <a:gd name="connsiteY143" fmla="*/ 4407318 h 5092591"/>
              <a:gd name="connsiteX144" fmla="*/ 3048710 w 4546203"/>
              <a:gd name="connsiteY144" fmla="*/ 4400155 h 5092591"/>
              <a:gd name="connsiteX145" fmla="*/ 3001752 w 4546203"/>
              <a:gd name="connsiteY145" fmla="*/ 4420451 h 5092591"/>
              <a:gd name="connsiteX146" fmla="*/ 3014884 w 4546203"/>
              <a:gd name="connsiteY146" fmla="*/ 4452685 h 5092591"/>
              <a:gd name="connsiteX147" fmla="*/ 3062638 w 4546203"/>
              <a:gd name="connsiteY147" fmla="*/ 4433185 h 5092591"/>
              <a:gd name="connsiteX148" fmla="*/ 3048710 w 4546203"/>
              <a:gd name="connsiteY148" fmla="*/ 4400155 h 5092591"/>
              <a:gd name="connsiteX149" fmla="*/ 2161277 w 4546203"/>
              <a:gd name="connsiteY149" fmla="*/ 4383043 h 5092591"/>
              <a:gd name="connsiteX150" fmla="*/ 2158094 w 4546203"/>
              <a:gd name="connsiteY150" fmla="*/ 4444328 h 5092591"/>
              <a:gd name="connsiteX151" fmla="*/ 2224153 w 4546203"/>
              <a:gd name="connsiteY151" fmla="*/ 4444328 h 5092591"/>
              <a:gd name="connsiteX152" fmla="*/ 2224153 w 4546203"/>
              <a:gd name="connsiteY152" fmla="*/ 4383043 h 5092591"/>
              <a:gd name="connsiteX153" fmla="*/ 2161277 w 4546203"/>
              <a:gd name="connsiteY153" fmla="*/ 4383043 h 5092591"/>
              <a:gd name="connsiteX154" fmla="*/ 2411191 w 4546203"/>
              <a:gd name="connsiteY154" fmla="*/ 4378666 h 5092591"/>
              <a:gd name="connsiteX155" fmla="*/ 2346723 w 4546203"/>
              <a:gd name="connsiteY155" fmla="*/ 4382247 h 5092591"/>
              <a:gd name="connsiteX156" fmla="*/ 2349906 w 4546203"/>
              <a:gd name="connsiteY156" fmla="*/ 4445920 h 5092591"/>
              <a:gd name="connsiteX157" fmla="*/ 2415170 w 4546203"/>
              <a:gd name="connsiteY157" fmla="*/ 4441940 h 5092591"/>
              <a:gd name="connsiteX158" fmla="*/ 2411191 w 4546203"/>
              <a:gd name="connsiteY158" fmla="*/ 4378666 h 5092591"/>
              <a:gd name="connsiteX159" fmla="*/ 3103229 w 4546203"/>
              <a:gd name="connsiteY159" fmla="*/ 4376676 h 5092591"/>
              <a:gd name="connsiteX160" fmla="*/ 3056669 w 4546203"/>
              <a:gd name="connsiteY160" fmla="*/ 4397369 h 5092591"/>
              <a:gd name="connsiteX161" fmla="*/ 3070995 w 4546203"/>
              <a:gd name="connsiteY161" fmla="*/ 4430001 h 5092591"/>
              <a:gd name="connsiteX162" fmla="*/ 3118351 w 4546203"/>
              <a:gd name="connsiteY162" fmla="*/ 4408512 h 5092591"/>
              <a:gd name="connsiteX163" fmla="*/ 3103229 w 4546203"/>
              <a:gd name="connsiteY163" fmla="*/ 4376676 h 5092591"/>
              <a:gd name="connsiteX164" fmla="*/ 1411933 w 4546203"/>
              <a:gd name="connsiteY164" fmla="*/ 4372696 h 5092591"/>
              <a:gd name="connsiteX165" fmla="*/ 1392832 w 4546203"/>
              <a:gd name="connsiteY165" fmla="*/ 4413287 h 5092591"/>
              <a:gd name="connsiteX166" fmla="*/ 1479187 w 4546203"/>
              <a:gd name="connsiteY166" fmla="*/ 4451491 h 5092591"/>
              <a:gd name="connsiteX167" fmla="*/ 1496697 w 4546203"/>
              <a:gd name="connsiteY167" fmla="*/ 4410104 h 5092591"/>
              <a:gd name="connsiteX168" fmla="*/ 1411933 w 4546203"/>
              <a:gd name="connsiteY168" fmla="*/ 4372696 h 5092591"/>
              <a:gd name="connsiteX169" fmla="*/ 1558778 w 4546203"/>
              <a:gd name="connsiteY169" fmla="*/ 4364339 h 5092591"/>
              <a:gd name="connsiteX170" fmla="*/ 1542462 w 4546203"/>
              <a:gd name="connsiteY170" fmla="*/ 4406522 h 5092591"/>
              <a:gd name="connsiteX171" fmla="*/ 1628817 w 4546203"/>
              <a:gd name="connsiteY171" fmla="*/ 4437961 h 5092591"/>
              <a:gd name="connsiteX172" fmla="*/ 1642746 w 4546203"/>
              <a:gd name="connsiteY172" fmla="*/ 4394982 h 5092591"/>
              <a:gd name="connsiteX173" fmla="*/ 1558778 w 4546203"/>
              <a:gd name="connsiteY173" fmla="*/ 4364339 h 5092591"/>
              <a:gd name="connsiteX174" fmla="*/ 2904253 w 4546203"/>
              <a:gd name="connsiteY174" fmla="*/ 4347227 h 5092591"/>
              <a:gd name="connsiteX175" fmla="*/ 2858489 w 4546203"/>
              <a:gd name="connsiteY175" fmla="*/ 4362350 h 5092591"/>
              <a:gd name="connsiteX176" fmla="*/ 2887539 w 4546203"/>
              <a:gd name="connsiteY176" fmla="*/ 4452287 h 5092591"/>
              <a:gd name="connsiteX177" fmla="*/ 2935691 w 4546203"/>
              <a:gd name="connsiteY177" fmla="*/ 4435573 h 5092591"/>
              <a:gd name="connsiteX178" fmla="*/ 2904253 w 4546203"/>
              <a:gd name="connsiteY178" fmla="*/ 4347227 h 5092591"/>
              <a:gd name="connsiteX179" fmla="*/ 2956783 w 4546203"/>
              <a:gd name="connsiteY179" fmla="*/ 4327330 h 5092591"/>
              <a:gd name="connsiteX180" fmla="*/ 2911416 w 4546203"/>
              <a:gd name="connsiteY180" fmla="*/ 4344442 h 5092591"/>
              <a:gd name="connsiteX181" fmla="*/ 2943253 w 4546203"/>
              <a:gd name="connsiteY181" fmla="*/ 4433185 h 5092591"/>
              <a:gd name="connsiteX182" fmla="*/ 2991007 w 4546203"/>
              <a:gd name="connsiteY182" fmla="*/ 4415277 h 5092591"/>
              <a:gd name="connsiteX183" fmla="*/ 2956783 w 4546203"/>
              <a:gd name="connsiteY183" fmla="*/ 4327330 h 5092591"/>
              <a:gd name="connsiteX184" fmla="*/ 1836150 w 4546203"/>
              <a:gd name="connsiteY184" fmla="*/ 4315789 h 5092591"/>
              <a:gd name="connsiteX185" fmla="*/ 1826599 w 4546203"/>
              <a:gd name="connsiteY185" fmla="*/ 4359564 h 5092591"/>
              <a:gd name="connsiteX186" fmla="*/ 1909771 w 4546203"/>
              <a:gd name="connsiteY186" fmla="*/ 4377870 h 5092591"/>
              <a:gd name="connsiteX187" fmla="*/ 1918128 w 4546203"/>
              <a:gd name="connsiteY187" fmla="*/ 4333299 h 5092591"/>
              <a:gd name="connsiteX188" fmla="*/ 1836150 w 4546203"/>
              <a:gd name="connsiteY188" fmla="*/ 4315789 h 5092591"/>
              <a:gd name="connsiteX189" fmla="*/ 3009313 w 4546203"/>
              <a:gd name="connsiteY189" fmla="*/ 4306239 h 5092591"/>
              <a:gd name="connsiteX190" fmla="*/ 2964344 w 4546203"/>
              <a:gd name="connsiteY190" fmla="*/ 4324544 h 5092591"/>
              <a:gd name="connsiteX191" fmla="*/ 2998966 w 4546203"/>
              <a:gd name="connsiteY191" fmla="*/ 4412094 h 5092591"/>
              <a:gd name="connsiteX192" fmla="*/ 3045924 w 4546203"/>
              <a:gd name="connsiteY192" fmla="*/ 4392992 h 5092591"/>
              <a:gd name="connsiteX193" fmla="*/ 3009313 w 4546203"/>
              <a:gd name="connsiteY193" fmla="*/ 4306239 h 5092591"/>
              <a:gd name="connsiteX194" fmla="*/ 2166848 w 4546203"/>
              <a:gd name="connsiteY194" fmla="*/ 4291116 h 5092591"/>
              <a:gd name="connsiteX195" fmla="*/ 2163267 w 4546203"/>
              <a:gd name="connsiteY195" fmla="*/ 4352003 h 5092591"/>
              <a:gd name="connsiteX196" fmla="*/ 2226143 w 4546203"/>
              <a:gd name="connsiteY196" fmla="*/ 4352003 h 5092591"/>
              <a:gd name="connsiteX197" fmla="*/ 2225745 w 4546203"/>
              <a:gd name="connsiteY197" fmla="*/ 4291116 h 5092591"/>
              <a:gd name="connsiteX198" fmla="*/ 2166848 w 4546203"/>
              <a:gd name="connsiteY198" fmla="*/ 4291116 h 5092591"/>
              <a:gd name="connsiteX199" fmla="*/ 2297619 w 4546203"/>
              <a:gd name="connsiteY199" fmla="*/ 4290519 h 5092591"/>
              <a:gd name="connsiteX200" fmla="*/ 2259173 w 4546203"/>
              <a:gd name="connsiteY200" fmla="*/ 4292310 h 5092591"/>
              <a:gd name="connsiteX201" fmla="*/ 2255592 w 4546203"/>
              <a:gd name="connsiteY201" fmla="*/ 4293902 h 5092591"/>
              <a:gd name="connsiteX202" fmla="*/ 2255592 w 4546203"/>
              <a:gd name="connsiteY202" fmla="*/ 4353197 h 5092591"/>
              <a:gd name="connsiteX203" fmla="*/ 2316478 w 4546203"/>
              <a:gd name="connsiteY203" fmla="*/ 4353197 h 5092591"/>
              <a:gd name="connsiteX204" fmla="*/ 2297619 w 4546203"/>
              <a:gd name="connsiteY204" fmla="*/ 4290519 h 5092591"/>
              <a:gd name="connsiteX205" fmla="*/ 3061046 w 4546203"/>
              <a:gd name="connsiteY205" fmla="*/ 4283555 h 5092591"/>
              <a:gd name="connsiteX206" fmla="*/ 3016874 w 4546203"/>
              <a:gd name="connsiteY206" fmla="*/ 4303453 h 5092591"/>
              <a:gd name="connsiteX207" fmla="*/ 3053883 w 4546203"/>
              <a:gd name="connsiteY207" fmla="*/ 4390206 h 5092591"/>
              <a:gd name="connsiteX208" fmla="*/ 3100046 w 4546203"/>
              <a:gd name="connsiteY208" fmla="*/ 4369115 h 5092591"/>
              <a:gd name="connsiteX209" fmla="*/ 3061046 w 4546203"/>
              <a:gd name="connsiteY209" fmla="*/ 4283555 h 5092591"/>
              <a:gd name="connsiteX210" fmla="*/ 1719948 w 4546203"/>
              <a:gd name="connsiteY210" fmla="*/ 4283157 h 5092591"/>
              <a:gd name="connsiteX211" fmla="*/ 1706816 w 4546203"/>
              <a:gd name="connsiteY211" fmla="*/ 4326136 h 5092591"/>
              <a:gd name="connsiteX212" fmla="*/ 1788794 w 4546203"/>
              <a:gd name="connsiteY212" fmla="*/ 4350013 h 5092591"/>
              <a:gd name="connsiteX213" fmla="*/ 1800733 w 4546203"/>
              <a:gd name="connsiteY213" fmla="*/ 4306239 h 5092591"/>
              <a:gd name="connsiteX214" fmla="*/ 1719948 w 4546203"/>
              <a:gd name="connsiteY214" fmla="*/ 4283157 h 5092591"/>
              <a:gd name="connsiteX215" fmla="*/ 2079299 w 4546203"/>
              <a:gd name="connsiteY215" fmla="*/ 4281167 h 5092591"/>
              <a:gd name="connsiteX216" fmla="*/ 2072534 w 4546203"/>
              <a:gd name="connsiteY216" fmla="*/ 4344442 h 5092591"/>
              <a:gd name="connsiteX217" fmla="*/ 2135012 w 4546203"/>
              <a:gd name="connsiteY217" fmla="*/ 4350013 h 5092591"/>
              <a:gd name="connsiteX218" fmla="*/ 2139390 w 4546203"/>
              <a:gd name="connsiteY218" fmla="*/ 4287137 h 5092591"/>
              <a:gd name="connsiteX219" fmla="*/ 2079299 w 4546203"/>
              <a:gd name="connsiteY219" fmla="*/ 4281167 h 5092591"/>
              <a:gd name="connsiteX220" fmla="*/ 2819489 w 4546203"/>
              <a:gd name="connsiteY220" fmla="*/ 4267637 h 5092591"/>
              <a:gd name="connsiteX221" fmla="*/ 2775715 w 4546203"/>
              <a:gd name="connsiteY221" fmla="*/ 4281167 h 5092591"/>
              <a:gd name="connsiteX222" fmla="*/ 2801980 w 4546203"/>
              <a:gd name="connsiteY222" fmla="*/ 4371104 h 5092591"/>
              <a:gd name="connsiteX223" fmla="*/ 2848142 w 4546203"/>
              <a:gd name="connsiteY223" fmla="*/ 4357574 h 5092591"/>
              <a:gd name="connsiteX224" fmla="*/ 2819489 w 4546203"/>
              <a:gd name="connsiteY224" fmla="*/ 4267637 h 5092591"/>
              <a:gd name="connsiteX225" fmla="*/ 1467647 w 4546203"/>
              <a:gd name="connsiteY225" fmla="*/ 4254106 h 5092591"/>
              <a:gd name="connsiteX226" fmla="*/ 1448545 w 4546203"/>
              <a:gd name="connsiteY226" fmla="*/ 4295096 h 5092591"/>
              <a:gd name="connsiteX227" fmla="*/ 1529727 w 4546203"/>
              <a:gd name="connsiteY227" fmla="*/ 4330911 h 5092591"/>
              <a:gd name="connsiteX228" fmla="*/ 1546839 w 4546203"/>
              <a:gd name="connsiteY228" fmla="*/ 4289524 h 5092591"/>
              <a:gd name="connsiteX229" fmla="*/ 1467647 w 4546203"/>
              <a:gd name="connsiteY229" fmla="*/ 4254106 h 5092591"/>
              <a:gd name="connsiteX230" fmla="*/ 1851670 w 4546203"/>
              <a:gd name="connsiteY230" fmla="*/ 4251719 h 5092591"/>
              <a:gd name="connsiteX231" fmla="*/ 1842120 w 4546203"/>
              <a:gd name="connsiteY231" fmla="*/ 4295494 h 5092591"/>
              <a:gd name="connsiteX232" fmla="*/ 1922108 w 4546203"/>
              <a:gd name="connsiteY232" fmla="*/ 4313401 h 5092591"/>
              <a:gd name="connsiteX233" fmla="*/ 1930863 w 4546203"/>
              <a:gd name="connsiteY233" fmla="*/ 4268831 h 5092591"/>
              <a:gd name="connsiteX234" fmla="*/ 1851670 w 4546203"/>
              <a:gd name="connsiteY234" fmla="*/ 4251719 h 5092591"/>
              <a:gd name="connsiteX235" fmla="*/ 2870029 w 4546203"/>
              <a:gd name="connsiteY235" fmla="*/ 4250525 h 5092591"/>
              <a:gd name="connsiteX236" fmla="*/ 2826653 w 4546203"/>
              <a:gd name="connsiteY236" fmla="*/ 4265647 h 5092591"/>
              <a:gd name="connsiteX237" fmla="*/ 2856101 w 4546203"/>
              <a:gd name="connsiteY237" fmla="*/ 4355186 h 5092591"/>
              <a:gd name="connsiteX238" fmla="*/ 2901468 w 4546203"/>
              <a:gd name="connsiteY238" fmla="*/ 4338870 h 5092591"/>
              <a:gd name="connsiteX239" fmla="*/ 2870029 w 4546203"/>
              <a:gd name="connsiteY239" fmla="*/ 4250525 h 5092591"/>
              <a:gd name="connsiteX240" fmla="*/ 1606134 w 4546203"/>
              <a:gd name="connsiteY240" fmla="*/ 4242964 h 5092591"/>
              <a:gd name="connsiteX241" fmla="*/ 1589818 w 4546203"/>
              <a:gd name="connsiteY241" fmla="*/ 4284749 h 5092591"/>
              <a:gd name="connsiteX242" fmla="*/ 1670204 w 4546203"/>
              <a:gd name="connsiteY242" fmla="*/ 4314198 h 5092591"/>
              <a:gd name="connsiteX243" fmla="*/ 1684929 w 4546203"/>
              <a:gd name="connsiteY243" fmla="*/ 4271616 h 5092591"/>
              <a:gd name="connsiteX244" fmla="*/ 1606134 w 4546203"/>
              <a:gd name="connsiteY244" fmla="*/ 4242964 h 5092591"/>
              <a:gd name="connsiteX245" fmla="*/ 2919773 w 4546203"/>
              <a:gd name="connsiteY245" fmla="*/ 4232219 h 5092591"/>
              <a:gd name="connsiteX246" fmla="*/ 2877192 w 4546203"/>
              <a:gd name="connsiteY246" fmla="*/ 4248137 h 5092591"/>
              <a:gd name="connsiteX247" fmla="*/ 2909029 w 4546203"/>
              <a:gd name="connsiteY247" fmla="*/ 4336881 h 5092591"/>
              <a:gd name="connsiteX248" fmla="*/ 2953997 w 4546203"/>
              <a:gd name="connsiteY248" fmla="*/ 4320167 h 5092591"/>
              <a:gd name="connsiteX249" fmla="*/ 2919773 w 4546203"/>
              <a:gd name="connsiteY249" fmla="*/ 4232219 h 5092591"/>
              <a:gd name="connsiteX250" fmla="*/ 1739846 w 4546203"/>
              <a:gd name="connsiteY250" fmla="*/ 4221077 h 5092591"/>
              <a:gd name="connsiteX251" fmla="*/ 1726315 w 4546203"/>
              <a:gd name="connsiteY251" fmla="*/ 4264055 h 5092591"/>
              <a:gd name="connsiteX252" fmla="*/ 1806304 w 4546203"/>
              <a:gd name="connsiteY252" fmla="*/ 4286341 h 5092591"/>
              <a:gd name="connsiteX253" fmla="*/ 1817446 w 4546203"/>
              <a:gd name="connsiteY253" fmla="*/ 4242964 h 5092591"/>
              <a:gd name="connsiteX254" fmla="*/ 1739846 w 4546203"/>
              <a:gd name="connsiteY254" fmla="*/ 4221077 h 5092591"/>
              <a:gd name="connsiteX255" fmla="*/ 2969915 w 4546203"/>
              <a:gd name="connsiteY255" fmla="*/ 4211924 h 5092591"/>
              <a:gd name="connsiteX256" fmla="*/ 2927732 w 4546203"/>
              <a:gd name="connsiteY256" fmla="*/ 4229831 h 5092591"/>
              <a:gd name="connsiteX257" fmla="*/ 2961956 w 4546203"/>
              <a:gd name="connsiteY257" fmla="*/ 4317381 h 5092591"/>
              <a:gd name="connsiteX258" fmla="*/ 3006527 w 4546203"/>
              <a:gd name="connsiteY258" fmla="*/ 4298677 h 5092591"/>
              <a:gd name="connsiteX259" fmla="*/ 2969915 w 4546203"/>
              <a:gd name="connsiteY259" fmla="*/ 4211924 h 5092591"/>
              <a:gd name="connsiteX260" fmla="*/ 2171624 w 4546203"/>
              <a:gd name="connsiteY260" fmla="*/ 4197995 h 5092591"/>
              <a:gd name="connsiteX261" fmla="*/ 2168838 w 4546203"/>
              <a:gd name="connsiteY261" fmla="*/ 4259678 h 5092591"/>
              <a:gd name="connsiteX262" fmla="*/ 2228133 w 4546203"/>
              <a:gd name="connsiteY262" fmla="*/ 4259678 h 5092591"/>
              <a:gd name="connsiteX263" fmla="*/ 2227735 w 4546203"/>
              <a:gd name="connsiteY263" fmla="*/ 4197995 h 5092591"/>
              <a:gd name="connsiteX264" fmla="*/ 2171624 w 4546203"/>
              <a:gd name="connsiteY264" fmla="*/ 4197995 h 5092591"/>
              <a:gd name="connsiteX265" fmla="*/ 2396069 w 4546203"/>
              <a:gd name="connsiteY265" fmla="*/ 4194016 h 5092591"/>
              <a:gd name="connsiteX266" fmla="*/ 2341947 w 4546203"/>
              <a:gd name="connsiteY266" fmla="*/ 4197995 h 5092591"/>
              <a:gd name="connsiteX267" fmla="*/ 2341549 w 4546203"/>
              <a:gd name="connsiteY267" fmla="*/ 4261270 h 5092591"/>
              <a:gd name="connsiteX268" fmla="*/ 2401640 w 4546203"/>
              <a:gd name="connsiteY268" fmla="*/ 4257688 h 5092591"/>
              <a:gd name="connsiteX269" fmla="*/ 2396069 w 4546203"/>
              <a:gd name="connsiteY269" fmla="*/ 4194016 h 5092591"/>
              <a:gd name="connsiteX270" fmla="*/ 2089248 w 4546203"/>
              <a:gd name="connsiteY270" fmla="*/ 4189638 h 5092591"/>
              <a:gd name="connsiteX271" fmla="*/ 2082483 w 4546203"/>
              <a:gd name="connsiteY271" fmla="*/ 4252515 h 5092591"/>
              <a:gd name="connsiteX272" fmla="*/ 2141777 w 4546203"/>
              <a:gd name="connsiteY272" fmla="*/ 4258086 h 5092591"/>
              <a:gd name="connsiteX273" fmla="*/ 2146155 w 4546203"/>
              <a:gd name="connsiteY273" fmla="*/ 4194812 h 5092591"/>
              <a:gd name="connsiteX274" fmla="*/ 2089248 w 4546203"/>
              <a:gd name="connsiteY274" fmla="*/ 4189638 h 5092591"/>
              <a:gd name="connsiteX275" fmla="*/ 2687767 w 4546203"/>
              <a:gd name="connsiteY275" fmla="*/ 4183669 h 5092591"/>
              <a:gd name="connsiteX276" fmla="*/ 2649962 w 4546203"/>
              <a:gd name="connsiteY276" fmla="*/ 4193618 h 5092591"/>
              <a:gd name="connsiteX277" fmla="*/ 2659911 w 4546203"/>
              <a:gd name="connsiteY277" fmla="*/ 4233811 h 5092591"/>
              <a:gd name="connsiteX278" fmla="*/ 2697716 w 4546203"/>
              <a:gd name="connsiteY278" fmla="*/ 4224260 h 5092591"/>
              <a:gd name="connsiteX279" fmla="*/ 2687767 w 4546203"/>
              <a:gd name="connsiteY279" fmla="*/ 4183669 h 5092591"/>
              <a:gd name="connsiteX280" fmla="*/ 1630011 w 4546203"/>
              <a:gd name="connsiteY280" fmla="*/ 4182077 h 5092591"/>
              <a:gd name="connsiteX281" fmla="*/ 1614093 w 4546203"/>
              <a:gd name="connsiteY281" fmla="*/ 4223862 h 5092591"/>
              <a:gd name="connsiteX282" fmla="*/ 1691296 w 4546203"/>
              <a:gd name="connsiteY282" fmla="*/ 4252515 h 5092591"/>
              <a:gd name="connsiteX283" fmla="*/ 1706020 w 4546203"/>
              <a:gd name="connsiteY283" fmla="*/ 4209934 h 5092591"/>
              <a:gd name="connsiteX284" fmla="*/ 1630011 w 4546203"/>
              <a:gd name="connsiteY284" fmla="*/ 4182077 h 5092591"/>
              <a:gd name="connsiteX285" fmla="*/ 2788449 w 4546203"/>
              <a:gd name="connsiteY285" fmla="*/ 4170139 h 5092591"/>
              <a:gd name="connsiteX286" fmla="*/ 2747062 w 4546203"/>
              <a:gd name="connsiteY286" fmla="*/ 4183271 h 5092591"/>
              <a:gd name="connsiteX287" fmla="*/ 2773725 w 4546203"/>
              <a:gd name="connsiteY287" fmla="*/ 4273208 h 5092591"/>
              <a:gd name="connsiteX288" fmla="*/ 2817102 w 4546203"/>
              <a:gd name="connsiteY288" fmla="*/ 4259678 h 5092591"/>
              <a:gd name="connsiteX289" fmla="*/ 2788449 w 4546203"/>
              <a:gd name="connsiteY289" fmla="*/ 4170139 h 5092591"/>
              <a:gd name="connsiteX290" fmla="*/ 2836203 w 4546203"/>
              <a:gd name="connsiteY290" fmla="*/ 4154220 h 5092591"/>
              <a:gd name="connsiteX291" fmla="*/ 2794817 w 4546203"/>
              <a:gd name="connsiteY291" fmla="*/ 4167751 h 5092591"/>
              <a:gd name="connsiteX292" fmla="*/ 2824265 w 4546203"/>
              <a:gd name="connsiteY292" fmla="*/ 4257688 h 5092591"/>
              <a:gd name="connsiteX293" fmla="*/ 2867244 w 4546203"/>
              <a:gd name="connsiteY293" fmla="*/ 4242168 h 5092591"/>
              <a:gd name="connsiteX294" fmla="*/ 2836203 w 4546203"/>
              <a:gd name="connsiteY294" fmla="*/ 4154220 h 5092591"/>
              <a:gd name="connsiteX295" fmla="*/ 2599820 w 4546203"/>
              <a:gd name="connsiteY295" fmla="*/ 4145864 h 5092591"/>
              <a:gd name="connsiteX296" fmla="*/ 2563209 w 4546203"/>
              <a:gd name="connsiteY296" fmla="*/ 4152629 h 5092591"/>
              <a:gd name="connsiteX297" fmla="*/ 2571168 w 4546203"/>
              <a:gd name="connsiteY297" fmla="*/ 4194016 h 5092591"/>
              <a:gd name="connsiteX298" fmla="*/ 2608575 w 4546203"/>
              <a:gd name="connsiteY298" fmla="*/ 4186454 h 5092591"/>
              <a:gd name="connsiteX299" fmla="*/ 2599820 w 4546203"/>
              <a:gd name="connsiteY299" fmla="*/ 4145864 h 5092591"/>
              <a:gd name="connsiteX300" fmla="*/ 1522962 w 4546203"/>
              <a:gd name="connsiteY300" fmla="*/ 4135915 h 5092591"/>
              <a:gd name="connsiteX301" fmla="*/ 1504258 w 4546203"/>
              <a:gd name="connsiteY301" fmla="*/ 4176506 h 5092591"/>
              <a:gd name="connsiteX302" fmla="*/ 1579471 w 4546203"/>
              <a:gd name="connsiteY302" fmla="*/ 4209934 h 5092591"/>
              <a:gd name="connsiteX303" fmla="*/ 1596981 w 4546203"/>
              <a:gd name="connsiteY303" fmla="*/ 4168547 h 5092591"/>
              <a:gd name="connsiteX304" fmla="*/ 1522962 w 4546203"/>
              <a:gd name="connsiteY304" fmla="*/ 4135915 h 5092591"/>
              <a:gd name="connsiteX305" fmla="*/ 2773725 w 4546203"/>
              <a:gd name="connsiteY305" fmla="*/ 4125568 h 5092591"/>
              <a:gd name="connsiteX306" fmla="*/ 2734328 w 4546203"/>
              <a:gd name="connsiteY306" fmla="*/ 4138700 h 5092591"/>
              <a:gd name="connsiteX307" fmla="*/ 2745073 w 4546203"/>
              <a:gd name="connsiteY307" fmla="*/ 4175312 h 5092591"/>
              <a:gd name="connsiteX308" fmla="*/ 2786062 w 4546203"/>
              <a:gd name="connsiteY308" fmla="*/ 4162976 h 5092591"/>
              <a:gd name="connsiteX309" fmla="*/ 2773725 w 4546203"/>
              <a:gd name="connsiteY309" fmla="*/ 4125568 h 5092591"/>
              <a:gd name="connsiteX310" fmla="*/ 1883507 w 4546203"/>
              <a:gd name="connsiteY310" fmla="*/ 4125170 h 5092591"/>
              <a:gd name="connsiteX311" fmla="*/ 1872762 w 4546203"/>
              <a:gd name="connsiteY311" fmla="*/ 4168945 h 5092591"/>
              <a:gd name="connsiteX312" fmla="*/ 1947577 w 4546203"/>
              <a:gd name="connsiteY312" fmla="*/ 4185659 h 5092591"/>
              <a:gd name="connsiteX313" fmla="*/ 1956332 w 4546203"/>
              <a:gd name="connsiteY313" fmla="*/ 4141088 h 5092591"/>
              <a:gd name="connsiteX314" fmla="*/ 1883507 w 4546203"/>
              <a:gd name="connsiteY314" fmla="*/ 4125170 h 5092591"/>
              <a:gd name="connsiteX315" fmla="*/ 1996525 w 4546203"/>
              <a:gd name="connsiteY315" fmla="*/ 4124374 h 5092591"/>
              <a:gd name="connsiteX316" fmla="*/ 1982199 w 4546203"/>
              <a:gd name="connsiteY316" fmla="*/ 4207546 h 5092591"/>
              <a:gd name="connsiteX317" fmla="*/ 2047463 w 4546203"/>
              <a:gd name="connsiteY317" fmla="*/ 4217097 h 5092591"/>
              <a:gd name="connsiteX318" fmla="*/ 2058605 w 4546203"/>
              <a:gd name="connsiteY318" fmla="*/ 4133527 h 5092591"/>
              <a:gd name="connsiteX319" fmla="*/ 1996525 w 4546203"/>
              <a:gd name="connsiteY319" fmla="*/ 4124374 h 5092591"/>
              <a:gd name="connsiteX320" fmla="*/ 1653888 w 4546203"/>
              <a:gd name="connsiteY320" fmla="*/ 4120792 h 5092591"/>
              <a:gd name="connsiteX321" fmla="*/ 1637572 w 4546203"/>
              <a:gd name="connsiteY321" fmla="*/ 4162976 h 5092591"/>
              <a:gd name="connsiteX322" fmla="*/ 1712785 w 4546203"/>
              <a:gd name="connsiteY322" fmla="*/ 4190036 h 5092591"/>
              <a:gd name="connsiteX323" fmla="*/ 1726713 w 4546203"/>
              <a:gd name="connsiteY323" fmla="*/ 4147455 h 5092591"/>
              <a:gd name="connsiteX324" fmla="*/ 1653888 w 4546203"/>
              <a:gd name="connsiteY324" fmla="*/ 4120792 h 5092591"/>
              <a:gd name="connsiteX325" fmla="*/ 2930518 w 4546203"/>
              <a:gd name="connsiteY325" fmla="*/ 4117609 h 5092591"/>
              <a:gd name="connsiteX326" fmla="*/ 2890325 w 4546203"/>
              <a:gd name="connsiteY326" fmla="*/ 4133925 h 5092591"/>
              <a:gd name="connsiteX327" fmla="*/ 2924549 w 4546203"/>
              <a:gd name="connsiteY327" fmla="*/ 4221872 h 5092591"/>
              <a:gd name="connsiteX328" fmla="*/ 2967130 w 4546203"/>
              <a:gd name="connsiteY328" fmla="*/ 4204362 h 5092591"/>
              <a:gd name="connsiteX329" fmla="*/ 2930518 w 4546203"/>
              <a:gd name="connsiteY329" fmla="*/ 4117609 h 5092591"/>
              <a:gd name="connsiteX330" fmla="*/ 2820683 w 4546203"/>
              <a:gd name="connsiteY330" fmla="*/ 4110446 h 5092591"/>
              <a:gd name="connsiteX331" fmla="*/ 2780888 w 4546203"/>
              <a:gd name="connsiteY331" fmla="*/ 4123976 h 5092591"/>
              <a:gd name="connsiteX332" fmla="*/ 2792827 w 4546203"/>
              <a:gd name="connsiteY332" fmla="*/ 4160588 h 5092591"/>
              <a:gd name="connsiteX333" fmla="*/ 2833418 w 4546203"/>
              <a:gd name="connsiteY333" fmla="*/ 4146261 h 5092591"/>
              <a:gd name="connsiteX334" fmla="*/ 2820683 w 4546203"/>
              <a:gd name="connsiteY334" fmla="*/ 4110446 h 5092591"/>
              <a:gd name="connsiteX335" fmla="*/ 2256786 w 4546203"/>
              <a:gd name="connsiteY335" fmla="*/ 4107660 h 5092591"/>
              <a:gd name="connsiteX336" fmla="*/ 2256786 w 4546203"/>
              <a:gd name="connsiteY336" fmla="*/ 4168547 h 5092591"/>
              <a:gd name="connsiteX337" fmla="*/ 2310111 w 4546203"/>
              <a:gd name="connsiteY337" fmla="*/ 4168547 h 5092591"/>
              <a:gd name="connsiteX338" fmla="*/ 2310111 w 4546203"/>
              <a:gd name="connsiteY338" fmla="*/ 4107660 h 5092591"/>
              <a:gd name="connsiteX339" fmla="*/ 2256786 w 4546203"/>
              <a:gd name="connsiteY339" fmla="*/ 4107660 h 5092591"/>
              <a:gd name="connsiteX340" fmla="*/ 2177593 w 4546203"/>
              <a:gd name="connsiteY340" fmla="*/ 4104079 h 5092591"/>
              <a:gd name="connsiteX341" fmla="*/ 2173613 w 4546203"/>
              <a:gd name="connsiteY341" fmla="*/ 4167751 h 5092591"/>
              <a:gd name="connsiteX342" fmla="*/ 2230123 w 4546203"/>
              <a:gd name="connsiteY342" fmla="*/ 4167751 h 5092591"/>
              <a:gd name="connsiteX343" fmla="*/ 2230123 w 4546203"/>
              <a:gd name="connsiteY343" fmla="*/ 4106466 h 5092591"/>
              <a:gd name="connsiteX344" fmla="*/ 2177593 w 4546203"/>
              <a:gd name="connsiteY344" fmla="*/ 4104079 h 5092591"/>
              <a:gd name="connsiteX345" fmla="*/ 2389701 w 4546203"/>
              <a:gd name="connsiteY345" fmla="*/ 4102089 h 5092591"/>
              <a:gd name="connsiteX346" fmla="*/ 2335580 w 4546203"/>
              <a:gd name="connsiteY346" fmla="*/ 4105671 h 5092591"/>
              <a:gd name="connsiteX347" fmla="*/ 2338764 w 4546203"/>
              <a:gd name="connsiteY347" fmla="*/ 4169343 h 5092591"/>
              <a:gd name="connsiteX348" fmla="*/ 2394875 w 4546203"/>
              <a:gd name="connsiteY348" fmla="*/ 4165363 h 5092591"/>
              <a:gd name="connsiteX349" fmla="*/ 2389701 w 4546203"/>
              <a:gd name="connsiteY349" fmla="*/ 4102089 h 5092591"/>
              <a:gd name="connsiteX350" fmla="*/ 2514260 w 4546203"/>
              <a:gd name="connsiteY350" fmla="*/ 4101293 h 5092591"/>
              <a:gd name="connsiteX351" fmla="*/ 2478843 w 4546203"/>
              <a:gd name="connsiteY351" fmla="*/ 4105671 h 5092591"/>
              <a:gd name="connsiteX352" fmla="*/ 2485210 w 4546203"/>
              <a:gd name="connsiteY352" fmla="*/ 4147455 h 5092591"/>
              <a:gd name="connsiteX353" fmla="*/ 2521025 w 4546203"/>
              <a:gd name="connsiteY353" fmla="*/ 4141486 h 5092591"/>
              <a:gd name="connsiteX354" fmla="*/ 2514260 w 4546203"/>
              <a:gd name="connsiteY354" fmla="*/ 4101293 h 5092591"/>
              <a:gd name="connsiteX355" fmla="*/ 1067705 w 4546203"/>
              <a:gd name="connsiteY355" fmla="*/ 4101293 h 5092591"/>
              <a:gd name="connsiteX356" fmla="*/ 1037859 w 4546203"/>
              <a:gd name="connsiteY356" fmla="*/ 4140292 h 5092591"/>
              <a:gd name="connsiteX357" fmla="*/ 1081235 w 4546203"/>
              <a:gd name="connsiteY357" fmla="*/ 4172128 h 5092591"/>
              <a:gd name="connsiteX358" fmla="*/ 1109888 w 4546203"/>
              <a:gd name="connsiteY358" fmla="*/ 4133129 h 5092591"/>
              <a:gd name="connsiteX359" fmla="*/ 1067705 w 4546203"/>
              <a:gd name="connsiteY359" fmla="*/ 4101293 h 5092591"/>
              <a:gd name="connsiteX360" fmla="*/ 2975885 w 4546203"/>
              <a:gd name="connsiteY360" fmla="*/ 4097711 h 5092591"/>
              <a:gd name="connsiteX361" fmla="*/ 2936487 w 4546203"/>
              <a:gd name="connsiteY361" fmla="*/ 4115619 h 5092591"/>
              <a:gd name="connsiteX362" fmla="*/ 2973497 w 4546203"/>
              <a:gd name="connsiteY362" fmla="*/ 4201975 h 5092591"/>
              <a:gd name="connsiteX363" fmla="*/ 3015282 w 4546203"/>
              <a:gd name="connsiteY363" fmla="*/ 4183271 h 5092591"/>
              <a:gd name="connsiteX364" fmla="*/ 2975885 w 4546203"/>
              <a:gd name="connsiteY364" fmla="*/ 4097711 h 5092591"/>
              <a:gd name="connsiteX365" fmla="*/ 1779243 w 4546203"/>
              <a:gd name="connsiteY365" fmla="*/ 4096120 h 5092591"/>
              <a:gd name="connsiteX366" fmla="*/ 1766111 w 4546203"/>
              <a:gd name="connsiteY366" fmla="*/ 4139099 h 5092591"/>
              <a:gd name="connsiteX367" fmla="*/ 1839732 w 4546203"/>
              <a:gd name="connsiteY367" fmla="*/ 4159792 h 5092591"/>
              <a:gd name="connsiteX368" fmla="*/ 1850875 w 4546203"/>
              <a:gd name="connsiteY368" fmla="*/ 4116415 h 5092591"/>
              <a:gd name="connsiteX369" fmla="*/ 1779243 w 4546203"/>
              <a:gd name="connsiteY369" fmla="*/ 4096120 h 5092591"/>
              <a:gd name="connsiteX370" fmla="*/ 2866050 w 4546203"/>
              <a:gd name="connsiteY370" fmla="*/ 4093334 h 5092591"/>
              <a:gd name="connsiteX371" fmla="*/ 2827448 w 4546203"/>
              <a:gd name="connsiteY371" fmla="*/ 4108058 h 5092591"/>
              <a:gd name="connsiteX372" fmla="*/ 2840581 w 4546203"/>
              <a:gd name="connsiteY372" fmla="*/ 4144272 h 5092591"/>
              <a:gd name="connsiteX373" fmla="*/ 2880774 w 4546203"/>
              <a:gd name="connsiteY373" fmla="*/ 4128354 h 5092591"/>
              <a:gd name="connsiteX374" fmla="*/ 2866050 w 4546203"/>
              <a:gd name="connsiteY374" fmla="*/ 4093334 h 5092591"/>
              <a:gd name="connsiteX375" fmla="*/ 3548537 w 4546203"/>
              <a:gd name="connsiteY375" fmla="*/ 4083783 h 5092591"/>
              <a:gd name="connsiteX376" fmla="*/ 3509538 w 4546203"/>
              <a:gd name="connsiteY376" fmla="*/ 4115619 h 5092591"/>
              <a:gd name="connsiteX377" fmla="*/ 3533017 w 4546203"/>
              <a:gd name="connsiteY377" fmla="*/ 4145068 h 5092591"/>
              <a:gd name="connsiteX378" fmla="*/ 3572813 w 4546203"/>
              <a:gd name="connsiteY378" fmla="*/ 4112436 h 5092591"/>
              <a:gd name="connsiteX379" fmla="*/ 3548537 w 4546203"/>
              <a:gd name="connsiteY379" fmla="*/ 4083783 h 5092591"/>
              <a:gd name="connsiteX380" fmla="*/ 1550819 w 4546203"/>
              <a:gd name="connsiteY380" fmla="*/ 4077018 h 5092591"/>
              <a:gd name="connsiteX381" fmla="*/ 1531717 w 4546203"/>
              <a:gd name="connsiteY381" fmla="*/ 4117211 h 5092591"/>
              <a:gd name="connsiteX382" fmla="*/ 1604542 w 4546203"/>
              <a:gd name="connsiteY382" fmla="*/ 4149843 h 5092591"/>
              <a:gd name="connsiteX383" fmla="*/ 1622052 w 4546203"/>
              <a:gd name="connsiteY383" fmla="*/ 4108058 h 5092591"/>
              <a:gd name="connsiteX384" fmla="*/ 1550819 w 4546203"/>
              <a:gd name="connsiteY384" fmla="*/ 4077018 h 5092591"/>
              <a:gd name="connsiteX385" fmla="*/ 2911814 w 4546203"/>
              <a:gd name="connsiteY385" fmla="*/ 4075028 h 5092591"/>
              <a:gd name="connsiteX386" fmla="*/ 2873213 w 4546203"/>
              <a:gd name="connsiteY386" fmla="*/ 4090946 h 5092591"/>
              <a:gd name="connsiteX387" fmla="*/ 2887539 w 4546203"/>
              <a:gd name="connsiteY387" fmla="*/ 4127160 h 5092591"/>
              <a:gd name="connsiteX388" fmla="*/ 2926936 w 4546203"/>
              <a:gd name="connsiteY388" fmla="*/ 4110446 h 5092591"/>
              <a:gd name="connsiteX389" fmla="*/ 2911814 w 4546203"/>
              <a:gd name="connsiteY389" fmla="*/ 4075028 h 5092591"/>
              <a:gd name="connsiteX390" fmla="*/ 2757409 w 4546203"/>
              <a:gd name="connsiteY390" fmla="*/ 4073038 h 5092591"/>
              <a:gd name="connsiteX391" fmla="*/ 2718808 w 4546203"/>
              <a:gd name="connsiteY391" fmla="*/ 4084977 h 5092591"/>
              <a:gd name="connsiteX392" fmla="*/ 2729155 w 4546203"/>
              <a:gd name="connsiteY392" fmla="*/ 4119997 h 5092591"/>
              <a:gd name="connsiteX393" fmla="*/ 2768552 w 4546203"/>
              <a:gd name="connsiteY393" fmla="*/ 4108058 h 5092591"/>
              <a:gd name="connsiteX394" fmla="*/ 2757409 w 4546203"/>
              <a:gd name="connsiteY394" fmla="*/ 4073038 h 5092591"/>
              <a:gd name="connsiteX395" fmla="*/ 2801980 w 4546203"/>
              <a:gd name="connsiteY395" fmla="*/ 4057916 h 5092591"/>
              <a:gd name="connsiteX396" fmla="*/ 2763776 w 4546203"/>
              <a:gd name="connsiteY396" fmla="*/ 4071447 h 5092591"/>
              <a:gd name="connsiteX397" fmla="*/ 2775715 w 4546203"/>
              <a:gd name="connsiteY397" fmla="*/ 4106068 h 5092591"/>
              <a:gd name="connsiteX398" fmla="*/ 2814316 w 4546203"/>
              <a:gd name="connsiteY398" fmla="*/ 4092538 h 5092591"/>
              <a:gd name="connsiteX399" fmla="*/ 2801980 w 4546203"/>
              <a:gd name="connsiteY399" fmla="*/ 4057916 h 5092591"/>
              <a:gd name="connsiteX400" fmla="*/ 2956783 w 4546203"/>
              <a:gd name="connsiteY400" fmla="*/ 4055528 h 5092591"/>
              <a:gd name="connsiteX401" fmla="*/ 2918580 w 4546203"/>
              <a:gd name="connsiteY401" fmla="*/ 4072640 h 5092591"/>
              <a:gd name="connsiteX402" fmla="*/ 2934100 w 4546203"/>
              <a:gd name="connsiteY402" fmla="*/ 4107660 h 5092591"/>
              <a:gd name="connsiteX403" fmla="*/ 2973497 w 4546203"/>
              <a:gd name="connsiteY403" fmla="*/ 4090548 h 5092591"/>
              <a:gd name="connsiteX404" fmla="*/ 2956783 w 4546203"/>
              <a:gd name="connsiteY404" fmla="*/ 4055528 h 5092591"/>
              <a:gd name="connsiteX405" fmla="*/ 1008410 w 4546203"/>
              <a:gd name="connsiteY405" fmla="*/ 4053539 h 5092591"/>
              <a:gd name="connsiteX406" fmla="*/ 977370 w 4546203"/>
              <a:gd name="connsiteY406" fmla="*/ 4091344 h 5092591"/>
              <a:gd name="connsiteX407" fmla="*/ 1019155 w 4546203"/>
              <a:gd name="connsiteY407" fmla="*/ 4125170 h 5092591"/>
              <a:gd name="connsiteX408" fmla="*/ 1049399 w 4546203"/>
              <a:gd name="connsiteY408" fmla="*/ 4086966 h 5092591"/>
              <a:gd name="connsiteX409" fmla="*/ 1008410 w 4546203"/>
              <a:gd name="connsiteY409" fmla="*/ 4053539 h 5092591"/>
              <a:gd name="connsiteX410" fmla="*/ 1111082 w 4546203"/>
              <a:gd name="connsiteY410" fmla="*/ 4045182 h 5092591"/>
              <a:gd name="connsiteX411" fmla="*/ 1081235 w 4546203"/>
              <a:gd name="connsiteY411" fmla="*/ 4084181 h 5092591"/>
              <a:gd name="connsiteX412" fmla="*/ 1123020 w 4546203"/>
              <a:gd name="connsiteY412" fmla="*/ 4115221 h 5092591"/>
              <a:gd name="connsiteX413" fmla="*/ 1151673 w 4546203"/>
              <a:gd name="connsiteY413" fmla="*/ 4075824 h 5092591"/>
              <a:gd name="connsiteX414" fmla="*/ 1111082 w 4546203"/>
              <a:gd name="connsiteY414" fmla="*/ 4045182 h 5092591"/>
              <a:gd name="connsiteX415" fmla="*/ 2846152 w 4546203"/>
              <a:gd name="connsiteY415" fmla="*/ 4041600 h 5092591"/>
              <a:gd name="connsiteX416" fmla="*/ 2808745 w 4546203"/>
              <a:gd name="connsiteY416" fmla="*/ 4056722 h 5092591"/>
              <a:gd name="connsiteX417" fmla="*/ 2821081 w 4546203"/>
              <a:gd name="connsiteY417" fmla="*/ 4090946 h 5092591"/>
              <a:gd name="connsiteX418" fmla="*/ 2860081 w 4546203"/>
              <a:gd name="connsiteY418" fmla="*/ 4076222 h 5092591"/>
              <a:gd name="connsiteX419" fmla="*/ 2846152 w 4546203"/>
              <a:gd name="connsiteY419" fmla="*/ 4041600 h 5092591"/>
              <a:gd name="connsiteX420" fmla="*/ 3512722 w 4546203"/>
              <a:gd name="connsiteY420" fmla="*/ 4040008 h 5092591"/>
              <a:gd name="connsiteX421" fmla="*/ 3474518 w 4546203"/>
              <a:gd name="connsiteY421" fmla="*/ 4071447 h 5092591"/>
              <a:gd name="connsiteX422" fmla="*/ 3495610 w 4546203"/>
              <a:gd name="connsiteY422" fmla="*/ 4097314 h 5092591"/>
              <a:gd name="connsiteX423" fmla="*/ 3534211 w 4546203"/>
              <a:gd name="connsiteY423" fmla="*/ 4065875 h 5092591"/>
              <a:gd name="connsiteX424" fmla="*/ 3512722 w 4546203"/>
              <a:gd name="connsiteY424" fmla="*/ 4040008 h 5092591"/>
              <a:gd name="connsiteX425" fmla="*/ 2889927 w 4546203"/>
              <a:gd name="connsiteY425" fmla="*/ 4024090 h 5092591"/>
              <a:gd name="connsiteX426" fmla="*/ 2852917 w 4546203"/>
              <a:gd name="connsiteY426" fmla="*/ 4039610 h 5092591"/>
              <a:gd name="connsiteX427" fmla="*/ 2866448 w 4546203"/>
              <a:gd name="connsiteY427" fmla="*/ 4073834 h 5092591"/>
              <a:gd name="connsiteX428" fmla="*/ 2904651 w 4546203"/>
              <a:gd name="connsiteY428" fmla="*/ 4057518 h 5092591"/>
              <a:gd name="connsiteX429" fmla="*/ 2889927 w 4546203"/>
              <a:gd name="connsiteY429" fmla="*/ 4024090 h 5092591"/>
              <a:gd name="connsiteX430" fmla="*/ 2629667 w 4546203"/>
              <a:gd name="connsiteY430" fmla="*/ 4019713 h 5092591"/>
              <a:gd name="connsiteX431" fmla="*/ 2595841 w 4546203"/>
              <a:gd name="connsiteY431" fmla="*/ 4027672 h 5092591"/>
              <a:gd name="connsiteX432" fmla="*/ 2605391 w 4546203"/>
              <a:gd name="connsiteY432" fmla="*/ 4067865 h 5092591"/>
              <a:gd name="connsiteX433" fmla="*/ 2639615 w 4546203"/>
              <a:gd name="connsiteY433" fmla="*/ 4060304 h 5092591"/>
              <a:gd name="connsiteX434" fmla="*/ 2629667 w 4546203"/>
              <a:gd name="connsiteY434" fmla="*/ 4019713 h 5092591"/>
              <a:gd name="connsiteX435" fmla="*/ 2183562 w 4546203"/>
              <a:gd name="connsiteY435" fmla="*/ 4012152 h 5092591"/>
              <a:gd name="connsiteX436" fmla="*/ 2179583 w 4546203"/>
              <a:gd name="connsiteY436" fmla="*/ 4075426 h 5092591"/>
              <a:gd name="connsiteX437" fmla="*/ 2232908 w 4546203"/>
              <a:gd name="connsiteY437" fmla="*/ 4078212 h 5092591"/>
              <a:gd name="connsiteX438" fmla="*/ 2232908 w 4546203"/>
              <a:gd name="connsiteY438" fmla="*/ 4014539 h 5092591"/>
              <a:gd name="connsiteX439" fmla="*/ 2183562 w 4546203"/>
              <a:gd name="connsiteY439" fmla="*/ 4012152 h 5092591"/>
              <a:gd name="connsiteX440" fmla="*/ 2382538 w 4546203"/>
              <a:gd name="connsiteY440" fmla="*/ 4010162 h 5092591"/>
              <a:gd name="connsiteX441" fmla="*/ 2334386 w 4546203"/>
              <a:gd name="connsiteY441" fmla="*/ 4013346 h 5092591"/>
              <a:gd name="connsiteX442" fmla="*/ 2334386 w 4546203"/>
              <a:gd name="connsiteY442" fmla="*/ 4076620 h 5092591"/>
              <a:gd name="connsiteX443" fmla="*/ 2387712 w 4546203"/>
              <a:gd name="connsiteY443" fmla="*/ 4073834 h 5092591"/>
              <a:gd name="connsiteX444" fmla="*/ 2382538 w 4546203"/>
              <a:gd name="connsiteY444" fmla="*/ 4010162 h 5092591"/>
              <a:gd name="connsiteX445" fmla="*/ 2109145 w 4546203"/>
              <a:gd name="connsiteY445" fmla="*/ 4005387 h 5092591"/>
              <a:gd name="connsiteX446" fmla="*/ 2102380 w 4546203"/>
              <a:gd name="connsiteY446" fmla="*/ 4068661 h 5092591"/>
              <a:gd name="connsiteX447" fmla="*/ 2155308 w 4546203"/>
              <a:gd name="connsiteY447" fmla="*/ 4073436 h 5092591"/>
              <a:gd name="connsiteX448" fmla="*/ 2159685 w 4546203"/>
              <a:gd name="connsiteY448" fmla="*/ 4010162 h 5092591"/>
              <a:gd name="connsiteX449" fmla="*/ 2109145 w 4546203"/>
              <a:gd name="connsiteY449" fmla="*/ 4005387 h 5092591"/>
              <a:gd name="connsiteX450" fmla="*/ 2933702 w 4546203"/>
              <a:gd name="connsiteY450" fmla="*/ 4004988 h 5092591"/>
              <a:gd name="connsiteX451" fmla="*/ 2897090 w 4546203"/>
              <a:gd name="connsiteY451" fmla="*/ 4021305 h 5092591"/>
              <a:gd name="connsiteX452" fmla="*/ 2912212 w 4546203"/>
              <a:gd name="connsiteY452" fmla="*/ 4055528 h 5092591"/>
              <a:gd name="connsiteX453" fmla="*/ 2949620 w 4546203"/>
              <a:gd name="connsiteY453" fmla="*/ 4037621 h 5092591"/>
              <a:gd name="connsiteX454" fmla="*/ 2933702 w 4546203"/>
              <a:gd name="connsiteY454" fmla="*/ 4004988 h 5092591"/>
              <a:gd name="connsiteX455" fmla="*/ 951503 w 4546203"/>
              <a:gd name="connsiteY455" fmla="*/ 4003397 h 5092591"/>
              <a:gd name="connsiteX456" fmla="*/ 918473 w 4546203"/>
              <a:gd name="connsiteY456" fmla="*/ 4039610 h 5092591"/>
              <a:gd name="connsiteX457" fmla="*/ 959064 w 4546203"/>
              <a:gd name="connsiteY457" fmla="*/ 4075426 h 5092591"/>
              <a:gd name="connsiteX458" fmla="*/ 990900 w 4546203"/>
              <a:gd name="connsiteY458" fmla="*/ 4037621 h 5092591"/>
              <a:gd name="connsiteX459" fmla="*/ 951503 w 4546203"/>
              <a:gd name="connsiteY459" fmla="*/ 4003397 h 5092591"/>
              <a:gd name="connsiteX460" fmla="*/ 1701643 w 4546203"/>
              <a:gd name="connsiteY460" fmla="*/ 3999815 h 5092591"/>
              <a:gd name="connsiteX461" fmla="*/ 1685724 w 4546203"/>
              <a:gd name="connsiteY461" fmla="*/ 4041600 h 5092591"/>
              <a:gd name="connsiteX462" fmla="*/ 1754570 w 4546203"/>
              <a:gd name="connsiteY462" fmla="*/ 4066671 h 5092591"/>
              <a:gd name="connsiteX463" fmla="*/ 1768896 w 4546203"/>
              <a:gd name="connsiteY463" fmla="*/ 4024090 h 5092591"/>
              <a:gd name="connsiteX464" fmla="*/ 1701643 w 4546203"/>
              <a:gd name="connsiteY464" fmla="*/ 3999815 h 5092591"/>
              <a:gd name="connsiteX465" fmla="*/ 1054175 w 4546203"/>
              <a:gd name="connsiteY465" fmla="*/ 3999019 h 5092591"/>
              <a:gd name="connsiteX466" fmla="*/ 1022737 w 4546203"/>
              <a:gd name="connsiteY466" fmla="*/ 4036825 h 5092591"/>
              <a:gd name="connsiteX467" fmla="*/ 1062930 w 4546203"/>
              <a:gd name="connsiteY467" fmla="*/ 4069457 h 5092591"/>
              <a:gd name="connsiteX468" fmla="*/ 1093572 w 4546203"/>
              <a:gd name="connsiteY468" fmla="*/ 4031253 h 5092591"/>
              <a:gd name="connsiteX469" fmla="*/ 1054175 w 4546203"/>
              <a:gd name="connsiteY469" fmla="*/ 3999019 h 5092591"/>
              <a:gd name="connsiteX470" fmla="*/ 1914149 w 4546203"/>
              <a:gd name="connsiteY470" fmla="*/ 3997825 h 5092591"/>
              <a:gd name="connsiteX471" fmla="*/ 1903404 w 4546203"/>
              <a:gd name="connsiteY471" fmla="*/ 4041998 h 5092591"/>
              <a:gd name="connsiteX472" fmla="*/ 1972648 w 4546203"/>
              <a:gd name="connsiteY472" fmla="*/ 4056722 h 5092591"/>
              <a:gd name="connsiteX473" fmla="*/ 1980607 w 4546203"/>
              <a:gd name="connsiteY473" fmla="*/ 4012550 h 5092591"/>
              <a:gd name="connsiteX474" fmla="*/ 1914149 w 4546203"/>
              <a:gd name="connsiteY474" fmla="*/ 3997825 h 5092591"/>
              <a:gd name="connsiteX475" fmla="*/ 2515056 w 4546203"/>
              <a:gd name="connsiteY475" fmla="*/ 3993846 h 5092591"/>
              <a:gd name="connsiteX476" fmla="*/ 2482026 w 4546203"/>
              <a:gd name="connsiteY476" fmla="*/ 3999417 h 5092591"/>
              <a:gd name="connsiteX477" fmla="*/ 2487996 w 4546203"/>
              <a:gd name="connsiteY477" fmla="*/ 4040008 h 5092591"/>
              <a:gd name="connsiteX478" fmla="*/ 2521821 w 4546203"/>
              <a:gd name="connsiteY478" fmla="*/ 4035233 h 5092591"/>
              <a:gd name="connsiteX479" fmla="*/ 2515056 w 4546203"/>
              <a:gd name="connsiteY479" fmla="*/ 3993846 h 5092591"/>
              <a:gd name="connsiteX480" fmla="*/ 1266681 w 4546203"/>
              <a:gd name="connsiteY480" fmla="*/ 3993050 h 5092591"/>
              <a:gd name="connsiteX481" fmla="*/ 1253947 w 4546203"/>
              <a:gd name="connsiteY481" fmla="*/ 4010958 h 5092591"/>
              <a:gd name="connsiteX482" fmla="*/ 1340302 w 4546203"/>
              <a:gd name="connsiteY482" fmla="*/ 4067069 h 5092591"/>
              <a:gd name="connsiteX483" fmla="*/ 1350251 w 4546203"/>
              <a:gd name="connsiteY483" fmla="*/ 4047569 h 5092591"/>
              <a:gd name="connsiteX484" fmla="*/ 1266681 w 4546203"/>
              <a:gd name="connsiteY484" fmla="*/ 3993050 h 5092591"/>
              <a:gd name="connsiteX485" fmla="*/ 3163718 w 4546203"/>
              <a:gd name="connsiteY485" fmla="*/ 3989866 h 5092591"/>
              <a:gd name="connsiteX486" fmla="*/ 3135861 w 4546203"/>
              <a:gd name="connsiteY486" fmla="*/ 4006978 h 5092591"/>
              <a:gd name="connsiteX487" fmla="*/ 3154565 w 4546203"/>
              <a:gd name="connsiteY487" fmla="*/ 4038019 h 5092591"/>
              <a:gd name="connsiteX488" fmla="*/ 3183218 w 4546203"/>
              <a:gd name="connsiteY488" fmla="*/ 4020509 h 5092591"/>
              <a:gd name="connsiteX489" fmla="*/ 3163718 w 4546203"/>
              <a:gd name="connsiteY489" fmla="*/ 3989866 h 5092591"/>
              <a:gd name="connsiteX490" fmla="*/ 1154459 w 4546203"/>
              <a:gd name="connsiteY490" fmla="*/ 3989070 h 5092591"/>
              <a:gd name="connsiteX491" fmla="*/ 1125010 w 4546203"/>
              <a:gd name="connsiteY491" fmla="*/ 4027672 h 5092591"/>
              <a:gd name="connsiteX492" fmla="*/ 1164805 w 4546203"/>
              <a:gd name="connsiteY492" fmla="*/ 4057518 h 5092591"/>
              <a:gd name="connsiteX493" fmla="*/ 1193458 w 4546203"/>
              <a:gd name="connsiteY493" fmla="*/ 4018519 h 5092591"/>
              <a:gd name="connsiteX494" fmla="*/ 1154459 w 4546203"/>
              <a:gd name="connsiteY494" fmla="*/ 3989070 h 5092591"/>
              <a:gd name="connsiteX495" fmla="*/ 2726369 w 4546203"/>
              <a:gd name="connsiteY495" fmla="*/ 3975938 h 5092591"/>
              <a:gd name="connsiteX496" fmla="*/ 2690155 w 4546203"/>
              <a:gd name="connsiteY496" fmla="*/ 3987479 h 5092591"/>
              <a:gd name="connsiteX497" fmla="*/ 2716818 w 4546203"/>
              <a:gd name="connsiteY497" fmla="*/ 4077416 h 5092591"/>
              <a:gd name="connsiteX498" fmla="*/ 2755419 w 4546203"/>
              <a:gd name="connsiteY498" fmla="*/ 4065875 h 5092591"/>
              <a:gd name="connsiteX499" fmla="*/ 2726369 w 4546203"/>
              <a:gd name="connsiteY499" fmla="*/ 3975938 h 5092591"/>
              <a:gd name="connsiteX500" fmla="*/ 1818640 w 4546203"/>
              <a:gd name="connsiteY500" fmla="*/ 3971561 h 5092591"/>
              <a:gd name="connsiteX501" fmla="*/ 1805508 w 4546203"/>
              <a:gd name="connsiteY501" fmla="*/ 4014142 h 5092591"/>
              <a:gd name="connsiteX502" fmla="*/ 1873160 w 4546203"/>
              <a:gd name="connsiteY502" fmla="*/ 4033641 h 5092591"/>
              <a:gd name="connsiteX503" fmla="*/ 1884700 w 4546203"/>
              <a:gd name="connsiteY503" fmla="*/ 3990264 h 5092591"/>
              <a:gd name="connsiteX504" fmla="*/ 1818640 w 4546203"/>
              <a:gd name="connsiteY504" fmla="*/ 3971561 h 5092591"/>
              <a:gd name="connsiteX505" fmla="*/ 3108801 w 4546203"/>
              <a:gd name="connsiteY505" fmla="*/ 3966387 h 5092591"/>
              <a:gd name="connsiteX506" fmla="*/ 3081342 w 4546203"/>
              <a:gd name="connsiteY506" fmla="*/ 3983101 h 5092591"/>
              <a:gd name="connsiteX507" fmla="*/ 3099648 w 4546203"/>
              <a:gd name="connsiteY507" fmla="*/ 4014142 h 5092591"/>
              <a:gd name="connsiteX508" fmla="*/ 3127106 w 4546203"/>
              <a:gd name="connsiteY508" fmla="*/ 3997825 h 5092591"/>
              <a:gd name="connsiteX509" fmla="*/ 3108801 w 4546203"/>
              <a:gd name="connsiteY509" fmla="*/ 3966387 h 5092591"/>
              <a:gd name="connsiteX510" fmla="*/ 2768154 w 4546203"/>
              <a:gd name="connsiteY510" fmla="*/ 3961612 h 5092591"/>
              <a:gd name="connsiteX511" fmla="*/ 2732338 w 4546203"/>
              <a:gd name="connsiteY511" fmla="*/ 3973948 h 5092591"/>
              <a:gd name="connsiteX512" fmla="*/ 2761389 w 4546203"/>
              <a:gd name="connsiteY512" fmla="*/ 4063487 h 5092591"/>
              <a:gd name="connsiteX513" fmla="*/ 2799592 w 4546203"/>
              <a:gd name="connsiteY513" fmla="*/ 4050753 h 5092591"/>
              <a:gd name="connsiteX514" fmla="*/ 2768154 w 4546203"/>
              <a:gd name="connsiteY514" fmla="*/ 3961612 h 5092591"/>
              <a:gd name="connsiteX515" fmla="*/ 1606532 w 4546203"/>
              <a:gd name="connsiteY515" fmla="*/ 3958428 h 5092591"/>
              <a:gd name="connsiteX516" fmla="*/ 1587430 w 4546203"/>
              <a:gd name="connsiteY516" fmla="*/ 3999019 h 5092591"/>
              <a:gd name="connsiteX517" fmla="*/ 1654684 w 4546203"/>
              <a:gd name="connsiteY517" fmla="*/ 4028866 h 5092591"/>
              <a:gd name="connsiteX518" fmla="*/ 1672194 w 4546203"/>
              <a:gd name="connsiteY518" fmla="*/ 3987479 h 5092591"/>
              <a:gd name="connsiteX519" fmla="*/ 1606532 w 4546203"/>
              <a:gd name="connsiteY519" fmla="*/ 3958428 h 5092591"/>
              <a:gd name="connsiteX520" fmla="*/ 897780 w 4546203"/>
              <a:gd name="connsiteY520" fmla="*/ 3953653 h 5092591"/>
              <a:gd name="connsiteX521" fmla="*/ 861566 w 4546203"/>
              <a:gd name="connsiteY521" fmla="*/ 3986683 h 5092591"/>
              <a:gd name="connsiteX522" fmla="*/ 900565 w 4546203"/>
              <a:gd name="connsiteY522" fmla="*/ 4022896 h 5092591"/>
              <a:gd name="connsiteX523" fmla="*/ 933595 w 4546203"/>
              <a:gd name="connsiteY523" fmla="*/ 3987479 h 5092591"/>
              <a:gd name="connsiteX524" fmla="*/ 897780 w 4546203"/>
              <a:gd name="connsiteY524" fmla="*/ 3953653 h 5092591"/>
              <a:gd name="connsiteX525" fmla="*/ 998859 w 4546203"/>
              <a:gd name="connsiteY525" fmla="*/ 3950867 h 5092591"/>
              <a:gd name="connsiteX526" fmla="*/ 966227 w 4546203"/>
              <a:gd name="connsiteY526" fmla="*/ 3987479 h 5092591"/>
              <a:gd name="connsiteX527" fmla="*/ 1004829 w 4546203"/>
              <a:gd name="connsiteY527" fmla="*/ 4021703 h 5092591"/>
              <a:gd name="connsiteX528" fmla="*/ 1037063 w 4546203"/>
              <a:gd name="connsiteY528" fmla="*/ 3984693 h 5092591"/>
              <a:gd name="connsiteX529" fmla="*/ 998859 w 4546203"/>
              <a:gd name="connsiteY529" fmla="*/ 3950867 h 5092591"/>
              <a:gd name="connsiteX530" fmla="*/ 1099541 w 4546203"/>
              <a:gd name="connsiteY530" fmla="*/ 3944898 h 5092591"/>
              <a:gd name="connsiteX531" fmla="*/ 1068103 w 4546203"/>
              <a:gd name="connsiteY531" fmla="*/ 3982305 h 5092591"/>
              <a:gd name="connsiteX532" fmla="*/ 1107102 w 4546203"/>
              <a:gd name="connsiteY532" fmla="*/ 4013743 h 5092591"/>
              <a:gd name="connsiteX533" fmla="*/ 1137347 w 4546203"/>
              <a:gd name="connsiteY533" fmla="*/ 3975540 h 5092591"/>
              <a:gd name="connsiteX534" fmla="*/ 1099541 w 4546203"/>
              <a:gd name="connsiteY534" fmla="*/ 3944898 h 5092591"/>
              <a:gd name="connsiteX535" fmla="*/ 3234553 w 4546203"/>
              <a:gd name="connsiteY535" fmla="*/ 3943704 h 5092591"/>
              <a:gd name="connsiteX536" fmla="*/ 3207493 w 4546203"/>
              <a:gd name="connsiteY536" fmla="*/ 3962010 h 5092591"/>
              <a:gd name="connsiteX537" fmla="*/ 3227788 w 4546203"/>
              <a:gd name="connsiteY537" fmla="*/ 3992652 h 5092591"/>
              <a:gd name="connsiteX538" fmla="*/ 3254849 w 4546203"/>
              <a:gd name="connsiteY538" fmla="*/ 3971959 h 5092591"/>
              <a:gd name="connsiteX539" fmla="*/ 3234553 w 4546203"/>
              <a:gd name="connsiteY539" fmla="*/ 3943704 h 5092591"/>
              <a:gd name="connsiteX540" fmla="*/ 2712441 w 4546203"/>
              <a:gd name="connsiteY540" fmla="*/ 3932959 h 5092591"/>
              <a:gd name="connsiteX541" fmla="*/ 2677819 w 4546203"/>
              <a:gd name="connsiteY541" fmla="*/ 3943704 h 5092591"/>
              <a:gd name="connsiteX542" fmla="*/ 2688165 w 4546203"/>
              <a:gd name="connsiteY542" fmla="*/ 3979122 h 5092591"/>
              <a:gd name="connsiteX543" fmla="*/ 2723981 w 4546203"/>
              <a:gd name="connsiteY543" fmla="*/ 3967979 h 5092591"/>
              <a:gd name="connsiteX544" fmla="*/ 2712441 w 4546203"/>
              <a:gd name="connsiteY544" fmla="*/ 3932959 h 5092591"/>
              <a:gd name="connsiteX545" fmla="*/ 1197835 w 4546203"/>
              <a:gd name="connsiteY545" fmla="*/ 3932561 h 5092591"/>
              <a:gd name="connsiteX546" fmla="*/ 1168387 w 4546203"/>
              <a:gd name="connsiteY546" fmla="*/ 3971561 h 5092591"/>
              <a:gd name="connsiteX547" fmla="*/ 1206590 w 4546203"/>
              <a:gd name="connsiteY547" fmla="*/ 4000611 h 5092591"/>
              <a:gd name="connsiteX548" fmla="*/ 1235243 w 4546203"/>
              <a:gd name="connsiteY548" fmla="*/ 3960816 h 5092591"/>
              <a:gd name="connsiteX549" fmla="*/ 1197835 w 4546203"/>
              <a:gd name="connsiteY549" fmla="*/ 3932561 h 5092591"/>
              <a:gd name="connsiteX550" fmla="*/ 2850928 w 4546203"/>
              <a:gd name="connsiteY550" fmla="*/ 3929378 h 5092591"/>
              <a:gd name="connsiteX551" fmla="*/ 2815908 w 4546203"/>
              <a:gd name="connsiteY551" fmla="*/ 3944500 h 5092591"/>
              <a:gd name="connsiteX552" fmla="*/ 2850132 w 4546203"/>
              <a:gd name="connsiteY552" fmla="*/ 4032049 h 5092591"/>
              <a:gd name="connsiteX553" fmla="*/ 2887539 w 4546203"/>
              <a:gd name="connsiteY553" fmla="*/ 4016131 h 5092591"/>
              <a:gd name="connsiteX554" fmla="*/ 2850928 w 4546203"/>
              <a:gd name="connsiteY554" fmla="*/ 3929378 h 5092591"/>
              <a:gd name="connsiteX555" fmla="*/ 3171677 w 4546203"/>
              <a:gd name="connsiteY555" fmla="*/ 3928184 h 5092591"/>
              <a:gd name="connsiteX556" fmla="*/ 3145014 w 4546203"/>
              <a:gd name="connsiteY556" fmla="*/ 3945296 h 5092591"/>
              <a:gd name="connsiteX557" fmla="*/ 3164514 w 4546203"/>
              <a:gd name="connsiteY557" fmla="*/ 3975938 h 5092591"/>
              <a:gd name="connsiteX558" fmla="*/ 3191973 w 4546203"/>
              <a:gd name="connsiteY558" fmla="*/ 3958030 h 5092591"/>
              <a:gd name="connsiteX559" fmla="*/ 3171677 w 4546203"/>
              <a:gd name="connsiteY559" fmla="*/ 3928184 h 5092591"/>
              <a:gd name="connsiteX560" fmla="*/ 3480488 w 4546203"/>
              <a:gd name="connsiteY560" fmla="*/ 3921817 h 5092591"/>
              <a:gd name="connsiteX561" fmla="*/ 3445468 w 4546203"/>
              <a:gd name="connsiteY561" fmla="*/ 3952061 h 5092591"/>
              <a:gd name="connsiteX562" fmla="*/ 3468151 w 4546203"/>
              <a:gd name="connsiteY562" fmla="*/ 3979520 h 5092591"/>
              <a:gd name="connsiteX563" fmla="*/ 3504365 w 4546203"/>
              <a:gd name="connsiteY563" fmla="*/ 3948877 h 5092591"/>
              <a:gd name="connsiteX564" fmla="*/ 3480488 w 4546203"/>
              <a:gd name="connsiteY564" fmla="*/ 3921817 h 5092591"/>
              <a:gd name="connsiteX565" fmla="*/ 3055873 w 4546203"/>
              <a:gd name="connsiteY565" fmla="*/ 3919827 h 5092591"/>
              <a:gd name="connsiteX566" fmla="*/ 3029210 w 4546203"/>
              <a:gd name="connsiteY566" fmla="*/ 3934551 h 5092591"/>
              <a:gd name="connsiteX567" fmla="*/ 3047516 w 4546203"/>
              <a:gd name="connsiteY567" fmla="*/ 3966387 h 5092591"/>
              <a:gd name="connsiteX568" fmla="*/ 3074179 w 4546203"/>
              <a:gd name="connsiteY568" fmla="*/ 3950469 h 5092591"/>
              <a:gd name="connsiteX569" fmla="*/ 3055873 w 4546203"/>
              <a:gd name="connsiteY569" fmla="*/ 3919827 h 5092591"/>
              <a:gd name="connsiteX570" fmla="*/ 2753032 w 4546203"/>
              <a:gd name="connsiteY570" fmla="*/ 3919031 h 5092591"/>
              <a:gd name="connsiteX571" fmla="*/ 2718808 w 4546203"/>
              <a:gd name="connsiteY571" fmla="*/ 3931367 h 5092591"/>
              <a:gd name="connsiteX572" fmla="*/ 2729950 w 4546203"/>
              <a:gd name="connsiteY572" fmla="*/ 3966785 h 5092591"/>
              <a:gd name="connsiteX573" fmla="*/ 2765368 w 4546203"/>
              <a:gd name="connsiteY573" fmla="*/ 3953653 h 5092591"/>
              <a:gd name="connsiteX574" fmla="*/ 2753032 w 4546203"/>
              <a:gd name="connsiteY574" fmla="*/ 3919031 h 5092591"/>
              <a:gd name="connsiteX575" fmla="*/ 2032341 w 4546203"/>
              <a:gd name="connsiteY575" fmla="*/ 3917439 h 5092591"/>
              <a:gd name="connsiteX576" fmla="*/ 2002892 w 4546203"/>
              <a:gd name="connsiteY576" fmla="*/ 4087763 h 5092591"/>
              <a:gd name="connsiteX577" fmla="*/ 2063779 w 4546203"/>
              <a:gd name="connsiteY577" fmla="*/ 4096517 h 5092591"/>
              <a:gd name="connsiteX578" fmla="*/ 2086462 w 4546203"/>
              <a:gd name="connsiteY578" fmla="*/ 3925000 h 5092591"/>
              <a:gd name="connsiteX579" fmla="*/ 2032341 w 4546203"/>
              <a:gd name="connsiteY579" fmla="*/ 3917439 h 5092591"/>
              <a:gd name="connsiteX580" fmla="*/ 2891917 w 4546203"/>
              <a:gd name="connsiteY580" fmla="*/ 3911868 h 5092591"/>
              <a:gd name="connsiteX581" fmla="*/ 2856897 w 4546203"/>
              <a:gd name="connsiteY581" fmla="*/ 3926990 h 5092591"/>
              <a:gd name="connsiteX582" fmla="*/ 2894305 w 4546203"/>
              <a:gd name="connsiteY582" fmla="*/ 4014142 h 5092591"/>
              <a:gd name="connsiteX583" fmla="*/ 2930916 w 4546203"/>
              <a:gd name="connsiteY583" fmla="*/ 3996632 h 5092591"/>
              <a:gd name="connsiteX584" fmla="*/ 2891917 w 4546203"/>
              <a:gd name="connsiteY584" fmla="*/ 3911868 h 5092591"/>
              <a:gd name="connsiteX585" fmla="*/ 1838538 w 4546203"/>
              <a:gd name="connsiteY585" fmla="*/ 3909082 h 5092591"/>
              <a:gd name="connsiteX586" fmla="*/ 1825008 w 4546203"/>
              <a:gd name="connsiteY586" fmla="*/ 3952061 h 5092591"/>
              <a:gd name="connsiteX587" fmla="*/ 1889874 w 4546203"/>
              <a:gd name="connsiteY587" fmla="*/ 3970765 h 5092591"/>
              <a:gd name="connsiteX588" fmla="*/ 1901016 w 4546203"/>
              <a:gd name="connsiteY588" fmla="*/ 3926990 h 5092591"/>
              <a:gd name="connsiteX589" fmla="*/ 1838538 w 4546203"/>
              <a:gd name="connsiteY589" fmla="*/ 3909082 h 5092591"/>
              <a:gd name="connsiteX590" fmla="*/ 2793225 w 4546203"/>
              <a:gd name="connsiteY590" fmla="*/ 3904307 h 5092591"/>
              <a:gd name="connsiteX591" fmla="*/ 2759001 w 4546203"/>
              <a:gd name="connsiteY591" fmla="*/ 3917041 h 5092591"/>
              <a:gd name="connsiteX592" fmla="*/ 2771735 w 4546203"/>
              <a:gd name="connsiteY592" fmla="*/ 3952061 h 5092591"/>
              <a:gd name="connsiteX593" fmla="*/ 2806755 w 4546203"/>
              <a:gd name="connsiteY593" fmla="*/ 3938929 h 5092591"/>
              <a:gd name="connsiteX594" fmla="*/ 2793225 w 4546203"/>
              <a:gd name="connsiteY594" fmla="*/ 3904307 h 5092591"/>
              <a:gd name="connsiteX595" fmla="*/ 949115 w 4546203"/>
              <a:gd name="connsiteY595" fmla="*/ 3904307 h 5092591"/>
              <a:gd name="connsiteX596" fmla="*/ 911708 w 4546203"/>
              <a:gd name="connsiteY596" fmla="*/ 3936143 h 5092591"/>
              <a:gd name="connsiteX597" fmla="*/ 948717 w 4546203"/>
              <a:gd name="connsiteY597" fmla="*/ 3971561 h 5092591"/>
              <a:gd name="connsiteX598" fmla="*/ 982145 w 4546203"/>
              <a:gd name="connsiteY598" fmla="*/ 3935745 h 5092591"/>
              <a:gd name="connsiteX599" fmla="*/ 949115 w 4546203"/>
              <a:gd name="connsiteY599" fmla="*/ 3904307 h 5092591"/>
              <a:gd name="connsiteX600" fmla="*/ 2983844 w 4546203"/>
              <a:gd name="connsiteY600" fmla="*/ 3899531 h 5092591"/>
              <a:gd name="connsiteX601" fmla="*/ 2930916 w 4546203"/>
              <a:gd name="connsiteY601" fmla="*/ 3926592 h 5092591"/>
              <a:gd name="connsiteX602" fmla="*/ 2977874 w 4546203"/>
              <a:gd name="connsiteY602" fmla="*/ 4024090 h 5092591"/>
              <a:gd name="connsiteX603" fmla="*/ 3034782 w 4546203"/>
              <a:gd name="connsiteY603" fmla="*/ 3995040 h 5092591"/>
              <a:gd name="connsiteX604" fmla="*/ 2983844 w 4546203"/>
              <a:gd name="connsiteY604" fmla="*/ 3899531 h 5092591"/>
              <a:gd name="connsiteX605" fmla="*/ 1046216 w 4546203"/>
              <a:gd name="connsiteY605" fmla="*/ 3898337 h 5092591"/>
              <a:gd name="connsiteX606" fmla="*/ 1013982 w 4546203"/>
              <a:gd name="connsiteY606" fmla="*/ 3934949 h 5092591"/>
              <a:gd name="connsiteX607" fmla="*/ 1051389 w 4546203"/>
              <a:gd name="connsiteY607" fmla="*/ 3967979 h 5092591"/>
              <a:gd name="connsiteX608" fmla="*/ 1082827 w 4546203"/>
              <a:gd name="connsiteY608" fmla="*/ 3930174 h 5092591"/>
              <a:gd name="connsiteX609" fmla="*/ 1046216 w 4546203"/>
              <a:gd name="connsiteY609" fmla="*/ 3898337 h 5092591"/>
              <a:gd name="connsiteX610" fmla="*/ 1145306 w 4546203"/>
              <a:gd name="connsiteY610" fmla="*/ 3890378 h 5092591"/>
              <a:gd name="connsiteX611" fmla="*/ 1113868 w 4546203"/>
              <a:gd name="connsiteY611" fmla="*/ 3928184 h 5092591"/>
              <a:gd name="connsiteX612" fmla="*/ 1151673 w 4546203"/>
              <a:gd name="connsiteY612" fmla="*/ 3958428 h 5092591"/>
              <a:gd name="connsiteX613" fmla="*/ 1181519 w 4546203"/>
              <a:gd name="connsiteY613" fmla="*/ 3920225 h 5092591"/>
              <a:gd name="connsiteX614" fmla="*/ 1145306 w 4546203"/>
              <a:gd name="connsiteY614" fmla="*/ 3890378 h 5092591"/>
              <a:gd name="connsiteX615" fmla="*/ 3438902 w 4546203"/>
              <a:gd name="connsiteY615" fmla="*/ 3889384 h 5092591"/>
              <a:gd name="connsiteX616" fmla="*/ 3408856 w 4546203"/>
              <a:gd name="connsiteY616" fmla="*/ 3908684 h 5092591"/>
              <a:gd name="connsiteX617" fmla="*/ 3429948 w 4546203"/>
              <a:gd name="connsiteY617" fmla="*/ 3934153 h 5092591"/>
              <a:gd name="connsiteX618" fmla="*/ 3452233 w 4546203"/>
              <a:gd name="connsiteY618" fmla="*/ 3915449 h 5092591"/>
              <a:gd name="connsiteX619" fmla="*/ 3464172 w 4546203"/>
              <a:gd name="connsiteY619" fmla="*/ 3905899 h 5092591"/>
              <a:gd name="connsiteX620" fmla="*/ 3438902 w 4546203"/>
              <a:gd name="connsiteY620" fmla="*/ 3889384 h 5092591"/>
              <a:gd name="connsiteX621" fmla="*/ 2833418 w 4546203"/>
              <a:gd name="connsiteY621" fmla="*/ 3888389 h 5092591"/>
              <a:gd name="connsiteX622" fmla="*/ 2799592 w 4546203"/>
              <a:gd name="connsiteY622" fmla="*/ 3902317 h 5092591"/>
              <a:gd name="connsiteX623" fmla="*/ 2813520 w 4546203"/>
              <a:gd name="connsiteY623" fmla="*/ 3936541 h 5092591"/>
              <a:gd name="connsiteX624" fmla="*/ 2848142 w 4546203"/>
              <a:gd name="connsiteY624" fmla="*/ 3922215 h 5092591"/>
              <a:gd name="connsiteX625" fmla="*/ 2833418 w 4546203"/>
              <a:gd name="connsiteY625" fmla="*/ 3888389 h 5092591"/>
              <a:gd name="connsiteX626" fmla="*/ 2694135 w 4546203"/>
              <a:gd name="connsiteY626" fmla="*/ 3878440 h 5092591"/>
              <a:gd name="connsiteX627" fmla="*/ 2661503 w 4546203"/>
              <a:gd name="connsiteY627" fmla="*/ 3889185 h 5092591"/>
              <a:gd name="connsiteX628" fmla="*/ 2672645 w 4546203"/>
              <a:gd name="connsiteY628" fmla="*/ 3925398 h 5092591"/>
              <a:gd name="connsiteX629" fmla="*/ 2707267 w 4546203"/>
              <a:gd name="connsiteY629" fmla="*/ 3915449 h 5092591"/>
              <a:gd name="connsiteX630" fmla="*/ 2694135 w 4546203"/>
              <a:gd name="connsiteY630" fmla="*/ 3878440 h 5092591"/>
              <a:gd name="connsiteX631" fmla="*/ 1749397 w 4546203"/>
              <a:gd name="connsiteY631" fmla="*/ 3877644 h 5092591"/>
              <a:gd name="connsiteX632" fmla="*/ 1733081 w 4546203"/>
              <a:gd name="connsiteY632" fmla="*/ 3919827 h 5092591"/>
              <a:gd name="connsiteX633" fmla="*/ 1796355 w 4546203"/>
              <a:gd name="connsiteY633" fmla="*/ 3942908 h 5092591"/>
              <a:gd name="connsiteX634" fmla="*/ 1810681 w 4546203"/>
              <a:gd name="connsiteY634" fmla="*/ 3900327 h 5092591"/>
              <a:gd name="connsiteX635" fmla="*/ 1749397 w 4546203"/>
              <a:gd name="connsiteY635" fmla="*/ 3877644 h 5092591"/>
              <a:gd name="connsiteX636" fmla="*/ 1241610 w 4546203"/>
              <a:gd name="connsiteY636" fmla="*/ 3876848 h 5092591"/>
              <a:gd name="connsiteX637" fmla="*/ 1211366 w 4546203"/>
              <a:gd name="connsiteY637" fmla="*/ 3915449 h 5092591"/>
              <a:gd name="connsiteX638" fmla="*/ 1248773 w 4546203"/>
              <a:gd name="connsiteY638" fmla="*/ 3943306 h 5092591"/>
              <a:gd name="connsiteX639" fmla="*/ 1277028 w 4546203"/>
              <a:gd name="connsiteY639" fmla="*/ 3903511 h 5092591"/>
              <a:gd name="connsiteX640" fmla="*/ 1241610 w 4546203"/>
              <a:gd name="connsiteY640" fmla="*/ 3876848 h 5092591"/>
              <a:gd name="connsiteX641" fmla="*/ 2872815 w 4546203"/>
              <a:gd name="connsiteY641" fmla="*/ 3870879 h 5092591"/>
              <a:gd name="connsiteX642" fmla="*/ 2839387 w 4546203"/>
              <a:gd name="connsiteY642" fmla="*/ 3885603 h 5092591"/>
              <a:gd name="connsiteX643" fmla="*/ 2854111 w 4546203"/>
              <a:gd name="connsiteY643" fmla="*/ 3920225 h 5092591"/>
              <a:gd name="connsiteX644" fmla="*/ 2888335 w 4546203"/>
              <a:gd name="connsiteY644" fmla="*/ 3904307 h 5092591"/>
              <a:gd name="connsiteX645" fmla="*/ 2872815 w 4546203"/>
              <a:gd name="connsiteY645" fmla="*/ 3870879 h 5092591"/>
              <a:gd name="connsiteX646" fmla="*/ 3182024 w 4546203"/>
              <a:gd name="connsiteY646" fmla="*/ 3868093 h 5092591"/>
              <a:gd name="connsiteX647" fmla="*/ 3156953 w 4546203"/>
              <a:gd name="connsiteY647" fmla="*/ 3885603 h 5092591"/>
              <a:gd name="connsiteX648" fmla="*/ 3177248 w 4546203"/>
              <a:gd name="connsiteY648" fmla="*/ 3915847 h 5092591"/>
              <a:gd name="connsiteX649" fmla="*/ 3203115 w 4546203"/>
              <a:gd name="connsiteY649" fmla="*/ 3897541 h 5092591"/>
              <a:gd name="connsiteX650" fmla="*/ 3182024 w 4546203"/>
              <a:gd name="connsiteY650" fmla="*/ 3868093 h 5092591"/>
              <a:gd name="connsiteX651" fmla="*/ 2734328 w 4546203"/>
              <a:gd name="connsiteY651" fmla="*/ 3865307 h 5092591"/>
              <a:gd name="connsiteX652" fmla="*/ 2701696 w 4546203"/>
              <a:gd name="connsiteY652" fmla="*/ 3876848 h 5092591"/>
              <a:gd name="connsiteX653" fmla="*/ 2713236 w 4546203"/>
              <a:gd name="connsiteY653" fmla="*/ 3913062 h 5092591"/>
              <a:gd name="connsiteX654" fmla="*/ 2747460 w 4546203"/>
              <a:gd name="connsiteY654" fmla="*/ 3901521 h 5092591"/>
              <a:gd name="connsiteX655" fmla="*/ 2734328 w 4546203"/>
              <a:gd name="connsiteY655" fmla="*/ 3865307 h 5092591"/>
              <a:gd name="connsiteX656" fmla="*/ 997268 w 4546203"/>
              <a:gd name="connsiteY656" fmla="*/ 3852573 h 5092591"/>
              <a:gd name="connsiteX657" fmla="*/ 960258 w 4546203"/>
              <a:gd name="connsiteY657" fmla="*/ 3884807 h 5092591"/>
              <a:gd name="connsiteX658" fmla="*/ 996870 w 4546203"/>
              <a:gd name="connsiteY658" fmla="*/ 3919429 h 5092591"/>
              <a:gd name="connsiteX659" fmla="*/ 1030298 w 4546203"/>
              <a:gd name="connsiteY659" fmla="*/ 3883613 h 5092591"/>
              <a:gd name="connsiteX660" fmla="*/ 997268 w 4546203"/>
              <a:gd name="connsiteY660" fmla="*/ 3852573 h 5092591"/>
              <a:gd name="connsiteX661" fmla="*/ 3121933 w 4546203"/>
              <a:gd name="connsiteY661" fmla="*/ 3850981 h 5092591"/>
              <a:gd name="connsiteX662" fmla="*/ 3096862 w 4546203"/>
              <a:gd name="connsiteY662" fmla="*/ 3867695 h 5092591"/>
              <a:gd name="connsiteX663" fmla="*/ 3115964 w 4546203"/>
              <a:gd name="connsiteY663" fmla="*/ 3897940 h 5092591"/>
              <a:gd name="connsiteX664" fmla="*/ 3141433 w 4546203"/>
              <a:gd name="connsiteY664" fmla="*/ 3881623 h 5092591"/>
              <a:gd name="connsiteX665" fmla="*/ 3121933 w 4546203"/>
              <a:gd name="connsiteY665" fmla="*/ 3850981 h 5092591"/>
              <a:gd name="connsiteX666" fmla="*/ 2772531 w 4546203"/>
              <a:gd name="connsiteY666" fmla="*/ 3850583 h 5092591"/>
              <a:gd name="connsiteX667" fmla="*/ 2739899 w 4546203"/>
              <a:gd name="connsiteY667" fmla="*/ 3863318 h 5092591"/>
              <a:gd name="connsiteX668" fmla="*/ 2753032 w 4546203"/>
              <a:gd name="connsiteY668" fmla="*/ 3899531 h 5092591"/>
              <a:gd name="connsiteX669" fmla="*/ 2786459 w 4546203"/>
              <a:gd name="connsiteY669" fmla="*/ 3886399 h 5092591"/>
              <a:gd name="connsiteX670" fmla="*/ 2772531 w 4546203"/>
              <a:gd name="connsiteY670" fmla="*/ 3850583 h 5092591"/>
              <a:gd name="connsiteX671" fmla="*/ 3039159 w 4546203"/>
              <a:gd name="connsiteY671" fmla="*/ 3848593 h 5092591"/>
              <a:gd name="connsiteX672" fmla="*/ 3014088 w 4546203"/>
              <a:gd name="connsiteY672" fmla="*/ 3863318 h 5092591"/>
              <a:gd name="connsiteX673" fmla="*/ 3031996 w 4546203"/>
              <a:gd name="connsiteY673" fmla="*/ 3894358 h 5092591"/>
              <a:gd name="connsiteX674" fmla="*/ 3057863 w 4546203"/>
              <a:gd name="connsiteY674" fmla="*/ 3879634 h 5092591"/>
              <a:gd name="connsiteX675" fmla="*/ 3039159 w 4546203"/>
              <a:gd name="connsiteY675" fmla="*/ 3848593 h 5092591"/>
              <a:gd name="connsiteX676" fmla="*/ 1093970 w 4546203"/>
              <a:gd name="connsiteY676" fmla="*/ 3846206 h 5092591"/>
              <a:gd name="connsiteX677" fmla="*/ 1061338 w 4546203"/>
              <a:gd name="connsiteY677" fmla="*/ 3882419 h 5092591"/>
              <a:gd name="connsiteX678" fmla="*/ 1097551 w 4546203"/>
              <a:gd name="connsiteY678" fmla="*/ 3913858 h 5092591"/>
              <a:gd name="connsiteX679" fmla="*/ 1129388 w 4546203"/>
              <a:gd name="connsiteY679" fmla="*/ 3876848 h 5092591"/>
              <a:gd name="connsiteX680" fmla="*/ 1093970 w 4546203"/>
              <a:gd name="connsiteY680" fmla="*/ 3846206 h 5092591"/>
              <a:gd name="connsiteX681" fmla="*/ 1662245 w 4546203"/>
              <a:gd name="connsiteY681" fmla="*/ 3840237 h 5092591"/>
              <a:gd name="connsiteX682" fmla="*/ 1643144 w 4546203"/>
              <a:gd name="connsiteY682" fmla="*/ 3880828 h 5092591"/>
              <a:gd name="connsiteX683" fmla="*/ 1705224 w 4546203"/>
              <a:gd name="connsiteY683" fmla="*/ 3908286 h 5092591"/>
              <a:gd name="connsiteX684" fmla="*/ 1722336 w 4546203"/>
              <a:gd name="connsiteY684" fmla="*/ 3866899 h 5092591"/>
              <a:gd name="connsiteX685" fmla="*/ 1662245 w 4546203"/>
              <a:gd name="connsiteY685" fmla="*/ 3840237 h 5092591"/>
              <a:gd name="connsiteX686" fmla="*/ 1190274 w 4546203"/>
              <a:gd name="connsiteY686" fmla="*/ 3836257 h 5092591"/>
              <a:gd name="connsiteX687" fmla="*/ 1159234 w 4546203"/>
              <a:gd name="connsiteY687" fmla="*/ 3873664 h 5092591"/>
              <a:gd name="connsiteX688" fmla="*/ 1195448 w 4546203"/>
              <a:gd name="connsiteY688" fmla="*/ 3902317 h 5092591"/>
              <a:gd name="connsiteX689" fmla="*/ 1225692 w 4546203"/>
              <a:gd name="connsiteY689" fmla="*/ 3864114 h 5092591"/>
              <a:gd name="connsiteX690" fmla="*/ 1190274 w 4546203"/>
              <a:gd name="connsiteY690" fmla="*/ 3836257 h 5092591"/>
              <a:gd name="connsiteX691" fmla="*/ 2810337 w 4546203"/>
              <a:gd name="connsiteY691" fmla="*/ 3835859 h 5092591"/>
              <a:gd name="connsiteX692" fmla="*/ 2778500 w 4546203"/>
              <a:gd name="connsiteY692" fmla="*/ 3848992 h 5092591"/>
              <a:gd name="connsiteX693" fmla="*/ 2792827 w 4546203"/>
              <a:gd name="connsiteY693" fmla="*/ 3884807 h 5092591"/>
              <a:gd name="connsiteX694" fmla="*/ 2826255 w 4546203"/>
              <a:gd name="connsiteY694" fmla="*/ 3870481 h 5092591"/>
              <a:gd name="connsiteX695" fmla="*/ 2810337 w 4546203"/>
              <a:gd name="connsiteY695" fmla="*/ 3835859 h 5092591"/>
              <a:gd name="connsiteX696" fmla="*/ 3191574 w 4546203"/>
              <a:gd name="connsiteY696" fmla="*/ 3828298 h 5092591"/>
              <a:gd name="connsiteX697" fmla="*/ 3188789 w 4546203"/>
              <a:gd name="connsiteY697" fmla="*/ 3831879 h 5092591"/>
              <a:gd name="connsiteX698" fmla="*/ 3287481 w 4546203"/>
              <a:gd name="connsiteY698" fmla="*/ 3969571 h 5092591"/>
              <a:gd name="connsiteX699" fmla="*/ 3340806 w 4546203"/>
              <a:gd name="connsiteY699" fmla="*/ 3929378 h 5092591"/>
              <a:gd name="connsiteX700" fmla="*/ 3254053 w 4546203"/>
              <a:gd name="connsiteY700" fmla="*/ 3854961 h 5092591"/>
              <a:gd name="connsiteX701" fmla="*/ 3205105 w 4546203"/>
              <a:gd name="connsiteY701" fmla="*/ 3833471 h 5092591"/>
              <a:gd name="connsiteX702" fmla="*/ 3191574 w 4546203"/>
              <a:gd name="connsiteY702" fmla="*/ 3828298 h 5092591"/>
              <a:gd name="connsiteX703" fmla="*/ 1284987 w 4546203"/>
              <a:gd name="connsiteY703" fmla="*/ 3820737 h 5092591"/>
              <a:gd name="connsiteX704" fmla="*/ 1255140 w 4546203"/>
              <a:gd name="connsiteY704" fmla="*/ 3859338 h 5092591"/>
              <a:gd name="connsiteX705" fmla="*/ 1290956 w 4546203"/>
              <a:gd name="connsiteY705" fmla="*/ 3885603 h 5092591"/>
              <a:gd name="connsiteX706" fmla="*/ 1319609 w 4546203"/>
              <a:gd name="connsiteY706" fmla="*/ 3846604 h 5092591"/>
              <a:gd name="connsiteX707" fmla="*/ 1284987 w 4546203"/>
              <a:gd name="connsiteY707" fmla="*/ 3820737 h 5092591"/>
              <a:gd name="connsiteX708" fmla="*/ 2848938 w 4546203"/>
              <a:gd name="connsiteY708" fmla="*/ 3818747 h 5092591"/>
              <a:gd name="connsiteX709" fmla="*/ 2816704 w 4546203"/>
              <a:gd name="connsiteY709" fmla="*/ 3833073 h 5092591"/>
              <a:gd name="connsiteX710" fmla="*/ 2832224 w 4546203"/>
              <a:gd name="connsiteY710" fmla="*/ 3868491 h 5092591"/>
              <a:gd name="connsiteX711" fmla="*/ 2864856 w 4546203"/>
              <a:gd name="connsiteY711" fmla="*/ 3853369 h 5092591"/>
              <a:gd name="connsiteX712" fmla="*/ 2848938 w 4546203"/>
              <a:gd name="connsiteY712" fmla="*/ 3818747 h 5092591"/>
              <a:gd name="connsiteX713" fmla="*/ 1048205 w 4546203"/>
              <a:gd name="connsiteY713" fmla="*/ 3802829 h 5092591"/>
              <a:gd name="connsiteX714" fmla="*/ 1010400 w 4546203"/>
              <a:gd name="connsiteY714" fmla="*/ 3834665 h 5092591"/>
              <a:gd name="connsiteX715" fmla="*/ 1045420 w 4546203"/>
              <a:gd name="connsiteY715" fmla="*/ 3867695 h 5092591"/>
              <a:gd name="connsiteX716" fmla="*/ 1078450 w 4546203"/>
              <a:gd name="connsiteY716" fmla="*/ 3831482 h 5092591"/>
              <a:gd name="connsiteX717" fmla="*/ 1048205 w 4546203"/>
              <a:gd name="connsiteY717" fmla="*/ 3802829 h 5092591"/>
              <a:gd name="connsiteX718" fmla="*/ 3237339 w 4546203"/>
              <a:gd name="connsiteY718" fmla="*/ 3794870 h 5092591"/>
              <a:gd name="connsiteX719" fmla="*/ 3208289 w 4546203"/>
              <a:gd name="connsiteY719" fmla="*/ 3817553 h 5092591"/>
              <a:gd name="connsiteX720" fmla="*/ 3269573 w 4546203"/>
              <a:gd name="connsiteY720" fmla="*/ 3844216 h 5092591"/>
              <a:gd name="connsiteX721" fmla="*/ 3273155 w 4546203"/>
              <a:gd name="connsiteY721" fmla="*/ 3841032 h 5092591"/>
              <a:gd name="connsiteX722" fmla="*/ 3237339 w 4546203"/>
              <a:gd name="connsiteY722" fmla="*/ 3794870 h 5092591"/>
              <a:gd name="connsiteX723" fmla="*/ 1141326 w 4546203"/>
              <a:gd name="connsiteY723" fmla="*/ 3792880 h 5092591"/>
              <a:gd name="connsiteX724" fmla="*/ 1108694 w 4546203"/>
              <a:gd name="connsiteY724" fmla="*/ 3829492 h 5092591"/>
              <a:gd name="connsiteX725" fmla="*/ 1143714 w 4546203"/>
              <a:gd name="connsiteY725" fmla="*/ 3859736 h 5092591"/>
              <a:gd name="connsiteX726" fmla="*/ 1175550 w 4546203"/>
              <a:gd name="connsiteY726" fmla="*/ 3822727 h 5092591"/>
              <a:gd name="connsiteX727" fmla="*/ 1141326 w 4546203"/>
              <a:gd name="connsiteY727" fmla="*/ 3792880 h 5092591"/>
              <a:gd name="connsiteX728" fmla="*/ 3128698 w 4546203"/>
              <a:gd name="connsiteY728" fmla="*/ 3790890 h 5092591"/>
              <a:gd name="connsiteX729" fmla="*/ 3105219 w 4546203"/>
              <a:gd name="connsiteY729" fmla="*/ 3808002 h 5092591"/>
              <a:gd name="connsiteX730" fmla="*/ 3125515 w 4546203"/>
              <a:gd name="connsiteY730" fmla="*/ 3837451 h 5092591"/>
              <a:gd name="connsiteX731" fmla="*/ 3150188 w 4546203"/>
              <a:gd name="connsiteY731" fmla="*/ 3820737 h 5092591"/>
              <a:gd name="connsiteX732" fmla="*/ 3128698 w 4546203"/>
              <a:gd name="connsiteY732" fmla="*/ 3790890 h 5092591"/>
              <a:gd name="connsiteX733" fmla="*/ 1236437 w 4546203"/>
              <a:gd name="connsiteY733" fmla="*/ 3781340 h 5092591"/>
              <a:gd name="connsiteX734" fmla="*/ 1205396 w 4546203"/>
              <a:gd name="connsiteY734" fmla="*/ 3819145 h 5092591"/>
              <a:gd name="connsiteX735" fmla="*/ 1239620 w 4546203"/>
              <a:gd name="connsiteY735" fmla="*/ 3847002 h 5092591"/>
              <a:gd name="connsiteX736" fmla="*/ 1269865 w 4546203"/>
              <a:gd name="connsiteY736" fmla="*/ 3808798 h 5092591"/>
              <a:gd name="connsiteX737" fmla="*/ 1236437 w 4546203"/>
              <a:gd name="connsiteY737" fmla="*/ 3781340 h 5092591"/>
              <a:gd name="connsiteX738" fmla="*/ 2919376 w 4546203"/>
              <a:gd name="connsiteY738" fmla="*/ 3776166 h 5092591"/>
              <a:gd name="connsiteX739" fmla="*/ 2872019 w 4546203"/>
              <a:gd name="connsiteY739" fmla="*/ 3800839 h 5092591"/>
              <a:gd name="connsiteX740" fmla="*/ 2920171 w 4546203"/>
              <a:gd name="connsiteY740" fmla="*/ 3901123 h 5092591"/>
              <a:gd name="connsiteX741" fmla="*/ 2971507 w 4546203"/>
              <a:gd name="connsiteY741" fmla="*/ 3874858 h 5092591"/>
              <a:gd name="connsiteX742" fmla="*/ 2919376 w 4546203"/>
              <a:gd name="connsiteY742" fmla="*/ 3776166 h 5092591"/>
              <a:gd name="connsiteX743" fmla="*/ 3070199 w 4546203"/>
              <a:gd name="connsiteY743" fmla="*/ 3772983 h 5092591"/>
              <a:gd name="connsiteX744" fmla="*/ 3046720 w 4546203"/>
              <a:gd name="connsiteY744" fmla="*/ 3788503 h 5092591"/>
              <a:gd name="connsiteX745" fmla="*/ 3065822 w 4546203"/>
              <a:gd name="connsiteY745" fmla="*/ 3819145 h 5092591"/>
              <a:gd name="connsiteX746" fmla="*/ 3090097 w 4546203"/>
              <a:gd name="connsiteY746" fmla="*/ 3803227 h 5092591"/>
              <a:gd name="connsiteX747" fmla="*/ 3070199 w 4546203"/>
              <a:gd name="connsiteY747" fmla="*/ 3772983 h 5092591"/>
              <a:gd name="connsiteX748" fmla="*/ 1328364 w 4546203"/>
              <a:gd name="connsiteY748" fmla="*/ 3764626 h 5092591"/>
              <a:gd name="connsiteX749" fmla="*/ 1298517 w 4546203"/>
              <a:gd name="connsiteY749" fmla="*/ 3803227 h 5092591"/>
              <a:gd name="connsiteX750" fmla="*/ 1332741 w 4546203"/>
              <a:gd name="connsiteY750" fmla="*/ 3828696 h 5092591"/>
              <a:gd name="connsiteX751" fmla="*/ 1360996 w 4546203"/>
              <a:gd name="connsiteY751" fmla="*/ 3789697 h 5092591"/>
              <a:gd name="connsiteX752" fmla="*/ 1328364 w 4546203"/>
              <a:gd name="connsiteY752" fmla="*/ 3764626 h 5092591"/>
              <a:gd name="connsiteX753" fmla="*/ 3011302 w 4546203"/>
              <a:gd name="connsiteY753" fmla="*/ 3758656 h 5092591"/>
              <a:gd name="connsiteX754" fmla="*/ 2987823 w 4546203"/>
              <a:gd name="connsiteY754" fmla="*/ 3772983 h 5092591"/>
              <a:gd name="connsiteX755" fmla="*/ 3006925 w 4546203"/>
              <a:gd name="connsiteY755" fmla="*/ 3804023 h 5092591"/>
              <a:gd name="connsiteX756" fmla="*/ 3030404 w 4546203"/>
              <a:gd name="connsiteY756" fmla="*/ 3789299 h 5092591"/>
              <a:gd name="connsiteX757" fmla="*/ 3011302 w 4546203"/>
              <a:gd name="connsiteY757" fmla="*/ 3758656 h 5092591"/>
              <a:gd name="connsiteX758" fmla="*/ 3476508 w 4546203"/>
              <a:gd name="connsiteY758" fmla="*/ 3754279 h 5092591"/>
              <a:gd name="connsiteX759" fmla="*/ 3445468 w 4546203"/>
              <a:gd name="connsiteY759" fmla="*/ 3783727 h 5092591"/>
              <a:gd name="connsiteX760" fmla="*/ 3469345 w 4546203"/>
              <a:gd name="connsiteY760" fmla="*/ 3807604 h 5092591"/>
              <a:gd name="connsiteX761" fmla="*/ 3497202 w 4546203"/>
              <a:gd name="connsiteY761" fmla="*/ 3776166 h 5092591"/>
              <a:gd name="connsiteX762" fmla="*/ 3476508 w 4546203"/>
              <a:gd name="connsiteY762" fmla="*/ 3754279 h 5092591"/>
              <a:gd name="connsiteX763" fmla="*/ 1097153 w 4546203"/>
              <a:gd name="connsiteY763" fmla="*/ 3751891 h 5092591"/>
              <a:gd name="connsiteX764" fmla="*/ 1060542 w 4546203"/>
              <a:gd name="connsiteY764" fmla="*/ 3784523 h 5092591"/>
              <a:gd name="connsiteX765" fmla="*/ 1093572 w 4546203"/>
              <a:gd name="connsiteY765" fmla="*/ 3815563 h 5092591"/>
              <a:gd name="connsiteX766" fmla="*/ 1126602 w 4546203"/>
              <a:gd name="connsiteY766" fmla="*/ 3779748 h 5092591"/>
              <a:gd name="connsiteX767" fmla="*/ 1097153 w 4546203"/>
              <a:gd name="connsiteY767" fmla="*/ 3751891 h 5092591"/>
              <a:gd name="connsiteX768" fmla="*/ 3299420 w 4546203"/>
              <a:gd name="connsiteY768" fmla="*/ 3746718 h 5092591"/>
              <a:gd name="connsiteX769" fmla="*/ 3268777 w 4546203"/>
              <a:gd name="connsiteY769" fmla="*/ 3772585 h 5092591"/>
              <a:gd name="connsiteX770" fmla="*/ 3293052 w 4546203"/>
              <a:gd name="connsiteY770" fmla="*/ 3802033 h 5092591"/>
              <a:gd name="connsiteX771" fmla="*/ 3324093 w 4546203"/>
              <a:gd name="connsiteY771" fmla="*/ 3774972 h 5092591"/>
              <a:gd name="connsiteX772" fmla="*/ 3299420 w 4546203"/>
              <a:gd name="connsiteY772" fmla="*/ 3746718 h 5092591"/>
              <a:gd name="connsiteX773" fmla="*/ 1189478 w 4546203"/>
              <a:gd name="connsiteY773" fmla="*/ 3740350 h 5092591"/>
              <a:gd name="connsiteX774" fmla="*/ 1156448 w 4546203"/>
              <a:gd name="connsiteY774" fmla="*/ 3776962 h 5092591"/>
              <a:gd name="connsiteX775" fmla="*/ 1190672 w 4546203"/>
              <a:gd name="connsiteY775" fmla="*/ 3805615 h 5092591"/>
              <a:gd name="connsiteX776" fmla="*/ 1221713 w 4546203"/>
              <a:gd name="connsiteY776" fmla="*/ 3769003 h 5092591"/>
              <a:gd name="connsiteX777" fmla="*/ 1189478 w 4546203"/>
              <a:gd name="connsiteY777" fmla="*/ 3740350 h 5092591"/>
              <a:gd name="connsiteX778" fmla="*/ 1281405 w 4546203"/>
              <a:gd name="connsiteY778" fmla="*/ 3727218 h 5092591"/>
              <a:gd name="connsiteX779" fmla="*/ 1250365 w 4546203"/>
              <a:gd name="connsiteY779" fmla="*/ 3765024 h 5092591"/>
              <a:gd name="connsiteX780" fmla="*/ 1283395 w 4546203"/>
              <a:gd name="connsiteY780" fmla="*/ 3791686 h 5092591"/>
              <a:gd name="connsiteX781" fmla="*/ 1313639 w 4546203"/>
              <a:gd name="connsiteY781" fmla="*/ 3753085 h 5092591"/>
              <a:gd name="connsiteX782" fmla="*/ 1281405 w 4546203"/>
              <a:gd name="connsiteY782" fmla="*/ 3727218 h 5092591"/>
              <a:gd name="connsiteX783" fmla="*/ 3161728 w 4546203"/>
              <a:gd name="connsiteY783" fmla="*/ 3709708 h 5092591"/>
              <a:gd name="connsiteX784" fmla="*/ 3119147 w 4546203"/>
              <a:gd name="connsiteY784" fmla="*/ 3741942 h 5092591"/>
              <a:gd name="connsiteX785" fmla="*/ 3187197 w 4546203"/>
              <a:gd name="connsiteY785" fmla="*/ 3809594 h 5092591"/>
              <a:gd name="connsiteX786" fmla="*/ 3219829 w 4546203"/>
              <a:gd name="connsiteY786" fmla="*/ 3784921 h 5092591"/>
              <a:gd name="connsiteX787" fmla="*/ 3161728 w 4546203"/>
              <a:gd name="connsiteY787" fmla="*/ 3709708 h 5092591"/>
              <a:gd name="connsiteX788" fmla="*/ 3433529 w 4546203"/>
              <a:gd name="connsiteY788" fmla="*/ 3708116 h 5092591"/>
              <a:gd name="connsiteX789" fmla="*/ 3405673 w 4546203"/>
              <a:gd name="connsiteY789" fmla="*/ 3739953 h 5092591"/>
              <a:gd name="connsiteX790" fmla="*/ 3428356 w 4546203"/>
              <a:gd name="connsiteY790" fmla="*/ 3763830 h 5092591"/>
              <a:gd name="connsiteX791" fmla="*/ 3460192 w 4546203"/>
              <a:gd name="connsiteY791" fmla="*/ 3734779 h 5092591"/>
              <a:gd name="connsiteX792" fmla="*/ 3433529 w 4546203"/>
              <a:gd name="connsiteY792" fmla="*/ 3708116 h 5092591"/>
              <a:gd name="connsiteX793" fmla="*/ 3263206 w 4546203"/>
              <a:gd name="connsiteY793" fmla="*/ 3704535 h 5092591"/>
              <a:gd name="connsiteX794" fmla="*/ 3233359 w 4546203"/>
              <a:gd name="connsiteY794" fmla="*/ 3729208 h 5092591"/>
              <a:gd name="connsiteX795" fmla="*/ 3254849 w 4546203"/>
              <a:gd name="connsiteY795" fmla="*/ 3754677 h 5092591"/>
              <a:gd name="connsiteX796" fmla="*/ 3284695 w 4546203"/>
              <a:gd name="connsiteY796" fmla="*/ 3729208 h 5092591"/>
              <a:gd name="connsiteX797" fmla="*/ 3263206 w 4546203"/>
              <a:gd name="connsiteY797" fmla="*/ 3704535 h 5092591"/>
              <a:gd name="connsiteX798" fmla="*/ 1146500 w 4546203"/>
              <a:gd name="connsiteY798" fmla="*/ 3700555 h 5092591"/>
              <a:gd name="connsiteX799" fmla="*/ 1109888 w 4546203"/>
              <a:gd name="connsiteY799" fmla="*/ 3732789 h 5092591"/>
              <a:gd name="connsiteX800" fmla="*/ 1142520 w 4546203"/>
              <a:gd name="connsiteY800" fmla="*/ 3763432 h 5092591"/>
              <a:gd name="connsiteX801" fmla="*/ 1171571 w 4546203"/>
              <a:gd name="connsiteY801" fmla="*/ 3731198 h 5092591"/>
              <a:gd name="connsiteX802" fmla="*/ 1146500 w 4546203"/>
              <a:gd name="connsiteY802" fmla="*/ 3700555 h 5092591"/>
              <a:gd name="connsiteX803" fmla="*/ 1236835 w 4546203"/>
              <a:gd name="connsiteY803" fmla="*/ 3687821 h 5092591"/>
              <a:gd name="connsiteX804" fmla="*/ 1204600 w 4546203"/>
              <a:gd name="connsiteY804" fmla="*/ 3724432 h 5092591"/>
              <a:gd name="connsiteX805" fmla="*/ 1236437 w 4546203"/>
              <a:gd name="connsiteY805" fmla="*/ 3752289 h 5092591"/>
              <a:gd name="connsiteX806" fmla="*/ 1267875 w 4546203"/>
              <a:gd name="connsiteY806" fmla="*/ 3714882 h 5092591"/>
              <a:gd name="connsiteX807" fmla="*/ 1236835 w 4546203"/>
              <a:gd name="connsiteY807" fmla="*/ 3687821 h 5092591"/>
              <a:gd name="connsiteX808" fmla="*/ 3141433 w 4546203"/>
              <a:gd name="connsiteY808" fmla="*/ 3683045 h 5092591"/>
              <a:gd name="connsiteX809" fmla="*/ 3108801 w 4546203"/>
              <a:gd name="connsiteY809" fmla="*/ 3700157 h 5092591"/>
              <a:gd name="connsiteX810" fmla="*/ 3102035 w 4546203"/>
              <a:gd name="connsiteY810" fmla="*/ 3712096 h 5092591"/>
              <a:gd name="connsiteX811" fmla="*/ 3107607 w 4546203"/>
              <a:gd name="connsiteY811" fmla="*/ 3715678 h 5092591"/>
              <a:gd name="connsiteX812" fmla="*/ 3143025 w 4546203"/>
              <a:gd name="connsiteY812" fmla="*/ 3689413 h 5092591"/>
              <a:gd name="connsiteX813" fmla="*/ 3141433 w 4546203"/>
              <a:gd name="connsiteY813" fmla="*/ 3683045 h 5092591"/>
              <a:gd name="connsiteX814" fmla="*/ 1195050 w 4546203"/>
              <a:gd name="connsiteY814" fmla="*/ 3647628 h 5092591"/>
              <a:gd name="connsiteX815" fmla="*/ 1158438 w 4546203"/>
              <a:gd name="connsiteY815" fmla="*/ 3681852 h 5092591"/>
              <a:gd name="connsiteX816" fmla="*/ 1190274 w 4546203"/>
              <a:gd name="connsiteY816" fmla="*/ 3711300 h 5092591"/>
              <a:gd name="connsiteX817" fmla="*/ 1222110 w 4546203"/>
              <a:gd name="connsiteY817" fmla="*/ 3677076 h 5092591"/>
              <a:gd name="connsiteX818" fmla="*/ 1195050 w 4546203"/>
              <a:gd name="connsiteY818" fmla="*/ 3647628 h 5092591"/>
              <a:gd name="connsiteX819" fmla="*/ 3344786 w 4546203"/>
              <a:gd name="connsiteY819" fmla="*/ 3613006 h 5092591"/>
              <a:gd name="connsiteX820" fmla="*/ 3318123 w 4546203"/>
              <a:gd name="connsiteY820" fmla="*/ 3637679 h 5092591"/>
              <a:gd name="connsiteX821" fmla="*/ 3343990 w 4546203"/>
              <a:gd name="connsiteY821" fmla="*/ 3666331 h 5092591"/>
              <a:gd name="connsiteX822" fmla="*/ 3369857 w 4546203"/>
              <a:gd name="connsiteY822" fmla="*/ 3640067 h 5092591"/>
              <a:gd name="connsiteX823" fmla="*/ 3344786 w 4546203"/>
              <a:gd name="connsiteY823" fmla="*/ 3613006 h 5092591"/>
              <a:gd name="connsiteX824" fmla="*/ 947922 w 4546203"/>
              <a:gd name="connsiteY824" fmla="*/ 3587537 h 5092591"/>
              <a:gd name="connsiteX825" fmla="*/ 915289 w 4546203"/>
              <a:gd name="connsiteY825" fmla="*/ 3613802 h 5092591"/>
              <a:gd name="connsiteX826" fmla="*/ 939962 w 4546203"/>
              <a:gd name="connsiteY826" fmla="*/ 3644444 h 5092591"/>
              <a:gd name="connsiteX827" fmla="*/ 972197 w 4546203"/>
              <a:gd name="connsiteY827" fmla="*/ 3617781 h 5092591"/>
              <a:gd name="connsiteX828" fmla="*/ 947922 w 4546203"/>
              <a:gd name="connsiteY828" fmla="*/ 3587537 h 5092591"/>
              <a:gd name="connsiteX829" fmla="*/ 3303797 w 4546203"/>
              <a:gd name="connsiteY829" fmla="*/ 3572017 h 5092591"/>
              <a:gd name="connsiteX830" fmla="*/ 3277532 w 4546203"/>
              <a:gd name="connsiteY830" fmla="*/ 3598282 h 5092591"/>
              <a:gd name="connsiteX831" fmla="*/ 3299021 w 4546203"/>
              <a:gd name="connsiteY831" fmla="*/ 3620965 h 5092591"/>
              <a:gd name="connsiteX832" fmla="*/ 3325286 w 4546203"/>
              <a:gd name="connsiteY832" fmla="*/ 3595496 h 5092591"/>
              <a:gd name="connsiteX833" fmla="*/ 3303797 w 4546203"/>
              <a:gd name="connsiteY833" fmla="*/ 3572017 h 5092591"/>
              <a:gd name="connsiteX834" fmla="*/ 951901 w 4546203"/>
              <a:gd name="connsiteY834" fmla="*/ 3509538 h 5092591"/>
              <a:gd name="connsiteX835" fmla="*/ 918075 w 4546203"/>
              <a:gd name="connsiteY835" fmla="*/ 3535007 h 5092591"/>
              <a:gd name="connsiteX836" fmla="*/ 941156 w 4546203"/>
              <a:gd name="connsiteY836" fmla="*/ 3565252 h 5092591"/>
              <a:gd name="connsiteX837" fmla="*/ 974186 w 4546203"/>
              <a:gd name="connsiteY837" fmla="*/ 3539385 h 5092591"/>
              <a:gd name="connsiteX838" fmla="*/ 951901 w 4546203"/>
              <a:gd name="connsiteY838" fmla="*/ 3509538 h 5092591"/>
              <a:gd name="connsiteX839" fmla="*/ 1078848 w 4546203"/>
              <a:gd name="connsiteY839" fmla="*/ 3484070 h 5092591"/>
              <a:gd name="connsiteX840" fmla="*/ 1046216 w 4546203"/>
              <a:gd name="connsiteY840" fmla="*/ 3510334 h 5092591"/>
              <a:gd name="connsiteX841" fmla="*/ 1068501 w 4546203"/>
              <a:gd name="connsiteY841" fmla="*/ 3538191 h 5092591"/>
              <a:gd name="connsiteX842" fmla="*/ 1100337 w 4546203"/>
              <a:gd name="connsiteY842" fmla="*/ 3510732 h 5092591"/>
              <a:gd name="connsiteX843" fmla="*/ 1078848 w 4546203"/>
              <a:gd name="connsiteY843" fmla="*/ 3484070 h 5092591"/>
              <a:gd name="connsiteX844" fmla="*/ 1236437 w 4546203"/>
              <a:gd name="connsiteY844" fmla="*/ 3478896 h 5092591"/>
              <a:gd name="connsiteX845" fmla="*/ 1230467 w 4546203"/>
              <a:gd name="connsiteY845" fmla="*/ 3485263 h 5092591"/>
              <a:gd name="connsiteX846" fmla="*/ 1268671 w 4546203"/>
              <a:gd name="connsiteY846" fmla="*/ 3525456 h 5092591"/>
              <a:gd name="connsiteX847" fmla="*/ 1275436 w 4546203"/>
              <a:gd name="connsiteY847" fmla="*/ 3518293 h 5092591"/>
              <a:gd name="connsiteX848" fmla="*/ 1236437 w 4546203"/>
              <a:gd name="connsiteY848" fmla="*/ 3478896 h 5092591"/>
              <a:gd name="connsiteX849" fmla="*/ 957074 w 4546203"/>
              <a:gd name="connsiteY849" fmla="*/ 3412836 h 5092591"/>
              <a:gd name="connsiteX850" fmla="*/ 922453 w 4546203"/>
              <a:gd name="connsiteY850" fmla="*/ 3436713 h 5092591"/>
              <a:gd name="connsiteX851" fmla="*/ 943146 w 4546203"/>
              <a:gd name="connsiteY851" fmla="*/ 3466958 h 5092591"/>
              <a:gd name="connsiteX852" fmla="*/ 977370 w 4546203"/>
              <a:gd name="connsiteY852" fmla="*/ 3442682 h 5092591"/>
              <a:gd name="connsiteX853" fmla="*/ 957074 w 4546203"/>
              <a:gd name="connsiteY853" fmla="*/ 3412836 h 5092591"/>
              <a:gd name="connsiteX854" fmla="*/ 3465366 w 4546203"/>
              <a:gd name="connsiteY854" fmla="*/ 3410050 h 5092591"/>
              <a:gd name="connsiteX855" fmla="*/ 3363092 w 4546203"/>
              <a:gd name="connsiteY855" fmla="*/ 3535405 h 5092591"/>
              <a:gd name="connsiteX856" fmla="*/ 3300613 w 4546203"/>
              <a:gd name="connsiteY856" fmla="*/ 3480090 h 5092591"/>
              <a:gd name="connsiteX857" fmla="*/ 3278726 w 4546203"/>
              <a:gd name="connsiteY857" fmla="*/ 3503967 h 5092591"/>
              <a:gd name="connsiteX858" fmla="*/ 3619373 w 4546203"/>
              <a:gd name="connsiteY858" fmla="*/ 3826706 h 5092591"/>
              <a:gd name="connsiteX859" fmla="*/ 3638475 w 4546203"/>
              <a:gd name="connsiteY859" fmla="*/ 3829094 h 5092591"/>
              <a:gd name="connsiteX860" fmla="*/ 3701351 w 4546203"/>
              <a:gd name="connsiteY860" fmla="*/ 3800043 h 5092591"/>
              <a:gd name="connsiteX861" fmla="*/ 3697372 w 4546203"/>
              <a:gd name="connsiteY861" fmla="*/ 3796064 h 5092591"/>
              <a:gd name="connsiteX862" fmla="*/ 3706922 w 4546203"/>
              <a:gd name="connsiteY862" fmla="*/ 3775370 h 5092591"/>
              <a:gd name="connsiteX863" fmla="*/ 3785319 w 4546203"/>
              <a:gd name="connsiteY863" fmla="*/ 3678270 h 5092591"/>
              <a:gd name="connsiteX864" fmla="*/ 3769799 w 4546203"/>
              <a:gd name="connsiteY864" fmla="*/ 3668719 h 5092591"/>
              <a:gd name="connsiteX865" fmla="*/ 3677474 w 4546203"/>
              <a:gd name="connsiteY865" fmla="*/ 3782135 h 5092591"/>
              <a:gd name="connsiteX866" fmla="*/ 3615393 w 4546203"/>
              <a:gd name="connsiteY866" fmla="*/ 3727218 h 5092591"/>
              <a:gd name="connsiteX867" fmla="*/ 3700555 w 4546203"/>
              <a:gd name="connsiteY867" fmla="*/ 3622159 h 5092591"/>
              <a:gd name="connsiteX868" fmla="*/ 3679464 w 4546203"/>
              <a:gd name="connsiteY868" fmla="*/ 3621363 h 5092591"/>
              <a:gd name="connsiteX869" fmla="*/ 3598679 w 4546203"/>
              <a:gd name="connsiteY869" fmla="*/ 3721647 h 5092591"/>
              <a:gd name="connsiteX870" fmla="*/ 3534211 w 4546203"/>
              <a:gd name="connsiteY870" fmla="*/ 3664740 h 5092591"/>
              <a:gd name="connsiteX871" fmla="*/ 3548936 w 4546203"/>
              <a:gd name="connsiteY871" fmla="*/ 3646434 h 5092591"/>
              <a:gd name="connsiteX872" fmla="*/ 3613802 w 4546203"/>
              <a:gd name="connsiteY872" fmla="*/ 3566048 h 5092591"/>
              <a:gd name="connsiteX873" fmla="*/ 3616587 w 4546203"/>
              <a:gd name="connsiteY873" fmla="*/ 3549732 h 5092591"/>
              <a:gd name="connsiteX874" fmla="*/ 3610618 w 4546203"/>
              <a:gd name="connsiteY874" fmla="*/ 3548936 h 5092591"/>
              <a:gd name="connsiteX875" fmla="*/ 3519089 w 4546203"/>
              <a:gd name="connsiteY875" fmla="*/ 3659566 h 5092591"/>
              <a:gd name="connsiteX876" fmla="*/ 3454621 w 4546203"/>
              <a:gd name="connsiteY876" fmla="*/ 3601863 h 5092591"/>
              <a:gd name="connsiteX877" fmla="*/ 3536997 w 4546203"/>
              <a:gd name="connsiteY877" fmla="*/ 3498794 h 5092591"/>
              <a:gd name="connsiteX878" fmla="*/ 3542568 w 4546203"/>
              <a:gd name="connsiteY878" fmla="*/ 3483274 h 5092591"/>
              <a:gd name="connsiteX879" fmla="*/ 3536997 w 4546203"/>
              <a:gd name="connsiteY879" fmla="*/ 3480886 h 5092591"/>
              <a:gd name="connsiteX880" fmla="*/ 3440693 w 4546203"/>
              <a:gd name="connsiteY880" fmla="*/ 3597884 h 5092591"/>
              <a:gd name="connsiteX881" fmla="*/ 3373837 w 4546203"/>
              <a:gd name="connsiteY881" fmla="*/ 3538191 h 5092591"/>
              <a:gd name="connsiteX882" fmla="*/ 3426366 w 4546203"/>
              <a:gd name="connsiteY882" fmla="*/ 3475315 h 5092591"/>
              <a:gd name="connsiteX883" fmla="*/ 3465366 w 4546203"/>
              <a:gd name="connsiteY883" fmla="*/ 3410050 h 5092591"/>
              <a:gd name="connsiteX884" fmla="*/ 1053777 w 4546203"/>
              <a:gd name="connsiteY884" fmla="*/ 3369459 h 5092591"/>
              <a:gd name="connsiteX885" fmla="*/ 1019155 w 4546203"/>
              <a:gd name="connsiteY885" fmla="*/ 3392938 h 5092591"/>
              <a:gd name="connsiteX886" fmla="*/ 1039053 w 4546203"/>
              <a:gd name="connsiteY886" fmla="*/ 3421193 h 5092591"/>
              <a:gd name="connsiteX887" fmla="*/ 1072879 w 4546203"/>
              <a:gd name="connsiteY887" fmla="*/ 3396520 h 5092591"/>
              <a:gd name="connsiteX888" fmla="*/ 1053777 w 4546203"/>
              <a:gd name="connsiteY888" fmla="*/ 3369459 h 5092591"/>
              <a:gd name="connsiteX889" fmla="*/ 3675484 w 4546203"/>
              <a:gd name="connsiteY889" fmla="*/ 3152177 h 5092591"/>
              <a:gd name="connsiteX890" fmla="*/ 3667127 w 4546203"/>
              <a:gd name="connsiteY890" fmla="*/ 3170085 h 5092591"/>
              <a:gd name="connsiteX891" fmla="*/ 3689412 w 4546203"/>
              <a:gd name="connsiteY891" fmla="*/ 3179636 h 5092591"/>
              <a:gd name="connsiteX892" fmla="*/ 3697769 w 4546203"/>
              <a:gd name="connsiteY892" fmla="*/ 3161330 h 5092591"/>
              <a:gd name="connsiteX893" fmla="*/ 3675484 w 4546203"/>
              <a:gd name="connsiteY893" fmla="*/ 3152177 h 5092591"/>
              <a:gd name="connsiteX894" fmla="*/ 784363 w 4546203"/>
              <a:gd name="connsiteY894" fmla="*/ 3125913 h 5092591"/>
              <a:gd name="connsiteX895" fmla="*/ 779190 w 4546203"/>
              <a:gd name="connsiteY895" fmla="*/ 3141831 h 5092591"/>
              <a:gd name="connsiteX896" fmla="*/ 820577 w 4546203"/>
              <a:gd name="connsiteY896" fmla="*/ 3236146 h 5092591"/>
              <a:gd name="connsiteX897" fmla="*/ 828934 w 4546203"/>
              <a:gd name="connsiteY897" fmla="*/ 3242115 h 5092591"/>
              <a:gd name="connsiteX898" fmla="*/ 831322 w 4546203"/>
              <a:gd name="connsiteY898" fmla="*/ 3232166 h 5092591"/>
              <a:gd name="connsiteX899" fmla="*/ 784363 w 4546203"/>
              <a:gd name="connsiteY899" fmla="*/ 3125913 h 5092591"/>
              <a:gd name="connsiteX900" fmla="*/ 3741146 w 4546203"/>
              <a:gd name="connsiteY900" fmla="*/ 3119943 h 5092591"/>
              <a:gd name="connsiteX901" fmla="*/ 3732789 w 4546203"/>
              <a:gd name="connsiteY901" fmla="*/ 3138647 h 5092591"/>
              <a:gd name="connsiteX902" fmla="*/ 3755871 w 4546203"/>
              <a:gd name="connsiteY902" fmla="*/ 3147800 h 5092591"/>
              <a:gd name="connsiteX903" fmla="*/ 3763034 w 4546203"/>
              <a:gd name="connsiteY903" fmla="*/ 3128300 h 5092591"/>
              <a:gd name="connsiteX904" fmla="*/ 3741146 w 4546203"/>
              <a:gd name="connsiteY904" fmla="*/ 3119943 h 5092591"/>
              <a:gd name="connsiteX905" fmla="*/ 828536 w 4546203"/>
              <a:gd name="connsiteY905" fmla="*/ 3115964 h 5092591"/>
              <a:gd name="connsiteX906" fmla="*/ 819781 w 4546203"/>
              <a:gd name="connsiteY906" fmla="*/ 3118352 h 5092591"/>
              <a:gd name="connsiteX907" fmla="*/ 855597 w 4546203"/>
              <a:gd name="connsiteY907" fmla="*/ 3207891 h 5092591"/>
              <a:gd name="connsiteX908" fmla="*/ 867137 w 4546203"/>
              <a:gd name="connsiteY908" fmla="*/ 3224207 h 5092591"/>
              <a:gd name="connsiteX909" fmla="*/ 873505 w 4546203"/>
              <a:gd name="connsiteY909" fmla="*/ 3219829 h 5092591"/>
              <a:gd name="connsiteX910" fmla="*/ 828536 w 4546203"/>
              <a:gd name="connsiteY910" fmla="*/ 3115964 h 5092591"/>
              <a:gd name="connsiteX911" fmla="*/ 3607335 w 4546203"/>
              <a:gd name="connsiteY911" fmla="*/ 3108154 h 5092591"/>
              <a:gd name="connsiteX912" fmla="*/ 3595894 w 4546203"/>
              <a:gd name="connsiteY912" fmla="*/ 3123923 h 5092591"/>
              <a:gd name="connsiteX913" fmla="*/ 3617383 w 4546203"/>
              <a:gd name="connsiteY913" fmla="*/ 3133076 h 5092591"/>
              <a:gd name="connsiteX914" fmla="*/ 3624148 w 4546203"/>
              <a:gd name="connsiteY914" fmla="*/ 3115964 h 5092591"/>
              <a:gd name="connsiteX915" fmla="*/ 3607335 w 4546203"/>
              <a:gd name="connsiteY915" fmla="*/ 3108154 h 5092591"/>
              <a:gd name="connsiteX916" fmla="*/ 903351 w 4546203"/>
              <a:gd name="connsiteY916" fmla="*/ 3093679 h 5092591"/>
              <a:gd name="connsiteX917" fmla="*/ 897382 w 4546203"/>
              <a:gd name="connsiteY917" fmla="*/ 3096464 h 5092591"/>
              <a:gd name="connsiteX918" fmla="*/ 986523 w 4546203"/>
              <a:gd name="connsiteY918" fmla="*/ 3279920 h 5092591"/>
              <a:gd name="connsiteX919" fmla="*/ 992492 w 4546203"/>
              <a:gd name="connsiteY919" fmla="*/ 3277135 h 5092591"/>
              <a:gd name="connsiteX920" fmla="*/ 903351 w 4546203"/>
              <a:gd name="connsiteY920" fmla="*/ 3093679 h 5092591"/>
              <a:gd name="connsiteX921" fmla="*/ 3796461 w 4546203"/>
              <a:gd name="connsiteY921" fmla="*/ 3085322 h 5092591"/>
              <a:gd name="connsiteX922" fmla="*/ 3790094 w 4546203"/>
              <a:gd name="connsiteY922" fmla="*/ 3106015 h 5092591"/>
              <a:gd name="connsiteX923" fmla="*/ 3812379 w 4546203"/>
              <a:gd name="connsiteY923" fmla="*/ 3113576 h 5092591"/>
              <a:gd name="connsiteX924" fmla="*/ 3819543 w 4546203"/>
              <a:gd name="connsiteY924" fmla="*/ 3093679 h 5092591"/>
              <a:gd name="connsiteX925" fmla="*/ 3796461 w 4546203"/>
              <a:gd name="connsiteY925" fmla="*/ 3085322 h 5092591"/>
              <a:gd name="connsiteX926" fmla="*/ 975778 w 4546203"/>
              <a:gd name="connsiteY926" fmla="*/ 3063036 h 5092591"/>
              <a:gd name="connsiteX927" fmla="*/ 969013 w 4546203"/>
              <a:gd name="connsiteY927" fmla="*/ 3066220 h 5092591"/>
              <a:gd name="connsiteX928" fmla="*/ 1037063 w 4546203"/>
              <a:gd name="connsiteY928" fmla="*/ 3215054 h 5092591"/>
              <a:gd name="connsiteX929" fmla="*/ 1013584 w 4546203"/>
              <a:gd name="connsiteY929" fmla="*/ 3227788 h 5092591"/>
              <a:gd name="connsiteX930" fmla="*/ 942748 w 4546203"/>
              <a:gd name="connsiteY930" fmla="*/ 3076169 h 5092591"/>
              <a:gd name="connsiteX931" fmla="*/ 936381 w 4546203"/>
              <a:gd name="connsiteY931" fmla="*/ 3079352 h 5092591"/>
              <a:gd name="connsiteX932" fmla="*/ 1023134 w 4546203"/>
              <a:gd name="connsiteY932" fmla="*/ 3261216 h 5092591"/>
              <a:gd name="connsiteX933" fmla="*/ 1060940 w 4546203"/>
              <a:gd name="connsiteY933" fmla="*/ 3238533 h 5092591"/>
              <a:gd name="connsiteX934" fmla="*/ 975778 w 4546203"/>
              <a:gd name="connsiteY934" fmla="*/ 3063036 h 5092591"/>
              <a:gd name="connsiteX935" fmla="*/ 734221 w 4546203"/>
              <a:gd name="connsiteY935" fmla="*/ 3062240 h 5092591"/>
              <a:gd name="connsiteX936" fmla="*/ 711538 w 4546203"/>
              <a:gd name="connsiteY936" fmla="*/ 3069801 h 5092591"/>
              <a:gd name="connsiteX937" fmla="*/ 719497 w 4546203"/>
              <a:gd name="connsiteY937" fmla="*/ 3089699 h 5092591"/>
              <a:gd name="connsiteX938" fmla="*/ 742180 w 4546203"/>
              <a:gd name="connsiteY938" fmla="*/ 3081342 h 5092591"/>
              <a:gd name="connsiteX939" fmla="*/ 734221 w 4546203"/>
              <a:gd name="connsiteY939" fmla="*/ 3062240 h 5092591"/>
              <a:gd name="connsiteX940" fmla="*/ 3673842 w 4546203"/>
              <a:gd name="connsiteY940" fmla="*/ 3042592 h 5092591"/>
              <a:gd name="connsiteX941" fmla="*/ 3663943 w 4546203"/>
              <a:gd name="connsiteY941" fmla="*/ 3059057 h 5092591"/>
              <a:gd name="connsiteX942" fmla="*/ 3685831 w 4546203"/>
              <a:gd name="connsiteY942" fmla="*/ 3067414 h 5092591"/>
              <a:gd name="connsiteX943" fmla="*/ 3691800 w 4546203"/>
              <a:gd name="connsiteY943" fmla="*/ 3049108 h 5092591"/>
              <a:gd name="connsiteX944" fmla="*/ 3673842 w 4546203"/>
              <a:gd name="connsiteY944" fmla="*/ 3042592 h 5092591"/>
              <a:gd name="connsiteX945" fmla="*/ 862760 w 4546203"/>
              <a:gd name="connsiteY945" fmla="*/ 3018466 h 5092591"/>
              <a:gd name="connsiteX946" fmla="*/ 840077 w 4546203"/>
              <a:gd name="connsiteY946" fmla="*/ 3027221 h 5092591"/>
              <a:gd name="connsiteX947" fmla="*/ 847638 w 4546203"/>
              <a:gd name="connsiteY947" fmla="*/ 3045129 h 5092591"/>
              <a:gd name="connsiteX948" fmla="*/ 869525 w 4546203"/>
              <a:gd name="connsiteY948" fmla="*/ 3036374 h 5092591"/>
              <a:gd name="connsiteX949" fmla="*/ 862760 w 4546203"/>
              <a:gd name="connsiteY949" fmla="*/ 3018466 h 5092591"/>
              <a:gd name="connsiteX950" fmla="*/ 755711 w 4546203"/>
              <a:gd name="connsiteY950" fmla="*/ 2994986 h 5092591"/>
              <a:gd name="connsiteX951" fmla="*/ 732630 w 4546203"/>
              <a:gd name="connsiteY951" fmla="*/ 3002548 h 5092591"/>
              <a:gd name="connsiteX952" fmla="*/ 739793 w 4546203"/>
              <a:gd name="connsiteY952" fmla="*/ 3022047 h 5092591"/>
              <a:gd name="connsiteX953" fmla="*/ 761680 w 4546203"/>
              <a:gd name="connsiteY953" fmla="*/ 3014884 h 5092591"/>
              <a:gd name="connsiteX954" fmla="*/ 755711 w 4546203"/>
              <a:gd name="connsiteY954" fmla="*/ 2994986 h 5092591"/>
              <a:gd name="connsiteX955" fmla="*/ 936182 w 4546203"/>
              <a:gd name="connsiteY955" fmla="*/ 2987376 h 5092591"/>
              <a:gd name="connsiteX956" fmla="*/ 916085 w 4546203"/>
              <a:gd name="connsiteY956" fmla="*/ 2994986 h 5092591"/>
              <a:gd name="connsiteX957" fmla="*/ 922453 w 4546203"/>
              <a:gd name="connsiteY957" fmla="*/ 3010905 h 5092591"/>
              <a:gd name="connsiteX958" fmla="*/ 943146 w 4546203"/>
              <a:gd name="connsiteY958" fmla="*/ 3003344 h 5092591"/>
              <a:gd name="connsiteX959" fmla="*/ 936182 w 4546203"/>
              <a:gd name="connsiteY959" fmla="*/ 2987376 h 5092591"/>
              <a:gd name="connsiteX960" fmla="*/ 695620 w 4546203"/>
              <a:gd name="connsiteY960" fmla="*/ 2958375 h 5092591"/>
              <a:gd name="connsiteX961" fmla="*/ 672937 w 4546203"/>
              <a:gd name="connsiteY961" fmla="*/ 2965538 h 5092591"/>
              <a:gd name="connsiteX962" fmla="*/ 679304 w 4546203"/>
              <a:gd name="connsiteY962" fmla="*/ 2985834 h 5092591"/>
              <a:gd name="connsiteX963" fmla="*/ 702783 w 4546203"/>
              <a:gd name="connsiteY963" fmla="*/ 2978272 h 5092591"/>
              <a:gd name="connsiteX964" fmla="*/ 695620 w 4546203"/>
              <a:gd name="connsiteY964" fmla="*/ 2958375 h 5092591"/>
              <a:gd name="connsiteX965" fmla="*/ 787149 w 4546203"/>
              <a:gd name="connsiteY965" fmla="*/ 2935294 h 5092591"/>
              <a:gd name="connsiteX966" fmla="*/ 766058 w 4546203"/>
              <a:gd name="connsiteY966" fmla="*/ 2941263 h 5092591"/>
              <a:gd name="connsiteX967" fmla="*/ 771231 w 4546203"/>
              <a:gd name="connsiteY967" fmla="*/ 2960365 h 5092591"/>
              <a:gd name="connsiteX968" fmla="*/ 787149 w 4546203"/>
              <a:gd name="connsiteY968" fmla="*/ 2935294 h 5092591"/>
              <a:gd name="connsiteX969" fmla="*/ 875096 w 4546203"/>
              <a:gd name="connsiteY969" fmla="*/ 2926141 h 5092591"/>
              <a:gd name="connsiteX970" fmla="*/ 852811 w 4546203"/>
              <a:gd name="connsiteY970" fmla="*/ 2932508 h 5092591"/>
              <a:gd name="connsiteX971" fmla="*/ 856791 w 4546203"/>
              <a:gd name="connsiteY971" fmla="*/ 2950814 h 5092591"/>
              <a:gd name="connsiteX972" fmla="*/ 880270 w 4546203"/>
              <a:gd name="connsiteY972" fmla="*/ 2944447 h 5092591"/>
              <a:gd name="connsiteX973" fmla="*/ 875096 w 4546203"/>
              <a:gd name="connsiteY973" fmla="*/ 2926141 h 5092591"/>
              <a:gd name="connsiteX974" fmla="*/ 3823920 w 4546203"/>
              <a:gd name="connsiteY974" fmla="*/ 2903060 h 5092591"/>
              <a:gd name="connsiteX975" fmla="*/ 3792084 w 4546203"/>
              <a:gd name="connsiteY975" fmla="*/ 3022047 h 5092591"/>
              <a:gd name="connsiteX976" fmla="*/ 3823920 w 4546203"/>
              <a:gd name="connsiteY976" fmla="*/ 2903060 h 5092591"/>
              <a:gd name="connsiteX977" fmla="*/ 3792880 w 4546203"/>
              <a:gd name="connsiteY977" fmla="*/ 2894305 h 5092591"/>
              <a:gd name="connsiteX978" fmla="*/ 3779748 w 4546203"/>
              <a:gd name="connsiteY978" fmla="*/ 2898682 h 5092591"/>
              <a:gd name="connsiteX979" fmla="*/ 3751493 w 4546203"/>
              <a:gd name="connsiteY979" fmla="*/ 3002150 h 5092591"/>
              <a:gd name="connsiteX980" fmla="*/ 3755075 w 4546203"/>
              <a:gd name="connsiteY980" fmla="*/ 3010507 h 5092591"/>
              <a:gd name="connsiteX981" fmla="*/ 3762238 w 4546203"/>
              <a:gd name="connsiteY981" fmla="*/ 3007721 h 5092591"/>
              <a:gd name="connsiteX982" fmla="*/ 3792880 w 4546203"/>
              <a:gd name="connsiteY982" fmla="*/ 2894305 h 5092591"/>
              <a:gd name="connsiteX983" fmla="*/ 3723238 w 4546203"/>
              <a:gd name="connsiteY983" fmla="*/ 2776909 h 5092591"/>
              <a:gd name="connsiteX984" fmla="*/ 3677872 w 4546203"/>
              <a:gd name="connsiteY984" fmla="*/ 2975089 h 5092591"/>
              <a:gd name="connsiteX985" fmla="*/ 3684239 w 4546203"/>
              <a:gd name="connsiteY985" fmla="*/ 2976681 h 5092591"/>
              <a:gd name="connsiteX986" fmla="*/ 3730004 w 4546203"/>
              <a:gd name="connsiteY986" fmla="*/ 2778899 h 5092591"/>
              <a:gd name="connsiteX987" fmla="*/ 3723238 w 4546203"/>
              <a:gd name="connsiteY987" fmla="*/ 2776909 h 5092591"/>
              <a:gd name="connsiteX988" fmla="*/ 3684239 w 4546203"/>
              <a:gd name="connsiteY988" fmla="*/ 2770144 h 5092591"/>
              <a:gd name="connsiteX989" fmla="*/ 3639270 w 4546203"/>
              <a:gd name="connsiteY989" fmla="*/ 2966334 h 5092591"/>
              <a:gd name="connsiteX990" fmla="*/ 3684239 w 4546203"/>
              <a:gd name="connsiteY990" fmla="*/ 2770144 h 5092591"/>
              <a:gd name="connsiteX991" fmla="*/ 3803227 w 4546203"/>
              <a:gd name="connsiteY991" fmla="*/ 2767358 h 5092591"/>
              <a:gd name="connsiteX992" fmla="*/ 3785319 w 4546203"/>
              <a:gd name="connsiteY992" fmla="*/ 2872019 h 5092591"/>
              <a:gd name="connsiteX993" fmla="*/ 3833869 w 4546203"/>
              <a:gd name="connsiteY993" fmla="*/ 2882366 h 5092591"/>
              <a:gd name="connsiteX994" fmla="*/ 3832675 w 4546203"/>
              <a:gd name="connsiteY994" fmla="*/ 2885152 h 5092591"/>
              <a:gd name="connsiteX995" fmla="*/ 3872868 w 4546203"/>
              <a:gd name="connsiteY995" fmla="*/ 2885152 h 5092591"/>
              <a:gd name="connsiteX996" fmla="*/ 3835461 w 4546203"/>
              <a:gd name="connsiteY996" fmla="*/ 3030802 h 5092591"/>
              <a:gd name="connsiteX997" fmla="*/ 3886001 w 4546203"/>
              <a:gd name="connsiteY997" fmla="*/ 3047516 h 5092591"/>
              <a:gd name="connsiteX998" fmla="*/ 3872868 w 4546203"/>
              <a:gd name="connsiteY998" fmla="*/ 3090495 h 5092591"/>
              <a:gd name="connsiteX999" fmla="*/ 3913062 w 4546203"/>
              <a:gd name="connsiteY999" fmla="*/ 3106015 h 5092591"/>
              <a:gd name="connsiteX1000" fmla="*/ 3859338 w 4546203"/>
              <a:gd name="connsiteY1000" fmla="*/ 3242513 h 5092591"/>
              <a:gd name="connsiteX1001" fmla="*/ 3819941 w 4546203"/>
              <a:gd name="connsiteY1001" fmla="*/ 3226197 h 5092591"/>
              <a:gd name="connsiteX1002" fmla="*/ 3798053 w 4546203"/>
              <a:gd name="connsiteY1002" fmla="*/ 3271961 h 5092591"/>
              <a:gd name="connsiteX1003" fmla="*/ 3526252 w 4546203"/>
              <a:gd name="connsiteY1003" fmla="*/ 3142627 h 5092591"/>
              <a:gd name="connsiteX1004" fmla="*/ 3509140 w 4546203"/>
              <a:gd name="connsiteY1004" fmla="*/ 3178044 h 5092591"/>
              <a:gd name="connsiteX1005" fmla="*/ 3582761 w 4546203"/>
              <a:gd name="connsiteY1005" fmla="*/ 3216646 h 5092591"/>
              <a:gd name="connsiteX1006" fmla="*/ 3501181 w 4546203"/>
              <a:gd name="connsiteY1006" fmla="*/ 3357123 h 5092591"/>
              <a:gd name="connsiteX1007" fmla="*/ 3507548 w 4546203"/>
              <a:gd name="connsiteY1007" fmla="*/ 3361102 h 5092591"/>
              <a:gd name="connsiteX1008" fmla="*/ 3588731 w 4546203"/>
              <a:gd name="connsiteY1008" fmla="*/ 3225799 h 5092591"/>
              <a:gd name="connsiteX1009" fmla="*/ 3668321 w 4546203"/>
              <a:gd name="connsiteY1009" fmla="*/ 3267186 h 5092591"/>
              <a:gd name="connsiteX1010" fmla="*/ 3592312 w 4546203"/>
              <a:gd name="connsiteY1010" fmla="*/ 3399306 h 5092591"/>
              <a:gd name="connsiteX1011" fmla="*/ 3596292 w 4546203"/>
              <a:gd name="connsiteY1011" fmla="*/ 3404081 h 5092591"/>
              <a:gd name="connsiteX1012" fmla="*/ 3609026 w 4546203"/>
              <a:gd name="connsiteY1012" fmla="*/ 3392938 h 5092591"/>
              <a:gd name="connsiteX1013" fmla="*/ 3677076 w 4546203"/>
              <a:gd name="connsiteY1013" fmla="*/ 3278328 h 5092591"/>
              <a:gd name="connsiteX1014" fmla="*/ 3754279 w 4546203"/>
              <a:gd name="connsiteY1014" fmla="*/ 3318919 h 5092591"/>
              <a:gd name="connsiteX1015" fmla="*/ 3687423 w 4546203"/>
              <a:gd name="connsiteY1015" fmla="*/ 3432734 h 5092591"/>
              <a:gd name="connsiteX1016" fmla="*/ 3693790 w 4546203"/>
              <a:gd name="connsiteY1016" fmla="*/ 3451437 h 5092591"/>
              <a:gd name="connsiteX1017" fmla="*/ 3764227 w 4546203"/>
              <a:gd name="connsiteY1017" fmla="*/ 3330858 h 5092591"/>
              <a:gd name="connsiteX1018" fmla="*/ 3839440 w 4546203"/>
              <a:gd name="connsiteY1018" fmla="*/ 3370653 h 5092591"/>
              <a:gd name="connsiteX1019" fmla="*/ 3767411 w 4546203"/>
              <a:gd name="connsiteY1019" fmla="*/ 3495212 h 5092591"/>
              <a:gd name="connsiteX1020" fmla="*/ 3780543 w 4546203"/>
              <a:gd name="connsiteY1020" fmla="*/ 3504763 h 5092591"/>
              <a:gd name="connsiteX1021" fmla="*/ 3851379 w 4546203"/>
              <a:gd name="connsiteY1021" fmla="*/ 3384183 h 5092591"/>
              <a:gd name="connsiteX1022" fmla="*/ 3924602 w 4546203"/>
              <a:gd name="connsiteY1022" fmla="*/ 3423183 h 5092591"/>
              <a:gd name="connsiteX1023" fmla="*/ 3849787 w 4546203"/>
              <a:gd name="connsiteY1023" fmla="*/ 3552517 h 5092591"/>
              <a:gd name="connsiteX1024" fmla="*/ 3864909 w 4546203"/>
              <a:gd name="connsiteY1024" fmla="*/ 3562466 h 5092591"/>
              <a:gd name="connsiteX1025" fmla="*/ 3937734 w 4546203"/>
              <a:gd name="connsiteY1025" fmla="*/ 3438305 h 5092591"/>
              <a:gd name="connsiteX1026" fmla="*/ 3992254 w 4546203"/>
              <a:gd name="connsiteY1026" fmla="*/ 3466560 h 5092591"/>
              <a:gd name="connsiteX1027" fmla="*/ 3803227 w 4546203"/>
              <a:gd name="connsiteY1027" fmla="*/ 2767358 h 5092591"/>
              <a:gd name="connsiteX1028" fmla="*/ 3645638 w 4546203"/>
              <a:gd name="connsiteY1028" fmla="*/ 2764970 h 5092591"/>
              <a:gd name="connsiteX1029" fmla="*/ 3602659 w 4546203"/>
              <a:gd name="connsiteY1029" fmla="*/ 2952406 h 5092591"/>
              <a:gd name="connsiteX1030" fmla="*/ 3645638 w 4546203"/>
              <a:gd name="connsiteY1030" fmla="*/ 2764970 h 5092591"/>
              <a:gd name="connsiteX1031" fmla="*/ 805057 w 4546203"/>
              <a:gd name="connsiteY1031" fmla="*/ 2683390 h 5092591"/>
              <a:gd name="connsiteX1032" fmla="*/ 798292 w 4546203"/>
              <a:gd name="connsiteY1032" fmla="*/ 2684186 h 5092591"/>
              <a:gd name="connsiteX1033" fmla="*/ 830924 w 4546203"/>
              <a:gd name="connsiteY1033" fmla="*/ 2885152 h 5092591"/>
              <a:gd name="connsiteX1034" fmla="*/ 837291 w 4546203"/>
              <a:gd name="connsiteY1034" fmla="*/ 2883958 h 5092591"/>
              <a:gd name="connsiteX1035" fmla="*/ 805057 w 4546203"/>
              <a:gd name="connsiteY1035" fmla="*/ 2683390 h 5092591"/>
              <a:gd name="connsiteX1036" fmla="*/ 844454 w 4546203"/>
              <a:gd name="connsiteY1036" fmla="*/ 2679808 h 5092591"/>
              <a:gd name="connsiteX1037" fmla="*/ 875892 w 4546203"/>
              <a:gd name="connsiteY1037" fmla="*/ 2875203 h 5092591"/>
              <a:gd name="connsiteX1038" fmla="*/ 844454 w 4546203"/>
              <a:gd name="connsiteY1038" fmla="*/ 2679808 h 5092591"/>
              <a:gd name="connsiteX1039" fmla="*/ 883055 w 4546203"/>
              <a:gd name="connsiteY1039" fmla="*/ 2676227 h 5092591"/>
              <a:gd name="connsiteX1040" fmla="*/ 913698 w 4546203"/>
              <a:gd name="connsiteY1040" fmla="*/ 2866448 h 5092591"/>
              <a:gd name="connsiteX1041" fmla="*/ 883055 w 4546203"/>
              <a:gd name="connsiteY1041" fmla="*/ 2676227 h 5092591"/>
              <a:gd name="connsiteX1042" fmla="*/ 3626138 w 4546203"/>
              <a:gd name="connsiteY1042" fmla="*/ 2225745 h 5092591"/>
              <a:gd name="connsiteX1043" fmla="*/ 3656780 w 4546203"/>
              <a:gd name="connsiteY1043" fmla="*/ 2415966 h 5092591"/>
              <a:gd name="connsiteX1044" fmla="*/ 3626138 w 4546203"/>
              <a:gd name="connsiteY1044" fmla="*/ 2225745 h 5092591"/>
              <a:gd name="connsiteX1045" fmla="*/ 3671107 w 4546203"/>
              <a:gd name="connsiteY1045" fmla="*/ 2215797 h 5092591"/>
              <a:gd name="connsiteX1046" fmla="*/ 3663943 w 4546203"/>
              <a:gd name="connsiteY1046" fmla="*/ 2216990 h 5092591"/>
              <a:gd name="connsiteX1047" fmla="*/ 3695382 w 4546203"/>
              <a:gd name="connsiteY1047" fmla="*/ 2412385 h 5092591"/>
              <a:gd name="connsiteX1048" fmla="*/ 3702545 w 4546203"/>
              <a:gd name="connsiteY1048" fmla="*/ 2411191 h 5092591"/>
              <a:gd name="connsiteX1049" fmla="*/ 3671107 w 4546203"/>
              <a:gd name="connsiteY1049" fmla="*/ 2215797 h 5092591"/>
              <a:gd name="connsiteX1050" fmla="*/ 3709310 w 4546203"/>
              <a:gd name="connsiteY1050" fmla="*/ 2207838 h 5092591"/>
              <a:gd name="connsiteX1051" fmla="*/ 3702545 w 4546203"/>
              <a:gd name="connsiteY1051" fmla="*/ 2208634 h 5092591"/>
              <a:gd name="connsiteX1052" fmla="*/ 3734779 w 4546203"/>
              <a:gd name="connsiteY1052" fmla="*/ 2409201 h 5092591"/>
              <a:gd name="connsiteX1053" fmla="*/ 3741544 w 4546203"/>
              <a:gd name="connsiteY1053" fmla="*/ 2408007 h 5092591"/>
              <a:gd name="connsiteX1054" fmla="*/ 3709310 w 4546203"/>
              <a:gd name="connsiteY1054" fmla="*/ 2207838 h 5092591"/>
              <a:gd name="connsiteX1055" fmla="*/ 3682647 w 4546203"/>
              <a:gd name="connsiteY1055" fmla="*/ 2141380 h 5092591"/>
              <a:gd name="connsiteX1056" fmla="*/ 3657576 w 4546203"/>
              <a:gd name="connsiteY1056" fmla="*/ 2148941 h 5092591"/>
              <a:gd name="connsiteX1057" fmla="*/ 3669117 w 4546203"/>
              <a:gd name="connsiteY1057" fmla="*/ 2164063 h 5092591"/>
              <a:gd name="connsiteX1058" fmla="*/ 3687821 w 4546203"/>
              <a:gd name="connsiteY1058" fmla="*/ 2159685 h 5092591"/>
              <a:gd name="connsiteX1059" fmla="*/ 3682647 w 4546203"/>
              <a:gd name="connsiteY1059" fmla="*/ 2141380 h 5092591"/>
              <a:gd name="connsiteX1060" fmla="*/ 930412 w 4546203"/>
              <a:gd name="connsiteY1060" fmla="*/ 2138594 h 5092591"/>
              <a:gd name="connsiteX1061" fmla="*/ 887433 w 4546203"/>
              <a:gd name="connsiteY1061" fmla="*/ 2326029 h 5092591"/>
              <a:gd name="connsiteX1062" fmla="*/ 894198 w 4546203"/>
              <a:gd name="connsiteY1062" fmla="*/ 2326825 h 5092591"/>
              <a:gd name="connsiteX1063" fmla="*/ 936779 w 4546203"/>
              <a:gd name="connsiteY1063" fmla="*/ 2140186 h 5092591"/>
              <a:gd name="connsiteX1064" fmla="*/ 930412 w 4546203"/>
              <a:gd name="connsiteY1064" fmla="*/ 2138594 h 5092591"/>
              <a:gd name="connsiteX1065" fmla="*/ 3768207 w 4546203"/>
              <a:gd name="connsiteY1065" fmla="*/ 2131033 h 5092591"/>
              <a:gd name="connsiteX1066" fmla="*/ 3744728 w 4546203"/>
              <a:gd name="connsiteY1066" fmla="*/ 2138594 h 5092591"/>
              <a:gd name="connsiteX1067" fmla="*/ 3751493 w 4546203"/>
              <a:gd name="connsiteY1067" fmla="*/ 2157696 h 5092591"/>
              <a:gd name="connsiteX1068" fmla="*/ 3773778 w 4546203"/>
              <a:gd name="connsiteY1068" fmla="*/ 2150532 h 5092591"/>
              <a:gd name="connsiteX1069" fmla="*/ 3768207 w 4546203"/>
              <a:gd name="connsiteY1069" fmla="*/ 2131033 h 5092591"/>
              <a:gd name="connsiteX1070" fmla="*/ 899769 w 4546203"/>
              <a:gd name="connsiteY1070" fmla="*/ 2128645 h 5092591"/>
              <a:gd name="connsiteX1071" fmla="*/ 855597 w 4546203"/>
              <a:gd name="connsiteY1071" fmla="*/ 2322050 h 5092591"/>
              <a:gd name="connsiteX1072" fmla="*/ 899769 w 4546203"/>
              <a:gd name="connsiteY1072" fmla="*/ 2128645 h 5092591"/>
              <a:gd name="connsiteX1073" fmla="*/ 855199 w 4546203"/>
              <a:gd name="connsiteY1073" fmla="*/ 2115911 h 5092591"/>
              <a:gd name="connsiteX1074" fmla="*/ 809832 w 4546203"/>
              <a:gd name="connsiteY1074" fmla="*/ 2313693 h 5092591"/>
              <a:gd name="connsiteX1075" fmla="*/ 816199 w 4546203"/>
              <a:gd name="connsiteY1075" fmla="*/ 2315285 h 5092591"/>
              <a:gd name="connsiteX1076" fmla="*/ 861566 w 4546203"/>
              <a:gd name="connsiteY1076" fmla="*/ 2117502 h 5092591"/>
              <a:gd name="connsiteX1077" fmla="*/ 855199 w 4546203"/>
              <a:gd name="connsiteY1077" fmla="*/ 2115911 h 5092591"/>
              <a:gd name="connsiteX1078" fmla="*/ 3860532 w 4546203"/>
              <a:gd name="connsiteY1078" fmla="*/ 2106758 h 5092591"/>
              <a:gd name="connsiteX1079" fmla="*/ 3837451 w 4546203"/>
              <a:gd name="connsiteY1079" fmla="*/ 2113125 h 5092591"/>
              <a:gd name="connsiteX1080" fmla="*/ 3843818 w 4546203"/>
              <a:gd name="connsiteY1080" fmla="*/ 2133420 h 5092591"/>
              <a:gd name="connsiteX1081" fmla="*/ 3867297 w 4546203"/>
              <a:gd name="connsiteY1081" fmla="*/ 2126655 h 5092591"/>
              <a:gd name="connsiteX1082" fmla="*/ 3860532 w 4546203"/>
              <a:gd name="connsiteY1082" fmla="*/ 2106758 h 5092591"/>
              <a:gd name="connsiteX1083" fmla="*/ 3617383 w 4546203"/>
              <a:gd name="connsiteY1083" fmla="*/ 2080891 h 5092591"/>
              <a:gd name="connsiteX1084" fmla="*/ 3591516 w 4546203"/>
              <a:gd name="connsiteY1084" fmla="*/ 2090840 h 5092591"/>
              <a:gd name="connsiteX1085" fmla="*/ 3607832 w 4546203"/>
              <a:gd name="connsiteY1085" fmla="*/ 2103574 h 5092591"/>
              <a:gd name="connsiteX1086" fmla="*/ 3624148 w 4546203"/>
              <a:gd name="connsiteY1086" fmla="*/ 2097605 h 5092591"/>
              <a:gd name="connsiteX1087" fmla="*/ 3617383 w 4546203"/>
              <a:gd name="connsiteY1087" fmla="*/ 2080891 h 5092591"/>
              <a:gd name="connsiteX1088" fmla="*/ 778394 w 4546203"/>
              <a:gd name="connsiteY1088" fmla="*/ 2080493 h 5092591"/>
              <a:gd name="connsiteX1089" fmla="*/ 747354 w 4546203"/>
              <a:gd name="connsiteY1089" fmla="*/ 2197491 h 5092591"/>
              <a:gd name="connsiteX1090" fmla="*/ 787945 w 4546203"/>
              <a:gd name="connsiteY1090" fmla="*/ 2091635 h 5092591"/>
              <a:gd name="connsiteX1091" fmla="*/ 778394 w 4546203"/>
              <a:gd name="connsiteY1091" fmla="*/ 2080493 h 5092591"/>
              <a:gd name="connsiteX1092" fmla="*/ 737405 w 4546203"/>
              <a:gd name="connsiteY1092" fmla="*/ 2071340 h 5092591"/>
              <a:gd name="connsiteX1093" fmla="*/ 707559 w 4546203"/>
              <a:gd name="connsiteY1093" fmla="*/ 2175205 h 5092591"/>
              <a:gd name="connsiteX1094" fmla="*/ 711140 w 4546203"/>
              <a:gd name="connsiteY1094" fmla="*/ 2187940 h 5092591"/>
              <a:gd name="connsiteX1095" fmla="*/ 716314 w 4546203"/>
              <a:gd name="connsiteY1095" fmla="*/ 2187144 h 5092591"/>
              <a:gd name="connsiteX1096" fmla="*/ 746956 w 4546203"/>
              <a:gd name="connsiteY1096" fmla="*/ 2074126 h 5092591"/>
              <a:gd name="connsiteX1097" fmla="*/ 737405 w 4546203"/>
              <a:gd name="connsiteY1097" fmla="*/ 2071340 h 5092591"/>
              <a:gd name="connsiteX1098" fmla="*/ 3800441 w 4546203"/>
              <a:gd name="connsiteY1098" fmla="*/ 2070146 h 5092591"/>
              <a:gd name="connsiteX1099" fmla="*/ 3776962 w 4546203"/>
              <a:gd name="connsiteY1099" fmla="*/ 2077309 h 5092591"/>
              <a:gd name="connsiteX1100" fmla="*/ 3784125 w 4546203"/>
              <a:gd name="connsiteY1100" fmla="*/ 2097207 h 5092591"/>
              <a:gd name="connsiteX1101" fmla="*/ 3806410 w 4546203"/>
              <a:gd name="connsiteY1101" fmla="*/ 2089646 h 5092591"/>
              <a:gd name="connsiteX1102" fmla="*/ 3800441 w 4546203"/>
              <a:gd name="connsiteY1102" fmla="*/ 2070146 h 5092591"/>
              <a:gd name="connsiteX1103" fmla="*/ 3692994 w 4546203"/>
              <a:gd name="connsiteY1103" fmla="*/ 2047065 h 5092591"/>
              <a:gd name="connsiteX1104" fmla="*/ 3671107 w 4546203"/>
              <a:gd name="connsiteY1104" fmla="*/ 2055422 h 5092591"/>
              <a:gd name="connsiteX1105" fmla="*/ 3677474 w 4546203"/>
              <a:gd name="connsiteY1105" fmla="*/ 2073728 h 5092591"/>
              <a:gd name="connsiteX1106" fmla="*/ 3700555 w 4546203"/>
              <a:gd name="connsiteY1106" fmla="*/ 2065769 h 5092591"/>
              <a:gd name="connsiteX1107" fmla="*/ 3692994 w 4546203"/>
              <a:gd name="connsiteY1107" fmla="*/ 2047065 h 5092591"/>
              <a:gd name="connsiteX1108" fmla="*/ 854005 w 4546203"/>
              <a:gd name="connsiteY1108" fmla="*/ 2025178 h 5092591"/>
              <a:gd name="connsiteX1109" fmla="*/ 847638 w 4546203"/>
              <a:gd name="connsiteY1109" fmla="*/ 2043881 h 5092591"/>
              <a:gd name="connsiteX1110" fmla="*/ 870321 w 4546203"/>
              <a:gd name="connsiteY1110" fmla="*/ 2051442 h 5092591"/>
              <a:gd name="connsiteX1111" fmla="*/ 876688 w 4546203"/>
              <a:gd name="connsiteY1111" fmla="*/ 2033137 h 5092591"/>
              <a:gd name="connsiteX1112" fmla="*/ 854005 w 4546203"/>
              <a:gd name="connsiteY1112" fmla="*/ 2025178 h 5092591"/>
              <a:gd name="connsiteX1113" fmla="*/ 3819941 w 4546203"/>
              <a:gd name="connsiteY1113" fmla="*/ 2002494 h 5092591"/>
              <a:gd name="connsiteX1114" fmla="*/ 3797655 w 4546203"/>
              <a:gd name="connsiteY1114" fmla="*/ 2010851 h 5092591"/>
              <a:gd name="connsiteX1115" fmla="*/ 3806410 w 4546203"/>
              <a:gd name="connsiteY1115" fmla="*/ 2030749 h 5092591"/>
              <a:gd name="connsiteX1116" fmla="*/ 3828298 w 4546203"/>
              <a:gd name="connsiteY1116" fmla="*/ 2021994 h 5092591"/>
              <a:gd name="connsiteX1117" fmla="*/ 3819941 w 4546203"/>
              <a:gd name="connsiteY1117" fmla="*/ 2002494 h 5092591"/>
              <a:gd name="connsiteX1118" fmla="*/ 727058 w 4546203"/>
              <a:gd name="connsiteY1118" fmla="*/ 1979015 h 5092591"/>
              <a:gd name="connsiteX1119" fmla="*/ 720691 w 4546203"/>
              <a:gd name="connsiteY1119" fmla="*/ 1999311 h 5092591"/>
              <a:gd name="connsiteX1120" fmla="*/ 742976 w 4546203"/>
              <a:gd name="connsiteY1120" fmla="*/ 2006474 h 5092591"/>
              <a:gd name="connsiteX1121" fmla="*/ 750537 w 4546203"/>
              <a:gd name="connsiteY1121" fmla="*/ 1986576 h 5092591"/>
              <a:gd name="connsiteX1122" fmla="*/ 727058 w 4546203"/>
              <a:gd name="connsiteY1122" fmla="*/ 1979015 h 5092591"/>
              <a:gd name="connsiteX1123" fmla="*/ 922851 w 4546203"/>
              <a:gd name="connsiteY1123" fmla="*/ 1959118 h 5092591"/>
              <a:gd name="connsiteX1124" fmla="*/ 916085 w 4546203"/>
              <a:gd name="connsiteY1124" fmla="*/ 1975036 h 5092591"/>
              <a:gd name="connsiteX1125" fmla="*/ 943146 w 4546203"/>
              <a:gd name="connsiteY1125" fmla="*/ 1968270 h 5092591"/>
              <a:gd name="connsiteX1126" fmla="*/ 922851 w 4546203"/>
              <a:gd name="connsiteY1126" fmla="*/ 1959118 h 5092591"/>
              <a:gd name="connsiteX1127" fmla="*/ 784363 w 4546203"/>
              <a:gd name="connsiteY1127" fmla="*/ 1944393 h 5092591"/>
              <a:gd name="connsiteX1128" fmla="*/ 776802 w 4546203"/>
              <a:gd name="connsiteY1128" fmla="*/ 1963893 h 5092591"/>
              <a:gd name="connsiteX1129" fmla="*/ 799087 w 4546203"/>
              <a:gd name="connsiteY1129" fmla="*/ 1972648 h 5092591"/>
              <a:gd name="connsiteX1130" fmla="*/ 806649 w 4546203"/>
              <a:gd name="connsiteY1130" fmla="*/ 1953546 h 5092591"/>
              <a:gd name="connsiteX1131" fmla="*/ 784363 w 4546203"/>
              <a:gd name="connsiteY1131" fmla="*/ 1944393 h 5092591"/>
              <a:gd name="connsiteX1132" fmla="*/ 850423 w 4546203"/>
              <a:gd name="connsiteY1132" fmla="*/ 1912159 h 5092591"/>
              <a:gd name="connsiteX1133" fmla="*/ 842066 w 4546203"/>
              <a:gd name="connsiteY1133" fmla="*/ 1930863 h 5092591"/>
              <a:gd name="connsiteX1134" fmla="*/ 865148 w 4546203"/>
              <a:gd name="connsiteY1134" fmla="*/ 1939618 h 5092591"/>
              <a:gd name="connsiteX1135" fmla="*/ 872311 w 4546203"/>
              <a:gd name="connsiteY1135" fmla="*/ 1921710 h 5092591"/>
              <a:gd name="connsiteX1136" fmla="*/ 850423 w 4546203"/>
              <a:gd name="connsiteY1136" fmla="*/ 1912159 h 5092591"/>
              <a:gd name="connsiteX1137" fmla="*/ 3665933 w 4546203"/>
              <a:gd name="connsiteY1137" fmla="*/ 1871568 h 5092591"/>
              <a:gd name="connsiteX1138" fmla="*/ 3711698 w 4546203"/>
              <a:gd name="connsiteY1138" fmla="*/ 1976229 h 5092591"/>
              <a:gd name="connsiteX1139" fmla="*/ 3718463 w 4546203"/>
              <a:gd name="connsiteY1139" fmla="*/ 1975434 h 5092591"/>
              <a:gd name="connsiteX1140" fmla="*/ 3717269 w 4546203"/>
              <a:gd name="connsiteY1140" fmla="*/ 1959913 h 5092591"/>
              <a:gd name="connsiteX1141" fmla="*/ 3665933 w 4546203"/>
              <a:gd name="connsiteY1141" fmla="*/ 1871568 h 5092591"/>
              <a:gd name="connsiteX1142" fmla="*/ 3709708 w 4546203"/>
              <a:gd name="connsiteY1142" fmla="*/ 1850875 h 5092591"/>
              <a:gd name="connsiteX1143" fmla="*/ 3708514 w 4546203"/>
              <a:gd name="connsiteY1143" fmla="*/ 1859630 h 5092591"/>
              <a:gd name="connsiteX1144" fmla="*/ 3754676 w 4546203"/>
              <a:gd name="connsiteY1144" fmla="*/ 1963495 h 5092591"/>
              <a:gd name="connsiteX1145" fmla="*/ 3761840 w 4546203"/>
              <a:gd name="connsiteY1145" fmla="*/ 1954740 h 5092591"/>
              <a:gd name="connsiteX1146" fmla="*/ 3718065 w 4546203"/>
              <a:gd name="connsiteY1146" fmla="*/ 1852864 h 5092591"/>
              <a:gd name="connsiteX1147" fmla="*/ 3709708 w 4546203"/>
              <a:gd name="connsiteY1147" fmla="*/ 1850875 h 5092591"/>
              <a:gd name="connsiteX1148" fmla="*/ 3516701 w 4546203"/>
              <a:gd name="connsiteY1148" fmla="*/ 1831375 h 5092591"/>
              <a:gd name="connsiteX1149" fmla="*/ 3478896 w 4546203"/>
              <a:gd name="connsiteY1149" fmla="*/ 1853660 h 5092591"/>
              <a:gd name="connsiteX1150" fmla="*/ 3564058 w 4546203"/>
              <a:gd name="connsiteY1150" fmla="*/ 2028759 h 5092591"/>
              <a:gd name="connsiteX1151" fmla="*/ 3570823 w 4546203"/>
              <a:gd name="connsiteY1151" fmla="*/ 2025576 h 5092591"/>
              <a:gd name="connsiteX1152" fmla="*/ 3502375 w 4546203"/>
              <a:gd name="connsiteY1152" fmla="*/ 1877139 h 5092591"/>
              <a:gd name="connsiteX1153" fmla="*/ 3525854 w 4546203"/>
              <a:gd name="connsiteY1153" fmla="*/ 1864803 h 5092591"/>
              <a:gd name="connsiteX1154" fmla="*/ 3597088 w 4546203"/>
              <a:gd name="connsiteY1154" fmla="*/ 2016025 h 5092591"/>
              <a:gd name="connsiteX1155" fmla="*/ 3603455 w 4546203"/>
              <a:gd name="connsiteY1155" fmla="*/ 2012841 h 5092591"/>
              <a:gd name="connsiteX1156" fmla="*/ 3516701 w 4546203"/>
              <a:gd name="connsiteY1156" fmla="*/ 1831375 h 5092591"/>
              <a:gd name="connsiteX1157" fmla="*/ 3553711 w 4546203"/>
              <a:gd name="connsiteY1157" fmla="*/ 1812671 h 5092591"/>
              <a:gd name="connsiteX1158" fmla="*/ 3547344 w 4546203"/>
              <a:gd name="connsiteY1158" fmla="*/ 1815457 h 5092591"/>
              <a:gd name="connsiteX1159" fmla="*/ 3636485 w 4546203"/>
              <a:gd name="connsiteY1159" fmla="*/ 1999311 h 5092591"/>
              <a:gd name="connsiteX1160" fmla="*/ 3642454 w 4546203"/>
              <a:gd name="connsiteY1160" fmla="*/ 1996525 h 5092591"/>
              <a:gd name="connsiteX1161" fmla="*/ 3553711 w 4546203"/>
              <a:gd name="connsiteY1161" fmla="*/ 1812671 h 5092591"/>
              <a:gd name="connsiteX1162" fmla="*/ 3500783 w 4546203"/>
              <a:gd name="connsiteY1162" fmla="*/ 1671000 h 5092591"/>
              <a:gd name="connsiteX1163" fmla="*/ 3466559 w 4546203"/>
              <a:gd name="connsiteY1163" fmla="*/ 1695275 h 5092591"/>
              <a:gd name="connsiteX1164" fmla="*/ 3486457 w 4546203"/>
              <a:gd name="connsiteY1164" fmla="*/ 1722734 h 5092591"/>
              <a:gd name="connsiteX1165" fmla="*/ 3520681 w 4546203"/>
              <a:gd name="connsiteY1165" fmla="*/ 1699255 h 5092591"/>
              <a:gd name="connsiteX1166" fmla="*/ 3500783 w 4546203"/>
              <a:gd name="connsiteY1166" fmla="*/ 1671000 h 5092591"/>
              <a:gd name="connsiteX1167" fmla="*/ 3596690 w 4546203"/>
              <a:gd name="connsiteY1167" fmla="*/ 1625236 h 5092591"/>
              <a:gd name="connsiteX1168" fmla="*/ 3562864 w 4546203"/>
              <a:gd name="connsiteY1168" fmla="*/ 1649511 h 5092591"/>
              <a:gd name="connsiteX1169" fmla="*/ 3583159 w 4546203"/>
              <a:gd name="connsiteY1169" fmla="*/ 1678959 h 5092591"/>
              <a:gd name="connsiteX1170" fmla="*/ 3617781 w 4546203"/>
              <a:gd name="connsiteY1170" fmla="*/ 1655878 h 5092591"/>
              <a:gd name="connsiteX1171" fmla="*/ 3596690 w 4546203"/>
              <a:gd name="connsiteY1171" fmla="*/ 1625236 h 5092591"/>
              <a:gd name="connsiteX1172" fmla="*/ 3271165 w 4546203"/>
              <a:gd name="connsiteY1172" fmla="*/ 1567135 h 5092591"/>
              <a:gd name="connsiteX1173" fmla="*/ 3264400 w 4546203"/>
              <a:gd name="connsiteY1173" fmla="*/ 1573502 h 5092591"/>
              <a:gd name="connsiteX1174" fmla="*/ 3302603 w 4546203"/>
              <a:gd name="connsiteY1174" fmla="*/ 1612899 h 5092591"/>
              <a:gd name="connsiteX1175" fmla="*/ 3308970 w 4546203"/>
              <a:gd name="connsiteY1175" fmla="*/ 1606930 h 5092591"/>
              <a:gd name="connsiteX1176" fmla="*/ 3271165 w 4546203"/>
              <a:gd name="connsiteY1176" fmla="*/ 1567135 h 5092591"/>
              <a:gd name="connsiteX1177" fmla="*/ 3471335 w 4546203"/>
              <a:gd name="connsiteY1177" fmla="*/ 1554002 h 5092591"/>
              <a:gd name="connsiteX1178" fmla="*/ 3439101 w 4546203"/>
              <a:gd name="connsiteY1178" fmla="*/ 1581063 h 5092591"/>
              <a:gd name="connsiteX1179" fmla="*/ 3460988 w 4546203"/>
              <a:gd name="connsiteY1179" fmla="*/ 1608124 h 5092591"/>
              <a:gd name="connsiteX1180" fmla="*/ 3493620 w 4546203"/>
              <a:gd name="connsiteY1180" fmla="*/ 1581461 h 5092591"/>
              <a:gd name="connsiteX1181" fmla="*/ 3471335 w 4546203"/>
              <a:gd name="connsiteY1181" fmla="*/ 1554002 h 5092591"/>
              <a:gd name="connsiteX1182" fmla="*/ 674926 w 4546203"/>
              <a:gd name="connsiteY1182" fmla="*/ 1529329 h 5092591"/>
              <a:gd name="connsiteX1183" fmla="*/ 601703 w 4546203"/>
              <a:gd name="connsiteY1183" fmla="*/ 1653093 h 5092591"/>
              <a:gd name="connsiteX1184" fmla="*/ 546388 w 4546203"/>
              <a:gd name="connsiteY1184" fmla="*/ 1624042 h 5092591"/>
              <a:gd name="connsiteX1185" fmla="*/ 537235 w 4546203"/>
              <a:gd name="connsiteY1185" fmla="*/ 1645133 h 5092591"/>
              <a:gd name="connsiteX1186" fmla="*/ 499430 w 4546203"/>
              <a:gd name="connsiteY1186" fmla="*/ 1969066 h 5092591"/>
              <a:gd name="connsiteX1187" fmla="*/ 711936 w 4546203"/>
              <a:gd name="connsiteY1187" fmla="*/ 2311703 h 5092591"/>
              <a:gd name="connsiteX1188" fmla="*/ 735813 w 4546203"/>
              <a:gd name="connsiteY1188" fmla="*/ 2326029 h 5092591"/>
              <a:gd name="connsiteX1189" fmla="*/ 756507 w 4546203"/>
              <a:gd name="connsiteY1189" fmla="*/ 2208634 h 5092591"/>
              <a:gd name="connsiteX1190" fmla="*/ 710344 w 4546203"/>
              <a:gd name="connsiteY1190" fmla="*/ 2205848 h 5092591"/>
              <a:gd name="connsiteX1191" fmla="*/ 667365 w 4546203"/>
              <a:gd name="connsiteY1191" fmla="*/ 2205848 h 5092591"/>
              <a:gd name="connsiteX1192" fmla="*/ 704773 w 4546203"/>
              <a:gd name="connsiteY1192" fmla="*/ 2060595 h 5092591"/>
              <a:gd name="connsiteX1193" fmla="*/ 654233 w 4546203"/>
              <a:gd name="connsiteY1193" fmla="*/ 2043483 h 5092591"/>
              <a:gd name="connsiteX1194" fmla="*/ 667365 w 4546203"/>
              <a:gd name="connsiteY1194" fmla="*/ 2000107 h 5092591"/>
              <a:gd name="connsiteX1195" fmla="*/ 627172 w 4546203"/>
              <a:gd name="connsiteY1195" fmla="*/ 1985382 h 5092591"/>
              <a:gd name="connsiteX1196" fmla="*/ 680498 w 4546203"/>
              <a:gd name="connsiteY1196" fmla="*/ 1848487 h 5092591"/>
              <a:gd name="connsiteX1197" fmla="*/ 719497 w 4546203"/>
              <a:gd name="connsiteY1197" fmla="*/ 1864803 h 5092591"/>
              <a:gd name="connsiteX1198" fmla="*/ 741782 w 4546203"/>
              <a:gd name="connsiteY1198" fmla="*/ 1819436 h 5092591"/>
              <a:gd name="connsiteX1199" fmla="*/ 1012788 w 4546203"/>
              <a:gd name="connsiteY1199" fmla="*/ 1948373 h 5092591"/>
              <a:gd name="connsiteX1200" fmla="*/ 1029900 w 4546203"/>
              <a:gd name="connsiteY1200" fmla="*/ 1912557 h 5092591"/>
              <a:gd name="connsiteX1201" fmla="*/ 956278 w 4546203"/>
              <a:gd name="connsiteY1201" fmla="*/ 1874354 h 5092591"/>
              <a:gd name="connsiteX1202" fmla="*/ 1037859 w 4546203"/>
              <a:gd name="connsiteY1202" fmla="*/ 1733479 h 5092591"/>
              <a:gd name="connsiteX1203" fmla="*/ 1031094 w 4546203"/>
              <a:gd name="connsiteY1203" fmla="*/ 1729499 h 5092591"/>
              <a:gd name="connsiteX1204" fmla="*/ 950309 w 4546203"/>
              <a:gd name="connsiteY1204" fmla="*/ 1865201 h 5092591"/>
              <a:gd name="connsiteX1205" fmla="*/ 870321 w 4546203"/>
              <a:gd name="connsiteY1205" fmla="*/ 1823814 h 5092591"/>
              <a:gd name="connsiteX1206" fmla="*/ 946728 w 4546203"/>
              <a:gd name="connsiteY1206" fmla="*/ 1691296 h 5092591"/>
              <a:gd name="connsiteX1207" fmla="*/ 942350 w 4546203"/>
              <a:gd name="connsiteY1207" fmla="*/ 1686520 h 5092591"/>
              <a:gd name="connsiteX1208" fmla="*/ 930412 w 4546203"/>
              <a:gd name="connsiteY1208" fmla="*/ 1696867 h 5092591"/>
              <a:gd name="connsiteX1209" fmla="*/ 861566 w 4546203"/>
              <a:gd name="connsiteY1209" fmla="*/ 1812671 h 5092591"/>
              <a:gd name="connsiteX1210" fmla="*/ 785955 w 4546203"/>
              <a:gd name="connsiteY1210" fmla="*/ 1773274 h 5092591"/>
              <a:gd name="connsiteX1211" fmla="*/ 795904 w 4546203"/>
              <a:gd name="connsiteY1211" fmla="*/ 1754172 h 5092591"/>
              <a:gd name="connsiteX1212" fmla="*/ 852413 w 4546203"/>
              <a:gd name="connsiteY1212" fmla="*/ 1655878 h 5092591"/>
              <a:gd name="connsiteX1213" fmla="*/ 852413 w 4546203"/>
              <a:gd name="connsiteY1213" fmla="*/ 1641552 h 5092591"/>
              <a:gd name="connsiteX1214" fmla="*/ 840872 w 4546203"/>
              <a:gd name="connsiteY1214" fmla="*/ 1648715 h 5092591"/>
              <a:gd name="connsiteX1215" fmla="*/ 833311 w 4546203"/>
              <a:gd name="connsiteY1215" fmla="*/ 1660256 h 5092591"/>
              <a:gd name="connsiteX1216" fmla="*/ 774812 w 4546203"/>
              <a:gd name="connsiteY1216" fmla="*/ 1760142 h 5092591"/>
              <a:gd name="connsiteX1217" fmla="*/ 699202 w 4546203"/>
              <a:gd name="connsiteY1217" fmla="*/ 1720346 h 5092591"/>
              <a:gd name="connsiteX1218" fmla="*/ 766058 w 4546203"/>
              <a:gd name="connsiteY1218" fmla="*/ 1606930 h 5092591"/>
              <a:gd name="connsiteX1219" fmla="*/ 756905 w 4546203"/>
              <a:gd name="connsiteY1219" fmla="*/ 1589420 h 5092591"/>
              <a:gd name="connsiteX1220" fmla="*/ 687661 w 4546203"/>
              <a:gd name="connsiteY1220" fmla="*/ 1707214 h 5092591"/>
              <a:gd name="connsiteX1221" fmla="*/ 614836 w 4546203"/>
              <a:gd name="connsiteY1221" fmla="*/ 1668215 h 5092591"/>
              <a:gd name="connsiteX1222" fmla="*/ 689651 w 4546203"/>
              <a:gd name="connsiteY1222" fmla="*/ 1539278 h 5092591"/>
              <a:gd name="connsiteX1223" fmla="*/ 674926 w 4546203"/>
              <a:gd name="connsiteY1223" fmla="*/ 1529329 h 5092591"/>
              <a:gd name="connsiteX1224" fmla="*/ 3598679 w 4546203"/>
              <a:gd name="connsiteY1224" fmla="*/ 1527340 h 5092591"/>
              <a:gd name="connsiteX1225" fmla="*/ 3566047 w 4546203"/>
              <a:gd name="connsiteY1225" fmla="*/ 1552809 h 5092591"/>
              <a:gd name="connsiteX1226" fmla="*/ 3588731 w 4546203"/>
              <a:gd name="connsiteY1226" fmla="*/ 1583053 h 5092591"/>
              <a:gd name="connsiteX1227" fmla="*/ 3622159 w 4546203"/>
              <a:gd name="connsiteY1227" fmla="*/ 1557584 h 5092591"/>
              <a:gd name="connsiteX1228" fmla="*/ 3598679 w 4546203"/>
              <a:gd name="connsiteY1228" fmla="*/ 1527340 h 5092591"/>
              <a:gd name="connsiteX1229" fmla="*/ 1238426 w 4546203"/>
              <a:gd name="connsiteY1229" fmla="*/ 1470433 h 5092591"/>
              <a:gd name="connsiteX1230" fmla="*/ 1213355 w 4546203"/>
              <a:gd name="connsiteY1230" fmla="*/ 1498289 h 5092591"/>
              <a:gd name="connsiteX1231" fmla="*/ 1236437 w 4546203"/>
              <a:gd name="connsiteY1231" fmla="*/ 1517391 h 5092591"/>
              <a:gd name="connsiteX1232" fmla="*/ 1260712 w 4546203"/>
              <a:gd name="connsiteY1232" fmla="*/ 1489932 h 5092591"/>
              <a:gd name="connsiteX1233" fmla="*/ 1238426 w 4546203"/>
              <a:gd name="connsiteY1233" fmla="*/ 1470433 h 5092591"/>
              <a:gd name="connsiteX1234" fmla="*/ 3599873 w 4546203"/>
              <a:gd name="connsiteY1234" fmla="*/ 1447749 h 5092591"/>
              <a:gd name="connsiteX1235" fmla="*/ 3567639 w 4546203"/>
              <a:gd name="connsiteY1235" fmla="*/ 1474412 h 5092591"/>
              <a:gd name="connsiteX1236" fmla="*/ 3591914 w 4546203"/>
              <a:gd name="connsiteY1236" fmla="*/ 1504258 h 5092591"/>
              <a:gd name="connsiteX1237" fmla="*/ 3624546 w 4546203"/>
              <a:gd name="connsiteY1237" fmla="*/ 1478392 h 5092591"/>
              <a:gd name="connsiteX1238" fmla="*/ 3599873 w 4546203"/>
              <a:gd name="connsiteY1238" fmla="*/ 1447749 h 5092591"/>
              <a:gd name="connsiteX1239" fmla="*/ 1199029 w 4546203"/>
              <a:gd name="connsiteY1239" fmla="*/ 1428648 h 5092591"/>
              <a:gd name="connsiteX1240" fmla="*/ 1171173 w 4546203"/>
              <a:gd name="connsiteY1240" fmla="*/ 1451331 h 5092591"/>
              <a:gd name="connsiteX1241" fmla="*/ 1195050 w 4546203"/>
              <a:gd name="connsiteY1241" fmla="*/ 1478392 h 5092591"/>
              <a:gd name="connsiteX1242" fmla="*/ 1224100 w 4546203"/>
              <a:gd name="connsiteY1242" fmla="*/ 1451729 h 5092591"/>
              <a:gd name="connsiteX1243" fmla="*/ 1199029 w 4546203"/>
              <a:gd name="connsiteY1243" fmla="*/ 1428648 h 5092591"/>
              <a:gd name="connsiteX1244" fmla="*/ 2320068 w 4546203"/>
              <a:gd name="connsiteY1244" fmla="*/ 1391331 h 5092591"/>
              <a:gd name="connsiteX1245" fmla="*/ 1854058 w 4546203"/>
              <a:gd name="connsiteY1245" fmla="*/ 1462871 h 5092591"/>
              <a:gd name="connsiteX1246" fmla="*/ 1206192 w 4546203"/>
              <a:gd name="connsiteY1246" fmla="*/ 2059799 h 5092591"/>
              <a:gd name="connsiteX1247" fmla="*/ 1138541 w 4546203"/>
              <a:gd name="connsiteY1247" fmla="*/ 2818296 h 5092591"/>
              <a:gd name="connsiteX1248" fmla="*/ 1487544 w 4546203"/>
              <a:gd name="connsiteY1248" fmla="*/ 3421591 h 5092591"/>
              <a:gd name="connsiteX1249" fmla="*/ 2232510 w 4546203"/>
              <a:gd name="connsiteY1249" fmla="*/ 3699760 h 5092591"/>
              <a:gd name="connsiteX1250" fmla="*/ 2608177 w 4546203"/>
              <a:gd name="connsiteY1250" fmla="*/ 3651607 h 5092591"/>
              <a:gd name="connsiteX1251" fmla="*/ 3310164 w 4546203"/>
              <a:gd name="connsiteY1251" fmla="*/ 3078159 h 5092591"/>
              <a:gd name="connsiteX1252" fmla="*/ 3402091 w 4546203"/>
              <a:gd name="connsiteY1252" fmla="*/ 2279469 h 5092591"/>
              <a:gd name="connsiteX1253" fmla="*/ 3032394 w 4546203"/>
              <a:gd name="connsiteY1253" fmla="*/ 1662245 h 5092591"/>
              <a:gd name="connsiteX1254" fmla="*/ 2320068 w 4546203"/>
              <a:gd name="connsiteY1254" fmla="*/ 1391331 h 5092591"/>
              <a:gd name="connsiteX1255" fmla="*/ 3350357 w 4546203"/>
              <a:gd name="connsiteY1255" fmla="*/ 1378904 h 5092591"/>
              <a:gd name="connsiteX1256" fmla="*/ 3316531 w 4546203"/>
              <a:gd name="connsiteY1256" fmla="*/ 1417107 h 5092591"/>
              <a:gd name="connsiteX1257" fmla="*/ 3345184 w 4546203"/>
              <a:gd name="connsiteY1257" fmla="*/ 1443770 h 5092591"/>
              <a:gd name="connsiteX1258" fmla="*/ 3379806 w 4546203"/>
              <a:gd name="connsiteY1258" fmla="*/ 1411138 h 5092591"/>
              <a:gd name="connsiteX1259" fmla="*/ 3350357 w 4546203"/>
              <a:gd name="connsiteY1259" fmla="*/ 1378904 h 5092591"/>
              <a:gd name="connsiteX1260" fmla="*/ 1431831 w 4546203"/>
              <a:gd name="connsiteY1260" fmla="*/ 1376914 h 5092591"/>
              <a:gd name="connsiteX1261" fmla="*/ 1402383 w 4546203"/>
              <a:gd name="connsiteY1261" fmla="*/ 1399199 h 5092591"/>
              <a:gd name="connsiteX1262" fmla="*/ 1398403 w 4546203"/>
              <a:gd name="connsiteY1262" fmla="*/ 1408352 h 5092591"/>
              <a:gd name="connsiteX1263" fmla="*/ 1409546 w 4546203"/>
              <a:gd name="connsiteY1263" fmla="*/ 1407556 h 5092591"/>
              <a:gd name="connsiteX1264" fmla="*/ 1433025 w 4546203"/>
              <a:gd name="connsiteY1264" fmla="*/ 1390046 h 5092591"/>
              <a:gd name="connsiteX1265" fmla="*/ 1437402 w 4546203"/>
              <a:gd name="connsiteY1265" fmla="*/ 1379699 h 5092591"/>
              <a:gd name="connsiteX1266" fmla="*/ 1431831 w 4546203"/>
              <a:gd name="connsiteY1266" fmla="*/ 1376914 h 5092591"/>
              <a:gd name="connsiteX1267" fmla="*/ 3303399 w 4546203"/>
              <a:gd name="connsiteY1267" fmla="*/ 1340302 h 5092591"/>
              <a:gd name="connsiteX1268" fmla="*/ 3271961 w 4546203"/>
              <a:gd name="connsiteY1268" fmla="*/ 1377312 h 5092591"/>
              <a:gd name="connsiteX1269" fmla="*/ 3303001 w 4546203"/>
              <a:gd name="connsiteY1269" fmla="*/ 1404373 h 5092591"/>
              <a:gd name="connsiteX1270" fmla="*/ 3335633 w 4546203"/>
              <a:gd name="connsiteY1270" fmla="*/ 1368557 h 5092591"/>
              <a:gd name="connsiteX1271" fmla="*/ 3303399 w 4546203"/>
              <a:gd name="connsiteY1271" fmla="*/ 1340302 h 5092591"/>
              <a:gd name="connsiteX1272" fmla="*/ 1285385 w 4546203"/>
              <a:gd name="connsiteY1272" fmla="*/ 1337517 h 5092591"/>
              <a:gd name="connsiteX1273" fmla="*/ 1255538 w 4546203"/>
              <a:gd name="connsiteY1273" fmla="*/ 1362986 h 5092591"/>
              <a:gd name="connsiteX1274" fmla="*/ 1277426 w 4546203"/>
              <a:gd name="connsiteY1274" fmla="*/ 1388454 h 5092591"/>
              <a:gd name="connsiteX1275" fmla="*/ 1306476 w 4546203"/>
              <a:gd name="connsiteY1275" fmla="*/ 1362588 h 5092591"/>
              <a:gd name="connsiteX1276" fmla="*/ 1285385 w 4546203"/>
              <a:gd name="connsiteY1276" fmla="*/ 1337517 h 5092591"/>
              <a:gd name="connsiteX1277" fmla="*/ 1111082 w 4546203"/>
              <a:gd name="connsiteY1277" fmla="*/ 1327966 h 5092591"/>
              <a:gd name="connsiteX1278" fmla="*/ 1082031 w 4546203"/>
              <a:gd name="connsiteY1278" fmla="*/ 1355027 h 5092591"/>
              <a:gd name="connsiteX1279" fmla="*/ 1106306 w 4546203"/>
              <a:gd name="connsiteY1279" fmla="*/ 1384077 h 5092591"/>
              <a:gd name="connsiteX1280" fmla="*/ 1134163 w 4546203"/>
              <a:gd name="connsiteY1280" fmla="*/ 1352241 h 5092591"/>
              <a:gd name="connsiteX1281" fmla="*/ 1111082 w 4546203"/>
              <a:gd name="connsiteY1281" fmla="*/ 1327966 h 5092591"/>
              <a:gd name="connsiteX1282" fmla="*/ 3398908 w 4546203"/>
              <a:gd name="connsiteY1282" fmla="*/ 1327568 h 5092591"/>
              <a:gd name="connsiteX1283" fmla="*/ 3364684 w 4546203"/>
              <a:gd name="connsiteY1283" fmla="*/ 1364577 h 5092591"/>
              <a:gd name="connsiteX1284" fmla="*/ 3393734 w 4546203"/>
              <a:gd name="connsiteY1284" fmla="*/ 1392036 h 5092591"/>
              <a:gd name="connsiteX1285" fmla="*/ 3426764 w 4546203"/>
              <a:gd name="connsiteY1285" fmla="*/ 1360200 h 5092591"/>
              <a:gd name="connsiteX1286" fmla="*/ 3398908 w 4546203"/>
              <a:gd name="connsiteY1286" fmla="*/ 1327568 h 5092591"/>
              <a:gd name="connsiteX1287" fmla="*/ 3256043 w 4546203"/>
              <a:gd name="connsiteY1287" fmla="*/ 1300905 h 5092591"/>
              <a:gd name="connsiteX1288" fmla="*/ 3225798 w 4546203"/>
              <a:gd name="connsiteY1288" fmla="*/ 1338710 h 5092591"/>
              <a:gd name="connsiteX1289" fmla="*/ 3258032 w 4546203"/>
              <a:gd name="connsiteY1289" fmla="*/ 1364975 h 5092591"/>
              <a:gd name="connsiteX1290" fmla="*/ 3289471 w 4546203"/>
              <a:gd name="connsiteY1290" fmla="*/ 1327170 h 5092591"/>
              <a:gd name="connsiteX1291" fmla="*/ 3256043 w 4546203"/>
              <a:gd name="connsiteY1291" fmla="*/ 1300905 h 5092591"/>
              <a:gd name="connsiteX1292" fmla="*/ 1247181 w 4546203"/>
              <a:gd name="connsiteY1292" fmla="*/ 1289762 h 5092591"/>
              <a:gd name="connsiteX1293" fmla="*/ 1215743 w 4546203"/>
              <a:gd name="connsiteY1293" fmla="*/ 1316823 h 5092591"/>
              <a:gd name="connsiteX1294" fmla="*/ 1240416 w 4546203"/>
              <a:gd name="connsiteY1294" fmla="*/ 1345078 h 5092591"/>
              <a:gd name="connsiteX1295" fmla="*/ 1271059 w 4546203"/>
              <a:gd name="connsiteY1295" fmla="*/ 1319211 h 5092591"/>
              <a:gd name="connsiteX1296" fmla="*/ 1247181 w 4546203"/>
              <a:gd name="connsiteY1296" fmla="*/ 1289762 h 5092591"/>
              <a:gd name="connsiteX1297" fmla="*/ 1533309 w 4546203"/>
              <a:gd name="connsiteY1297" fmla="*/ 1288171 h 5092591"/>
              <a:gd name="connsiteX1298" fmla="*/ 1509432 w 4546203"/>
              <a:gd name="connsiteY1298" fmla="*/ 1302497 h 5092591"/>
              <a:gd name="connsiteX1299" fmla="*/ 1528533 w 4546203"/>
              <a:gd name="connsiteY1299" fmla="*/ 1333537 h 5092591"/>
              <a:gd name="connsiteX1300" fmla="*/ 1551615 w 4546203"/>
              <a:gd name="connsiteY1300" fmla="*/ 1318813 h 5092591"/>
              <a:gd name="connsiteX1301" fmla="*/ 1533309 w 4546203"/>
              <a:gd name="connsiteY1301" fmla="*/ 1288171 h 5092591"/>
              <a:gd name="connsiteX1302" fmla="*/ 3349960 w 4546203"/>
              <a:gd name="connsiteY1302" fmla="*/ 1285783 h 5092591"/>
              <a:gd name="connsiteX1303" fmla="*/ 3318123 w 4546203"/>
              <a:gd name="connsiteY1303" fmla="*/ 1323190 h 5092591"/>
              <a:gd name="connsiteX1304" fmla="*/ 3350755 w 4546203"/>
              <a:gd name="connsiteY1304" fmla="*/ 1351047 h 5092591"/>
              <a:gd name="connsiteX1305" fmla="*/ 3382990 w 4546203"/>
              <a:gd name="connsiteY1305" fmla="*/ 1315231 h 5092591"/>
              <a:gd name="connsiteX1306" fmla="*/ 3349960 w 4546203"/>
              <a:gd name="connsiteY1306" fmla="*/ 1285783 h 5092591"/>
              <a:gd name="connsiteX1307" fmla="*/ 1071685 w 4546203"/>
              <a:gd name="connsiteY1307" fmla="*/ 1285783 h 5092591"/>
              <a:gd name="connsiteX1308" fmla="*/ 1042634 w 4546203"/>
              <a:gd name="connsiteY1308" fmla="*/ 1315231 h 5092591"/>
              <a:gd name="connsiteX1309" fmla="*/ 1064521 w 4546203"/>
              <a:gd name="connsiteY1309" fmla="*/ 1338710 h 5092591"/>
              <a:gd name="connsiteX1310" fmla="*/ 1094766 w 4546203"/>
              <a:gd name="connsiteY1310" fmla="*/ 1310058 h 5092591"/>
              <a:gd name="connsiteX1311" fmla="*/ 1071685 w 4546203"/>
              <a:gd name="connsiteY1311" fmla="*/ 1285783 h 5092591"/>
              <a:gd name="connsiteX1312" fmla="*/ 1352639 w 4546203"/>
              <a:gd name="connsiteY1312" fmla="*/ 1282599 h 5092591"/>
              <a:gd name="connsiteX1313" fmla="*/ 1320007 w 4546203"/>
              <a:gd name="connsiteY1313" fmla="*/ 1307272 h 5092591"/>
              <a:gd name="connsiteX1314" fmla="*/ 1378108 w 4546203"/>
              <a:gd name="connsiteY1314" fmla="*/ 1382485 h 5092591"/>
              <a:gd name="connsiteX1315" fmla="*/ 1421086 w 4546203"/>
              <a:gd name="connsiteY1315" fmla="*/ 1350649 h 5092591"/>
              <a:gd name="connsiteX1316" fmla="*/ 1352639 w 4546203"/>
              <a:gd name="connsiteY1316" fmla="*/ 1282599 h 5092591"/>
              <a:gd name="connsiteX1317" fmla="*/ 3446264 w 4546203"/>
              <a:gd name="connsiteY1317" fmla="*/ 1276630 h 5092591"/>
              <a:gd name="connsiteX1318" fmla="*/ 3414428 w 4546203"/>
              <a:gd name="connsiteY1318" fmla="*/ 1310854 h 5092591"/>
              <a:gd name="connsiteX1319" fmla="*/ 3442284 w 4546203"/>
              <a:gd name="connsiteY1319" fmla="*/ 1341496 h 5092591"/>
              <a:gd name="connsiteX1320" fmla="*/ 3479692 w 4546203"/>
              <a:gd name="connsiteY1320" fmla="*/ 1308466 h 5092591"/>
              <a:gd name="connsiteX1321" fmla="*/ 3446264 w 4546203"/>
              <a:gd name="connsiteY1321" fmla="*/ 1276630 h 5092591"/>
              <a:gd name="connsiteX1322" fmla="*/ 1473616 w 4546203"/>
              <a:gd name="connsiteY1322" fmla="*/ 1273446 h 5092591"/>
              <a:gd name="connsiteX1323" fmla="*/ 1449341 w 4546203"/>
              <a:gd name="connsiteY1323" fmla="*/ 1289364 h 5092591"/>
              <a:gd name="connsiteX1324" fmla="*/ 1469637 w 4546203"/>
              <a:gd name="connsiteY1324" fmla="*/ 1319211 h 5092591"/>
              <a:gd name="connsiteX1325" fmla="*/ 1493116 w 4546203"/>
              <a:gd name="connsiteY1325" fmla="*/ 1303691 h 5092591"/>
              <a:gd name="connsiteX1326" fmla="*/ 1473616 w 4546203"/>
              <a:gd name="connsiteY1326" fmla="*/ 1273446 h 5092591"/>
              <a:gd name="connsiteX1327" fmla="*/ 907579 w 4546203"/>
              <a:gd name="connsiteY1327" fmla="*/ 1265239 h 5092591"/>
              <a:gd name="connsiteX1328" fmla="*/ 843260 w 4546203"/>
              <a:gd name="connsiteY1328" fmla="*/ 1292548 h 5092591"/>
              <a:gd name="connsiteX1329" fmla="*/ 840077 w 4546203"/>
              <a:gd name="connsiteY1329" fmla="*/ 1294936 h 5092591"/>
              <a:gd name="connsiteX1330" fmla="*/ 835301 w 4546203"/>
              <a:gd name="connsiteY1330" fmla="*/ 1316425 h 5092591"/>
              <a:gd name="connsiteX1331" fmla="*/ 760884 w 4546203"/>
              <a:gd name="connsiteY1331" fmla="*/ 1409546 h 5092591"/>
              <a:gd name="connsiteX1332" fmla="*/ 758098 w 4546203"/>
              <a:gd name="connsiteY1332" fmla="*/ 1416311 h 5092591"/>
              <a:gd name="connsiteX1333" fmla="*/ 771629 w 4546203"/>
              <a:gd name="connsiteY1333" fmla="*/ 1424270 h 5092591"/>
              <a:gd name="connsiteX1334" fmla="*/ 863954 w 4546203"/>
              <a:gd name="connsiteY1334" fmla="*/ 1311252 h 5092591"/>
              <a:gd name="connsiteX1335" fmla="*/ 926034 w 4546203"/>
              <a:gd name="connsiteY1335" fmla="*/ 1365771 h 5092591"/>
              <a:gd name="connsiteX1336" fmla="*/ 840475 w 4546203"/>
              <a:gd name="connsiteY1336" fmla="*/ 1472024 h 5092591"/>
              <a:gd name="connsiteX1337" fmla="*/ 845250 w 4546203"/>
              <a:gd name="connsiteY1337" fmla="*/ 1479187 h 5092591"/>
              <a:gd name="connsiteX1338" fmla="*/ 861964 w 4546203"/>
              <a:gd name="connsiteY1338" fmla="*/ 1470830 h 5092591"/>
              <a:gd name="connsiteX1339" fmla="*/ 942748 w 4546203"/>
              <a:gd name="connsiteY1339" fmla="*/ 1371342 h 5092591"/>
              <a:gd name="connsiteX1340" fmla="*/ 1006420 w 4546203"/>
              <a:gd name="connsiteY1340" fmla="*/ 1427852 h 5092591"/>
              <a:gd name="connsiteX1341" fmla="*/ 927626 w 4546203"/>
              <a:gd name="connsiteY1341" fmla="*/ 1525350 h 5092591"/>
              <a:gd name="connsiteX1342" fmla="*/ 930014 w 4546203"/>
              <a:gd name="connsiteY1342" fmla="*/ 1543656 h 5092591"/>
              <a:gd name="connsiteX1343" fmla="*/ 1021543 w 4546203"/>
              <a:gd name="connsiteY1343" fmla="*/ 1433025 h 5092591"/>
              <a:gd name="connsiteX1344" fmla="*/ 1086409 w 4546203"/>
              <a:gd name="connsiteY1344" fmla="*/ 1491126 h 5092591"/>
              <a:gd name="connsiteX1345" fmla="*/ 1072879 w 4546203"/>
              <a:gd name="connsiteY1345" fmla="*/ 1507442 h 5092591"/>
              <a:gd name="connsiteX1346" fmla="*/ 1002839 w 4546203"/>
              <a:gd name="connsiteY1346" fmla="*/ 1594196 h 5092591"/>
              <a:gd name="connsiteX1347" fmla="*/ 997666 w 4546203"/>
              <a:gd name="connsiteY1347" fmla="*/ 1609318 h 5092591"/>
              <a:gd name="connsiteX1348" fmla="*/ 1003237 w 4546203"/>
              <a:gd name="connsiteY1348" fmla="*/ 1611308 h 5092591"/>
              <a:gd name="connsiteX1349" fmla="*/ 1099143 w 4546203"/>
              <a:gd name="connsiteY1349" fmla="*/ 1494708 h 5092591"/>
              <a:gd name="connsiteX1350" fmla="*/ 1165999 w 4546203"/>
              <a:gd name="connsiteY1350" fmla="*/ 1554798 h 5092591"/>
              <a:gd name="connsiteX1351" fmla="*/ 1129388 w 4546203"/>
              <a:gd name="connsiteY1351" fmla="*/ 1597777 h 5092591"/>
              <a:gd name="connsiteX1352" fmla="*/ 1097153 w 4546203"/>
              <a:gd name="connsiteY1352" fmla="*/ 1637970 h 5092591"/>
              <a:gd name="connsiteX1353" fmla="*/ 1075266 w 4546203"/>
              <a:gd name="connsiteY1353" fmla="*/ 1681347 h 5092591"/>
              <a:gd name="connsiteX1354" fmla="*/ 1178336 w 4546203"/>
              <a:gd name="connsiteY1354" fmla="*/ 1557982 h 5092591"/>
              <a:gd name="connsiteX1355" fmla="*/ 1240416 w 4546203"/>
              <a:gd name="connsiteY1355" fmla="*/ 1613695 h 5092591"/>
              <a:gd name="connsiteX1356" fmla="*/ 1263099 w 4546203"/>
              <a:gd name="connsiteY1356" fmla="*/ 1589022 h 5092591"/>
              <a:gd name="connsiteX1357" fmla="*/ 1245192 w 4546203"/>
              <a:gd name="connsiteY1357" fmla="*/ 1572706 h 5092591"/>
              <a:gd name="connsiteX1358" fmla="*/ 963840 w 4546203"/>
              <a:gd name="connsiteY1358" fmla="*/ 1305680 h 5092591"/>
              <a:gd name="connsiteX1359" fmla="*/ 907579 w 4546203"/>
              <a:gd name="connsiteY1359" fmla="*/ 1265239 h 5092591"/>
              <a:gd name="connsiteX1360" fmla="*/ 3207493 w 4546203"/>
              <a:gd name="connsiteY1360" fmla="*/ 1263100 h 5092591"/>
              <a:gd name="connsiteX1361" fmla="*/ 3178840 w 4546203"/>
              <a:gd name="connsiteY1361" fmla="*/ 1302497 h 5092591"/>
              <a:gd name="connsiteX1362" fmla="*/ 3211472 w 4546203"/>
              <a:gd name="connsiteY1362" fmla="*/ 1327170 h 5092591"/>
              <a:gd name="connsiteX1363" fmla="*/ 3241318 w 4546203"/>
              <a:gd name="connsiteY1363" fmla="*/ 1288568 h 5092591"/>
              <a:gd name="connsiteX1364" fmla="*/ 3207493 w 4546203"/>
              <a:gd name="connsiteY1364" fmla="*/ 1263100 h 5092591"/>
              <a:gd name="connsiteX1365" fmla="*/ 1414719 w 4546203"/>
              <a:gd name="connsiteY1365" fmla="*/ 1254345 h 5092591"/>
              <a:gd name="connsiteX1366" fmla="*/ 1389648 w 4546203"/>
              <a:gd name="connsiteY1366" fmla="*/ 1271457 h 5092591"/>
              <a:gd name="connsiteX1367" fmla="*/ 1411138 w 4546203"/>
              <a:gd name="connsiteY1367" fmla="*/ 1300905 h 5092591"/>
              <a:gd name="connsiteX1368" fmla="*/ 1434617 w 4546203"/>
              <a:gd name="connsiteY1368" fmla="*/ 1284589 h 5092591"/>
              <a:gd name="connsiteX1369" fmla="*/ 1414719 w 4546203"/>
              <a:gd name="connsiteY1369" fmla="*/ 1254345 h 5092591"/>
              <a:gd name="connsiteX1370" fmla="*/ 1269467 w 4546203"/>
              <a:gd name="connsiteY1370" fmla="*/ 1247977 h 5092591"/>
              <a:gd name="connsiteX1371" fmla="*/ 1267079 w 4546203"/>
              <a:gd name="connsiteY1371" fmla="*/ 1251957 h 5092591"/>
              <a:gd name="connsiteX1372" fmla="*/ 1302497 w 4546203"/>
              <a:gd name="connsiteY1372" fmla="*/ 1297323 h 5092591"/>
              <a:gd name="connsiteX1373" fmla="*/ 1331945 w 4546203"/>
              <a:gd name="connsiteY1373" fmla="*/ 1274640 h 5092591"/>
              <a:gd name="connsiteX1374" fmla="*/ 1269467 w 4546203"/>
              <a:gd name="connsiteY1374" fmla="*/ 1247977 h 5092591"/>
              <a:gd name="connsiteX1375" fmla="*/ 3300216 w 4546203"/>
              <a:gd name="connsiteY1375" fmla="*/ 1244794 h 5092591"/>
              <a:gd name="connsiteX1376" fmla="*/ 3269971 w 4546203"/>
              <a:gd name="connsiteY1376" fmla="*/ 1283395 h 5092591"/>
              <a:gd name="connsiteX1377" fmla="*/ 3303399 w 4546203"/>
              <a:gd name="connsiteY1377" fmla="*/ 1310456 h 5092591"/>
              <a:gd name="connsiteX1378" fmla="*/ 3334439 w 4546203"/>
              <a:gd name="connsiteY1378" fmla="*/ 1273446 h 5092591"/>
              <a:gd name="connsiteX1379" fmla="*/ 3300216 w 4546203"/>
              <a:gd name="connsiteY1379" fmla="*/ 1244794 h 5092591"/>
              <a:gd name="connsiteX1380" fmla="*/ 3396122 w 4546203"/>
              <a:gd name="connsiteY1380" fmla="*/ 1232457 h 5092591"/>
              <a:gd name="connsiteX1381" fmla="*/ 3364286 w 4546203"/>
              <a:gd name="connsiteY1381" fmla="*/ 1269467 h 5092591"/>
              <a:gd name="connsiteX1382" fmla="*/ 3398509 w 4546203"/>
              <a:gd name="connsiteY1382" fmla="*/ 1299313 h 5092591"/>
              <a:gd name="connsiteX1383" fmla="*/ 3431142 w 4546203"/>
              <a:gd name="connsiteY1383" fmla="*/ 1262702 h 5092591"/>
              <a:gd name="connsiteX1384" fmla="*/ 3396122 w 4546203"/>
              <a:gd name="connsiteY1384" fmla="*/ 1232457 h 5092591"/>
              <a:gd name="connsiteX1385" fmla="*/ 3494814 w 4546203"/>
              <a:gd name="connsiteY1385" fmla="*/ 1224100 h 5092591"/>
              <a:gd name="connsiteX1386" fmla="*/ 3460988 w 4546203"/>
              <a:gd name="connsiteY1386" fmla="*/ 1260712 h 5092591"/>
              <a:gd name="connsiteX1387" fmla="*/ 3493620 w 4546203"/>
              <a:gd name="connsiteY1387" fmla="*/ 1291354 h 5092591"/>
              <a:gd name="connsiteX1388" fmla="*/ 3528242 w 4546203"/>
              <a:gd name="connsiteY1388" fmla="*/ 1259916 h 5092591"/>
              <a:gd name="connsiteX1389" fmla="*/ 3494814 w 4546203"/>
              <a:gd name="connsiteY1389" fmla="*/ 1224100 h 5092591"/>
              <a:gd name="connsiteX1390" fmla="*/ 1707612 w 4546203"/>
              <a:gd name="connsiteY1390" fmla="*/ 1223304 h 5092591"/>
              <a:gd name="connsiteX1391" fmla="*/ 1674582 w 4546203"/>
              <a:gd name="connsiteY1391" fmla="*/ 1238427 h 5092591"/>
              <a:gd name="connsiteX1392" fmla="*/ 1690500 w 4546203"/>
              <a:gd name="connsiteY1392" fmla="*/ 1273048 h 5092591"/>
              <a:gd name="connsiteX1393" fmla="*/ 1722734 w 4546203"/>
              <a:gd name="connsiteY1393" fmla="*/ 1258722 h 5092591"/>
              <a:gd name="connsiteX1394" fmla="*/ 1707612 w 4546203"/>
              <a:gd name="connsiteY1394" fmla="*/ 1223304 h 5092591"/>
              <a:gd name="connsiteX1395" fmla="*/ 1747009 w 4546203"/>
              <a:gd name="connsiteY1395" fmla="*/ 1207386 h 5092591"/>
              <a:gd name="connsiteX1396" fmla="*/ 1713979 w 4546203"/>
              <a:gd name="connsiteY1396" fmla="*/ 1221315 h 5092591"/>
              <a:gd name="connsiteX1397" fmla="*/ 1728703 w 4546203"/>
              <a:gd name="connsiteY1397" fmla="*/ 1257130 h 5092591"/>
              <a:gd name="connsiteX1398" fmla="*/ 1761335 w 4546203"/>
              <a:gd name="connsiteY1398" fmla="*/ 1243202 h 5092591"/>
              <a:gd name="connsiteX1399" fmla="*/ 1747009 w 4546203"/>
              <a:gd name="connsiteY1399" fmla="*/ 1207386 h 5092591"/>
              <a:gd name="connsiteX1400" fmla="*/ 3249278 w 4546203"/>
              <a:gd name="connsiteY1400" fmla="*/ 1206590 h 5092591"/>
              <a:gd name="connsiteX1401" fmla="*/ 3220625 w 4546203"/>
              <a:gd name="connsiteY1401" fmla="*/ 1245590 h 5092591"/>
              <a:gd name="connsiteX1402" fmla="*/ 3254849 w 4546203"/>
              <a:gd name="connsiteY1402" fmla="*/ 1271457 h 5092591"/>
              <a:gd name="connsiteX1403" fmla="*/ 3285093 w 4546203"/>
              <a:gd name="connsiteY1403" fmla="*/ 1233253 h 5092591"/>
              <a:gd name="connsiteX1404" fmla="*/ 3249278 w 4546203"/>
              <a:gd name="connsiteY1404" fmla="*/ 1206590 h 5092591"/>
              <a:gd name="connsiteX1405" fmla="*/ 1507840 w 4546203"/>
              <a:gd name="connsiteY1405" fmla="*/ 1197438 h 5092591"/>
              <a:gd name="connsiteX1406" fmla="*/ 1481973 w 4546203"/>
              <a:gd name="connsiteY1406" fmla="*/ 1212162 h 5092591"/>
              <a:gd name="connsiteX1407" fmla="*/ 1500677 w 4546203"/>
              <a:gd name="connsiteY1407" fmla="*/ 1243600 h 5092591"/>
              <a:gd name="connsiteX1408" fmla="*/ 1525748 w 4546203"/>
              <a:gd name="connsiteY1408" fmla="*/ 1228478 h 5092591"/>
              <a:gd name="connsiteX1409" fmla="*/ 1507840 w 4546203"/>
              <a:gd name="connsiteY1409" fmla="*/ 1197438 h 5092591"/>
              <a:gd name="connsiteX1410" fmla="*/ 1423872 w 4546203"/>
              <a:gd name="connsiteY1410" fmla="*/ 1194254 h 5092591"/>
              <a:gd name="connsiteX1411" fmla="*/ 1398005 w 4546203"/>
              <a:gd name="connsiteY1411" fmla="*/ 1210570 h 5092591"/>
              <a:gd name="connsiteX1412" fmla="*/ 1418699 w 4546203"/>
              <a:gd name="connsiteY1412" fmla="*/ 1240814 h 5092591"/>
              <a:gd name="connsiteX1413" fmla="*/ 1443770 w 4546203"/>
              <a:gd name="connsiteY1413" fmla="*/ 1224100 h 5092591"/>
              <a:gd name="connsiteX1414" fmla="*/ 1423872 w 4546203"/>
              <a:gd name="connsiteY1414" fmla="*/ 1194254 h 5092591"/>
              <a:gd name="connsiteX1415" fmla="*/ 1786804 w 4546203"/>
              <a:gd name="connsiteY1415" fmla="*/ 1192264 h 5092591"/>
              <a:gd name="connsiteX1416" fmla="*/ 1753376 w 4546203"/>
              <a:gd name="connsiteY1416" fmla="*/ 1205795 h 5092591"/>
              <a:gd name="connsiteX1417" fmla="*/ 1767305 w 4546203"/>
              <a:gd name="connsiteY1417" fmla="*/ 1241212 h 5092591"/>
              <a:gd name="connsiteX1418" fmla="*/ 1799937 w 4546203"/>
              <a:gd name="connsiteY1418" fmla="*/ 1228478 h 5092591"/>
              <a:gd name="connsiteX1419" fmla="*/ 1786804 w 4546203"/>
              <a:gd name="connsiteY1419" fmla="*/ 1192264 h 5092591"/>
              <a:gd name="connsiteX1420" fmla="*/ 1619664 w 4546203"/>
              <a:gd name="connsiteY1420" fmla="*/ 1191070 h 5092591"/>
              <a:gd name="connsiteX1421" fmla="*/ 1568727 w 4546203"/>
              <a:gd name="connsiteY1421" fmla="*/ 1217335 h 5092591"/>
              <a:gd name="connsiteX1422" fmla="*/ 1620858 w 4546203"/>
              <a:gd name="connsiteY1422" fmla="*/ 1316027 h 5092591"/>
              <a:gd name="connsiteX1423" fmla="*/ 1667817 w 4546203"/>
              <a:gd name="connsiteY1423" fmla="*/ 1290956 h 5092591"/>
              <a:gd name="connsiteX1424" fmla="*/ 1619664 w 4546203"/>
              <a:gd name="connsiteY1424" fmla="*/ 1191070 h 5092591"/>
              <a:gd name="connsiteX1425" fmla="*/ 3344388 w 4546203"/>
              <a:gd name="connsiteY1425" fmla="*/ 1189478 h 5092591"/>
              <a:gd name="connsiteX1426" fmla="*/ 3314144 w 4546203"/>
              <a:gd name="connsiteY1426" fmla="*/ 1227682 h 5092591"/>
              <a:gd name="connsiteX1427" fmla="*/ 3349164 w 4546203"/>
              <a:gd name="connsiteY1427" fmla="*/ 1255936 h 5092591"/>
              <a:gd name="connsiteX1428" fmla="*/ 3380602 w 4546203"/>
              <a:gd name="connsiteY1428" fmla="*/ 1218529 h 5092591"/>
              <a:gd name="connsiteX1429" fmla="*/ 3344388 w 4546203"/>
              <a:gd name="connsiteY1429" fmla="*/ 1189478 h 5092591"/>
              <a:gd name="connsiteX1430" fmla="*/ 2835010 w 4546203"/>
              <a:gd name="connsiteY1430" fmla="*/ 1183509 h 5092591"/>
              <a:gd name="connsiteX1431" fmla="*/ 2817500 w 4546203"/>
              <a:gd name="connsiteY1431" fmla="*/ 1225692 h 5092591"/>
              <a:gd name="connsiteX1432" fmla="*/ 2877591 w 4546203"/>
              <a:gd name="connsiteY1432" fmla="*/ 1251957 h 5092591"/>
              <a:gd name="connsiteX1433" fmla="*/ 2896692 w 4546203"/>
              <a:gd name="connsiteY1433" fmla="*/ 1211366 h 5092591"/>
              <a:gd name="connsiteX1434" fmla="*/ 2835010 w 4546203"/>
              <a:gd name="connsiteY1434" fmla="*/ 1183509 h 5092591"/>
              <a:gd name="connsiteX1435" fmla="*/ 1826997 w 4546203"/>
              <a:gd name="connsiteY1435" fmla="*/ 1179132 h 5092591"/>
              <a:gd name="connsiteX1436" fmla="*/ 1792774 w 4546203"/>
              <a:gd name="connsiteY1436" fmla="*/ 1191070 h 5092591"/>
              <a:gd name="connsiteX1437" fmla="*/ 1806304 w 4546203"/>
              <a:gd name="connsiteY1437" fmla="*/ 1226886 h 5092591"/>
              <a:gd name="connsiteX1438" fmla="*/ 1838936 w 4546203"/>
              <a:gd name="connsiteY1438" fmla="*/ 1215345 h 5092591"/>
              <a:gd name="connsiteX1439" fmla="*/ 1826997 w 4546203"/>
              <a:gd name="connsiteY1439" fmla="*/ 1179132 h 5092591"/>
              <a:gd name="connsiteX1440" fmla="*/ 3442284 w 4546203"/>
              <a:gd name="connsiteY1440" fmla="*/ 1178336 h 5092591"/>
              <a:gd name="connsiteX1441" fmla="*/ 3410448 w 4546203"/>
              <a:gd name="connsiteY1441" fmla="*/ 1215345 h 5092591"/>
              <a:gd name="connsiteX1442" fmla="*/ 3445468 w 4546203"/>
              <a:gd name="connsiteY1442" fmla="*/ 1246386 h 5092591"/>
              <a:gd name="connsiteX1443" fmla="*/ 3478100 w 4546203"/>
              <a:gd name="connsiteY1443" fmla="*/ 1210570 h 5092591"/>
              <a:gd name="connsiteX1444" fmla="*/ 3442284 w 4546203"/>
              <a:gd name="connsiteY1444" fmla="*/ 1178336 h 5092591"/>
              <a:gd name="connsiteX1445" fmla="*/ 1362587 w 4546203"/>
              <a:gd name="connsiteY1445" fmla="*/ 1176346 h 5092591"/>
              <a:gd name="connsiteX1446" fmla="*/ 1336721 w 4546203"/>
              <a:gd name="connsiteY1446" fmla="*/ 1194652 h 5092591"/>
              <a:gd name="connsiteX1447" fmla="*/ 1357414 w 4546203"/>
              <a:gd name="connsiteY1447" fmla="*/ 1224100 h 5092591"/>
              <a:gd name="connsiteX1448" fmla="*/ 1382883 w 4546203"/>
              <a:gd name="connsiteY1448" fmla="*/ 1206590 h 5092591"/>
              <a:gd name="connsiteX1449" fmla="*/ 1362587 w 4546203"/>
              <a:gd name="connsiteY1449" fmla="*/ 1176346 h 5092591"/>
              <a:gd name="connsiteX1450" fmla="*/ 3542568 w 4546203"/>
              <a:gd name="connsiteY1450" fmla="*/ 1173162 h 5092591"/>
              <a:gd name="connsiteX1451" fmla="*/ 3509538 w 4546203"/>
              <a:gd name="connsiteY1451" fmla="*/ 1208978 h 5092591"/>
              <a:gd name="connsiteX1452" fmla="*/ 3541772 w 4546203"/>
              <a:gd name="connsiteY1452" fmla="*/ 1239222 h 5092591"/>
              <a:gd name="connsiteX1453" fmla="*/ 3579976 w 4546203"/>
              <a:gd name="connsiteY1453" fmla="*/ 1208182 h 5092591"/>
              <a:gd name="connsiteX1454" fmla="*/ 3542568 w 4546203"/>
              <a:gd name="connsiteY1454" fmla="*/ 1173162 h 5092591"/>
              <a:gd name="connsiteX1455" fmla="*/ 1685724 w 4546203"/>
              <a:gd name="connsiteY1455" fmla="*/ 1172366 h 5092591"/>
              <a:gd name="connsiteX1456" fmla="*/ 1651501 w 4546203"/>
              <a:gd name="connsiteY1456" fmla="*/ 1187887 h 5092591"/>
              <a:gd name="connsiteX1457" fmla="*/ 1667021 w 4546203"/>
              <a:gd name="connsiteY1457" fmla="*/ 1221315 h 5092591"/>
              <a:gd name="connsiteX1458" fmla="*/ 1700449 w 4546203"/>
              <a:gd name="connsiteY1458" fmla="*/ 1206590 h 5092591"/>
              <a:gd name="connsiteX1459" fmla="*/ 1685724 w 4546203"/>
              <a:gd name="connsiteY1459" fmla="*/ 1172366 h 5092591"/>
              <a:gd name="connsiteX1460" fmla="*/ 1867190 w 4546203"/>
              <a:gd name="connsiteY1460" fmla="*/ 1166795 h 5092591"/>
              <a:gd name="connsiteX1461" fmla="*/ 1832569 w 4546203"/>
              <a:gd name="connsiteY1461" fmla="*/ 1176744 h 5092591"/>
              <a:gd name="connsiteX1462" fmla="*/ 1845701 w 4546203"/>
              <a:gd name="connsiteY1462" fmla="*/ 1213356 h 5092591"/>
              <a:gd name="connsiteX1463" fmla="*/ 1878333 w 4546203"/>
              <a:gd name="connsiteY1463" fmla="*/ 1202611 h 5092591"/>
              <a:gd name="connsiteX1464" fmla="*/ 1867190 w 4546203"/>
              <a:gd name="connsiteY1464" fmla="*/ 1166795 h 5092591"/>
              <a:gd name="connsiteX1465" fmla="*/ 1109888 w 4546203"/>
              <a:gd name="connsiteY1465" fmla="*/ 1158438 h 5092591"/>
              <a:gd name="connsiteX1466" fmla="*/ 1095164 w 4546203"/>
              <a:gd name="connsiteY1466" fmla="*/ 1169979 h 5092591"/>
              <a:gd name="connsiteX1467" fmla="*/ 1076062 w 4546203"/>
              <a:gd name="connsiteY1467" fmla="*/ 1186693 h 5092591"/>
              <a:gd name="connsiteX1468" fmla="*/ 1130582 w 4546203"/>
              <a:gd name="connsiteY1468" fmla="*/ 1183111 h 5092591"/>
              <a:gd name="connsiteX1469" fmla="*/ 1109888 w 4546203"/>
              <a:gd name="connsiteY1469" fmla="*/ 1158438 h 5092591"/>
              <a:gd name="connsiteX1470" fmla="*/ 1726713 w 4546203"/>
              <a:gd name="connsiteY1470" fmla="*/ 1155653 h 5092591"/>
              <a:gd name="connsiteX1471" fmla="*/ 1692092 w 4546203"/>
              <a:gd name="connsiteY1471" fmla="*/ 1170377 h 5092591"/>
              <a:gd name="connsiteX1472" fmla="*/ 1706816 w 4546203"/>
              <a:gd name="connsiteY1472" fmla="*/ 1204203 h 5092591"/>
              <a:gd name="connsiteX1473" fmla="*/ 1740642 w 4546203"/>
              <a:gd name="connsiteY1473" fmla="*/ 1190274 h 5092591"/>
              <a:gd name="connsiteX1474" fmla="*/ 1726713 w 4546203"/>
              <a:gd name="connsiteY1474" fmla="*/ 1155653 h 5092591"/>
              <a:gd name="connsiteX1475" fmla="*/ 2743481 w 4546203"/>
              <a:gd name="connsiteY1475" fmla="*/ 1149683 h 5092591"/>
              <a:gd name="connsiteX1476" fmla="*/ 2729552 w 4546203"/>
              <a:gd name="connsiteY1476" fmla="*/ 1192662 h 5092591"/>
              <a:gd name="connsiteX1477" fmla="*/ 2790837 w 4546203"/>
              <a:gd name="connsiteY1477" fmla="*/ 1214947 h 5092591"/>
              <a:gd name="connsiteX1478" fmla="*/ 2807153 w 4546203"/>
              <a:gd name="connsiteY1478" fmla="*/ 1172764 h 5092591"/>
              <a:gd name="connsiteX1479" fmla="*/ 2743481 w 4546203"/>
              <a:gd name="connsiteY1479" fmla="*/ 1149683 h 5092591"/>
              <a:gd name="connsiteX1480" fmla="*/ 3291062 w 4546203"/>
              <a:gd name="connsiteY1480" fmla="*/ 1149285 h 5092591"/>
              <a:gd name="connsiteX1481" fmla="*/ 3262410 w 4546203"/>
              <a:gd name="connsiteY1481" fmla="*/ 1188285 h 5092591"/>
              <a:gd name="connsiteX1482" fmla="*/ 3298624 w 4546203"/>
              <a:gd name="connsiteY1482" fmla="*/ 1215345 h 5092591"/>
              <a:gd name="connsiteX1483" fmla="*/ 3328072 w 4546203"/>
              <a:gd name="connsiteY1483" fmla="*/ 1176346 h 5092591"/>
              <a:gd name="connsiteX1484" fmla="*/ 3291062 w 4546203"/>
              <a:gd name="connsiteY1484" fmla="*/ 1149285 h 5092591"/>
              <a:gd name="connsiteX1485" fmla="*/ 1767305 w 4546203"/>
              <a:gd name="connsiteY1485" fmla="*/ 1139734 h 5092591"/>
              <a:gd name="connsiteX1486" fmla="*/ 1733081 w 4546203"/>
              <a:gd name="connsiteY1486" fmla="*/ 1154061 h 5092591"/>
              <a:gd name="connsiteX1487" fmla="*/ 1746611 w 4546203"/>
              <a:gd name="connsiteY1487" fmla="*/ 1187489 h 5092591"/>
              <a:gd name="connsiteX1488" fmla="*/ 1780835 w 4546203"/>
              <a:gd name="connsiteY1488" fmla="*/ 1174754 h 5092591"/>
              <a:gd name="connsiteX1489" fmla="*/ 1767305 w 4546203"/>
              <a:gd name="connsiteY1489" fmla="*/ 1139734 h 5092591"/>
              <a:gd name="connsiteX1490" fmla="*/ 3388561 w 4546203"/>
              <a:gd name="connsiteY1490" fmla="*/ 1133765 h 5092591"/>
              <a:gd name="connsiteX1491" fmla="*/ 3358316 w 4546203"/>
              <a:gd name="connsiteY1491" fmla="*/ 1171969 h 5092591"/>
              <a:gd name="connsiteX1492" fmla="*/ 3394530 w 4546203"/>
              <a:gd name="connsiteY1492" fmla="*/ 1201815 h 5092591"/>
              <a:gd name="connsiteX1493" fmla="*/ 3425968 w 4546203"/>
              <a:gd name="connsiteY1493" fmla="*/ 1164407 h 5092591"/>
              <a:gd name="connsiteX1494" fmla="*/ 3388561 w 4546203"/>
              <a:gd name="connsiteY1494" fmla="*/ 1133765 h 5092591"/>
              <a:gd name="connsiteX1495" fmla="*/ 1809487 w 4546203"/>
              <a:gd name="connsiteY1495" fmla="*/ 1126204 h 5092591"/>
              <a:gd name="connsiteX1496" fmla="*/ 1774070 w 4546203"/>
              <a:gd name="connsiteY1496" fmla="*/ 1138541 h 5092591"/>
              <a:gd name="connsiteX1497" fmla="*/ 1787600 w 4546203"/>
              <a:gd name="connsiteY1497" fmla="*/ 1173162 h 5092591"/>
              <a:gd name="connsiteX1498" fmla="*/ 1821028 w 4546203"/>
              <a:gd name="connsiteY1498" fmla="*/ 1161224 h 5092591"/>
              <a:gd name="connsiteX1499" fmla="*/ 1809487 w 4546203"/>
              <a:gd name="connsiteY1499" fmla="*/ 1126204 h 5092591"/>
              <a:gd name="connsiteX1500" fmla="*/ 1492320 w 4546203"/>
              <a:gd name="connsiteY1500" fmla="*/ 1125806 h 5092591"/>
              <a:gd name="connsiteX1501" fmla="*/ 1465657 w 4546203"/>
              <a:gd name="connsiteY1501" fmla="*/ 1141724 h 5092591"/>
              <a:gd name="connsiteX1502" fmla="*/ 1483963 w 4546203"/>
              <a:gd name="connsiteY1502" fmla="*/ 1172366 h 5092591"/>
              <a:gd name="connsiteX1503" fmla="*/ 1510626 w 4546203"/>
              <a:gd name="connsiteY1503" fmla="*/ 1157642 h 5092591"/>
              <a:gd name="connsiteX1504" fmla="*/ 1492320 w 4546203"/>
              <a:gd name="connsiteY1504" fmla="*/ 1125806 h 5092591"/>
              <a:gd name="connsiteX1505" fmla="*/ 3488049 w 4546203"/>
              <a:gd name="connsiteY1505" fmla="*/ 1124612 h 5092591"/>
              <a:gd name="connsiteX1506" fmla="*/ 3456611 w 4546203"/>
              <a:gd name="connsiteY1506" fmla="*/ 1161622 h 5092591"/>
              <a:gd name="connsiteX1507" fmla="*/ 3493620 w 4546203"/>
              <a:gd name="connsiteY1507" fmla="*/ 1193856 h 5092591"/>
              <a:gd name="connsiteX1508" fmla="*/ 3525854 w 4546203"/>
              <a:gd name="connsiteY1508" fmla="*/ 1156846 h 5092591"/>
              <a:gd name="connsiteX1509" fmla="*/ 3488049 w 4546203"/>
              <a:gd name="connsiteY1509" fmla="*/ 1124612 h 5092591"/>
              <a:gd name="connsiteX1510" fmla="*/ 1252355 w 4546203"/>
              <a:gd name="connsiteY1510" fmla="*/ 1122622 h 5092591"/>
              <a:gd name="connsiteX1511" fmla="*/ 1197437 w 4546203"/>
              <a:gd name="connsiteY1511" fmla="*/ 1162816 h 5092591"/>
              <a:gd name="connsiteX1512" fmla="*/ 1245988 w 4546203"/>
              <a:gd name="connsiteY1512" fmla="*/ 1219723 h 5092591"/>
              <a:gd name="connsiteX1513" fmla="*/ 1347465 w 4546203"/>
              <a:gd name="connsiteY1513" fmla="*/ 1261906 h 5092591"/>
              <a:gd name="connsiteX1514" fmla="*/ 1350649 w 4546203"/>
              <a:gd name="connsiteY1514" fmla="*/ 1259916 h 5092591"/>
              <a:gd name="connsiteX1515" fmla="*/ 1252355 w 4546203"/>
              <a:gd name="connsiteY1515" fmla="*/ 1122622 h 5092591"/>
              <a:gd name="connsiteX1516" fmla="*/ 2649962 w 4546203"/>
              <a:gd name="connsiteY1516" fmla="*/ 1121429 h 5092591"/>
              <a:gd name="connsiteX1517" fmla="*/ 2638819 w 4546203"/>
              <a:gd name="connsiteY1517" fmla="*/ 1165203 h 5092591"/>
              <a:gd name="connsiteX1518" fmla="*/ 2701298 w 4546203"/>
              <a:gd name="connsiteY1518" fmla="*/ 1182713 h 5092591"/>
              <a:gd name="connsiteX1519" fmla="*/ 2714828 w 4546203"/>
              <a:gd name="connsiteY1519" fmla="*/ 1140132 h 5092591"/>
              <a:gd name="connsiteX1520" fmla="*/ 2649962 w 4546203"/>
              <a:gd name="connsiteY1520" fmla="*/ 1121429 h 5092591"/>
              <a:gd name="connsiteX1521" fmla="*/ 3591118 w 4546203"/>
              <a:gd name="connsiteY1521" fmla="*/ 1119837 h 5092591"/>
              <a:gd name="connsiteX1522" fmla="*/ 3557292 w 4546203"/>
              <a:gd name="connsiteY1522" fmla="*/ 1156448 h 5092591"/>
              <a:gd name="connsiteX1523" fmla="*/ 3591118 w 4546203"/>
              <a:gd name="connsiteY1523" fmla="*/ 1187887 h 5092591"/>
              <a:gd name="connsiteX1524" fmla="*/ 3624944 w 4546203"/>
              <a:gd name="connsiteY1524" fmla="*/ 1158040 h 5092591"/>
              <a:gd name="connsiteX1525" fmla="*/ 3591118 w 4546203"/>
              <a:gd name="connsiteY1525" fmla="*/ 1119837 h 5092591"/>
              <a:gd name="connsiteX1526" fmla="*/ 1375322 w 4546203"/>
              <a:gd name="connsiteY1526" fmla="*/ 1116653 h 5092591"/>
              <a:gd name="connsiteX1527" fmla="*/ 1348261 w 4546203"/>
              <a:gd name="connsiteY1527" fmla="*/ 1134561 h 5092591"/>
              <a:gd name="connsiteX1528" fmla="*/ 1368159 w 4546203"/>
              <a:gd name="connsiteY1528" fmla="*/ 1164407 h 5092591"/>
              <a:gd name="connsiteX1529" fmla="*/ 1394822 w 4546203"/>
              <a:gd name="connsiteY1529" fmla="*/ 1147296 h 5092591"/>
              <a:gd name="connsiteX1530" fmla="*/ 1375322 w 4546203"/>
              <a:gd name="connsiteY1530" fmla="*/ 1116653 h 5092591"/>
              <a:gd name="connsiteX1531" fmla="*/ 1851272 w 4546203"/>
              <a:gd name="connsiteY1531" fmla="*/ 1113072 h 5092591"/>
              <a:gd name="connsiteX1532" fmla="*/ 1815855 w 4546203"/>
              <a:gd name="connsiteY1532" fmla="*/ 1124612 h 5092591"/>
              <a:gd name="connsiteX1533" fmla="*/ 1827395 w 4546203"/>
              <a:gd name="connsiteY1533" fmla="*/ 1159234 h 5092591"/>
              <a:gd name="connsiteX1534" fmla="*/ 1862017 w 4546203"/>
              <a:gd name="connsiteY1534" fmla="*/ 1148489 h 5092591"/>
              <a:gd name="connsiteX1535" fmla="*/ 1851272 w 4546203"/>
              <a:gd name="connsiteY1535" fmla="*/ 1113072 h 5092591"/>
              <a:gd name="connsiteX1536" fmla="*/ 1071287 w 4546203"/>
              <a:gd name="connsiteY1536" fmla="*/ 1112276 h 5092591"/>
              <a:gd name="connsiteX1537" fmla="*/ 1035471 w 4546203"/>
              <a:gd name="connsiteY1537" fmla="*/ 1143714 h 5092591"/>
              <a:gd name="connsiteX1538" fmla="*/ 1059348 w 4546203"/>
              <a:gd name="connsiteY1538" fmla="*/ 1170377 h 5092591"/>
              <a:gd name="connsiteX1539" fmla="*/ 1094368 w 4546203"/>
              <a:gd name="connsiteY1539" fmla="*/ 1140132 h 5092591"/>
              <a:gd name="connsiteX1540" fmla="*/ 1071287 w 4546203"/>
              <a:gd name="connsiteY1540" fmla="*/ 1112276 h 5092591"/>
              <a:gd name="connsiteX1541" fmla="*/ 1312445 w 4546203"/>
              <a:gd name="connsiteY1541" fmla="*/ 1100337 h 5092591"/>
              <a:gd name="connsiteX1542" fmla="*/ 1284987 w 4546203"/>
              <a:gd name="connsiteY1542" fmla="*/ 1119439 h 5092591"/>
              <a:gd name="connsiteX1543" fmla="*/ 1305680 w 4546203"/>
              <a:gd name="connsiteY1543" fmla="*/ 1148887 h 5092591"/>
              <a:gd name="connsiteX1544" fmla="*/ 1332741 w 4546203"/>
              <a:gd name="connsiteY1544" fmla="*/ 1130184 h 5092591"/>
              <a:gd name="connsiteX1545" fmla="*/ 1312445 w 4546203"/>
              <a:gd name="connsiteY1545" fmla="*/ 1100337 h 5092591"/>
              <a:gd name="connsiteX1546" fmla="*/ 3332847 w 4546203"/>
              <a:gd name="connsiteY1546" fmla="*/ 1091582 h 5092591"/>
              <a:gd name="connsiteX1547" fmla="*/ 3304195 w 4546203"/>
              <a:gd name="connsiteY1547" fmla="*/ 1131377 h 5092591"/>
              <a:gd name="connsiteX1548" fmla="*/ 3341602 w 4546203"/>
              <a:gd name="connsiteY1548" fmla="*/ 1159234 h 5092591"/>
              <a:gd name="connsiteX1549" fmla="*/ 3371449 w 4546203"/>
              <a:gd name="connsiteY1549" fmla="*/ 1120633 h 5092591"/>
              <a:gd name="connsiteX1550" fmla="*/ 3332847 w 4546203"/>
              <a:gd name="connsiteY1550" fmla="*/ 1091582 h 5092591"/>
              <a:gd name="connsiteX1551" fmla="*/ 1440188 w 4546203"/>
              <a:gd name="connsiteY1551" fmla="*/ 1078450 h 5092591"/>
              <a:gd name="connsiteX1552" fmla="*/ 1412331 w 4546203"/>
              <a:gd name="connsiteY1552" fmla="*/ 1094766 h 5092591"/>
              <a:gd name="connsiteX1553" fmla="*/ 1431433 w 4546203"/>
              <a:gd name="connsiteY1553" fmla="*/ 1125806 h 5092591"/>
              <a:gd name="connsiteX1554" fmla="*/ 1458494 w 4546203"/>
              <a:gd name="connsiteY1554" fmla="*/ 1109490 h 5092591"/>
              <a:gd name="connsiteX1555" fmla="*/ 1440188 w 4546203"/>
              <a:gd name="connsiteY1555" fmla="*/ 1078450 h 5092591"/>
              <a:gd name="connsiteX1556" fmla="*/ 3432335 w 4546203"/>
              <a:gd name="connsiteY1556" fmla="*/ 1078052 h 5092591"/>
              <a:gd name="connsiteX1557" fmla="*/ 3402489 w 4546203"/>
              <a:gd name="connsiteY1557" fmla="*/ 1116653 h 5092591"/>
              <a:gd name="connsiteX1558" fmla="*/ 3440294 w 4546203"/>
              <a:gd name="connsiteY1558" fmla="*/ 1147296 h 5092591"/>
              <a:gd name="connsiteX1559" fmla="*/ 3471335 w 4546203"/>
              <a:gd name="connsiteY1559" fmla="*/ 1109490 h 5092591"/>
              <a:gd name="connsiteX1560" fmla="*/ 3432335 w 4546203"/>
              <a:gd name="connsiteY1560" fmla="*/ 1078052 h 5092591"/>
              <a:gd name="connsiteX1561" fmla="*/ 1645929 w 4546203"/>
              <a:gd name="connsiteY1561" fmla="*/ 1078052 h 5092591"/>
              <a:gd name="connsiteX1562" fmla="*/ 1608920 w 4546203"/>
              <a:gd name="connsiteY1562" fmla="*/ 1094766 h 5092591"/>
              <a:gd name="connsiteX1563" fmla="*/ 1648317 w 4546203"/>
              <a:gd name="connsiteY1563" fmla="*/ 1180326 h 5092591"/>
              <a:gd name="connsiteX1564" fmla="*/ 1682939 w 4546203"/>
              <a:gd name="connsiteY1564" fmla="*/ 1164407 h 5092591"/>
              <a:gd name="connsiteX1565" fmla="*/ 1645929 w 4546203"/>
              <a:gd name="connsiteY1565" fmla="*/ 1078052 h 5092591"/>
              <a:gd name="connsiteX1566" fmla="*/ 3534609 w 4546203"/>
              <a:gd name="connsiteY1566" fmla="*/ 1071287 h 5092591"/>
              <a:gd name="connsiteX1567" fmla="*/ 3503171 w 4546203"/>
              <a:gd name="connsiteY1567" fmla="*/ 1107898 h 5092591"/>
              <a:gd name="connsiteX1568" fmla="*/ 3540976 w 4546203"/>
              <a:gd name="connsiteY1568" fmla="*/ 1142122 h 5092591"/>
              <a:gd name="connsiteX1569" fmla="*/ 3573608 w 4546203"/>
              <a:gd name="connsiteY1569" fmla="*/ 1105113 h 5092591"/>
              <a:gd name="connsiteX1570" fmla="*/ 3534609 w 4546203"/>
              <a:gd name="connsiteY1570" fmla="*/ 1071287 h 5092591"/>
              <a:gd name="connsiteX1571" fmla="*/ 3639270 w 4546203"/>
              <a:gd name="connsiteY1571" fmla="*/ 1068899 h 5092591"/>
              <a:gd name="connsiteX1572" fmla="*/ 3605843 w 4546203"/>
              <a:gd name="connsiteY1572" fmla="*/ 1104715 h 5092591"/>
              <a:gd name="connsiteX1573" fmla="*/ 3642056 w 4546203"/>
              <a:gd name="connsiteY1573" fmla="*/ 1138541 h 5092591"/>
              <a:gd name="connsiteX1574" fmla="*/ 3677474 w 4546203"/>
              <a:gd name="connsiteY1574" fmla="*/ 1105113 h 5092591"/>
              <a:gd name="connsiteX1575" fmla="*/ 3639270 w 4546203"/>
              <a:gd name="connsiteY1575" fmla="*/ 1068899 h 5092591"/>
              <a:gd name="connsiteX1576" fmla="*/ 1561961 w 4546203"/>
              <a:gd name="connsiteY1576" fmla="*/ 1068103 h 5092591"/>
              <a:gd name="connsiteX1577" fmla="*/ 1505054 w 4546203"/>
              <a:gd name="connsiteY1577" fmla="*/ 1097154 h 5092591"/>
              <a:gd name="connsiteX1578" fmla="*/ 1555594 w 4546203"/>
              <a:gd name="connsiteY1578" fmla="*/ 1192662 h 5092591"/>
              <a:gd name="connsiteX1579" fmla="*/ 1608920 w 4546203"/>
              <a:gd name="connsiteY1579" fmla="*/ 1165601 h 5092591"/>
              <a:gd name="connsiteX1580" fmla="*/ 1561961 w 4546203"/>
              <a:gd name="connsiteY1580" fmla="*/ 1068103 h 5092591"/>
              <a:gd name="connsiteX1581" fmla="*/ 2885151 w 4546203"/>
              <a:gd name="connsiteY1581" fmla="*/ 1063328 h 5092591"/>
              <a:gd name="connsiteX1582" fmla="*/ 2868040 w 4546203"/>
              <a:gd name="connsiteY1582" fmla="*/ 1104715 h 5092591"/>
              <a:gd name="connsiteX1583" fmla="*/ 2932906 w 4546203"/>
              <a:gd name="connsiteY1583" fmla="*/ 1133765 h 5092591"/>
              <a:gd name="connsiteX1584" fmla="*/ 2952803 w 4546203"/>
              <a:gd name="connsiteY1584" fmla="*/ 1092776 h 5092591"/>
              <a:gd name="connsiteX1585" fmla="*/ 2885151 w 4546203"/>
              <a:gd name="connsiteY1585" fmla="*/ 1063328 h 5092591"/>
              <a:gd name="connsiteX1586" fmla="*/ 1689704 w 4546203"/>
              <a:gd name="connsiteY1586" fmla="*/ 1060144 h 5092591"/>
              <a:gd name="connsiteX1587" fmla="*/ 1652296 w 4546203"/>
              <a:gd name="connsiteY1587" fmla="*/ 1075664 h 5092591"/>
              <a:gd name="connsiteX1588" fmla="*/ 1689306 w 4546203"/>
              <a:gd name="connsiteY1588" fmla="*/ 1162418 h 5092591"/>
              <a:gd name="connsiteX1589" fmla="*/ 1723928 w 4546203"/>
              <a:gd name="connsiteY1589" fmla="*/ 1147694 h 5092591"/>
              <a:gd name="connsiteX1590" fmla="*/ 1689704 w 4546203"/>
              <a:gd name="connsiteY1590" fmla="*/ 1060144 h 5092591"/>
              <a:gd name="connsiteX1591" fmla="*/ 2666278 w 4546203"/>
              <a:gd name="connsiteY1591" fmla="*/ 1058552 h 5092591"/>
              <a:gd name="connsiteX1592" fmla="*/ 2655135 w 4546203"/>
              <a:gd name="connsiteY1592" fmla="*/ 1101929 h 5092591"/>
              <a:gd name="connsiteX1593" fmla="*/ 2720797 w 4546203"/>
              <a:gd name="connsiteY1593" fmla="*/ 1120633 h 5092591"/>
              <a:gd name="connsiteX1594" fmla="*/ 2734328 w 4546203"/>
              <a:gd name="connsiteY1594" fmla="*/ 1077654 h 5092591"/>
              <a:gd name="connsiteX1595" fmla="*/ 2666278 w 4546203"/>
              <a:gd name="connsiteY1595" fmla="*/ 1058552 h 5092591"/>
              <a:gd name="connsiteX1596" fmla="*/ 1385271 w 4546203"/>
              <a:gd name="connsiteY1596" fmla="*/ 1054175 h 5092591"/>
              <a:gd name="connsiteX1597" fmla="*/ 1357414 w 4546203"/>
              <a:gd name="connsiteY1597" fmla="*/ 1072083 h 5092591"/>
              <a:gd name="connsiteX1598" fmla="*/ 1376516 w 4546203"/>
              <a:gd name="connsiteY1598" fmla="*/ 1102725 h 5092591"/>
              <a:gd name="connsiteX1599" fmla="*/ 1404372 w 4546203"/>
              <a:gd name="connsiteY1599" fmla="*/ 1085215 h 5092591"/>
              <a:gd name="connsiteX1600" fmla="*/ 1385271 w 4546203"/>
              <a:gd name="connsiteY1600" fmla="*/ 1054175 h 5092591"/>
              <a:gd name="connsiteX1601" fmla="*/ 2051840 w 4546203"/>
              <a:gd name="connsiteY1601" fmla="*/ 1052185 h 5092591"/>
              <a:gd name="connsiteX1602" fmla="*/ 2018014 w 4546203"/>
              <a:gd name="connsiteY1602" fmla="*/ 1056563 h 5092591"/>
              <a:gd name="connsiteX1603" fmla="*/ 2024779 w 4546203"/>
              <a:gd name="connsiteY1603" fmla="*/ 1097950 h 5092591"/>
              <a:gd name="connsiteX1604" fmla="*/ 2057810 w 4546203"/>
              <a:gd name="connsiteY1604" fmla="*/ 1092378 h 5092591"/>
              <a:gd name="connsiteX1605" fmla="*/ 2051840 w 4546203"/>
              <a:gd name="connsiteY1605" fmla="*/ 1052185 h 5092591"/>
              <a:gd name="connsiteX1606" fmla="*/ 1627623 w 4546203"/>
              <a:gd name="connsiteY1606" fmla="*/ 1036665 h 5092591"/>
              <a:gd name="connsiteX1607" fmla="*/ 1590216 w 4546203"/>
              <a:gd name="connsiteY1607" fmla="*/ 1054573 h 5092591"/>
              <a:gd name="connsiteX1608" fmla="*/ 1606134 w 4546203"/>
              <a:gd name="connsiteY1608" fmla="*/ 1087205 h 5092591"/>
              <a:gd name="connsiteX1609" fmla="*/ 1642746 w 4546203"/>
              <a:gd name="connsiteY1609" fmla="*/ 1070889 h 5092591"/>
              <a:gd name="connsiteX1610" fmla="*/ 1627623 w 4546203"/>
              <a:gd name="connsiteY1610" fmla="*/ 1036665 h 5092591"/>
              <a:gd name="connsiteX1611" fmla="*/ 2566790 w 4546203"/>
              <a:gd name="connsiteY1611" fmla="*/ 1035073 h 5092591"/>
              <a:gd name="connsiteX1612" fmla="*/ 2559627 w 4546203"/>
              <a:gd name="connsiteY1612" fmla="*/ 1079644 h 5092591"/>
              <a:gd name="connsiteX1613" fmla="*/ 2625687 w 4546203"/>
              <a:gd name="connsiteY1613" fmla="*/ 1093970 h 5092591"/>
              <a:gd name="connsiteX1614" fmla="*/ 2636432 w 4546203"/>
              <a:gd name="connsiteY1614" fmla="*/ 1050195 h 5092591"/>
              <a:gd name="connsiteX1615" fmla="*/ 2566790 w 4546203"/>
              <a:gd name="connsiteY1615" fmla="*/ 1035073 h 5092591"/>
              <a:gd name="connsiteX1616" fmla="*/ 3375030 w 4546203"/>
              <a:gd name="connsiteY1616" fmla="*/ 1034277 h 5092591"/>
              <a:gd name="connsiteX1617" fmla="*/ 3346378 w 4546203"/>
              <a:gd name="connsiteY1617" fmla="*/ 1074072 h 5092591"/>
              <a:gd name="connsiteX1618" fmla="*/ 3384979 w 4546203"/>
              <a:gd name="connsiteY1618" fmla="*/ 1103123 h 5092591"/>
              <a:gd name="connsiteX1619" fmla="*/ 3414826 w 4546203"/>
              <a:gd name="connsiteY1619" fmla="*/ 1064124 h 5092591"/>
              <a:gd name="connsiteX1620" fmla="*/ 3375030 w 4546203"/>
              <a:gd name="connsiteY1620" fmla="*/ 1034277 h 5092591"/>
              <a:gd name="connsiteX1621" fmla="*/ 1778447 w 4546203"/>
              <a:gd name="connsiteY1621" fmla="*/ 1029104 h 5092591"/>
              <a:gd name="connsiteX1622" fmla="*/ 1740244 w 4546203"/>
              <a:gd name="connsiteY1622" fmla="*/ 1041838 h 5092591"/>
              <a:gd name="connsiteX1623" fmla="*/ 1771682 w 4546203"/>
              <a:gd name="connsiteY1623" fmla="*/ 1130582 h 5092591"/>
              <a:gd name="connsiteX1624" fmla="*/ 1807498 w 4546203"/>
              <a:gd name="connsiteY1624" fmla="*/ 1118643 h 5092591"/>
              <a:gd name="connsiteX1625" fmla="*/ 1778447 w 4546203"/>
              <a:gd name="connsiteY1625" fmla="*/ 1029104 h 5092591"/>
              <a:gd name="connsiteX1626" fmla="*/ 3199932 w 4546203"/>
              <a:gd name="connsiteY1626" fmla="*/ 1025522 h 5092591"/>
              <a:gd name="connsiteX1627" fmla="*/ 3188789 w 4546203"/>
              <a:gd name="connsiteY1627" fmla="*/ 1044624 h 5092591"/>
              <a:gd name="connsiteX1628" fmla="*/ 3272757 w 4546203"/>
              <a:gd name="connsiteY1628" fmla="*/ 1099541 h 5092591"/>
              <a:gd name="connsiteX1629" fmla="*/ 3285491 w 4546203"/>
              <a:gd name="connsiteY1629" fmla="*/ 1081633 h 5092591"/>
              <a:gd name="connsiteX1630" fmla="*/ 3199932 w 4546203"/>
              <a:gd name="connsiteY1630" fmla="*/ 1025522 h 5092591"/>
              <a:gd name="connsiteX1631" fmla="*/ 2785664 w 4546203"/>
              <a:gd name="connsiteY1631" fmla="*/ 1025522 h 5092591"/>
              <a:gd name="connsiteX1632" fmla="*/ 2770939 w 4546203"/>
              <a:gd name="connsiteY1632" fmla="*/ 1068103 h 5092591"/>
              <a:gd name="connsiteX1633" fmla="*/ 2838193 w 4546203"/>
              <a:gd name="connsiteY1633" fmla="*/ 1092378 h 5092591"/>
              <a:gd name="connsiteX1634" fmla="*/ 2854509 w 4546203"/>
              <a:gd name="connsiteY1634" fmla="*/ 1050593 h 5092591"/>
              <a:gd name="connsiteX1635" fmla="*/ 2785664 w 4546203"/>
              <a:gd name="connsiteY1635" fmla="*/ 1025522 h 5092591"/>
              <a:gd name="connsiteX1636" fmla="*/ 1934444 w 4546203"/>
              <a:gd name="connsiteY1636" fmla="*/ 1023930 h 5092591"/>
              <a:gd name="connsiteX1637" fmla="*/ 1900221 w 4546203"/>
              <a:gd name="connsiteY1637" fmla="*/ 1031889 h 5092591"/>
              <a:gd name="connsiteX1638" fmla="*/ 1910169 w 4546203"/>
              <a:gd name="connsiteY1638" fmla="*/ 1072481 h 5092591"/>
              <a:gd name="connsiteX1639" fmla="*/ 1944393 w 4546203"/>
              <a:gd name="connsiteY1639" fmla="*/ 1064522 h 5092591"/>
              <a:gd name="connsiteX1640" fmla="*/ 1934444 w 4546203"/>
              <a:gd name="connsiteY1640" fmla="*/ 1023930 h 5092591"/>
              <a:gd name="connsiteX1641" fmla="*/ 3476906 w 4546203"/>
              <a:gd name="connsiteY1641" fmla="*/ 1023134 h 5092591"/>
              <a:gd name="connsiteX1642" fmla="*/ 3446264 w 4546203"/>
              <a:gd name="connsiteY1642" fmla="*/ 1061338 h 5092591"/>
              <a:gd name="connsiteX1643" fmla="*/ 3485661 w 4546203"/>
              <a:gd name="connsiteY1643" fmla="*/ 1093174 h 5092591"/>
              <a:gd name="connsiteX1644" fmla="*/ 3517099 w 4546203"/>
              <a:gd name="connsiteY1644" fmla="*/ 1055767 h 5092591"/>
              <a:gd name="connsiteX1645" fmla="*/ 3476906 w 4546203"/>
              <a:gd name="connsiteY1645" fmla="*/ 1023134 h 5092591"/>
              <a:gd name="connsiteX1646" fmla="*/ 1672592 w 4546203"/>
              <a:gd name="connsiteY1646" fmla="*/ 1018757 h 5092591"/>
              <a:gd name="connsiteX1647" fmla="*/ 1634787 w 4546203"/>
              <a:gd name="connsiteY1647" fmla="*/ 1034675 h 5092591"/>
              <a:gd name="connsiteX1648" fmla="*/ 1649113 w 4546203"/>
              <a:gd name="connsiteY1648" fmla="*/ 1068103 h 5092591"/>
              <a:gd name="connsiteX1649" fmla="*/ 1686520 w 4546203"/>
              <a:gd name="connsiteY1649" fmla="*/ 1052981 h 5092591"/>
              <a:gd name="connsiteX1650" fmla="*/ 1672592 w 4546203"/>
              <a:gd name="connsiteY1650" fmla="*/ 1018757 h 5092591"/>
              <a:gd name="connsiteX1651" fmla="*/ 2384130 w 4546203"/>
              <a:gd name="connsiteY1651" fmla="*/ 1017961 h 5092591"/>
              <a:gd name="connsiteX1652" fmla="*/ 2380549 w 4546203"/>
              <a:gd name="connsiteY1652" fmla="*/ 1082031 h 5092591"/>
              <a:gd name="connsiteX1653" fmla="*/ 2430691 w 4546203"/>
              <a:gd name="connsiteY1653" fmla="*/ 1086409 h 5092591"/>
              <a:gd name="connsiteX1654" fmla="*/ 2437456 w 4546203"/>
              <a:gd name="connsiteY1654" fmla="*/ 1023532 h 5092591"/>
              <a:gd name="connsiteX1655" fmla="*/ 2384130 w 4546203"/>
              <a:gd name="connsiteY1655" fmla="*/ 1017961 h 5092591"/>
              <a:gd name="connsiteX1656" fmla="*/ 3580772 w 4546203"/>
              <a:gd name="connsiteY1656" fmla="*/ 1016767 h 5092591"/>
              <a:gd name="connsiteX1657" fmla="*/ 3548936 w 4546203"/>
              <a:gd name="connsiteY1657" fmla="*/ 1054175 h 5092591"/>
              <a:gd name="connsiteX1658" fmla="*/ 3588333 w 4546203"/>
              <a:gd name="connsiteY1658" fmla="*/ 1088797 h 5092591"/>
              <a:gd name="connsiteX1659" fmla="*/ 3620965 w 4546203"/>
              <a:gd name="connsiteY1659" fmla="*/ 1052185 h 5092591"/>
              <a:gd name="connsiteX1660" fmla="*/ 3580772 w 4546203"/>
              <a:gd name="connsiteY1660" fmla="*/ 1016767 h 5092591"/>
              <a:gd name="connsiteX1661" fmla="*/ 2205450 w 4546203"/>
              <a:gd name="connsiteY1661" fmla="*/ 1015175 h 5092591"/>
              <a:gd name="connsiteX1662" fmla="*/ 2152124 w 4546203"/>
              <a:gd name="connsiteY1662" fmla="*/ 1018757 h 5092591"/>
              <a:gd name="connsiteX1663" fmla="*/ 2156899 w 4546203"/>
              <a:gd name="connsiteY1663" fmla="*/ 1082031 h 5092591"/>
              <a:gd name="connsiteX1664" fmla="*/ 2205450 w 4546203"/>
              <a:gd name="connsiteY1664" fmla="*/ 1078848 h 5092591"/>
              <a:gd name="connsiteX1665" fmla="*/ 2205450 w 4546203"/>
              <a:gd name="connsiteY1665" fmla="*/ 1015175 h 5092591"/>
              <a:gd name="connsiteX1666" fmla="*/ 1823018 w 4546203"/>
              <a:gd name="connsiteY1666" fmla="*/ 1015175 h 5092591"/>
              <a:gd name="connsiteX1667" fmla="*/ 1784417 w 4546203"/>
              <a:gd name="connsiteY1667" fmla="*/ 1027512 h 5092591"/>
              <a:gd name="connsiteX1668" fmla="*/ 1813467 w 4546203"/>
              <a:gd name="connsiteY1668" fmla="*/ 1116653 h 5092591"/>
              <a:gd name="connsiteX1669" fmla="*/ 1849681 w 4546203"/>
              <a:gd name="connsiteY1669" fmla="*/ 1105511 h 5092591"/>
              <a:gd name="connsiteX1670" fmla="*/ 1823018 w 4546203"/>
              <a:gd name="connsiteY1670" fmla="*/ 1015175 h 5092591"/>
              <a:gd name="connsiteX1671" fmla="*/ 2306927 w 4546203"/>
              <a:gd name="connsiteY1671" fmla="*/ 1014380 h 5092591"/>
              <a:gd name="connsiteX1672" fmla="*/ 2306927 w 4546203"/>
              <a:gd name="connsiteY1672" fmla="*/ 1077654 h 5092591"/>
              <a:gd name="connsiteX1673" fmla="*/ 2356274 w 4546203"/>
              <a:gd name="connsiteY1673" fmla="*/ 1080042 h 5092591"/>
              <a:gd name="connsiteX1674" fmla="*/ 2360253 w 4546203"/>
              <a:gd name="connsiteY1674" fmla="*/ 1016767 h 5092591"/>
              <a:gd name="connsiteX1675" fmla="*/ 2306927 w 4546203"/>
              <a:gd name="connsiteY1675" fmla="*/ 1014380 h 5092591"/>
              <a:gd name="connsiteX1676" fmla="*/ 1718356 w 4546203"/>
              <a:gd name="connsiteY1676" fmla="*/ 1001645 h 5092591"/>
              <a:gd name="connsiteX1677" fmla="*/ 1679755 w 4546203"/>
              <a:gd name="connsiteY1677" fmla="*/ 1016369 h 5092591"/>
              <a:gd name="connsiteX1678" fmla="*/ 1692888 w 4546203"/>
              <a:gd name="connsiteY1678" fmla="*/ 1050991 h 5092591"/>
              <a:gd name="connsiteX1679" fmla="*/ 1730693 w 4546203"/>
              <a:gd name="connsiteY1679" fmla="*/ 1036267 h 5092591"/>
              <a:gd name="connsiteX1680" fmla="*/ 1718356 w 4546203"/>
              <a:gd name="connsiteY1680" fmla="*/ 1001645 h 5092591"/>
              <a:gd name="connsiteX1681" fmla="*/ 2476057 w 4546203"/>
              <a:gd name="connsiteY1681" fmla="*/ 995676 h 5092591"/>
              <a:gd name="connsiteX1682" fmla="*/ 2453374 w 4546203"/>
              <a:gd name="connsiteY1682" fmla="*/ 1167193 h 5092591"/>
              <a:gd name="connsiteX1683" fmla="*/ 2507495 w 4546203"/>
              <a:gd name="connsiteY1683" fmla="*/ 1175152 h 5092591"/>
              <a:gd name="connsiteX1684" fmla="*/ 2536944 w 4546203"/>
              <a:gd name="connsiteY1684" fmla="*/ 1004431 h 5092591"/>
              <a:gd name="connsiteX1685" fmla="*/ 2476057 w 4546203"/>
              <a:gd name="connsiteY1685" fmla="*/ 995676 h 5092591"/>
              <a:gd name="connsiteX1686" fmla="*/ 1044226 w 4546203"/>
              <a:gd name="connsiteY1686" fmla="*/ 994084 h 5092591"/>
              <a:gd name="connsiteX1687" fmla="*/ 1006022 w 4546203"/>
              <a:gd name="connsiteY1687" fmla="*/ 1026318 h 5092591"/>
              <a:gd name="connsiteX1688" fmla="*/ 1027114 w 4546203"/>
              <a:gd name="connsiteY1688" fmla="*/ 1051787 h 5092591"/>
              <a:gd name="connsiteX1689" fmla="*/ 1065317 w 4546203"/>
              <a:gd name="connsiteY1689" fmla="*/ 1020747 h 5092591"/>
              <a:gd name="connsiteX1690" fmla="*/ 1044226 w 4546203"/>
              <a:gd name="connsiteY1690" fmla="*/ 994084 h 5092591"/>
              <a:gd name="connsiteX1691" fmla="*/ 1764519 w 4546203"/>
              <a:gd name="connsiteY1691" fmla="*/ 985727 h 5092591"/>
              <a:gd name="connsiteX1692" fmla="*/ 1725122 w 4546203"/>
              <a:gd name="connsiteY1692" fmla="*/ 999257 h 5092591"/>
              <a:gd name="connsiteX1693" fmla="*/ 1737856 w 4546203"/>
              <a:gd name="connsiteY1693" fmla="*/ 1034277 h 5092591"/>
              <a:gd name="connsiteX1694" fmla="*/ 1776059 w 4546203"/>
              <a:gd name="connsiteY1694" fmla="*/ 1020349 h 5092591"/>
              <a:gd name="connsiteX1695" fmla="*/ 1764519 w 4546203"/>
              <a:gd name="connsiteY1695" fmla="*/ 985727 h 5092591"/>
              <a:gd name="connsiteX1696" fmla="*/ 1606134 w 4546203"/>
              <a:gd name="connsiteY1696" fmla="*/ 984931 h 5092591"/>
              <a:gd name="connsiteX1697" fmla="*/ 1567135 w 4546203"/>
              <a:gd name="connsiteY1697" fmla="*/ 1002043 h 5092591"/>
              <a:gd name="connsiteX1698" fmla="*/ 1583053 w 4546203"/>
              <a:gd name="connsiteY1698" fmla="*/ 1036665 h 5092591"/>
              <a:gd name="connsiteX1699" fmla="*/ 1621256 w 4546203"/>
              <a:gd name="connsiteY1699" fmla="*/ 1019951 h 5092591"/>
              <a:gd name="connsiteX1700" fmla="*/ 1606134 w 4546203"/>
              <a:gd name="connsiteY1700" fmla="*/ 984931 h 5092591"/>
              <a:gd name="connsiteX1701" fmla="*/ 3416815 w 4546203"/>
              <a:gd name="connsiteY1701" fmla="*/ 976972 h 5092591"/>
              <a:gd name="connsiteX1702" fmla="*/ 3388561 w 4546203"/>
              <a:gd name="connsiteY1702" fmla="*/ 1016767 h 5092591"/>
              <a:gd name="connsiteX1703" fmla="*/ 3428754 w 4546203"/>
              <a:gd name="connsiteY1703" fmla="*/ 1047012 h 5092591"/>
              <a:gd name="connsiteX1704" fmla="*/ 3458600 w 4546203"/>
              <a:gd name="connsiteY1704" fmla="*/ 1008410 h 5092591"/>
              <a:gd name="connsiteX1705" fmla="*/ 3416815 w 4546203"/>
              <a:gd name="connsiteY1705" fmla="*/ 976972 h 5092591"/>
              <a:gd name="connsiteX1706" fmla="*/ 1810681 w 4546203"/>
              <a:gd name="connsiteY1706" fmla="*/ 971799 h 5092591"/>
              <a:gd name="connsiteX1707" fmla="*/ 1771682 w 4546203"/>
              <a:gd name="connsiteY1707" fmla="*/ 984135 h 5092591"/>
              <a:gd name="connsiteX1708" fmla="*/ 1782825 w 4546203"/>
              <a:gd name="connsiteY1708" fmla="*/ 1018757 h 5092591"/>
              <a:gd name="connsiteX1709" fmla="*/ 1821426 w 4546203"/>
              <a:gd name="connsiteY1709" fmla="*/ 1007216 h 5092591"/>
              <a:gd name="connsiteX1710" fmla="*/ 1810681 w 4546203"/>
              <a:gd name="connsiteY1710" fmla="*/ 971799 h 5092591"/>
              <a:gd name="connsiteX1711" fmla="*/ 3520681 w 4546203"/>
              <a:gd name="connsiteY1711" fmla="*/ 967023 h 5092591"/>
              <a:gd name="connsiteX1712" fmla="*/ 3490437 w 4546203"/>
              <a:gd name="connsiteY1712" fmla="*/ 1005227 h 5092591"/>
              <a:gd name="connsiteX1713" fmla="*/ 3531426 w 4546203"/>
              <a:gd name="connsiteY1713" fmla="*/ 1038655 h 5092591"/>
              <a:gd name="connsiteX1714" fmla="*/ 3562466 w 4546203"/>
              <a:gd name="connsiteY1714" fmla="*/ 1000849 h 5092591"/>
              <a:gd name="connsiteX1715" fmla="*/ 3520681 w 4546203"/>
              <a:gd name="connsiteY1715" fmla="*/ 967023 h 5092591"/>
              <a:gd name="connsiteX1716" fmla="*/ 1652296 w 4546203"/>
              <a:gd name="connsiteY1716" fmla="*/ 965034 h 5092591"/>
              <a:gd name="connsiteX1717" fmla="*/ 1612899 w 4546203"/>
              <a:gd name="connsiteY1717" fmla="*/ 982145 h 5092591"/>
              <a:gd name="connsiteX1718" fmla="*/ 1628419 w 4546203"/>
              <a:gd name="connsiteY1718" fmla="*/ 1017165 h 5092591"/>
              <a:gd name="connsiteX1719" fmla="*/ 1666623 w 4546203"/>
              <a:gd name="connsiteY1719" fmla="*/ 1000849 h 5092591"/>
              <a:gd name="connsiteX1720" fmla="*/ 1652296 w 4546203"/>
              <a:gd name="connsiteY1720" fmla="*/ 965034 h 5092591"/>
              <a:gd name="connsiteX1721" fmla="*/ 1699255 w 4546203"/>
              <a:gd name="connsiteY1721" fmla="*/ 947922 h 5092591"/>
              <a:gd name="connsiteX1722" fmla="*/ 1659460 w 4546203"/>
              <a:gd name="connsiteY1722" fmla="*/ 963044 h 5092591"/>
              <a:gd name="connsiteX1723" fmla="*/ 1673388 w 4546203"/>
              <a:gd name="connsiteY1723" fmla="*/ 998859 h 5092591"/>
              <a:gd name="connsiteX1724" fmla="*/ 1712387 w 4546203"/>
              <a:gd name="connsiteY1724" fmla="*/ 984135 h 5092591"/>
              <a:gd name="connsiteX1725" fmla="*/ 1699255 w 4546203"/>
              <a:gd name="connsiteY1725" fmla="*/ 947922 h 5092591"/>
              <a:gd name="connsiteX1726" fmla="*/ 1006818 w 4546203"/>
              <a:gd name="connsiteY1726" fmla="*/ 947126 h 5092591"/>
              <a:gd name="connsiteX1727" fmla="*/ 967421 w 4546203"/>
              <a:gd name="connsiteY1727" fmla="*/ 979758 h 5092591"/>
              <a:gd name="connsiteX1728" fmla="*/ 991298 w 4546203"/>
              <a:gd name="connsiteY1728" fmla="*/ 1008410 h 5092591"/>
              <a:gd name="connsiteX1729" fmla="*/ 1030298 w 4546203"/>
              <a:gd name="connsiteY1729" fmla="*/ 976176 h 5092591"/>
              <a:gd name="connsiteX1730" fmla="*/ 1006818 w 4546203"/>
              <a:gd name="connsiteY1730" fmla="*/ 947126 h 5092591"/>
              <a:gd name="connsiteX1731" fmla="*/ 2055422 w 4546203"/>
              <a:gd name="connsiteY1731" fmla="*/ 944738 h 5092591"/>
              <a:gd name="connsiteX1732" fmla="*/ 2018810 w 4546203"/>
              <a:gd name="connsiteY1732" fmla="*/ 951105 h 5092591"/>
              <a:gd name="connsiteX1733" fmla="*/ 2025177 w 4546203"/>
              <a:gd name="connsiteY1733" fmla="*/ 991298 h 5092591"/>
              <a:gd name="connsiteX1734" fmla="*/ 2060595 w 4546203"/>
              <a:gd name="connsiteY1734" fmla="*/ 986523 h 5092591"/>
              <a:gd name="connsiteX1735" fmla="*/ 2055422 w 4546203"/>
              <a:gd name="connsiteY1735" fmla="*/ 944738 h 5092591"/>
              <a:gd name="connsiteX1736" fmla="*/ 2935294 w 4546203"/>
              <a:gd name="connsiteY1736" fmla="*/ 942350 h 5092591"/>
              <a:gd name="connsiteX1737" fmla="*/ 2917784 w 4546203"/>
              <a:gd name="connsiteY1737" fmla="*/ 984135 h 5092591"/>
              <a:gd name="connsiteX1738" fmla="*/ 2989017 w 4546203"/>
              <a:gd name="connsiteY1738" fmla="*/ 1015175 h 5092591"/>
              <a:gd name="connsiteX1739" fmla="*/ 3008119 w 4546203"/>
              <a:gd name="connsiteY1739" fmla="*/ 974982 h 5092591"/>
              <a:gd name="connsiteX1740" fmla="*/ 2935294 w 4546203"/>
              <a:gd name="connsiteY1740" fmla="*/ 942350 h 5092591"/>
              <a:gd name="connsiteX1741" fmla="*/ 2700502 w 4546203"/>
              <a:gd name="connsiteY1741" fmla="*/ 931606 h 5092591"/>
              <a:gd name="connsiteX1742" fmla="*/ 2688961 w 4546203"/>
              <a:gd name="connsiteY1742" fmla="*/ 975380 h 5092591"/>
              <a:gd name="connsiteX1743" fmla="*/ 2760593 w 4546203"/>
              <a:gd name="connsiteY1743" fmla="*/ 995676 h 5092591"/>
              <a:gd name="connsiteX1744" fmla="*/ 2773327 w 4546203"/>
              <a:gd name="connsiteY1744" fmla="*/ 953095 h 5092591"/>
              <a:gd name="connsiteX1745" fmla="*/ 2700502 w 4546203"/>
              <a:gd name="connsiteY1745" fmla="*/ 931606 h 5092591"/>
              <a:gd name="connsiteX1746" fmla="*/ 1747009 w 4546203"/>
              <a:gd name="connsiteY1746" fmla="*/ 931606 h 5092591"/>
              <a:gd name="connsiteX1747" fmla="*/ 1706418 w 4546203"/>
              <a:gd name="connsiteY1747" fmla="*/ 945534 h 5092591"/>
              <a:gd name="connsiteX1748" fmla="*/ 1719550 w 4546203"/>
              <a:gd name="connsiteY1748" fmla="*/ 981747 h 5092591"/>
              <a:gd name="connsiteX1749" fmla="*/ 1758948 w 4546203"/>
              <a:gd name="connsiteY1749" fmla="*/ 968217 h 5092591"/>
              <a:gd name="connsiteX1750" fmla="*/ 1747009 w 4546203"/>
              <a:gd name="connsiteY1750" fmla="*/ 931606 h 5092591"/>
              <a:gd name="connsiteX1751" fmla="*/ 2309713 w 4546203"/>
              <a:gd name="connsiteY1751" fmla="*/ 924442 h 5092591"/>
              <a:gd name="connsiteX1752" fmla="*/ 2309713 w 4546203"/>
              <a:gd name="connsiteY1752" fmla="*/ 985329 h 5092591"/>
              <a:gd name="connsiteX1753" fmla="*/ 2362243 w 4546203"/>
              <a:gd name="connsiteY1753" fmla="*/ 987717 h 5092591"/>
              <a:gd name="connsiteX1754" fmla="*/ 2365824 w 4546203"/>
              <a:gd name="connsiteY1754" fmla="*/ 924442 h 5092591"/>
              <a:gd name="connsiteX1755" fmla="*/ 2309713 w 4546203"/>
              <a:gd name="connsiteY1755" fmla="*/ 924442 h 5092591"/>
              <a:gd name="connsiteX1756" fmla="*/ 2228531 w 4546203"/>
              <a:gd name="connsiteY1756" fmla="*/ 923647 h 5092591"/>
              <a:gd name="connsiteX1757" fmla="*/ 2228531 w 4546203"/>
              <a:gd name="connsiteY1757" fmla="*/ 984533 h 5092591"/>
              <a:gd name="connsiteX1758" fmla="*/ 2282254 w 4546203"/>
              <a:gd name="connsiteY1758" fmla="*/ 984533 h 5092591"/>
              <a:gd name="connsiteX1759" fmla="*/ 2282254 w 4546203"/>
              <a:gd name="connsiteY1759" fmla="*/ 923647 h 5092591"/>
              <a:gd name="connsiteX1760" fmla="*/ 2228531 w 4546203"/>
              <a:gd name="connsiteY1760" fmla="*/ 923647 h 5092591"/>
              <a:gd name="connsiteX1761" fmla="*/ 2201470 w 4546203"/>
              <a:gd name="connsiteY1761" fmla="*/ 923249 h 5092591"/>
              <a:gd name="connsiteX1762" fmla="*/ 2145359 w 4546203"/>
              <a:gd name="connsiteY1762" fmla="*/ 926830 h 5092591"/>
              <a:gd name="connsiteX1763" fmla="*/ 2150532 w 4546203"/>
              <a:gd name="connsiteY1763" fmla="*/ 990502 h 5092591"/>
              <a:gd name="connsiteX1764" fmla="*/ 2204256 w 4546203"/>
              <a:gd name="connsiteY1764" fmla="*/ 986523 h 5092591"/>
              <a:gd name="connsiteX1765" fmla="*/ 2201470 w 4546203"/>
              <a:gd name="connsiteY1765" fmla="*/ 923249 h 5092591"/>
              <a:gd name="connsiteX1766" fmla="*/ 3458998 w 4546203"/>
              <a:gd name="connsiteY1766" fmla="*/ 919667 h 5092591"/>
              <a:gd name="connsiteX1767" fmla="*/ 3430346 w 4546203"/>
              <a:gd name="connsiteY1767" fmla="*/ 959462 h 5092591"/>
              <a:gd name="connsiteX1768" fmla="*/ 3472131 w 4546203"/>
              <a:gd name="connsiteY1768" fmla="*/ 990900 h 5092591"/>
              <a:gd name="connsiteX1769" fmla="*/ 3501977 w 4546203"/>
              <a:gd name="connsiteY1769" fmla="*/ 951901 h 5092591"/>
              <a:gd name="connsiteX1770" fmla="*/ 3458998 w 4546203"/>
              <a:gd name="connsiteY1770" fmla="*/ 919667 h 5092591"/>
              <a:gd name="connsiteX1771" fmla="*/ 1794365 w 4546203"/>
              <a:gd name="connsiteY1771" fmla="*/ 917279 h 5092591"/>
              <a:gd name="connsiteX1772" fmla="*/ 1753774 w 4546203"/>
              <a:gd name="connsiteY1772" fmla="*/ 929218 h 5092591"/>
              <a:gd name="connsiteX1773" fmla="*/ 1765315 w 4546203"/>
              <a:gd name="connsiteY1773" fmla="*/ 966625 h 5092591"/>
              <a:gd name="connsiteX1774" fmla="*/ 1805508 w 4546203"/>
              <a:gd name="connsiteY1774" fmla="*/ 953493 h 5092591"/>
              <a:gd name="connsiteX1775" fmla="*/ 1794365 w 4546203"/>
              <a:gd name="connsiteY1775" fmla="*/ 917279 h 5092591"/>
              <a:gd name="connsiteX1776" fmla="*/ 2592657 w 4546203"/>
              <a:gd name="connsiteY1776" fmla="*/ 906933 h 5092591"/>
              <a:gd name="connsiteX1777" fmla="*/ 2583902 w 4546203"/>
              <a:gd name="connsiteY1777" fmla="*/ 950707 h 5092591"/>
              <a:gd name="connsiteX1778" fmla="*/ 2656727 w 4546203"/>
              <a:gd name="connsiteY1778" fmla="*/ 967023 h 5092591"/>
              <a:gd name="connsiteX1779" fmla="*/ 2667472 w 4546203"/>
              <a:gd name="connsiteY1779" fmla="*/ 923647 h 5092591"/>
              <a:gd name="connsiteX1780" fmla="*/ 2592657 w 4546203"/>
              <a:gd name="connsiteY1780" fmla="*/ 906933 h 5092591"/>
              <a:gd name="connsiteX1781" fmla="*/ 2827847 w 4546203"/>
              <a:gd name="connsiteY1781" fmla="*/ 901361 h 5092591"/>
              <a:gd name="connsiteX1782" fmla="*/ 2813122 w 4546203"/>
              <a:gd name="connsiteY1782" fmla="*/ 944340 h 5092591"/>
              <a:gd name="connsiteX1783" fmla="*/ 2886346 w 4546203"/>
              <a:gd name="connsiteY1783" fmla="*/ 971003 h 5092591"/>
              <a:gd name="connsiteX1784" fmla="*/ 2902264 w 4546203"/>
              <a:gd name="connsiteY1784" fmla="*/ 929218 h 5092591"/>
              <a:gd name="connsiteX1785" fmla="*/ 2827847 w 4546203"/>
              <a:gd name="connsiteY1785" fmla="*/ 901361 h 5092591"/>
              <a:gd name="connsiteX1786" fmla="*/ 1969066 w 4546203"/>
              <a:gd name="connsiteY1786" fmla="*/ 898178 h 5092591"/>
              <a:gd name="connsiteX1787" fmla="*/ 1931261 w 4546203"/>
              <a:gd name="connsiteY1787" fmla="*/ 906137 h 5092591"/>
              <a:gd name="connsiteX1788" fmla="*/ 1940016 w 4546203"/>
              <a:gd name="connsiteY1788" fmla="*/ 946728 h 5092591"/>
              <a:gd name="connsiteX1789" fmla="*/ 1976627 w 4546203"/>
              <a:gd name="connsiteY1789" fmla="*/ 939167 h 5092591"/>
              <a:gd name="connsiteX1790" fmla="*/ 1969066 w 4546203"/>
              <a:gd name="connsiteY1790" fmla="*/ 898178 h 5092591"/>
              <a:gd name="connsiteX1791" fmla="*/ 1565941 w 4546203"/>
              <a:gd name="connsiteY1791" fmla="*/ 890617 h 5092591"/>
              <a:gd name="connsiteX1792" fmla="*/ 1524156 w 4546203"/>
              <a:gd name="connsiteY1792" fmla="*/ 908922 h 5092591"/>
              <a:gd name="connsiteX1793" fmla="*/ 1563553 w 4546203"/>
              <a:gd name="connsiteY1793" fmla="*/ 994880 h 5092591"/>
              <a:gd name="connsiteX1794" fmla="*/ 1602950 w 4546203"/>
              <a:gd name="connsiteY1794" fmla="*/ 977370 h 5092591"/>
              <a:gd name="connsiteX1795" fmla="*/ 1565941 w 4546203"/>
              <a:gd name="connsiteY1795" fmla="*/ 890617 h 5092591"/>
              <a:gd name="connsiteX1796" fmla="*/ 2960762 w 4546203"/>
              <a:gd name="connsiteY1796" fmla="*/ 882259 h 5092591"/>
              <a:gd name="connsiteX1797" fmla="*/ 2943253 w 4546203"/>
              <a:gd name="connsiteY1797" fmla="*/ 923647 h 5092591"/>
              <a:gd name="connsiteX1798" fmla="*/ 3016874 w 4546203"/>
              <a:gd name="connsiteY1798" fmla="*/ 956279 h 5092591"/>
              <a:gd name="connsiteX1799" fmla="*/ 3036373 w 4546203"/>
              <a:gd name="connsiteY1799" fmla="*/ 915687 h 5092591"/>
              <a:gd name="connsiteX1800" fmla="*/ 2960762 w 4546203"/>
              <a:gd name="connsiteY1800" fmla="*/ 882259 h 5092591"/>
              <a:gd name="connsiteX1801" fmla="*/ 2491975 w 4546203"/>
              <a:gd name="connsiteY1801" fmla="*/ 875096 h 5092591"/>
              <a:gd name="connsiteX1802" fmla="*/ 2480832 w 4546203"/>
              <a:gd name="connsiteY1802" fmla="*/ 958666 h 5092591"/>
              <a:gd name="connsiteX1803" fmla="*/ 2542913 w 4546203"/>
              <a:gd name="connsiteY1803" fmla="*/ 967819 h 5092591"/>
              <a:gd name="connsiteX1804" fmla="*/ 2557239 w 4546203"/>
              <a:gd name="connsiteY1804" fmla="*/ 884647 h 5092591"/>
              <a:gd name="connsiteX1805" fmla="*/ 2491975 w 4546203"/>
              <a:gd name="connsiteY1805" fmla="*/ 875096 h 5092591"/>
              <a:gd name="connsiteX1806" fmla="*/ 1614889 w 4546203"/>
              <a:gd name="connsiteY1806" fmla="*/ 870321 h 5092591"/>
              <a:gd name="connsiteX1807" fmla="*/ 1573104 w 4546203"/>
              <a:gd name="connsiteY1807" fmla="*/ 887831 h 5092591"/>
              <a:gd name="connsiteX1808" fmla="*/ 1609716 w 4546203"/>
              <a:gd name="connsiteY1808" fmla="*/ 974584 h 5092591"/>
              <a:gd name="connsiteX1809" fmla="*/ 1649511 w 4546203"/>
              <a:gd name="connsiteY1809" fmla="*/ 957870 h 5092591"/>
              <a:gd name="connsiteX1810" fmla="*/ 1614889 w 4546203"/>
              <a:gd name="connsiteY1810" fmla="*/ 870321 h 5092591"/>
              <a:gd name="connsiteX1811" fmla="*/ 1879527 w 4546203"/>
              <a:gd name="connsiteY1811" fmla="*/ 858382 h 5092591"/>
              <a:gd name="connsiteX1812" fmla="*/ 1841722 w 4546203"/>
              <a:gd name="connsiteY1812" fmla="*/ 867933 h 5092591"/>
              <a:gd name="connsiteX1813" fmla="*/ 1852864 w 4546203"/>
              <a:gd name="connsiteY1813" fmla="*/ 908524 h 5092591"/>
              <a:gd name="connsiteX1814" fmla="*/ 1889874 w 4546203"/>
              <a:gd name="connsiteY1814" fmla="*/ 898178 h 5092591"/>
              <a:gd name="connsiteX1815" fmla="*/ 1879527 w 4546203"/>
              <a:gd name="connsiteY1815" fmla="*/ 858382 h 5092591"/>
              <a:gd name="connsiteX1816" fmla="*/ 2848938 w 4546203"/>
              <a:gd name="connsiteY1816" fmla="*/ 840077 h 5092591"/>
              <a:gd name="connsiteX1817" fmla="*/ 2833816 w 4546203"/>
              <a:gd name="connsiteY1817" fmla="*/ 882657 h 5092591"/>
              <a:gd name="connsiteX1818" fmla="*/ 2909825 w 4546203"/>
              <a:gd name="connsiteY1818" fmla="*/ 910514 h 5092591"/>
              <a:gd name="connsiteX1819" fmla="*/ 2926141 w 4546203"/>
              <a:gd name="connsiteY1819" fmla="*/ 868331 h 5092591"/>
              <a:gd name="connsiteX1820" fmla="*/ 2848938 w 4546203"/>
              <a:gd name="connsiteY1820" fmla="*/ 840077 h 5092591"/>
              <a:gd name="connsiteX1821" fmla="*/ 1715173 w 4546203"/>
              <a:gd name="connsiteY1821" fmla="*/ 834505 h 5092591"/>
              <a:gd name="connsiteX1822" fmla="*/ 1672194 w 4546203"/>
              <a:gd name="connsiteY1822" fmla="*/ 849230 h 5092591"/>
              <a:gd name="connsiteX1823" fmla="*/ 1703632 w 4546203"/>
              <a:gd name="connsiteY1823" fmla="*/ 937973 h 5092591"/>
              <a:gd name="connsiteX1824" fmla="*/ 1744621 w 4546203"/>
              <a:gd name="connsiteY1824" fmla="*/ 924044 h 5092591"/>
              <a:gd name="connsiteX1825" fmla="*/ 1715173 w 4546203"/>
              <a:gd name="connsiteY1825" fmla="*/ 834505 h 5092591"/>
              <a:gd name="connsiteX1826" fmla="*/ 2398058 w 4546203"/>
              <a:gd name="connsiteY1826" fmla="*/ 834107 h 5092591"/>
              <a:gd name="connsiteX1827" fmla="*/ 2393283 w 4546203"/>
              <a:gd name="connsiteY1827" fmla="*/ 897382 h 5092591"/>
              <a:gd name="connsiteX1828" fmla="*/ 2450588 w 4546203"/>
              <a:gd name="connsiteY1828" fmla="*/ 902953 h 5092591"/>
              <a:gd name="connsiteX1829" fmla="*/ 2457353 w 4546203"/>
              <a:gd name="connsiteY1829" fmla="*/ 839679 h 5092591"/>
              <a:gd name="connsiteX1830" fmla="*/ 2398058 w 4546203"/>
              <a:gd name="connsiteY1830" fmla="*/ 834107 h 5092591"/>
              <a:gd name="connsiteX1831" fmla="*/ 2311305 w 4546203"/>
              <a:gd name="connsiteY1831" fmla="*/ 832515 h 5092591"/>
              <a:gd name="connsiteX1832" fmla="*/ 2311305 w 4546203"/>
              <a:gd name="connsiteY1832" fmla="*/ 893402 h 5092591"/>
              <a:gd name="connsiteX1833" fmla="*/ 2367814 w 4546203"/>
              <a:gd name="connsiteY1833" fmla="*/ 893402 h 5092591"/>
              <a:gd name="connsiteX1834" fmla="*/ 2370600 w 4546203"/>
              <a:gd name="connsiteY1834" fmla="*/ 832515 h 5092591"/>
              <a:gd name="connsiteX1835" fmla="*/ 2311305 w 4546203"/>
              <a:gd name="connsiteY1835" fmla="*/ 832515 h 5092591"/>
              <a:gd name="connsiteX1836" fmla="*/ 2197889 w 4546203"/>
              <a:gd name="connsiteY1836" fmla="*/ 830526 h 5092591"/>
              <a:gd name="connsiteX1837" fmla="*/ 2137798 w 4546203"/>
              <a:gd name="connsiteY1837" fmla="*/ 833709 h 5092591"/>
              <a:gd name="connsiteX1838" fmla="*/ 2143369 w 4546203"/>
              <a:gd name="connsiteY1838" fmla="*/ 897780 h 5092591"/>
              <a:gd name="connsiteX1839" fmla="*/ 2197889 w 4546203"/>
              <a:gd name="connsiteY1839" fmla="*/ 893800 h 5092591"/>
              <a:gd name="connsiteX1840" fmla="*/ 2197889 w 4546203"/>
              <a:gd name="connsiteY1840" fmla="*/ 830526 h 5092591"/>
              <a:gd name="connsiteX1841" fmla="*/ 1766111 w 4546203"/>
              <a:gd name="connsiteY1841" fmla="*/ 819383 h 5092591"/>
              <a:gd name="connsiteX1842" fmla="*/ 1722734 w 4546203"/>
              <a:gd name="connsiteY1842" fmla="*/ 832515 h 5092591"/>
              <a:gd name="connsiteX1843" fmla="*/ 1751387 w 4546203"/>
              <a:gd name="connsiteY1843" fmla="*/ 922055 h 5092591"/>
              <a:gd name="connsiteX1844" fmla="*/ 1792774 w 4546203"/>
              <a:gd name="connsiteY1844" fmla="*/ 908922 h 5092591"/>
              <a:gd name="connsiteX1845" fmla="*/ 1766111 w 4546203"/>
              <a:gd name="connsiteY1845" fmla="*/ 819383 h 5092591"/>
              <a:gd name="connsiteX1846" fmla="*/ 2733930 w 4546203"/>
              <a:gd name="connsiteY1846" fmla="*/ 805853 h 5092591"/>
              <a:gd name="connsiteX1847" fmla="*/ 2722389 w 4546203"/>
              <a:gd name="connsiteY1847" fmla="*/ 849230 h 5092591"/>
              <a:gd name="connsiteX1848" fmla="*/ 2799990 w 4546203"/>
              <a:gd name="connsiteY1848" fmla="*/ 871515 h 5092591"/>
              <a:gd name="connsiteX1849" fmla="*/ 2813122 w 4546203"/>
              <a:gd name="connsiteY1849" fmla="*/ 828536 h 5092591"/>
              <a:gd name="connsiteX1850" fmla="*/ 2733930 w 4546203"/>
              <a:gd name="connsiteY1850" fmla="*/ 805853 h 5092591"/>
              <a:gd name="connsiteX1851" fmla="*/ 2617330 w 4546203"/>
              <a:gd name="connsiteY1851" fmla="*/ 778792 h 5092591"/>
              <a:gd name="connsiteX1852" fmla="*/ 2608575 w 4546203"/>
              <a:gd name="connsiteY1852" fmla="*/ 822965 h 5092591"/>
              <a:gd name="connsiteX1853" fmla="*/ 2687370 w 4546203"/>
              <a:gd name="connsiteY1853" fmla="*/ 840077 h 5092591"/>
              <a:gd name="connsiteX1854" fmla="*/ 2697716 w 4546203"/>
              <a:gd name="connsiteY1854" fmla="*/ 796302 h 5092591"/>
              <a:gd name="connsiteX1855" fmla="*/ 2617330 w 4546203"/>
              <a:gd name="connsiteY1855" fmla="*/ 778792 h 5092591"/>
              <a:gd name="connsiteX1856" fmla="*/ 2869233 w 4546203"/>
              <a:gd name="connsiteY1856" fmla="*/ 777996 h 5092591"/>
              <a:gd name="connsiteX1857" fmla="*/ 2854907 w 4546203"/>
              <a:gd name="connsiteY1857" fmla="*/ 820577 h 5092591"/>
              <a:gd name="connsiteX1858" fmla="*/ 2933304 w 4546203"/>
              <a:gd name="connsiteY1858" fmla="*/ 848832 h 5092591"/>
              <a:gd name="connsiteX1859" fmla="*/ 2950018 w 4546203"/>
              <a:gd name="connsiteY1859" fmla="*/ 807047 h 5092591"/>
              <a:gd name="connsiteX1860" fmla="*/ 2869233 w 4546203"/>
              <a:gd name="connsiteY1860" fmla="*/ 777996 h 5092591"/>
              <a:gd name="connsiteX1861" fmla="*/ 1577879 w 4546203"/>
              <a:gd name="connsiteY1861" fmla="*/ 775210 h 5092591"/>
              <a:gd name="connsiteX1862" fmla="*/ 1533309 w 4546203"/>
              <a:gd name="connsiteY1862" fmla="*/ 793516 h 5092591"/>
              <a:gd name="connsiteX1863" fmla="*/ 1569920 w 4546203"/>
              <a:gd name="connsiteY1863" fmla="*/ 880668 h 5092591"/>
              <a:gd name="connsiteX1864" fmla="*/ 1612103 w 4546203"/>
              <a:gd name="connsiteY1864" fmla="*/ 862362 h 5092591"/>
              <a:gd name="connsiteX1865" fmla="*/ 1577879 w 4546203"/>
              <a:gd name="connsiteY1865" fmla="*/ 775210 h 5092591"/>
              <a:gd name="connsiteX1866" fmla="*/ 3010506 w 4546203"/>
              <a:gd name="connsiteY1866" fmla="*/ 761282 h 5092591"/>
              <a:gd name="connsiteX1867" fmla="*/ 2992997 w 4546203"/>
              <a:gd name="connsiteY1867" fmla="*/ 803067 h 5092591"/>
              <a:gd name="connsiteX1868" fmla="*/ 3072189 w 4546203"/>
              <a:gd name="connsiteY1868" fmla="*/ 838087 h 5092591"/>
              <a:gd name="connsiteX1869" fmla="*/ 3091689 w 4546203"/>
              <a:gd name="connsiteY1869" fmla="*/ 797496 h 5092591"/>
              <a:gd name="connsiteX1870" fmla="*/ 3010506 w 4546203"/>
              <a:gd name="connsiteY1870" fmla="*/ 761282 h 5092591"/>
              <a:gd name="connsiteX1871" fmla="*/ 1630807 w 4546203"/>
              <a:gd name="connsiteY1871" fmla="*/ 755313 h 5092591"/>
              <a:gd name="connsiteX1872" fmla="*/ 1585441 w 4546203"/>
              <a:gd name="connsiteY1872" fmla="*/ 772823 h 5092591"/>
              <a:gd name="connsiteX1873" fmla="*/ 1619664 w 4546203"/>
              <a:gd name="connsiteY1873" fmla="*/ 860372 h 5092591"/>
              <a:gd name="connsiteX1874" fmla="*/ 1662643 w 4546203"/>
              <a:gd name="connsiteY1874" fmla="*/ 844056 h 5092591"/>
              <a:gd name="connsiteX1875" fmla="*/ 1630807 w 4546203"/>
              <a:gd name="connsiteY1875" fmla="*/ 755313 h 5092591"/>
              <a:gd name="connsiteX1876" fmla="*/ 2750644 w 4546203"/>
              <a:gd name="connsiteY1876" fmla="*/ 742578 h 5092591"/>
              <a:gd name="connsiteX1877" fmla="*/ 2739103 w 4546203"/>
              <a:gd name="connsiteY1877" fmla="*/ 785955 h 5092591"/>
              <a:gd name="connsiteX1878" fmla="*/ 2819489 w 4546203"/>
              <a:gd name="connsiteY1878" fmla="*/ 809036 h 5092591"/>
              <a:gd name="connsiteX1879" fmla="*/ 2832622 w 4546203"/>
              <a:gd name="connsiteY1879" fmla="*/ 766058 h 5092591"/>
              <a:gd name="connsiteX1880" fmla="*/ 2750644 w 4546203"/>
              <a:gd name="connsiteY1880" fmla="*/ 742578 h 5092591"/>
              <a:gd name="connsiteX1881" fmla="*/ 2404824 w 4546203"/>
              <a:gd name="connsiteY1881" fmla="*/ 742180 h 5092591"/>
              <a:gd name="connsiteX1882" fmla="*/ 2400844 w 4546203"/>
              <a:gd name="connsiteY1882" fmla="*/ 805455 h 5092591"/>
              <a:gd name="connsiteX1883" fmla="*/ 2460935 w 4546203"/>
              <a:gd name="connsiteY1883" fmla="*/ 810628 h 5092591"/>
              <a:gd name="connsiteX1884" fmla="*/ 2467700 w 4546203"/>
              <a:gd name="connsiteY1884" fmla="*/ 747354 h 5092591"/>
              <a:gd name="connsiteX1885" fmla="*/ 2404824 w 4546203"/>
              <a:gd name="connsiteY1885" fmla="*/ 742180 h 5092591"/>
              <a:gd name="connsiteX1886" fmla="*/ 2313693 w 4546203"/>
              <a:gd name="connsiteY1886" fmla="*/ 739793 h 5092591"/>
              <a:gd name="connsiteX1887" fmla="*/ 2313693 w 4546203"/>
              <a:gd name="connsiteY1887" fmla="*/ 801077 h 5092591"/>
              <a:gd name="connsiteX1888" fmla="*/ 2372988 w 4546203"/>
              <a:gd name="connsiteY1888" fmla="*/ 801077 h 5092591"/>
              <a:gd name="connsiteX1889" fmla="*/ 2376569 w 4546203"/>
              <a:gd name="connsiteY1889" fmla="*/ 739793 h 5092591"/>
              <a:gd name="connsiteX1890" fmla="*/ 2313693 w 4546203"/>
              <a:gd name="connsiteY1890" fmla="*/ 739793 h 5092591"/>
              <a:gd name="connsiteX1891" fmla="*/ 2224153 w 4546203"/>
              <a:gd name="connsiteY1891" fmla="*/ 738997 h 5092591"/>
              <a:gd name="connsiteX1892" fmla="*/ 2224153 w 4546203"/>
              <a:gd name="connsiteY1892" fmla="*/ 799486 h 5092591"/>
              <a:gd name="connsiteX1893" fmla="*/ 2284642 w 4546203"/>
              <a:gd name="connsiteY1893" fmla="*/ 799486 h 5092591"/>
              <a:gd name="connsiteX1894" fmla="*/ 2284642 w 4546203"/>
              <a:gd name="connsiteY1894" fmla="*/ 738997 h 5092591"/>
              <a:gd name="connsiteX1895" fmla="*/ 2224153 w 4546203"/>
              <a:gd name="connsiteY1895" fmla="*/ 738997 h 5092591"/>
              <a:gd name="connsiteX1896" fmla="*/ 1684133 w 4546203"/>
              <a:gd name="connsiteY1896" fmla="*/ 737405 h 5092591"/>
              <a:gd name="connsiteX1897" fmla="*/ 1638766 w 4546203"/>
              <a:gd name="connsiteY1897" fmla="*/ 752925 h 5092591"/>
              <a:gd name="connsiteX1898" fmla="*/ 1669806 w 4546203"/>
              <a:gd name="connsiteY1898" fmla="*/ 841668 h 5092591"/>
              <a:gd name="connsiteX1899" fmla="*/ 1713183 w 4546203"/>
              <a:gd name="connsiteY1899" fmla="*/ 826546 h 5092591"/>
              <a:gd name="connsiteX1900" fmla="*/ 1684133 w 4546203"/>
              <a:gd name="connsiteY1900" fmla="*/ 737405 h 5092591"/>
              <a:gd name="connsiteX1901" fmla="*/ 1737856 w 4546203"/>
              <a:gd name="connsiteY1901" fmla="*/ 720691 h 5092591"/>
              <a:gd name="connsiteX1902" fmla="*/ 1691694 w 4546203"/>
              <a:gd name="connsiteY1902" fmla="*/ 734619 h 5092591"/>
              <a:gd name="connsiteX1903" fmla="*/ 1720744 w 4546203"/>
              <a:gd name="connsiteY1903" fmla="*/ 824556 h 5092591"/>
              <a:gd name="connsiteX1904" fmla="*/ 1764121 w 4546203"/>
              <a:gd name="connsiteY1904" fmla="*/ 810628 h 5092591"/>
              <a:gd name="connsiteX1905" fmla="*/ 1737856 w 4546203"/>
              <a:gd name="connsiteY1905" fmla="*/ 720691 h 5092591"/>
              <a:gd name="connsiteX1906" fmla="*/ 2630064 w 4546203"/>
              <a:gd name="connsiteY1906" fmla="*/ 714722 h 5092591"/>
              <a:gd name="connsiteX1907" fmla="*/ 2621708 w 4546203"/>
              <a:gd name="connsiteY1907" fmla="*/ 759292 h 5092591"/>
              <a:gd name="connsiteX1908" fmla="*/ 2703288 w 4546203"/>
              <a:gd name="connsiteY1908" fmla="*/ 776802 h 5092591"/>
              <a:gd name="connsiteX1909" fmla="*/ 2713634 w 4546203"/>
              <a:gd name="connsiteY1909" fmla="*/ 733028 h 5092591"/>
              <a:gd name="connsiteX1910" fmla="*/ 2630064 w 4546203"/>
              <a:gd name="connsiteY1910" fmla="*/ 714722 h 5092591"/>
              <a:gd name="connsiteX1911" fmla="*/ 1485953 w 4546203"/>
              <a:gd name="connsiteY1911" fmla="*/ 701987 h 5092591"/>
              <a:gd name="connsiteX1912" fmla="*/ 1439392 w 4546203"/>
              <a:gd name="connsiteY1912" fmla="*/ 722681 h 5092591"/>
              <a:gd name="connsiteX1913" fmla="*/ 1478789 w 4546203"/>
              <a:gd name="connsiteY1913" fmla="*/ 808638 h 5092591"/>
              <a:gd name="connsiteX1914" fmla="*/ 1522962 w 4546203"/>
              <a:gd name="connsiteY1914" fmla="*/ 788343 h 5092591"/>
              <a:gd name="connsiteX1915" fmla="*/ 1485953 w 4546203"/>
              <a:gd name="connsiteY1915" fmla="*/ 701987 h 5092591"/>
              <a:gd name="connsiteX1916" fmla="*/ 1540870 w 4546203"/>
              <a:gd name="connsiteY1916" fmla="*/ 680100 h 5092591"/>
              <a:gd name="connsiteX1917" fmla="*/ 1493514 w 4546203"/>
              <a:gd name="connsiteY1917" fmla="*/ 698804 h 5092591"/>
              <a:gd name="connsiteX1918" fmla="*/ 1530523 w 4546203"/>
              <a:gd name="connsiteY1918" fmla="*/ 785955 h 5092591"/>
              <a:gd name="connsiteX1919" fmla="*/ 1575094 w 4546203"/>
              <a:gd name="connsiteY1919" fmla="*/ 767251 h 5092591"/>
              <a:gd name="connsiteX1920" fmla="*/ 1540870 w 4546203"/>
              <a:gd name="connsiteY1920" fmla="*/ 680100 h 5092591"/>
              <a:gd name="connsiteX1921" fmla="*/ 1468841 w 4546203"/>
              <a:gd name="connsiteY1921" fmla="*/ 662590 h 5092591"/>
              <a:gd name="connsiteX1922" fmla="*/ 1421882 w 4546203"/>
              <a:gd name="connsiteY1922" fmla="*/ 684079 h 5092591"/>
              <a:gd name="connsiteX1923" fmla="*/ 1436607 w 4546203"/>
              <a:gd name="connsiteY1923" fmla="*/ 715916 h 5092591"/>
              <a:gd name="connsiteX1924" fmla="*/ 1483167 w 4546203"/>
              <a:gd name="connsiteY1924" fmla="*/ 694824 h 5092591"/>
              <a:gd name="connsiteX1925" fmla="*/ 1468841 w 4546203"/>
              <a:gd name="connsiteY1925" fmla="*/ 662590 h 5092591"/>
              <a:gd name="connsiteX1926" fmla="*/ 1596185 w 4546203"/>
              <a:gd name="connsiteY1926" fmla="*/ 659008 h 5092591"/>
              <a:gd name="connsiteX1927" fmla="*/ 1548829 w 4546203"/>
              <a:gd name="connsiteY1927" fmla="*/ 676916 h 5092591"/>
              <a:gd name="connsiteX1928" fmla="*/ 1582655 w 4546203"/>
              <a:gd name="connsiteY1928" fmla="*/ 764864 h 5092591"/>
              <a:gd name="connsiteX1929" fmla="*/ 1628021 w 4546203"/>
              <a:gd name="connsiteY1929" fmla="*/ 747354 h 5092591"/>
              <a:gd name="connsiteX1930" fmla="*/ 1596185 w 4546203"/>
              <a:gd name="connsiteY1930" fmla="*/ 659008 h 5092591"/>
              <a:gd name="connsiteX1931" fmla="*/ 2911018 w 4546203"/>
              <a:gd name="connsiteY1931" fmla="*/ 654233 h 5092591"/>
              <a:gd name="connsiteX1932" fmla="*/ 2897090 w 4546203"/>
              <a:gd name="connsiteY1932" fmla="*/ 696814 h 5092591"/>
              <a:gd name="connsiteX1933" fmla="*/ 2981058 w 4546203"/>
              <a:gd name="connsiteY1933" fmla="*/ 727854 h 5092591"/>
              <a:gd name="connsiteX1934" fmla="*/ 2997374 w 4546203"/>
              <a:gd name="connsiteY1934" fmla="*/ 685671 h 5092591"/>
              <a:gd name="connsiteX1935" fmla="*/ 2911018 w 4546203"/>
              <a:gd name="connsiteY1935" fmla="*/ 654233 h 5092591"/>
              <a:gd name="connsiteX1936" fmla="*/ 2191123 w 4546203"/>
              <a:gd name="connsiteY1936" fmla="*/ 646672 h 5092591"/>
              <a:gd name="connsiteX1937" fmla="*/ 2124268 w 4546203"/>
              <a:gd name="connsiteY1937" fmla="*/ 649856 h 5092591"/>
              <a:gd name="connsiteX1938" fmla="*/ 2128645 w 4546203"/>
              <a:gd name="connsiteY1938" fmla="*/ 713528 h 5092591"/>
              <a:gd name="connsiteX1939" fmla="*/ 2191123 w 4546203"/>
              <a:gd name="connsiteY1939" fmla="*/ 709946 h 5092591"/>
              <a:gd name="connsiteX1940" fmla="*/ 2191123 w 4546203"/>
              <a:gd name="connsiteY1940" fmla="*/ 646672 h 5092591"/>
              <a:gd name="connsiteX1941" fmla="*/ 2315682 w 4546203"/>
              <a:gd name="connsiteY1941" fmla="*/ 645080 h 5092591"/>
              <a:gd name="connsiteX1942" fmla="*/ 2315682 w 4546203"/>
              <a:gd name="connsiteY1942" fmla="*/ 708752 h 5092591"/>
              <a:gd name="connsiteX1943" fmla="*/ 2378161 w 4546203"/>
              <a:gd name="connsiteY1943" fmla="*/ 711538 h 5092591"/>
              <a:gd name="connsiteX1944" fmla="*/ 2381742 w 4546203"/>
              <a:gd name="connsiteY1944" fmla="*/ 647866 h 5092591"/>
              <a:gd name="connsiteX1945" fmla="*/ 2315682 w 4546203"/>
              <a:gd name="connsiteY1945" fmla="*/ 645080 h 5092591"/>
              <a:gd name="connsiteX1946" fmla="*/ 3060648 w 4546203"/>
              <a:gd name="connsiteY1946" fmla="*/ 640703 h 5092591"/>
              <a:gd name="connsiteX1947" fmla="*/ 3043138 w 4546203"/>
              <a:gd name="connsiteY1947" fmla="*/ 682090 h 5092591"/>
              <a:gd name="connsiteX1948" fmla="*/ 3127902 w 4546203"/>
              <a:gd name="connsiteY1948" fmla="*/ 719895 h 5092591"/>
              <a:gd name="connsiteX1949" fmla="*/ 3147004 w 4546203"/>
              <a:gd name="connsiteY1949" fmla="*/ 678906 h 5092591"/>
              <a:gd name="connsiteX1950" fmla="*/ 3060648 w 4546203"/>
              <a:gd name="connsiteY1950" fmla="*/ 640703 h 5092591"/>
              <a:gd name="connsiteX1951" fmla="*/ 1651899 w 4546203"/>
              <a:gd name="connsiteY1951" fmla="*/ 640305 h 5092591"/>
              <a:gd name="connsiteX1952" fmla="*/ 1604144 w 4546203"/>
              <a:gd name="connsiteY1952" fmla="*/ 656621 h 5092591"/>
              <a:gd name="connsiteX1953" fmla="*/ 1635583 w 4546203"/>
              <a:gd name="connsiteY1953" fmla="*/ 745364 h 5092591"/>
              <a:gd name="connsiteX1954" fmla="*/ 1681347 w 4546203"/>
              <a:gd name="connsiteY1954" fmla="*/ 729844 h 5092591"/>
              <a:gd name="connsiteX1955" fmla="*/ 1651899 w 4546203"/>
              <a:gd name="connsiteY1955" fmla="*/ 640305 h 5092591"/>
              <a:gd name="connsiteX1956" fmla="*/ 1524554 w 4546203"/>
              <a:gd name="connsiteY1956" fmla="*/ 639907 h 5092591"/>
              <a:gd name="connsiteX1957" fmla="*/ 1477198 w 4546203"/>
              <a:gd name="connsiteY1957" fmla="*/ 659804 h 5092591"/>
              <a:gd name="connsiteX1958" fmla="*/ 1491126 w 4546203"/>
              <a:gd name="connsiteY1958" fmla="*/ 691641 h 5092591"/>
              <a:gd name="connsiteX1959" fmla="*/ 1538482 w 4546203"/>
              <a:gd name="connsiteY1959" fmla="*/ 672539 h 5092591"/>
              <a:gd name="connsiteX1960" fmla="*/ 1524554 w 4546203"/>
              <a:gd name="connsiteY1960" fmla="*/ 639907 h 5092591"/>
              <a:gd name="connsiteX1961" fmla="*/ 1580665 w 4546203"/>
              <a:gd name="connsiteY1961" fmla="*/ 618019 h 5092591"/>
              <a:gd name="connsiteX1962" fmla="*/ 1532911 w 4546203"/>
              <a:gd name="connsiteY1962" fmla="*/ 636325 h 5092591"/>
              <a:gd name="connsiteX1963" fmla="*/ 1545645 w 4546203"/>
              <a:gd name="connsiteY1963" fmla="*/ 669355 h 5092591"/>
              <a:gd name="connsiteX1964" fmla="*/ 1593798 w 4546203"/>
              <a:gd name="connsiteY1964" fmla="*/ 651049 h 5092591"/>
              <a:gd name="connsiteX1965" fmla="*/ 1580665 w 4546203"/>
              <a:gd name="connsiteY1965" fmla="*/ 618019 h 5092591"/>
              <a:gd name="connsiteX1966" fmla="*/ 2784470 w 4546203"/>
              <a:gd name="connsiteY1966" fmla="*/ 616030 h 5092591"/>
              <a:gd name="connsiteX1967" fmla="*/ 2772531 w 4546203"/>
              <a:gd name="connsiteY1967" fmla="*/ 659008 h 5092591"/>
              <a:gd name="connsiteX1968" fmla="*/ 2858887 w 4546203"/>
              <a:gd name="connsiteY1968" fmla="*/ 684079 h 5092591"/>
              <a:gd name="connsiteX1969" fmla="*/ 2872417 w 4546203"/>
              <a:gd name="connsiteY1969" fmla="*/ 641499 h 5092591"/>
              <a:gd name="connsiteX1970" fmla="*/ 2784470 w 4546203"/>
              <a:gd name="connsiteY1970" fmla="*/ 616030 h 5092591"/>
              <a:gd name="connsiteX1971" fmla="*/ 1445759 w 4546203"/>
              <a:gd name="connsiteY1971" fmla="*/ 608071 h 5092591"/>
              <a:gd name="connsiteX1972" fmla="*/ 1396811 w 4546203"/>
              <a:gd name="connsiteY1972" fmla="*/ 630356 h 5092591"/>
              <a:gd name="connsiteX1973" fmla="*/ 1414321 w 4546203"/>
              <a:gd name="connsiteY1973" fmla="*/ 666172 h 5092591"/>
              <a:gd name="connsiteX1974" fmla="*/ 1461677 w 4546203"/>
              <a:gd name="connsiteY1974" fmla="*/ 645080 h 5092591"/>
              <a:gd name="connsiteX1975" fmla="*/ 1445759 w 4546203"/>
              <a:gd name="connsiteY1975" fmla="*/ 608071 h 5092591"/>
              <a:gd name="connsiteX1976" fmla="*/ 1639164 w 4546203"/>
              <a:gd name="connsiteY1976" fmla="*/ 598918 h 5092591"/>
              <a:gd name="connsiteX1977" fmla="*/ 1590216 w 4546203"/>
              <a:gd name="connsiteY1977" fmla="*/ 616030 h 5092591"/>
              <a:gd name="connsiteX1978" fmla="*/ 1602552 w 4546203"/>
              <a:gd name="connsiteY1978" fmla="*/ 649060 h 5092591"/>
              <a:gd name="connsiteX1979" fmla="*/ 1650307 w 4546203"/>
              <a:gd name="connsiteY1979" fmla="*/ 632744 h 5092591"/>
              <a:gd name="connsiteX1980" fmla="*/ 1639164 w 4546203"/>
              <a:gd name="connsiteY1980" fmla="*/ 598918 h 5092591"/>
              <a:gd name="connsiteX1981" fmla="*/ 2932110 w 4546203"/>
              <a:gd name="connsiteY1981" fmla="*/ 592551 h 5092591"/>
              <a:gd name="connsiteX1982" fmla="*/ 2917386 w 4546203"/>
              <a:gd name="connsiteY1982" fmla="*/ 635131 h 5092591"/>
              <a:gd name="connsiteX1983" fmla="*/ 3004935 w 4546203"/>
              <a:gd name="connsiteY1983" fmla="*/ 666968 h 5092591"/>
              <a:gd name="connsiteX1984" fmla="*/ 3020853 w 4546203"/>
              <a:gd name="connsiteY1984" fmla="*/ 625183 h 5092591"/>
              <a:gd name="connsiteX1985" fmla="*/ 2932110 w 4546203"/>
              <a:gd name="connsiteY1985" fmla="*/ 592551 h 5092591"/>
              <a:gd name="connsiteX1986" fmla="*/ 2654737 w 4546203"/>
              <a:gd name="connsiteY1986" fmla="*/ 586581 h 5092591"/>
              <a:gd name="connsiteX1987" fmla="*/ 2646778 w 4546203"/>
              <a:gd name="connsiteY1987" fmla="*/ 630754 h 5092591"/>
              <a:gd name="connsiteX1988" fmla="*/ 2733930 w 4546203"/>
              <a:gd name="connsiteY1988" fmla="*/ 649856 h 5092591"/>
              <a:gd name="connsiteX1989" fmla="*/ 2744675 w 4546203"/>
              <a:gd name="connsiteY1989" fmla="*/ 606081 h 5092591"/>
              <a:gd name="connsiteX1990" fmla="*/ 2654737 w 4546203"/>
              <a:gd name="connsiteY1990" fmla="*/ 586581 h 5092591"/>
              <a:gd name="connsiteX1991" fmla="*/ 1503860 w 4546203"/>
              <a:gd name="connsiteY1991" fmla="*/ 584989 h 5092591"/>
              <a:gd name="connsiteX1992" fmla="*/ 1454514 w 4546203"/>
              <a:gd name="connsiteY1992" fmla="*/ 605285 h 5092591"/>
              <a:gd name="connsiteX1993" fmla="*/ 1470034 w 4546203"/>
              <a:gd name="connsiteY1993" fmla="*/ 642295 h 5092591"/>
              <a:gd name="connsiteX1994" fmla="*/ 1518585 w 4546203"/>
              <a:gd name="connsiteY1994" fmla="*/ 622397 h 5092591"/>
              <a:gd name="connsiteX1995" fmla="*/ 1503860 w 4546203"/>
              <a:gd name="connsiteY1995" fmla="*/ 584989 h 5092591"/>
              <a:gd name="connsiteX1996" fmla="*/ 1696469 w 4546203"/>
              <a:gd name="connsiteY1996" fmla="*/ 581010 h 5092591"/>
              <a:gd name="connsiteX1997" fmla="*/ 1647123 w 4546203"/>
              <a:gd name="connsiteY1997" fmla="*/ 596132 h 5092591"/>
              <a:gd name="connsiteX1998" fmla="*/ 1658266 w 4546203"/>
              <a:gd name="connsiteY1998" fmla="*/ 629560 h 5092591"/>
              <a:gd name="connsiteX1999" fmla="*/ 1706816 w 4546203"/>
              <a:gd name="connsiteY1999" fmla="*/ 614836 h 5092591"/>
              <a:gd name="connsiteX2000" fmla="*/ 1696469 w 4546203"/>
              <a:gd name="connsiteY2000" fmla="*/ 581010 h 5092591"/>
              <a:gd name="connsiteX2001" fmla="*/ 1561563 w 4546203"/>
              <a:gd name="connsiteY2001" fmla="*/ 563102 h 5092591"/>
              <a:gd name="connsiteX2002" fmla="*/ 1511819 w 4546203"/>
              <a:gd name="connsiteY2002" fmla="*/ 582602 h 5092591"/>
              <a:gd name="connsiteX2003" fmla="*/ 1526942 w 4546203"/>
              <a:gd name="connsiteY2003" fmla="*/ 619611 h 5092591"/>
              <a:gd name="connsiteX2004" fmla="*/ 1575492 w 4546203"/>
              <a:gd name="connsiteY2004" fmla="*/ 600907 h 5092591"/>
              <a:gd name="connsiteX2005" fmla="*/ 1561563 w 4546203"/>
              <a:gd name="connsiteY2005" fmla="*/ 563102 h 5092591"/>
              <a:gd name="connsiteX2006" fmla="*/ 2418354 w 4546203"/>
              <a:gd name="connsiteY2006" fmla="*/ 557929 h 5092591"/>
              <a:gd name="connsiteX2007" fmla="*/ 2413977 w 4546203"/>
              <a:gd name="connsiteY2007" fmla="*/ 621203 h 5092591"/>
              <a:gd name="connsiteX2008" fmla="*/ 2480832 w 4546203"/>
              <a:gd name="connsiteY2008" fmla="*/ 627570 h 5092591"/>
              <a:gd name="connsiteX2009" fmla="*/ 2487200 w 4546203"/>
              <a:gd name="connsiteY2009" fmla="*/ 563898 h 5092591"/>
              <a:gd name="connsiteX2010" fmla="*/ 2418354 w 4546203"/>
              <a:gd name="connsiteY2010" fmla="*/ 557929 h 5092591"/>
              <a:gd name="connsiteX2011" fmla="*/ 2219378 w 4546203"/>
              <a:gd name="connsiteY2011" fmla="*/ 553551 h 5092591"/>
              <a:gd name="connsiteX2012" fmla="*/ 2219378 w 4546203"/>
              <a:gd name="connsiteY2012" fmla="*/ 614836 h 5092591"/>
              <a:gd name="connsiteX2013" fmla="*/ 2284642 w 4546203"/>
              <a:gd name="connsiteY2013" fmla="*/ 614836 h 5092591"/>
              <a:gd name="connsiteX2014" fmla="*/ 2284642 w 4546203"/>
              <a:gd name="connsiteY2014" fmla="*/ 553551 h 5092591"/>
              <a:gd name="connsiteX2015" fmla="*/ 2219378 w 4546203"/>
              <a:gd name="connsiteY2015" fmla="*/ 553551 h 5092591"/>
              <a:gd name="connsiteX2016" fmla="*/ 2318070 w 4546203"/>
              <a:gd name="connsiteY2016" fmla="*/ 552755 h 5092591"/>
              <a:gd name="connsiteX2017" fmla="*/ 2317672 w 4546203"/>
              <a:gd name="connsiteY2017" fmla="*/ 616030 h 5092591"/>
              <a:gd name="connsiteX2018" fmla="*/ 2383732 w 4546203"/>
              <a:gd name="connsiteY2018" fmla="*/ 619611 h 5092591"/>
              <a:gd name="connsiteX2019" fmla="*/ 2386916 w 4546203"/>
              <a:gd name="connsiteY2019" fmla="*/ 555939 h 5092591"/>
              <a:gd name="connsiteX2020" fmla="*/ 2318070 w 4546203"/>
              <a:gd name="connsiteY2020" fmla="*/ 552755 h 5092591"/>
              <a:gd name="connsiteX2021" fmla="*/ 1621256 w 4546203"/>
              <a:gd name="connsiteY2021" fmla="*/ 542807 h 5092591"/>
              <a:gd name="connsiteX2022" fmla="*/ 1570716 w 4546203"/>
              <a:gd name="connsiteY2022" fmla="*/ 560316 h 5092591"/>
              <a:gd name="connsiteX2023" fmla="*/ 1584247 w 4546203"/>
              <a:gd name="connsiteY2023" fmla="*/ 598122 h 5092591"/>
              <a:gd name="connsiteX2024" fmla="*/ 1633593 w 4546203"/>
              <a:gd name="connsiteY2024" fmla="*/ 581010 h 5092591"/>
              <a:gd name="connsiteX2025" fmla="*/ 1621256 w 4546203"/>
              <a:gd name="connsiteY2025" fmla="*/ 542807 h 5092591"/>
              <a:gd name="connsiteX2026" fmla="*/ 1680153 w 4546203"/>
              <a:gd name="connsiteY2026" fmla="*/ 524899 h 5092591"/>
              <a:gd name="connsiteX2027" fmla="*/ 1629215 w 4546203"/>
              <a:gd name="connsiteY2027" fmla="*/ 540021 h 5092591"/>
              <a:gd name="connsiteX2028" fmla="*/ 1641950 w 4546203"/>
              <a:gd name="connsiteY2028" fmla="*/ 578622 h 5092591"/>
              <a:gd name="connsiteX2029" fmla="*/ 1691694 w 4546203"/>
              <a:gd name="connsiteY2029" fmla="*/ 563102 h 5092591"/>
              <a:gd name="connsiteX2030" fmla="*/ 1680153 w 4546203"/>
              <a:gd name="connsiteY2030" fmla="*/ 524899 h 5092591"/>
              <a:gd name="connsiteX2031" fmla="*/ 2667472 w 4546203"/>
              <a:gd name="connsiteY2031" fmla="*/ 522113 h 5092591"/>
              <a:gd name="connsiteX2032" fmla="*/ 2659115 w 4546203"/>
              <a:gd name="connsiteY2032" fmla="*/ 566286 h 5092591"/>
              <a:gd name="connsiteX2033" fmla="*/ 2749450 w 4546203"/>
              <a:gd name="connsiteY2033" fmla="*/ 586183 h 5092591"/>
              <a:gd name="connsiteX2034" fmla="*/ 2760195 w 4546203"/>
              <a:gd name="connsiteY2034" fmla="*/ 542409 h 5092591"/>
              <a:gd name="connsiteX2035" fmla="*/ 2667472 w 4546203"/>
              <a:gd name="connsiteY2035" fmla="*/ 522113 h 5092591"/>
              <a:gd name="connsiteX2036" fmla="*/ 2425119 w 4546203"/>
              <a:gd name="connsiteY2036" fmla="*/ 465604 h 5092591"/>
              <a:gd name="connsiteX2037" fmla="*/ 2420742 w 4546203"/>
              <a:gd name="connsiteY2037" fmla="*/ 529276 h 5092591"/>
              <a:gd name="connsiteX2038" fmla="*/ 2490781 w 4546203"/>
              <a:gd name="connsiteY2038" fmla="*/ 535643 h 5092591"/>
              <a:gd name="connsiteX2039" fmla="*/ 2497148 w 4546203"/>
              <a:gd name="connsiteY2039" fmla="*/ 472369 h 5092591"/>
              <a:gd name="connsiteX2040" fmla="*/ 2425119 w 4546203"/>
              <a:gd name="connsiteY2040" fmla="*/ 465604 h 5092591"/>
              <a:gd name="connsiteX2041" fmla="*/ 2320060 w 4546203"/>
              <a:gd name="connsiteY2041" fmla="*/ 462818 h 5092591"/>
              <a:gd name="connsiteX2042" fmla="*/ 2319662 w 4546203"/>
              <a:gd name="connsiteY2042" fmla="*/ 523705 h 5092591"/>
              <a:gd name="connsiteX2043" fmla="*/ 2388508 w 4546203"/>
              <a:gd name="connsiteY2043" fmla="*/ 527286 h 5092591"/>
              <a:gd name="connsiteX2044" fmla="*/ 2392487 w 4546203"/>
              <a:gd name="connsiteY2044" fmla="*/ 462818 h 5092591"/>
              <a:gd name="connsiteX2045" fmla="*/ 2320060 w 4546203"/>
              <a:gd name="connsiteY2045" fmla="*/ 462818 h 5092591"/>
              <a:gd name="connsiteX2046" fmla="*/ 2181971 w 4546203"/>
              <a:gd name="connsiteY2046" fmla="*/ 461226 h 5092591"/>
              <a:gd name="connsiteX2047" fmla="*/ 2110339 w 4546203"/>
              <a:gd name="connsiteY2047" fmla="*/ 466002 h 5092591"/>
              <a:gd name="connsiteX2048" fmla="*/ 2115115 w 4546203"/>
              <a:gd name="connsiteY2048" fmla="*/ 528878 h 5092591"/>
              <a:gd name="connsiteX2049" fmla="*/ 2185950 w 4546203"/>
              <a:gd name="connsiteY2049" fmla="*/ 524899 h 5092591"/>
              <a:gd name="connsiteX2050" fmla="*/ 2181971 w 4546203"/>
              <a:gd name="connsiteY2050" fmla="*/ 461226 h 5092591"/>
              <a:gd name="connsiteX2051" fmla="*/ 1608523 w 4546203"/>
              <a:gd name="connsiteY2051" fmla="*/ 448890 h 5092591"/>
              <a:gd name="connsiteX2052" fmla="*/ 1620859 w 4546203"/>
              <a:gd name="connsiteY2052" fmla="*/ 481522 h 5092591"/>
              <a:gd name="connsiteX2053" fmla="*/ 1651900 w 4546203"/>
              <a:gd name="connsiteY2053" fmla="*/ 475155 h 5092591"/>
              <a:gd name="connsiteX2054" fmla="*/ 1658267 w 4546203"/>
              <a:gd name="connsiteY2054" fmla="*/ 498635 h 5092591"/>
              <a:gd name="connsiteX2055" fmla="*/ 1403576 w 4546203"/>
              <a:gd name="connsiteY2055" fmla="*/ 592950 h 5092591"/>
              <a:gd name="connsiteX2056" fmla="*/ 1391240 w 4546203"/>
              <a:gd name="connsiteY2056" fmla="*/ 566685 h 5092591"/>
              <a:gd name="connsiteX2057" fmla="*/ 1432627 w 4546203"/>
              <a:gd name="connsiteY2057" fmla="*/ 560318 h 5092591"/>
              <a:gd name="connsiteX2058" fmla="*/ 1445759 w 4546203"/>
              <a:gd name="connsiteY2058" fmla="*/ 556338 h 5092591"/>
              <a:gd name="connsiteX2059" fmla="*/ 1608125 w 4546203"/>
              <a:gd name="connsiteY2059" fmla="*/ 496247 h 5092591"/>
              <a:gd name="connsiteX2060" fmla="*/ 1622451 w 4546203"/>
              <a:gd name="connsiteY2060" fmla="*/ 489879 h 5092591"/>
              <a:gd name="connsiteX2061" fmla="*/ 1619267 w 4546203"/>
              <a:gd name="connsiteY2061" fmla="*/ 482318 h 5092591"/>
              <a:gd name="connsiteX2062" fmla="*/ 1427056 w 4546203"/>
              <a:gd name="connsiteY2062" fmla="*/ 552359 h 5092591"/>
              <a:gd name="connsiteX2063" fmla="*/ 1413525 w 4546203"/>
              <a:gd name="connsiteY2063" fmla="*/ 520920 h 5092591"/>
              <a:gd name="connsiteX2064" fmla="*/ 1608523 w 4546203"/>
              <a:gd name="connsiteY2064" fmla="*/ 448890 h 5092591"/>
              <a:gd name="connsiteX2065" fmla="*/ 2322448 w 4546203"/>
              <a:gd name="connsiteY2065" fmla="*/ 370891 h 5092591"/>
              <a:gd name="connsiteX2066" fmla="*/ 2322845 w 4546203"/>
              <a:gd name="connsiteY2066" fmla="*/ 432574 h 5092591"/>
              <a:gd name="connsiteX2067" fmla="*/ 2394875 w 4546203"/>
              <a:gd name="connsiteY2067" fmla="*/ 432574 h 5092591"/>
              <a:gd name="connsiteX2068" fmla="*/ 2398058 w 4546203"/>
              <a:gd name="connsiteY2068" fmla="*/ 370891 h 5092591"/>
              <a:gd name="connsiteX2069" fmla="*/ 2322448 w 4546203"/>
              <a:gd name="connsiteY2069" fmla="*/ 370891 h 5092591"/>
              <a:gd name="connsiteX2070" fmla="*/ 2215398 w 4546203"/>
              <a:gd name="connsiteY2070" fmla="*/ 369697 h 5092591"/>
              <a:gd name="connsiteX2071" fmla="*/ 2215398 w 4546203"/>
              <a:gd name="connsiteY2071" fmla="*/ 430982 h 5092591"/>
              <a:gd name="connsiteX2072" fmla="*/ 2287428 w 4546203"/>
              <a:gd name="connsiteY2072" fmla="*/ 430982 h 5092591"/>
              <a:gd name="connsiteX2073" fmla="*/ 2287428 w 4546203"/>
              <a:gd name="connsiteY2073" fmla="*/ 369697 h 5092591"/>
              <a:gd name="connsiteX2074" fmla="*/ 2215398 w 4546203"/>
              <a:gd name="connsiteY2074" fmla="*/ 369697 h 5092591"/>
              <a:gd name="connsiteX2075" fmla="*/ 2178787 w 4546203"/>
              <a:gd name="connsiteY2075" fmla="*/ 369299 h 5092591"/>
              <a:gd name="connsiteX2076" fmla="*/ 2103176 w 4546203"/>
              <a:gd name="connsiteY2076" fmla="*/ 374075 h 5092591"/>
              <a:gd name="connsiteX2077" fmla="*/ 2108350 w 4546203"/>
              <a:gd name="connsiteY2077" fmla="*/ 437747 h 5092591"/>
              <a:gd name="connsiteX2078" fmla="*/ 2182368 w 4546203"/>
              <a:gd name="connsiteY2078" fmla="*/ 432574 h 5092591"/>
              <a:gd name="connsiteX2079" fmla="*/ 2178787 w 4546203"/>
              <a:gd name="connsiteY2079" fmla="*/ 369299 h 5092591"/>
              <a:gd name="connsiteX2080" fmla="*/ 2438650 w 4546203"/>
              <a:gd name="connsiteY2080" fmla="*/ 281352 h 5092591"/>
              <a:gd name="connsiteX2081" fmla="*/ 2433874 w 4546203"/>
              <a:gd name="connsiteY2081" fmla="*/ 345024 h 5092591"/>
              <a:gd name="connsiteX2082" fmla="*/ 2510281 w 4546203"/>
              <a:gd name="connsiteY2082" fmla="*/ 351790 h 5092591"/>
              <a:gd name="connsiteX2083" fmla="*/ 2517444 w 4546203"/>
              <a:gd name="connsiteY2083" fmla="*/ 288515 h 5092591"/>
              <a:gd name="connsiteX2084" fmla="*/ 2438650 w 4546203"/>
              <a:gd name="connsiteY2084" fmla="*/ 281352 h 5092591"/>
              <a:gd name="connsiteX2085" fmla="*/ 2212215 w 4546203"/>
              <a:gd name="connsiteY2085" fmla="*/ 276975 h 5092591"/>
              <a:gd name="connsiteX2086" fmla="*/ 2212215 w 4546203"/>
              <a:gd name="connsiteY2086" fmla="*/ 337463 h 5092591"/>
              <a:gd name="connsiteX2087" fmla="*/ 2288622 w 4546203"/>
              <a:gd name="connsiteY2087" fmla="*/ 337463 h 5092591"/>
              <a:gd name="connsiteX2088" fmla="*/ 2288622 w 4546203"/>
              <a:gd name="connsiteY2088" fmla="*/ 276975 h 5092591"/>
              <a:gd name="connsiteX2089" fmla="*/ 2212215 w 4546203"/>
              <a:gd name="connsiteY2089" fmla="*/ 276975 h 5092591"/>
              <a:gd name="connsiteX2090" fmla="*/ 2445415 w 4546203"/>
              <a:gd name="connsiteY2090" fmla="*/ 189425 h 5092591"/>
              <a:gd name="connsiteX2091" fmla="*/ 2440639 w 4546203"/>
              <a:gd name="connsiteY2091" fmla="*/ 252700 h 5092591"/>
              <a:gd name="connsiteX2092" fmla="*/ 2520230 w 4546203"/>
              <a:gd name="connsiteY2092" fmla="*/ 259863 h 5092591"/>
              <a:gd name="connsiteX2093" fmla="*/ 2526995 w 4546203"/>
              <a:gd name="connsiteY2093" fmla="*/ 196588 h 5092591"/>
              <a:gd name="connsiteX2094" fmla="*/ 2445415 w 4546203"/>
              <a:gd name="connsiteY2094" fmla="*/ 189425 h 5092591"/>
              <a:gd name="connsiteX2095" fmla="*/ 2170828 w 4546203"/>
              <a:gd name="connsiteY2095" fmla="*/ 184650 h 5092591"/>
              <a:gd name="connsiteX2096" fmla="*/ 2089248 w 4546203"/>
              <a:gd name="connsiteY2096" fmla="*/ 189823 h 5092591"/>
              <a:gd name="connsiteX2097" fmla="*/ 2094421 w 4546203"/>
              <a:gd name="connsiteY2097" fmla="*/ 253097 h 5092591"/>
              <a:gd name="connsiteX2098" fmla="*/ 2174409 w 4546203"/>
              <a:gd name="connsiteY2098" fmla="*/ 248322 h 5092591"/>
              <a:gd name="connsiteX2099" fmla="*/ 2170828 w 4546203"/>
              <a:gd name="connsiteY2099" fmla="*/ 184650 h 5092591"/>
              <a:gd name="connsiteX2100" fmla="*/ 2210225 w 4546203"/>
              <a:gd name="connsiteY2100" fmla="*/ 184252 h 5092591"/>
              <a:gd name="connsiteX2101" fmla="*/ 2210225 w 4546203"/>
              <a:gd name="connsiteY2101" fmla="*/ 245536 h 5092591"/>
              <a:gd name="connsiteX2102" fmla="*/ 2289020 w 4546203"/>
              <a:gd name="connsiteY2102" fmla="*/ 245536 h 5092591"/>
              <a:gd name="connsiteX2103" fmla="*/ 2289020 w 4546203"/>
              <a:gd name="connsiteY2103" fmla="*/ 184252 h 5092591"/>
              <a:gd name="connsiteX2104" fmla="*/ 2210225 w 4546203"/>
              <a:gd name="connsiteY2104" fmla="*/ 184252 h 5092591"/>
              <a:gd name="connsiteX2105" fmla="*/ 2175205 w 4546203"/>
              <a:gd name="connsiteY2105" fmla="*/ 0 h 5092591"/>
              <a:gd name="connsiteX2106" fmla="*/ 2282652 w 4546203"/>
              <a:gd name="connsiteY2106" fmla="*/ 0 h 5092591"/>
              <a:gd name="connsiteX2107" fmla="*/ 2282652 w 4546203"/>
              <a:gd name="connsiteY2107" fmla="*/ 33030 h 5092591"/>
              <a:gd name="connsiteX2108" fmla="*/ 2342345 w 4546203"/>
              <a:gd name="connsiteY2108" fmla="*/ 33030 h 5092591"/>
              <a:gd name="connsiteX2109" fmla="*/ 2342345 w 4546203"/>
              <a:gd name="connsiteY2109" fmla="*/ 0 h 5092591"/>
              <a:gd name="connsiteX2110" fmla="*/ 2366222 w 4546203"/>
              <a:gd name="connsiteY2110" fmla="*/ 0 h 5092591"/>
              <a:gd name="connsiteX2111" fmla="*/ 2411589 w 4546203"/>
              <a:gd name="connsiteY2111" fmla="*/ 3980 h 5092591"/>
              <a:gd name="connsiteX2112" fmla="*/ 2530179 w 4546203"/>
              <a:gd name="connsiteY2112" fmla="*/ 12734 h 5092591"/>
              <a:gd name="connsiteX2113" fmla="*/ 2530179 w 4546203"/>
              <a:gd name="connsiteY2113" fmla="*/ 45367 h 5092591"/>
              <a:gd name="connsiteX2114" fmla="*/ 2545301 w 4546203"/>
              <a:gd name="connsiteY2114" fmla="*/ 50142 h 5092591"/>
              <a:gd name="connsiteX2115" fmla="*/ 2538535 w 4546203"/>
              <a:gd name="connsiteY2115" fmla="*/ 118590 h 5092591"/>
              <a:gd name="connsiteX2116" fmla="*/ 2571168 w 4546203"/>
              <a:gd name="connsiteY2116" fmla="*/ 125355 h 5092591"/>
              <a:gd name="connsiteX2117" fmla="*/ 2483618 w 4546203"/>
              <a:gd name="connsiteY2117" fmla="*/ 837689 h 5092591"/>
              <a:gd name="connsiteX2118" fmla="*/ 2567188 w 4546203"/>
              <a:gd name="connsiteY2118" fmla="*/ 849627 h 5092591"/>
              <a:gd name="connsiteX2119" fmla="*/ 2632054 w 4546203"/>
              <a:gd name="connsiteY2119" fmla="*/ 476746 h 5092591"/>
              <a:gd name="connsiteX2120" fmla="*/ 2664686 w 4546203"/>
              <a:gd name="connsiteY2120" fmla="*/ 480726 h 5092591"/>
              <a:gd name="connsiteX2121" fmla="*/ 2675033 w 4546203"/>
              <a:gd name="connsiteY2121" fmla="*/ 432972 h 5092591"/>
              <a:gd name="connsiteX2122" fmla="*/ 2706869 w 4546203"/>
              <a:gd name="connsiteY2122" fmla="*/ 437747 h 5092591"/>
              <a:gd name="connsiteX2123" fmla="*/ 2715624 w 4546203"/>
              <a:gd name="connsiteY2123" fmla="*/ 414666 h 5092591"/>
              <a:gd name="connsiteX2124" fmla="*/ 2904651 w 4546203"/>
              <a:gd name="connsiteY2124" fmla="*/ 463216 h 5092591"/>
              <a:gd name="connsiteX2125" fmla="*/ 2899478 w 4546203"/>
              <a:gd name="connsiteY2125" fmla="*/ 487491 h 5092591"/>
              <a:gd name="connsiteX2126" fmla="*/ 2976680 w 4546203"/>
              <a:gd name="connsiteY2126" fmla="*/ 512562 h 5092591"/>
              <a:gd name="connsiteX2127" fmla="*/ 2988221 w 4546203"/>
              <a:gd name="connsiteY2127" fmla="*/ 490675 h 5092591"/>
              <a:gd name="connsiteX2128" fmla="*/ 3170085 w 4546203"/>
              <a:gd name="connsiteY2128" fmla="*/ 563500 h 5092591"/>
              <a:gd name="connsiteX2129" fmla="*/ 3161330 w 4546203"/>
              <a:gd name="connsiteY2129" fmla="*/ 585387 h 5092591"/>
              <a:gd name="connsiteX2130" fmla="*/ 3177248 w 4546203"/>
              <a:gd name="connsiteY2130" fmla="*/ 596132 h 5092591"/>
              <a:gd name="connsiteX2131" fmla="*/ 3157351 w 4546203"/>
              <a:gd name="connsiteY2131" fmla="*/ 640305 h 5092591"/>
              <a:gd name="connsiteX2132" fmla="*/ 3190779 w 4546203"/>
              <a:gd name="connsiteY2132" fmla="*/ 657815 h 5092591"/>
              <a:gd name="connsiteX2133" fmla="*/ 2948028 w 4546203"/>
              <a:gd name="connsiteY2133" fmla="*/ 1156051 h 5092591"/>
              <a:gd name="connsiteX2134" fmla="*/ 2962752 w 4546203"/>
              <a:gd name="connsiteY2134" fmla="*/ 1161224 h 5092591"/>
              <a:gd name="connsiteX2135" fmla="*/ 2892713 w 4546203"/>
              <a:gd name="connsiteY2135" fmla="*/ 1303293 h 5092591"/>
              <a:gd name="connsiteX2136" fmla="*/ 2900672 w 4546203"/>
              <a:gd name="connsiteY2136" fmla="*/ 1307272 h 5092591"/>
              <a:gd name="connsiteX2137" fmla="*/ 2971905 w 4546203"/>
              <a:gd name="connsiteY2137" fmla="*/ 1167989 h 5092591"/>
              <a:gd name="connsiteX2138" fmla="*/ 2980660 w 4546203"/>
              <a:gd name="connsiteY2138" fmla="*/ 1185897 h 5092591"/>
              <a:gd name="connsiteX2139" fmla="*/ 2913406 w 4546203"/>
              <a:gd name="connsiteY2139" fmla="*/ 1314037 h 5092591"/>
              <a:gd name="connsiteX2140" fmla="*/ 2961558 w 4546203"/>
              <a:gd name="connsiteY2140" fmla="*/ 1339506 h 5092591"/>
              <a:gd name="connsiteX2141" fmla="*/ 2977476 w 4546203"/>
              <a:gd name="connsiteY2141" fmla="*/ 1300905 h 5092591"/>
              <a:gd name="connsiteX2142" fmla="*/ 2979864 w 4546203"/>
              <a:gd name="connsiteY2142" fmla="*/ 1290558 h 5092591"/>
              <a:gd name="connsiteX2143" fmla="*/ 2965936 w 4546203"/>
              <a:gd name="connsiteY2143" fmla="*/ 1281007 h 5092591"/>
              <a:gd name="connsiteX2144" fmla="*/ 2979864 w 4546203"/>
              <a:gd name="connsiteY2144" fmla="*/ 1256334 h 5092591"/>
              <a:gd name="connsiteX2145" fmla="*/ 3003741 w 4546203"/>
              <a:gd name="connsiteY2145" fmla="*/ 1260712 h 5092591"/>
              <a:gd name="connsiteX2146" fmla="*/ 3005333 w 4546203"/>
              <a:gd name="connsiteY2146" fmla="*/ 1254345 h 5092591"/>
              <a:gd name="connsiteX2147" fmla="*/ 2979068 w 4546203"/>
              <a:gd name="connsiteY2147" fmla="*/ 1236835 h 5092591"/>
              <a:gd name="connsiteX2148" fmla="*/ 2994190 w 4546203"/>
              <a:gd name="connsiteY2148" fmla="*/ 1210172 h 5092591"/>
              <a:gd name="connsiteX2149" fmla="*/ 3013690 w 4546203"/>
              <a:gd name="connsiteY2149" fmla="*/ 1220519 h 5092591"/>
              <a:gd name="connsiteX2150" fmla="*/ 3025231 w 4546203"/>
              <a:gd name="connsiteY2150" fmla="*/ 1220121 h 5092591"/>
              <a:gd name="connsiteX2151" fmla="*/ 3018863 w 4546203"/>
              <a:gd name="connsiteY2151" fmla="*/ 1210172 h 5092591"/>
              <a:gd name="connsiteX2152" fmla="*/ 2991007 w 4546203"/>
              <a:gd name="connsiteY2152" fmla="*/ 1193856 h 5092591"/>
              <a:gd name="connsiteX2153" fmla="*/ 3006129 w 4546203"/>
              <a:gd name="connsiteY2153" fmla="*/ 1166397 h 5092591"/>
              <a:gd name="connsiteX2154" fmla="*/ 3035975 w 4546203"/>
              <a:gd name="connsiteY2154" fmla="*/ 1182315 h 5092591"/>
              <a:gd name="connsiteX2155" fmla="*/ 3047118 w 4546203"/>
              <a:gd name="connsiteY2155" fmla="*/ 1181121 h 5092591"/>
              <a:gd name="connsiteX2156" fmla="*/ 3041945 w 4546203"/>
              <a:gd name="connsiteY2156" fmla="*/ 1172366 h 5092591"/>
              <a:gd name="connsiteX2157" fmla="*/ 3002547 w 4546203"/>
              <a:gd name="connsiteY2157" fmla="*/ 1149683 h 5092591"/>
              <a:gd name="connsiteX2158" fmla="*/ 3017670 w 4546203"/>
              <a:gd name="connsiteY2158" fmla="*/ 1122622 h 5092591"/>
              <a:gd name="connsiteX2159" fmla="*/ 3055077 w 4546203"/>
              <a:gd name="connsiteY2159" fmla="*/ 1142918 h 5092591"/>
              <a:gd name="connsiteX2160" fmla="*/ 3068607 w 4546203"/>
              <a:gd name="connsiteY2160" fmla="*/ 1143316 h 5092591"/>
              <a:gd name="connsiteX2161" fmla="*/ 3060250 w 4546203"/>
              <a:gd name="connsiteY2161" fmla="*/ 1132173 h 5092591"/>
              <a:gd name="connsiteX2162" fmla="*/ 3013690 w 4546203"/>
              <a:gd name="connsiteY2162" fmla="*/ 1105909 h 5092591"/>
              <a:gd name="connsiteX2163" fmla="*/ 3028414 w 4546203"/>
              <a:gd name="connsiteY2163" fmla="*/ 1078450 h 5092591"/>
              <a:gd name="connsiteX2164" fmla="*/ 3062240 w 4546203"/>
              <a:gd name="connsiteY2164" fmla="*/ 1096358 h 5092591"/>
              <a:gd name="connsiteX2165" fmla="*/ 3091689 w 4546203"/>
              <a:gd name="connsiteY2165" fmla="*/ 1099143 h 5092591"/>
              <a:gd name="connsiteX2166" fmla="*/ 3024435 w 4546203"/>
              <a:gd name="connsiteY2166" fmla="*/ 1061736 h 5092591"/>
              <a:gd name="connsiteX2167" fmla="*/ 3039159 w 4546203"/>
              <a:gd name="connsiteY2167" fmla="*/ 1033879 h 5092591"/>
              <a:gd name="connsiteX2168" fmla="*/ 3097658 w 4546203"/>
              <a:gd name="connsiteY2168" fmla="*/ 1065317 h 5092591"/>
              <a:gd name="connsiteX2169" fmla="*/ 3112382 w 4546203"/>
              <a:gd name="connsiteY2169" fmla="*/ 1065715 h 5092591"/>
              <a:gd name="connsiteX2170" fmla="*/ 3103627 w 4546203"/>
              <a:gd name="connsiteY2170" fmla="*/ 1054971 h 5092591"/>
              <a:gd name="connsiteX2171" fmla="*/ 3035179 w 4546203"/>
              <a:gd name="connsiteY2171" fmla="*/ 1017165 h 5092591"/>
              <a:gd name="connsiteX2172" fmla="*/ 3049108 w 4546203"/>
              <a:gd name="connsiteY2172" fmla="*/ 989309 h 5092591"/>
              <a:gd name="connsiteX2173" fmla="*/ 3104025 w 4546203"/>
              <a:gd name="connsiteY2173" fmla="*/ 1017961 h 5092591"/>
              <a:gd name="connsiteX2174" fmla="*/ 3157749 w 4546203"/>
              <a:gd name="connsiteY2174" fmla="*/ 1032685 h 5092591"/>
              <a:gd name="connsiteX2175" fmla="*/ 3189187 w 4546203"/>
              <a:gd name="connsiteY2175" fmla="*/ 982145 h 5092591"/>
              <a:gd name="connsiteX2176" fmla="*/ 3308572 w 4546203"/>
              <a:gd name="connsiteY2176" fmla="*/ 1058552 h 5092591"/>
              <a:gd name="connsiteX2177" fmla="*/ 3463376 w 4546203"/>
              <a:gd name="connsiteY2177" fmla="*/ 837689 h 5092591"/>
              <a:gd name="connsiteX2178" fmla="*/ 3498793 w 4546203"/>
              <a:gd name="connsiteY2178" fmla="*/ 861566 h 5092591"/>
              <a:gd name="connsiteX2179" fmla="*/ 3526650 w 4546203"/>
              <a:gd name="connsiteY2179" fmla="*/ 825750 h 5092591"/>
              <a:gd name="connsiteX2180" fmla="*/ 3559680 w 4546203"/>
              <a:gd name="connsiteY2180" fmla="*/ 849230 h 5092591"/>
              <a:gd name="connsiteX2181" fmla="*/ 3579578 w 4546203"/>
              <a:gd name="connsiteY2181" fmla="*/ 827740 h 5092591"/>
              <a:gd name="connsiteX2182" fmla="*/ 3757462 w 4546203"/>
              <a:gd name="connsiteY2182" fmla="*/ 979758 h 5092591"/>
              <a:gd name="connsiteX2183" fmla="*/ 3737565 w 4546203"/>
              <a:gd name="connsiteY2183" fmla="*/ 1004431 h 5092591"/>
              <a:gd name="connsiteX2184" fmla="*/ 3764625 w 4546203"/>
              <a:gd name="connsiteY2184" fmla="*/ 1023930 h 5092591"/>
              <a:gd name="connsiteX2185" fmla="*/ 3729208 w 4546203"/>
              <a:gd name="connsiteY2185" fmla="*/ 1062930 h 5092591"/>
              <a:gd name="connsiteX2186" fmla="*/ 3762238 w 4546203"/>
              <a:gd name="connsiteY2186" fmla="*/ 1087205 h 5092591"/>
              <a:gd name="connsiteX2187" fmla="*/ 3500385 w 4546203"/>
              <a:gd name="connsiteY2187" fmla="*/ 1343486 h 5092591"/>
              <a:gd name="connsiteX2188" fmla="*/ 3530232 w 4546203"/>
              <a:gd name="connsiteY2188" fmla="*/ 1376118 h 5092591"/>
              <a:gd name="connsiteX2189" fmla="*/ 3322899 w 4546203"/>
              <a:gd name="connsiteY2189" fmla="*/ 1569125 h 5092591"/>
              <a:gd name="connsiteX2190" fmla="*/ 3377816 w 4546203"/>
              <a:gd name="connsiteY2190" fmla="*/ 1606134 h 5092591"/>
              <a:gd name="connsiteX2191" fmla="*/ 3386969 w 4546203"/>
              <a:gd name="connsiteY2191" fmla="*/ 1596583 h 5092591"/>
              <a:gd name="connsiteX2192" fmla="*/ 3359510 w 4546203"/>
              <a:gd name="connsiteY2192" fmla="*/ 1563951 h 5092591"/>
              <a:gd name="connsiteX2193" fmla="*/ 3375826 w 4546203"/>
              <a:gd name="connsiteY2193" fmla="*/ 1549625 h 5092591"/>
              <a:gd name="connsiteX2194" fmla="*/ 3404081 w 4546203"/>
              <a:gd name="connsiteY2194" fmla="*/ 1580665 h 5092591"/>
              <a:gd name="connsiteX2195" fmla="*/ 3416815 w 4546203"/>
              <a:gd name="connsiteY2195" fmla="*/ 1568727 h 5092591"/>
              <a:gd name="connsiteX2196" fmla="*/ 3389755 w 4546203"/>
              <a:gd name="connsiteY2196" fmla="*/ 1536493 h 5092591"/>
              <a:gd name="connsiteX2197" fmla="*/ 3406071 w 4546203"/>
              <a:gd name="connsiteY2197" fmla="*/ 1522166 h 5092591"/>
              <a:gd name="connsiteX2198" fmla="*/ 3434723 w 4546203"/>
              <a:gd name="connsiteY2198" fmla="*/ 1553605 h 5092591"/>
              <a:gd name="connsiteX2199" fmla="*/ 3447856 w 4546203"/>
              <a:gd name="connsiteY2199" fmla="*/ 1542462 h 5092591"/>
              <a:gd name="connsiteX2200" fmla="*/ 3419601 w 4546203"/>
              <a:gd name="connsiteY2200" fmla="*/ 1509034 h 5092591"/>
              <a:gd name="connsiteX2201" fmla="*/ 3436315 w 4546203"/>
              <a:gd name="connsiteY2201" fmla="*/ 1494708 h 5092591"/>
              <a:gd name="connsiteX2202" fmla="*/ 3465763 w 4546203"/>
              <a:gd name="connsiteY2202" fmla="*/ 1527340 h 5092591"/>
              <a:gd name="connsiteX2203" fmla="*/ 3478896 w 4546203"/>
              <a:gd name="connsiteY2203" fmla="*/ 1515799 h 5092591"/>
              <a:gd name="connsiteX2204" fmla="*/ 3449845 w 4546203"/>
              <a:gd name="connsiteY2204" fmla="*/ 1481575 h 5092591"/>
              <a:gd name="connsiteX2205" fmla="*/ 3466559 w 4546203"/>
              <a:gd name="connsiteY2205" fmla="*/ 1467249 h 5092591"/>
              <a:gd name="connsiteX2206" fmla="*/ 3498793 w 4546203"/>
              <a:gd name="connsiteY2206" fmla="*/ 1502667 h 5092591"/>
              <a:gd name="connsiteX2207" fmla="*/ 3482079 w 4546203"/>
              <a:gd name="connsiteY2207" fmla="*/ 1452127 h 5092591"/>
              <a:gd name="connsiteX2208" fmla="*/ 3496406 w 4546203"/>
              <a:gd name="connsiteY2208" fmla="*/ 1439790 h 5092591"/>
              <a:gd name="connsiteX2209" fmla="*/ 3529834 w 4546203"/>
              <a:gd name="connsiteY2209" fmla="*/ 1475606 h 5092591"/>
              <a:gd name="connsiteX2210" fmla="*/ 3512722 w 4546203"/>
              <a:gd name="connsiteY2210" fmla="*/ 1424270 h 5092591"/>
              <a:gd name="connsiteX2211" fmla="*/ 3527048 w 4546203"/>
              <a:gd name="connsiteY2211" fmla="*/ 1411934 h 5092591"/>
              <a:gd name="connsiteX2212" fmla="*/ 3560874 w 4546203"/>
              <a:gd name="connsiteY2212" fmla="*/ 1448943 h 5092591"/>
              <a:gd name="connsiteX2213" fmla="*/ 3573210 w 4546203"/>
              <a:gd name="connsiteY2213" fmla="*/ 1436607 h 5092591"/>
              <a:gd name="connsiteX2214" fmla="*/ 3541374 w 4546203"/>
              <a:gd name="connsiteY2214" fmla="*/ 1398801 h 5092591"/>
              <a:gd name="connsiteX2215" fmla="*/ 3557292 w 4546203"/>
              <a:gd name="connsiteY2215" fmla="*/ 1384475 h 5092591"/>
              <a:gd name="connsiteX2216" fmla="*/ 3590322 w 4546203"/>
              <a:gd name="connsiteY2216" fmla="*/ 1420689 h 5092591"/>
              <a:gd name="connsiteX2217" fmla="*/ 3603057 w 4546203"/>
              <a:gd name="connsiteY2217" fmla="*/ 1409148 h 5092591"/>
              <a:gd name="connsiteX2218" fmla="*/ 3571221 w 4546203"/>
              <a:gd name="connsiteY2218" fmla="*/ 1371342 h 5092591"/>
              <a:gd name="connsiteX2219" fmla="*/ 3590322 w 4546203"/>
              <a:gd name="connsiteY2219" fmla="*/ 1354231 h 5092591"/>
              <a:gd name="connsiteX2220" fmla="*/ 3630118 w 4546203"/>
              <a:gd name="connsiteY2220" fmla="*/ 1398801 h 5092591"/>
              <a:gd name="connsiteX2221" fmla="*/ 3671903 w 4546203"/>
              <a:gd name="connsiteY2221" fmla="*/ 1364975 h 5092591"/>
              <a:gd name="connsiteX2222" fmla="*/ 3787707 w 4546203"/>
              <a:gd name="connsiteY2222" fmla="*/ 1517789 h 5092591"/>
              <a:gd name="connsiteX2223" fmla="*/ 3743932 w 4546203"/>
              <a:gd name="connsiteY2223" fmla="*/ 1548829 h 5092591"/>
              <a:gd name="connsiteX2224" fmla="*/ 3779350 w 4546203"/>
              <a:gd name="connsiteY2224" fmla="*/ 1604144 h 5092591"/>
              <a:gd name="connsiteX2225" fmla="*/ 3585547 w 4546203"/>
              <a:gd name="connsiteY2225" fmla="*/ 1725918 h 5092591"/>
              <a:gd name="connsiteX2226" fmla="*/ 3659964 w 4546203"/>
              <a:gd name="connsiteY2226" fmla="*/ 1858436 h 5092591"/>
              <a:gd name="connsiteX2227" fmla="*/ 3698565 w 4546203"/>
              <a:gd name="connsiteY2227" fmla="*/ 1834161 h 5092591"/>
              <a:gd name="connsiteX2228" fmla="*/ 3732789 w 4546203"/>
              <a:gd name="connsiteY2228" fmla="*/ 1807498 h 5092591"/>
              <a:gd name="connsiteX2229" fmla="*/ 3794870 w 4546203"/>
              <a:gd name="connsiteY2229" fmla="*/ 1944791 h 5092591"/>
              <a:gd name="connsiteX2230" fmla="*/ 3844216 w 4546203"/>
              <a:gd name="connsiteY2230" fmla="*/ 1926088 h 5092591"/>
              <a:gd name="connsiteX2231" fmla="*/ 3861726 w 4546203"/>
              <a:gd name="connsiteY2231" fmla="*/ 1968270 h 5092591"/>
              <a:gd name="connsiteX2232" fmla="*/ 3902317 w 4546203"/>
              <a:gd name="connsiteY2232" fmla="*/ 1954342 h 5092591"/>
              <a:gd name="connsiteX2233" fmla="*/ 3946091 w 4546203"/>
              <a:gd name="connsiteY2233" fmla="*/ 2094421 h 5092591"/>
              <a:gd name="connsiteX2234" fmla="*/ 3905102 w 4546203"/>
              <a:gd name="connsiteY2234" fmla="*/ 2106360 h 5092591"/>
              <a:gd name="connsiteX2235" fmla="*/ 3916643 w 4546203"/>
              <a:gd name="connsiteY2235" fmla="*/ 2155706 h 5092591"/>
              <a:gd name="connsiteX2236" fmla="*/ 3782135 w 4546203"/>
              <a:gd name="connsiteY2236" fmla="*/ 2187940 h 5092591"/>
              <a:gd name="connsiteX2237" fmla="*/ 3821533 w 4546203"/>
              <a:gd name="connsiteY2237" fmla="*/ 2467700 h 5092591"/>
              <a:gd name="connsiteX2238" fmla="*/ 3659964 w 4546203"/>
              <a:gd name="connsiteY2238" fmla="*/ 2476455 h 5092591"/>
              <a:gd name="connsiteX2239" fmla="*/ 3659964 w 4546203"/>
              <a:gd name="connsiteY2239" fmla="*/ 2634442 h 5092591"/>
              <a:gd name="connsiteX2240" fmla="*/ 3698565 w 4546203"/>
              <a:gd name="connsiteY2240" fmla="*/ 2637228 h 5092591"/>
              <a:gd name="connsiteX2241" fmla="*/ 3801635 w 4546203"/>
              <a:gd name="connsiteY2241" fmla="*/ 2643595 h 5092591"/>
              <a:gd name="connsiteX2242" fmla="*/ 3811584 w 4546203"/>
              <a:gd name="connsiteY2242" fmla="*/ 2659911 h 5092591"/>
              <a:gd name="connsiteX2243" fmla="*/ 3656780 w 4546203"/>
              <a:gd name="connsiteY2243" fmla="*/ 2649564 h 5092591"/>
              <a:gd name="connsiteX2244" fmla="*/ 3653995 w 4546203"/>
              <a:gd name="connsiteY2244" fmla="*/ 2694533 h 5092591"/>
              <a:gd name="connsiteX2245" fmla="*/ 3808002 w 4546203"/>
              <a:gd name="connsiteY2245" fmla="*/ 2726767 h 5092591"/>
              <a:gd name="connsiteX2246" fmla="*/ 3828696 w 4546203"/>
              <a:gd name="connsiteY2246" fmla="*/ 2761389 h 5092591"/>
              <a:gd name="connsiteX2247" fmla="*/ 3946887 w 4546203"/>
              <a:gd name="connsiteY2247" fmla="*/ 2863662 h 5092591"/>
              <a:gd name="connsiteX2248" fmla="*/ 4050753 w 4546203"/>
              <a:gd name="connsiteY2248" fmla="*/ 3351949 h 5092591"/>
              <a:gd name="connsiteX2249" fmla="*/ 3941316 w 4546203"/>
              <a:gd name="connsiteY2249" fmla="*/ 3603853 h 5092591"/>
              <a:gd name="connsiteX2250" fmla="*/ 3947683 w 4546203"/>
              <a:gd name="connsiteY2250" fmla="*/ 3623751 h 5092591"/>
              <a:gd name="connsiteX2251" fmla="*/ 4024886 w 4546203"/>
              <a:gd name="connsiteY2251" fmla="*/ 3494018 h 5092591"/>
              <a:gd name="connsiteX2252" fmla="*/ 4094130 w 4546203"/>
              <a:gd name="connsiteY2252" fmla="*/ 3531824 h 5092591"/>
              <a:gd name="connsiteX2253" fmla="*/ 4009366 w 4546203"/>
              <a:gd name="connsiteY2253" fmla="*/ 3674688 h 5092591"/>
              <a:gd name="connsiteX2254" fmla="*/ 4028069 w 4546203"/>
              <a:gd name="connsiteY2254" fmla="*/ 3687025 h 5092591"/>
              <a:gd name="connsiteX2255" fmla="*/ 4110446 w 4546203"/>
              <a:gd name="connsiteY2255" fmla="*/ 3549732 h 5092591"/>
              <a:gd name="connsiteX2256" fmla="*/ 4177700 w 4546203"/>
              <a:gd name="connsiteY2256" fmla="*/ 3586741 h 5092591"/>
              <a:gd name="connsiteX2257" fmla="*/ 4089752 w 4546203"/>
              <a:gd name="connsiteY2257" fmla="*/ 3734381 h 5092591"/>
              <a:gd name="connsiteX2258" fmla="*/ 4109650 w 4546203"/>
              <a:gd name="connsiteY2258" fmla="*/ 3748309 h 5092591"/>
              <a:gd name="connsiteX2259" fmla="*/ 4195608 w 4546203"/>
              <a:gd name="connsiteY2259" fmla="*/ 3605445 h 5092591"/>
              <a:gd name="connsiteX2260" fmla="*/ 4261270 w 4546203"/>
              <a:gd name="connsiteY2260" fmla="*/ 3641658 h 5092591"/>
              <a:gd name="connsiteX2261" fmla="*/ 4169343 w 4546203"/>
              <a:gd name="connsiteY2261" fmla="*/ 3794472 h 5092591"/>
              <a:gd name="connsiteX2262" fmla="*/ 4190434 w 4546203"/>
              <a:gd name="connsiteY2262" fmla="*/ 3810390 h 5092591"/>
              <a:gd name="connsiteX2263" fmla="*/ 4280769 w 4546203"/>
              <a:gd name="connsiteY2263" fmla="*/ 3661954 h 5092591"/>
              <a:gd name="connsiteX2264" fmla="*/ 4344442 w 4546203"/>
              <a:gd name="connsiteY2264" fmla="*/ 3697372 h 5092591"/>
              <a:gd name="connsiteX2265" fmla="*/ 4247739 w 4546203"/>
              <a:gd name="connsiteY2265" fmla="*/ 3856155 h 5092591"/>
              <a:gd name="connsiteX2266" fmla="*/ 4270422 w 4546203"/>
              <a:gd name="connsiteY2266" fmla="*/ 3874460 h 5092591"/>
              <a:gd name="connsiteX2267" fmla="*/ 4283157 w 4546203"/>
              <a:gd name="connsiteY2267" fmla="*/ 3858542 h 5092591"/>
              <a:gd name="connsiteX2268" fmla="*/ 4376278 w 4546203"/>
              <a:gd name="connsiteY2268" fmla="*/ 3752289 h 5092591"/>
              <a:gd name="connsiteX2269" fmla="*/ 4418461 w 4546203"/>
              <a:gd name="connsiteY2269" fmla="*/ 3723239 h 5092591"/>
              <a:gd name="connsiteX2270" fmla="*/ 4443531 w 4546203"/>
              <a:gd name="connsiteY2270" fmla="*/ 3737963 h 5092591"/>
              <a:gd name="connsiteX2271" fmla="*/ 4439950 w 4546203"/>
              <a:gd name="connsiteY2271" fmla="*/ 3780942 h 5092591"/>
              <a:gd name="connsiteX2272" fmla="*/ 4384635 w 4546203"/>
              <a:gd name="connsiteY2272" fmla="*/ 3923408 h 5092591"/>
              <a:gd name="connsiteX2273" fmla="*/ 4394186 w 4546203"/>
              <a:gd name="connsiteY2273" fmla="*/ 3976336 h 5092591"/>
              <a:gd name="connsiteX2274" fmla="*/ 4527897 w 4546203"/>
              <a:gd name="connsiteY2274" fmla="*/ 4092140 h 5092591"/>
              <a:gd name="connsiteX2275" fmla="*/ 4546203 w 4546203"/>
              <a:gd name="connsiteY2275" fmla="*/ 4104079 h 5092591"/>
              <a:gd name="connsiteX2276" fmla="*/ 4546203 w 4546203"/>
              <a:gd name="connsiteY2276" fmla="*/ 4112038 h 5092591"/>
              <a:gd name="connsiteX2277" fmla="*/ 4531479 w 4546203"/>
              <a:gd name="connsiteY2277" fmla="*/ 4123181 h 5092591"/>
              <a:gd name="connsiteX2278" fmla="*/ 4330513 w 4546203"/>
              <a:gd name="connsiteY2278" fmla="*/ 4014142 h 5092591"/>
              <a:gd name="connsiteX2279" fmla="*/ 4317381 w 4546203"/>
              <a:gd name="connsiteY2279" fmla="*/ 4029662 h 5092591"/>
              <a:gd name="connsiteX2280" fmla="*/ 4198393 w 4546203"/>
              <a:gd name="connsiteY2280" fmla="*/ 4143078 h 5092591"/>
              <a:gd name="connsiteX2281" fmla="*/ 4140690 w 4546203"/>
              <a:gd name="connsiteY2281" fmla="*/ 4156608 h 5092591"/>
              <a:gd name="connsiteX2282" fmla="*/ 4142282 w 4546203"/>
              <a:gd name="connsiteY2282" fmla="*/ 4099303 h 5092591"/>
              <a:gd name="connsiteX2283" fmla="*/ 4201577 w 4546203"/>
              <a:gd name="connsiteY2283" fmla="*/ 3984693 h 5092591"/>
              <a:gd name="connsiteX2284" fmla="*/ 4222668 w 4546203"/>
              <a:gd name="connsiteY2284" fmla="*/ 3950867 h 5092591"/>
              <a:gd name="connsiteX2285" fmla="*/ 4197597 w 4546203"/>
              <a:gd name="connsiteY2285" fmla="*/ 3935745 h 5092591"/>
              <a:gd name="connsiteX2286" fmla="*/ 4084579 w 4546203"/>
              <a:gd name="connsiteY2286" fmla="*/ 4079406 h 5092591"/>
              <a:gd name="connsiteX2287" fmla="*/ 4028865 w 4546203"/>
              <a:gd name="connsiteY2287" fmla="*/ 4032447 h 5092591"/>
              <a:gd name="connsiteX2288" fmla="*/ 4134323 w 4546203"/>
              <a:gd name="connsiteY2288" fmla="*/ 3897940 h 5092591"/>
              <a:gd name="connsiteX2289" fmla="*/ 4112037 w 4546203"/>
              <a:gd name="connsiteY2289" fmla="*/ 3884011 h 5092591"/>
              <a:gd name="connsiteX2290" fmla="*/ 4002999 w 4546203"/>
              <a:gd name="connsiteY2290" fmla="*/ 4021703 h 5092591"/>
              <a:gd name="connsiteX2291" fmla="*/ 3946091 w 4546203"/>
              <a:gd name="connsiteY2291" fmla="*/ 3973152 h 5092591"/>
              <a:gd name="connsiteX2292" fmla="*/ 4047967 w 4546203"/>
              <a:gd name="connsiteY2292" fmla="*/ 3844216 h 5092591"/>
              <a:gd name="connsiteX2293" fmla="*/ 4027274 w 4546203"/>
              <a:gd name="connsiteY2293" fmla="*/ 3831482 h 5092591"/>
              <a:gd name="connsiteX2294" fmla="*/ 3921816 w 4546203"/>
              <a:gd name="connsiteY2294" fmla="*/ 3963204 h 5092591"/>
              <a:gd name="connsiteX2295" fmla="*/ 3863715 w 4546203"/>
              <a:gd name="connsiteY2295" fmla="*/ 3913062 h 5092591"/>
              <a:gd name="connsiteX2296" fmla="*/ 3962010 w 4546203"/>
              <a:gd name="connsiteY2296" fmla="*/ 3788901 h 5092591"/>
              <a:gd name="connsiteX2297" fmla="*/ 3943306 w 4546203"/>
              <a:gd name="connsiteY2297" fmla="*/ 3776962 h 5092591"/>
              <a:gd name="connsiteX2298" fmla="*/ 3841430 w 4546203"/>
              <a:gd name="connsiteY2298" fmla="*/ 3903909 h 5092591"/>
              <a:gd name="connsiteX2299" fmla="*/ 3781737 w 4546203"/>
              <a:gd name="connsiteY2299" fmla="*/ 3852175 h 5092591"/>
              <a:gd name="connsiteX2300" fmla="*/ 3876450 w 4546203"/>
              <a:gd name="connsiteY2300" fmla="*/ 3733585 h 5092591"/>
              <a:gd name="connsiteX2301" fmla="*/ 3858940 w 4546203"/>
              <a:gd name="connsiteY2301" fmla="*/ 3723239 h 5092591"/>
              <a:gd name="connsiteX2302" fmla="*/ 3761044 w 4546203"/>
              <a:gd name="connsiteY2302" fmla="*/ 3843818 h 5092591"/>
              <a:gd name="connsiteX2303" fmla="*/ 3731993 w 4546203"/>
              <a:gd name="connsiteY2303" fmla="*/ 3819145 h 5092591"/>
              <a:gd name="connsiteX2304" fmla="*/ 3718463 w 4546203"/>
              <a:gd name="connsiteY2304" fmla="*/ 3815166 h 5092591"/>
              <a:gd name="connsiteX2305" fmla="*/ 3647229 w 4546203"/>
              <a:gd name="connsiteY2305" fmla="*/ 3850981 h 5092591"/>
              <a:gd name="connsiteX2306" fmla="*/ 3770197 w 4546203"/>
              <a:gd name="connsiteY2306" fmla="*/ 3967979 h 5092591"/>
              <a:gd name="connsiteX2307" fmla="*/ 3714086 w 4546203"/>
              <a:gd name="connsiteY2307" fmla="*/ 4010560 h 5092591"/>
              <a:gd name="connsiteX2308" fmla="*/ 3734381 w 4546203"/>
              <a:gd name="connsiteY2308" fmla="*/ 4029662 h 5092591"/>
              <a:gd name="connsiteX2309" fmla="*/ 3783329 w 4546203"/>
              <a:gd name="connsiteY2309" fmla="*/ 3980316 h 5092591"/>
              <a:gd name="connsiteX2310" fmla="*/ 3802431 w 4546203"/>
              <a:gd name="connsiteY2310" fmla="*/ 4001009 h 5092591"/>
              <a:gd name="connsiteX2311" fmla="*/ 3774574 w 4546203"/>
              <a:gd name="connsiteY2311" fmla="*/ 4031651 h 5092591"/>
              <a:gd name="connsiteX2312" fmla="*/ 3806410 w 4546203"/>
              <a:gd name="connsiteY2312" fmla="*/ 4051549 h 5092591"/>
              <a:gd name="connsiteX2313" fmla="*/ 3770197 w 4546203"/>
              <a:gd name="connsiteY2313" fmla="*/ 4089355 h 5092591"/>
              <a:gd name="connsiteX2314" fmla="*/ 3840236 w 4546203"/>
              <a:gd name="connsiteY2314" fmla="*/ 4149445 h 5092591"/>
              <a:gd name="connsiteX2315" fmla="*/ 3804819 w 4546203"/>
              <a:gd name="connsiteY2315" fmla="*/ 4180087 h 5092591"/>
              <a:gd name="connsiteX2316" fmla="*/ 3884011 w 4546203"/>
              <a:gd name="connsiteY2316" fmla="*/ 4264851 h 5092591"/>
              <a:gd name="connsiteX2317" fmla="*/ 3816359 w 4546203"/>
              <a:gd name="connsiteY2317" fmla="*/ 4326136 h 5092591"/>
              <a:gd name="connsiteX2318" fmla="*/ 3741146 w 4546203"/>
              <a:gd name="connsiteY2318" fmla="*/ 4239382 h 5092591"/>
              <a:gd name="connsiteX2319" fmla="*/ 3706127 w 4546203"/>
              <a:gd name="connsiteY2319" fmla="*/ 4267637 h 5092591"/>
              <a:gd name="connsiteX2320" fmla="*/ 3648025 w 4546203"/>
              <a:gd name="connsiteY2320" fmla="*/ 4199189 h 5092591"/>
              <a:gd name="connsiteX2321" fmla="*/ 3619373 w 4546203"/>
              <a:gd name="connsiteY2321" fmla="*/ 4220679 h 5092591"/>
              <a:gd name="connsiteX2322" fmla="*/ 3595098 w 4546203"/>
              <a:gd name="connsiteY2322" fmla="*/ 4193220 h 5092591"/>
              <a:gd name="connsiteX2323" fmla="*/ 3566445 w 4546203"/>
              <a:gd name="connsiteY2323" fmla="*/ 4214311 h 5092591"/>
              <a:gd name="connsiteX2324" fmla="*/ 3351551 w 4546203"/>
              <a:gd name="connsiteY2324" fmla="*/ 3937735 h 5092591"/>
              <a:gd name="connsiteX2325" fmla="*/ 3297828 w 4546203"/>
              <a:gd name="connsiteY2325" fmla="*/ 3978326 h 5092591"/>
              <a:gd name="connsiteX2326" fmla="*/ 3314940 w 4546203"/>
              <a:gd name="connsiteY2326" fmla="*/ 4004591 h 5092591"/>
              <a:gd name="connsiteX2327" fmla="*/ 3278726 w 4546203"/>
              <a:gd name="connsiteY2327" fmla="*/ 4031651 h 5092591"/>
              <a:gd name="connsiteX2328" fmla="*/ 3307379 w 4546203"/>
              <a:gd name="connsiteY2328" fmla="*/ 4075824 h 5092591"/>
              <a:gd name="connsiteX2329" fmla="*/ 3182422 w 4546203"/>
              <a:gd name="connsiteY2329" fmla="*/ 4153425 h 5092591"/>
              <a:gd name="connsiteX2330" fmla="*/ 3155759 w 4546203"/>
              <a:gd name="connsiteY2330" fmla="*/ 4107660 h 5092591"/>
              <a:gd name="connsiteX2331" fmla="*/ 3111188 w 4546203"/>
              <a:gd name="connsiteY2331" fmla="*/ 4131140 h 5092591"/>
              <a:gd name="connsiteX2332" fmla="*/ 3043537 w 4546203"/>
              <a:gd name="connsiteY2332" fmla="*/ 4004193 h 5092591"/>
              <a:gd name="connsiteX2333" fmla="*/ 2986629 w 4546203"/>
              <a:gd name="connsiteY2333" fmla="*/ 4033641 h 5092591"/>
              <a:gd name="connsiteX2334" fmla="*/ 3196350 w 4546203"/>
              <a:gd name="connsiteY2334" fmla="*/ 4470990 h 5092591"/>
              <a:gd name="connsiteX2335" fmla="*/ 3162524 w 4546203"/>
              <a:gd name="connsiteY2335" fmla="*/ 4486908 h 5092591"/>
              <a:gd name="connsiteX2336" fmla="*/ 3151779 w 4546203"/>
              <a:gd name="connsiteY2336" fmla="*/ 4487307 h 5092591"/>
              <a:gd name="connsiteX2337" fmla="*/ 3131882 w 4546203"/>
              <a:gd name="connsiteY2337" fmla="*/ 4486113 h 5092591"/>
              <a:gd name="connsiteX2338" fmla="*/ 2883958 w 4546203"/>
              <a:gd name="connsiteY2338" fmla="*/ 4577244 h 5092591"/>
              <a:gd name="connsiteX2339" fmla="*/ 2870029 w 4546203"/>
              <a:gd name="connsiteY2339" fmla="*/ 4583213 h 5092591"/>
              <a:gd name="connsiteX2340" fmla="*/ 2831428 w 4546203"/>
              <a:gd name="connsiteY2340" fmla="*/ 4607488 h 5092591"/>
              <a:gd name="connsiteX2341" fmla="*/ 2739103 w 4546203"/>
              <a:gd name="connsiteY2341" fmla="*/ 4264851 h 5092591"/>
              <a:gd name="connsiteX2342" fmla="*/ 2715624 w 4546203"/>
              <a:gd name="connsiteY2342" fmla="*/ 4271616 h 5092591"/>
              <a:gd name="connsiteX2343" fmla="*/ 2727563 w 4546203"/>
              <a:gd name="connsiteY2343" fmla="*/ 4323748 h 5092591"/>
              <a:gd name="connsiteX2344" fmla="*/ 2539729 w 4546203"/>
              <a:gd name="connsiteY2344" fmla="*/ 4360758 h 5092591"/>
              <a:gd name="connsiteX2345" fmla="*/ 2530576 w 4546203"/>
              <a:gd name="connsiteY2345" fmla="*/ 4308228 h 5092591"/>
              <a:gd name="connsiteX2346" fmla="*/ 2465710 w 4546203"/>
              <a:gd name="connsiteY2346" fmla="*/ 4314993 h 5092591"/>
              <a:gd name="connsiteX2347" fmla="*/ 2462129 w 4546203"/>
              <a:gd name="connsiteY2347" fmla="*/ 4289524 h 5092591"/>
              <a:gd name="connsiteX2348" fmla="*/ 2433476 w 4546203"/>
              <a:gd name="connsiteY2348" fmla="*/ 4018519 h 5092591"/>
              <a:gd name="connsiteX2349" fmla="*/ 2413181 w 4546203"/>
              <a:gd name="connsiteY2349" fmla="*/ 4009366 h 5092591"/>
              <a:gd name="connsiteX2350" fmla="*/ 2503118 w 4546203"/>
              <a:gd name="connsiteY2350" fmla="*/ 4975594 h 5092591"/>
              <a:gd name="connsiteX2351" fmla="*/ 2474465 w 4546203"/>
              <a:gd name="connsiteY2351" fmla="*/ 4980767 h 5092591"/>
              <a:gd name="connsiteX2352" fmla="*/ 2479241 w 4546203"/>
              <a:gd name="connsiteY2352" fmla="*/ 5049612 h 5092591"/>
              <a:gd name="connsiteX2353" fmla="*/ 2449792 w 4546203"/>
              <a:gd name="connsiteY2353" fmla="*/ 5054388 h 5092591"/>
              <a:gd name="connsiteX2354" fmla="*/ 2449792 w 4546203"/>
              <a:gd name="connsiteY2354" fmla="*/ 5085428 h 5092591"/>
              <a:gd name="connsiteX2355" fmla="*/ 2370202 w 4546203"/>
              <a:gd name="connsiteY2355" fmla="*/ 5092591 h 5092591"/>
              <a:gd name="connsiteX2356" fmla="*/ 2262755 w 4546203"/>
              <a:gd name="connsiteY2356" fmla="*/ 5092591 h 5092591"/>
              <a:gd name="connsiteX2357" fmla="*/ 2262755 w 4546203"/>
              <a:gd name="connsiteY2357" fmla="*/ 5059561 h 5092591"/>
              <a:gd name="connsiteX2358" fmla="*/ 2203062 w 4546203"/>
              <a:gd name="connsiteY2358" fmla="*/ 5059561 h 5092591"/>
              <a:gd name="connsiteX2359" fmla="*/ 2203062 w 4546203"/>
              <a:gd name="connsiteY2359" fmla="*/ 5092591 h 5092591"/>
              <a:gd name="connsiteX2360" fmla="*/ 2179185 w 4546203"/>
              <a:gd name="connsiteY2360" fmla="*/ 5092591 h 5092591"/>
              <a:gd name="connsiteX2361" fmla="*/ 2149736 w 4546203"/>
              <a:gd name="connsiteY2361" fmla="*/ 5089408 h 5092591"/>
              <a:gd name="connsiteX2362" fmla="*/ 2016422 w 4546203"/>
              <a:gd name="connsiteY2362" fmla="*/ 5079857 h 5092591"/>
              <a:gd name="connsiteX2363" fmla="*/ 2000504 w 4546203"/>
              <a:gd name="connsiteY2363" fmla="*/ 5042847 h 5092591"/>
              <a:gd name="connsiteX2364" fmla="*/ 2007270 w 4546203"/>
              <a:gd name="connsiteY2364" fmla="*/ 4974399 h 5092591"/>
              <a:gd name="connsiteX2365" fmla="*/ 1974637 w 4546203"/>
              <a:gd name="connsiteY2365" fmla="*/ 4967634 h 5092591"/>
              <a:gd name="connsiteX2366" fmla="*/ 2062187 w 4546203"/>
              <a:gd name="connsiteY2366" fmla="*/ 4255300 h 5092591"/>
              <a:gd name="connsiteX2367" fmla="*/ 1978219 w 4546203"/>
              <a:gd name="connsiteY2367" fmla="*/ 4243362 h 5092591"/>
              <a:gd name="connsiteX2368" fmla="*/ 1913353 w 4546203"/>
              <a:gd name="connsiteY2368" fmla="*/ 4615845 h 5092591"/>
              <a:gd name="connsiteX2369" fmla="*/ 1880721 w 4546203"/>
              <a:gd name="connsiteY2369" fmla="*/ 4611467 h 5092591"/>
              <a:gd name="connsiteX2370" fmla="*/ 1870374 w 4546203"/>
              <a:gd name="connsiteY2370" fmla="*/ 4659620 h 5092591"/>
              <a:gd name="connsiteX2371" fmla="*/ 1838538 w 4546203"/>
              <a:gd name="connsiteY2371" fmla="*/ 4655242 h 5092591"/>
              <a:gd name="connsiteX2372" fmla="*/ 1829783 w 4546203"/>
              <a:gd name="connsiteY2372" fmla="*/ 4677925 h 5092591"/>
              <a:gd name="connsiteX2373" fmla="*/ 1640756 w 4546203"/>
              <a:gd name="connsiteY2373" fmla="*/ 4629375 h 5092591"/>
              <a:gd name="connsiteX2374" fmla="*/ 1645929 w 4546203"/>
              <a:gd name="connsiteY2374" fmla="*/ 4605498 h 5092591"/>
              <a:gd name="connsiteX2375" fmla="*/ 1568329 w 4546203"/>
              <a:gd name="connsiteY2375" fmla="*/ 4580029 h 5092591"/>
              <a:gd name="connsiteX2376" fmla="*/ 1558380 w 4546203"/>
              <a:gd name="connsiteY2376" fmla="*/ 4602713 h 5092591"/>
              <a:gd name="connsiteX2377" fmla="*/ 1375720 w 4546203"/>
              <a:gd name="connsiteY2377" fmla="*/ 4529887 h 5092591"/>
              <a:gd name="connsiteX2378" fmla="*/ 1384475 w 4546203"/>
              <a:gd name="connsiteY2378" fmla="*/ 4508000 h 5092591"/>
              <a:gd name="connsiteX2379" fmla="*/ 1368557 w 4546203"/>
              <a:gd name="connsiteY2379" fmla="*/ 4497255 h 5092591"/>
              <a:gd name="connsiteX2380" fmla="*/ 1388454 w 4546203"/>
              <a:gd name="connsiteY2380" fmla="*/ 4453082 h 5092591"/>
              <a:gd name="connsiteX2381" fmla="*/ 1354628 w 4546203"/>
              <a:gd name="connsiteY2381" fmla="*/ 4435573 h 5092591"/>
              <a:gd name="connsiteX2382" fmla="*/ 1595389 w 4546203"/>
              <a:gd name="connsiteY2382" fmla="*/ 3941714 h 5092591"/>
              <a:gd name="connsiteX2383" fmla="*/ 1583849 w 4546203"/>
              <a:gd name="connsiteY2383" fmla="*/ 3929378 h 5092591"/>
              <a:gd name="connsiteX2384" fmla="*/ 1652694 w 4546203"/>
              <a:gd name="connsiteY2384" fmla="*/ 3790493 h 5092591"/>
              <a:gd name="connsiteX2385" fmla="*/ 1644337 w 4546203"/>
              <a:gd name="connsiteY2385" fmla="*/ 3786513 h 5092591"/>
              <a:gd name="connsiteX2386" fmla="*/ 1573104 w 4546203"/>
              <a:gd name="connsiteY2386" fmla="*/ 3925398 h 5092591"/>
              <a:gd name="connsiteX2387" fmla="*/ 1564349 w 4546203"/>
              <a:gd name="connsiteY2387" fmla="*/ 3907092 h 5092591"/>
              <a:gd name="connsiteX2388" fmla="*/ 1631205 w 4546203"/>
              <a:gd name="connsiteY2388" fmla="*/ 3779350 h 5092591"/>
              <a:gd name="connsiteX2389" fmla="*/ 1582655 w 4546203"/>
              <a:gd name="connsiteY2389" fmla="*/ 3753483 h 5092591"/>
              <a:gd name="connsiteX2390" fmla="*/ 1567135 w 4546203"/>
              <a:gd name="connsiteY2390" fmla="*/ 3792482 h 5092591"/>
              <a:gd name="connsiteX2391" fmla="*/ 1564349 w 4546203"/>
              <a:gd name="connsiteY2391" fmla="*/ 3802829 h 5092591"/>
              <a:gd name="connsiteX2392" fmla="*/ 1578277 w 4546203"/>
              <a:gd name="connsiteY2392" fmla="*/ 3812380 h 5092591"/>
              <a:gd name="connsiteX2393" fmla="*/ 1564349 w 4546203"/>
              <a:gd name="connsiteY2393" fmla="*/ 3837053 h 5092591"/>
              <a:gd name="connsiteX2394" fmla="*/ 1540472 w 4546203"/>
              <a:gd name="connsiteY2394" fmla="*/ 3832277 h 5092591"/>
              <a:gd name="connsiteX2395" fmla="*/ 1538880 w 4546203"/>
              <a:gd name="connsiteY2395" fmla="*/ 3838645 h 5092591"/>
              <a:gd name="connsiteX2396" fmla="*/ 1565145 w 4546203"/>
              <a:gd name="connsiteY2396" fmla="*/ 3856155 h 5092591"/>
              <a:gd name="connsiteX2397" fmla="*/ 1550421 w 4546203"/>
              <a:gd name="connsiteY2397" fmla="*/ 3882419 h 5092591"/>
              <a:gd name="connsiteX2398" fmla="*/ 1529329 w 4546203"/>
              <a:gd name="connsiteY2398" fmla="*/ 3871277 h 5092591"/>
              <a:gd name="connsiteX2399" fmla="*/ 1519380 w 4546203"/>
              <a:gd name="connsiteY2399" fmla="*/ 3872471 h 5092591"/>
              <a:gd name="connsiteX2400" fmla="*/ 1523758 w 4546203"/>
              <a:gd name="connsiteY2400" fmla="*/ 3881623 h 5092591"/>
              <a:gd name="connsiteX2401" fmla="*/ 1553604 w 4546203"/>
              <a:gd name="connsiteY2401" fmla="*/ 3898736 h 5092591"/>
              <a:gd name="connsiteX2402" fmla="*/ 1538482 w 4546203"/>
              <a:gd name="connsiteY2402" fmla="*/ 3926592 h 5092591"/>
              <a:gd name="connsiteX2403" fmla="*/ 1512217 w 4546203"/>
              <a:gd name="connsiteY2403" fmla="*/ 3912664 h 5092591"/>
              <a:gd name="connsiteX2404" fmla="*/ 1497493 w 4546203"/>
              <a:gd name="connsiteY2404" fmla="*/ 3911868 h 5092591"/>
              <a:gd name="connsiteX2405" fmla="*/ 1505850 w 4546203"/>
              <a:gd name="connsiteY2405" fmla="*/ 3922613 h 5092591"/>
              <a:gd name="connsiteX2406" fmla="*/ 1541666 w 4546203"/>
              <a:gd name="connsiteY2406" fmla="*/ 3943306 h 5092591"/>
              <a:gd name="connsiteX2407" fmla="*/ 1526544 w 4546203"/>
              <a:gd name="connsiteY2407" fmla="*/ 3970765 h 5092591"/>
              <a:gd name="connsiteX2408" fmla="*/ 1487544 w 4546203"/>
              <a:gd name="connsiteY2408" fmla="*/ 3949673 h 5092591"/>
              <a:gd name="connsiteX2409" fmla="*/ 1475606 w 4546203"/>
              <a:gd name="connsiteY2409" fmla="*/ 3950071 h 5092591"/>
              <a:gd name="connsiteX2410" fmla="*/ 1481973 w 4546203"/>
              <a:gd name="connsiteY2410" fmla="*/ 3960020 h 5092591"/>
              <a:gd name="connsiteX2411" fmla="*/ 1530125 w 4546203"/>
              <a:gd name="connsiteY2411" fmla="*/ 3987081 h 5092591"/>
              <a:gd name="connsiteX2412" fmla="*/ 1515799 w 4546203"/>
              <a:gd name="connsiteY2412" fmla="*/ 4014142 h 5092591"/>
              <a:gd name="connsiteX2413" fmla="*/ 1451729 w 4546203"/>
              <a:gd name="connsiteY2413" fmla="*/ 3994244 h 5092591"/>
              <a:gd name="connsiteX2414" fmla="*/ 1519380 w 4546203"/>
              <a:gd name="connsiteY2414" fmla="*/ 4031651 h 5092591"/>
              <a:gd name="connsiteX2415" fmla="*/ 1504656 w 4546203"/>
              <a:gd name="connsiteY2415" fmla="*/ 4059508 h 5092591"/>
              <a:gd name="connsiteX2416" fmla="*/ 1446157 w 4546203"/>
              <a:gd name="connsiteY2416" fmla="*/ 4028468 h 5092591"/>
              <a:gd name="connsiteX2417" fmla="*/ 1431433 w 4546203"/>
              <a:gd name="connsiteY2417" fmla="*/ 4027672 h 5092591"/>
              <a:gd name="connsiteX2418" fmla="*/ 1440188 w 4546203"/>
              <a:gd name="connsiteY2418" fmla="*/ 4038417 h 5092591"/>
              <a:gd name="connsiteX2419" fmla="*/ 1509034 w 4546203"/>
              <a:gd name="connsiteY2419" fmla="*/ 4076222 h 5092591"/>
              <a:gd name="connsiteX2420" fmla="*/ 1495503 w 4546203"/>
              <a:gd name="connsiteY2420" fmla="*/ 4103283 h 5092591"/>
              <a:gd name="connsiteX2421" fmla="*/ 1384475 w 4546203"/>
              <a:gd name="connsiteY2421" fmla="*/ 4064681 h 5092591"/>
              <a:gd name="connsiteX2422" fmla="*/ 1355424 w 4546203"/>
              <a:gd name="connsiteY2422" fmla="*/ 4111640 h 5092591"/>
              <a:gd name="connsiteX2423" fmla="*/ 1235641 w 4546203"/>
              <a:gd name="connsiteY2423" fmla="*/ 4034835 h 5092591"/>
              <a:gd name="connsiteX2424" fmla="*/ 1080838 w 4546203"/>
              <a:gd name="connsiteY2424" fmla="*/ 4255698 h 5092591"/>
              <a:gd name="connsiteX2425" fmla="*/ 1045420 w 4546203"/>
              <a:gd name="connsiteY2425" fmla="*/ 4231821 h 5092591"/>
              <a:gd name="connsiteX2426" fmla="*/ 1017563 w 4546203"/>
              <a:gd name="connsiteY2426" fmla="*/ 4268035 h 5092591"/>
              <a:gd name="connsiteX2427" fmla="*/ 984533 w 4546203"/>
              <a:gd name="connsiteY2427" fmla="*/ 4244556 h 5092591"/>
              <a:gd name="connsiteX2428" fmla="*/ 964636 w 4546203"/>
              <a:gd name="connsiteY2428" fmla="*/ 4266045 h 5092591"/>
              <a:gd name="connsiteX2429" fmla="*/ 786353 w 4546203"/>
              <a:gd name="connsiteY2429" fmla="*/ 4114425 h 5092591"/>
              <a:gd name="connsiteX2430" fmla="*/ 804261 w 4546203"/>
              <a:gd name="connsiteY2430" fmla="*/ 4092140 h 5092591"/>
              <a:gd name="connsiteX2431" fmla="*/ 781180 w 4546203"/>
              <a:gd name="connsiteY2431" fmla="*/ 4067467 h 5092591"/>
              <a:gd name="connsiteX2432" fmla="*/ 812220 w 4546203"/>
              <a:gd name="connsiteY2432" fmla="*/ 4034835 h 5092591"/>
              <a:gd name="connsiteX2433" fmla="*/ 783965 w 4546203"/>
              <a:gd name="connsiteY2433" fmla="*/ 4004988 h 5092591"/>
              <a:gd name="connsiteX2434" fmla="*/ 1043430 w 4546203"/>
              <a:gd name="connsiteY2434" fmla="*/ 3750697 h 5092591"/>
              <a:gd name="connsiteX2435" fmla="*/ 1013584 w 4546203"/>
              <a:gd name="connsiteY2435" fmla="*/ 3718065 h 5092591"/>
              <a:gd name="connsiteX2436" fmla="*/ 1220917 w 4546203"/>
              <a:gd name="connsiteY2436" fmla="*/ 3525059 h 5092591"/>
              <a:gd name="connsiteX2437" fmla="*/ 1167989 w 4546203"/>
              <a:gd name="connsiteY2437" fmla="*/ 3489243 h 5092591"/>
              <a:gd name="connsiteX2438" fmla="*/ 1158040 w 4546203"/>
              <a:gd name="connsiteY2438" fmla="*/ 3498396 h 5092591"/>
              <a:gd name="connsiteX2439" fmla="*/ 1184305 w 4546203"/>
              <a:gd name="connsiteY2439" fmla="*/ 3529834 h 5092591"/>
              <a:gd name="connsiteX2440" fmla="*/ 1167989 w 4546203"/>
              <a:gd name="connsiteY2440" fmla="*/ 3543762 h 5092591"/>
              <a:gd name="connsiteX2441" fmla="*/ 1139734 w 4546203"/>
              <a:gd name="connsiteY2441" fmla="*/ 3513120 h 5092591"/>
              <a:gd name="connsiteX2442" fmla="*/ 1127000 w 4546203"/>
              <a:gd name="connsiteY2442" fmla="*/ 3525059 h 5092591"/>
              <a:gd name="connsiteX2443" fmla="*/ 1154061 w 4546203"/>
              <a:gd name="connsiteY2443" fmla="*/ 3557293 h 5092591"/>
              <a:gd name="connsiteX2444" fmla="*/ 1137745 w 4546203"/>
              <a:gd name="connsiteY2444" fmla="*/ 3571221 h 5092591"/>
              <a:gd name="connsiteX2445" fmla="*/ 1107898 w 4546203"/>
              <a:gd name="connsiteY2445" fmla="*/ 3539783 h 5092591"/>
              <a:gd name="connsiteX2446" fmla="*/ 1095562 w 4546203"/>
              <a:gd name="connsiteY2446" fmla="*/ 3551721 h 5092591"/>
              <a:gd name="connsiteX2447" fmla="*/ 1123418 w 4546203"/>
              <a:gd name="connsiteY2447" fmla="*/ 3584751 h 5092591"/>
              <a:gd name="connsiteX2448" fmla="*/ 1107102 w 4546203"/>
              <a:gd name="connsiteY2448" fmla="*/ 3598680 h 5092591"/>
              <a:gd name="connsiteX2449" fmla="*/ 1075266 w 4546203"/>
              <a:gd name="connsiteY2449" fmla="*/ 3564854 h 5092591"/>
              <a:gd name="connsiteX2450" fmla="*/ 1062930 w 4546203"/>
              <a:gd name="connsiteY2450" fmla="*/ 3576792 h 5092591"/>
              <a:gd name="connsiteX2451" fmla="*/ 1093174 w 4546203"/>
              <a:gd name="connsiteY2451" fmla="*/ 3612210 h 5092591"/>
              <a:gd name="connsiteX2452" fmla="*/ 1076858 w 4546203"/>
              <a:gd name="connsiteY2452" fmla="*/ 3626536 h 5092591"/>
              <a:gd name="connsiteX2453" fmla="*/ 1044624 w 4546203"/>
              <a:gd name="connsiteY2453" fmla="*/ 3591118 h 5092591"/>
              <a:gd name="connsiteX2454" fmla="*/ 1061338 w 4546203"/>
              <a:gd name="connsiteY2454" fmla="*/ 3641658 h 5092591"/>
              <a:gd name="connsiteX2455" fmla="*/ 1046614 w 4546203"/>
              <a:gd name="connsiteY2455" fmla="*/ 3653995 h 5092591"/>
              <a:gd name="connsiteX2456" fmla="*/ 1014379 w 4546203"/>
              <a:gd name="connsiteY2456" fmla="*/ 3619373 h 5092591"/>
              <a:gd name="connsiteX2457" fmla="*/ 1001247 w 4546203"/>
              <a:gd name="connsiteY2457" fmla="*/ 3630118 h 5092591"/>
              <a:gd name="connsiteX2458" fmla="*/ 1032685 w 4546203"/>
              <a:gd name="connsiteY2458" fmla="*/ 3667923 h 5092591"/>
              <a:gd name="connsiteX2459" fmla="*/ 1016767 w 4546203"/>
              <a:gd name="connsiteY2459" fmla="*/ 3681056 h 5092591"/>
              <a:gd name="connsiteX2460" fmla="*/ 972197 w 4546203"/>
              <a:gd name="connsiteY2460" fmla="*/ 3659566 h 5092591"/>
              <a:gd name="connsiteX2461" fmla="*/ 1002043 w 4546203"/>
              <a:gd name="connsiteY2461" fmla="*/ 3694984 h 5092591"/>
              <a:gd name="connsiteX2462" fmla="*/ 986125 w 4546203"/>
              <a:gd name="connsiteY2462" fmla="*/ 3709708 h 5092591"/>
              <a:gd name="connsiteX2463" fmla="*/ 952697 w 4546203"/>
              <a:gd name="connsiteY2463" fmla="*/ 3673495 h 5092591"/>
              <a:gd name="connsiteX2464" fmla="*/ 939565 w 4546203"/>
              <a:gd name="connsiteY2464" fmla="*/ 3685035 h 5092591"/>
              <a:gd name="connsiteX2465" fmla="*/ 971401 w 4546203"/>
              <a:gd name="connsiteY2465" fmla="*/ 3722841 h 5092591"/>
              <a:gd name="connsiteX2466" fmla="*/ 952299 w 4546203"/>
              <a:gd name="connsiteY2466" fmla="*/ 3739953 h 5092591"/>
              <a:gd name="connsiteX2467" fmla="*/ 912504 w 4546203"/>
              <a:gd name="connsiteY2467" fmla="*/ 3694984 h 5092591"/>
              <a:gd name="connsiteX2468" fmla="*/ 871117 w 4546203"/>
              <a:gd name="connsiteY2468" fmla="*/ 3729208 h 5092591"/>
              <a:gd name="connsiteX2469" fmla="*/ 754915 w 4546203"/>
              <a:gd name="connsiteY2469" fmla="*/ 3575996 h 5092591"/>
              <a:gd name="connsiteX2470" fmla="*/ 798690 w 4546203"/>
              <a:gd name="connsiteY2470" fmla="*/ 3544956 h 5092591"/>
              <a:gd name="connsiteX2471" fmla="*/ 763272 w 4546203"/>
              <a:gd name="connsiteY2471" fmla="*/ 3489243 h 5092591"/>
              <a:gd name="connsiteX2472" fmla="*/ 957472 w 4546203"/>
              <a:gd name="connsiteY2472" fmla="*/ 3367470 h 5092591"/>
              <a:gd name="connsiteX2473" fmla="*/ 882259 w 4546203"/>
              <a:gd name="connsiteY2473" fmla="*/ 3233758 h 5092591"/>
              <a:gd name="connsiteX2474" fmla="*/ 844852 w 4546203"/>
              <a:gd name="connsiteY2474" fmla="*/ 3259227 h 5092591"/>
              <a:gd name="connsiteX2475" fmla="*/ 810628 w 4546203"/>
              <a:gd name="connsiteY2475" fmla="*/ 3286287 h 5092591"/>
              <a:gd name="connsiteX2476" fmla="*/ 748150 w 4546203"/>
              <a:gd name="connsiteY2476" fmla="*/ 3148596 h 5092591"/>
              <a:gd name="connsiteX2477" fmla="*/ 698804 w 4546203"/>
              <a:gd name="connsiteY2477" fmla="*/ 3167698 h 5092591"/>
              <a:gd name="connsiteX2478" fmla="*/ 681294 w 4546203"/>
              <a:gd name="connsiteY2478" fmla="*/ 3125515 h 5092591"/>
              <a:gd name="connsiteX2479" fmla="*/ 640703 w 4546203"/>
              <a:gd name="connsiteY2479" fmla="*/ 3139045 h 5092591"/>
              <a:gd name="connsiteX2480" fmla="*/ 596928 w 4546203"/>
              <a:gd name="connsiteY2480" fmla="*/ 2999364 h 5092591"/>
              <a:gd name="connsiteX2481" fmla="*/ 637917 w 4546203"/>
              <a:gd name="connsiteY2481" fmla="*/ 2987027 h 5092591"/>
              <a:gd name="connsiteX2482" fmla="*/ 626774 w 4546203"/>
              <a:gd name="connsiteY2482" fmla="*/ 2938079 h 5092591"/>
              <a:gd name="connsiteX2483" fmla="*/ 765262 w 4546203"/>
              <a:gd name="connsiteY2483" fmla="*/ 2904651 h 5092591"/>
              <a:gd name="connsiteX2484" fmla="*/ 726262 w 4546203"/>
              <a:gd name="connsiteY2484" fmla="*/ 2625289 h 5092591"/>
              <a:gd name="connsiteX2485" fmla="*/ 883851 w 4546203"/>
              <a:gd name="connsiteY2485" fmla="*/ 2616932 h 5092591"/>
              <a:gd name="connsiteX2486" fmla="*/ 883851 w 4546203"/>
              <a:gd name="connsiteY2486" fmla="*/ 2459343 h 5092591"/>
              <a:gd name="connsiteX2487" fmla="*/ 850025 w 4546203"/>
              <a:gd name="connsiteY2487" fmla="*/ 2456558 h 5092591"/>
              <a:gd name="connsiteX2488" fmla="*/ 742976 w 4546203"/>
              <a:gd name="connsiteY2488" fmla="*/ 2450190 h 5092591"/>
              <a:gd name="connsiteX2489" fmla="*/ 731834 w 4546203"/>
              <a:gd name="connsiteY2489" fmla="*/ 2433476 h 5092591"/>
              <a:gd name="connsiteX2490" fmla="*/ 887035 w 4546203"/>
              <a:gd name="connsiteY2490" fmla="*/ 2444221 h 5092591"/>
              <a:gd name="connsiteX2491" fmla="*/ 889821 w 4546203"/>
              <a:gd name="connsiteY2491" fmla="*/ 2399252 h 5092591"/>
              <a:gd name="connsiteX2492" fmla="*/ 734619 w 4546203"/>
              <a:gd name="connsiteY2492" fmla="*/ 2366620 h 5092591"/>
              <a:gd name="connsiteX2493" fmla="*/ 718303 w 4546203"/>
              <a:gd name="connsiteY2493" fmla="*/ 2333590 h 5092591"/>
              <a:gd name="connsiteX2494" fmla="*/ 622397 w 4546203"/>
              <a:gd name="connsiteY2494" fmla="*/ 2256786 h 5092591"/>
              <a:gd name="connsiteX2495" fmla="*/ 485103 w 4546203"/>
              <a:gd name="connsiteY2495" fmla="*/ 1785610 h 5092591"/>
              <a:gd name="connsiteX2496" fmla="*/ 602101 w 4546203"/>
              <a:gd name="connsiteY2496" fmla="*/ 1490728 h 5092591"/>
              <a:gd name="connsiteX2497" fmla="*/ 596530 w 4546203"/>
              <a:gd name="connsiteY2497" fmla="*/ 1469637 h 5092591"/>
              <a:gd name="connsiteX2498" fmla="*/ 518929 w 4546203"/>
              <a:gd name="connsiteY2498" fmla="*/ 1599767 h 5092591"/>
              <a:gd name="connsiteX2499" fmla="*/ 449288 w 4546203"/>
              <a:gd name="connsiteY2499" fmla="*/ 1562359 h 5092591"/>
              <a:gd name="connsiteX2500" fmla="*/ 534052 w 4546203"/>
              <a:gd name="connsiteY2500" fmla="*/ 1419893 h 5092591"/>
              <a:gd name="connsiteX2501" fmla="*/ 515746 w 4546203"/>
              <a:gd name="connsiteY2501" fmla="*/ 1406760 h 5092591"/>
              <a:gd name="connsiteX2502" fmla="*/ 432972 w 4546203"/>
              <a:gd name="connsiteY2502" fmla="*/ 1544452 h 5092591"/>
              <a:gd name="connsiteX2503" fmla="*/ 365320 w 4546203"/>
              <a:gd name="connsiteY2503" fmla="*/ 1507442 h 5092591"/>
              <a:gd name="connsiteX2504" fmla="*/ 453665 w 4546203"/>
              <a:gd name="connsiteY2504" fmla="*/ 1359802 h 5092591"/>
              <a:gd name="connsiteX2505" fmla="*/ 433768 w 4546203"/>
              <a:gd name="connsiteY2505" fmla="*/ 1345476 h 5092591"/>
              <a:gd name="connsiteX2506" fmla="*/ 347412 w 4546203"/>
              <a:gd name="connsiteY2506" fmla="*/ 1488340 h 5092591"/>
              <a:gd name="connsiteX2507" fmla="*/ 281750 w 4546203"/>
              <a:gd name="connsiteY2507" fmla="*/ 1452127 h 5092591"/>
              <a:gd name="connsiteX2508" fmla="*/ 373677 w 4546203"/>
              <a:gd name="connsiteY2508" fmla="*/ 1299313 h 5092591"/>
              <a:gd name="connsiteX2509" fmla="*/ 352585 w 4546203"/>
              <a:gd name="connsiteY2509" fmla="*/ 1283395 h 5092591"/>
              <a:gd name="connsiteX2510" fmla="*/ 262250 w 4546203"/>
              <a:gd name="connsiteY2510" fmla="*/ 1431831 h 5092591"/>
              <a:gd name="connsiteX2511" fmla="*/ 198578 w 4546203"/>
              <a:gd name="connsiteY2511" fmla="*/ 1396413 h 5092591"/>
              <a:gd name="connsiteX2512" fmla="*/ 294882 w 4546203"/>
              <a:gd name="connsiteY2512" fmla="*/ 1237631 h 5092591"/>
              <a:gd name="connsiteX2513" fmla="*/ 272597 w 4546203"/>
              <a:gd name="connsiteY2513" fmla="*/ 1220121 h 5092591"/>
              <a:gd name="connsiteX2514" fmla="*/ 196190 w 4546203"/>
              <a:gd name="connsiteY2514" fmla="*/ 1310854 h 5092591"/>
              <a:gd name="connsiteX2515" fmla="*/ 132120 w 4546203"/>
              <a:gd name="connsiteY2515" fmla="*/ 1366567 h 5092591"/>
              <a:gd name="connsiteX2516" fmla="*/ 97100 w 4546203"/>
              <a:gd name="connsiteY2516" fmla="*/ 1345476 h 5092591"/>
              <a:gd name="connsiteX2517" fmla="*/ 98692 w 4546203"/>
              <a:gd name="connsiteY2517" fmla="*/ 1331547 h 5092591"/>
              <a:gd name="connsiteX2518" fmla="*/ 158385 w 4546203"/>
              <a:gd name="connsiteY2518" fmla="*/ 1167989 h 5092591"/>
              <a:gd name="connsiteX2519" fmla="*/ 149630 w 4546203"/>
              <a:gd name="connsiteY2519" fmla="*/ 1118245 h 5092591"/>
              <a:gd name="connsiteX2520" fmla="*/ 63672 w 4546203"/>
              <a:gd name="connsiteY2520" fmla="*/ 1044226 h 5092591"/>
              <a:gd name="connsiteX2521" fmla="*/ 0 w 4546203"/>
              <a:gd name="connsiteY2521" fmla="*/ 990900 h 5092591"/>
              <a:gd name="connsiteX2522" fmla="*/ 0 w 4546203"/>
              <a:gd name="connsiteY2522" fmla="*/ 982941 h 5092591"/>
              <a:gd name="connsiteX2523" fmla="*/ 14724 w 4546203"/>
              <a:gd name="connsiteY2523" fmla="*/ 971401 h 5092591"/>
              <a:gd name="connsiteX2524" fmla="*/ 215292 w 4546203"/>
              <a:gd name="connsiteY2524" fmla="*/ 1080440 h 5092591"/>
              <a:gd name="connsiteX2525" fmla="*/ 228424 w 4546203"/>
              <a:gd name="connsiteY2525" fmla="*/ 1064919 h 5092591"/>
              <a:gd name="connsiteX2526" fmla="*/ 344228 w 4546203"/>
              <a:gd name="connsiteY2526" fmla="*/ 953891 h 5092591"/>
              <a:gd name="connsiteX2527" fmla="*/ 386809 w 4546203"/>
              <a:gd name="connsiteY2527" fmla="*/ 933993 h 5092591"/>
              <a:gd name="connsiteX2528" fmla="*/ 411880 w 4546203"/>
              <a:gd name="connsiteY2528" fmla="*/ 955085 h 5092591"/>
              <a:gd name="connsiteX2529" fmla="*/ 402727 w 4546203"/>
              <a:gd name="connsiteY2529" fmla="*/ 995278 h 5092591"/>
              <a:gd name="connsiteX2530" fmla="*/ 333882 w 4546203"/>
              <a:gd name="connsiteY2530" fmla="*/ 1125010 h 5092591"/>
              <a:gd name="connsiteX2531" fmla="*/ 322739 w 4546203"/>
              <a:gd name="connsiteY2531" fmla="*/ 1143714 h 5092591"/>
              <a:gd name="connsiteX2532" fmla="*/ 347810 w 4546203"/>
              <a:gd name="connsiteY2532" fmla="*/ 1158438 h 5092591"/>
              <a:gd name="connsiteX2533" fmla="*/ 460828 w 4546203"/>
              <a:gd name="connsiteY2533" fmla="*/ 1014777 h 5092591"/>
              <a:gd name="connsiteX2534" fmla="*/ 516144 w 4546203"/>
              <a:gd name="connsiteY2534" fmla="*/ 1061736 h 5092591"/>
              <a:gd name="connsiteX2535" fmla="*/ 410686 w 4546203"/>
              <a:gd name="connsiteY2535" fmla="*/ 1196642 h 5092591"/>
              <a:gd name="connsiteX2536" fmla="*/ 433370 w 4546203"/>
              <a:gd name="connsiteY2536" fmla="*/ 1210172 h 5092591"/>
              <a:gd name="connsiteX2537" fmla="*/ 542408 w 4546203"/>
              <a:gd name="connsiteY2537" fmla="*/ 1072481 h 5092591"/>
              <a:gd name="connsiteX2538" fmla="*/ 599316 w 4546203"/>
              <a:gd name="connsiteY2538" fmla="*/ 1121031 h 5092591"/>
              <a:gd name="connsiteX2539" fmla="*/ 497838 w 4546203"/>
              <a:gd name="connsiteY2539" fmla="*/ 1249967 h 5092591"/>
              <a:gd name="connsiteX2540" fmla="*/ 518133 w 4546203"/>
              <a:gd name="connsiteY2540" fmla="*/ 1263100 h 5092591"/>
              <a:gd name="connsiteX2541" fmla="*/ 623591 w 4546203"/>
              <a:gd name="connsiteY2541" fmla="*/ 1130979 h 5092591"/>
              <a:gd name="connsiteX2542" fmla="*/ 681692 w 4546203"/>
              <a:gd name="connsiteY2542" fmla="*/ 1181121 h 5092591"/>
              <a:gd name="connsiteX2543" fmla="*/ 583398 w 4546203"/>
              <a:gd name="connsiteY2543" fmla="*/ 1305283 h 5092591"/>
              <a:gd name="connsiteX2544" fmla="*/ 602499 w 4546203"/>
              <a:gd name="connsiteY2544" fmla="*/ 1316823 h 5092591"/>
              <a:gd name="connsiteX2545" fmla="*/ 704375 w 4546203"/>
              <a:gd name="connsiteY2545" fmla="*/ 1190274 h 5092591"/>
              <a:gd name="connsiteX2546" fmla="*/ 764068 w 4546203"/>
              <a:gd name="connsiteY2546" fmla="*/ 1242008 h 5092591"/>
              <a:gd name="connsiteX2547" fmla="*/ 669355 w 4546203"/>
              <a:gd name="connsiteY2547" fmla="*/ 1360598 h 5092591"/>
              <a:gd name="connsiteX2548" fmla="*/ 686865 w 4546203"/>
              <a:gd name="connsiteY2548" fmla="*/ 1370547 h 5092591"/>
              <a:gd name="connsiteX2549" fmla="*/ 784363 w 4546203"/>
              <a:gd name="connsiteY2549" fmla="*/ 1250365 h 5092591"/>
              <a:gd name="connsiteX2550" fmla="*/ 814210 w 4546203"/>
              <a:gd name="connsiteY2550" fmla="*/ 1275436 h 5092591"/>
              <a:gd name="connsiteX2551" fmla="*/ 829332 w 4546203"/>
              <a:gd name="connsiteY2551" fmla="*/ 1277426 h 5092591"/>
              <a:gd name="connsiteX2552" fmla="*/ 898178 w 4546203"/>
              <a:gd name="connsiteY2552" fmla="*/ 1243202 h 5092591"/>
              <a:gd name="connsiteX2553" fmla="*/ 777598 w 4546203"/>
              <a:gd name="connsiteY2553" fmla="*/ 1127796 h 5092591"/>
              <a:gd name="connsiteX2554" fmla="*/ 829730 w 4546203"/>
              <a:gd name="connsiteY2554" fmla="*/ 1082031 h 5092591"/>
              <a:gd name="connsiteX2555" fmla="*/ 809434 w 4546203"/>
              <a:gd name="connsiteY2555" fmla="*/ 1062930 h 5092591"/>
              <a:gd name="connsiteX2556" fmla="*/ 762078 w 4546203"/>
              <a:gd name="connsiteY2556" fmla="*/ 1111878 h 5092591"/>
              <a:gd name="connsiteX2557" fmla="*/ 740589 w 4546203"/>
              <a:gd name="connsiteY2557" fmla="*/ 1094368 h 5092591"/>
              <a:gd name="connsiteX2558" fmla="*/ 768843 w 4546203"/>
              <a:gd name="connsiteY2558" fmla="*/ 1064124 h 5092591"/>
              <a:gd name="connsiteX2559" fmla="*/ 734619 w 4546203"/>
              <a:gd name="connsiteY2559" fmla="*/ 1037859 h 5092591"/>
              <a:gd name="connsiteX2560" fmla="*/ 778394 w 4546203"/>
              <a:gd name="connsiteY2560" fmla="*/ 1009604 h 5092591"/>
              <a:gd name="connsiteX2561" fmla="*/ 703181 w 4546203"/>
              <a:gd name="connsiteY2561" fmla="*/ 943544 h 5092591"/>
              <a:gd name="connsiteX2562" fmla="*/ 740589 w 4546203"/>
              <a:gd name="connsiteY2562" fmla="*/ 914096 h 5092591"/>
              <a:gd name="connsiteX2563" fmla="*/ 660998 w 4546203"/>
              <a:gd name="connsiteY2563" fmla="*/ 828934 h 5092591"/>
              <a:gd name="connsiteX2564" fmla="*/ 728650 w 4546203"/>
              <a:gd name="connsiteY2564" fmla="*/ 767649 h 5092591"/>
              <a:gd name="connsiteX2565" fmla="*/ 804261 w 4546203"/>
              <a:gd name="connsiteY2565" fmla="*/ 854801 h 5092591"/>
              <a:gd name="connsiteX2566" fmla="*/ 839281 w 4546203"/>
              <a:gd name="connsiteY2566" fmla="*/ 826148 h 5092591"/>
              <a:gd name="connsiteX2567" fmla="*/ 896984 w 4546203"/>
              <a:gd name="connsiteY2567" fmla="*/ 894994 h 5092591"/>
              <a:gd name="connsiteX2568" fmla="*/ 926034 w 4546203"/>
              <a:gd name="connsiteY2568" fmla="*/ 873107 h 5092591"/>
              <a:gd name="connsiteX2569" fmla="*/ 949911 w 4546203"/>
              <a:gd name="connsiteY2569" fmla="*/ 900963 h 5092591"/>
              <a:gd name="connsiteX2570" fmla="*/ 978962 w 4546203"/>
              <a:gd name="connsiteY2570" fmla="*/ 879872 h 5092591"/>
              <a:gd name="connsiteX2571" fmla="*/ 1193458 w 4546203"/>
              <a:gd name="connsiteY2571" fmla="*/ 1156051 h 5092591"/>
              <a:gd name="connsiteX2572" fmla="*/ 1247181 w 4546203"/>
              <a:gd name="connsiteY2572" fmla="*/ 1115857 h 5092591"/>
              <a:gd name="connsiteX2573" fmla="*/ 1230070 w 4546203"/>
              <a:gd name="connsiteY2573" fmla="*/ 1089195 h 5092591"/>
              <a:gd name="connsiteX2574" fmla="*/ 1266283 w 4546203"/>
              <a:gd name="connsiteY2574" fmla="*/ 1062532 h 5092591"/>
              <a:gd name="connsiteX2575" fmla="*/ 1237631 w 4546203"/>
              <a:gd name="connsiteY2575" fmla="*/ 1017961 h 5092591"/>
              <a:gd name="connsiteX2576" fmla="*/ 1362587 w 4546203"/>
              <a:gd name="connsiteY2576" fmla="*/ 940758 h 5092591"/>
              <a:gd name="connsiteX2577" fmla="*/ 1389250 w 4546203"/>
              <a:gd name="connsiteY2577" fmla="*/ 986125 h 5092591"/>
              <a:gd name="connsiteX2578" fmla="*/ 1433821 w 4546203"/>
              <a:gd name="connsiteY2578" fmla="*/ 962646 h 5092591"/>
              <a:gd name="connsiteX2579" fmla="*/ 1501473 w 4546203"/>
              <a:gd name="connsiteY2579" fmla="*/ 1089195 h 5092591"/>
              <a:gd name="connsiteX2580" fmla="*/ 1558380 w 4546203"/>
              <a:gd name="connsiteY2580" fmla="*/ 1059746 h 5092591"/>
              <a:gd name="connsiteX2581" fmla="*/ 1348659 w 4546203"/>
              <a:gd name="connsiteY2581" fmla="*/ 622397 h 5092591"/>
              <a:gd name="connsiteX2582" fmla="*/ 1384077 w 4546203"/>
              <a:gd name="connsiteY2582" fmla="*/ 605683 h 5092591"/>
              <a:gd name="connsiteX2583" fmla="*/ 1392832 w 4546203"/>
              <a:gd name="connsiteY2583" fmla="*/ 605683 h 5092591"/>
              <a:gd name="connsiteX2584" fmla="*/ 1414719 w 4546203"/>
              <a:gd name="connsiteY2584" fmla="*/ 606877 h 5092591"/>
              <a:gd name="connsiteX2585" fmla="*/ 1660653 w 4546203"/>
              <a:gd name="connsiteY2585" fmla="*/ 516144 h 5092591"/>
              <a:gd name="connsiteX2586" fmla="*/ 1674980 w 4546203"/>
              <a:gd name="connsiteY2586" fmla="*/ 510572 h 5092591"/>
              <a:gd name="connsiteX2587" fmla="*/ 1713979 w 4546203"/>
              <a:gd name="connsiteY2587" fmla="*/ 485899 h 5092591"/>
              <a:gd name="connsiteX2588" fmla="*/ 1806702 w 4546203"/>
              <a:gd name="connsiteY2588" fmla="*/ 828536 h 5092591"/>
              <a:gd name="connsiteX2589" fmla="*/ 1829783 w 4546203"/>
              <a:gd name="connsiteY2589" fmla="*/ 820975 h 5092591"/>
              <a:gd name="connsiteX2590" fmla="*/ 1818242 w 4546203"/>
              <a:gd name="connsiteY2590" fmla="*/ 769241 h 5092591"/>
              <a:gd name="connsiteX2591" fmla="*/ 2005678 w 4546203"/>
              <a:gd name="connsiteY2591" fmla="*/ 732232 h 5092591"/>
              <a:gd name="connsiteX2592" fmla="*/ 2014831 w 4546203"/>
              <a:gd name="connsiteY2592" fmla="*/ 784761 h 5092591"/>
              <a:gd name="connsiteX2593" fmla="*/ 2080095 w 4546203"/>
              <a:gd name="connsiteY2593" fmla="*/ 777598 h 5092591"/>
              <a:gd name="connsiteX2594" fmla="*/ 2113125 w 4546203"/>
              <a:gd name="connsiteY2594" fmla="*/ 1086807 h 5092591"/>
              <a:gd name="connsiteX2595" fmla="*/ 2130635 w 4546203"/>
              <a:gd name="connsiteY2595" fmla="*/ 1070093 h 5092591"/>
              <a:gd name="connsiteX2596" fmla="*/ 2097605 w 4546203"/>
              <a:gd name="connsiteY2596" fmla="*/ 715518 h 5092591"/>
              <a:gd name="connsiteX2597" fmla="*/ 2043881 w 4546203"/>
              <a:gd name="connsiteY2597" fmla="*/ 137293 h 5092591"/>
              <a:gd name="connsiteX2598" fmla="*/ 2043881 w 4546203"/>
              <a:gd name="connsiteY2598" fmla="*/ 116600 h 5092591"/>
              <a:gd name="connsiteX2599" fmla="*/ 2070942 w 4546203"/>
              <a:gd name="connsiteY2599" fmla="*/ 111824 h 5092591"/>
              <a:gd name="connsiteX2600" fmla="*/ 2066166 w 4546203"/>
              <a:gd name="connsiteY2600" fmla="*/ 42979 h 5092591"/>
              <a:gd name="connsiteX2601" fmla="*/ 2095615 w 4546203"/>
              <a:gd name="connsiteY2601" fmla="*/ 38203 h 5092591"/>
              <a:gd name="connsiteX2602" fmla="*/ 2095615 w 4546203"/>
              <a:gd name="connsiteY2602" fmla="*/ 7163 h 5092591"/>
              <a:gd name="connsiteX2603" fmla="*/ 2175205 w 4546203"/>
              <a:gd name="connsiteY2603" fmla="*/ 0 h 509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</a:cxnLst>
            <a:rect l="l" t="t" r="r" b="b"/>
            <a:pathLst>
              <a:path w="4546203" h="5092591">
                <a:moveTo>
                  <a:pt x="2251214" y="4846657"/>
                </a:moveTo>
                <a:cubicBezTo>
                  <a:pt x="2251214" y="4868146"/>
                  <a:pt x="2251214" y="4887646"/>
                  <a:pt x="2251214" y="4907544"/>
                </a:cubicBezTo>
                <a:cubicBezTo>
                  <a:pt x="2278673" y="4907544"/>
                  <a:pt x="2304540" y="4907544"/>
                  <a:pt x="2330407" y="4907544"/>
                </a:cubicBezTo>
                <a:cubicBezTo>
                  <a:pt x="2330407" y="4886452"/>
                  <a:pt x="2330407" y="4866952"/>
                  <a:pt x="2330407" y="4846657"/>
                </a:cubicBezTo>
                <a:cubicBezTo>
                  <a:pt x="2301754" y="4846657"/>
                  <a:pt x="2276683" y="4846657"/>
                  <a:pt x="2251214" y="4846657"/>
                </a:cubicBezTo>
                <a:close/>
                <a:moveTo>
                  <a:pt x="2445813" y="4838698"/>
                </a:moveTo>
                <a:cubicBezTo>
                  <a:pt x="2417956" y="4840290"/>
                  <a:pt x="2392885" y="4841882"/>
                  <a:pt x="2365824" y="4843474"/>
                </a:cubicBezTo>
                <a:cubicBezTo>
                  <a:pt x="2367018" y="4864963"/>
                  <a:pt x="2367814" y="4884860"/>
                  <a:pt x="2369008" y="4907146"/>
                </a:cubicBezTo>
                <a:cubicBezTo>
                  <a:pt x="2397263" y="4905554"/>
                  <a:pt x="2423129" y="4903962"/>
                  <a:pt x="2450588" y="4902370"/>
                </a:cubicBezTo>
                <a:cubicBezTo>
                  <a:pt x="2448598" y="4880085"/>
                  <a:pt x="2447404" y="4860585"/>
                  <a:pt x="2445813" y="4838698"/>
                </a:cubicBezTo>
                <a:close/>
                <a:moveTo>
                  <a:pt x="2019208" y="4832729"/>
                </a:moveTo>
                <a:cubicBezTo>
                  <a:pt x="2016820" y="4855014"/>
                  <a:pt x="2014831" y="4874514"/>
                  <a:pt x="2012841" y="4895605"/>
                </a:cubicBezTo>
                <a:cubicBezTo>
                  <a:pt x="2041095" y="4897993"/>
                  <a:pt x="2067360" y="4900381"/>
                  <a:pt x="2094421" y="4902768"/>
                </a:cubicBezTo>
                <a:cubicBezTo>
                  <a:pt x="2096013" y="4880483"/>
                  <a:pt x="2097605" y="4860983"/>
                  <a:pt x="2099196" y="4839494"/>
                </a:cubicBezTo>
                <a:cubicBezTo>
                  <a:pt x="2070942" y="4837106"/>
                  <a:pt x="2045473" y="4835116"/>
                  <a:pt x="2019208" y="4832729"/>
                </a:cubicBezTo>
                <a:close/>
                <a:moveTo>
                  <a:pt x="2251612" y="4753934"/>
                </a:moveTo>
                <a:cubicBezTo>
                  <a:pt x="2251612" y="4775026"/>
                  <a:pt x="2251612" y="4795321"/>
                  <a:pt x="2251612" y="4814821"/>
                </a:cubicBezTo>
                <a:cubicBezTo>
                  <a:pt x="2278275" y="4814821"/>
                  <a:pt x="2303346" y="4814821"/>
                  <a:pt x="2328019" y="4814821"/>
                </a:cubicBezTo>
                <a:cubicBezTo>
                  <a:pt x="2328019" y="4793730"/>
                  <a:pt x="2328019" y="4774628"/>
                  <a:pt x="2328019" y="4753934"/>
                </a:cubicBezTo>
                <a:cubicBezTo>
                  <a:pt x="2301356" y="4753934"/>
                  <a:pt x="2277081" y="4753934"/>
                  <a:pt x="2251612" y="4753934"/>
                </a:cubicBezTo>
                <a:close/>
                <a:moveTo>
                  <a:pt x="2029157" y="4740404"/>
                </a:moveTo>
                <a:cubicBezTo>
                  <a:pt x="2027167" y="4761894"/>
                  <a:pt x="2024779" y="4781791"/>
                  <a:pt x="2022392" y="4803678"/>
                </a:cubicBezTo>
                <a:cubicBezTo>
                  <a:pt x="2049452" y="4806066"/>
                  <a:pt x="2074125" y="4808454"/>
                  <a:pt x="2101186" y="4811239"/>
                </a:cubicBezTo>
                <a:cubicBezTo>
                  <a:pt x="2102778" y="4788158"/>
                  <a:pt x="2104370" y="4768659"/>
                  <a:pt x="2105564" y="4747965"/>
                </a:cubicBezTo>
                <a:cubicBezTo>
                  <a:pt x="2079697" y="4745577"/>
                  <a:pt x="2055422" y="4743189"/>
                  <a:pt x="2029157" y="4740404"/>
                </a:cubicBezTo>
                <a:close/>
                <a:moveTo>
                  <a:pt x="2252408" y="4661609"/>
                </a:moveTo>
                <a:cubicBezTo>
                  <a:pt x="2252408" y="4682701"/>
                  <a:pt x="2252408" y="4702201"/>
                  <a:pt x="2252408" y="4722894"/>
                </a:cubicBezTo>
                <a:cubicBezTo>
                  <a:pt x="2277081" y="4722894"/>
                  <a:pt x="2300560" y="4722894"/>
                  <a:pt x="2324835" y="4722894"/>
                </a:cubicBezTo>
                <a:cubicBezTo>
                  <a:pt x="2324835" y="4701007"/>
                  <a:pt x="2324835" y="4681507"/>
                  <a:pt x="2324835" y="4661609"/>
                </a:cubicBezTo>
                <a:cubicBezTo>
                  <a:pt x="2299764" y="4661609"/>
                  <a:pt x="2276683" y="4661609"/>
                  <a:pt x="2252408" y="4661609"/>
                </a:cubicBezTo>
                <a:close/>
                <a:moveTo>
                  <a:pt x="2144961" y="4660017"/>
                </a:moveTo>
                <a:cubicBezTo>
                  <a:pt x="2143767" y="4679915"/>
                  <a:pt x="2142971" y="4699415"/>
                  <a:pt x="2141777" y="4721302"/>
                </a:cubicBezTo>
                <a:cubicBezTo>
                  <a:pt x="2168042" y="4721302"/>
                  <a:pt x="2192317" y="4721302"/>
                  <a:pt x="2217388" y="4721302"/>
                </a:cubicBezTo>
                <a:cubicBezTo>
                  <a:pt x="2217388" y="4701405"/>
                  <a:pt x="2217388" y="4681507"/>
                  <a:pt x="2217388" y="4660017"/>
                </a:cubicBezTo>
                <a:cubicBezTo>
                  <a:pt x="2193113" y="4660017"/>
                  <a:pt x="2170032" y="4660017"/>
                  <a:pt x="2144961" y="4660017"/>
                </a:cubicBezTo>
                <a:close/>
                <a:moveTo>
                  <a:pt x="2431088" y="4654844"/>
                </a:moveTo>
                <a:cubicBezTo>
                  <a:pt x="2406018" y="4656834"/>
                  <a:pt x="2382538" y="4658426"/>
                  <a:pt x="2357467" y="4660017"/>
                </a:cubicBezTo>
                <a:cubicBezTo>
                  <a:pt x="2358661" y="4681507"/>
                  <a:pt x="2359855" y="4701007"/>
                  <a:pt x="2361049" y="4723292"/>
                </a:cubicBezTo>
                <a:cubicBezTo>
                  <a:pt x="2387712" y="4721302"/>
                  <a:pt x="2411191" y="4719710"/>
                  <a:pt x="2436660" y="4718119"/>
                </a:cubicBezTo>
                <a:cubicBezTo>
                  <a:pt x="2435068" y="4696231"/>
                  <a:pt x="2433476" y="4676334"/>
                  <a:pt x="2431088" y="4654844"/>
                </a:cubicBezTo>
                <a:close/>
                <a:moveTo>
                  <a:pt x="2150930" y="4567295"/>
                </a:moveTo>
                <a:cubicBezTo>
                  <a:pt x="2149736" y="4587193"/>
                  <a:pt x="2148543" y="4605896"/>
                  <a:pt x="2146951" y="4628580"/>
                </a:cubicBezTo>
                <a:cubicBezTo>
                  <a:pt x="2171624" y="4629375"/>
                  <a:pt x="2194705" y="4630569"/>
                  <a:pt x="2219378" y="4631763"/>
                </a:cubicBezTo>
                <a:cubicBezTo>
                  <a:pt x="2219378" y="4609876"/>
                  <a:pt x="2219378" y="4589978"/>
                  <a:pt x="2219378" y="4567295"/>
                </a:cubicBezTo>
                <a:cubicBezTo>
                  <a:pt x="2196695" y="4567295"/>
                  <a:pt x="2174012" y="4567295"/>
                  <a:pt x="2150930" y="4567295"/>
                </a:cubicBezTo>
                <a:close/>
                <a:moveTo>
                  <a:pt x="2424323" y="4562918"/>
                </a:moveTo>
                <a:cubicBezTo>
                  <a:pt x="2400048" y="4564509"/>
                  <a:pt x="2377365" y="4565703"/>
                  <a:pt x="2353488" y="4567295"/>
                </a:cubicBezTo>
                <a:cubicBezTo>
                  <a:pt x="2355080" y="4590376"/>
                  <a:pt x="2356274" y="4610273"/>
                  <a:pt x="2357467" y="4630967"/>
                </a:cubicBezTo>
                <a:cubicBezTo>
                  <a:pt x="2382936" y="4629375"/>
                  <a:pt x="2404824" y="4627783"/>
                  <a:pt x="2429497" y="4626192"/>
                </a:cubicBezTo>
                <a:cubicBezTo>
                  <a:pt x="2427905" y="4605100"/>
                  <a:pt x="2426711" y="4585601"/>
                  <a:pt x="2424323" y="4562918"/>
                </a:cubicBezTo>
                <a:close/>
                <a:moveTo>
                  <a:pt x="2049452" y="4556550"/>
                </a:moveTo>
                <a:cubicBezTo>
                  <a:pt x="2047065" y="4578039"/>
                  <a:pt x="2045075" y="4597937"/>
                  <a:pt x="2042687" y="4619427"/>
                </a:cubicBezTo>
                <a:cubicBezTo>
                  <a:pt x="2067360" y="4621814"/>
                  <a:pt x="2090044" y="4624202"/>
                  <a:pt x="2114717" y="4626590"/>
                </a:cubicBezTo>
                <a:cubicBezTo>
                  <a:pt x="2116309" y="4605100"/>
                  <a:pt x="2117900" y="4584805"/>
                  <a:pt x="2119492" y="4563315"/>
                </a:cubicBezTo>
                <a:cubicBezTo>
                  <a:pt x="2095615" y="4560928"/>
                  <a:pt x="2073330" y="4558938"/>
                  <a:pt x="2049452" y="4556550"/>
                </a:cubicBezTo>
                <a:close/>
                <a:moveTo>
                  <a:pt x="2897488" y="4513571"/>
                </a:moveTo>
                <a:cubicBezTo>
                  <a:pt x="2880376" y="4518744"/>
                  <a:pt x="2864856" y="4523520"/>
                  <a:pt x="2847744" y="4528693"/>
                </a:cubicBezTo>
                <a:cubicBezTo>
                  <a:pt x="2852122" y="4542622"/>
                  <a:pt x="2855703" y="4554560"/>
                  <a:pt x="2859683" y="4567295"/>
                </a:cubicBezTo>
                <a:cubicBezTo>
                  <a:pt x="2877988" y="4562121"/>
                  <a:pt x="2893509" y="4557346"/>
                  <a:pt x="2910223" y="4551775"/>
                </a:cubicBezTo>
                <a:cubicBezTo>
                  <a:pt x="2905845" y="4538244"/>
                  <a:pt x="2901866" y="4526704"/>
                  <a:pt x="2897488" y="4513571"/>
                </a:cubicBezTo>
                <a:close/>
                <a:moveTo>
                  <a:pt x="1790386" y="4506408"/>
                </a:moveTo>
                <a:cubicBezTo>
                  <a:pt x="1786406" y="4521928"/>
                  <a:pt x="1783223" y="4535061"/>
                  <a:pt x="1779641" y="4549785"/>
                </a:cubicBezTo>
                <a:cubicBezTo>
                  <a:pt x="1811079" y="4556550"/>
                  <a:pt x="1840130" y="4562918"/>
                  <a:pt x="1872364" y="4570080"/>
                </a:cubicBezTo>
                <a:cubicBezTo>
                  <a:pt x="1875547" y="4553764"/>
                  <a:pt x="1877935" y="4540632"/>
                  <a:pt x="1881119" y="4525908"/>
                </a:cubicBezTo>
                <a:cubicBezTo>
                  <a:pt x="1850079" y="4519143"/>
                  <a:pt x="1820630" y="4512775"/>
                  <a:pt x="1790386" y="4506408"/>
                </a:cubicBezTo>
                <a:close/>
                <a:moveTo>
                  <a:pt x="3136658" y="4499245"/>
                </a:moveTo>
                <a:cubicBezTo>
                  <a:pt x="3139842" y="4505612"/>
                  <a:pt x="3143423" y="4513173"/>
                  <a:pt x="3148995" y="4525908"/>
                </a:cubicBezTo>
                <a:cubicBezTo>
                  <a:pt x="3132679" y="4528295"/>
                  <a:pt x="3119546" y="4529887"/>
                  <a:pt x="3106414" y="4531877"/>
                </a:cubicBezTo>
                <a:cubicBezTo>
                  <a:pt x="3103230" y="4532275"/>
                  <a:pt x="3100046" y="4533469"/>
                  <a:pt x="3096863" y="4534662"/>
                </a:cubicBezTo>
                <a:cubicBezTo>
                  <a:pt x="3039956" y="4555357"/>
                  <a:pt x="2983446" y="4576050"/>
                  <a:pt x="2926936" y="4597142"/>
                </a:cubicBezTo>
                <a:cubicBezTo>
                  <a:pt x="2923355" y="4598336"/>
                  <a:pt x="2920569" y="4600724"/>
                  <a:pt x="2917784" y="4602714"/>
                </a:cubicBezTo>
                <a:cubicBezTo>
                  <a:pt x="2918579" y="4604703"/>
                  <a:pt x="2919773" y="4607091"/>
                  <a:pt x="2920569" y="4609479"/>
                </a:cubicBezTo>
                <a:cubicBezTo>
                  <a:pt x="2984242" y="4585999"/>
                  <a:pt x="3047517" y="4562918"/>
                  <a:pt x="3112383" y="4539439"/>
                </a:cubicBezTo>
                <a:cubicBezTo>
                  <a:pt x="3116760" y="4548990"/>
                  <a:pt x="3120740" y="4558540"/>
                  <a:pt x="3126311" y="4570877"/>
                </a:cubicBezTo>
                <a:cubicBezTo>
                  <a:pt x="3061445" y="4594754"/>
                  <a:pt x="2997374" y="4618632"/>
                  <a:pt x="2931314" y="4642907"/>
                </a:cubicBezTo>
                <a:cubicBezTo>
                  <a:pt x="2926539" y="4630172"/>
                  <a:pt x="2922957" y="4621019"/>
                  <a:pt x="2918977" y="4609876"/>
                </a:cubicBezTo>
                <a:cubicBezTo>
                  <a:pt x="2909427" y="4611866"/>
                  <a:pt x="2899876" y="4614254"/>
                  <a:pt x="2888335" y="4617040"/>
                </a:cubicBezTo>
                <a:cubicBezTo>
                  <a:pt x="2885947" y="4608683"/>
                  <a:pt x="2883958" y="4601122"/>
                  <a:pt x="2881570" y="4593560"/>
                </a:cubicBezTo>
                <a:cubicBezTo>
                  <a:pt x="2967130" y="4561724"/>
                  <a:pt x="3051098" y="4530683"/>
                  <a:pt x="3136658" y="4499245"/>
                </a:cubicBezTo>
                <a:close/>
                <a:moveTo>
                  <a:pt x="2955987" y="4494470"/>
                </a:moveTo>
                <a:cubicBezTo>
                  <a:pt x="2938477" y="4500439"/>
                  <a:pt x="2922957" y="4505612"/>
                  <a:pt x="2905845" y="4511184"/>
                </a:cubicBezTo>
                <a:cubicBezTo>
                  <a:pt x="2910621" y="4524714"/>
                  <a:pt x="2914998" y="4536652"/>
                  <a:pt x="2919376" y="4549387"/>
                </a:cubicBezTo>
                <a:cubicBezTo>
                  <a:pt x="2936885" y="4543020"/>
                  <a:pt x="2952405" y="4537846"/>
                  <a:pt x="2969119" y="4532275"/>
                </a:cubicBezTo>
                <a:cubicBezTo>
                  <a:pt x="2964344" y="4518744"/>
                  <a:pt x="2960365" y="4507204"/>
                  <a:pt x="2955987" y="4494470"/>
                </a:cubicBezTo>
                <a:close/>
                <a:moveTo>
                  <a:pt x="2254398" y="4476562"/>
                </a:moveTo>
                <a:cubicBezTo>
                  <a:pt x="2254398" y="4498449"/>
                  <a:pt x="2254398" y="4517949"/>
                  <a:pt x="2254398" y="4538244"/>
                </a:cubicBezTo>
                <a:cubicBezTo>
                  <a:pt x="2277081" y="4538244"/>
                  <a:pt x="2298172" y="4538244"/>
                  <a:pt x="2320060" y="4538244"/>
                </a:cubicBezTo>
                <a:cubicBezTo>
                  <a:pt x="2320060" y="4517153"/>
                  <a:pt x="2320060" y="4496857"/>
                  <a:pt x="2320060" y="4476562"/>
                </a:cubicBezTo>
                <a:cubicBezTo>
                  <a:pt x="2297775" y="4476562"/>
                  <a:pt x="2276683" y="4476562"/>
                  <a:pt x="2254398" y="4476562"/>
                </a:cubicBezTo>
                <a:close/>
                <a:moveTo>
                  <a:pt x="3013292" y="4472980"/>
                </a:moveTo>
                <a:cubicBezTo>
                  <a:pt x="2996180" y="4479348"/>
                  <a:pt x="2981058" y="4484919"/>
                  <a:pt x="2964344" y="4491286"/>
                </a:cubicBezTo>
                <a:cubicBezTo>
                  <a:pt x="2969119" y="4504816"/>
                  <a:pt x="2973099" y="4516357"/>
                  <a:pt x="2977874" y="4529489"/>
                </a:cubicBezTo>
                <a:cubicBezTo>
                  <a:pt x="2995384" y="4522724"/>
                  <a:pt x="3010904" y="4516755"/>
                  <a:pt x="3028016" y="4510388"/>
                </a:cubicBezTo>
                <a:cubicBezTo>
                  <a:pt x="3022843" y="4497255"/>
                  <a:pt x="3018465" y="4486510"/>
                  <a:pt x="3013292" y="4472980"/>
                </a:cubicBezTo>
                <a:close/>
                <a:moveTo>
                  <a:pt x="2156104" y="4472582"/>
                </a:moveTo>
                <a:cubicBezTo>
                  <a:pt x="2154910" y="4494867"/>
                  <a:pt x="2154114" y="4514765"/>
                  <a:pt x="2152920" y="4537051"/>
                </a:cubicBezTo>
                <a:cubicBezTo>
                  <a:pt x="2177195" y="4537051"/>
                  <a:pt x="2199083" y="4537051"/>
                  <a:pt x="2222164" y="4537051"/>
                </a:cubicBezTo>
                <a:cubicBezTo>
                  <a:pt x="2222164" y="4516755"/>
                  <a:pt x="2222164" y="4497653"/>
                  <a:pt x="2222164" y="4475766"/>
                </a:cubicBezTo>
                <a:cubicBezTo>
                  <a:pt x="2199878" y="4474970"/>
                  <a:pt x="2179185" y="4473776"/>
                  <a:pt x="2156104" y="4472582"/>
                </a:cubicBezTo>
                <a:close/>
                <a:moveTo>
                  <a:pt x="2059401" y="4465021"/>
                </a:moveTo>
                <a:cubicBezTo>
                  <a:pt x="2057014" y="4486510"/>
                  <a:pt x="2055024" y="4506408"/>
                  <a:pt x="2052636" y="4528295"/>
                </a:cubicBezTo>
                <a:cubicBezTo>
                  <a:pt x="2076513" y="4530285"/>
                  <a:pt x="2098401" y="4532275"/>
                  <a:pt x="2121482" y="4534265"/>
                </a:cubicBezTo>
                <a:cubicBezTo>
                  <a:pt x="2123074" y="4511979"/>
                  <a:pt x="2124665" y="4492480"/>
                  <a:pt x="2126257" y="4470990"/>
                </a:cubicBezTo>
                <a:cubicBezTo>
                  <a:pt x="2103574" y="4469000"/>
                  <a:pt x="2082483" y="4467011"/>
                  <a:pt x="2059401" y="4465021"/>
                </a:cubicBezTo>
                <a:close/>
                <a:moveTo>
                  <a:pt x="2881172" y="4462236"/>
                </a:moveTo>
                <a:cubicBezTo>
                  <a:pt x="2864060" y="4467409"/>
                  <a:pt x="2849336" y="4472184"/>
                  <a:pt x="2833020" y="4477358"/>
                </a:cubicBezTo>
                <a:cubicBezTo>
                  <a:pt x="2836602" y="4488898"/>
                  <a:pt x="2839387" y="4498847"/>
                  <a:pt x="2842571" y="4511184"/>
                </a:cubicBezTo>
                <a:cubicBezTo>
                  <a:pt x="2860479" y="4505612"/>
                  <a:pt x="2875203" y="4501235"/>
                  <a:pt x="2891917" y="4496061"/>
                </a:cubicBezTo>
                <a:cubicBezTo>
                  <a:pt x="2887937" y="4483725"/>
                  <a:pt x="2884754" y="4473378"/>
                  <a:pt x="2881172" y="4462236"/>
                </a:cubicBezTo>
                <a:close/>
                <a:moveTo>
                  <a:pt x="3070199" y="4449899"/>
                </a:moveTo>
                <a:cubicBezTo>
                  <a:pt x="3052291" y="4457460"/>
                  <a:pt x="3037169" y="4463827"/>
                  <a:pt x="3021649" y="4470195"/>
                </a:cubicBezTo>
                <a:cubicBezTo>
                  <a:pt x="3026823" y="4483725"/>
                  <a:pt x="3031598" y="4494867"/>
                  <a:pt x="3036373" y="4507602"/>
                </a:cubicBezTo>
                <a:cubicBezTo>
                  <a:pt x="3053883" y="4500041"/>
                  <a:pt x="3069403" y="4493674"/>
                  <a:pt x="3085719" y="4486908"/>
                </a:cubicBezTo>
                <a:cubicBezTo>
                  <a:pt x="3080148" y="4473776"/>
                  <a:pt x="3075771" y="4463031"/>
                  <a:pt x="3070199" y="4449899"/>
                </a:cubicBezTo>
                <a:close/>
                <a:moveTo>
                  <a:pt x="2937283" y="4443134"/>
                </a:moveTo>
                <a:cubicBezTo>
                  <a:pt x="2920171" y="4449103"/>
                  <a:pt x="2905049" y="4454674"/>
                  <a:pt x="2889131" y="4460644"/>
                </a:cubicBezTo>
                <a:cubicBezTo>
                  <a:pt x="2893509" y="4472582"/>
                  <a:pt x="2896692" y="4482531"/>
                  <a:pt x="2900672" y="4493276"/>
                </a:cubicBezTo>
                <a:cubicBezTo>
                  <a:pt x="2917386" y="4487705"/>
                  <a:pt x="2932110" y="4482531"/>
                  <a:pt x="2949620" y="4476562"/>
                </a:cubicBezTo>
                <a:cubicBezTo>
                  <a:pt x="2945242" y="4464225"/>
                  <a:pt x="2941263" y="4454276"/>
                  <a:pt x="2937283" y="4443134"/>
                </a:cubicBezTo>
                <a:close/>
                <a:moveTo>
                  <a:pt x="1805906" y="4442736"/>
                </a:moveTo>
                <a:cubicBezTo>
                  <a:pt x="1802324" y="4457460"/>
                  <a:pt x="1799141" y="4470990"/>
                  <a:pt x="1795161" y="4486510"/>
                </a:cubicBezTo>
                <a:cubicBezTo>
                  <a:pt x="1826599" y="4493276"/>
                  <a:pt x="1854854" y="4499245"/>
                  <a:pt x="1885098" y="4506010"/>
                </a:cubicBezTo>
                <a:cubicBezTo>
                  <a:pt x="1887884" y="4489694"/>
                  <a:pt x="1890670" y="4476164"/>
                  <a:pt x="1893455" y="4461838"/>
                </a:cubicBezTo>
                <a:cubicBezTo>
                  <a:pt x="1862813" y="4455072"/>
                  <a:pt x="1834956" y="4449103"/>
                  <a:pt x="1805906" y="4442736"/>
                </a:cubicBezTo>
                <a:close/>
                <a:moveTo>
                  <a:pt x="3125515" y="4426022"/>
                </a:moveTo>
                <a:cubicBezTo>
                  <a:pt x="3108403" y="4433583"/>
                  <a:pt x="3093678" y="4440348"/>
                  <a:pt x="3078158" y="4447113"/>
                </a:cubicBezTo>
                <a:cubicBezTo>
                  <a:pt x="3083332" y="4459848"/>
                  <a:pt x="3088107" y="4470592"/>
                  <a:pt x="3093678" y="4484123"/>
                </a:cubicBezTo>
                <a:cubicBezTo>
                  <a:pt x="3110790" y="4476164"/>
                  <a:pt x="3126311" y="4469399"/>
                  <a:pt x="3142626" y="4461838"/>
                </a:cubicBezTo>
                <a:cubicBezTo>
                  <a:pt x="3136259" y="4448705"/>
                  <a:pt x="3131086" y="4437563"/>
                  <a:pt x="3125515" y="4426022"/>
                </a:cubicBezTo>
                <a:close/>
                <a:moveTo>
                  <a:pt x="1534503" y="4425226"/>
                </a:moveTo>
                <a:cubicBezTo>
                  <a:pt x="1528931" y="4439552"/>
                  <a:pt x="1524156" y="4452287"/>
                  <a:pt x="1518187" y="4467011"/>
                </a:cubicBezTo>
                <a:cubicBezTo>
                  <a:pt x="1548431" y="4478154"/>
                  <a:pt x="1577481" y="4488500"/>
                  <a:pt x="1607328" y="4499643"/>
                </a:cubicBezTo>
                <a:cubicBezTo>
                  <a:pt x="1612501" y="4484521"/>
                  <a:pt x="1617277" y="4471786"/>
                  <a:pt x="1621654" y="4457062"/>
                </a:cubicBezTo>
                <a:cubicBezTo>
                  <a:pt x="1592206" y="4446317"/>
                  <a:pt x="1563951" y="4435971"/>
                  <a:pt x="1534503" y="4425226"/>
                </a:cubicBezTo>
                <a:close/>
                <a:moveTo>
                  <a:pt x="2993394" y="4422440"/>
                </a:moveTo>
                <a:cubicBezTo>
                  <a:pt x="2976680" y="4428807"/>
                  <a:pt x="2961558" y="4434777"/>
                  <a:pt x="2945640" y="4440746"/>
                </a:cubicBezTo>
                <a:cubicBezTo>
                  <a:pt x="2950416" y="4452685"/>
                  <a:pt x="2954395" y="4463031"/>
                  <a:pt x="2958375" y="4473378"/>
                </a:cubicBezTo>
                <a:cubicBezTo>
                  <a:pt x="2975089" y="4467011"/>
                  <a:pt x="2989813" y="4461440"/>
                  <a:pt x="3006527" y="4455072"/>
                </a:cubicBezTo>
                <a:cubicBezTo>
                  <a:pt x="3001752" y="4443134"/>
                  <a:pt x="2997772" y="4433583"/>
                  <a:pt x="2993394" y="4422440"/>
                </a:cubicBezTo>
                <a:close/>
                <a:moveTo>
                  <a:pt x="1680949" y="4407318"/>
                </a:moveTo>
                <a:cubicBezTo>
                  <a:pt x="1676174" y="4422838"/>
                  <a:pt x="1672194" y="4435573"/>
                  <a:pt x="1667817" y="4450297"/>
                </a:cubicBezTo>
                <a:cubicBezTo>
                  <a:pt x="1698061" y="4459052"/>
                  <a:pt x="1726315" y="4467409"/>
                  <a:pt x="1755764" y="4475766"/>
                </a:cubicBezTo>
                <a:cubicBezTo>
                  <a:pt x="1759743" y="4460644"/>
                  <a:pt x="1763325" y="4447511"/>
                  <a:pt x="1767305" y="4431991"/>
                </a:cubicBezTo>
                <a:cubicBezTo>
                  <a:pt x="1737856" y="4423634"/>
                  <a:pt x="1709999" y="4415675"/>
                  <a:pt x="1680949" y="4407318"/>
                </a:cubicBezTo>
                <a:close/>
                <a:moveTo>
                  <a:pt x="3048710" y="4400155"/>
                </a:moveTo>
                <a:cubicBezTo>
                  <a:pt x="3031996" y="4407318"/>
                  <a:pt x="3017272" y="4413686"/>
                  <a:pt x="3001752" y="4420451"/>
                </a:cubicBezTo>
                <a:cubicBezTo>
                  <a:pt x="3006527" y="4431991"/>
                  <a:pt x="3010506" y="4441542"/>
                  <a:pt x="3014884" y="4452685"/>
                </a:cubicBezTo>
                <a:cubicBezTo>
                  <a:pt x="3031200" y="4445920"/>
                  <a:pt x="3046322" y="4439950"/>
                  <a:pt x="3062638" y="4433185"/>
                </a:cubicBezTo>
                <a:cubicBezTo>
                  <a:pt x="3057863" y="4421645"/>
                  <a:pt x="3053883" y="4412094"/>
                  <a:pt x="3048710" y="4400155"/>
                </a:cubicBezTo>
                <a:close/>
                <a:moveTo>
                  <a:pt x="2161277" y="4383043"/>
                </a:moveTo>
                <a:cubicBezTo>
                  <a:pt x="2160481" y="4402941"/>
                  <a:pt x="2159287" y="4422440"/>
                  <a:pt x="2158094" y="4444328"/>
                </a:cubicBezTo>
                <a:cubicBezTo>
                  <a:pt x="2181175" y="4444328"/>
                  <a:pt x="2201868" y="4444328"/>
                  <a:pt x="2224153" y="4444328"/>
                </a:cubicBezTo>
                <a:cubicBezTo>
                  <a:pt x="2224153" y="4424828"/>
                  <a:pt x="2224153" y="4404930"/>
                  <a:pt x="2224153" y="4383043"/>
                </a:cubicBezTo>
                <a:cubicBezTo>
                  <a:pt x="2203858" y="4383043"/>
                  <a:pt x="2183164" y="4383043"/>
                  <a:pt x="2161277" y="4383043"/>
                </a:cubicBezTo>
                <a:close/>
                <a:moveTo>
                  <a:pt x="2411191" y="4378666"/>
                </a:moveTo>
                <a:cubicBezTo>
                  <a:pt x="2388508" y="4379860"/>
                  <a:pt x="2368610" y="4381053"/>
                  <a:pt x="2346723" y="4382247"/>
                </a:cubicBezTo>
                <a:cubicBezTo>
                  <a:pt x="2347916" y="4404532"/>
                  <a:pt x="2348712" y="4424430"/>
                  <a:pt x="2349906" y="4445920"/>
                </a:cubicBezTo>
                <a:cubicBezTo>
                  <a:pt x="2372988" y="4444328"/>
                  <a:pt x="2393681" y="4443134"/>
                  <a:pt x="2415170" y="4441940"/>
                </a:cubicBezTo>
                <a:cubicBezTo>
                  <a:pt x="2413977" y="4419655"/>
                  <a:pt x="2412783" y="4400553"/>
                  <a:pt x="2411191" y="4378666"/>
                </a:cubicBezTo>
                <a:close/>
                <a:moveTo>
                  <a:pt x="3103229" y="4376676"/>
                </a:moveTo>
                <a:cubicBezTo>
                  <a:pt x="3086913" y="4383839"/>
                  <a:pt x="3072189" y="4390604"/>
                  <a:pt x="3056669" y="4397369"/>
                </a:cubicBezTo>
                <a:cubicBezTo>
                  <a:pt x="3061842" y="4409308"/>
                  <a:pt x="3066220" y="4418859"/>
                  <a:pt x="3070995" y="4430001"/>
                </a:cubicBezTo>
                <a:cubicBezTo>
                  <a:pt x="3087709" y="4422440"/>
                  <a:pt x="3102831" y="4415675"/>
                  <a:pt x="3118351" y="4408512"/>
                </a:cubicBezTo>
                <a:cubicBezTo>
                  <a:pt x="3112780" y="4396573"/>
                  <a:pt x="3108403" y="4387022"/>
                  <a:pt x="3103229" y="4376676"/>
                </a:cubicBezTo>
                <a:close/>
                <a:moveTo>
                  <a:pt x="1411933" y="4372696"/>
                </a:moveTo>
                <a:cubicBezTo>
                  <a:pt x="1405566" y="4386227"/>
                  <a:pt x="1399597" y="4398961"/>
                  <a:pt x="1392832" y="4413287"/>
                </a:cubicBezTo>
                <a:cubicBezTo>
                  <a:pt x="1422280" y="4426420"/>
                  <a:pt x="1449739" y="4438358"/>
                  <a:pt x="1479187" y="4451491"/>
                </a:cubicBezTo>
                <a:cubicBezTo>
                  <a:pt x="1485555" y="4436369"/>
                  <a:pt x="1490728" y="4423634"/>
                  <a:pt x="1496697" y="4410104"/>
                </a:cubicBezTo>
                <a:cubicBezTo>
                  <a:pt x="1467647" y="4397369"/>
                  <a:pt x="1440586" y="4385431"/>
                  <a:pt x="1411933" y="4372696"/>
                </a:cubicBezTo>
                <a:close/>
                <a:moveTo>
                  <a:pt x="1558778" y="4364339"/>
                </a:moveTo>
                <a:cubicBezTo>
                  <a:pt x="1553206" y="4379063"/>
                  <a:pt x="1548033" y="4392196"/>
                  <a:pt x="1542462" y="4406522"/>
                </a:cubicBezTo>
                <a:cubicBezTo>
                  <a:pt x="1572308" y="4417665"/>
                  <a:pt x="1600165" y="4427614"/>
                  <a:pt x="1628817" y="4437961"/>
                </a:cubicBezTo>
                <a:cubicBezTo>
                  <a:pt x="1633991" y="4422440"/>
                  <a:pt x="1637970" y="4409308"/>
                  <a:pt x="1642746" y="4394982"/>
                </a:cubicBezTo>
                <a:cubicBezTo>
                  <a:pt x="1614093" y="4384635"/>
                  <a:pt x="1587032" y="4374686"/>
                  <a:pt x="1558778" y="4364339"/>
                </a:cubicBezTo>
                <a:close/>
                <a:moveTo>
                  <a:pt x="2904253" y="4347227"/>
                </a:moveTo>
                <a:cubicBezTo>
                  <a:pt x="2888335" y="4352401"/>
                  <a:pt x="2874009" y="4357176"/>
                  <a:pt x="2858489" y="4362350"/>
                </a:cubicBezTo>
                <a:cubicBezTo>
                  <a:pt x="2868040" y="4392594"/>
                  <a:pt x="2877591" y="4421246"/>
                  <a:pt x="2887539" y="4452287"/>
                </a:cubicBezTo>
                <a:cubicBezTo>
                  <a:pt x="2905049" y="4446317"/>
                  <a:pt x="2919773" y="4441144"/>
                  <a:pt x="2935691" y="4435573"/>
                </a:cubicBezTo>
                <a:cubicBezTo>
                  <a:pt x="2924947" y="4405328"/>
                  <a:pt x="2914998" y="4377074"/>
                  <a:pt x="2904253" y="4347227"/>
                </a:cubicBezTo>
                <a:close/>
                <a:moveTo>
                  <a:pt x="2956783" y="4327330"/>
                </a:moveTo>
                <a:cubicBezTo>
                  <a:pt x="2940865" y="4333299"/>
                  <a:pt x="2927335" y="4338473"/>
                  <a:pt x="2911416" y="4344442"/>
                </a:cubicBezTo>
                <a:cubicBezTo>
                  <a:pt x="2922559" y="4375482"/>
                  <a:pt x="2932906" y="4403737"/>
                  <a:pt x="2943253" y="4433185"/>
                </a:cubicBezTo>
                <a:cubicBezTo>
                  <a:pt x="2959967" y="4426818"/>
                  <a:pt x="2974691" y="4421246"/>
                  <a:pt x="2991007" y="4415277"/>
                </a:cubicBezTo>
                <a:cubicBezTo>
                  <a:pt x="2979466" y="4385033"/>
                  <a:pt x="2968324" y="4356778"/>
                  <a:pt x="2956783" y="4327330"/>
                </a:cubicBezTo>
                <a:close/>
                <a:moveTo>
                  <a:pt x="1836150" y="4315789"/>
                </a:moveTo>
                <a:cubicBezTo>
                  <a:pt x="1832569" y="4331707"/>
                  <a:pt x="1829783" y="4344840"/>
                  <a:pt x="1826599" y="4359564"/>
                </a:cubicBezTo>
                <a:cubicBezTo>
                  <a:pt x="1854854" y="4365931"/>
                  <a:pt x="1881119" y="4371502"/>
                  <a:pt x="1909771" y="4377870"/>
                </a:cubicBezTo>
                <a:cubicBezTo>
                  <a:pt x="1912955" y="4361553"/>
                  <a:pt x="1915343" y="4348421"/>
                  <a:pt x="1918128" y="4333299"/>
                </a:cubicBezTo>
                <a:cubicBezTo>
                  <a:pt x="1890272" y="4327330"/>
                  <a:pt x="1863609" y="4321758"/>
                  <a:pt x="1836150" y="4315789"/>
                </a:cubicBezTo>
                <a:close/>
                <a:moveTo>
                  <a:pt x="3009313" y="4306239"/>
                </a:moveTo>
                <a:cubicBezTo>
                  <a:pt x="2993394" y="4312606"/>
                  <a:pt x="2979864" y="4318177"/>
                  <a:pt x="2964344" y="4324544"/>
                </a:cubicBezTo>
                <a:cubicBezTo>
                  <a:pt x="2976283" y="4354788"/>
                  <a:pt x="2987425" y="4383441"/>
                  <a:pt x="2998966" y="4412094"/>
                </a:cubicBezTo>
                <a:cubicBezTo>
                  <a:pt x="3015680" y="4405328"/>
                  <a:pt x="3029608" y="4399757"/>
                  <a:pt x="3045924" y="4392992"/>
                </a:cubicBezTo>
                <a:cubicBezTo>
                  <a:pt x="3033190" y="4363145"/>
                  <a:pt x="3021649" y="4335289"/>
                  <a:pt x="3009313" y="4306239"/>
                </a:cubicBezTo>
                <a:close/>
                <a:moveTo>
                  <a:pt x="2166848" y="4291116"/>
                </a:moveTo>
                <a:cubicBezTo>
                  <a:pt x="2165654" y="4311014"/>
                  <a:pt x="2164461" y="4330514"/>
                  <a:pt x="2163267" y="4352003"/>
                </a:cubicBezTo>
                <a:cubicBezTo>
                  <a:pt x="2184756" y="4352003"/>
                  <a:pt x="2204654" y="4352003"/>
                  <a:pt x="2226143" y="4352003"/>
                </a:cubicBezTo>
                <a:cubicBezTo>
                  <a:pt x="2226143" y="4332105"/>
                  <a:pt x="2226143" y="4312606"/>
                  <a:pt x="2225745" y="4291116"/>
                </a:cubicBezTo>
                <a:cubicBezTo>
                  <a:pt x="2206246" y="4291116"/>
                  <a:pt x="2187144" y="4291116"/>
                  <a:pt x="2166848" y="4291116"/>
                </a:cubicBezTo>
                <a:close/>
                <a:moveTo>
                  <a:pt x="2297619" y="4290519"/>
                </a:moveTo>
                <a:cubicBezTo>
                  <a:pt x="2288995" y="4290868"/>
                  <a:pt x="2276683" y="4292012"/>
                  <a:pt x="2259173" y="4292310"/>
                </a:cubicBezTo>
                <a:cubicBezTo>
                  <a:pt x="2258377" y="4292310"/>
                  <a:pt x="2257979" y="4292708"/>
                  <a:pt x="2255592" y="4293902"/>
                </a:cubicBezTo>
                <a:cubicBezTo>
                  <a:pt x="2255592" y="4313799"/>
                  <a:pt x="2255592" y="4333299"/>
                  <a:pt x="2255592" y="4353197"/>
                </a:cubicBezTo>
                <a:cubicBezTo>
                  <a:pt x="2276683" y="4353197"/>
                  <a:pt x="2296581" y="4353197"/>
                  <a:pt x="2316478" y="4353197"/>
                </a:cubicBezTo>
                <a:cubicBezTo>
                  <a:pt x="2316179" y="4295594"/>
                  <a:pt x="2323492" y="4289475"/>
                  <a:pt x="2297619" y="4290519"/>
                </a:cubicBezTo>
                <a:close/>
                <a:moveTo>
                  <a:pt x="3061046" y="4283555"/>
                </a:moveTo>
                <a:cubicBezTo>
                  <a:pt x="3045526" y="4290320"/>
                  <a:pt x="3031996" y="4296688"/>
                  <a:pt x="3016874" y="4303453"/>
                </a:cubicBezTo>
                <a:cubicBezTo>
                  <a:pt x="3029608" y="4332901"/>
                  <a:pt x="3041547" y="4361156"/>
                  <a:pt x="3053883" y="4390206"/>
                </a:cubicBezTo>
                <a:cubicBezTo>
                  <a:pt x="3070597" y="4382645"/>
                  <a:pt x="3084526" y="4376278"/>
                  <a:pt x="3100046" y="4369115"/>
                </a:cubicBezTo>
                <a:cubicBezTo>
                  <a:pt x="3086913" y="4340064"/>
                  <a:pt x="3074577" y="4313401"/>
                  <a:pt x="3061046" y="4283555"/>
                </a:cubicBezTo>
                <a:close/>
                <a:moveTo>
                  <a:pt x="1719948" y="4283157"/>
                </a:moveTo>
                <a:cubicBezTo>
                  <a:pt x="1715571" y="4298677"/>
                  <a:pt x="1711591" y="4311809"/>
                  <a:pt x="1706816" y="4326136"/>
                </a:cubicBezTo>
                <a:cubicBezTo>
                  <a:pt x="1734673" y="4334493"/>
                  <a:pt x="1760539" y="4341656"/>
                  <a:pt x="1788794" y="4350013"/>
                </a:cubicBezTo>
                <a:cubicBezTo>
                  <a:pt x="1793171" y="4334493"/>
                  <a:pt x="1796753" y="4321360"/>
                  <a:pt x="1800733" y="4306239"/>
                </a:cubicBezTo>
                <a:cubicBezTo>
                  <a:pt x="1773274" y="4298279"/>
                  <a:pt x="1747407" y="4290718"/>
                  <a:pt x="1719948" y="4283157"/>
                </a:cubicBezTo>
                <a:close/>
                <a:moveTo>
                  <a:pt x="2079299" y="4281167"/>
                </a:moveTo>
                <a:cubicBezTo>
                  <a:pt x="2076911" y="4303055"/>
                  <a:pt x="2074921" y="4322952"/>
                  <a:pt x="2072534" y="4344442"/>
                </a:cubicBezTo>
                <a:cubicBezTo>
                  <a:pt x="2094023" y="4346432"/>
                  <a:pt x="2113523" y="4348023"/>
                  <a:pt x="2135012" y="4350013"/>
                </a:cubicBezTo>
                <a:cubicBezTo>
                  <a:pt x="2136604" y="4327728"/>
                  <a:pt x="2138196" y="4307830"/>
                  <a:pt x="2139390" y="4287137"/>
                </a:cubicBezTo>
                <a:cubicBezTo>
                  <a:pt x="2118696" y="4285147"/>
                  <a:pt x="2100390" y="4283157"/>
                  <a:pt x="2079299" y="4281167"/>
                </a:cubicBezTo>
                <a:close/>
                <a:moveTo>
                  <a:pt x="2819489" y="4267637"/>
                </a:moveTo>
                <a:cubicBezTo>
                  <a:pt x="2803969" y="4272413"/>
                  <a:pt x="2790439" y="4276790"/>
                  <a:pt x="2775715" y="4281167"/>
                </a:cubicBezTo>
                <a:cubicBezTo>
                  <a:pt x="2784868" y="4312208"/>
                  <a:pt x="2793225" y="4340860"/>
                  <a:pt x="2801980" y="4371104"/>
                </a:cubicBezTo>
                <a:cubicBezTo>
                  <a:pt x="2817898" y="4366329"/>
                  <a:pt x="2831826" y="4362350"/>
                  <a:pt x="2848142" y="4357574"/>
                </a:cubicBezTo>
                <a:cubicBezTo>
                  <a:pt x="2838193" y="4326534"/>
                  <a:pt x="2829040" y="4297881"/>
                  <a:pt x="2819489" y="4267637"/>
                </a:cubicBezTo>
                <a:close/>
                <a:moveTo>
                  <a:pt x="1467647" y="4254106"/>
                </a:moveTo>
                <a:cubicBezTo>
                  <a:pt x="1460882" y="4268035"/>
                  <a:pt x="1454912" y="4280372"/>
                  <a:pt x="1448545" y="4295096"/>
                </a:cubicBezTo>
                <a:cubicBezTo>
                  <a:pt x="1476004" y="4307034"/>
                  <a:pt x="1502269" y="4318575"/>
                  <a:pt x="1529727" y="4330911"/>
                </a:cubicBezTo>
                <a:cubicBezTo>
                  <a:pt x="1535697" y="4316187"/>
                  <a:pt x="1540870" y="4303453"/>
                  <a:pt x="1546839" y="4289524"/>
                </a:cubicBezTo>
                <a:cubicBezTo>
                  <a:pt x="1520574" y="4277586"/>
                  <a:pt x="1495503" y="4266443"/>
                  <a:pt x="1467647" y="4254106"/>
                </a:cubicBezTo>
                <a:close/>
                <a:moveTo>
                  <a:pt x="1851670" y="4251719"/>
                </a:moveTo>
                <a:cubicBezTo>
                  <a:pt x="1848487" y="4267637"/>
                  <a:pt x="1845303" y="4280770"/>
                  <a:pt x="1842120" y="4295494"/>
                </a:cubicBezTo>
                <a:cubicBezTo>
                  <a:pt x="1869578" y="4301861"/>
                  <a:pt x="1895047" y="4307432"/>
                  <a:pt x="1922108" y="4313401"/>
                </a:cubicBezTo>
                <a:cubicBezTo>
                  <a:pt x="1925291" y="4298677"/>
                  <a:pt x="1928077" y="4285147"/>
                  <a:pt x="1930863" y="4268831"/>
                </a:cubicBezTo>
                <a:cubicBezTo>
                  <a:pt x="1903404" y="4262862"/>
                  <a:pt x="1877935" y="4257290"/>
                  <a:pt x="1851670" y="4251719"/>
                </a:cubicBezTo>
                <a:close/>
                <a:moveTo>
                  <a:pt x="2870029" y="4250525"/>
                </a:moveTo>
                <a:cubicBezTo>
                  <a:pt x="2854907" y="4255698"/>
                  <a:pt x="2841775" y="4260474"/>
                  <a:pt x="2826653" y="4265647"/>
                </a:cubicBezTo>
                <a:cubicBezTo>
                  <a:pt x="2836999" y="4296688"/>
                  <a:pt x="2846152" y="4325340"/>
                  <a:pt x="2856101" y="4355186"/>
                </a:cubicBezTo>
                <a:cubicBezTo>
                  <a:pt x="2872417" y="4349217"/>
                  <a:pt x="2886346" y="4344442"/>
                  <a:pt x="2901468" y="4338870"/>
                </a:cubicBezTo>
                <a:cubicBezTo>
                  <a:pt x="2890325" y="4307830"/>
                  <a:pt x="2880376" y="4279575"/>
                  <a:pt x="2870029" y="4250525"/>
                </a:cubicBezTo>
                <a:close/>
                <a:moveTo>
                  <a:pt x="1606134" y="4242964"/>
                </a:moveTo>
                <a:cubicBezTo>
                  <a:pt x="1600563" y="4257290"/>
                  <a:pt x="1595787" y="4270025"/>
                  <a:pt x="1589818" y="4284749"/>
                </a:cubicBezTo>
                <a:cubicBezTo>
                  <a:pt x="1617277" y="4294698"/>
                  <a:pt x="1643144" y="4304249"/>
                  <a:pt x="1670204" y="4314198"/>
                </a:cubicBezTo>
                <a:cubicBezTo>
                  <a:pt x="1675378" y="4299075"/>
                  <a:pt x="1679755" y="4286739"/>
                  <a:pt x="1684929" y="4271616"/>
                </a:cubicBezTo>
                <a:cubicBezTo>
                  <a:pt x="1658266" y="4261668"/>
                  <a:pt x="1633195" y="4252515"/>
                  <a:pt x="1606134" y="4242964"/>
                </a:cubicBezTo>
                <a:close/>
                <a:moveTo>
                  <a:pt x="2919773" y="4232219"/>
                </a:moveTo>
                <a:cubicBezTo>
                  <a:pt x="2904651" y="4237791"/>
                  <a:pt x="2891917" y="4242566"/>
                  <a:pt x="2877192" y="4248137"/>
                </a:cubicBezTo>
                <a:cubicBezTo>
                  <a:pt x="2887937" y="4277984"/>
                  <a:pt x="2898284" y="4307034"/>
                  <a:pt x="2909029" y="4336881"/>
                </a:cubicBezTo>
                <a:cubicBezTo>
                  <a:pt x="2925345" y="4330911"/>
                  <a:pt x="2939273" y="4325738"/>
                  <a:pt x="2953997" y="4320167"/>
                </a:cubicBezTo>
                <a:cubicBezTo>
                  <a:pt x="2942059" y="4289922"/>
                  <a:pt x="2931314" y="4261270"/>
                  <a:pt x="2919773" y="4232219"/>
                </a:cubicBezTo>
                <a:close/>
                <a:moveTo>
                  <a:pt x="1739846" y="4221077"/>
                </a:moveTo>
                <a:cubicBezTo>
                  <a:pt x="1735070" y="4235801"/>
                  <a:pt x="1731091" y="4248137"/>
                  <a:pt x="1726315" y="4264055"/>
                </a:cubicBezTo>
                <a:cubicBezTo>
                  <a:pt x="1754172" y="4271616"/>
                  <a:pt x="1779641" y="4278780"/>
                  <a:pt x="1806304" y="4286341"/>
                </a:cubicBezTo>
                <a:cubicBezTo>
                  <a:pt x="1810283" y="4270423"/>
                  <a:pt x="1813865" y="4257290"/>
                  <a:pt x="1817446" y="4242964"/>
                </a:cubicBezTo>
                <a:cubicBezTo>
                  <a:pt x="1790386" y="4235403"/>
                  <a:pt x="1765713" y="4228240"/>
                  <a:pt x="1739846" y="4221077"/>
                </a:cubicBezTo>
                <a:close/>
                <a:moveTo>
                  <a:pt x="2969915" y="4211924"/>
                </a:moveTo>
                <a:cubicBezTo>
                  <a:pt x="2955191" y="4218291"/>
                  <a:pt x="2942059" y="4223862"/>
                  <a:pt x="2927732" y="4229831"/>
                </a:cubicBezTo>
                <a:cubicBezTo>
                  <a:pt x="2939273" y="4260076"/>
                  <a:pt x="2950416" y="4288331"/>
                  <a:pt x="2961956" y="4317381"/>
                </a:cubicBezTo>
                <a:cubicBezTo>
                  <a:pt x="2978272" y="4310616"/>
                  <a:pt x="2992201" y="4304647"/>
                  <a:pt x="3006527" y="4298677"/>
                </a:cubicBezTo>
                <a:cubicBezTo>
                  <a:pt x="2994190" y="4269229"/>
                  <a:pt x="2982650" y="4241770"/>
                  <a:pt x="2969915" y="4211924"/>
                </a:cubicBezTo>
                <a:close/>
                <a:moveTo>
                  <a:pt x="2171624" y="4197995"/>
                </a:moveTo>
                <a:cubicBezTo>
                  <a:pt x="2170828" y="4218291"/>
                  <a:pt x="2170032" y="4238188"/>
                  <a:pt x="2168838" y="4259678"/>
                </a:cubicBezTo>
                <a:cubicBezTo>
                  <a:pt x="2189532" y="4259678"/>
                  <a:pt x="2208235" y="4259678"/>
                  <a:pt x="2228133" y="4259678"/>
                </a:cubicBezTo>
                <a:cubicBezTo>
                  <a:pt x="2228133" y="4239382"/>
                  <a:pt x="2228133" y="4219485"/>
                  <a:pt x="2227735" y="4197995"/>
                </a:cubicBezTo>
                <a:cubicBezTo>
                  <a:pt x="2208633" y="4197995"/>
                  <a:pt x="2191123" y="4197995"/>
                  <a:pt x="2171624" y="4197995"/>
                </a:cubicBezTo>
                <a:close/>
                <a:moveTo>
                  <a:pt x="2396069" y="4194016"/>
                </a:moveTo>
                <a:cubicBezTo>
                  <a:pt x="2376171" y="4195608"/>
                  <a:pt x="2358661" y="4196802"/>
                  <a:pt x="2341947" y="4197995"/>
                </a:cubicBezTo>
                <a:cubicBezTo>
                  <a:pt x="2341947" y="4219485"/>
                  <a:pt x="2341947" y="4239382"/>
                  <a:pt x="2341549" y="4261270"/>
                </a:cubicBezTo>
                <a:cubicBezTo>
                  <a:pt x="2362243" y="4260076"/>
                  <a:pt x="2380549" y="4258882"/>
                  <a:pt x="2401640" y="4257688"/>
                </a:cubicBezTo>
                <a:cubicBezTo>
                  <a:pt x="2399650" y="4235005"/>
                  <a:pt x="2398058" y="4214710"/>
                  <a:pt x="2396069" y="4194016"/>
                </a:cubicBezTo>
                <a:close/>
                <a:moveTo>
                  <a:pt x="2089248" y="4189638"/>
                </a:moveTo>
                <a:cubicBezTo>
                  <a:pt x="2087258" y="4210730"/>
                  <a:pt x="2084870" y="4230229"/>
                  <a:pt x="2082483" y="4252515"/>
                </a:cubicBezTo>
                <a:cubicBezTo>
                  <a:pt x="2103574" y="4254505"/>
                  <a:pt x="2122278" y="4256096"/>
                  <a:pt x="2141777" y="4258086"/>
                </a:cubicBezTo>
                <a:cubicBezTo>
                  <a:pt x="2143369" y="4235403"/>
                  <a:pt x="2144563" y="4215505"/>
                  <a:pt x="2146155" y="4194812"/>
                </a:cubicBezTo>
                <a:cubicBezTo>
                  <a:pt x="2125859" y="4192822"/>
                  <a:pt x="2108350" y="4191230"/>
                  <a:pt x="2089248" y="4189638"/>
                </a:cubicBezTo>
                <a:close/>
                <a:moveTo>
                  <a:pt x="2687767" y="4183669"/>
                </a:moveTo>
                <a:cubicBezTo>
                  <a:pt x="2673839" y="4187251"/>
                  <a:pt x="2662697" y="4190434"/>
                  <a:pt x="2649962" y="4193618"/>
                </a:cubicBezTo>
                <a:cubicBezTo>
                  <a:pt x="2653544" y="4207944"/>
                  <a:pt x="2656727" y="4220281"/>
                  <a:pt x="2659911" y="4233811"/>
                </a:cubicBezTo>
                <a:cubicBezTo>
                  <a:pt x="2673441" y="4230628"/>
                  <a:pt x="2684982" y="4227444"/>
                  <a:pt x="2697716" y="4224260"/>
                </a:cubicBezTo>
                <a:cubicBezTo>
                  <a:pt x="2694135" y="4210730"/>
                  <a:pt x="2691349" y="4198393"/>
                  <a:pt x="2687767" y="4183669"/>
                </a:cubicBezTo>
                <a:close/>
                <a:moveTo>
                  <a:pt x="1630011" y="4182077"/>
                </a:moveTo>
                <a:cubicBezTo>
                  <a:pt x="1624440" y="4196403"/>
                  <a:pt x="1619664" y="4209536"/>
                  <a:pt x="1614093" y="4223862"/>
                </a:cubicBezTo>
                <a:cubicBezTo>
                  <a:pt x="1640358" y="4233413"/>
                  <a:pt x="1665429" y="4242566"/>
                  <a:pt x="1691296" y="4252515"/>
                </a:cubicBezTo>
                <a:cubicBezTo>
                  <a:pt x="1696469" y="4237393"/>
                  <a:pt x="1700847" y="4225056"/>
                  <a:pt x="1706020" y="4209934"/>
                </a:cubicBezTo>
                <a:cubicBezTo>
                  <a:pt x="1679755" y="4200383"/>
                  <a:pt x="1655480" y="4191230"/>
                  <a:pt x="1630011" y="4182077"/>
                </a:cubicBezTo>
                <a:close/>
                <a:moveTo>
                  <a:pt x="2788449" y="4170139"/>
                </a:moveTo>
                <a:cubicBezTo>
                  <a:pt x="2773327" y="4174914"/>
                  <a:pt x="2760991" y="4178894"/>
                  <a:pt x="2747062" y="4183271"/>
                </a:cubicBezTo>
                <a:cubicBezTo>
                  <a:pt x="2756215" y="4213913"/>
                  <a:pt x="2764970" y="4243362"/>
                  <a:pt x="2773725" y="4273208"/>
                </a:cubicBezTo>
                <a:cubicBezTo>
                  <a:pt x="2789245" y="4268433"/>
                  <a:pt x="2802378" y="4264454"/>
                  <a:pt x="2817102" y="4259678"/>
                </a:cubicBezTo>
                <a:cubicBezTo>
                  <a:pt x="2807153" y="4229036"/>
                  <a:pt x="2798000" y="4199985"/>
                  <a:pt x="2788449" y="4170139"/>
                </a:cubicBezTo>
                <a:close/>
                <a:moveTo>
                  <a:pt x="2836203" y="4154220"/>
                </a:moveTo>
                <a:cubicBezTo>
                  <a:pt x="2821479" y="4159394"/>
                  <a:pt x="2809143" y="4163374"/>
                  <a:pt x="2794817" y="4167751"/>
                </a:cubicBezTo>
                <a:cubicBezTo>
                  <a:pt x="2804765" y="4198393"/>
                  <a:pt x="2814316" y="4227444"/>
                  <a:pt x="2824265" y="4257688"/>
                </a:cubicBezTo>
                <a:cubicBezTo>
                  <a:pt x="2840183" y="4252117"/>
                  <a:pt x="2853315" y="4247341"/>
                  <a:pt x="2867244" y="4242168"/>
                </a:cubicBezTo>
                <a:cubicBezTo>
                  <a:pt x="2856897" y="4211924"/>
                  <a:pt x="2846948" y="4184067"/>
                  <a:pt x="2836203" y="4154220"/>
                </a:cubicBezTo>
                <a:close/>
                <a:moveTo>
                  <a:pt x="2599820" y="4145864"/>
                </a:moveTo>
                <a:cubicBezTo>
                  <a:pt x="2587484" y="4148251"/>
                  <a:pt x="2576739" y="4150241"/>
                  <a:pt x="2563209" y="4152629"/>
                </a:cubicBezTo>
                <a:cubicBezTo>
                  <a:pt x="2565994" y="4168149"/>
                  <a:pt x="2568382" y="4180485"/>
                  <a:pt x="2571168" y="4194016"/>
                </a:cubicBezTo>
                <a:cubicBezTo>
                  <a:pt x="2584698" y="4191230"/>
                  <a:pt x="2595841" y="4188843"/>
                  <a:pt x="2608575" y="4186454"/>
                </a:cubicBezTo>
                <a:cubicBezTo>
                  <a:pt x="2605391" y="4171730"/>
                  <a:pt x="2602606" y="4159394"/>
                  <a:pt x="2599820" y="4145864"/>
                </a:cubicBezTo>
                <a:close/>
                <a:moveTo>
                  <a:pt x="1522962" y="4135915"/>
                </a:moveTo>
                <a:cubicBezTo>
                  <a:pt x="1516595" y="4149843"/>
                  <a:pt x="1510626" y="4162577"/>
                  <a:pt x="1504258" y="4176506"/>
                </a:cubicBezTo>
                <a:cubicBezTo>
                  <a:pt x="1530125" y="4188046"/>
                  <a:pt x="1554002" y="4198792"/>
                  <a:pt x="1579471" y="4209934"/>
                </a:cubicBezTo>
                <a:cubicBezTo>
                  <a:pt x="1585441" y="4196006"/>
                  <a:pt x="1590614" y="4183271"/>
                  <a:pt x="1596981" y="4168547"/>
                </a:cubicBezTo>
                <a:cubicBezTo>
                  <a:pt x="1571512" y="4157404"/>
                  <a:pt x="1548033" y="4147058"/>
                  <a:pt x="1522962" y="4135915"/>
                </a:cubicBezTo>
                <a:close/>
                <a:moveTo>
                  <a:pt x="2773725" y="4125568"/>
                </a:moveTo>
                <a:cubicBezTo>
                  <a:pt x="2759399" y="4130343"/>
                  <a:pt x="2747460" y="4134323"/>
                  <a:pt x="2734328" y="4138700"/>
                </a:cubicBezTo>
                <a:cubicBezTo>
                  <a:pt x="2738307" y="4151833"/>
                  <a:pt x="2741491" y="4162976"/>
                  <a:pt x="2745073" y="4175312"/>
                </a:cubicBezTo>
                <a:cubicBezTo>
                  <a:pt x="2759001" y="4170935"/>
                  <a:pt x="2770939" y="4167353"/>
                  <a:pt x="2786062" y="4162976"/>
                </a:cubicBezTo>
                <a:cubicBezTo>
                  <a:pt x="2781684" y="4149047"/>
                  <a:pt x="2777704" y="4137905"/>
                  <a:pt x="2773725" y="4125568"/>
                </a:cubicBezTo>
                <a:close/>
                <a:moveTo>
                  <a:pt x="1883507" y="4125170"/>
                </a:moveTo>
                <a:cubicBezTo>
                  <a:pt x="1879925" y="4140292"/>
                  <a:pt x="1876343" y="4154220"/>
                  <a:pt x="1872762" y="4168945"/>
                </a:cubicBezTo>
                <a:cubicBezTo>
                  <a:pt x="1898231" y="4174516"/>
                  <a:pt x="1921312" y="4179689"/>
                  <a:pt x="1947577" y="4185659"/>
                </a:cubicBezTo>
                <a:cubicBezTo>
                  <a:pt x="1950363" y="4169741"/>
                  <a:pt x="1953148" y="4155812"/>
                  <a:pt x="1956332" y="4141088"/>
                </a:cubicBezTo>
                <a:cubicBezTo>
                  <a:pt x="1930863" y="4135517"/>
                  <a:pt x="1908180" y="4130741"/>
                  <a:pt x="1883507" y="4125170"/>
                </a:cubicBezTo>
                <a:close/>
                <a:moveTo>
                  <a:pt x="1996525" y="4124374"/>
                </a:moveTo>
                <a:cubicBezTo>
                  <a:pt x="1991352" y="4153027"/>
                  <a:pt x="1986974" y="4179292"/>
                  <a:pt x="1982199" y="4207546"/>
                </a:cubicBezTo>
                <a:cubicBezTo>
                  <a:pt x="2004882" y="4210730"/>
                  <a:pt x="2025177" y="4213913"/>
                  <a:pt x="2047463" y="4217097"/>
                </a:cubicBezTo>
                <a:cubicBezTo>
                  <a:pt x="2051442" y="4188444"/>
                  <a:pt x="2055024" y="4161782"/>
                  <a:pt x="2058605" y="4133527"/>
                </a:cubicBezTo>
                <a:cubicBezTo>
                  <a:pt x="2037514" y="4130343"/>
                  <a:pt x="2017616" y="4127558"/>
                  <a:pt x="1996525" y="4124374"/>
                </a:cubicBezTo>
                <a:close/>
                <a:moveTo>
                  <a:pt x="1653888" y="4120792"/>
                </a:moveTo>
                <a:cubicBezTo>
                  <a:pt x="1648317" y="4135517"/>
                  <a:pt x="1643144" y="4148649"/>
                  <a:pt x="1637572" y="4162976"/>
                </a:cubicBezTo>
                <a:cubicBezTo>
                  <a:pt x="1663837" y="4172526"/>
                  <a:pt x="1687316" y="4181281"/>
                  <a:pt x="1712785" y="4190036"/>
                </a:cubicBezTo>
                <a:cubicBezTo>
                  <a:pt x="1717958" y="4174516"/>
                  <a:pt x="1721938" y="4161782"/>
                  <a:pt x="1726713" y="4147455"/>
                </a:cubicBezTo>
                <a:cubicBezTo>
                  <a:pt x="1702040" y="4138700"/>
                  <a:pt x="1678561" y="4129945"/>
                  <a:pt x="1653888" y="4120792"/>
                </a:cubicBezTo>
                <a:close/>
                <a:moveTo>
                  <a:pt x="2930518" y="4117609"/>
                </a:moveTo>
                <a:cubicBezTo>
                  <a:pt x="2916192" y="4123578"/>
                  <a:pt x="2904651" y="4127956"/>
                  <a:pt x="2890325" y="4133925"/>
                </a:cubicBezTo>
                <a:cubicBezTo>
                  <a:pt x="2901866" y="4164169"/>
                  <a:pt x="2913008" y="4192026"/>
                  <a:pt x="2924549" y="4221872"/>
                </a:cubicBezTo>
                <a:cubicBezTo>
                  <a:pt x="2939273" y="4215903"/>
                  <a:pt x="2952405" y="4210730"/>
                  <a:pt x="2967130" y="4204362"/>
                </a:cubicBezTo>
                <a:cubicBezTo>
                  <a:pt x="2954395" y="4174516"/>
                  <a:pt x="2942457" y="4146261"/>
                  <a:pt x="2930518" y="4117609"/>
                </a:cubicBezTo>
                <a:close/>
                <a:moveTo>
                  <a:pt x="2820683" y="4110446"/>
                </a:moveTo>
                <a:cubicBezTo>
                  <a:pt x="2806755" y="4114823"/>
                  <a:pt x="2795214" y="4118803"/>
                  <a:pt x="2780888" y="4123976"/>
                </a:cubicBezTo>
                <a:cubicBezTo>
                  <a:pt x="2785266" y="4137109"/>
                  <a:pt x="2788847" y="4147853"/>
                  <a:pt x="2792827" y="4160588"/>
                </a:cubicBezTo>
                <a:cubicBezTo>
                  <a:pt x="2807153" y="4155415"/>
                  <a:pt x="2819888" y="4151037"/>
                  <a:pt x="2833418" y="4146261"/>
                </a:cubicBezTo>
                <a:cubicBezTo>
                  <a:pt x="2828643" y="4132731"/>
                  <a:pt x="2824663" y="4121986"/>
                  <a:pt x="2820683" y="4110446"/>
                </a:cubicBezTo>
                <a:close/>
                <a:moveTo>
                  <a:pt x="2256786" y="4107660"/>
                </a:moveTo>
                <a:cubicBezTo>
                  <a:pt x="2256786" y="4128751"/>
                  <a:pt x="2256786" y="4148251"/>
                  <a:pt x="2256786" y="4168547"/>
                </a:cubicBezTo>
                <a:cubicBezTo>
                  <a:pt x="2275887" y="4168547"/>
                  <a:pt x="2293795" y="4168547"/>
                  <a:pt x="2310111" y="4168547"/>
                </a:cubicBezTo>
                <a:cubicBezTo>
                  <a:pt x="2310111" y="4146659"/>
                  <a:pt x="2310111" y="4126762"/>
                  <a:pt x="2310111" y="4107660"/>
                </a:cubicBezTo>
                <a:cubicBezTo>
                  <a:pt x="2291009" y="4107660"/>
                  <a:pt x="2274295" y="4107660"/>
                  <a:pt x="2256786" y="4107660"/>
                </a:cubicBezTo>
                <a:close/>
                <a:moveTo>
                  <a:pt x="2177593" y="4104079"/>
                </a:moveTo>
                <a:cubicBezTo>
                  <a:pt x="2176399" y="4125568"/>
                  <a:pt x="2175205" y="4145466"/>
                  <a:pt x="2173613" y="4167751"/>
                </a:cubicBezTo>
                <a:cubicBezTo>
                  <a:pt x="2193511" y="4167751"/>
                  <a:pt x="2211021" y="4167751"/>
                  <a:pt x="2230123" y="4167751"/>
                </a:cubicBezTo>
                <a:cubicBezTo>
                  <a:pt x="2230123" y="4147853"/>
                  <a:pt x="2230123" y="4128354"/>
                  <a:pt x="2230123" y="4106466"/>
                </a:cubicBezTo>
                <a:cubicBezTo>
                  <a:pt x="2212613" y="4105671"/>
                  <a:pt x="2196297" y="4104874"/>
                  <a:pt x="2177593" y="4104079"/>
                </a:cubicBezTo>
                <a:close/>
                <a:moveTo>
                  <a:pt x="2389701" y="4102089"/>
                </a:moveTo>
                <a:cubicBezTo>
                  <a:pt x="2370600" y="4103283"/>
                  <a:pt x="2354284" y="4104476"/>
                  <a:pt x="2335580" y="4105671"/>
                </a:cubicBezTo>
                <a:cubicBezTo>
                  <a:pt x="2336376" y="4127956"/>
                  <a:pt x="2337570" y="4147455"/>
                  <a:pt x="2338764" y="4169343"/>
                </a:cubicBezTo>
                <a:cubicBezTo>
                  <a:pt x="2357865" y="4168149"/>
                  <a:pt x="2375375" y="4166955"/>
                  <a:pt x="2394875" y="4165363"/>
                </a:cubicBezTo>
                <a:cubicBezTo>
                  <a:pt x="2392885" y="4143476"/>
                  <a:pt x="2391293" y="4123578"/>
                  <a:pt x="2389701" y="4102089"/>
                </a:cubicBezTo>
                <a:close/>
                <a:moveTo>
                  <a:pt x="2514260" y="4101293"/>
                </a:moveTo>
                <a:cubicBezTo>
                  <a:pt x="2502720" y="4102487"/>
                  <a:pt x="2492373" y="4104079"/>
                  <a:pt x="2478843" y="4105671"/>
                </a:cubicBezTo>
                <a:cubicBezTo>
                  <a:pt x="2481230" y="4121191"/>
                  <a:pt x="2483220" y="4133527"/>
                  <a:pt x="2485210" y="4147455"/>
                </a:cubicBezTo>
                <a:cubicBezTo>
                  <a:pt x="2498342" y="4145068"/>
                  <a:pt x="2509485" y="4143476"/>
                  <a:pt x="2521025" y="4141486"/>
                </a:cubicBezTo>
                <a:cubicBezTo>
                  <a:pt x="2518638" y="4127160"/>
                  <a:pt x="2516648" y="4114823"/>
                  <a:pt x="2514260" y="4101293"/>
                </a:cubicBezTo>
                <a:close/>
                <a:moveTo>
                  <a:pt x="1067705" y="4101293"/>
                </a:moveTo>
                <a:cubicBezTo>
                  <a:pt x="1057358" y="4114823"/>
                  <a:pt x="1047807" y="4127160"/>
                  <a:pt x="1037859" y="4140292"/>
                </a:cubicBezTo>
                <a:cubicBezTo>
                  <a:pt x="1054573" y="4152231"/>
                  <a:pt x="1067307" y="4161782"/>
                  <a:pt x="1081235" y="4172128"/>
                </a:cubicBezTo>
                <a:cubicBezTo>
                  <a:pt x="1091582" y="4158200"/>
                  <a:pt x="1100337" y="4145864"/>
                  <a:pt x="1109888" y="4133129"/>
                </a:cubicBezTo>
                <a:cubicBezTo>
                  <a:pt x="1095164" y="4121986"/>
                  <a:pt x="1082031" y="4112038"/>
                  <a:pt x="1067705" y="4101293"/>
                </a:cubicBezTo>
                <a:close/>
                <a:moveTo>
                  <a:pt x="2975885" y="4097711"/>
                </a:moveTo>
                <a:cubicBezTo>
                  <a:pt x="2962354" y="4104079"/>
                  <a:pt x="2950018" y="4109650"/>
                  <a:pt x="2936487" y="4115619"/>
                </a:cubicBezTo>
                <a:cubicBezTo>
                  <a:pt x="2949222" y="4145068"/>
                  <a:pt x="2961160" y="4173322"/>
                  <a:pt x="2973497" y="4201975"/>
                </a:cubicBezTo>
                <a:cubicBezTo>
                  <a:pt x="2989017" y="4195210"/>
                  <a:pt x="3001354" y="4189638"/>
                  <a:pt x="3015282" y="4183271"/>
                </a:cubicBezTo>
                <a:cubicBezTo>
                  <a:pt x="3002149" y="4154220"/>
                  <a:pt x="2989813" y="4126762"/>
                  <a:pt x="2975885" y="4097711"/>
                </a:cubicBezTo>
                <a:close/>
                <a:moveTo>
                  <a:pt x="1779243" y="4096120"/>
                </a:moveTo>
                <a:cubicBezTo>
                  <a:pt x="1774866" y="4110844"/>
                  <a:pt x="1770886" y="4123976"/>
                  <a:pt x="1766111" y="4139099"/>
                </a:cubicBezTo>
                <a:cubicBezTo>
                  <a:pt x="1791580" y="4146261"/>
                  <a:pt x="1815059" y="4153027"/>
                  <a:pt x="1839732" y="4159792"/>
                </a:cubicBezTo>
                <a:cubicBezTo>
                  <a:pt x="1843711" y="4144272"/>
                  <a:pt x="1846895" y="4131537"/>
                  <a:pt x="1850875" y="4116415"/>
                </a:cubicBezTo>
                <a:cubicBezTo>
                  <a:pt x="1825803" y="4109252"/>
                  <a:pt x="1803518" y="4102885"/>
                  <a:pt x="1779243" y="4096120"/>
                </a:cubicBezTo>
                <a:close/>
                <a:moveTo>
                  <a:pt x="2866050" y="4093334"/>
                </a:moveTo>
                <a:cubicBezTo>
                  <a:pt x="2852122" y="4098507"/>
                  <a:pt x="2840183" y="4103283"/>
                  <a:pt x="2827448" y="4108058"/>
                </a:cubicBezTo>
                <a:cubicBezTo>
                  <a:pt x="2831826" y="4120395"/>
                  <a:pt x="2835806" y="4130741"/>
                  <a:pt x="2840581" y="4144272"/>
                </a:cubicBezTo>
                <a:cubicBezTo>
                  <a:pt x="2854907" y="4138700"/>
                  <a:pt x="2867642" y="4133527"/>
                  <a:pt x="2880774" y="4128354"/>
                </a:cubicBezTo>
                <a:cubicBezTo>
                  <a:pt x="2875203" y="4115221"/>
                  <a:pt x="2870825" y="4104476"/>
                  <a:pt x="2866050" y="4093334"/>
                </a:cubicBezTo>
                <a:close/>
                <a:moveTo>
                  <a:pt x="3548537" y="4083783"/>
                </a:moveTo>
                <a:cubicBezTo>
                  <a:pt x="3535007" y="4094926"/>
                  <a:pt x="3522671" y="4104874"/>
                  <a:pt x="3509538" y="4115619"/>
                </a:cubicBezTo>
                <a:cubicBezTo>
                  <a:pt x="3517895" y="4125966"/>
                  <a:pt x="3525058" y="4135119"/>
                  <a:pt x="3533017" y="4145068"/>
                </a:cubicBezTo>
                <a:cubicBezTo>
                  <a:pt x="3546946" y="4133925"/>
                  <a:pt x="3559282" y="4123578"/>
                  <a:pt x="3572813" y="4112436"/>
                </a:cubicBezTo>
                <a:cubicBezTo>
                  <a:pt x="3564058" y="4102487"/>
                  <a:pt x="3556895" y="4093334"/>
                  <a:pt x="3548537" y="4083783"/>
                </a:cubicBezTo>
                <a:close/>
                <a:moveTo>
                  <a:pt x="1550819" y="4077018"/>
                </a:moveTo>
                <a:cubicBezTo>
                  <a:pt x="1544452" y="4090946"/>
                  <a:pt x="1538880" y="4102487"/>
                  <a:pt x="1531717" y="4117211"/>
                </a:cubicBezTo>
                <a:cubicBezTo>
                  <a:pt x="1556788" y="4128751"/>
                  <a:pt x="1579869" y="4139099"/>
                  <a:pt x="1604542" y="4149843"/>
                </a:cubicBezTo>
                <a:cubicBezTo>
                  <a:pt x="1610909" y="4134721"/>
                  <a:pt x="1616481" y="4121589"/>
                  <a:pt x="1622052" y="4108058"/>
                </a:cubicBezTo>
                <a:cubicBezTo>
                  <a:pt x="1596981" y="4096915"/>
                  <a:pt x="1574298" y="4087365"/>
                  <a:pt x="1550819" y="4077018"/>
                </a:cubicBezTo>
                <a:close/>
                <a:moveTo>
                  <a:pt x="2911814" y="4075028"/>
                </a:moveTo>
                <a:cubicBezTo>
                  <a:pt x="2898284" y="4080599"/>
                  <a:pt x="2886346" y="4085375"/>
                  <a:pt x="2873213" y="4090946"/>
                </a:cubicBezTo>
                <a:cubicBezTo>
                  <a:pt x="2878387" y="4103681"/>
                  <a:pt x="2882764" y="4114425"/>
                  <a:pt x="2887539" y="4127160"/>
                </a:cubicBezTo>
                <a:cubicBezTo>
                  <a:pt x="2901468" y="4121191"/>
                  <a:pt x="2913804" y="4116017"/>
                  <a:pt x="2926936" y="4110446"/>
                </a:cubicBezTo>
                <a:cubicBezTo>
                  <a:pt x="2921763" y="4097711"/>
                  <a:pt x="2916988" y="4087365"/>
                  <a:pt x="2911814" y="4075028"/>
                </a:cubicBezTo>
                <a:close/>
                <a:moveTo>
                  <a:pt x="2757409" y="4073038"/>
                </a:moveTo>
                <a:cubicBezTo>
                  <a:pt x="2743481" y="4077416"/>
                  <a:pt x="2731940" y="4080997"/>
                  <a:pt x="2718808" y="4084977"/>
                </a:cubicBezTo>
                <a:cubicBezTo>
                  <a:pt x="2722389" y="4097314"/>
                  <a:pt x="2725573" y="4107660"/>
                  <a:pt x="2729155" y="4119997"/>
                </a:cubicBezTo>
                <a:cubicBezTo>
                  <a:pt x="2742685" y="4116017"/>
                  <a:pt x="2755021" y="4112436"/>
                  <a:pt x="2768552" y="4108058"/>
                </a:cubicBezTo>
                <a:cubicBezTo>
                  <a:pt x="2764970" y="4096120"/>
                  <a:pt x="2761389" y="4085375"/>
                  <a:pt x="2757409" y="4073038"/>
                </a:cubicBezTo>
                <a:close/>
                <a:moveTo>
                  <a:pt x="2801980" y="4057916"/>
                </a:moveTo>
                <a:cubicBezTo>
                  <a:pt x="2788449" y="4062692"/>
                  <a:pt x="2776909" y="4066671"/>
                  <a:pt x="2763776" y="4071447"/>
                </a:cubicBezTo>
                <a:cubicBezTo>
                  <a:pt x="2768154" y="4083385"/>
                  <a:pt x="2771735" y="4094528"/>
                  <a:pt x="2775715" y="4106068"/>
                </a:cubicBezTo>
                <a:cubicBezTo>
                  <a:pt x="2789245" y="4101293"/>
                  <a:pt x="2801184" y="4097314"/>
                  <a:pt x="2814316" y="4092538"/>
                </a:cubicBezTo>
                <a:cubicBezTo>
                  <a:pt x="2809939" y="4080599"/>
                  <a:pt x="2806357" y="4069457"/>
                  <a:pt x="2801980" y="4057916"/>
                </a:cubicBezTo>
                <a:close/>
                <a:moveTo>
                  <a:pt x="2956783" y="4055528"/>
                </a:moveTo>
                <a:cubicBezTo>
                  <a:pt x="2942855" y="4061896"/>
                  <a:pt x="2930916" y="4067069"/>
                  <a:pt x="2918580" y="4072640"/>
                </a:cubicBezTo>
                <a:cubicBezTo>
                  <a:pt x="2924151" y="4085375"/>
                  <a:pt x="2928528" y="4095722"/>
                  <a:pt x="2934100" y="4107660"/>
                </a:cubicBezTo>
                <a:cubicBezTo>
                  <a:pt x="2947630" y="4101691"/>
                  <a:pt x="2959569" y="4096517"/>
                  <a:pt x="2973497" y="4090548"/>
                </a:cubicBezTo>
                <a:cubicBezTo>
                  <a:pt x="2967130" y="4077018"/>
                  <a:pt x="2961956" y="4066671"/>
                  <a:pt x="2956783" y="4055528"/>
                </a:cubicBezTo>
                <a:close/>
                <a:moveTo>
                  <a:pt x="1008410" y="4053539"/>
                </a:moveTo>
                <a:cubicBezTo>
                  <a:pt x="997666" y="4066671"/>
                  <a:pt x="988115" y="4078610"/>
                  <a:pt x="977370" y="4091344"/>
                </a:cubicBezTo>
                <a:cubicBezTo>
                  <a:pt x="992094" y="4103283"/>
                  <a:pt x="1005227" y="4113630"/>
                  <a:pt x="1019155" y="4125170"/>
                </a:cubicBezTo>
                <a:cubicBezTo>
                  <a:pt x="1029900" y="4111640"/>
                  <a:pt x="1039053" y="4100099"/>
                  <a:pt x="1049399" y="4086966"/>
                </a:cubicBezTo>
                <a:cubicBezTo>
                  <a:pt x="1035471" y="4075824"/>
                  <a:pt x="1022339" y="4065079"/>
                  <a:pt x="1008410" y="4053539"/>
                </a:cubicBezTo>
                <a:close/>
                <a:moveTo>
                  <a:pt x="1111082" y="4045182"/>
                </a:moveTo>
                <a:cubicBezTo>
                  <a:pt x="1100337" y="4059110"/>
                  <a:pt x="1091184" y="4071049"/>
                  <a:pt x="1081235" y="4084181"/>
                </a:cubicBezTo>
                <a:cubicBezTo>
                  <a:pt x="1095960" y="4094926"/>
                  <a:pt x="1108694" y="4104476"/>
                  <a:pt x="1123020" y="4115221"/>
                </a:cubicBezTo>
                <a:cubicBezTo>
                  <a:pt x="1132571" y="4101691"/>
                  <a:pt x="1141724" y="4089752"/>
                  <a:pt x="1151673" y="4075824"/>
                </a:cubicBezTo>
                <a:cubicBezTo>
                  <a:pt x="1137347" y="4064681"/>
                  <a:pt x="1124612" y="4055131"/>
                  <a:pt x="1111082" y="4045182"/>
                </a:cubicBezTo>
                <a:close/>
                <a:moveTo>
                  <a:pt x="2846152" y="4041600"/>
                </a:moveTo>
                <a:cubicBezTo>
                  <a:pt x="2833020" y="4046773"/>
                  <a:pt x="2821479" y="4051151"/>
                  <a:pt x="2808745" y="4056722"/>
                </a:cubicBezTo>
                <a:cubicBezTo>
                  <a:pt x="2813122" y="4068661"/>
                  <a:pt x="2816704" y="4079007"/>
                  <a:pt x="2821081" y="4090946"/>
                </a:cubicBezTo>
                <a:cubicBezTo>
                  <a:pt x="2834214" y="4085773"/>
                  <a:pt x="2846550" y="4081396"/>
                  <a:pt x="2860081" y="4076222"/>
                </a:cubicBezTo>
                <a:cubicBezTo>
                  <a:pt x="2855305" y="4063886"/>
                  <a:pt x="2850928" y="4053141"/>
                  <a:pt x="2846152" y="4041600"/>
                </a:cubicBezTo>
                <a:close/>
                <a:moveTo>
                  <a:pt x="3512722" y="4040008"/>
                </a:moveTo>
                <a:cubicBezTo>
                  <a:pt x="3499192" y="4051151"/>
                  <a:pt x="3486855" y="4061100"/>
                  <a:pt x="3474518" y="4071447"/>
                </a:cubicBezTo>
                <a:cubicBezTo>
                  <a:pt x="3482079" y="4080997"/>
                  <a:pt x="3488447" y="4088956"/>
                  <a:pt x="3495610" y="4097314"/>
                </a:cubicBezTo>
                <a:cubicBezTo>
                  <a:pt x="3509538" y="4085773"/>
                  <a:pt x="3521079" y="4076222"/>
                  <a:pt x="3534211" y="4065875"/>
                </a:cubicBezTo>
                <a:cubicBezTo>
                  <a:pt x="3526650" y="4057120"/>
                  <a:pt x="3520681" y="4049559"/>
                  <a:pt x="3512722" y="4040008"/>
                </a:cubicBezTo>
                <a:close/>
                <a:moveTo>
                  <a:pt x="2889927" y="4024090"/>
                </a:moveTo>
                <a:cubicBezTo>
                  <a:pt x="2876795" y="4029662"/>
                  <a:pt x="2865254" y="4034437"/>
                  <a:pt x="2852917" y="4039610"/>
                </a:cubicBezTo>
                <a:cubicBezTo>
                  <a:pt x="2857693" y="4051151"/>
                  <a:pt x="2861672" y="4061498"/>
                  <a:pt x="2866448" y="4073834"/>
                </a:cubicBezTo>
                <a:cubicBezTo>
                  <a:pt x="2881172" y="4067467"/>
                  <a:pt x="2892315" y="4062692"/>
                  <a:pt x="2904651" y="4057518"/>
                </a:cubicBezTo>
                <a:cubicBezTo>
                  <a:pt x="2899478" y="4045580"/>
                  <a:pt x="2894702" y="4035631"/>
                  <a:pt x="2889927" y="4024090"/>
                </a:cubicBezTo>
                <a:close/>
                <a:moveTo>
                  <a:pt x="2629667" y="4019713"/>
                </a:moveTo>
                <a:cubicBezTo>
                  <a:pt x="2617330" y="4022498"/>
                  <a:pt x="2607381" y="4024886"/>
                  <a:pt x="2595841" y="4027672"/>
                </a:cubicBezTo>
                <a:cubicBezTo>
                  <a:pt x="2599422" y="4041600"/>
                  <a:pt x="2602208" y="4053937"/>
                  <a:pt x="2605391" y="4067865"/>
                </a:cubicBezTo>
                <a:cubicBezTo>
                  <a:pt x="2616932" y="4065079"/>
                  <a:pt x="2627279" y="4063090"/>
                  <a:pt x="2639615" y="4060304"/>
                </a:cubicBezTo>
                <a:cubicBezTo>
                  <a:pt x="2636034" y="4045580"/>
                  <a:pt x="2632850" y="4033243"/>
                  <a:pt x="2629667" y="4019713"/>
                </a:cubicBezTo>
                <a:close/>
                <a:moveTo>
                  <a:pt x="2183562" y="4012152"/>
                </a:moveTo>
                <a:cubicBezTo>
                  <a:pt x="2181971" y="4034039"/>
                  <a:pt x="2180777" y="4053937"/>
                  <a:pt x="2179583" y="4075426"/>
                </a:cubicBezTo>
                <a:cubicBezTo>
                  <a:pt x="2197889" y="4076222"/>
                  <a:pt x="2213807" y="4077018"/>
                  <a:pt x="2232908" y="4078212"/>
                </a:cubicBezTo>
                <a:cubicBezTo>
                  <a:pt x="2232908" y="4054732"/>
                  <a:pt x="2232908" y="4034835"/>
                  <a:pt x="2232908" y="4014539"/>
                </a:cubicBezTo>
                <a:cubicBezTo>
                  <a:pt x="2216194" y="4013743"/>
                  <a:pt x="2200674" y="4012948"/>
                  <a:pt x="2183562" y="4012152"/>
                </a:cubicBezTo>
                <a:close/>
                <a:moveTo>
                  <a:pt x="2382538" y="4010162"/>
                </a:moveTo>
                <a:cubicBezTo>
                  <a:pt x="2364630" y="4011356"/>
                  <a:pt x="2349110" y="4012550"/>
                  <a:pt x="2334386" y="4013346"/>
                </a:cubicBezTo>
                <a:cubicBezTo>
                  <a:pt x="2334386" y="4035631"/>
                  <a:pt x="2334386" y="4055131"/>
                  <a:pt x="2334386" y="4076620"/>
                </a:cubicBezTo>
                <a:cubicBezTo>
                  <a:pt x="2352294" y="4075426"/>
                  <a:pt x="2368610" y="4074630"/>
                  <a:pt x="2387712" y="4073834"/>
                </a:cubicBezTo>
                <a:cubicBezTo>
                  <a:pt x="2385722" y="4051549"/>
                  <a:pt x="2384130" y="4031651"/>
                  <a:pt x="2382538" y="4010162"/>
                </a:cubicBezTo>
                <a:close/>
                <a:moveTo>
                  <a:pt x="2109145" y="4005387"/>
                </a:moveTo>
                <a:cubicBezTo>
                  <a:pt x="2106758" y="4027274"/>
                  <a:pt x="2104768" y="4047172"/>
                  <a:pt x="2102380" y="4068661"/>
                </a:cubicBezTo>
                <a:cubicBezTo>
                  <a:pt x="2120686" y="4070651"/>
                  <a:pt x="2136604" y="4072242"/>
                  <a:pt x="2155308" y="4073436"/>
                </a:cubicBezTo>
                <a:cubicBezTo>
                  <a:pt x="2156899" y="4051947"/>
                  <a:pt x="2158094" y="4032049"/>
                  <a:pt x="2159685" y="4010162"/>
                </a:cubicBezTo>
                <a:cubicBezTo>
                  <a:pt x="2142175" y="4008570"/>
                  <a:pt x="2126655" y="4006978"/>
                  <a:pt x="2109145" y="4005387"/>
                </a:cubicBezTo>
                <a:close/>
                <a:moveTo>
                  <a:pt x="2933702" y="4004988"/>
                </a:moveTo>
                <a:cubicBezTo>
                  <a:pt x="2921365" y="4010560"/>
                  <a:pt x="2910621" y="4015335"/>
                  <a:pt x="2897090" y="4021305"/>
                </a:cubicBezTo>
                <a:cubicBezTo>
                  <a:pt x="2902264" y="4033641"/>
                  <a:pt x="2907039" y="4043988"/>
                  <a:pt x="2912212" y="4055528"/>
                </a:cubicBezTo>
                <a:cubicBezTo>
                  <a:pt x="2925743" y="4049161"/>
                  <a:pt x="2936885" y="4043590"/>
                  <a:pt x="2949620" y="4037621"/>
                </a:cubicBezTo>
                <a:cubicBezTo>
                  <a:pt x="2943650" y="4025284"/>
                  <a:pt x="2938875" y="4015733"/>
                  <a:pt x="2933702" y="4004988"/>
                </a:cubicBezTo>
                <a:close/>
                <a:moveTo>
                  <a:pt x="951503" y="4003397"/>
                </a:moveTo>
                <a:cubicBezTo>
                  <a:pt x="939962" y="4015733"/>
                  <a:pt x="930014" y="4026876"/>
                  <a:pt x="918473" y="4039610"/>
                </a:cubicBezTo>
                <a:cubicBezTo>
                  <a:pt x="933197" y="4052743"/>
                  <a:pt x="945534" y="4063487"/>
                  <a:pt x="959064" y="4075426"/>
                </a:cubicBezTo>
                <a:cubicBezTo>
                  <a:pt x="970207" y="4061896"/>
                  <a:pt x="980156" y="4050355"/>
                  <a:pt x="990900" y="4037621"/>
                </a:cubicBezTo>
                <a:cubicBezTo>
                  <a:pt x="976574" y="4025284"/>
                  <a:pt x="964636" y="4014539"/>
                  <a:pt x="951503" y="4003397"/>
                </a:cubicBezTo>
                <a:close/>
                <a:moveTo>
                  <a:pt x="1701643" y="3999815"/>
                </a:moveTo>
                <a:cubicBezTo>
                  <a:pt x="1696071" y="4014539"/>
                  <a:pt x="1691296" y="4027274"/>
                  <a:pt x="1685724" y="4041600"/>
                </a:cubicBezTo>
                <a:cubicBezTo>
                  <a:pt x="1708806" y="4049957"/>
                  <a:pt x="1731091" y="4058314"/>
                  <a:pt x="1754570" y="4066671"/>
                </a:cubicBezTo>
                <a:cubicBezTo>
                  <a:pt x="1759346" y="4051549"/>
                  <a:pt x="1764121" y="4038417"/>
                  <a:pt x="1768896" y="4024090"/>
                </a:cubicBezTo>
                <a:cubicBezTo>
                  <a:pt x="1745019" y="4015335"/>
                  <a:pt x="1723928" y="4007376"/>
                  <a:pt x="1701643" y="3999815"/>
                </a:cubicBezTo>
                <a:close/>
                <a:moveTo>
                  <a:pt x="1054175" y="3999019"/>
                </a:moveTo>
                <a:cubicBezTo>
                  <a:pt x="1043032" y="4012550"/>
                  <a:pt x="1033083" y="4024090"/>
                  <a:pt x="1022737" y="4036825"/>
                </a:cubicBezTo>
                <a:cubicBezTo>
                  <a:pt x="1036267" y="4047967"/>
                  <a:pt x="1049001" y="4058314"/>
                  <a:pt x="1062930" y="4069457"/>
                </a:cubicBezTo>
                <a:cubicBezTo>
                  <a:pt x="1073674" y="4056324"/>
                  <a:pt x="1083225" y="4044386"/>
                  <a:pt x="1093572" y="4031253"/>
                </a:cubicBezTo>
                <a:cubicBezTo>
                  <a:pt x="1080042" y="4020111"/>
                  <a:pt x="1067705" y="4010162"/>
                  <a:pt x="1054175" y="3999019"/>
                </a:cubicBezTo>
                <a:close/>
                <a:moveTo>
                  <a:pt x="1914149" y="3997825"/>
                </a:moveTo>
                <a:cubicBezTo>
                  <a:pt x="1910169" y="4012948"/>
                  <a:pt x="1906986" y="4026478"/>
                  <a:pt x="1903404" y="4041998"/>
                </a:cubicBezTo>
                <a:cubicBezTo>
                  <a:pt x="1927281" y="4047172"/>
                  <a:pt x="1948771" y="4051549"/>
                  <a:pt x="1972648" y="4056722"/>
                </a:cubicBezTo>
                <a:cubicBezTo>
                  <a:pt x="1975831" y="4041202"/>
                  <a:pt x="1978219" y="4027672"/>
                  <a:pt x="1980607" y="4012550"/>
                </a:cubicBezTo>
                <a:cubicBezTo>
                  <a:pt x="1957924" y="4007774"/>
                  <a:pt x="1937230" y="4002999"/>
                  <a:pt x="1914149" y="3997825"/>
                </a:cubicBezTo>
                <a:close/>
                <a:moveTo>
                  <a:pt x="2515056" y="3993846"/>
                </a:moveTo>
                <a:cubicBezTo>
                  <a:pt x="2503516" y="3995836"/>
                  <a:pt x="2493965" y="3997428"/>
                  <a:pt x="2482026" y="3999417"/>
                </a:cubicBezTo>
                <a:cubicBezTo>
                  <a:pt x="2484016" y="4014142"/>
                  <a:pt x="2486006" y="4026080"/>
                  <a:pt x="2487996" y="4040008"/>
                </a:cubicBezTo>
                <a:cubicBezTo>
                  <a:pt x="2499934" y="4038417"/>
                  <a:pt x="2509883" y="4036825"/>
                  <a:pt x="2521821" y="4035233"/>
                </a:cubicBezTo>
                <a:cubicBezTo>
                  <a:pt x="2519434" y="4020509"/>
                  <a:pt x="2517444" y="4007774"/>
                  <a:pt x="2515056" y="3993846"/>
                </a:cubicBezTo>
                <a:close/>
                <a:moveTo>
                  <a:pt x="1266681" y="3993050"/>
                </a:moveTo>
                <a:cubicBezTo>
                  <a:pt x="1262304" y="3999417"/>
                  <a:pt x="1259120" y="4004193"/>
                  <a:pt x="1253947" y="4010958"/>
                </a:cubicBezTo>
                <a:cubicBezTo>
                  <a:pt x="1283793" y="4030458"/>
                  <a:pt x="1311650" y="4048365"/>
                  <a:pt x="1340302" y="4067069"/>
                </a:cubicBezTo>
                <a:cubicBezTo>
                  <a:pt x="1344680" y="4059110"/>
                  <a:pt x="1347465" y="4053539"/>
                  <a:pt x="1350251" y="4047569"/>
                </a:cubicBezTo>
                <a:cubicBezTo>
                  <a:pt x="1321996" y="4028866"/>
                  <a:pt x="1294538" y="4010958"/>
                  <a:pt x="1266681" y="3993050"/>
                </a:cubicBezTo>
                <a:close/>
                <a:moveTo>
                  <a:pt x="3163718" y="3989866"/>
                </a:moveTo>
                <a:cubicBezTo>
                  <a:pt x="3153769" y="3995836"/>
                  <a:pt x="3145412" y="4001009"/>
                  <a:pt x="3135861" y="4006978"/>
                </a:cubicBezTo>
                <a:cubicBezTo>
                  <a:pt x="3142626" y="4018121"/>
                  <a:pt x="3148198" y="4027274"/>
                  <a:pt x="3154565" y="4038019"/>
                </a:cubicBezTo>
                <a:cubicBezTo>
                  <a:pt x="3164514" y="4031651"/>
                  <a:pt x="3173269" y="4026478"/>
                  <a:pt x="3183218" y="4020509"/>
                </a:cubicBezTo>
                <a:cubicBezTo>
                  <a:pt x="3176054" y="4009764"/>
                  <a:pt x="3170483" y="4000213"/>
                  <a:pt x="3163718" y="3989866"/>
                </a:cubicBezTo>
                <a:close/>
                <a:moveTo>
                  <a:pt x="1154459" y="3989070"/>
                </a:moveTo>
                <a:cubicBezTo>
                  <a:pt x="1144112" y="4002601"/>
                  <a:pt x="1134959" y="4014539"/>
                  <a:pt x="1125010" y="4027672"/>
                </a:cubicBezTo>
                <a:cubicBezTo>
                  <a:pt x="1138938" y="4038019"/>
                  <a:pt x="1151275" y="4047569"/>
                  <a:pt x="1164805" y="4057518"/>
                </a:cubicBezTo>
                <a:cubicBezTo>
                  <a:pt x="1174754" y="4043988"/>
                  <a:pt x="1183907" y="4032049"/>
                  <a:pt x="1193458" y="4018519"/>
                </a:cubicBezTo>
                <a:cubicBezTo>
                  <a:pt x="1179928" y="4008172"/>
                  <a:pt x="1167591" y="3999019"/>
                  <a:pt x="1154459" y="3989070"/>
                </a:cubicBezTo>
                <a:close/>
                <a:moveTo>
                  <a:pt x="2726369" y="3975938"/>
                </a:moveTo>
                <a:cubicBezTo>
                  <a:pt x="2713634" y="3979918"/>
                  <a:pt x="2702492" y="3983499"/>
                  <a:pt x="2690155" y="3987479"/>
                </a:cubicBezTo>
                <a:cubicBezTo>
                  <a:pt x="2699308" y="4018121"/>
                  <a:pt x="2707665" y="4047172"/>
                  <a:pt x="2716818" y="4077416"/>
                </a:cubicBezTo>
                <a:cubicBezTo>
                  <a:pt x="2730348" y="4073436"/>
                  <a:pt x="2741889" y="4069855"/>
                  <a:pt x="2755419" y="4065875"/>
                </a:cubicBezTo>
                <a:cubicBezTo>
                  <a:pt x="2745470" y="4034437"/>
                  <a:pt x="2735920" y="4005784"/>
                  <a:pt x="2726369" y="3975938"/>
                </a:cubicBezTo>
                <a:close/>
                <a:moveTo>
                  <a:pt x="1818640" y="3971561"/>
                </a:moveTo>
                <a:cubicBezTo>
                  <a:pt x="1814263" y="3986285"/>
                  <a:pt x="1810283" y="3999417"/>
                  <a:pt x="1805508" y="4014142"/>
                </a:cubicBezTo>
                <a:cubicBezTo>
                  <a:pt x="1828589" y="4020907"/>
                  <a:pt x="1850079" y="4026876"/>
                  <a:pt x="1873160" y="4033641"/>
                </a:cubicBezTo>
                <a:cubicBezTo>
                  <a:pt x="1877139" y="4018917"/>
                  <a:pt x="1880721" y="4005784"/>
                  <a:pt x="1884700" y="3990264"/>
                </a:cubicBezTo>
                <a:cubicBezTo>
                  <a:pt x="1861619" y="3983897"/>
                  <a:pt x="1840926" y="3977928"/>
                  <a:pt x="1818640" y="3971561"/>
                </a:cubicBezTo>
                <a:close/>
                <a:moveTo>
                  <a:pt x="3108801" y="3966387"/>
                </a:moveTo>
                <a:cubicBezTo>
                  <a:pt x="3098056" y="3973152"/>
                  <a:pt x="3089699" y="3977928"/>
                  <a:pt x="3081342" y="3983101"/>
                </a:cubicBezTo>
                <a:cubicBezTo>
                  <a:pt x="3088107" y="3994642"/>
                  <a:pt x="3093678" y="4003795"/>
                  <a:pt x="3099648" y="4014142"/>
                </a:cubicBezTo>
                <a:cubicBezTo>
                  <a:pt x="3109994" y="4008172"/>
                  <a:pt x="3117953" y="4003397"/>
                  <a:pt x="3127106" y="3997825"/>
                </a:cubicBezTo>
                <a:cubicBezTo>
                  <a:pt x="3120739" y="3986683"/>
                  <a:pt x="3115168" y="3977132"/>
                  <a:pt x="3108801" y="3966387"/>
                </a:cubicBezTo>
                <a:close/>
                <a:moveTo>
                  <a:pt x="2768154" y="3961612"/>
                </a:moveTo>
                <a:cubicBezTo>
                  <a:pt x="2755021" y="3965989"/>
                  <a:pt x="2744675" y="3969571"/>
                  <a:pt x="2732338" y="3973948"/>
                </a:cubicBezTo>
                <a:cubicBezTo>
                  <a:pt x="2742287" y="4004193"/>
                  <a:pt x="2751440" y="4033243"/>
                  <a:pt x="2761389" y="4063487"/>
                </a:cubicBezTo>
                <a:cubicBezTo>
                  <a:pt x="2774919" y="4059110"/>
                  <a:pt x="2786062" y="4055528"/>
                  <a:pt x="2799592" y="4050753"/>
                </a:cubicBezTo>
                <a:cubicBezTo>
                  <a:pt x="2788847" y="4019713"/>
                  <a:pt x="2778500" y="3991060"/>
                  <a:pt x="2768154" y="3961612"/>
                </a:cubicBezTo>
                <a:close/>
                <a:moveTo>
                  <a:pt x="1606532" y="3958428"/>
                </a:moveTo>
                <a:cubicBezTo>
                  <a:pt x="1600165" y="3972357"/>
                  <a:pt x="1594196" y="3984693"/>
                  <a:pt x="1587430" y="3999019"/>
                </a:cubicBezTo>
                <a:cubicBezTo>
                  <a:pt x="1610511" y="4008968"/>
                  <a:pt x="1631603" y="4018519"/>
                  <a:pt x="1654684" y="4028866"/>
                </a:cubicBezTo>
                <a:cubicBezTo>
                  <a:pt x="1660653" y="4014539"/>
                  <a:pt x="1666225" y="4002203"/>
                  <a:pt x="1672194" y="3987479"/>
                </a:cubicBezTo>
                <a:cubicBezTo>
                  <a:pt x="1649113" y="3977132"/>
                  <a:pt x="1628419" y="3967979"/>
                  <a:pt x="1606532" y="3958428"/>
                </a:cubicBezTo>
                <a:close/>
                <a:moveTo>
                  <a:pt x="897780" y="3953653"/>
                </a:moveTo>
                <a:cubicBezTo>
                  <a:pt x="885443" y="3964795"/>
                  <a:pt x="874300" y="3975142"/>
                  <a:pt x="861566" y="3986683"/>
                </a:cubicBezTo>
                <a:cubicBezTo>
                  <a:pt x="875892" y="3999815"/>
                  <a:pt x="887831" y="4011356"/>
                  <a:pt x="900565" y="4022896"/>
                </a:cubicBezTo>
                <a:cubicBezTo>
                  <a:pt x="912106" y="4010560"/>
                  <a:pt x="922453" y="3999417"/>
                  <a:pt x="933595" y="3987479"/>
                </a:cubicBezTo>
                <a:cubicBezTo>
                  <a:pt x="920463" y="3975142"/>
                  <a:pt x="908524" y="3963602"/>
                  <a:pt x="897780" y="3953653"/>
                </a:cubicBezTo>
                <a:close/>
                <a:moveTo>
                  <a:pt x="998859" y="3950867"/>
                </a:moveTo>
                <a:cubicBezTo>
                  <a:pt x="987319" y="3963602"/>
                  <a:pt x="976972" y="3975142"/>
                  <a:pt x="966227" y="3987479"/>
                </a:cubicBezTo>
                <a:cubicBezTo>
                  <a:pt x="979360" y="3999019"/>
                  <a:pt x="991298" y="4009366"/>
                  <a:pt x="1004829" y="4021703"/>
                </a:cubicBezTo>
                <a:cubicBezTo>
                  <a:pt x="1016369" y="4008570"/>
                  <a:pt x="1026318" y="3997428"/>
                  <a:pt x="1037063" y="3984693"/>
                </a:cubicBezTo>
                <a:cubicBezTo>
                  <a:pt x="1023930" y="3973152"/>
                  <a:pt x="1011992" y="3962408"/>
                  <a:pt x="998859" y="3950867"/>
                </a:cubicBezTo>
                <a:close/>
                <a:moveTo>
                  <a:pt x="1099541" y="3944898"/>
                </a:moveTo>
                <a:cubicBezTo>
                  <a:pt x="1088399" y="3958030"/>
                  <a:pt x="1078848" y="3969173"/>
                  <a:pt x="1068103" y="3982305"/>
                </a:cubicBezTo>
                <a:cubicBezTo>
                  <a:pt x="1081633" y="3993050"/>
                  <a:pt x="1093970" y="4002999"/>
                  <a:pt x="1107102" y="4013743"/>
                </a:cubicBezTo>
                <a:cubicBezTo>
                  <a:pt x="1117847" y="4000213"/>
                  <a:pt x="1127000" y="3988275"/>
                  <a:pt x="1137347" y="3975540"/>
                </a:cubicBezTo>
                <a:cubicBezTo>
                  <a:pt x="1124612" y="3965193"/>
                  <a:pt x="1113072" y="3956040"/>
                  <a:pt x="1099541" y="3944898"/>
                </a:cubicBezTo>
                <a:close/>
                <a:moveTo>
                  <a:pt x="3234553" y="3943704"/>
                </a:moveTo>
                <a:cubicBezTo>
                  <a:pt x="3225003" y="3950071"/>
                  <a:pt x="3217043" y="3955643"/>
                  <a:pt x="3207493" y="3962010"/>
                </a:cubicBezTo>
                <a:cubicBezTo>
                  <a:pt x="3213860" y="3971959"/>
                  <a:pt x="3220227" y="3981111"/>
                  <a:pt x="3227788" y="3992652"/>
                </a:cubicBezTo>
                <a:cubicBezTo>
                  <a:pt x="3238135" y="3984693"/>
                  <a:pt x="3246094" y="3978326"/>
                  <a:pt x="3254849" y="3971959"/>
                </a:cubicBezTo>
                <a:cubicBezTo>
                  <a:pt x="3247288" y="3961214"/>
                  <a:pt x="3241318" y="3952857"/>
                  <a:pt x="3234553" y="3943704"/>
                </a:cubicBezTo>
                <a:close/>
                <a:moveTo>
                  <a:pt x="2712441" y="3932959"/>
                </a:moveTo>
                <a:cubicBezTo>
                  <a:pt x="2700502" y="3936939"/>
                  <a:pt x="2689757" y="3940122"/>
                  <a:pt x="2677819" y="3943704"/>
                </a:cubicBezTo>
                <a:cubicBezTo>
                  <a:pt x="2681400" y="3956439"/>
                  <a:pt x="2684584" y="3967183"/>
                  <a:pt x="2688165" y="3979122"/>
                </a:cubicBezTo>
                <a:cubicBezTo>
                  <a:pt x="2700900" y="3975142"/>
                  <a:pt x="2711247" y="3971959"/>
                  <a:pt x="2723981" y="3967979"/>
                </a:cubicBezTo>
                <a:cubicBezTo>
                  <a:pt x="2719604" y="3955244"/>
                  <a:pt x="2716420" y="3944898"/>
                  <a:pt x="2712441" y="3932959"/>
                </a:cubicBezTo>
                <a:close/>
                <a:moveTo>
                  <a:pt x="1197835" y="3932561"/>
                </a:moveTo>
                <a:cubicBezTo>
                  <a:pt x="1187489" y="3946490"/>
                  <a:pt x="1178336" y="3958428"/>
                  <a:pt x="1168387" y="3971561"/>
                </a:cubicBezTo>
                <a:cubicBezTo>
                  <a:pt x="1181519" y="3981509"/>
                  <a:pt x="1193458" y="3990662"/>
                  <a:pt x="1206590" y="4000611"/>
                </a:cubicBezTo>
                <a:cubicBezTo>
                  <a:pt x="1216539" y="3986683"/>
                  <a:pt x="1225692" y="3974346"/>
                  <a:pt x="1235243" y="3960816"/>
                </a:cubicBezTo>
                <a:cubicBezTo>
                  <a:pt x="1222110" y="3950867"/>
                  <a:pt x="1210570" y="3942112"/>
                  <a:pt x="1197835" y="3932561"/>
                </a:cubicBezTo>
                <a:close/>
                <a:moveTo>
                  <a:pt x="2850928" y="3929378"/>
                </a:moveTo>
                <a:cubicBezTo>
                  <a:pt x="2838193" y="3934949"/>
                  <a:pt x="2827448" y="3939326"/>
                  <a:pt x="2815908" y="3944500"/>
                </a:cubicBezTo>
                <a:cubicBezTo>
                  <a:pt x="2827448" y="3974744"/>
                  <a:pt x="2838591" y="4002999"/>
                  <a:pt x="2850132" y="4032049"/>
                </a:cubicBezTo>
                <a:cubicBezTo>
                  <a:pt x="2864458" y="4026080"/>
                  <a:pt x="2875601" y="4021305"/>
                  <a:pt x="2887539" y="4016131"/>
                </a:cubicBezTo>
                <a:cubicBezTo>
                  <a:pt x="2875203" y="3986683"/>
                  <a:pt x="2863662" y="3959224"/>
                  <a:pt x="2850928" y="3929378"/>
                </a:cubicBezTo>
                <a:close/>
                <a:moveTo>
                  <a:pt x="3171677" y="3928184"/>
                </a:moveTo>
                <a:cubicBezTo>
                  <a:pt x="3162126" y="3934153"/>
                  <a:pt x="3154565" y="3938929"/>
                  <a:pt x="3145014" y="3945296"/>
                </a:cubicBezTo>
                <a:cubicBezTo>
                  <a:pt x="3151779" y="3956040"/>
                  <a:pt x="3157749" y="3965591"/>
                  <a:pt x="3164514" y="3975938"/>
                </a:cubicBezTo>
                <a:cubicBezTo>
                  <a:pt x="3174065" y="3969173"/>
                  <a:pt x="3182422" y="3963602"/>
                  <a:pt x="3191973" y="3958030"/>
                </a:cubicBezTo>
                <a:cubicBezTo>
                  <a:pt x="3184411" y="3946888"/>
                  <a:pt x="3178044" y="3937735"/>
                  <a:pt x="3171677" y="3928184"/>
                </a:cubicBezTo>
                <a:close/>
                <a:moveTo>
                  <a:pt x="3480488" y="3921817"/>
                </a:moveTo>
                <a:cubicBezTo>
                  <a:pt x="3468151" y="3932561"/>
                  <a:pt x="3457407" y="3941714"/>
                  <a:pt x="3445468" y="3952061"/>
                </a:cubicBezTo>
                <a:cubicBezTo>
                  <a:pt x="3453427" y="3961612"/>
                  <a:pt x="3460590" y="3969969"/>
                  <a:pt x="3468151" y="3979520"/>
                </a:cubicBezTo>
                <a:cubicBezTo>
                  <a:pt x="3480488" y="3969173"/>
                  <a:pt x="3491630" y="3959622"/>
                  <a:pt x="3504365" y="3948877"/>
                </a:cubicBezTo>
                <a:cubicBezTo>
                  <a:pt x="3495610" y="3938929"/>
                  <a:pt x="3488447" y="3930970"/>
                  <a:pt x="3480488" y="3921817"/>
                </a:cubicBezTo>
                <a:close/>
                <a:moveTo>
                  <a:pt x="3055873" y="3919827"/>
                </a:moveTo>
                <a:cubicBezTo>
                  <a:pt x="3046720" y="3925000"/>
                  <a:pt x="3038761" y="3929378"/>
                  <a:pt x="3029210" y="3934551"/>
                </a:cubicBezTo>
                <a:cubicBezTo>
                  <a:pt x="3035975" y="3946490"/>
                  <a:pt x="3041547" y="3956040"/>
                  <a:pt x="3047516" y="3966387"/>
                </a:cubicBezTo>
                <a:cubicBezTo>
                  <a:pt x="3057465" y="3960816"/>
                  <a:pt x="3065424" y="3956040"/>
                  <a:pt x="3074179" y="3950469"/>
                </a:cubicBezTo>
                <a:cubicBezTo>
                  <a:pt x="3067414" y="3939326"/>
                  <a:pt x="3061842" y="3930174"/>
                  <a:pt x="3055873" y="3919827"/>
                </a:cubicBezTo>
                <a:close/>
                <a:moveTo>
                  <a:pt x="2753032" y="3919031"/>
                </a:moveTo>
                <a:cubicBezTo>
                  <a:pt x="2740695" y="3923408"/>
                  <a:pt x="2729950" y="3927388"/>
                  <a:pt x="2718808" y="3931367"/>
                </a:cubicBezTo>
                <a:cubicBezTo>
                  <a:pt x="2722787" y="3943704"/>
                  <a:pt x="2725971" y="3953653"/>
                  <a:pt x="2729950" y="3966785"/>
                </a:cubicBezTo>
                <a:cubicBezTo>
                  <a:pt x="2743083" y="3962010"/>
                  <a:pt x="2753430" y="3958030"/>
                  <a:pt x="2765368" y="3953653"/>
                </a:cubicBezTo>
                <a:cubicBezTo>
                  <a:pt x="2760991" y="3940918"/>
                  <a:pt x="2757011" y="3930572"/>
                  <a:pt x="2753032" y="3919031"/>
                </a:cubicBezTo>
                <a:close/>
                <a:moveTo>
                  <a:pt x="2032341" y="3917439"/>
                </a:moveTo>
                <a:cubicBezTo>
                  <a:pt x="2022392" y="3974744"/>
                  <a:pt x="2012841" y="4030458"/>
                  <a:pt x="2002892" y="4087763"/>
                </a:cubicBezTo>
                <a:cubicBezTo>
                  <a:pt x="2023984" y="4090946"/>
                  <a:pt x="2042687" y="4093732"/>
                  <a:pt x="2063779" y="4096517"/>
                </a:cubicBezTo>
                <a:cubicBezTo>
                  <a:pt x="2071340" y="4038814"/>
                  <a:pt x="2078901" y="3982703"/>
                  <a:pt x="2086462" y="3925000"/>
                </a:cubicBezTo>
                <a:cubicBezTo>
                  <a:pt x="2067360" y="3922613"/>
                  <a:pt x="2050646" y="3920225"/>
                  <a:pt x="2032341" y="3917439"/>
                </a:cubicBezTo>
                <a:close/>
                <a:moveTo>
                  <a:pt x="2891917" y="3911868"/>
                </a:moveTo>
                <a:cubicBezTo>
                  <a:pt x="2879580" y="3917041"/>
                  <a:pt x="2869632" y="3921419"/>
                  <a:pt x="2856897" y="3926990"/>
                </a:cubicBezTo>
                <a:cubicBezTo>
                  <a:pt x="2870029" y="3957632"/>
                  <a:pt x="2881968" y="3985489"/>
                  <a:pt x="2894305" y="4014142"/>
                </a:cubicBezTo>
                <a:cubicBezTo>
                  <a:pt x="2907835" y="4007774"/>
                  <a:pt x="2918977" y="4002601"/>
                  <a:pt x="2930916" y="3996632"/>
                </a:cubicBezTo>
                <a:cubicBezTo>
                  <a:pt x="2917386" y="3967183"/>
                  <a:pt x="2905049" y="3940122"/>
                  <a:pt x="2891917" y="3911868"/>
                </a:cubicBezTo>
                <a:close/>
                <a:moveTo>
                  <a:pt x="1838538" y="3909082"/>
                </a:moveTo>
                <a:cubicBezTo>
                  <a:pt x="1833763" y="3924602"/>
                  <a:pt x="1829385" y="3937735"/>
                  <a:pt x="1825008" y="3952061"/>
                </a:cubicBezTo>
                <a:cubicBezTo>
                  <a:pt x="1847691" y="3958826"/>
                  <a:pt x="1868384" y="3964795"/>
                  <a:pt x="1889874" y="3970765"/>
                </a:cubicBezTo>
                <a:cubicBezTo>
                  <a:pt x="1893853" y="3954847"/>
                  <a:pt x="1897435" y="3941714"/>
                  <a:pt x="1901016" y="3926990"/>
                </a:cubicBezTo>
                <a:cubicBezTo>
                  <a:pt x="1879925" y="3921021"/>
                  <a:pt x="1860425" y="3915449"/>
                  <a:pt x="1838538" y="3909082"/>
                </a:cubicBezTo>
                <a:close/>
                <a:moveTo>
                  <a:pt x="2793225" y="3904307"/>
                </a:moveTo>
                <a:cubicBezTo>
                  <a:pt x="2780888" y="3909082"/>
                  <a:pt x="2770541" y="3912664"/>
                  <a:pt x="2759001" y="3917041"/>
                </a:cubicBezTo>
                <a:cubicBezTo>
                  <a:pt x="2763378" y="3928980"/>
                  <a:pt x="2766960" y="3939326"/>
                  <a:pt x="2771735" y="3952061"/>
                </a:cubicBezTo>
                <a:cubicBezTo>
                  <a:pt x="2784470" y="3947285"/>
                  <a:pt x="2794817" y="3943306"/>
                  <a:pt x="2806755" y="3938929"/>
                </a:cubicBezTo>
                <a:cubicBezTo>
                  <a:pt x="2801980" y="3926592"/>
                  <a:pt x="2798000" y="3915847"/>
                  <a:pt x="2793225" y="3904307"/>
                </a:cubicBezTo>
                <a:close/>
                <a:moveTo>
                  <a:pt x="949115" y="3904307"/>
                </a:moveTo>
                <a:cubicBezTo>
                  <a:pt x="935585" y="3915847"/>
                  <a:pt x="924044" y="3925398"/>
                  <a:pt x="911708" y="3936143"/>
                </a:cubicBezTo>
                <a:cubicBezTo>
                  <a:pt x="924044" y="3948081"/>
                  <a:pt x="935983" y="3959224"/>
                  <a:pt x="948717" y="3971561"/>
                </a:cubicBezTo>
                <a:cubicBezTo>
                  <a:pt x="960258" y="3959224"/>
                  <a:pt x="971003" y="3948081"/>
                  <a:pt x="982145" y="3935745"/>
                </a:cubicBezTo>
                <a:cubicBezTo>
                  <a:pt x="969411" y="3923408"/>
                  <a:pt x="958268" y="3912664"/>
                  <a:pt x="949115" y="3904307"/>
                </a:cubicBezTo>
                <a:close/>
                <a:moveTo>
                  <a:pt x="2983844" y="3899531"/>
                </a:moveTo>
                <a:cubicBezTo>
                  <a:pt x="2965936" y="3908684"/>
                  <a:pt x="2949222" y="3917439"/>
                  <a:pt x="2930916" y="3926592"/>
                </a:cubicBezTo>
                <a:cubicBezTo>
                  <a:pt x="2946834" y="3959622"/>
                  <a:pt x="2961956" y="3991458"/>
                  <a:pt x="2977874" y="4024090"/>
                </a:cubicBezTo>
                <a:cubicBezTo>
                  <a:pt x="2998170" y="4013743"/>
                  <a:pt x="3016078" y="4004591"/>
                  <a:pt x="3034782" y="3995040"/>
                </a:cubicBezTo>
                <a:cubicBezTo>
                  <a:pt x="3017272" y="3962408"/>
                  <a:pt x="3000956" y="3931367"/>
                  <a:pt x="2983844" y="3899531"/>
                </a:cubicBezTo>
                <a:close/>
                <a:moveTo>
                  <a:pt x="1046216" y="3898337"/>
                </a:moveTo>
                <a:cubicBezTo>
                  <a:pt x="1035073" y="3911072"/>
                  <a:pt x="1025124" y="3922613"/>
                  <a:pt x="1013982" y="3934949"/>
                </a:cubicBezTo>
                <a:cubicBezTo>
                  <a:pt x="1026716" y="3946490"/>
                  <a:pt x="1038257" y="3956439"/>
                  <a:pt x="1051389" y="3967979"/>
                </a:cubicBezTo>
                <a:cubicBezTo>
                  <a:pt x="1062532" y="3954449"/>
                  <a:pt x="1072481" y="3942510"/>
                  <a:pt x="1082827" y="3930174"/>
                </a:cubicBezTo>
                <a:cubicBezTo>
                  <a:pt x="1069695" y="3918633"/>
                  <a:pt x="1058552" y="3909082"/>
                  <a:pt x="1046216" y="3898337"/>
                </a:cubicBezTo>
                <a:close/>
                <a:moveTo>
                  <a:pt x="1145306" y="3890378"/>
                </a:moveTo>
                <a:cubicBezTo>
                  <a:pt x="1134163" y="3903511"/>
                  <a:pt x="1124612" y="3915449"/>
                  <a:pt x="1113868" y="3928184"/>
                </a:cubicBezTo>
                <a:cubicBezTo>
                  <a:pt x="1127398" y="3938929"/>
                  <a:pt x="1138938" y="3948081"/>
                  <a:pt x="1151673" y="3958428"/>
                </a:cubicBezTo>
                <a:cubicBezTo>
                  <a:pt x="1162020" y="3944898"/>
                  <a:pt x="1171173" y="3933357"/>
                  <a:pt x="1181519" y="3920225"/>
                </a:cubicBezTo>
                <a:cubicBezTo>
                  <a:pt x="1169183" y="3909878"/>
                  <a:pt x="1157642" y="3900725"/>
                  <a:pt x="1145306" y="3890378"/>
                </a:cubicBezTo>
                <a:close/>
                <a:moveTo>
                  <a:pt x="3438902" y="3889384"/>
                </a:moveTo>
                <a:cubicBezTo>
                  <a:pt x="3429948" y="3889881"/>
                  <a:pt x="3420198" y="3896348"/>
                  <a:pt x="3408856" y="3908684"/>
                </a:cubicBezTo>
                <a:cubicBezTo>
                  <a:pt x="3415622" y="3916643"/>
                  <a:pt x="3422785" y="3925000"/>
                  <a:pt x="3429948" y="3934153"/>
                </a:cubicBezTo>
                <a:cubicBezTo>
                  <a:pt x="3438305" y="3926990"/>
                  <a:pt x="3445070" y="3921419"/>
                  <a:pt x="3452233" y="3915449"/>
                </a:cubicBezTo>
                <a:cubicBezTo>
                  <a:pt x="3456213" y="3912266"/>
                  <a:pt x="3460590" y="3909082"/>
                  <a:pt x="3464172" y="3905899"/>
                </a:cubicBezTo>
                <a:cubicBezTo>
                  <a:pt x="3456014" y="3894358"/>
                  <a:pt x="3447856" y="3888886"/>
                  <a:pt x="3438902" y="3889384"/>
                </a:cubicBezTo>
                <a:close/>
                <a:moveTo>
                  <a:pt x="2833418" y="3888389"/>
                </a:moveTo>
                <a:cubicBezTo>
                  <a:pt x="2821479" y="3893164"/>
                  <a:pt x="2811133" y="3897541"/>
                  <a:pt x="2799592" y="3902317"/>
                </a:cubicBezTo>
                <a:cubicBezTo>
                  <a:pt x="2804367" y="3914654"/>
                  <a:pt x="2808347" y="3925000"/>
                  <a:pt x="2813520" y="3936541"/>
                </a:cubicBezTo>
                <a:cubicBezTo>
                  <a:pt x="2825061" y="3931765"/>
                  <a:pt x="2835408" y="3927388"/>
                  <a:pt x="2848142" y="3922215"/>
                </a:cubicBezTo>
                <a:cubicBezTo>
                  <a:pt x="2842969" y="3910276"/>
                  <a:pt x="2838591" y="3899929"/>
                  <a:pt x="2833418" y="3888389"/>
                </a:cubicBezTo>
                <a:close/>
                <a:moveTo>
                  <a:pt x="2694135" y="3878440"/>
                </a:moveTo>
                <a:cubicBezTo>
                  <a:pt x="2682196" y="3882419"/>
                  <a:pt x="2672645" y="3885603"/>
                  <a:pt x="2661503" y="3889185"/>
                </a:cubicBezTo>
                <a:cubicBezTo>
                  <a:pt x="2665482" y="3902317"/>
                  <a:pt x="2669064" y="3913460"/>
                  <a:pt x="2672645" y="3925398"/>
                </a:cubicBezTo>
                <a:cubicBezTo>
                  <a:pt x="2684186" y="3922215"/>
                  <a:pt x="2694135" y="3919031"/>
                  <a:pt x="2707267" y="3915449"/>
                </a:cubicBezTo>
                <a:cubicBezTo>
                  <a:pt x="2702492" y="3901521"/>
                  <a:pt x="2698512" y="3890378"/>
                  <a:pt x="2694135" y="3878440"/>
                </a:cubicBezTo>
                <a:close/>
                <a:moveTo>
                  <a:pt x="1749397" y="3877644"/>
                </a:moveTo>
                <a:cubicBezTo>
                  <a:pt x="1743428" y="3892766"/>
                  <a:pt x="1738652" y="3905500"/>
                  <a:pt x="1733081" y="3919827"/>
                </a:cubicBezTo>
                <a:cubicBezTo>
                  <a:pt x="1754172" y="3927388"/>
                  <a:pt x="1774468" y="3934949"/>
                  <a:pt x="1796355" y="3942908"/>
                </a:cubicBezTo>
                <a:cubicBezTo>
                  <a:pt x="1801528" y="3927786"/>
                  <a:pt x="1805906" y="3914654"/>
                  <a:pt x="1810681" y="3900327"/>
                </a:cubicBezTo>
                <a:cubicBezTo>
                  <a:pt x="1789590" y="3892368"/>
                  <a:pt x="1770488" y="3885603"/>
                  <a:pt x="1749397" y="3877644"/>
                </a:cubicBezTo>
                <a:close/>
                <a:moveTo>
                  <a:pt x="1241610" y="3876848"/>
                </a:moveTo>
                <a:cubicBezTo>
                  <a:pt x="1231263" y="3889981"/>
                  <a:pt x="1222110" y="3901521"/>
                  <a:pt x="1211366" y="3915449"/>
                </a:cubicBezTo>
                <a:cubicBezTo>
                  <a:pt x="1224896" y="3925398"/>
                  <a:pt x="1236437" y="3934153"/>
                  <a:pt x="1248773" y="3943306"/>
                </a:cubicBezTo>
                <a:cubicBezTo>
                  <a:pt x="1258722" y="3929378"/>
                  <a:pt x="1267477" y="3916643"/>
                  <a:pt x="1277028" y="3903511"/>
                </a:cubicBezTo>
                <a:cubicBezTo>
                  <a:pt x="1264293" y="3893960"/>
                  <a:pt x="1253549" y="3885603"/>
                  <a:pt x="1241610" y="3876848"/>
                </a:cubicBezTo>
                <a:close/>
                <a:moveTo>
                  <a:pt x="2872815" y="3870879"/>
                </a:moveTo>
                <a:cubicBezTo>
                  <a:pt x="2860877" y="3876052"/>
                  <a:pt x="2850530" y="3880828"/>
                  <a:pt x="2839387" y="3885603"/>
                </a:cubicBezTo>
                <a:cubicBezTo>
                  <a:pt x="2844561" y="3897940"/>
                  <a:pt x="2848938" y="3907888"/>
                  <a:pt x="2854111" y="3920225"/>
                </a:cubicBezTo>
                <a:cubicBezTo>
                  <a:pt x="2866846" y="3914255"/>
                  <a:pt x="2877192" y="3909480"/>
                  <a:pt x="2888335" y="3904307"/>
                </a:cubicBezTo>
                <a:cubicBezTo>
                  <a:pt x="2882764" y="3891970"/>
                  <a:pt x="2877988" y="3882021"/>
                  <a:pt x="2872815" y="3870879"/>
                </a:cubicBezTo>
                <a:close/>
                <a:moveTo>
                  <a:pt x="3182024" y="3868093"/>
                </a:moveTo>
                <a:cubicBezTo>
                  <a:pt x="3172871" y="3874460"/>
                  <a:pt x="3165310" y="3879634"/>
                  <a:pt x="3156953" y="3885603"/>
                </a:cubicBezTo>
                <a:cubicBezTo>
                  <a:pt x="3164116" y="3896348"/>
                  <a:pt x="3170483" y="3905899"/>
                  <a:pt x="3177248" y="3915847"/>
                </a:cubicBezTo>
                <a:cubicBezTo>
                  <a:pt x="3186799" y="3909082"/>
                  <a:pt x="3193962" y="3903909"/>
                  <a:pt x="3203115" y="3897541"/>
                </a:cubicBezTo>
                <a:cubicBezTo>
                  <a:pt x="3195156" y="3886399"/>
                  <a:pt x="3188789" y="3877644"/>
                  <a:pt x="3182024" y="3868093"/>
                </a:cubicBezTo>
                <a:close/>
                <a:moveTo>
                  <a:pt x="2734328" y="3865307"/>
                </a:moveTo>
                <a:cubicBezTo>
                  <a:pt x="2722389" y="3869685"/>
                  <a:pt x="2712838" y="3872869"/>
                  <a:pt x="2701696" y="3876848"/>
                </a:cubicBezTo>
                <a:cubicBezTo>
                  <a:pt x="2705675" y="3889185"/>
                  <a:pt x="2709257" y="3900327"/>
                  <a:pt x="2713236" y="3913062"/>
                </a:cubicBezTo>
                <a:cubicBezTo>
                  <a:pt x="2724777" y="3909082"/>
                  <a:pt x="2735124" y="3905500"/>
                  <a:pt x="2747460" y="3901521"/>
                </a:cubicBezTo>
                <a:cubicBezTo>
                  <a:pt x="2742287" y="3887991"/>
                  <a:pt x="2738307" y="3876848"/>
                  <a:pt x="2734328" y="3865307"/>
                </a:cubicBezTo>
                <a:close/>
                <a:moveTo>
                  <a:pt x="997268" y="3852573"/>
                </a:moveTo>
                <a:cubicBezTo>
                  <a:pt x="984533" y="3863716"/>
                  <a:pt x="972993" y="3873664"/>
                  <a:pt x="960258" y="3884807"/>
                </a:cubicBezTo>
                <a:cubicBezTo>
                  <a:pt x="973390" y="3897144"/>
                  <a:pt x="984533" y="3907888"/>
                  <a:pt x="996870" y="3919429"/>
                </a:cubicBezTo>
                <a:cubicBezTo>
                  <a:pt x="1008410" y="3907092"/>
                  <a:pt x="1018757" y="3896348"/>
                  <a:pt x="1030298" y="3883613"/>
                </a:cubicBezTo>
                <a:cubicBezTo>
                  <a:pt x="1017563" y="3871675"/>
                  <a:pt x="1006818" y="3861328"/>
                  <a:pt x="997268" y="3852573"/>
                </a:cubicBezTo>
                <a:close/>
                <a:moveTo>
                  <a:pt x="3121933" y="3850981"/>
                </a:moveTo>
                <a:cubicBezTo>
                  <a:pt x="3112382" y="3857348"/>
                  <a:pt x="3104821" y="3862124"/>
                  <a:pt x="3096862" y="3867695"/>
                </a:cubicBezTo>
                <a:cubicBezTo>
                  <a:pt x="3103627" y="3878440"/>
                  <a:pt x="3109199" y="3887593"/>
                  <a:pt x="3115964" y="3897940"/>
                </a:cubicBezTo>
                <a:cubicBezTo>
                  <a:pt x="3125117" y="3891970"/>
                  <a:pt x="3132678" y="3887195"/>
                  <a:pt x="3141433" y="3881623"/>
                </a:cubicBezTo>
                <a:cubicBezTo>
                  <a:pt x="3134667" y="3871675"/>
                  <a:pt x="3128698" y="3862124"/>
                  <a:pt x="3121933" y="3850981"/>
                </a:cubicBezTo>
                <a:close/>
                <a:moveTo>
                  <a:pt x="2772531" y="3850583"/>
                </a:moveTo>
                <a:cubicBezTo>
                  <a:pt x="2760593" y="3855359"/>
                  <a:pt x="2751042" y="3858940"/>
                  <a:pt x="2739899" y="3863318"/>
                </a:cubicBezTo>
                <a:cubicBezTo>
                  <a:pt x="2744675" y="3876052"/>
                  <a:pt x="2748654" y="3887195"/>
                  <a:pt x="2753032" y="3899531"/>
                </a:cubicBezTo>
                <a:cubicBezTo>
                  <a:pt x="2765368" y="3894756"/>
                  <a:pt x="2775317" y="3890776"/>
                  <a:pt x="2786459" y="3886399"/>
                </a:cubicBezTo>
                <a:cubicBezTo>
                  <a:pt x="2782082" y="3874062"/>
                  <a:pt x="2777704" y="3863318"/>
                  <a:pt x="2772531" y="3850583"/>
                </a:cubicBezTo>
                <a:close/>
                <a:moveTo>
                  <a:pt x="3039159" y="3848593"/>
                </a:moveTo>
                <a:cubicBezTo>
                  <a:pt x="3029608" y="3854563"/>
                  <a:pt x="3022047" y="3858940"/>
                  <a:pt x="3014088" y="3863318"/>
                </a:cubicBezTo>
                <a:cubicBezTo>
                  <a:pt x="3020853" y="3874858"/>
                  <a:pt x="3026027" y="3884409"/>
                  <a:pt x="3031996" y="3894358"/>
                </a:cubicBezTo>
                <a:cubicBezTo>
                  <a:pt x="3041149" y="3889185"/>
                  <a:pt x="3048312" y="3885205"/>
                  <a:pt x="3057863" y="3879634"/>
                </a:cubicBezTo>
                <a:cubicBezTo>
                  <a:pt x="3051097" y="3868491"/>
                  <a:pt x="3045526" y="3858940"/>
                  <a:pt x="3039159" y="3848593"/>
                </a:cubicBezTo>
                <a:close/>
                <a:moveTo>
                  <a:pt x="1093970" y="3846206"/>
                </a:moveTo>
                <a:cubicBezTo>
                  <a:pt x="1082827" y="3858542"/>
                  <a:pt x="1072481" y="3869685"/>
                  <a:pt x="1061338" y="3882419"/>
                </a:cubicBezTo>
                <a:cubicBezTo>
                  <a:pt x="1074072" y="3893164"/>
                  <a:pt x="1085215" y="3903113"/>
                  <a:pt x="1097551" y="3913858"/>
                </a:cubicBezTo>
                <a:cubicBezTo>
                  <a:pt x="1108694" y="3901123"/>
                  <a:pt x="1118643" y="3889185"/>
                  <a:pt x="1129388" y="3876848"/>
                </a:cubicBezTo>
                <a:cubicBezTo>
                  <a:pt x="1117051" y="3866103"/>
                  <a:pt x="1106306" y="3856552"/>
                  <a:pt x="1093970" y="3846206"/>
                </a:cubicBezTo>
                <a:close/>
                <a:moveTo>
                  <a:pt x="1662245" y="3840237"/>
                </a:moveTo>
                <a:cubicBezTo>
                  <a:pt x="1655480" y="3854165"/>
                  <a:pt x="1649511" y="3866899"/>
                  <a:pt x="1643144" y="3880828"/>
                </a:cubicBezTo>
                <a:cubicBezTo>
                  <a:pt x="1665429" y="3890776"/>
                  <a:pt x="1684929" y="3899133"/>
                  <a:pt x="1705224" y="3908286"/>
                </a:cubicBezTo>
                <a:cubicBezTo>
                  <a:pt x="1711193" y="3893562"/>
                  <a:pt x="1716367" y="3881623"/>
                  <a:pt x="1722336" y="3866899"/>
                </a:cubicBezTo>
                <a:cubicBezTo>
                  <a:pt x="1701643" y="3857746"/>
                  <a:pt x="1682541" y="3849389"/>
                  <a:pt x="1662245" y="3840237"/>
                </a:cubicBezTo>
                <a:close/>
                <a:moveTo>
                  <a:pt x="1190274" y="3836257"/>
                </a:moveTo>
                <a:cubicBezTo>
                  <a:pt x="1179530" y="3849389"/>
                  <a:pt x="1169581" y="3860930"/>
                  <a:pt x="1159234" y="3873664"/>
                </a:cubicBezTo>
                <a:cubicBezTo>
                  <a:pt x="1171969" y="3883613"/>
                  <a:pt x="1183509" y="3892766"/>
                  <a:pt x="1195448" y="3902317"/>
                </a:cubicBezTo>
                <a:cubicBezTo>
                  <a:pt x="1206192" y="3888787"/>
                  <a:pt x="1215345" y="3876848"/>
                  <a:pt x="1225692" y="3864114"/>
                </a:cubicBezTo>
                <a:cubicBezTo>
                  <a:pt x="1212958" y="3854165"/>
                  <a:pt x="1201815" y="3845410"/>
                  <a:pt x="1190274" y="3836257"/>
                </a:cubicBezTo>
                <a:close/>
                <a:moveTo>
                  <a:pt x="2810337" y="3835859"/>
                </a:moveTo>
                <a:cubicBezTo>
                  <a:pt x="2799194" y="3840237"/>
                  <a:pt x="2790041" y="3844216"/>
                  <a:pt x="2778500" y="3848992"/>
                </a:cubicBezTo>
                <a:cubicBezTo>
                  <a:pt x="2783674" y="3861726"/>
                  <a:pt x="2788051" y="3872471"/>
                  <a:pt x="2792827" y="3884807"/>
                </a:cubicBezTo>
                <a:cubicBezTo>
                  <a:pt x="2804367" y="3879634"/>
                  <a:pt x="2814714" y="3875256"/>
                  <a:pt x="2826255" y="3870481"/>
                </a:cubicBezTo>
                <a:cubicBezTo>
                  <a:pt x="2820683" y="3858144"/>
                  <a:pt x="2815908" y="3847002"/>
                  <a:pt x="2810337" y="3835859"/>
                </a:cubicBezTo>
                <a:close/>
                <a:moveTo>
                  <a:pt x="3191574" y="3828298"/>
                </a:moveTo>
                <a:cubicBezTo>
                  <a:pt x="3190779" y="3829492"/>
                  <a:pt x="3189585" y="3830686"/>
                  <a:pt x="3188789" y="3831879"/>
                </a:cubicBezTo>
                <a:cubicBezTo>
                  <a:pt x="3221421" y="3877246"/>
                  <a:pt x="3253655" y="3922613"/>
                  <a:pt x="3287481" y="3969571"/>
                </a:cubicBezTo>
                <a:cubicBezTo>
                  <a:pt x="3306185" y="3955643"/>
                  <a:pt x="3323297" y="3942908"/>
                  <a:pt x="3340806" y="3929378"/>
                </a:cubicBezTo>
                <a:cubicBezTo>
                  <a:pt x="3318521" y="3895154"/>
                  <a:pt x="3297032" y="3863716"/>
                  <a:pt x="3254053" y="3854961"/>
                </a:cubicBezTo>
                <a:cubicBezTo>
                  <a:pt x="3236941" y="3851777"/>
                  <a:pt x="3221421" y="3841032"/>
                  <a:pt x="3205105" y="3833471"/>
                </a:cubicBezTo>
                <a:cubicBezTo>
                  <a:pt x="3200728" y="3831482"/>
                  <a:pt x="3195952" y="3829890"/>
                  <a:pt x="3191574" y="3828298"/>
                </a:cubicBezTo>
                <a:close/>
                <a:moveTo>
                  <a:pt x="1284987" y="3820737"/>
                </a:moveTo>
                <a:cubicBezTo>
                  <a:pt x="1274242" y="3834665"/>
                  <a:pt x="1265089" y="3846206"/>
                  <a:pt x="1255140" y="3859338"/>
                </a:cubicBezTo>
                <a:cubicBezTo>
                  <a:pt x="1267875" y="3868491"/>
                  <a:pt x="1279018" y="3876848"/>
                  <a:pt x="1290956" y="3885603"/>
                </a:cubicBezTo>
                <a:cubicBezTo>
                  <a:pt x="1300905" y="3872073"/>
                  <a:pt x="1309660" y="3860134"/>
                  <a:pt x="1319609" y="3846604"/>
                </a:cubicBezTo>
                <a:cubicBezTo>
                  <a:pt x="1307272" y="3837451"/>
                  <a:pt x="1296527" y="3829492"/>
                  <a:pt x="1284987" y="3820737"/>
                </a:cubicBezTo>
                <a:close/>
                <a:moveTo>
                  <a:pt x="2848938" y="3818747"/>
                </a:moveTo>
                <a:cubicBezTo>
                  <a:pt x="2837795" y="3823522"/>
                  <a:pt x="2827847" y="3827900"/>
                  <a:pt x="2816704" y="3833073"/>
                </a:cubicBezTo>
                <a:cubicBezTo>
                  <a:pt x="2822275" y="3845410"/>
                  <a:pt x="2827051" y="3856155"/>
                  <a:pt x="2832224" y="3868491"/>
                </a:cubicBezTo>
                <a:cubicBezTo>
                  <a:pt x="2843367" y="3863716"/>
                  <a:pt x="2853315" y="3858940"/>
                  <a:pt x="2864856" y="3853369"/>
                </a:cubicBezTo>
                <a:cubicBezTo>
                  <a:pt x="2859285" y="3841430"/>
                  <a:pt x="2854509" y="3831084"/>
                  <a:pt x="2848938" y="3818747"/>
                </a:cubicBezTo>
                <a:close/>
                <a:moveTo>
                  <a:pt x="1048205" y="3802829"/>
                </a:moveTo>
                <a:cubicBezTo>
                  <a:pt x="1034675" y="3813972"/>
                  <a:pt x="1023134" y="3823522"/>
                  <a:pt x="1010400" y="3834665"/>
                </a:cubicBezTo>
                <a:cubicBezTo>
                  <a:pt x="1022737" y="3845808"/>
                  <a:pt x="1033481" y="3856155"/>
                  <a:pt x="1045420" y="3867695"/>
                </a:cubicBezTo>
                <a:cubicBezTo>
                  <a:pt x="1056960" y="3854961"/>
                  <a:pt x="1067307" y="3843818"/>
                  <a:pt x="1078450" y="3831482"/>
                </a:cubicBezTo>
                <a:cubicBezTo>
                  <a:pt x="1066113" y="3819941"/>
                  <a:pt x="1055766" y="3809992"/>
                  <a:pt x="1048205" y="3802829"/>
                </a:cubicBezTo>
                <a:close/>
                <a:moveTo>
                  <a:pt x="3237339" y="3794870"/>
                </a:moveTo>
                <a:cubicBezTo>
                  <a:pt x="3227390" y="3802431"/>
                  <a:pt x="3219033" y="3808798"/>
                  <a:pt x="3208289" y="3817553"/>
                </a:cubicBezTo>
                <a:cubicBezTo>
                  <a:pt x="3230972" y="3827502"/>
                  <a:pt x="3250472" y="3835859"/>
                  <a:pt x="3269573" y="3844216"/>
                </a:cubicBezTo>
                <a:cubicBezTo>
                  <a:pt x="3270767" y="3843420"/>
                  <a:pt x="3271961" y="3842226"/>
                  <a:pt x="3273155" y="3841032"/>
                </a:cubicBezTo>
                <a:cubicBezTo>
                  <a:pt x="3261614" y="3825910"/>
                  <a:pt x="3250073" y="3811186"/>
                  <a:pt x="3237339" y="3794870"/>
                </a:cubicBezTo>
                <a:close/>
                <a:moveTo>
                  <a:pt x="1141326" y="3792880"/>
                </a:moveTo>
                <a:cubicBezTo>
                  <a:pt x="1129786" y="3805615"/>
                  <a:pt x="1119837" y="3816757"/>
                  <a:pt x="1108694" y="3829492"/>
                </a:cubicBezTo>
                <a:cubicBezTo>
                  <a:pt x="1121031" y="3839838"/>
                  <a:pt x="1132173" y="3849389"/>
                  <a:pt x="1143714" y="3859736"/>
                </a:cubicBezTo>
                <a:cubicBezTo>
                  <a:pt x="1154857" y="3846604"/>
                  <a:pt x="1164805" y="3835461"/>
                  <a:pt x="1175550" y="3822727"/>
                </a:cubicBezTo>
                <a:cubicBezTo>
                  <a:pt x="1164009" y="3812778"/>
                  <a:pt x="1154061" y="3804023"/>
                  <a:pt x="1141326" y="3792880"/>
                </a:cubicBezTo>
                <a:close/>
                <a:moveTo>
                  <a:pt x="3128698" y="3790890"/>
                </a:moveTo>
                <a:cubicBezTo>
                  <a:pt x="3119943" y="3797258"/>
                  <a:pt x="3112780" y="3802431"/>
                  <a:pt x="3105219" y="3808002"/>
                </a:cubicBezTo>
                <a:cubicBezTo>
                  <a:pt x="3112780" y="3819145"/>
                  <a:pt x="3119147" y="3827900"/>
                  <a:pt x="3125515" y="3837451"/>
                </a:cubicBezTo>
                <a:cubicBezTo>
                  <a:pt x="3134667" y="3831084"/>
                  <a:pt x="3141830" y="3826308"/>
                  <a:pt x="3150188" y="3820737"/>
                </a:cubicBezTo>
                <a:cubicBezTo>
                  <a:pt x="3142626" y="3810390"/>
                  <a:pt x="3135861" y="3800839"/>
                  <a:pt x="3128698" y="3790890"/>
                </a:cubicBezTo>
                <a:close/>
                <a:moveTo>
                  <a:pt x="1236437" y="3781340"/>
                </a:moveTo>
                <a:cubicBezTo>
                  <a:pt x="1225692" y="3794472"/>
                  <a:pt x="1216141" y="3806411"/>
                  <a:pt x="1205396" y="3819145"/>
                </a:cubicBezTo>
                <a:cubicBezTo>
                  <a:pt x="1216937" y="3829094"/>
                  <a:pt x="1227284" y="3837053"/>
                  <a:pt x="1239620" y="3847002"/>
                </a:cubicBezTo>
                <a:cubicBezTo>
                  <a:pt x="1250365" y="3833471"/>
                  <a:pt x="1259518" y="3821931"/>
                  <a:pt x="1269865" y="3808798"/>
                </a:cubicBezTo>
                <a:cubicBezTo>
                  <a:pt x="1258722" y="3799645"/>
                  <a:pt x="1247977" y="3790890"/>
                  <a:pt x="1236437" y="3781340"/>
                </a:cubicBezTo>
                <a:close/>
                <a:moveTo>
                  <a:pt x="2919376" y="3776166"/>
                </a:moveTo>
                <a:cubicBezTo>
                  <a:pt x="2902661" y="3784921"/>
                  <a:pt x="2887937" y="3792482"/>
                  <a:pt x="2872019" y="3800839"/>
                </a:cubicBezTo>
                <a:cubicBezTo>
                  <a:pt x="2888335" y="3834665"/>
                  <a:pt x="2903855" y="3867297"/>
                  <a:pt x="2920171" y="3901123"/>
                </a:cubicBezTo>
                <a:cubicBezTo>
                  <a:pt x="2938079" y="3891970"/>
                  <a:pt x="2954395" y="3883613"/>
                  <a:pt x="2971507" y="3874858"/>
                </a:cubicBezTo>
                <a:cubicBezTo>
                  <a:pt x="2953599" y="3841032"/>
                  <a:pt x="2936885" y="3808798"/>
                  <a:pt x="2919376" y="3776166"/>
                </a:cubicBezTo>
                <a:close/>
                <a:moveTo>
                  <a:pt x="3070199" y="3772983"/>
                </a:moveTo>
                <a:cubicBezTo>
                  <a:pt x="3061444" y="3778952"/>
                  <a:pt x="3054679" y="3783329"/>
                  <a:pt x="3046720" y="3788503"/>
                </a:cubicBezTo>
                <a:cubicBezTo>
                  <a:pt x="3053485" y="3798849"/>
                  <a:pt x="3059057" y="3808400"/>
                  <a:pt x="3065822" y="3819145"/>
                </a:cubicBezTo>
                <a:cubicBezTo>
                  <a:pt x="3074577" y="3813176"/>
                  <a:pt x="3082138" y="3808400"/>
                  <a:pt x="3090097" y="3803227"/>
                </a:cubicBezTo>
                <a:cubicBezTo>
                  <a:pt x="3082934" y="3792482"/>
                  <a:pt x="3076964" y="3783329"/>
                  <a:pt x="3070199" y="3772983"/>
                </a:cubicBezTo>
                <a:close/>
                <a:moveTo>
                  <a:pt x="1328364" y="3764626"/>
                </a:moveTo>
                <a:cubicBezTo>
                  <a:pt x="1317619" y="3778554"/>
                  <a:pt x="1308466" y="3790094"/>
                  <a:pt x="1298517" y="3803227"/>
                </a:cubicBezTo>
                <a:cubicBezTo>
                  <a:pt x="1310456" y="3812380"/>
                  <a:pt x="1321200" y="3820339"/>
                  <a:pt x="1332741" y="3828696"/>
                </a:cubicBezTo>
                <a:cubicBezTo>
                  <a:pt x="1343088" y="3814767"/>
                  <a:pt x="1351843" y="3802431"/>
                  <a:pt x="1360996" y="3789697"/>
                </a:cubicBezTo>
                <a:cubicBezTo>
                  <a:pt x="1349853" y="3780942"/>
                  <a:pt x="1339904" y="3773381"/>
                  <a:pt x="1328364" y="3764626"/>
                </a:cubicBezTo>
                <a:close/>
                <a:moveTo>
                  <a:pt x="3011302" y="3758656"/>
                </a:moveTo>
                <a:cubicBezTo>
                  <a:pt x="3002945" y="3763830"/>
                  <a:pt x="2996180" y="3767809"/>
                  <a:pt x="2987823" y="3772983"/>
                </a:cubicBezTo>
                <a:cubicBezTo>
                  <a:pt x="2994986" y="3784921"/>
                  <a:pt x="3000956" y="3794074"/>
                  <a:pt x="3006925" y="3804023"/>
                </a:cubicBezTo>
                <a:cubicBezTo>
                  <a:pt x="3015680" y="3798452"/>
                  <a:pt x="3022843" y="3794074"/>
                  <a:pt x="3030404" y="3789299"/>
                </a:cubicBezTo>
                <a:cubicBezTo>
                  <a:pt x="3023241" y="3778156"/>
                  <a:pt x="3017670" y="3769003"/>
                  <a:pt x="3011302" y="3758656"/>
                </a:cubicBezTo>
                <a:close/>
                <a:moveTo>
                  <a:pt x="3476508" y="3754279"/>
                </a:moveTo>
                <a:cubicBezTo>
                  <a:pt x="3466559" y="3763830"/>
                  <a:pt x="3456611" y="3772983"/>
                  <a:pt x="3445468" y="3783727"/>
                </a:cubicBezTo>
                <a:cubicBezTo>
                  <a:pt x="3453427" y="3791686"/>
                  <a:pt x="3460590" y="3798849"/>
                  <a:pt x="3469345" y="3807604"/>
                </a:cubicBezTo>
                <a:cubicBezTo>
                  <a:pt x="3479692" y="3795666"/>
                  <a:pt x="3488845" y="3785717"/>
                  <a:pt x="3497202" y="3776166"/>
                </a:cubicBezTo>
                <a:cubicBezTo>
                  <a:pt x="3490437" y="3769003"/>
                  <a:pt x="3482875" y="3761044"/>
                  <a:pt x="3476508" y="3754279"/>
                </a:cubicBezTo>
                <a:close/>
                <a:moveTo>
                  <a:pt x="1097153" y="3751891"/>
                </a:moveTo>
                <a:cubicBezTo>
                  <a:pt x="1084419" y="3763034"/>
                  <a:pt x="1073276" y="3773381"/>
                  <a:pt x="1060542" y="3784523"/>
                </a:cubicBezTo>
                <a:cubicBezTo>
                  <a:pt x="1071685" y="3794870"/>
                  <a:pt x="1082429" y="3804819"/>
                  <a:pt x="1093572" y="3815563"/>
                </a:cubicBezTo>
                <a:cubicBezTo>
                  <a:pt x="1105113" y="3803227"/>
                  <a:pt x="1114663" y="3792482"/>
                  <a:pt x="1126602" y="3779748"/>
                </a:cubicBezTo>
                <a:cubicBezTo>
                  <a:pt x="1115061" y="3768605"/>
                  <a:pt x="1104715" y="3759054"/>
                  <a:pt x="1097153" y="3751891"/>
                </a:cubicBezTo>
                <a:close/>
                <a:moveTo>
                  <a:pt x="3299420" y="3746718"/>
                </a:moveTo>
                <a:cubicBezTo>
                  <a:pt x="3287879" y="3756269"/>
                  <a:pt x="3278328" y="3764228"/>
                  <a:pt x="3268777" y="3772585"/>
                </a:cubicBezTo>
                <a:cubicBezTo>
                  <a:pt x="3277134" y="3782931"/>
                  <a:pt x="3283899" y="3791288"/>
                  <a:pt x="3293052" y="3802033"/>
                </a:cubicBezTo>
                <a:cubicBezTo>
                  <a:pt x="3304593" y="3792084"/>
                  <a:pt x="3314144" y="3783727"/>
                  <a:pt x="3324093" y="3774972"/>
                </a:cubicBezTo>
                <a:cubicBezTo>
                  <a:pt x="3314940" y="3764228"/>
                  <a:pt x="3307379" y="3755871"/>
                  <a:pt x="3299420" y="3746718"/>
                </a:cubicBezTo>
                <a:close/>
                <a:moveTo>
                  <a:pt x="1189478" y="3740350"/>
                </a:moveTo>
                <a:cubicBezTo>
                  <a:pt x="1178336" y="3752687"/>
                  <a:pt x="1168387" y="3763830"/>
                  <a:pt x="1156448" y="3776962"/>
                </a:cubicBezTo>
                <a:cubicBezTo>
                  <a:pt x="1169183" y="3787707"/>
                  <a:pt x="1179530" y="3796462"/>
                  <a:pt x="1190672" y="3805615"/>
                </a:cubicBezTo>
                <a:cubicBezTo>
                  <a:pt x="1202213" y="3792084"/>
                  <a:pt x="1211366" y="3780942"/>
                  <a:pt x="1221713" y="3769003"/>
                </a:cubicBezTo>
                <a:cubicBezTo>
                  <a:pt x="1210570" y="3759054"/>
                  <a:pt x="1200621" y="3750299"/>
                  <a:pt x="1189478" y="3740350"/>
                </a:cubicBezTo>
                <a:close/>
                <a:moveTo>
                  <a:pt x="1281405" y="3727218"/>
                </a:moveTo>
                <a:cubicBezTo>
                  <a:pt x="1270263" y="3740749"/>
                  <a:pt x="1260712" y="3752289"/>
                  <a:pt x="1250365" y="3765024"/>
                </a:cubicBezTo>
                <a:cubicBezTo>
                  <a:pt x="1261906" y="3774176"/>
                  <a:pt x="1271854" y="3782135"/>
                  <a:pt x="1283395" y="3791686"/>
                </a:cubicBezTo>
                <a:cubicBezTo>
                  <a:pt x="1293742" y="3778554"/>
                  <a:pt x="1303293" y="3767013"/>
                  <a:pt x="1313639" y="3753085"/>
                </a:cubicBezTo>
                <a:cubicBezTo>
                  <a:pt x="1302099" y="3743932"/>
                  <a:pt x="1292150" y="3735575"/>
                  <a:pt x="1281405" y="3727218"/>
                </a:cubicBezTo>
                <a:close/>
                <a:moveTo>
                  <a:pt x="3161728" y="3709708"/>
                </a:moveTo>
                <a:cubicBezTo>
                  <a:pt x="3147800" y="3720055"/>
                  <a:pt x="3135463" y="3729606"/>
                  <a:pt x="3119147" y="3741942"/>
                </a:cubicBezTo>
                <a:cubicBezTo>
                  <a:pt x="3143025" y="3765819"/>
                  <a:pt x="3164912" y="3787707"/>
                  <a:pt x="3187197" y="3809594"/>
                </a:cubicBezTo>
                <a:cubicBezTo>
                  <a:pt x="3200728" y="3799645"/>
                  <a:pt x="3209482" y="3792880"/>
                  <a:pt x="3219829" y="3784921"/>
                </a:cubicBezTo>
                <a:cubicBezTo>
                  <a:pt x="3200329" y="3759850"/>
                  <a:pt x="3181626" y="3735177"/>
                  <a:pt x="3161728" y="3709708"/>
                </a:cubicBezTo>
                <a:close/>
                <a:moveTo>
                  <a:pt x="3433529" y="3708116"/>
                </a:moveTo>
                <a:cubicBezTo>
                  <a:pt x="3423581" y="3719657"/>
                  <a:pt x="3415224" y="3729208"/>
                  <a:pt x="3405673" y="3739953"/>
                </a:cubicBezTo>
                <a:cubicBezTo>
                  <a:pt x="3413234" y="3747912"/>
                  <a:pt x="3421193" y="3756269"/>
                  <a:pt x="3428356" y="3763830"/>
                </a:cubicBezTo>
                <a:cubicBezTo>
                  <a:pt x="3439897" y="3753483"/>
                  <a:pt x="3449845" y="3744330"/>
                  <a:pt x="3460192" y="3734779"/>
                </a:cubicBezTo>
                <a:cubicBezTo>
                  <a:pt x="3451437" y="3726024"/>
                  <a:pt x="3443876" y="3718463"/>
                  <a:pt x="3433529" y="3708116"/>
                </a:cubicBezTo>
                <a:close/>
                <a:moveTo>
                  <a:pt x="3263206" y="3704535"/>
                </a:moveTo>
                <a:cubicBezTo>
                  <a:pt x="3252859" y="3712892"/>
                  <a:pt x="3243706" y="3720851"/>
                  <a:pt x="3233359" y="3729208"/>
                </a:cubicBezTo>
                <a:cubicBezTo>
                  <a:pt x="3240523" y="3738361"/>
                  <a:pt x="3247288" y="3745922"/>
                  <a:pt x="3254849" y="3754677"/>
                </a:cubicBezTo>
                <a:cubicBezTo>
                  <a:pt x="3265594" y="3745524"/>
                  <a:pt x="3274747" y="3737565"/>
                  <a:pt x="3284695" y="3729208"/>
                </a:cubicBezTo>
                <a:cubicBezTo>
                  <a:pt x="3276736" y="3720453"/>
                  <a:pt x="3270369" y="3712892"/>
                  <a:pt x="3263206" y="3704535"/>
                </a:cubicBezTo>
                <a:close/>
                <a:moveTo>
                  <a:pt x="1146500" y="3700555"/>
                </a:moveTo>
                <a:cubicBezTo>
                  <a:pt x="1133765" y="3711698"/>
                  <a:pt x="1122225" y="3721647"/>
                  <a:pt x="1109888" y="3732789"/>
                </a:cubicBezTo>
                <a:cubicBezTo>
                  <a:pt x="1121429" y="3743534"/>
                  <a:pt x="1131377" y="3753085"/>
                  <a:pt x="1142520" y="3763432"/>
                </a:cubicBezTo>
                <a:cubicBezTo>
                  <a:pt x="1153663" y="3750697"/>
                  <a:pt x="1164009" y="3739157"/>
                  <a:pt x="1171571" y="3731198"/>
                </a:cubicBezTo>
                <a:cubicBezTo>
                  <a:pt x="1161622" y="3719259"/>
                  <a:pt x="1153663" y="3709310"/>
                  <a:pt x="1146500" y="3700555"/>
                </a:cubicBezTo>
                <a:close/>
                <a:moveTo>
                  <a:pt x="1236835" y="3687821"/>
                </a:moveTo>
                <a:cubicBezTo>
                  <a:pt x="1226090" y="3700157"/>
                  <a:pt x="1215743" y="3711698"/>
                  <a:pt x="1204600" y="3724432"/>
                </a:cubicBezTo>
                <a:cubicBezTo>
                  <a:pt x="1215743" y="3734381"/>
                  <a:pt x="1225692" y="3742738"/>
                  <a:pt x="1236437" y="3752289"/>
                </a:cubicBezTo>
                <a:cubicBezTo>
                  <a:pt x="1247579" y="3739157"/>
                  <a:pt x="1257528" y="3727218"/>
                  <a:pt x="1267875" y="3714882"/>
                </a:cubicBezTo>
                <a:cubicBezTo>
                  <a:pt x="1256732" y="3705331"/>
                  <a:pt x="1247579" y="3696974"/>
                  <a:pt x="1236835" y="3687821"/>
                </a:cubicBezTo>
                <a:close/>
                <a:moveTo>
                  <a:pt x="3141433" y="3683045"/>
                </a:moveTo>
                <a:cubicBezTo>
                  <a:pt x="3126708" y="3679066"/>
                  <a:pt x="3119545" y="3694586"/>
                  <a:pt x="3108801" y="3700157"/>
                </a:cubicBezTo>
                <a:cubicBezTo>
                  <a:pt x="3105219" y="3702147"/>
                  <a:pt x="3104025" y="3708116"/>
                  <a:pt x="3102035" y="3712096"/>
                </a:cubicBezTo>
                <a:cubicBezTo>
                  <a:pt x="3104025" y="3713290"/>
                  <a:pt x="3105617" y="3714484"/>
                  <a:pt x="3107607" y="3715678"/>
                </a:cubicBezTo>
                <a:cubicBezTo>
                  <a:pt x="3119147" y="3706923"/>
                  <a:pt x="3131086" y="3698168"/>
                  <a:pt x="3143025" y="3689413"/>
                </a:cubicBezTo>
                <a:cubicBezTo>
                  <a:pt x="3142626" y="3687423"/>
                  <a:pt x="3141830" y="3685035"/>
                  <a:pt x="3141433" y="3683045"/>
                </a:cubicBezTo>
                <a:close/>
                <a:moveTo>
                  <a:pt x="1195050" y="3647628"/>
                </a:moveTo>
                <a:cubicBezTo>
                  <a:pt x="1182315" y="3659964"/>
                  <a:pt x="1171173" y="3669913"/>
                  <a:pt x="1158438" y="3681852"/>
                </a:cubicBezTo>
                <a:cubicBezTo>
                  <a:pt x="1169581" y="3692198"/>
                  <a:pt x="1179530" y="3701351"/>
                  <a:pt x="1190274" y="3711300"/>
                </a:cubicBezTo>
                <a:cubicBezTo>
                  <a:pt x="1201815" y="3698964"/>
                  <a:pt x="1211366" y="3688617"/>
                  <a:pt x="1222110" y="3677076"/>
                </a:cubicBezTo>
                <a:cubicBezTo>
                  <a:pt x="1212560" y="3666729"/>
                  <a:pt x="1203407" y="3656781"/>
                  <a:pt x="1195050" y="3647628"/>
                </a:cubicBezTo>
                <a:close/>
                <a:moveTo>
                  <a:pt x="3344786" y="3613006"/>
                </a:moveTo>
                <a:cubicBezTo>
                  <a:pt x="3334837" y="3622159"/>
                  <a:pt x="3325684" y="3630516"/>
                  <a:pt x="3318123" y="3637679"/>
                </a:cubicBezTo>
                <a:cubicBezTo>
                  <a:pt x="3326480" y="3647230"/>
                  <a:pt x="3334837" y="3655985"/>
                  <a:pt x="3343990" y="3666331"/>
                </a:cubicBezTo>
                <a:cubicBezTo>
                  <a:pt x="3352745" y="3657179"/>
                  <a:pt x="3361102" y="3649220"/>
                  <a:pt x="3369857" y="3640067"/>
                </a:cubicBezTo>
                <a:cubicBezTo>
                  <a:pt x="3359908" y="3629720"/>
                  <a:pt x="3351949" y="3620965"/>
                  <a:pt x="3344786" y="3613006"/>
                </a:cubicBezTo>
                <a:close/>
                <a:moveTo>
                  <a:pt x="947922" y="3587537"/>
                </a:moveTo>
                <a:cubicBezTo>
                  <a:pt x="935983" y="3597088"/>
                  <a:pt x="926034" y="3605047"/>
                  <a:pt x="915289" y="3613802"/>
                </a:cubicBezTo>
                <a:cubicBezTo>
                  <a:pt x="924044" y="3624944"/>
                  <a:pt x="931605" y="3634097"/>
                  <a:pt x="939962" y="3644444"/>
                </a:cubicBezTo>
                <a:cubicBezTo>
                  <a:pt x="950707" y="3635291"/>
                  <a:pt x="960656" y="3626934"/>
                  <a:pt x="972197" y="3617781"/>
                </a:cubicBezTo>
                <a:cubicBezTo>
                  <a:pt x="963840" y="3607435"/>
                  <a:pt x="956676" y="3598282"/>
                  <a:pt x="947922" y="3587537"/>
                </a:cubicBezTo>
                <a:close/>
                <a:moveTo>
                  <a:pt x="3303797" y="3572017"/>
                </a:moveTo>
                <a:cubicBezTo>
                  <a:pt x="3294246" y="3581568"/>
                  <a:pt x="3286287" y="3589527"/>
                  <a:pt x="3277532" y="3598282"/>
                </a:cubicBezTo>
                <a:cubicBezTo>
                  <a:pt x="3285491" y="3606639"/>
                  <a:pt x="3291858" y="3613802"/>
                  <a:pt x="3299021" y="3620965"/>
                </a:cubicBezTo>
                <a:cubicBezTo>
                  <a:pt x="3308572" y="3612210"/>
                  <a:pt x="3316929" y="3603853"/>
                  <a:pt x="3325286" y="3595496"/>
                </a:cubicBezTo>
                <a:cubicBezTo>
                  <a:pt x="3318123" y="3587935"/>
                  <a:pt x="3312154" y="3581170"/>
                  <a:pt x="3303797" y="3572017"/>
                </a:cubicBezTo>
                <a:close/>
                <a:moveTo>
                  <a:pt x="951901" y="3509538"/>
                </a:moveTo>
                <a:cubicBezTo>
                  <a:pt x="939565" y="3518691"/>
                  <a:pt x="929218" y="3526650"/>
                  <a:pt x="918075" y="3535007"/>
                </a:cubicBezTo>
                <a:cubicBezTo>
                  <a:pt x="926432" y="3545752"/>
                  <a:pt x="933197" y="3554905"/>
                  <a:pt x="941156" y="3565252"/>
                </a:cubicBezTo>
                <a:cubicBezTo>
                  <a:pt x="952697" y="3556099"/>
                  <a:pt x="963044" y="3547742"/>
                  <a:pt x="974186" y="3539385"/>
                </a:cubicBezTo>
                <a:cubicBezTo>
                  <a:pt x="966625" y="3529436"/>
                  <a:pt x="960258" y="3520681"/>
                  <a:pt x="951901" y="3509538"/>
                </a:cubicBezTo>
                <a:close/>
                <a:moveTo>
                  <a:pt x="1078848" y="3484070"/>
                </a:moveTo>
                <a:cubicBezTo>
                  <a:pt x="1067705" y="3493222"/>
                  <a:pt x="1057358" y="3501181"/>
                  <a:pt x="1046216" y="3510334"/>
                </a:cubicBezTo>
                <a:cubicBezTo>
                  <a:pt x="1053777" y="3519885"/>
                  <a:pt x="1060542" y="3528640"/>
                  <a:pt x="1068501" y="3538191"/>
                </a:cubicBezTo>
                <a:cubicBezTo>
                  <a:pt x="1079644" y="3528640"/>
                  <a:pt x="1089990" y="3519885"/>
                  <a:pt x="1100337" y="3510732"/>
                </a:cubicBezTo>
                <a:cubicBezTo>
                  <a:pt x="1092776" y="3500784"/>
                  <a:pt x="1086011" y="3492825"/>
                  <a:pt x="1078848" y="3484070"/>
                </a:cubicBezTo>
                <a:close/>
                <a:moveTo>
                  <a:pt x="1236437" y="3478896"/>
                </a:moveTo>
                <a:cubicBezTo>
                  <a:pt x="1234447" y="3481284"/>
                  <a:pt x="1232457" y="3483274"/>
                  <a:pt x="1230467" y="3485263"/>
                </a:cubicBezTo>
                <a:cubicBezTo>
                  <a:pt x="1243202" y="3498794"/>
                  <a:pt x="1255936" y="3511926"/>
                  <a:pt x="1268671" y="3525456"/>
                </a:cubicBezTo>
                <a:cubicBezTo>
                  <a:pt x="1271059" y="3523069"/>
                  <a:pt x="1273446" y="3520681"/>
                  <a:pt x="1275436" y="3518293"/>
                </a:cubicBezTo>
                <a:cubicBezTo>
                  <a:pt x="1262304" y="3505161"/>
                  <a:pt x="1249569" y="3492029"/>
                  <a:pt x="1236437" y="3478896"/>
                </a:cubicBezTo>
                <a:close/>
                <a:moveTo>
                  <a:pt x="957074" y="3412836"/>
                </a:moveTo>
                <a:cubicBezTo>
                  <a:pt x="944340" y="3421591"/>
                  <a:pt x="933993" y="3428754"/>
                  <a:pt x="922453" y="3436713"/>
                </a:cubicBezTo>
                <a:cubicBezTo>
                  <a:pt x="930014" y="3447856"/>
                  <a:pt x="935983" y="3456611"/>
                  <a:pt x="943146" y="3466958"/>
                </a:cubicBezTo>
                <a:cubicBezTo>
                  <a:pt x="954687" y="3458601"/>
                  <a:pt x="965431" y="3451040"/>
                  <a:pt x="977370" y="3442682"/>
                </a:cubicBezTo>
                <a:cubicBezTo>
                  <a:pt x="970605" y="3432734"/>
                  <a:pt x="964636" y="3423979"/>
                  <a:pt x="957074" y="3412836"/>
                </a:cubicBezTo>
                <a:close/>
                <a:moveTo>
                  <a:pt x="3465366" y="3410050"/>
                </a:moveTo>
                <a:cubicBezTo>
                  <a:pt x="3430744" y="3452233"/>
                  <a:pt x="3397316" y="3493222"/>
                  <a:pt x="3363092" y="3535405"/>
                </a:cubicBezTo>
                <a:cubicBezTo>
                  <a:pt x="3341205" y="3515906"/>
                  <a:pt x="3320909" y="3498396"/>
                  <a:pt x="3300613" y="3480090"/>
                </a:cubicBezTo>
                <a:cubicBezTo>
                  <a:pt x="3292654" y="3488447"/>
                  <a:pt x="3286685" y="3495610"/>
                  <a:pt x="3278726" y="3503967"/>
                </a:cubicBezTo>
                <a:cubicBezTo>
                  <a:pt x="3393336" y="3612608"/>
                  <a:pt x="3505956" y="3720055"/>
                  <a:pt x="3619373" y="3826706"/>
                </a:cubicBezTo>
                <a:cubicBezTo>
                  <a:pt x="3623352" y="3830288"/>
                  <a:pt x="3633301" y="3831084"/>
                  <a:pt x="3638475" y="3829094"/>
                </a:cubicBezTo>
                <a:cubicBezTo>
                  <a:pt x="3659566" y="3820339"/>
                  <a:pt x="3680260" y="3809992"/>
                  <a:pt x="3701351" y="3800043"/>
                </a:cubicBezTo>
                <a:cubicBezTo>
                  <a:pt x="3700157" y="3798849"/>
                  <a:pt x="3698565" y="3797258"/>
                  <a:pt x="3697372" y="3796064"/>
                </a:cubicBezTo>
                <a:cubicBezTo>
                  <a:pt x="3700555" y="3788901"/>
                  <a:pt x="3702545" y="3781340"/>
                  <a:pt x="3706922" y="3775370"/>
                </a:cubicBezTo>
                <a:cubicBezTo>
                  <a:pt x="3731993" y="3743136"/>
                  <a:pt x="3758258" y="3711698"/>
                  <a:pt x="3785319" y="3678270"/>
                </a:cubicBezTo>
                <a:cubicBezTo>
                  <a:pt x="3778952" y="3674291"/>
                  <a:pt x="3774176" y="3671505"/>
                  <a:pt x="3769799" y="3668719"/>
                </a:cubicBezTo>
                <a:cubicBezTo>
                  <a:pt x="3738758" y="3707320"/>
                  <a:pt x="3708514" y="3743932"/>
                  <a:pt x="3677474" y="3782135"/>
                </a:cubicBezTo>
                <a:cubicBezTo>
                  <a:pt x="3655984" y="3762636"/>
                  <a:pt x="3635689" y="3745126"/>
                  <a:pt x="3615393" y="3727218"/>
                </a:cubicBezTo>
                <a:cubicBezTo>
                  <a:pt x="3644842" y="3691402"/>
                  <a:pt x="3673096" y="3656383"/>
                  <a:pt x="3700555" y="3622159"/>
                </a:cubicBezTo>
                <a:cubicBezTo>
                  <a:pt x="3691402" y="3609026"/>
                  <a:pt x="3686229" y="3613006"/>
                  <a:pt x="3679464" y="3621363"/>
                </a:cubicBezTo>
                <a:cubicBezTo>
                  <a:pt x="3653199" y="3654791"/>
                  <a:pt x="3626138" y="3687423"/>
                  <a:pt x="3598679" y="3721647"/>
                </a:cubicBezTo>
                <a:cubicBezTo>
                  <a:pt x="3575996" y="3701749"/>
                  <a:pt x="3555700" y="3683443"/>
                  <a:pt x="3534211" y="3664740"/>
                </a:cubicBezTo>
                <a:cubicBezTo>
                  <a:pt x="3539782" y="3657576"/>
                  <a:pt x="3544558" y="3652005"/>
                  <a:pt x="3548936" y="3646434"/>
                </a:cubicBezTo>
                <a:cubicBezTo>
                  <a:pt x="3570823" y="3619771"/>
                  <a:pt x="3592710" y="3593108"/>
                  <a:pt x="3613802" y="3566048"/>
                </a:cubicBezTo>
                <a:cubicBezTo>
                  <a:pt x="3616985" y="3562068"/>
                  <a:pt x="3615791" y="3555303"/>
                  <a:pt x="3616587" y="3549732"/>
                </a:cubicBezTo>
                <a:cubicBezTo>
                  <a:pt x="3614598" y="3549732"/>
                  <a:pt x="3612608" y="3549333"/>
                  <a:pt x="3610618" y="3548936"/>
                </a:cubicBezTo>
                <a:cubicBezTo>
                  <a:pt x="3580374" y="3585547"/>
                  <a:pt x="3550129" y="3622159"/>
                  <a:pt x="3519089" y="3659566"/>
                </a:cubicBezTo>
                <a:cubicBezTo>
                  <a:pt x="3496008" y="3638873"/>
                  <a:pt x="3474916" y="3620169"/>
                  <a:pt x="3454621" y="3601863"/>
                </a:cubicBezTo>
                <a:cubicBezTo>
                  <a:pt x="3483273" y="3566048"/>
                  <a:pt x="3510334" y="3532620"/>
                  <a:pt x="3536997" y="3498794"/>
                </a:cubicBezTo>
                <a:cubicBezTo>
                  <a:pt x="3540181" y="3494814"/>
                  <a:pt x="3540578" y="3488447"/>
                  <a:pt x="3542568" y="3483274"/>
                </a:cubicBezTo>
                <a:cubicBezTo>
                  <a:pt x="3540578" y="3482478"/>
                  <a:pt x="3538987" y="3481682"/>
                  <a:pt x="3536997" y="3480886"/>
                </a:cubicBezTo>
                <a:cubicBezTo>
                  <a:pt x="3505161" y="3519487"/>
                  <a:pt x="3473325" y="3558088"/>
                  <a:pt x="3440693" y="3597884"/>
                </a:cubicBezTo>
                <a:cubicBezTo>
                  <a:pt x="3417213" y="3577190"/>
                  <a:pt x="3395724" y="3557691"/>
                  <a:pt x="3373837" y="3538191"/>
                </a:cubicBezTo>
                <a:cubicBezTo>
                  <a:pt x="3392540" y="3515906"/>
                  <a:pt x="3409652" y="3496008"/>
                  <a:pt x="3426366" y="3475315"/>
                </a:cubicBezTo>
                <a:cubicBezTo>
                  <a:pt x="3468151" y="3423183"/>
                  <a:pt x="3468151" y="3423183"/>
                  <a:pt x="3465366" y="3410050"/>
                </a:cubicBezTo>
                <a:close/>
                <a:moveTo>
                  <a:pt x="1053777" y="3369459"/>
                </a:moveTo>
                <a:cubicBezTo>
                  <a:pt x="1042236" y="3377418"/>
                  <a:pt x="1031491" y="3384582"/>
                  <a:pt x="1019155" y="3392938"/>
                </a:cubicBezTo>
                <a:cubicBezTo>
                  <a:pt x="1026716" y="3403285"/>
                  <a:pt x="1032287" y="3411642"/>
                  <a:pt x="1039053" y="3421193"/>
                </a:cubicBezTo>
                <a:cubicBezTo>
                  <a:pt x="1050991" y="3412438"/>
                  <a:pt x="1061736" y="3404877"/>
                  <a:pt x="1072879" y="3396520"/>
                </a:cubicBezTo>
                <a:cubicBezTo>
                  <a:pt x="1066511" y="3387367"/>
                  <a:pt x="1060542" y="3379010"/>
                  <a:pt x="1053777" y="3369459"/>
                </a:cubicBezTo>
                <a:close/>
                <a:moveTo>
                  <a:pt x="3675484" y="3152177"/>
                </a:moveTo>
                <a:cubicBezTo>
                  <a:pt x="3672698" y="3158943"/>
                  <a:pt x="3670311" y="3164116"/>
                  <a:pt x="3667127" y="3170085"/>
                </a:cubicBezTo>
                <a:cubicBezTo>
                  <a:pt x="3675086" y="3173269"/>
                  <a:pt x="3681851" y="3176453"/>
                  <a:pt x="3689412" y="3179636"/>
                </a:cubicBezTo>
                <a:cubicBezTo>
                  <a:pt x="3692596" y="3173269"/>
                  <a:pt x="3694586" y="3168494"/>
                  <a:pt x="3697769" y="3161330"/>
                </a:cubicBezTo>
                <a:cubicBezTo>
                  <a:pt x="3689412" y="3157749"/>
                  <a:pt x="3683045" y="3155361"/>
                  <a:pt x="3675484" y="3152177"/>
                </a:cubicBezTo>
                <a:close/>
                <a:moveTo>
                  <a:pt x="784363" y="3125913"/>
                </a:moveTo>
                <a:cubicBezTo>
                  <a:pt x="781180" y="3135066"/>
                  <a:pt x="777996" y="3139443"/>
                  <a:pt x="779190" y="3141831"/>
                </a:cubicBezTo>
                <a:cubicBezTo>
                  <a:pt x="792720" y="3173269"/>
                  <a:pt x="806649" y="3204707"/>
                  <a:pt x="820577" y="3236146"/>
                </a:cubicBezTo>
                <a:cubicBezTo>
                  <a:pt x="821771" y="3238931"/>
                  <a:pt x="826148" y="3240125"/>
                  <a:pt x="828934" y="3242115"/>
                </a:cubicBezTo>
                <a:cubicBezTo>
                  <a:pt x="829730" y="3238931"/>
                  <a:pt x="832515" y="3234951"/>
                  <a:pt x="831322" y="3232166"/>
                </a:cubicBezTo>
                <a:cubicBezTo>
                  <a:pt x="816995" y="3198738"/>
                  <a:pt x="801873" y="3165310"/>
                  <a:pt x="784363" y="3125913"/>
                </a:cubicBezTo>
                <a:close/>
                <a:moveTo>
                  <a:pt x="3741146" y="3119943"/>
                </a:moveTo>
                <a:cubicBezTo>
                  <a:pt x="3738361" y="3126311"/>
                  <a:pt x="3735973" y="3131484"/>
                  <a:pt x="3732789" y="3138647"/>
                </a:cubicBezTo>
                <a:cubicBezTo>
                  <a:pt x="3741544" y="3142229"/>
                  <a:pt x="3748309" y="3144617"/>
                  <a:pt x="3755871" y="3147800"/>
                </a:cubicBezTo>
                <a:cubicBezTo>
                  <a:pt x="3758258" y="3140637"/>
                  <a:pt x="3760646" y="3135066"/>
                  <a:pt x="3763034" y="3128300"/>
                </a:cubicBezTo>
                <a:cubicBezTo>
                  <a:pt x="3755075" y="3125117"/>
                  <a:pt x="3748707" y="3122729"/>
                  <a:pt x="3741146" y="3119943"/>
                </a:cubicBezTo>
                <a:close/>
                <a:moveTo>
                  <a:pt x="828536" y="3115964"/>
                </a:moveTo>
                <a:cubicBezTo>
                  <a:pt x="825352" y="3116760"/>
                  <a:pt x="822567" y="3117556"/>
                  <a:pt x="819781" y="3118352"/>
                </a:cubicBezTo>
                <a:cubicBezTo>
                  <a:pt x="825750" y="3150188"/>
                  <a:pt x="843260" y="3178044"/>
                  <a:pt x="855597" y="3207891"/>
                </a:cubicBezTo>
                <a:cubicBezTo>
                  <a:pt x="857984" y="3213860"/>
                  <a:pt x="863158" y="3218636"/>
                  <a:pt x="867137" y="3224207"/>
                </a:cubicBezTo>
                <a:cubicBezTo>
                  <a:pt x="869525" y="3223013"/>
                  <a:pt x="871515" y="3221421"/>
                  <a:pt x="873505" y="3219829"/>
                </a:cubicBezTo>
                <a:cubicBezTo>
                  <a:pt x="858780" y="3185207"/>
                  <a:pt x="843658" y="3150586"/>
                  <a:pt x="828536" y="3115964"/>
                </a:cubicBezTo>
                <a:close/>
                <a:moveTo>
                  <a:pt x="3607335" y="3108154"/>
                </a:moveTo>
                <a:cubicBezTo>
                  <a:pt x="3602460" y="3108005"/>
                  <a:pt x="3598481" y="3111786"/>
                  <a:pt x="3595894" y="3123923"/>
                </a:cubicBezTo>
                <a:cubicBezTo>
                  <a:pt x="3603057" y="3127107"/>
                  <a:pt x="3609424" y="3129892"/>
                  <a:pt x="3617383" y="3133076"/>
                </a:cubicBezTo>
                <a:cubicBezTo>
                  <a:pt x="3619771" y="3126709"/>
                  <a:pt x="3622159" y="3121535"/>
                  <a:pt x="3624148" y="3115964"/>
                </a:cubicBezTo>
                <a:cubicBezTo>
                  <a:pt x="3617980" y="3112383"/>
                  <a:pt x="3612210" y="3108304"/>
                  <a:pt x="3607335" y="3108154"/>
                </a:cubicBezTo>
                <a:close/>
                <a:moveTo>
                  <a:pt x="903351" y="3093679"/>
                </a:moveTo>
                <a:cubicBezTo>
                  <a:pt x="901361" y="3094474"/>
                  <a:pt x="899371" y="3095668"/>
                  <a:pt x="897382" y="3096464"/>
                </a:cubicBezTo>
                <a:cubicBezTo>
                  <a:pt x="927228" y="3157749"/>
                  <a:pt x="956676" y="3218636"/>
                  <a:pt x="986523" y="3279920"/>
                </a:cubicBezTo>
                <a:cubicBezTo>
                  <a:pt x="988513" y="3278726"/>
                  <a:pt x="990502" y="3277930"/>
                  <a:pt x="992492" y="3277135"/>
                </a:cubicBezTo>
                <a:cubicBezTo>
                  <a:pt x="962646" y="3215850"/>
                  <a:pt x="933197" y="3154963"/>
                  <a:pt x="903351" y="3093679"/>
                </a:cubicBezTo>
                <a:close/>
                <a:moveTo>
                  <a:pt x="3796461" y="3085322"/>
                </a:moveTo>
                <a:cubicBezTo>
                  <a:pt x="3794074" y="3093281"/>
                  <a:pt x="3792084" y="3099250"/>
                  <a:pt x="3790094" y="3106015"/>
                </a:cubicBezTo>
                <a:cubicBezTo>
                  <a:pt x="3798849" y="3108801"/>
                  <a:pt x="3804819" y="3110791"/>
                  <a:pt x="3812379" y="3113576"/>
                </a:cubicBezTo>
                <a:cubicBezTo>
                  <a:pt x="3814767" y="3106811"/>
                  <a:pt x="3816757" y="3100842"/>
                  <a:pt x="3819543" y="3093679"/>
                </a:cubicBezTo>
                <a:cubicBezTo>
                  <a:pt x="3811584" y="3090893"/>
                  <a:pt x="3805216" y="3088505"/>
                  <a:pt x="3796461" y="3085322"/>
                </a:cubicBezTo>
                <a:close/>
                <a:moveTo>
                  <a:pt x="975778" y="3063036"/>
                </a:moveTo>
                <a:cubicBezTo>
                  <a:pt x="973390" y="3064230"/>
                  <a:pt x="971401" y="3065026"/>
                  <a:pt x="969013" y="3066220"/>
                </a:cubicBezTo>
                <a:cubicBezTo>
                  <a:pt x="991696" y="3115566"/>
                  <a:pt x="1013982" y="3164514"/>
                  <a:pt x="1037063" y="3215054"/>
                </a:cubicBezTo>
                <a:cubicBezTo>
                  <a:pt x="1030298" y="3218636"/>
                  <a:pt x="1023532" y="3222217"/>
                  <a:pt x="1013584" y="3227788"/>
                </a:cubicBezTo>
                <a:cubicBezTo>
                  <a:pt x="989706" y="3176453"/>
                  <a:pt x="966227" y="3126311"/>
                  <a:pt x="942748" y="3076169"/>
                </a:cubicBezTo>
                <a:cubicBezTo>
                  <a:pt x="940758" y="3077363"/>
                  <a:pt x="938371" y="3078159"/>
                  <a:pt x="936381" y="3079352"/>
                </a:cubicBezTo>
                <a:cubicBezTo>
                  <a:pt x="958666" y="3142627"/>
                  <a:pt x="989706" y="3201524"/>
                  <a:pt x="1023134" y="3261216"/>
                </a:cubicBezTo>
                <a:cubicBezTo>
                  <a:pt x="1037461" y="3252461"/>
                  <a:pt x="1049797" y="3245298"/>
                  <a:pt x="1060940" y="3238533"/>
                </a:cubicBezTo>
                <a:cubicBezTo>
                  <a:pt x="1031889" y="3178442"/>
                  <a:pt x="1004033" y="3120739"/>
                  <a:pt x="975778" y="3063036"/>
                </a:cubicBezTo>
                <a:close/>
                <a:moveTo>
                  <a:pt x="734221" y="3062240"/>
                </a:moveTo>
                <a:cubicBezTo>
                  <a:pt x="726262" y="3064628"/>
                  <a:pt x="720293" y="3066618"/>
                  <a:pt x="711538" y="3069801"/>
                </a:cubicBezTo>
                <a:cubicBezTo>
                  <a:pt x="714722" y="3077363"/>
                  <a:pt x="716711" y="3083332"/>
                  <a:pt x="719497" y="3089699"/>
                </a:cubicBezTo>
                <a:cubicBezTo>
                  <a:pt x="727854" y="3086515"/>
                  <a:pt x="734221" y="3084128"/>
                  <a:pt x="742180" y="3081342"/>
                </a:cubicBezTo>
                <a:cubicBezTo>
                  <a:pt x="739395" y="3074179"/>
                  <a:pt x="737007" y="3068608"/>
                  <a:pt x="734221" y="3062240"/>
                </a:cubicBezTo>
                <a:close/>
                <a:moveTo>
                  <a:pt x="3673842" y="3042592"/>
                </a:moveTo>
                <a:cubicBezTo>
                  <a:pt x="3668918" y="3042841"/>
                  <a:pt x="3665336" y="3046920"/>
                  <a:pt x="3663943" y="3059057"/>
                </a:cubicBezTo>
                <a:cubicBezTo>
                  <a:pt x="3671107" y="3061842"/>
                  <a:pt x="3677474" y="3064230"/>
                  <a:pt x="3685831" y="3067414"/>
                </a:cubicBezTo>
                <a:cubicBezTo>
                  <a:pt x="3687821" y="3060649"/>
                  <a:pt x="3689810" y="3055077"/>
                  <a:pt x="3691800" y="3049108"/>
                </a:cubicBezTo>
                <a:cubicBezTo>
                  <a:pt x="3685035" y="3045925"/>
                  <a:pt x="3678767" y="3042343"/>
                  <a:pt x="3673842" y="3042592"/>
                </a:cubicBezTo>
                <a:close/>
                <a:moveTo>
                  <a:pt x="862760" y="3018466"/>
                </a:moveTo>
                <a:cubicBezTo>
                  <a:pt x="854005" y="3021649"/>
                  <a:pt x="847638" y="3024037"/>
                  <a:pt x="840077" y="3027221"/>
                </a:cubicBezTo>
                <a:cubicBezTo>
                  <a:pt x="842862" y="3033986"/>
                  <a:pt x="845250" y="3039159"/>
                  <a:pt x="847638" y="3045129"/>
                </a:cubicBezTo>
                <a:cubicBezTo>
                  <a:pt x="855597" y="3041945"/>
                  <a:pt x="861964" y="3039557"/>
                  <a:pt x="869525" y="3036374"/>
                </a:cubicBezTo>
                <a:cubicBezTo>
                  <a:pt x="867137" y="3030404"/>
                  <a:pt x="865545" y="3025629"/>
                  <a:pt x="862760" y="3018466"/>
                </a:cubicBezTo>
                <a:close/>
                <a:moveTo>
                  <a:pt x="755711" y="2994986"/>
                </a:moveTo>
                <a:cubicBezTo>
                  <a:pt x="747354" y="2997772"/>
                  <a:pt x="740589" y="2999762"/>
                  <a:pt x="732630" y="3002548"/>
                </a:cubicBezTo>
                <a:cubicBezTo>
                  <a:pt x="735415" y="3009711"/>
                  <a:pt x="737405" y="3015282"/>
                  <a:pt x="739793" y="3022047"/>
                </a:cubicBezTo>
                <a:cubicBezTo>
                  <a:pt x="748150" y="3019262"/>
                  <a:pt x="754915" y="3016874"/>
                  <a:pt x="761680" y="3014884"/>
                </a:cubicBezTo>
                <a:cubicBezTo>
                  <a:pt x="759690" y="3008119"/>
                  <a:pt x="758098" y="3002946"/>
                  <a:pt x="755711" y="2994986"/>
                </a:cubicBezTo>
                <a:close/>
                <a:moveTo>
                  <a:pt x="936182" y="2987376"/>
                </a:moveTo>
                <a:cubicBezTo>
                  <a:pt x="932800" y="2986331"/>
                  <a:pt x="927228" y="2989216"/>
                  <a:pt x="916085" y="2994986"/>
                </a:cubicBezTo>
                <a:cubicBezTo>
                  <a:pt x="918075" y="2999762"/>
                  <a:pt x="920065" y="3004935"/>
                  <a:pt x="922453" y="3010905"/>
                </a:cubicBezTo>
                <a:cubicBezTo>
                  <a:pt x="930412" y="3008119"/>
                  <a:pt x="936779" y="3005731"/>
                  <a:pt x="943146" y="3003344"/>
                </a:cubicBezTo>
                <a:cubicBezTo>
                  <a:pt x="940759" y="2993395"/>
                  <a:pt x="939565" y="2988421"/>
                  <a:pt x="936182" y="2987376"/>
                </a:cubicBezTo>
                <a:close/>
                <a:moveTo>
                  <a:pt x="695620" y="2958375"/>
                </a:moveTo>
                <a:cubicBezTo>
                  <a:pt x="687263" y="2961161"/>
                  <a:pt x="680498" y="2963150"/>
                  <a:pt x="672937" y="2965538"/>
                </a:cubicBezTo>
                <a:cubicBezTo>
                  <a:pt x="675324" y="2972701"/>
                  <a:pt x="676916" y="2978272"/>
                  <a:pt x="679304" y="2985834"/>
                </a:cubicBezTo>
                <a:cubicBezTo>
                  <a:pt x="688059" y="2983048"/>
                  <a:pt x="694824" y="2981058"/>
                  <a:pt x="702783" y="2978272"/>
                </a:cubicBezTo>
                <a:cubicBezTo>
                  <a:pt x="699997" y="2971109"/>
                  <a:pt x="698008" y="2965140"/>
                  <a:pt x="695620" y="2958375"/>
                </a:cubicBezTo>
                <a:close/>
                <a:moveTo>
                  <a:pt x="787149" y="2935294"/>
                </a:moveTo>
                <a:cubicBezTo>
                  <a:pt x="780384" y="2937283"/>
                  <a:pt x="773619" y="2938875"/>
                  <a:pt x="766058" y="2941263"/>
                </a:cubicBezTo>
                <a:cubicBezTo>
                  <a:pt x="768047" y="2948028"/>
                  <a:pt x="769639" y="2953202"/>
                  <a:pt x="771231" y="2960365"/>
                </a:cubicBezTo>
                <a:cubicBezTo>
                  <a:pt x="787547" y="2957181"/>
                  <a:pt x="801077" y="2955191"/>
                  <a:pt x="787149" y="2935294"/>
                </a:cubicBezTo>
                <a:close/>
                <a:moveTo>
                  <a:pt x="875096" y="2926141"/>
                </a:moveTo>
                <a:cubicBezTo>
                  <a:pt x="867137" y="2928528"/>
                  <a:pt x="860372" y="2930518"/>
                  <a:pt x="852811" y="2932508"/>
                </a:cubicBezTo>
                <a:cubicBezTo>
                  <a:pt x="854005" y="2938477"/>
                  <a:pt x="855199" y="2943253"/>
                  <a:pt x="856791" y="2950814"/>
                </a:cubicBezTo>
                <a:cubicBezTo>
                  <a:pt x="865545" y="2948426"/>
                  <a:pt x="872311" y="2946436"/>
                  <a:pt x="880270" y="2944447"/>
                </a:cubicBezTo>
                <a:cubicBezTo>
                  <a:pt x="878678" y="2937682"/>
                  <a:pt x="877086" y="2932508"/>
                  <a:pt x="875096" y="2926141"/>
                </a:cubicBezTo>
                <a:close/>
                <a:moveTo>
                  <a:pt x="3823920" y="2903060"/>
                </a:moveTo>
                <a:cubicBezTo>
                  <a:pt x="3813175" y="2943253"/>
                  <a:pt x="3803227" y="2980660"/>
                  <a:pt x="3792084" y="3022047"/>
                </a:cubicBezTo>
                <a:cubicBezTo>
                  <a:pt x="3812379" y="3010905"/>
                  <a:pt x="3836655" y="2916192"/>
                  <a:pt x="3823920" y="2903060"/>
                </a:cubicBezTo>
                <a:close/>
                <a:moveTo>
                  <a:pt x="3792880" y="2894305"/>
                </a:moveTo>
                <a:cubicBezTo>
                  <a:pt x="3784921" y="2896692"/>
                  <a:pt x="3780145" y="2897090"/>
                  <a:pt x="3779748" y="2898682"/>
                </a:cubicBezTo>
                <a:cubicBezTo>
                  <a:pt x="3769799" y="2933304"/>
                  <a:pt x="3760646" y="2967528"/>
                  <a:pt x="3751493" y="3002150"/>
                </a:cubicBezTo>
                <a:cubicBezTo>
                  <a:pt x="3751095" y="3004537"/>
                  <a:pt x="3753881" y="3007721"/>
                  <a:pt x="3755075" y="3010507"/>
                </a:cubicBezTo>
                <a:cubicBezTo>
                  <a:pt x="3757462" y="3009711"/>
                  <a:pt x="3759850" y="3008517"/>
                  <a:pt x="3762238" y="3007721"/>
                </a:cubicBezTo>
                <a:cubicBezTo>
                  <a:pt x="3772186" y="2971109"/>
                  <a:pt x="3782135" y="2934498"/>
                  <a:pt x="3792880" y="2894305"/>
                </a:cubicBezTo>
                <a:close/>
                <a:moveTo>
                  <a:pt x="3723238" y="2776909"/>
                </a:moveTo>
                <a:cubicBezTo>
                  <a:pt x="3708116" y="2842969"/>
                  <a:pt x="3692994" y="2909029"/>
                  <a:pt x="3677872" y="2975089"/>
                </a:cubicBezTo>
                <a:cubicBezTo>
                  <a:pt x="3679862" y="2975487"/>
                  <a:pt x="3682249" y="2976283"/>
                  <a:pt x="3684239" y="2976681"/>
                </a:cubicBezTo>
                <a:cubicBezTo>
                  <a:pt x="3699759" y="2910621"/>
                  <a:pt x="3714881" y="2844959"/>
                  <a:pt x="3730004" y="2778899"/>
                </a:cubicBezTo>
                <a:cubicBezTo>
                  <a:pt x="3727616" y="2778103"/>
                  <a:pt x="3725626" y="2777307"/>
                  <a:pt x="3723238" y="2776909"/>
                </a:cubicBezTo>
                <a:close/>
                <a:moveTo>
                  <a:pt x="3684239" y="2770144"/>
                </a:moveTo>
                <a:cubicBezTo>
                  <a:pt x="3669515" y="2834612"/>
                  <a:pt x="3654791" y="2899080"/>
                  <a:pt x="3639270" y="2966334"/>
                </a:cubicBezTo>
                <a:cubicBezTo>
                  <a:pt x="3657576" y="2940865"/>
                  <a:pt x="3691402" y="2788051"/>
                  <a:pt x="3684239" y="2770144"/>
                </a:cubicBezTo>
                <a:close/>
                <a:moveTo>
                  <a:pt x="3803227" y="2767358"/>
                </a:moveTo>
                <a:cubicBezTo>
                  <a:pt x="3796860" y="2804368"/>
                  <a:pt x="3790492" y="2841377"/>
                  <a:pt x="3785319" y="2872019"/>
                </a:cubicBezTo>
                <a:cubicBezTo>
                  <a:pt x="3804420" y="2875999"/>
                  <a:pt x="3819145" y="2879183"/>
                  <a:pt x="3833869" y="2882366"/>
                </a:cubicBezTo>
                <a:cubicBezTo>
                  <a:pt x="3833471" y="2883560"/>
                  <a:pt x="3833073" y="2884356"/>
                  <a:pt x="3832675" y="2885152"/>
                </a:cubicBezTo>
                <a:cubicBezTo>
                  <a:pt x="3845012" y="2885152"/>
                  <a:pt x="3856950" y="2885152"/>
                  <a:pt x="3872868" y="2885152"/>
                </a:cubicBezTo>
                <a:cubicBezTo>
                  <a:pt x="3859736" y="2936090"/>
                  <a:pt x="3847797" y="2983446"/>
                  <a:pt x="3835461" y="3030802"/>
                </a:cubicBezTo>
                <a:cubicBezTo>
                  <a:pt x="3852971" y="3036374"/>
                  <a:pt x="3869287" y="3041945"/>
                  <a:pt x="3886001" y="3047516"/>
                </a:cubicBezTo>
                <a:cubicBezTo>
                  <a:pt x="3881225" y="3062638"/>
                  <a:pt x="3877246" y="3076169"/>
                  <a:pt x="3872868" y="3090495"/>
                </a:cubicBezTo>
                <a:cubicBezTo>
                  <a:pt x="3886797" y="3095668"/>
                  <a:pt x="3898735" y="3100444"/>
                  <a:pt x="3913062" y="3106015"/>
                </a:cubicBezTo>
                <a:cubicBezTo>
                  <a:pt x="3894756" y="3152576"/>
                  <a:pt x="3877246" y="3197146"/>
                  <a:pt x="3859338" y="3242513"/>
                </a:cubicBezTo>
                <a:cubicBezTo>
                  <a:pt x="3844216" y="3236146"/>
                  <a:pt x="3832277" y="3231370"/>
                  <a:pt x="3819941" y="3226197"/>
                </a:cubicBezTo>
                <a:cubicBezTo>
                  <a:pt x="3812379" y="3242115"/>
                  <a:pt x="3805614" y="3256441"/>
                  <a:pt x="3798053" y="3271961"/>
                </a:cubicBezTo>
                <a:cubicBezTo>
                  <a:pt x="3706922" y="3228584"/>
                  <a:pt x="3617383" y="3186003"/>
                  <a:pt x="3526252" y="3142627"/>
                </a:cubicBezTo>
                <a:cubicBezTo>
                  <a:pt x="3520283" y="3154963"/>
                  <a:pt x="3515110" y="3165708"/>
                  <a:pt x="3509140" y="3178044"/>
                </a:cubicBezTo>
                <a:cubicBezTo>
                  <a:pt x="3533813" y="3191177"/>
                  <a:pt x="3557292" y="3203115"/>
                  <a:pt x="3582761" y="3216646"/>
                </a:cubicBezTo>
                <a:cubicBezTo>
                  <a:pt x="3554905" y="3264798"/>
                  <a:pt x="3527844" y="3310960"/>
                  <a:pt x="3501181" y="3357123"/>
                </a:cubicBezTo>
                <a:cubicBezTo>
                  <a:pt x="3503171" y="3358715"/>
                  <a:pt x="3505559" y="3359908"/>
                  <a:pt x="3507548" y="3361102"/>
                </a:cubicBezTo>
                <a:cubicBezTo>
                  <a:pt x="3538589" y="3319317"/>
                  <a:pt x="3562466" y="3272359"/>
                  <a:pt x="3588731" y="3225799"/>
                </a:cubicBezTo>
                <a:cubicBezTo>
                  <a:pt x="3615393" y="3239727"/>
                  <a:pt x="3641260" y="3252859"/>
                  <a:pt x="3668321" y="3267186"/>
                </a:cubicBezTo>
                <a:cubicBezTo>
                  <a:pt x="3642454" y="3312552"/>
                  <a:pt x="3617383" y="3355929"/>
                  <a:pt x="3592312" y="3399306"/>
                </a:cubicBezTo>
                <a:cubicBezTo>
                  <a:pt x="3593506" y="3400897"/>
                  <a:pt x="3595098" y="3402489"/>
                  <a:pt x="3596292" y="3404081"/>
                </a:cubicBezTo>
                <a:cubicBezTo>
                  <a:pt x="3600669" y="3400500"/>
                  <a:pt x="3606240" y="3397714"/>
                  <a:pt x="3609026" y="3392938"/>
                </a:cubicBezTo>
                <a:cubicBezTo>
                  <a:pt x="3631709" y="3355133"/>
                  <a:pt x="3653995" y="3317328"/>
                  <a:pt x="3677076" y="3278328"/>
                </a:cubicBezTo>
                <a:cubicBezTo>
                  <a:pt x="3702943" y="3291859"/>
                  <a:pt x="3727616" y="3304991"/>
                  <a:pt x="3754279" y="3318919"/>
                </a:cubicBezTo>
                <a:cubicBezTo>
                  <a:pt x="3730799" y="3358715"/>
                  <a:pt x="3709310" y="3395724"/>
                  <a:pt x="3687423" y="3432734"/>
                </a:cubicBezTo>
                <a:cubicBezTo>
                  <a:pt x="3683443" y="3439897"/>
                  <a:pt x="3675882" y="3447856"/>
                  <a:pt x="3693790" y="3451437"/>
                </a:cubicBezTo>
                <a:cubicBezTo>
                  <a:pt x="3716871" y="3412040"/>
                  <a:pt x="3739952" y="3372245"/>
                  <a:pt x="3764227" y="3330858"/>
                </a:cubicBezTo>
                <a:cubicBezTo>
                  <a:pt x="3788900" y="3343990"/>
                  <a:pt x="3813175" y="3356725"/>
                  <a:pt x="3839440" y="3370653"/>
                </a:cubicBezTo>
                <a:cubicBezTo>
                  <a:pt x="3814767" y="3413234"/>
                  <a:pt x="3791288" y="3453825"/>
                  <a:pt x="3767411" y="3495212"/>
                </a:cubicBezTo>
                <a:cubicBezTo>
                  <a:pt x="3770993" y="3497600"/>
                  <a:pt x="3774574" y="3500385"/>
                  <a:pt x="3780543" y="3504763"/>
                </a:cubicBezTo>
                <a:cubicBezTo>
                  <a:pt x="3804819" y="3463376"/>
                  <a:pt x="3827900" y="3423979"/>
                  <a:pt x="3851379" y="3384183"/>
                </a:cubicBezTo>
                <a:cubicBezTo>
                  <a:pt x="3875654" y="3397316"/>
                  <a:pt x="3899133" y="3409652"/>
                  <a:pt x="3924602" y="3423183"/>
                </a:cubicBezTo>
                <a:cubicBezTo>
                  <a:pt x="3899531" y="3466958"/>
                  <a:pt x="3874858" y="3509140"/>
                  <a:pt x="3849787" y="3552517"/>
                </a:cubicBezTo>
                <a:cubicBezTo>
                  <a:pt x="3854563" y="3555701"/>
                  <a:pt x="3858940" y="3558487"/>
                  <a:pt x="3864909" y="3562466"/>
                </a:cubicBezTo>
                <a:cubicBezTo>
                  <a:pt x="3889582" y="3520681"/>
                  <a:pt x="3913459" y="3480488"/>
                  <a:pt x="3937734" y="3438305"/>
                </a:cubicBezTo>
                <a:cubicBezTo>
                  <a:pt x="3956438" y="3448254"/>
                  <a:pt x="3974346" y="3457407"/>
                  <a:pt x="3992254" y="3466560"/>
                </a:cubicBezTo>
                <a:cubicBezTo>
                  <a:pt x="4111640" y="3201524"/>
                  <a:pt x="4029661" y="2884754"/>
                  <a:pt x="3803227" y="2767358"/>
                </a:cubicBezTo>
                <a:close/>
                <a:moveTo>
                  <a:pt x="3645638" y="2764970"/>
                </a:moveTo>
                <a:cubicBezTo>
                  <a:pt x="3631311" y="2827847"/>
                  <a:pt x="3616985" y="2889927"/>
                  <a:pt x="3602659" y="2952406"/>
                </a:cubicBezTo>
                <a:cubicBezTo>
                  <a:pt x="3622954" y="2914998"/>
                  <a:pt x="3651209" y="2783674"/>
                  <a:pt x="3645638" y="2764970"/>
                </a:cubicBezTo>
                <a:close/>
                <a:moveTo>
                  <a:pt x="805057" y="2683390"/>
                </a:moveTo>
                <a:cubicBezTo>
                  <a:pt x="802669" y="2683788"/>
                  <a:pt x="800281" y="2683788"/>
                  <a:pt x="798292" y="2684186"/>
                </a:cubicBezTo>
                <a:cubicBezTo>
                  <a:pt x="809036" y="2751042"/>
                  <a:pt x="820179" y="2818296"/>
                  <a:pt x="830924" y="2885152"/>
                </a:cubicBezTo>
                <a:cubicBezTo>
                  <a:pt x="832913" y="2884754"/>
                  <a:pt x="835301" y="2884356"/>
                  <a:pt x="837291" y="2883958"/>
                </a:cubicBezTo>
                <a:cubicBezTo>
                  <a:pt x="826546" y="2817102"/>
                  <a:pt x="815802" y="2750246"/>
                  <a:pt x="805057" y="2683390"/>
                </a:cubicBezTo>
                <a:close/>
                <a:moveTo>
                  <a:pt x="844454" y="2679808"/>
                </a:moveTo>
                <a:cubicBezTo>
                  <a:pt x="845250" y="2746665"/>
                  <a:pt x="855199" y="2811929"/>
                  <a:pt x="875892" y="2875203"/>
                </a:cubicBezTo>
                <a:cubicBezTo>
                  <a:pt x="865545" y="2810337"/>
                  <a:pt x="854801" y="2745073"/>
                  <a:pt x="844454" y="2679808"/>
                </a:cubicBezTo>
                <a:close/>
                <a:moveTo>
                  <a:pt x="883055" y="2676227"/>
                </a:moveTo>
                <a:cubicBezTo>
                  <a:pt x="877086" y="2709655"/>
                  <a:pt x="901361" y="2850132"/>
                  <a:pt x="913698" y="2866448"/>
                </a:cubicBezTo>
                <a:cubicBezTo>
                  <a:pt x="903351" y="2802776"/>
                  <a:pt x="893402" y="2739501"/>
                  <a:pt x="883055" y="2676227"/>
                </a:cubicBezTo>
                <a:close/>
                <a:moveTo>
                  <a:pt x="3626138" y="2225745"/>
                </a:moveTo>
                <a:cubicBezTo>
                  <a:pt x="3636485" y="2289418"/>
                  <a:pt x="3646434" y="2352692"/>
                  <a:pt x="3656780" y="2415966"/>
                </a:cubicBezTo>
                <a:cubicBezTo>
                  <a:pt x="3662750" y="2383334"/>
                  <a:pt x="3638475" y="2242061"/>
                  <a:pt x="3626138" y="2225745"/>
                </a:cubicBezTo>
                <a:close/>
                <a:moveTo>
                  <a:pt x="3671107" y="2215797"/>
                </a:moveTo>
                <a:cubicBezTo>
                  <a:pt x="3668719" y="2216194"/>
                  <a:pt x="3666331" y="2216593"/>
                  <a:pt x="3663943" y="2216990"/>
                </a:cubicBezTo>
                <a:cubicBezTo>
                  <a:pt x="3674290" y="2282255"/>
                  <a:pt x="3685035" y="2347121"/>
                  <a:pt x="3695382" y="2412385"/>
                </a:cubicBezTo>
                <a:cubicBezTo>
                  <a:pt x="3697769" y="2411987"/>
                  <a:pt x="3700157" y="2411589"/>
                  <a:pt x="3702545" y="2411191"/>
                </a:cubicBezTo>
                <a:cubicBezTo>
                  <a:pt x="3692198" y="2345927"/>
                  <a:pt x="3681453" y="2281061"/>
                  <a:pt x="3671107" y="2215797"/>
                </a:cubicBezTo>
                <a:close/>
                <a:moveTo>
                  <a:pt x="3709310" y="2207838"/>
                </a:moveTo>
                <a:cubicBezTo>
                  <a:pt x="3706922" y="2208235"/>
                  <a:pt x="3704932" y="2208235"/>
                  <a:pt x="3702545" y="2208634"/>
                </a:cubicBezTo>
                <a:cubicBezTo>
                  <a:pt x="3713290" y="2275489"/>
                  <a:pt x="3724034" y="2342345"/>
                  <a:pt x="3734779" y="2409201"/>
                </a:cubicBezTo>
                <a:cubicBezTo>
                  <a:pt x="3737167" y="2408803"/>
                  <a:pt x="3739554" y="2408405"/>
                  <a:pt x="3741544" y="2408007"/>
                </a:cubicBezTo>
                <a:cubicBezTo>
                  <a:pt x="3730799" y="2341151"/>
                  <a:pt x="3720055" y="2274693"/>
                  <a:pt x="3709310" y="2207838"/>
                </a:cubicBezTo>
                <a:close/>
                <a:moveTo>
                  <a:pt x="3682647" y="2141380"/>
                </a:moveTo>
                <a:cubicBezTo>
                  <a:pt x="3673892" y="2144165"/>
                  <a:pt x="3667127" y="2146155"/>
                  <a:pt x="3657576" y="2148941"/>
                </a:cubicBezTo>
                <a:cubicBezTo>
                  <a:pt x="3662352" y="2155706"/>
                  <a:pt x="3664739" y="2162869"/>
                  <a:pt x="3669117" y="2164063"/>
                </a:cubicBezTo>
                <a:cubicBezTo>
                  <a:pt x="3674290" y="2165655"/>
                  <a:pt x="3680657" y="2161675"/>
                  <a:pt x="3687821" y="2159685"/>
                </a:cubicBezTo>
                <a:cubicBezTo>
                  <a:pt x="3686229" y="2153318"/>
                  <a:pt x="3684637" y="2148543"/>
                  <a:pt x="3682647" y="2141380"/>
                </a:cubicBezTo>
                <a:close/>
                <a:moveTo>
                  <a:pt x="930412" y="2138594"/>
                </a:moveTo>
                <a:cubicBezTo>
                  <a:pt x="916085" y="2201072"/>
                  <a:pt x="901759" y="2263551"/>
                  <a:pt x="887433" y="2326029"/>
                </a:cubicBezTo>
                <a:cubicBezTo>
                  <a:pt x="889821" y="2326029"/>
                  <a:pt x="891810" y="2326427"/>
                  <a:pt x="894198" y="2326825"/>
                </a:cubicBezTo>
                <a:cubicBezTo>
                  <a:pt x="908524" y="2264745"/>
                  <a:pt x="922851" y="2202266"/>
                  <a:pt x="936779" y="2140186"/>
                </a:cubicBezTo>
                <a:cubicBezTo>
                  <a:pt x="934789" y="2139390"/>
                  <a:pt x="932401" y="2138992"/>
                  <a:pt x="930412" y="2138594"/>
                </a:cubicBezTo>
                <a:close/>
                <a:moveTo>
                  <a:pt x="3768207" y="2131033"/>
                </a:moveTo>
                <a:cubicBezTo>
                  <a:pt x="3759850" y="2133819"/>
                  <a:pt x="3753085" y="2135808"/>
                  <a:pt x="3744728" y="2138594"/>
                </a:cubicBezTo>
                <a:cubicBezTo>
                  <a:pt x="3747116" y="2145359"/>
                  <a:pt x="3749105" y="2151328"/>
                  <a:pt x="3751493" y="2157696"/>
                </a:cubicBezTo>
                <a:cubicBezTo>
                  <a:pt x="3760248" y="2154910"/>
                  <a:pt x="3766615" y="2152920"/>
                  <a:pt x="3773778" y="2150532"/>
                </a:cubicBezTo>
                <a:cubicBezTo>
                  <a:pt x="3771789" y="2143767"/>
                  <a:pt x="3770595" y="2138992"/>
                  <a:pt x="3768207" y="2131033"/>
                </a:cubicBezTo>
                <a:close/>
                <a:moveTo>
                  <a:pt x="899769" y="2128645"/>
                </a:moveTo>
                <a:cubicBezTo>
                  <a:pt x="875494" y="2191124"/>
                  <a:pt x="859974" y="2255194"/>
                  <a:pt x="855597" y="2322050"/>
                </a:cubicBezTo>
                <a:cubicBezTo>
                  <a:pt x="870321" y="2257979"/>
                  <a:pt x="885045" y="2193511"/>
                  <a:pt x="899769" y="2128645"/>
                </a:cubicBezTo>
                <a:close/>
                <a:moveTo>
                  <a:pt x="855199" y="2115911"/>
                </a:moveTo>
                <a:cubicBezTo>
                  <a:pt x="840077" y="2181971"/>
                  <a:pt x="824954" y="2247633"/>
                  <a:pt x="809832" y="2313693"/>
                </a:cubicBezTo>
                <a:cubicBezTo>
                  <a:pt x="812220" y="2314091"/>
                  <a:pt x="814210" y="2314489"/>
                  <a:pt x="816199" y="2315285"/>
                </a:cubicBezTo>
                <a:cubicBezTo>
                  <a:pt x="831322" y="2249623"/>
                  <a:pt x="846444" y="2183563"/>
                  <a:pt x="861566" y="2117502"/>
                </a:cubicBezTo>
                <a:cubicBezTo>
                  <a:pt x="859576" y="2117105"/>
                  <a:pt x="857188" y="2116309"/>
                  <a:pt x="855199" y="2115911"/>
                </a:cubicBezTo>
                <a:close/>
                <a:moveTo>
                  <a:pt x="3860532" y="2106758"/>
                </a:moveTo>
                <a:cubicBezTo>
                  <a:pt x="3852971" y="2108747"/>
                  <a:pt x="3846205" y="2110737"/>
                  <a:pt x="3837451" y="2113125"/>
                </a:cubicBezTo>
                <a:cubicBezTo>
                  <a:pt x="3839838" y="2121084"/>
                  <a:pt x="3841430" y="2126257"/>
                  <a:pt x="3843818" y="2133420"/>
                </a:cubicBezTo>
                <a:cubicBezTo>
                  <a:pt x="3852175" y="2131033"/>
                  <a:pt x="3858940" y="2129043"/>
                  <a:pt x="3867297" y="2126655"/>
                </a:cubicBezTo>
                <a:cubicBezTo>
                  <a:pt x="3864511" y="2119094"/>
                  <a:pt x="3862919" y="2113523"/>
                  <a:pt x="3860532" y="2106758"/>
                </a:cubicBezTo>
                <a:close/>
                <a:moveTo>
                  <a:pt x="3617383" y="2080891"/>
                </a:moveTo>
                <a:cubicBezTo>
                  <a:pt x="3609822" y="2084075"/>
                  <a:pt x="3603455" y="2086462"/>
                  <a:pt x="3591516" y="2090840"/>
                </a:cubicBezTo>
                <a:cubicBezTo>
                  <a:pt x="3598679" y="2096809"/>
                  <a:pt x="3602659" y="2102778"/>
                  <a:pt x="3607832" y="2103574"/>
                </a:cubicBezTo>
                <a:cubicBezTo>
                  <a:pt x="3612210" y="2104370"/>
                  <a:pt x="3618179" y="2099993"/>
                  <a:pt x="3624148" y="2097605"/>
                </a:cubicBezTo>
                <a:cubicBezTo>
                  <a:pt x="3621761" y="2091238"/>
                  <a:pt x="3619771" y="2086462"/>
                  <a:pt x="3617383" y="2080891"/>
                </a:cubicBezTo>
                <a:close/>
                <a:moveTo>
                  <a:pt x="778394" y="2080493"/>
                </a:moveTo>
                <a:cubicBezTo>
                  <a:pt x="767649" y="2121482"/>
                  <a:pt x="757700" y="2158094"/>
                  <a:pt x="747354" y="2197491"/>
                </a:cubicBezTo>
                <a:cubicBezTo>
                  <a:pt x="759292" y="2192317"/>
                  <a:pt x="788343" y="2110339"/>
                  <a:pt x="787945" y="2091635"/>
                </a:cubicBezTo>
                <a:cubicBezTo>
                  <a:pt x="787945" y="2089248"/>
                  <a:pt x="783567" y="2086462"/>
                  <a:pt x="778394" y="2080493"/>
                </a:cubicBezTo>
                <a:close/>
                <a:moveTo>
                  <a:pt x="737405" y="2071340"/>
                </a:moveTo>
                <a:cubicBezTo>
                  <a:pt x="724273" y="2104768"/>
                  <a:pt x="716314" y="2140186"/>
                  <a:pt x="707559" y="2175205"/>
                </a:cubicBezTo>
                <a:cubicBezTo>
                  <a:pt x="706763" y="2178787"/>
                  <a:pt x="709946" y="2183563"/>
                  <a:pt x="711140" y="2187940"/>
                </a:cubicBezTo>
                <a:cubicBezTo>
                  <a:pt x="712732" y="2187542"/>
                  <a:pt x="714722" y="2187542"/>
                  <a:pt x="716314" y="2187144"/>
                </a:cubicBezTo>
                <a:cubicBezTo>
                  <a:pt x="726660" y="2149339"/>
                  <a:pt x="736609" y="2111931"/>
                  <a:pt x="746956" y="2074126"/>
                </a:cubicBezTo>
                <a:cubicBezTo>
                  <a:pt x="743772" y="2072932"/>
                  <a:pt x="740589" y="2072136"/>
                  <a:pt x="737405" y="2071340"/>
                </a:cubicBezTo>
                <a:close/>
                <a:moveTo>
                  <a:pt x="3800441" y="2070146"/>
                </a:moveTo>
                <a:cubicBezTo>
                  <a:pt x="3791686" y="2072932"/>
                  <a:pt x="3784921" y="2074921"/>
                  <a:pt x="3776962" y="2077309"/>
                </a:cubicBezTo>
                <a:cubicBezTo>
                  <a:pt x="3779748" y="2084870"/>
                  <a:pt x="3781737" y="2090442"/>
                  <a:pt x="3784125" y="2097207"/>
                </a:cubicBezTo>
                <a:cubicBezTo>
                  <a:pt x="3792084" y="2094421"/>
                  <a:pt x="3798849" y="2092034"/>
                  <a:pt x="3806410" y="2089646"/>
                </a:cubicBezTo>
                <a:cubicBezTo>
                  <a:pt x="3804420" y="2083279"/>
                  <a:pt x="3802829" y="2077707"/>
                  <a:pt x="3800441" y="2070146"/>
                </a:cubicBezTo>
                <a:close/>
                <a:moveTo>
                  <a:pt x="3692994" y="2047065"/>
                </a:moveTo>
                <a:cubicBezTo>
                  <a:pt x="3685035" y="2050249"/>
                  <a:pt x="3678668" y="2052636"/>
                  <a:pt x="3671107" y="2055422"/>
                </a:cubicBezTo>
                <a:cubicBezTo>
                  <a:pt x="3673096" y="2061789"/>
                  <a:pt x="3675086" y="2066962"/>
                  <a:pt x="3677474" y="2073728"/>
                </a:cubicBezTo>
                <a:cubicBezTo>
                  <a:pt x="3685035" y="2070942"/>
                  <a:pt x="3691402" y="2068952"/>
                  <a:pt x="3700555" y="2065769"/>
                </a:cubicBezTo>
                <a:cubicBezTo>
                  <a:pt x="3697372" y="2058208"/>
                  <a:pt x="3695382" y="2053034"/>
                  <a:pt x="3692994" y="2047065"/>
                </a:cubicBezTo>
                <a:close/>
                <a:moveTo>
                  <a:pt x="854005" y="2025178"/>
                </a:moveTo>
                <a:cubicBezTo>
                  <a:pt x="851617" y="2031943"/>
                  <a:pt x="850025" y="2037116"/>
                  <a:pt x="847638" y="2043881"/>
                </a:cubicBezTo>
                <a:cubicBezTo>
                  <a:pt x="855597" y="2046667"/>
                  <a:pt x="862760" y="2048657"/>
                  <a:pt x="870321" y="2051442"/>
                </a:cubicBezTo>
                <a:cubicBezTo>
                  <a:pt x="872709" y="2044279"/>
                  <a:pt x="874300" y="2039504"/>
                  <a:pt x="876688" y="2033137"/>
                </a:cubicBezTo>
                <a:cubicBezTo>
                  <a:pt x="867933" y="2029953"/>
                  <a:pt x="861566" y="2027963"/>
                  <a:pt x="854005" y="2025178"/>
                </a:cubicBezTo>
                <a:close/>
                <a:moveTo>
                  <a:pt x="3819941" y="2002494"/>
                </a:moveTo>
                <a:cubicBezTo>
                  <a:pt x="3812379" y="2005280"/>
                  <a:pt x="3806012" y="2007668"/>
                  <a:pt x="3797655" y="2010851"/>
                </a:cubicBezTo>
                <a:cubicBezTo>
                  <a:pt x="3800839" y="2018412"/>
                  <a:pt x="3803227" y="2023984"/>
                  <a:pt x="3806410" y="2030749"/>
                </a:cubicBezTo>
                <a:cubicBezTo>
                  <a:pt x="3814369" y="2027565"/>
                  <a:pt x="3820737" y="2025178"/>
                  <a:pt x="3828298" y="2021994"/>
                </a:cubicBezTo>
                <a:cubicBezTo>
                  <a:pt x="3825114" y="2014433"/>
                  <a:pt x="3822726" y="2008862"/>
                  <a:pt x="3819941" y="2002494"/>
                </a:cubicBezTo>
                <a:close/>
                <a:moveTo>
                  <a:pt x="727058" y="1979015"/>
                </a:moveTo>
                <a:cubicBezTo>
                  <a:pt x="724670" y="1986576"/>
                  <a:pt x="722681" y="1992545"/>
                  <a:pt x="720691" y="1999311"/>
                </a:cubicBezTo>
                <a:cubicBezTo>
                  <a:pt x="729048" y="2002096"/>
                  <a:pt x="735415" y="2004086"/>
                  <a:pt x="742976" y="2006474"/>
                </a:cubicBezTo>
                <a:cubicBezTo>
                  <a:pt x="745762" y="1999311"/>
                  <a:pt x="747752" y="1993739"/>
                  <a:pt x="750537" y="1986576"/>
                </a:cubicBezTo>
                <a:cubicBezTo>
                  <a:pt x="741384" y="1983791"/>
                  <a:pt x="734619" y="1981403"/>
                  <a:pt x="727058" y="1979015"/>
                </a:cubicBezTo>
                <a:close/>
                <a:moveTo>
                  <a:pt x="922851" y="1959118"/>
                </a:moveTo>
                <a:cubicBezTo>
                  <a:pt x="920463" y="1965087"/>
                  <a:pt x="918075" y="1970260"/>
                  <a:pt x="916085" y="1975036"/>
                </a:cubicBezTo>
                <a:cubicBezTo>
                  <a:pt x="936779" y="1988566"/>
                  <a:pt x="936779" y="1988566"/>
                  <a:pt x="943146" y="1968270"/>
                </a:cubicBezTo>
                <a:cubicBezTo>
                  <a:pt x="937177" y="1965485"/>
                  <a:pt x="930810" y="1962699"/>
                  <a:pt x="922851" y="1959118"/>
                </a:cubicBezTo>
                <a:close/>
                <a:moveTo>
                  <a:pt x="784363" y="1944393"/>
                </a:moveTo>
                <a:cubicBezTo>
                  <a:pt x="781578" y="1951954"/>
                  <a:pt x="779190" y="1957128"/>
                  <a:pt x="776802" y="1963893"/>
                </a:cubicBezTo>
                <a:cubicBezTo>
                  <a:pt x="784363" y="1966679"/>
                  <a:pt x="791526" y="1969464"/>
                  <a:pt x="799087" y="1972648"/>
                </a:cubicBezTo>
                <a:cubicBezTo>
                  <a:pt x="801873" y="1965485"/>
                  <a:pt x="803863" y="1959913"/>
                  <a:pt x="806649" y="1953546"/>
                </a:cubicBezTo>
                <a:cubicBezTo>
                  <a:pt x="798690" y="1950363"/>
                  <a:pt x="791924" y="1947577"/>
                  <a:pt x="784363" y="1944393"/>
                </a:cubicBezTo>
                <a:close/>
                <a:moveTo>
                  <a:pt x="850423" y="1912159"/>
                </a:moveTo>
                <a:cubicBezTo>
                  <a:pt x="847240" y="1918924"/>
                  <a:pt x="845250" y="1923700"/>
                  <a:pt x="842066" y="1930863"/>
                </a:cubicBezTo>
                <a:cubicBezTo>
                  <a:pt x="850821" y="1934444"/>
                  <a:pt x="857586" y="1936832"/>
                  <a:pt x="865148" y="1939618"/>
                </a:cubicBezTo>
                <a:cubicBezTo>
                  <a:pt x="867933" y="1932455"/>
                  <a:pt x="869923" y="1927679"/>
                  <a:pt x="872311" y="1921710"/>
                </a:cubicBezTo>
                <a:cubicBezTo>
                  <a:pt x="864750" y="1918526"/>
                  <a:pt x="857984" y="1915343"/>
                  <a:pt x="850423" y="1912159"/>
                </a:cubicBezTo>
                <a:close/>
                <a:moveTo>
                  <a:pt x="3665933" y="1871568"/>
                </a:moveTo>
                <a:cubicBezTo>
                  <a:pt x="3681453" y="1906986"/>
                  <a:pt x="3696576" y="1941608"/>
                  <a:pt x="3711698" y="1976229"/>
                </a:cubicBezTo>
                <a:cubicBezTo>
                  <a:pt x="3714086" y="1976229"/>
                  <a:pt x="3716075" y="1975832"/>
                  <a:pt x="3718463" y="1975434"/>
                </a:cubicBezTo>
                <a:cubicBezTo>
                  <a:pt x="3718065" y="1970260"/>
                  <a:pt x="3718861" y="1964689"/>
                  <a:pt x="3717269" y="1959913"/>
                </a:cubicBezTo>
                <a:cubicBezTo>
                  <a:pt x="3689412" y="1886690"/>
                  <a:pt x="3680657" y="1871170"/>
                  <a:pt x="3665933" y="1871568"/>
                </a:cubicBezTo>
                <a:close/>
                <a:moveTo>
                  <a:pt x="3709708" y="1850875"/>
                </a:moveTo>
                <a:cubicBezTo>
                  <a:pt x="3708912" y="1853660"/>
                  <a:pt x="3707320" y="1857242"/>
                  <a:pt x="3708514" y="1859630"/>
                </a:cubicBezTo>
                <a:cubicBezTo>
                  <a:pt x="3723238" y="1893455"/>
                  <a:pt x="3738361" y="1926883"/>
                  <a:pt x="3754676" y="1963495"/>
                </a:cubicBezTo>
                <a:cubicBezTo>
                  <a:pt x="3758656" y="1958322"/>
                  <a:pt x="3762238" y="1955934"/>
                  <a:pt x="3761840" y="1954740"/>
                </a:cubicBezTo>
                <a:cubicBezTo>
                  <a:pt x="3747513" y="1920516"/>
                  <a:pt x="3733187" y="1886690"/>
                  <a:pt x="3718065" y="1852864"/>
                </a:cubicBezTo>
                <a:cubicBezTo>
                  <a:pt x="3717269" y="1851273"/>
                  <a:pt x="3712494" y="1851671"/>
                  <a:pt x="3709708" y="1850875"/>
                </a:cubicBezTo>
                <a:close/>
                <a:moveTo>
                  <a:pt x="3516701" y="1831375"/>
                </a:moveTo>
                <a:cubicBezTo>
                  <a:pt x="3502375" y="1839732"/>
                  <a:pt x="3490038" y="1846895"/>
                  <a:pt x="3478896" y="1853660"/>
                </a:cubicBezTo>
                <a:cubicBezTo>
                  <a:pt x="3507946" y="1912955"/>
                  <a:pt x="3535803" y="1971056"/>
                  <a:pt x="3564058" y="2028759"/>
                </a:cubicBezTo>
                <a:cubicBezTo>
                  <a:pt x="3566445" y="2027565"/>
                  <a:pt x="3568435" y="2026769"/>
                  <a:pt x="3570823" y="2025576"/>
                </a:cubicBezTo>
                <a:cubicBezTo>
                  <a:pt x="3548140" y="1976229"/>
                  <a:pt x="3525456" y="1926883"/>
                  <a:pt x="3502375" y="1877139"/>
                </a:cubicBezTo>
                <a:cubicBezTo>
                  <a:pt x="3510334" y="1872762"/>
                  <a:pt x="3517099" y="1869578"/>
                  <a:pt x="3525854" y="1864803"/>
                </a:cubicBezTo>
                <a:cubicBezTo>
                  <a:pt x="3550129" y="1916537"/>
                  <a:pt x="3573608" y="1966281"/>
                  <a:pt x="3597088" y="2016025"/>
                </a:cubicBezTo>
                <a:cubicBezTo>
                  <a:pt x="3599475" y="2014831"/>
                  <a:pt x="3601465" y="2014035"/>
                  <a:pt x="3603455" y="2012841"/>
                </a:cubicBezTo>
                <a:cubicBezTo>
                  <a:pt x="3581170" y="1949965"/>
                  <a:pt x="3550527" y="1890670"/>
                  <a:pt x="3516701" y="1831375"/>
                </a:cubicBezTo>
                <a:close/>
                <a:moveTo>
                  <a:pt x="3553711" y="1812671"/>
                </a:moveTo>
                <a:cubicBezTo>
                  <a:pt x="3551721" y="1813865"/>
                  <a:pt x="3549731" y="1814661"/>
                  <a:pt x="3547344" y="1815457"/>
                </a:cubicBezTo>
                <a:cubicBezTo>
                  <a:pt x="3577190" y="1876741"/>
                  <a:pt x="3606639" y="1938026"/>
                  <a:pt x="3636485" y="1999311"/>
                </a:cubicBezTo>
                <a:cubicBezTo>
                  <a:pt x="3638475" y="1998515"/>
                  <a:pt x="3640464" y="1997321"/>
                  <a:pt x="3642454" y="1996525"/>
                </a:cubicBezTo>
                <a:cubicBezTo>
                  <a:pt x="3613006" y="1935240"/>
                  <a:pt x="3583159" y="1873956"/>
                  <a:pt x="3553711" y="1812671"/>
                </a:cubicBezTo>
                <a:close/>
                <a:moveTo>
                  <a:pt x="3500783" y="1671000"/>
                </a:moveTo>
                <a:cubicBezTo>
                  <a:pt x="3488845" y="1679357"/>
                  <a:pt x="3478498" y="1686918"/>
                  <a:pt x="3466559" y="1695275"/>
                </a:cubicBezTo>
                <a:cubicBezTo>
                  <a:pt x="3474120" y="1705622"/>
                  <a:pt x="3480090" y="1713979"/>
                  <a:pt x="3486457" y="1722734"/>
                </a:cubicBezTo>
                <a:cubicBezTo>
                  <a:pt x="3498793" y="1714377"/>
                  <a:pt x="3509538" y="1707214"/>
                  <a:pt x="3520681" y="1699255"/>
                </a:cubicBezTo>
                <a:cubicBezTo>
                  <a:pt x="3513518" y="1688908"/>
                  <a:pt x="3507548" y="1680551"/>
                  <a:pt x="3500783" y="1671000"/>
                </a:cubicBezTo>
                <a:close/>
                <a:moveTo>
                  <a:pt x="3596690" y="1625236"/>
                </a:moveTo>
                <a:cubicBezTo>
                  <a:pt x="3584353" y="1633991"/>
                  <a:pt x="3574006" y="1641154"/>
                  <a:pt x="3562864" y="1649511"/>
                </a:cubicBezTo>
                <a:cubicBezTo>
                  <a:pt x="3570027" y="1659858"/>
                  <a:pt x="3576394" y="1669011"/>
                  <a:pt x="3583159" y="1678959"/>
                </a:cubicBezTo>
                <a:cubicBezTo>
                  <a:pt x="3595098" y="1671000"/>
                  <a:pt x="3605843" y="1663837"/>
                  <a:pt x="3617781" y="1655878"/>
                </a:cubicBezTo>
                <a:cubicBezTo>
                  <a:pt x="3610220" y="1645133"/>
                  <a:pt x="3603853" y="1635583"/>
                  <a:pt x="3596690" y="1625236"/>
                </a:cubicBezTo>
                <a:close/>
                <a:moveTo>
                  <a:pt x="3271165" y="1567135"/>
                </a:moveTo>
                <a:cubicBezTo>
                  <a:pt x="3268777" y="1569125"/>
                  <a:pt x="3266390" y="1571512"/>
                  <a:pt x="3264400" y="1573502"/>
                </a:cubicBezTo>
                <a:cubicBezTo>
                  <a:pt x="3277134" y="1586634"/>
                  <a:pt x="3289869" y="1599767"/>
                  <a:pt x="3302603" y="1612899"/>
                </a:cubicBezTo>
                <a:cubicBezTo>
                  <a:pt x="3304991" y="1610910"/>
                  <a:pt x="3306981" y="1608920"/>
                  <a:pt x="3308970" y="1606930"/>
                </a:cubicBezTo>
                <a:cubicBezTo>
                  <a:pt x="3296236" y="1593798"/>
                  <a:pt x="3283899" y="1580267"/>
                  <a:pt x="3271165" y="1567135"/>
                </a:cubicBezTo>
                <a:close/>
                <a:moveTo>
                  <a:pt x="3471335" y="1554002"/>
                </a:moveTo>
                <a:cubicBezTo>
                  <a:pt x="3459794" y="1563951"/>
                  <a:pt x="3449845" y="1571910"/>
                  <a:pt x="3439101" y="1581063"/>
                </a:cubicBezTo>
                <a:cubicBezTo>
                  <a:pt x="3446662" y="1590216"/>
                  <a:pt x="3453029" y="1598175"/>
                  <a:pt x="3460988" y="1608124"/>
                </a:cubicBezTo>
                <a:cubicBezTo>
                  <a:pt x="3472927" y="1598573"/>
                  <a:pt x="3482875" y="1590216"/>
                  <a:pt x="3493620" y="1581461"/>
                </a:cubicBezTo>
                <a:cubicBezTo>
                  <a:pt x="3485661" y="1571512"/>
                  <a:pt x="3478896" y="1563155"/>
                  <a:pt x="3471335" y="1554002"/>
                </a:cubicBezTo>
                <a:close/>
                <a:moveTo>
                  <a:pt x="674926" y="1529329"/>
                </a:moveTo>
                <a:cubicBezTo>
                  <a:pt x="650253" y="1571114"/>
                  <a:pt x="625978" y="1611706"/>
                  <a:pt x="601703" y="1653093"/>
                </a:cubicBezTo>
                <a:cubicBezTo>
                  <a:pt x="583000" y="1643144"/>
                  <a:pt x="565490" y="1633991"/>
                  <a:pt x="546388" y="1624042"/>
                </a:cubicBezTo>
                <a:cubicBezTo>
                  <a:pt x="542806" y="1632001"/>
                  <a:pt x="539623" y="1638368"/>
                  <a:pt x="537235" y="1645133"/>
                </a:cubicBezTo>
                <a:cubicBezTo>
                  <a:pt x="497440" y="1749795"/>
                  <a:pt x="481920" y="1857640"/>
                  <a:pt x="499430" y="1969066"/>
                </a:cubicBezTo>
                <a:cubicBezTo>
                  <a:pt x="521715" y="2113125"/>
                  <a:pt x="589765" y="2229725"/>
                  <a:pt x="711936" y="2311703"/>
                </a:cubicBezTo>
                <a:cubicBezTo>
                  <a:pt x="719099" y="2316876"/>
                  <a:pt x="727058" y="2320856"/>
                  <a:pt x="735813" y="2326029"/>
                </a:cubicBezTo>
                <a:cubicBezTo>
                  <a:pt x="742976" y="2286632"/>
                  <a:pt x="749343" y="2250020"/>
                  <a:pt x="756507" y="2208634"/>
                </a:cubicBezTo>
                <a:cubicBezTo>
                  <a:pt x="735017" y="2222164"/>
                  <a:pt x="719895" y="2220970"/>
                  <a:pt x="710344" y="2205848"/>
                </a:cubicBezTo>
                <a:cubicBezTo>
                  <a:pt x="696018" y="2205848"/>
                  <a:pt x="683284" y="2205848"/>
                  <a:pt x="667365" y="2205848"/>
                </a:cubicBezTo>
                <a:cubicBezTo>
                  <a:pt x="680498" y="2154910"/>
                  <a:pt x="692436" y="2108350"/>
                  <a:pt x="704773" y="2060595"/>
                </a:cubicBezTo>
                <a:cubicBezTo>
                  <a:pt x="687661" y="2054626"/>
                  <a:pt x="671345" y="2049055"/>
                  <a:pt x="654233" y="2043483"/>
                </a:cubicBezTo>
                <a:cubicBezTo>
                  <a:pt x="659008" y="2027963"/>
                  <a:pt x="662988" y="2014433"/>
                  <a:pt x="667365" y="2000107"/>
                </a:cubicBezTo>
                <a:cubicBezTo>
                  <a:pt x="653437" y="1994933"/>
                  <a:pt x="641896" y="1990954"/>
                  <a:pt x="627172" y="1985382"/>
                </a:cubicBezTo>
                <a:cubicBezTo>
                  <a:pt x="645080" y="1938822"/>
                  <a:pt x="662590" y="1893853"/>
                  <a:pt x="680498" y="1848487"/>
                </a:cubicBezTo>
                <a:cubicBezTo>
                  <a:pt x="695620" y="1854854"/>
                  <a:pt x="707161" y="1859630"/>
                  <a:pt x="719497" y="1864803"/>
                </a:cubicBezTo>
                <a:cubicBezTo>
                  <a:pt x="727058" y="1849681"/>
                  <a:pt x="734221" y="1834956"/>
                  <a:pt x="741782" y="1819436"/>
                </a:cubicBezTo>
                <a:cubicBezTo>
                  <a:pt x="833311" y="1863211"/>
                  <a:pt x="922851" y="1905394"/>
                  <a:pt x="1012788" y="1948373"/>
                </a:cubicBezTo>
                <a:cubicBezTo>
                  <a:pt x="1018757" y="1935638"/>
                  <a:pt x="1024328" y="1924496"/>
                  <a:pt x="1029900" y="1912557"/>
                </a:cubicBezTo>
                <a:cubicBezTo>
                  <a:pt x="1004829" y="1899425"/>
                  <a:pt x="981747" y="1887486"/>
                  <a:pt x="956278" y="1874354"/>
                </a:cubicBezTo>
                <a:cubicBezTo>
                  <a:pt x="984533" y="1825804"/>
                  <a:pt x="1011196" y="1779641"/>
                  <a:pt x="1037859" y="1733479"/>
                </a:cubicBezTo>
                <a:cubicBezTo>
                  <a:pt x="1035471" y="1732285"/>
                  <a:pt x="1033481" y="1730693"/>
                  <a:pt x="1031094" y="1729499"/>
                </a:cubicBezTo>
                <a:cubicBezTo>
                  <a:pt x="1000849" y="1772080"/>
                  <a:pt x="976176" y="1818641"/>
                  <a:pt x="950309" y="1865201"/>
                </a:cubicBezTo>
                <a:cubicBezTo>
                  <a:pt x="922851" y="1851273"/>
                  <a:pt x="897382" y="1837742"/>
                  <a:pt x="870321" y="1823814"/>
                </a:cubicBezTo>
                <a:cubicBezTo>
                  <a:pt x="896586" y="1778049"/>
                  <a:pt x="921657" y="1734673"/>
                  <a:pt x="946728" y="1691296"/>
                </a:cubicBezTo>
                <a:cubicBezTo>
                  <a:pt x="945136" y="1689704"/>
                  <a:pt x="943942" y="1688112"/>
                  <a:pt x="942350" y="1686520"/>
                </a:cubicBezTo>
                <a:cubicBezTo>
                  <a:pt x="938371" y="1690102"/>
                  <a:pt x="933197" y="1692490"/>
                  <a:pt x="930412" y="1696867"/>
                </a:cubicBezTo>
                <a:cubicBezTo>
                  <a:pt x="907330" y="1735071"/>
                  <a:pt x="885045" y="1773274"/>
                  <a:pt x="861566" y="1812671"/>
                </a:cubicBezTo>
                <a:cubicBezTo>
                  <a:pt x="836893" y="1799937"/>
                  <a:pt x="811822" y="1786804"/>
                  <a:pt x="785955" y="1773274"/>
                </a:cubicBezTo>
                <a:cubicBezTo>
                  <a:pt x="789935" y="1765713"/>
                  <a:pt x="792720" y="1759744"/>
                  <a:pt x="795904" y="1754172"/>
                </a:cubicBezTo>
                <a:cubicBezTo>
                  <a:pt x="814608" y="1721142"/>
                  <a:pt x="834107" y="1688908"/>
                  <a:pt x="852413" y="1655878"/>
                </a:cubicBezTo>
                <a:cubicBezTo>
                  <a:pt x="854403" y="1652297"/>
                  <a:pt x="852413" y="1646327"/>
                  <a:pt x="852413" y="1641552"/>
                </a:cubicBezTo>
                <a:cubicBezTo>
                  <a:pt x="848434" y="1643940"/>
                  <a:pt x="844056" y="1645531"/>
                  <a:pt x="840872" y="1648715"/>
                </a:cubicBezTo>
                <a:cubicBezTo>
                  <a:pt x="837689" y="1651899"/>
                  <a:pt x="835699" y="1656276"/>
                  <a:pt x="833311" y="1660256"/>
                </a:cubicBezTo>
                <a:cubicBezTo>
                  <a:pt x="814210" y="1692888"/>
                  <a:pt x="794710" y="1726316"/>
                  <a:pt x="774812" y="1760142"/>
                </a:cubicBezTo>
                <a:cubicBezTo>
                  <a:pt x="749343" y="1747009"/>
                  <a:pt x="725068" y="1733877"/>
                  <a:pt x="699202" y="1720346"/>
                </a:cubicBezTo>
                <a:cubicBezTo>
                  <a:pt x="722681" y="1680949"/>
                  <a:pt x="744170" y="1643940"/>
                  <a:pt x="766058" y="1606930"/>
                </a:cubicBezTo>
                <a:cubicBezTo>
                  <a:pt x="772823" y="1595389"/>
                  <a:pt x="772425" y="1595389"/>
                  <a:pt x="756905" y="1589420"/>
                </a:cubicBezTo>
                <a:cubicBezTo>
                  <a:pt x="733823" y="1628419"/>
                  <a:pt x="711140" y="1667419"/>
                  <a:pt x="687661" y="1707214"/>
                </a:cubicBezTo>
                <a:cubicBezTo>
                  <a:pt x="662988" y="1694082"/>
                  <a:pt x="639907" y="1681745"/>
                  <a:pt x="614836" y="1668215"/>
                </a:cubicBezTo>
                <a:cubicBezTo>
                  <a:pt x="640305" y="1624440"/>
                  <a:pt x="664978" y="1582257"/>
                  <a:pt x="689651" y="1539278"/>
                </a:cubicBezTo>
                <a:cubicBezTo>
                  <a:pt x="684875" y="1536095"/>
                  <a:pt x="680896" y="1533309"/>
                  <a:pt x="674926" y="1529329"/>
                </a:cubicBezTo>
                <a:close/>
                <a:moveTo>
                  <a:pt x="3598679" y="1527340"/>
                </a:moveTo>
                <a:cubicBezTo>
                  <a:pt x="3586741" y="1536493"/>
                  <a:pt x="3576394" y="1544452"/>
                  <a:pt x="3566047" y="1552809"/>
                </a:cubicBezTo>
                <a:cubicBezTo>
                  <a:pt x="3574006" y="1563553"/>
                  <a:pt x="3580772" y="1572308"/>
                  <a:pt x="3588731" y="1583053"/>
                </a:cubicBezTo>
                <a:cubicBezTo>
                  <a:pt x="3601067" y="1573900"/>
                  <a:pt x="3611016" y="1565941"/>
                  <a:pt x="3622159" y="1557584"/>
                </a:cubicBezTo>
                <a:cubicBezTo>
                  <a:pt x="3613404" y="1546441"/>
                  <a:pt x="3606240" y="1537288"/>
                  <a:pt x="3598679" y="1527340"/>
                </a:cubicBezTo>
                <a:close/>
                <a:moveTo>
                  <a:pt x="1238426" y="1470433"/>
                </a:moveTo>
                <a:cubicBezTo>
                  <a:pt x="1230865" y="1479187"/>
                  <a:pt x="1222906" y="1487942"/>
                  <a:pt x="1213355" y="1498289"/>
                </a:cubicBezTo>
                <a:cubicBezTo>
                  <a:pt x="1220519" y="1504258"/>
                  <a:pt x="1227682" y="1510228"/>
                  <a:pt x="1236437" y="1517391"/>
                </a:cubicBezTo>
                <a:cubicBezTo>
                  <a:pt x="1243600" y="1509432"/>
                  <a:pt x="1251559" y="1500279"/>
                  <a:pt x="1260712" y="1489932"/>
                </a:cubicBezTo>
                <a:cubicBezTo>
                  <a:pt x="1254742" y="1484361"/>
                  <a:pt x="1247579" y="1478392"/>
                  <a:pt x="1238426" y="1470433"/>
                </a:cubicBezTo>
                <a:close/>
                <a:moveTo>
                  <a:pt x="3599873" y="1447749"/>
                </a:moveTo>
                <a:cubicBezTo>
                  <a:pt x="3588731" y="1457300"/>
                  <a:pt x="3578782" y="1465657"/>
                  <a:pt x="3567639" y="1474412"/>
                </a:cubicBezTo>
                <a:cubicBezTo>
                  <a:pt x="3576394" y="1485157"/>
                  <a:pt x="3583557" y="1493912"/>
                  <a:pt x="3591914" y="1504258"/>
                </a:cubicBezTo>
                <a:cubicBezTo>
                  <a:pt x="3603057" y="1495504"/>
                  <a:pt x="3613404" y="1487146"/>
                  <a:pt x="3624546" y="1478392"/>
                </a:cubicBezTo>
                <a:cubicBezTo>
                  <a:pt x="3615791" y="1468045"/>
                  <a:pt x="3608230" y="1458494"/>
                  <a:pt x="3599873" y="1447749"/>
                </a:cubicBezTo>
                <a:close/>
                <a:moveTo>
                  <a:pt x="1199029" y="1428648"/>
                </a:moveTo>
                <a:cubicBezTo>
                  <a:pt x="1188682" y="1437402"/>
                  <a:pt x="1179132" y="1444964"/>
                  <a:pt x="1171173" y="1451331"/>
                </a:cubicBezTo>
                <a:cubicBezTo>
                  <a:pt x="1180723" y="1462076"/>
                  <a:pt x="1188285" y="1470830"/>
                  <a:pt x="1195050" y="1478392"/>
                </a:cubicBezTo>
                <a:cubicBezTo>
                  <a:pt x="1204998" y="1469239"/>
                  <a:pt x="1213753" y="1461280"/>
                  <a:pt x="1224100" y="1451729"/>
                </a:cubicBezTo>
                <a:cubicBezTo>
                  <a:pt x="1214947" y="1443372"/>
                  <a:pt x="1206590" y="1435413"/>
                  <a:pt x="1199029" y="1428648"/>
                </a:cubicBezTo>
                <a:close/>
                <a:moveTo>
                  <a:pt x="2320068" y="1391331"/>
                </a:moveTo>
                <a:cubicBezTo>
                  <a:pt x="2169068" y="1386651"/>
                  <a:pt x="2013438" y="1410939"/>
                  <a:pt x="1854058" y="1462871"/>
                </a:cubicBezTo>
                <a:cubicBezTo>
                  <a:pt x="1550421" y="1561962"/>
                  <a:pt x="1331149" y="1763723"/>
                  <a:pt x="1206192" y="2059799"/>
                </a:cubicBezTo>
                <a:cubicBezTo>
                  <a:pt x="1102725" y="2304540"/>
                  <a:pt x="1082827" y="2558433"/>
                  <a:pt x="1138541" y="2818296"/>
                </a:cubicBezTo>
                <a:cubicBezTo>
                  <a:pt x="1189876" y="3056669"/>
                  <a:pt x="1301303" y="3261614"/>
                  <a:pt x="1487544" y="3421591"/>
                </a:cubicBezTo>
                <a:cubicBezTo>
                  <a:pt x="1709999" y="3613006"/>
                  <a:pt x="1972648" y="3695382"/>
                  <a:pt x="2232510" y="3699760"/>
                </a:cubicBezTo>
                <a:cubicBezTo>
                  <a:pt x="2379753" y="3699361"/>
                  <a:pt x="2495159" y="3685035"/>
                  <a:pt x="2608177" y="3651607"/>
                </a:cubicBezTo>
                <a:cubicBezTo>
                  <a:pt x="2922957" y="3559680"/>
                  <a:pt x="3164912" y="3375827"/>
                  <a:pt x="3310164" y="3078159"/>
                </a:cubicBezTo>
                <a:cubicBezTo>
                  <a:pt x="3434325" y="2823867"/>
                  <a:pt x="3461784" y="2556046"/>
                  <a:pt x="3402091" y="2279469"/>
                </a:cubicBezTo>
                <a:cubicBezTo>
                  <a:pt x="3348765" y="2031943"/>
                  <a:pt x="3232166" y="1819436"/>
                  <a:pt x="3032394" y="1662245"/>
                </a:cubicBezTo>
                <a:cubicBezTo>
                  <a:pt x="2810536" y="1487395"/>
                  <a:pt x="2571734" y="1399131"/>
                  <a:pt x="2320068" y="1391331"/>
                </a:cubicBezTo>
                <a:close/>
                <a:moveTo>
                  <a:pt x="3350357" y="1378904"/>
                </a:moveTo>
                <a:cubicBezTo>
                  <a:pt x="3337225" y="1393628"/>
                  <a:pt x="3327276" y="1405168"/>
                  <a:pt x="3316531" y="1417107"/>
                </a:cubicBezTo>
                <a:cubicBezTo>
                  <a:pt x="3327674" y="1427454"/>
                  <a:pt x="3336429" y="1435811"/>
                  <a:pt x="3345184" y="1443770"/>
                </a:cubicBezTo>
                <a:cubicBezTo>
                  <a:pt x="3357520" y="1432229"/>
                  <a:pt x="3368663" y="1422280"/>
                  <a:pt x="3379806" y="1411138"/>
                </a:cubicBezTo>
                <a:cubicBezTo>
                  <a:pt x="3369857" y="1399995"/>
                  <a:pt x="3361102" y="1390444"/>
                  <a:pt x="3350357" y="1378904"/>
                </a:cubicBezTo>
                <a:close/>
                <a:moveTo>
                  <a:pt x="1431831" y="1376914"/>
                </a:moveTo>
                <a:cubicBezTo>
                  <a:pt x="1422280" y="1384077"/>
                  <a:pt x="1411933" y="1391240"/>
                  <a:pt x="1402383" y="1399199"/>
                </a:cubicBezTo>
                <a:cubicBezTo>
                  <a:pt x="1399995" y="1401189"/>
                  <a:pt x="1399597" y="1405566"/>
                  <a:pt x="1398403" y="1408352"/>
                </a:cubicBezTo>
                <a:cubicBezTo>
                  <a:pt x="1401985" y="1408352"/>
                  <a:pt x="1406760" y="1409148"/>
                  <a:pt x="1409546" y="1407556"/>
                </a:cubicBezTo>
                <a:cubicBezTo>
                  <a:pt x="1417903" y="1402383"/>
                  <a:pt x="1425862" y="1396413"/>
                  <a:pt x="1433025" y="1390046"/>
                </a:cubicBezTo>
                <a:cubicBezTo>
                  <a:pt x="1435413" y="1387658"/>
                  <a:pt x="1435811" y="1383281"/>
                  <a:pt x="1437402" y="1379699"/>
                </a:cubicBezTo>
                <a:cubicBezTo>
                  <a:pt x="1435811" y="1378904"/>
                  <a:pt x="1433821" y="1377710"/>
                  <a:pt x="1431831" y="1376914"/>
                </a:cubicBezTo>
                <a:close/>
                <a:moveTo>
                  <a:pt x="3303399" y="1340302"/>
                </a:moveTo>
                <a:cubicBezTo>
                  <a:pt x="3292257" y="1353435"/>
                  <a:pt x="3282308" y="1364975"/>
                  <a:pt x="3271961" y="1377312"/>
                </a:cubicBezTo>
                <a:cubicBezTo>
                  <a:pt x="3282706" y="1386863"/>
                  <a:pt x="3292654" y="1395220"/>
                  <a:pt x="3303001" y="1404373"/>
                </a:cubicBezTo>
                <a:cubicBezTo>
                  <a:pt x="3314144" y="1391638"/>
                  <a:pt x="3324491" y="1380495"/>
                  <a:pt x="3335633" y="1368557"/>
                </a:cubicBezTo>
                <a:cubicBezTo>
                  <a:pt x="3324093" y="1358608"/>
                  <a:pt x="3314144" y="1349455"/>
                  <a:pt x="3303399" y="1340302"/>
                </a:cubicBezTo>
                <a:close/>
                <a:moveTo>
                  <a:pt x="1285385" y="1337517"/>
                </a:moveTo>
                <a:cubicBezTo>
                  <a:pt x="1274640" y="1346272"/>
                  <a:pt x="1265487" y="1354231"/>
                  <a:pt x="1255538" y="1362986"/>
                </a:cubicBezTo>
                <a:cubicBezTo>
                  <a:pt x="1263099" y="1371740"/>
                  <a:pt x="1269467" y="1379301"/>
                  <a:pt x="1277426" y="1388454"/>
                </a:cubicBezTo>
                <a:cubicBezTo>
                  <a:pt x="1288170" y="1378904"/>
                  <a:pt x="1297323" y="1370945"/>
                  <a:pt x="1306476" y="1362588"/>
                </a:cubicBezTo>
                <a:cubicBezTo>
                  <a:pt x="1298517" y="1353435"/>
                  <a:pt x="1292548" y="1345874"/>
                  <a:pt x="1285385" y="1337517"/>
                </a:cubicBezTo>
                <a:close/>
                <a:moveTo>
                  <a:pt x="1111082" y="1327966"/>
                </a:moveTo>
                <a:cubicBezTo>
                  <a:pt x="1099541" y="1338312"/>
                  <a:pt x="1089990" y="1347465"/>
                  <a:pt x="1082031" y="1355027"/>
                </a:cubicBezTo>
                <a:cubicBezTo>
                  <a:pt x="1090388" y="1364975"/>
                  <a:pt x="1097551" y="1373332"/>
                  <a:pt x="1106306" y="1384077"/>
                </a:cubicBezTo>
                <a:cubicBezTo>
                  <a:pt x="1116255" y="1372934"/>
                  <a:pt x="1124612" y="1362986"/>
                  <a:pt x="1134163" y="1352241"/>
                </a:cubicBezTo>
                <a:cubicBezTo>
                  <a:pt x="1127000" y="1344680"/>
                  <a:pt x="1119041" y="1336323"/>
                  <a:pt x="1111082" y="1327966"/>
                </a:cubicBezTo>
                <a:close/>
                <a:moveTo>
                  <a:pt x="3398908" y="1327568"/>
                </a:moveTo>
                <a:cubicBezTo>
                  <a:pt x="3386571" y="1341098"/>
                  <a:pt x="3376224" y="1352241"/>
                  <a:pt x="3364684" y="1364577"/>
                </a:cubicBezTo>
                <a:cubicBezTo>
                  <a:pt x="3375826" y="1375322"/>
                  <a:pt x="3385775" y="1384475"/>
                  <a:pt x="3393734" y="1392036"/>
                </a:cubicBezTo>
                <a:cubicBezTo>
                  <a:pt x="3406071" y="1380097"/>
                  <a:pt x="3416815" y="1369751"/>
                  <a:pt x="3426764" y="1360200"/>
                </a:cubicBezTo>
                <a:cubicBezTo>
                  <a:pt x="3418009" y="1349853"/>
                  <a:pt x="3408856" y="1339506"/>
                  <a:pt x="3398908" y="1327568"/>
                </a:cubicBezTo>
                <a:close/>
                <a:moveTo>
                  <a:pt x="3256043" y="1300905"/>
                </a:moveTo>
                <a:cubicBezTo>
                  <a:pt x="3244900" y="1314833"/>
                  <a:pt x="3235747" y="1326374"/>
                  <a:pt x="3225798" y="1338710"/>
                </a:cubicBezTo>
                <a:cubicBezTo>
                  <a:pt x="3236941" y="1347863"/>
                  <a:pt x="3246890" y="1355822"/>
                  <a:pt x="3258032" y="1364975"/>
                </a:cubicBezTo>
                <a:cubicBezTo>
                  <a:pt x="3269175" y="1351445"/>
                  <a:pt x="3278726" y="1339904"/>
                  <a:pt x="3289471" y="1327170"/>
                </a:cubicBezTo>
                <a:cubicBezTo>
                  <a:pt x="3277532" y="1318017"/>
                  <a:pt x="3267185" y="1309660"/>
                  <a:pt x="3256043" y="1300905"/>
                </a:cubicBezTo>
                <a:close/>
                <a:moveTo>
                  <a:pt x="1247181" y="1289762"/>
                </a:moveTo>
                <a:cubicBezTo>
                  <a:pt x="1235641" y="1299711"/>
                  <a:pt x="1226090" y="1308068"/>
                  <a:pt x="1215743" y="1316823"/>
                </a:cubicBezTo>
                <a:cubicBezTo>
                  <a:pt x="1224498" y="1326772"/>
                  <a:pt x="1231661" y="1335129"/>
                  <a:pt x="1240416" y="1345078"/>
                </a:cubicBezTo>
                <a:cubicBezTo>
                  <a:pt x="1251559" y="1335527"/>
                  <a:pt x="1260712" y="1327568"/>
                  <a:pt x="1271059" y="1319211"/>
                </a:cubicBezTo>
                <a:cubicBezTo>
                  <a:pt x="1262702" y="1308864"/>
                  <a:pt x="1255538" y="1300109"/>
                  <a:pt x="1247181" y="1289762"/>
                </a:cubicBezTo>
                <a:close/>
                <a:moveTo>
                  <a:pt x="1533309" y="1288171"/>
                </a:moveTo>
                <a:cubicBezTo>
                  <a:pt x="1524952" y="1293344"/>
                  <a:pt x="1518187" y="1297323"/>
                  <a:pt x="1509432" y="1302497"/>
                </a:cubicBezTo>
                <a:cubicBezTo>
                  <a:pt x="1516197" y="1313639"/>
                  <a:pt x="1522166" y="1323190"/>
                  <a:pt x="1528533" y="1333537"/>
                </a:cubicBezTo>
                <a:cubicBezTo>
                  <a:pt x="1536890" y="1327966"/>
                  <a:pt x="1543656" y="1323588"/>
                  <a:pt x="1551615" y="1318813"/>
                </a:cubicBezTo>
                <a:cubicBezTo>
                  <a:pt x="1544849" y="1307670"/>
                  <a:pt x="1539278" y="1298119"/>
                  <a:pt x="1533309" y="1288171"/>
                </a:cubicBezTo>
                <a:close/>
                <a:moveTo>
                  <a:pt x="3349960" y="1285783"/>
                </a:moveTo>
                <a:cubicBezTo>
                  <a:pt x="3338817" y="1298517"/>
                  <a:pt x="3328868" y="1310456"/>
                  <a:pt x="3318123" y="1323190"/>
                </a:cubicBezTo>
                <a:cubicBezTo>
                  <a:pt x="3329664" y="1333139"/>
                  <a:pt x="3340011" y="1341894"/>
                  <a:pt x="3350755" y="1351047"/>
                </a:cubicBezTo>
                <a:cubicBezTo>
                  <a:pt x="3362296" y="1338312"/>
                  <a:pt x="3372245" y="1327170"/>
                  <a:pt x="3382990" y="1315231"/>
                </a:cubicBezTo>
                <a:cubicBezTo>
                  <a:pt x="3371449" y="1305283"/>
                  <a:pt x="3361500" y="1296130"/>
                  <a:pt x="3349960" y="1285783"/>
                </a:cubicBezTo>
                <a:close/>
                <a:moveTo>
                  <a:pt x="1071685" y="1285783"/>
                </a:moveTo>
                <a:cubicBezTo>
                  <a:pt x="1060542" y="1297323"/>
                  <a:pt x="1050991" y="1306874"/>
                  <a:pt x="1042634" y="1315231"/>
                </a:cubicBezTo>
                <a:cubicBezTo>
                  <a:pt x="1049797" y="1322792"/>
                  <a:pt x="1057358" y="1330751"/>
                  <a:pt x="1064521" y="1338710"/>
                </a:cubicBezTo>
                <a:cubicBezTo>
                  <a:pt x="1074072" y="1329557"/>
                  <a:pt x="1083623" y="1320803"/>
                  <a:pt x="1094766" y="1310058"/>
                </a:cubicBezTo>
                <a:cubicBezTo>
                  <a:pt x="1086011" y="1300507"/>
                  <a:pt x="1078848" y="1293344"/>
                  <a:pt x="1071685" y="1285783"/>
                </a:cubicBezTo>
                <a:close/>
                <a:moveTo>
                  <a:pt x="1352639" y="1282599"/>
                </a:moveTo>
                <a:cubicBezTo>
                  <a:pt x="1339506" y="1292548"/>
                  <a:pt x="1330751" y="1299313"/>
                  <a:pt x="1320007" y="1307272"/>
                </a:cubicBezTo>
                <a:cubicBezTo>
                  <a:pt x="1339904" y="1332741"/>
                  <a:pt x="1358608" y="1357016"/>
                  <a:pt x="1378108" y="1382485"/>
                </a:cubicBezTo>
                <a:cubicBezTo>
                  <a:pt x="1392036" y="1372536"/>
                  <a:pt x="1403974" y="1363383"/>
                  <a:pt x="1421086" y="1350649"/>
                </a:cubicBezTo>
                <a:cubicBezTo>
                  <a:pt x="1396413" y="1326374"/>
                  <a:pt x="1374526" y="1304487"/>
                  <a:pt x="1352639" y="1282599"/>
                </a:cubicBezTo>
                <a:close/>
                <a:moveTo>
                  <a:pt x="3446264" y="1276630"/>
                </a:moveTo>
                <a:cubicBezTo>
                  <a:pt x="3434325" y="1289364"/>
                  <a:pt x="3424376" y="1300109"/>
                  <a:pt x="3414428" y="1310854"/>
                </a:cubicBezTo>
                <a:cubicBezTo>
                  <a:pt x="3424774" y="1322394"/>
                  <a:pt x="3434325" y="1332741"/>
                  <a:pt x="3442284" y="1341496"/>
                </a:cubicBezTo>
                <a:cubicBezTo>
                  <a:pt x="3455815" y="1329557"/>
                  <a:pt x="3466957" y="1319609"/>
                  <a:pt x="3479692" y="1308466"/>
                </a:cubicBezTo>
                <a:cubicBezTo>
                  <a:pt x="3468151" y="1297721"/>
                  <a:pt x="3457407" y="1287375"/>
                  <a:pt x="3446264" y="1276630"/>
                </a:cubicBezTo>
                <a:close/>
                <a:moveTo>
                  <a:pt x="1473616" y="1273446"/>
                </a:moveTo>
                <a:cubicBezTo>
                  <a:pt x="1464463" y="1279416"/>
                  <a:pt x="1457300" y="1284191"/>
                  <a:pt x="1449341" y="1289364"/>
                </a:cubicBezTo>
                <a:cubicBezTo>
                  <a:pt x="1456902" y="1300109"/>
                  <a:pt x="1462871" y="1309262"/>
                  <a:pt x="1469637" y="1319211"/>
                </a:cubicBezTo>
                <a:cubicBezTo>
                  <a:pt x="1478789" y="1313242"/>
                  <a:pt x="1485555" y="1308864"/>
                  <a:pt x="1493116" y="1303691"/>
                </a:cubicBezTo>
                <a:cubicBezTo>
                  <a:pt x="1486351" y="1293344"/>
                  <a:pt x="1480779" y="1284191"/>
                  <a:pt x="1473616" y="1273446"/>
                </a:cubicBezTo>
                <a:close/>
                <a:moveTo>
                  <a:pt x="907579" y="1265239"/>
                </a:moveTo>
                <a:cubicBezTo>
                  <a:pt x="892507" y="1263597"/>
                  <a:pt x="876091" y="1273248"/>
                  <a:pt x="843260" y="1292548"/>
                </a:cubicBezTo>
                <a:cubicBezTo>
                  <a:pt x="842066" y="1292946"/>
                  <a:pt x="840872" y="1294140"/>
                  <a:pt x="840077" y="1294936"/>
                </a:cubicBezTo>
                <a:cubicBezTo>
                  <a:pt x="840872" y="1303293"/>
                  <a:pt x="839679" y="1310854"/>
                  <a:pt x="835301" y="1316425"/>
                </a:cubicBezTo>
                <a:cubicBezTo>
                  <a:pt x="810628" y="1347465"/>
                  <a:pt x="785557" y="1378506"/>
                  <a:pt x="760884" y="1409546"/>
                </a:cubicBezTo>
                <a:cubicBezTo>
                  <a:pt x="759690" y="1411138"/>
                  <a:pt x="759292" y="1413127"/>
                  <a:pt x="758098" y="1416311"/>
                </a:cubicBezTo>
                <a:cubicBezTo>
                  <a:pt x="762874" y="1419097"/>
                  <a:pt x="767649" y="1421882"/>
                  <a:pt x="771629" y="1424270"/>
                </a:cubicBezTo>
                <a:cubicBezTo>
                  <a:pt x="803067" y="1385669"/>
                  <a:pt x="832913" y="1349057"/>
                  <a:pt x="863954" y="1311252"/>
                </a:cubicBezTo>
                <a:cubicBezTo>
                  <a:pt x="885841" y="1330751"/>
                  <a:pt x="906137" y="1348261"/>
                  <a:pt x="926034" y="1365771"/>
                </a:cubicBezTo>
                <a:cubicBezTo>
                  <a:pt x="896586" y="1402383"/>
                  <a:pt x="868729" y="1437005"/>
                  <a:pt x="840475" y="1472024"/>
                </a:cubicBezTo>
                <a:cubicBezTo>
                  <a:pt x="842066" y="1474412"/>
                  <a:pt x="843658" y="1476800"/>
                  <a:pt x="845250" y="1479187"/>
                </a:cubicBezTo>
                <a:cubicBezTo>
                  <a:pt x="850821" y="1476402"/>
                  <a:pt x="858382" y="1475208"/>
                  <a:pt x="861964" y="1470830"/>
                </a:cubicBezTo>
                <a:cubicBezTo>
                  <a:pt x="889025" y="1438198"/>
                  <a:pt x="915289" y="1405168"/>
                  <a:pt x="942748" y="1371342"/>
                </a:cubicBezTo>
                <a:cubicBezTo>
                  <a:pt x="965431" y="1391240"/>
                  <a:pt x="985727" y="1409546"/>
                  <a:pt x="1006420" y="1427852"/>
                </a:cubicBezTo>
                <a:cubicBezTo>
                  <a:pt x="978962" y="1461678"/>
                  <a:pt x="953493" y="1493514"/>
                  <a:pt x="927626" y="1525350"/>
                </a:cubicBezTo>
                <a:cubicBezTo>
                  <a:pt x="921657" y="1532115"/>
                  <a:pt x="915687" y="1539278"/>
                  <a:pt x="930014" y="1543656"/>
                </a:cubicBezTo>
                <a:cubicBezTo>
                  <a:pt x="960258" y="1507044"/>
                  <a:pt x="990502" y="1470433"/>
                  <a:pt x="1021543" y="1433025"/>
                </a:cubicBezTo>
                <a:cubicBezTo>
                  <a:pt x="1044624" y="1453719"/>
                  <a:pt x="1064919" y="1472024"/>
                  <a:pt x="1086409" y="1491126"/>
                </a:cubicBezTo>
                <a:cubicBezTo>
                  <a:pt x="1081235" y="1497493"/>
                  <a:pt x="1076858" y="1502269"/>
                  <a:pt x="1072879" y="1507442"/>
                </a:cubicBezTo>
                <a:cubicBezTo>
                  <a:pt x="1049399" y="1536493"/>
                  <a:pt x="1025920" y="1565145"/>
                  <a:pt x="1002839" y="1594196"/>
                </a:cubicBezTo>
                <a:cubicBezTo>
                  <a:pt x="999655" y="1598175"/>
                  <a:pt x="999257" y="1604144"/>
                  <a:pt x="997666" y="1609318"/>
                </a:cubicBezTo>
                <a:cubicBezTo>
                  <a:pt x="999655" y="1610114"/>
                  <a:pt x="1001247" y="1610512"/>
                  <a:pt x="1003237" y="1611308"/>
                </a:cubicBezTo>
                <a:cubicBezTo>
                  <a:pt x="1034675" y="1572706"/>
                  <a:pt x="1066511" y="1534105"/>
                  <a:pt x="1099143" y="1494708"/>
                </a:cubicBezTo>
                <a:cubicBezTo>
                  <a:pt x="1122622" y="1515799"/>
                  <a:pt x="1143714" y="1534503"/>
                  <a:pt x="1165999" y="1554798"/>
                </a:cubicBezTo>
                <a:cubicBezTo>
                  <a:pt x="1152469" y="1570716"/>
                  <a:pt x="1140928" y="1583849"/>
                  <a:pt x="1129388" y="1597777"/>
                </a:cubicBezTo>
                <a:cubicBezTo>
                  <a:pt x="1118245" y="1610910"/>
                  <a:pt x="1107102" y="1623644"/>
                  <a:pt x="1097153" y="1637970"/>
                </a:cubicBezTo>
                <a:cubicBezTo>
                  <a:pt x="1088001" y="1651103"/>
                  <a:pt x="1073276" y="1661847"/>
                  <a:pt x="1075266" y="1681347"/>
                </a:cubicBezTo>
                <a:cubicBezTo>
                  <a:pt x="1108694" y="1640358"/>
                  <a:pt x="1142520" y="1598971"/>
                  <a:pt x="1178336" y="1557982"/>
                </a:cubicBezTo>
                <a:cubicBezTo>
                  <a:pt x="1200223" y="1577482"/>
                  <a:pt x="1219723" y="1594991"/>
                  <a:pt x="1240416" y="1613695"/>
                </a:cubicBezTo>
                <a:cubicBezTo>
                  <a:pt x="1248773" y="1604940"/>
                  <a:pt x="1255538" y="1597379"/>
                  <a:pt x="1263099" y="1589022"/>
                </a:cubicBezTo>
                <a:cubicBezTo>
                  <a:pt x="1255936" y="1582655"/>
                  <a:pt x="1250365" y="1577880"/>
                  <a:pt x="1245192" y="1572706"/>
                </a:cubicBezTo>
                <a:cubicBezTo>
                  <a:pt x="1151275" y="1483565"/>
                  <a:pt x="1057358" y="1394822"/>
                  <a:pt x="963840" y="1305680"/>
                </a:cubicBezTo>
                <a:cubicBezTo>
                  <a:pt x="936381" y="1279814"/>
                  <a:pt x="922652" y="1266880"/>
                  <a:pt x="907579" y="1265239"/>
                </a:cubicBezTo>
                <a:close/>
                <a:moveTo>
                  <a:pt x="3207493" y="1263100"/>
                </a:moveTo>
                <a:cubicBezTo>
                  <a:pt x="3197146" y="1277426"/>
                  <a:pt x="3187993" y="1290160"/>
                  <a:pt x="3178840" y="1302497"/>
                </a:cubicBezTo>
                <a:cubicBezTo>
                  <a:pt x="3191177" y="1312048"/>
                  <a:pt x="3200728" y="1319211"/>
                  <a:pt x="3211472" y="1327170"/>
                </a:cubicBezTo>
                <a:cubicBezTo>
                  <a:pt x="3221421" y="1314037"/>
                  <a:pt x="3230972" y="1302099"/>
                  <a:pt x="3241318" y="1288568"/>
                </a:cubicBezTo>
                <a:cubicBezTo>
                  <a:pt x="3229778" y="1279813"/>
                  <a:pt x="3219431" y="1271854"/>
                  <a:pt x="3207493" y="1263100"/>
                </a:cubicBezTo>
                <a:close/>
                <a:moveTo>
                  <a:pt x="1414719" y="1254345"/>
                </a:moveTo>
                <a:cubicBezTo>
                  <a:pt x="1405566" y="1260712"/>
                  <a:pt x="1398403" y="1265487"/>
                  <a:pt x="1389648" y="1271457"/>
                </a:cubicBezTo>
                <a:cubicBezTo>
                  <a:pt x="1397607" y="1281803"/>
                  <a:pt x="1404372" y="1291354"/>
                  <a:pt x="1411138" y="1300905"/>
                </a:cubicBezTo>
                <a:cubicBezTo>
                  <a:pt x="1419893" y="1294538"/>
                  <a:pt x="1427056" y="1289762"/>
                  <a:pt x="1434617" y="1284589"/>
                </a:cubicBezTo>
                <a:cubicBezTo>
                  <a:pt x="1427852" y="1273844"/>
                  <a:pt x="1421484" y="1264691"/>
                  <a:pt x="1414719" y="1254345"/>
                </a:cubicBezTo>
                <a:close/>
                <a:moveTo>
                  <a:pt x="1269467" y="1247977"/>
                </a:moveTo>
                <a:cubicBezTo>
                  <a:pt x="1268671" y="1249171"/>
                  <a:pt x="1267875" y="1250763"/>
                  <a:pt x="1267079" y="1251957"/>
                </a:cubicBezTo>
                <a:cubicBezTo>
                  <a:pt x="1278620" y="1266681"/>
                  <a:pt x="1289762" y="1281007"/>
                  <a:pt x="1302497" y="1297323"/>
                </a:cubicBezTo>
                <a:cubicBezTo>
                  <a:pt x="1312843" y="1289762"/>
                  <a:pt x="1320803" y="1283395"/>
                  <a:pt x="1331945" y="1274640"/>
                </a:cubicBezTo>
                <a:cubicBezTo>
                  <a:pt x="1308864" y="1264691"/>
                  <a:pt x="1288966" y="1256334"/>
                  <a:pt x="1269467" y="1247977"/>
                </a:cubicBezTo>
                <a:close/>
                <a:moveTo>
                  <a:pt x="3300216" y="1244794"/>
                </a:moveTo>
                <a:cubicBezTo>
                  <a:pt x="3289471" y="1258722"/>
                  <a:pt x="3280318" y="1270263"/>
                  <a:pt x="3269971" y="1283395"/>
                </a:cubicBezTo>
                <a:cubicBezTo>
                  <a:pt x="3281512" y="1292946"/>
                  <a:pt x="3292257" y="1301303"/>
                  <a:pt x="3303399" y="1310456"/>
                </a:cubicBezTo>
                <a:cubicBezTo>
                  <a:pt x="3314144" y="1297721"/>
                  <a:pt x="3323695" y="1286181"/>
                  <a:pt x="3334439" y="1273446"/>
                </a:cubicBezTo>
                <a:cubicBezTo>
                  <a:pt x="3323297" y="1263895"/>
                  <a:pt x="3312950" y="1255141"/>
                  <a:pt x="3300216" y="1244794"/>
                </a:cubicBezTo>
                <a:close/>
                <a:moveTo>
                  <a:pt x="3396122" y="1232457"/>
                </a:moveTo>
                <a:cubicBezTo>
                  <a:pt x="3384979" y="1245192"/>
                  <a:pt x="3375826" y="1256334"/>
                  <a:pt x="3364286" y="1269467"/>
                </a:cubicBezTo>
                <a:cubicBezTo>
                  <a:pt x="3376622" y="1280211"/>
                  <a:pt x="3387367" y="1289364"/>
                  <a:pt x="3398509" y="1299313"/>
                </a:cubicBezTo>
                <a:cubicBezTo>
                  <a:pt x="3410846" y="1285385"/>
                  <a:pt x="3420397" y="1274640"/>
                  <a:pt x="3431142" y="1262702"/>
                </a:cubicBezTo>
                <a:cubicBezTo>
                  <a:pt x="3418805" y="1251957"/>
                  <a:pt x="3407663" y="1242406"/>
                  <a:pt x="3396122" y="1232457"/>
                </a:cubicBezTo>
                <a:close/>
                <a:moveTo>
                  <a:pt x="3494814" y="1224100"/>
                </a:moveTo>
                <a:cubicBezTo>
                  <a:pt x="3482477" y="1237631"/>
                  <a:pt x="3472131" y="1248375"/>
                  <a:pt x="3460988" y="1260712"/>
                </a:cubicBezTo>
                <a:cubicBezTo>
                  <a:pt x="3472927" y="1271854"/>
                  <a:pt x="3483671" y="1282201"/>
                  <a:pt x="3493620" y="1291354"/>
                </a:cubicBezTo>
                <a:cubicBezTo>
                  <a:pt x="3506355" y="1279813"/>
                  <a:pt x="3517497" y="1269865"/>
                  <a:pt x="3528242" y="1259916"/>
                </a:cubicBezTo>
                <a:cubicBezTo>
                  <a:pt x="3516701" y="1247579"/>
                  <a:pt x="3506752" y="1236835"/>
                  <a:pt x="3494814" y="1224100"/>
                </a:cubicBezTo>
                <a:close/>
                <a:moveTo>
                  <a:pt x="1707612" y="1223304"/>
                </a:moveTo>
                <a:cubicBezTo>
                  <a:pt x="1695673" y="1228876"/>
                  <a:pt x="1685724" y="1233253"/>
                  <a:pt x="1674582" y="1238427"/>
                </a:cubicBezTo>
                <a:cubicBezTo>
                  <a:pt x="1680153" y="1250763"/>
                  <a:pt x="1685326" y="1261508"/>
                  <a:pt x="1690500" y="1273048"/>
                </a:cubicBezTo>
                <a:cubicBezTo>
                  <a:pt x="1702040" y="1267875"/>
                  <a:pt x="1711989" y="1263498"/>
                  <a:pt x="1722734" y="1258722"/>
                </a:cubicBezTo>
                <a:cubicBezTo>
                  <a:pt x="1717561" y="1245988"/>
                  <a:pt x="1713183" y="1236039"/>
                  <a:pt x="1707612" y="1223304"/>
                </a:cubicBezTo>
                <a:close/>
                <a:moveTo>
                  <a:pt x="1747009" y="1207386"/>
                </a:moveTo>
                <a:cubicBezTo>
                  <a:pt x="1735070" y="1212162"/>
                  <a:pt x="1725122" y="1216539"/>
                  <a:pt x="1713979" y="1221315"/>
                </a:cubicBezTo>
                <a:cubicBezTo>
                  <a:pt x="1718754" y="1233651"/>
                  <a:pt x="1723132" y="1244396"/>
                  <a:pt x="1728703" y="1257130"/>
                </a:cubicBezTo>
                <a:cubicBezTo>
                  <a:pt x="1740642" y="1251957"/>
                  <a:pt x="1750193" y="1247977"/>
                  <a:pt x="1761335" y="1243202"/>
                </a:cubicBezTo>
                <a:cubicBezTo>
                  <a:pt x="1756560" y="1230865"/>
                  <a:pt x="1751784" y="1219723"/>
                  <a:pt x="1747009" y="1207386"/>
                </a:cubicBezTo>
                <a:close/>
                <a:moveTo>
                  <a:pt x="3249278" y="1206590"/>
                </a:moveTo>
                <a:cubicBezTo>
                  <a:pt x="3239329" y="1220121"/>
                  <a:pt x="3230972" y="1231661"/>
                  <a:pt x="3220625" y="1245590"/>
                </a:cubicBezTo>
                <a:cubicBezTo>
                  <a:pt x="3232564" y="1254345"/>
                  <a:pt x="3243308" y="1262702"/>
                  <a:pt x="3254849" y="1271457"/>
                </a:cubicBezTo>
                <a:cubicBezTo>
                  <a:pt x="3265196" y="1257926"/>
                  <a:pt x="3274349" y="1245988"/>
                  <a:pt x="3285093" y="1233253"/>
                </a:cubicBezTo>
                <a:cubicBezTo>
                  <a:pt x="3272757" y="1224100"/>
                  <a:pt x="3261216" y="1215743"/>
                  <a:pt x="3249278" y="1206590"/>
                </a:cubicBezTo>
                <a:close/>
                <a:moveTo>
                  <a:pt x="1507840" y="1197438"/>
                </a:moveTo>
                <a:cubicBezTo>
                  <a:pt x="1498687" y="1202611"/>
                  <a:pt x="1491524" y="1206590"/>
                  <a:pt x="1481973" y="1212162"/>
                </a:cubicBezTo>
                <a:cubicBezTo>
                  <a:pt x="1488738" y="1223702"/>
                  <a:pt x="1494310" y="1232855"/>
                  <a:pt x="1500677" y="1243600"/>
                </a:cubicBezTo>
                <a:cubicBezTo>
                  <a:pt x="1510228" y="1238029"/>
                  <a:pt x="1517789" y="1233253"/>
                  <a:pt x="1525748" y="1228478"/>
                </a:cubicBezTo>
                <a:cubicBezTo>
                  <a:pt x="1519380" y="1216937"/>
                  <a:pt x="1513809" y="1207386"/>
                  <a:pt x="1507840" y="1197438"/>
                </a:cubicBezTo>
                <a:close/>
                <a:moveTo>
                  <a:pt x="1423872" y="1194254"/>
                </a:moveTo>
                <a:cubicBezTo>
                  <a:pt x="1414321" y="1200223"/>
                  <a:pt x="1407556" y="1204601"/>
                  <a:pt x="1398005" y="1210570"/>
                </a:cubicBezTo>
                <a:cubicBezTo>
                  <a:pt x="1405566" y="1221713"/>
                  <a:pt x="1411933" y="1230865"/>
                  <a:pt x="1418699" y="1240814"/>
                </a:cubicBezTo>
                <a:cubicBezTo>
                  <a:pt x="1428250" y="1234447"/>
                  <a:pt x="1435811" y="1229672"/>
                  <a:pt x="1443770" y="1224100"/>
                </a:cubicBezTo>
                <a:cubicBezTo>
                  <a:pt x="1436209" y="1212958"/>
                  <a:pt x="1430239" y="1204203"/>
                  <a:pt x="1423872" y="1194254"/>
                </a:cubicBezTo>
                <a:close/>
                <a:moveTo>
                  <a:pt x="1786804" y="1192264"/>
                </a:moveTo>
                <a:cubicBezTo>
                  <a:pt x="1774468" y="1197438"/>
                  <a:pt x="1764121" y="1201417"/>
                  <a:pt x="1753376" y="1205795"/>
                </a:cubicBezTo>
                <a:cubicBezTo>
                  <a:pt x="1758152" y="1218131"/>
                  <a:pt x="1762131" y="1228876"/>
                  <a:pt x="1767305" y="1241212"/>
                </a:cubicBezTo>
                <a:cubicBezTo>
                  <a:pt x="1778447" y="1236835"/>
                  <a:pt x="1788794" y="1232855"/>
                  <a:pt x="1799937" y="1228478"/>
                </a:cubicBezTo>
                <a:cubicBezTo>
                  <a:pt x="1795161" y="1215743"/>
                  <a:pt x="1791182" y="1204601"/>
                  <a:pt x="1786804" y="1192264"/>
                </a:cubicBezTo>
                <a:close/>
                <a:moveTo>
                  <a:pt x="1619664" y="1191070"/>
                </a:moveTo>
                <a:cubicBezTo>
                  <a:pt x="1602155" y="1200223"/>
                  <a:pt x="1585839" y="1208580"/>
                  <a:pt x="1568727" y="1217335"/>
                </a:cubicBezTo>
                <a:cubicBezTo>
                  <a:pt x="1586236" y="1250763"/>
                  <a:pt x="1602950" y="1282201"/>
                  <a:pt x="1620858" y="1316027"/>
                </a:cubicBezTo>
                <a:cubicBezTo>
                  <a:pt x="1637572" y="1306874"/>
                  <a:pt x="1652296" y="1299313"/>
                  <a:pt x="1667817" y="1290956"/>
                </a:cubicBezTo>
                <a:cubicBezTo>
                  <a:pt x="1651103" y="1256732"/>
                  <a:pt x="1635980" y="1224498"/>
                  <a:pt x="1619664" y="1191070"/>
                </a:cubicBezTo>
                <a:close/>
                <a:moveTo>
                  <a:pt x="3344388" y="1189478"/>
                </a:moveTo>
                <a:cubicBezTo>
                  <a:pt x="3333643" y="1203009"/>
                  <a:pt x="3324491" y="1214549"/>
                  <a:pt x="3314144" y="1227682"/>
                </a:cubicBezTo>
                <a:cubicBezTo>
                  <a:pt x="3326082" y="1237233"/>
                  <a:pt x="3337225" y="1246386"/>
                  <a:pt x="3349164" y="1255936"/>
                </a:cubicBezTo>
                <a:cubicBezTo>
                  <a:pt x="3359908" y="1243202"/>
                  <a:pt x="3369459" y="1231661"/>
                  <a:pt x="3380602" y="1218529"/>
                </a:cubicBezTo>
                <a:cubicBezTo>
                  <a:pt x="3367469" y="1208182"/>
                  <a:pt x="3356327" y="1199427"/>
                  <a:pt x="3344388" y="1189478"/>
                </a:cubicBezTo>
                <a:close/>
                <a:moveTo>
                  <a:pt x="2835010" y="1183509"/>
                </a:moveTo>
                <a:cubicBezTo>
                  <a:pt x="2829040" y="1197835"/>
                  <a:pt x="2823469" y="1211366"/>
                  <a:pt x="2817500" y="1225692"/>
                </a:cubicBezTo>
                <a:cubicBezTo>
                  <a:pt x="2838989" y="1234845"/>
                  <a:pt x="2857693" y="1243202"/>
                  <a:pt x="2877591" y="1251957"/>
                </a:cubicBezTo>
                <a:cubicBezTo>
                  <a:pt x="2884356" y="1237631"/>
                  <a:pt x="2890325" y="1225294"/>
                  <a:pt x="2896692" y="1211366"/>
                </a:cubicBezTo>
                <a:cubicBezTo>
                  <a:pt x="2875601" y="1201815"/>
                  <a:pt x="2856499" y="1193060"/>
                  <a:pt x="2835010" y="1183509"/>
                </a:cubicBezTo>
                <a:close/>
                <a:moveTo>
                  <a:pt x="1826997" y="1179132"/>
                </a:moveTo>
                <a:cubicBezTo>
                  <a:pt x="1815059" y="1183509"/>
                  <a:pt x="1804314" y="1187091"/>
                  <a:pt x="1792774" y="1191070"/>
                </a:cubicBezTo>
                <a:cubicBezTo>
                  <a:pt x="1797151" y="1203805"/>
                  <a:pt x="1801528" y="1214947"/>
                  <a:pt x="1806304" y="1226886"/>
                </a:cubicBezTo>
                <a:cubicBezTo>
                  <a:pt x="1818242" y="1222508"/>
                  <a:pt x="1828191" y="1219325"/>
                  <a:pt x="1838936" y="1215345"/>
                </a:cubicBezTo>
                <a:cubicBezTo>
                  <a:pt x="1834956" y="1202611"/>
                  <a:pt x="1830977" y="1191468"/>
                  <a:pt x="1826997" y="1179132"/>
                </a:cubicBezTo>
                <a:close/>
                <a:moveTo>
                  <a:pt x="3442284" y="1178336"/>
                </a:moveTo>
                <a:cubicBezTo>
                  <a:pt x="3430744" y="1191468"/>
                  <a:pt x="3421193" y="1203009"/>
                  <a:pt x="3410448" y="1215345"/>
                </a:cubicBezTo>
                <a:cubicBezTo>
                  <a:pt x="3422785" y="1226090"/>
                  <a:pt x="3433927" y="1235641"/>
                  <a:pt x="3445468" y="1246386"/>
                </a:cubicBezTo>
                <a:cubicBezTo>
                  <a:pt x="3457008" y="1234049"/>
                  <a:pt x="3466957" y="1222906"/>
                  <a:pt x="3478100" y="1210570"/>
                </a:cubicBezTo>
                <a:cubicBezTo>
                  <a:pt x="3466161" y="1199825"/>
                  <a:pt x="3455019" y="1189876"/>
                  <a:pt x="3442284" y="1178336"/>
                </a:cubicBezTo>
                <a:close/>
                <a:moveTo>
                  <a:pt x="1362587" y="1176346"/>
                </a:moveTo>
                <a:cubicBezTo>
                  <a:pt x="1353037" y="1183111"/>
                  <a:pt x="1345476" y="1188683"/>
                  <a:pt x="1336721" y="1194652"/>
                </a:cubicBezTo>
                <a:cubicBezTo>
                  <a:pt x="1344282" y="1205397"/>
                  <a:pt x="1350649" y="1214151"/>
                  <a:pt x="1357414" y="1224100"/>
                </a:cubicBezTo>
                <a:cubicBezTo>
                  <a:pt x="1366567" y="1217733"/>
                  <a:pt x="1374128" y="1212560"/>
                  <a:pt x="1382883" y="1206590"/>
                </a:cubicBezTo>
                <a:cubicBezTo>
                  <a:pt x="1376118" y="1196642"/>
                  <a:pt x="1370149" y="1187489"/>
                  <a:pt x="1362587" y="1176346"/>
                </a:cubicBezTo>
                <a:close/>
                <a:moveTo>
                  <a:pt x="3542568" y="1173162"/>
                </a:moveTo>
                <a:cubicBezTo>
                  <a:pt x="3531028" y="1185897"/>
                  <a:pt x="3521079" y="1196244"/>
                  <a:pt x="3509538" y="1208978"/>
                </a:cubicBezTo>
                <a:cubicBezTo>
                  <a:pt x="3521875" y="1220917"/>
                  <a:pt x="3533415" y="1231263"/>
                  <a:pt x="3541772" y="1239222"/>
                </a:cubicBezTo>
                <a:cubicBezTo>
                  <a:pt x="3555303" y="1228080"/>
                  <a:pt x="3567241" y="1218529"/>
                  <a:pt x="3579976" y="1208182"/>
                </a:cubicBezTo>
                <a:cubicBezTo>
                  <a:pt x="3566445" y="1195448"/>
                  <a:pt x="3554905" y="1184703"/>
                  <a:pt x="3542568" y="1173162"/>
                </a:cubicBezTo>
                <a:close/>
                <a:moveTo>
                  <a:pt x="1685724" y="1172366"/>
                </a:moveTo>
                <a:cubicBezTo>
                  <a:pt x="1672990" y="1177938"/>
                  <a:pt x="1662643" y="1182713"/>
                  <a:pt x="1651501" y="1187887"/>
                </a:cubicBezTo>
                <a:cubicBezTo>
                  <a:pt x="1657072" y="1199427"/>
                  <a:pt x="1661449" y="1208978"/>
                  <a:pt x="1667021" y="1221315"/>
                </a:cubicBezTo>
                <a:cubicBezTo>
                  <a:pt x="1678959" y="1216141"/>
                  <a:pt x="1689306" y="1211366"/>
                  <a:pt x="1700449" y="1206590"/>
                </a:cubicBezTo>
                <a:cubicBezTo>
                  <a:pt x="1695275" y="1194254"/>
                  <a:pt x="1690500" y="1183509"/>
                  <a:pt x="1685724" y="1172366"/>
                </a:cubicBezTo>
                <a:close/>
                <a:moveTo>
                  <a:pt x="1867190" y="1166795"/>
                </a:moveTo>
                <a:cubicBezTo>
                  <a:pt x="1855650" y="1169979"/>
                  <a:pt x="1845303" y="1173162"/>
                  <a:pt x="1832569" y="1176744"/>
                </a:cubicBezTo>
                <a:cubicBezTo>
                  <a:pt x="1837344" y="1190672"/>
                  <a:pt x="1841324" y="1201815"/>
                  <a:pt x="1845701" y="1213356"/>
                </a:cubicBezTo>
                <a:cubicBezTo>
                  <a:pt x="1857640" y="1209376"/>
                  <a:pt x="1867190" y="1206192"/>
                  <a:pt x="1878333" y="1202611"/>
                </a:cubicBezTo>
                <a:cubicBezTo>
                  <a:pt x="1874354" y="1189876"/>
                  <a:pt x="1870772" y="1178734"/>
                  <a:pt x="1867190" y="1166795"/>
                </a:cubicBezTo>
                <a:close/>
                <a:moveTo>
                  <a:pt x="1109888" y="1158438"/>
                </a:moveTo>
                <a:cubicBezTo>
                  <a:pt x="1104317" y="1162816"/>
                  <a:pt x="1099541" y="1166397"/>
                  <a:pt x="1095164" y="1169979"/>
                </a:cubicBezTo>
                <a:cubicBezTo>
                  <a:pt x="1088797" y="1175550"/>
                  <a:pt x="1082429" y="1181121"/>
                  <a:pt x="1076062" y="1186693"/>
                </a:cubicBezTo>
                <a:cubicBezTo>
                  <a:pt x="1091582" y="1209376"/>
                  <a:pt x="1109490" y="1208182"/>
                  <a:pt x="1130582" y="1183111"/>
                </a:cubicBezTo>
                <a:cubicBezTo>
                  <a:pt x="1124214" y="1175152"/>
                  <a:pt x="1117449" y="1167193"/>
                  <a:pt x="1109888" y="1158438"/>
                </a:cubicBezTo>
                <a:close/>
                <a:moveTo>
                  <a:pt x="1726713" y="1155653"/>
                </a:moveTo>
                <a:cubicBezTo>
                  <a:pt x="1714377" y="1160428"/>
                  <a:pt x="1704030" y="1165203"/>
                  <a:pt x="1692092" y="1170377"/>
                </a:cubicBezTo>
                <a:cubicBezTo>
                  <a:pt x="1697265" y="1181917"/>
                  <a:pt x="1701643" y="1192264"/>
                  <a:pt x="1706816" y="1204203"/>
                </a:cubicBezTo>
                <a:cubicBezTo>
                  <a:pt x="1719550" y="1199029"/>
                  <a:pt x="1729499" y="1194652"/>
                  <a:pt x="1740642" y="1190274"/>
                </a:cubicBezTo>
                <a:cubicBezTo>
                  <a:pt x="1735468" y="1177938"/>
                  <a:pt x="1731489" y="1167591"/>
                  <a:pt x="1726713" y="1155653"/>
                </a:cubicBezTo>
                <a:close/>
                <a:moveTo>
                  <a:pt x="2743481" y="1149683"/>
                </a:moveTo>
                <a:cubicBezTo>
                  <a:pt x="2738307" y="1164805"/>
                  <a:pt x="2734328" y="1177540"/>
                  <a:pt x="2729552" y="1192662"/>
                </a:cubicBezTo>
                <a:cubicBezTo>
                  <a:pt x="2750644" y="1200223"/>
                  <a:pt x="2769745" y="1207386"/>
                  <a:pt x="2790837" y="1214947"/>
                </a:cubicBezTo>
                <a:cubicBezTo>
                  <a:pt x="2796408" y="1200223"/>
                  <a:pt x="2801582" y="1187091"/>
                  <a:pt x="2807153" y="1172764"/>
                </a:cubicBezTo>
                <a:cubicBezTo>
                  <a:pt x="2784868" y="1164407"/>
                  <a:pt x="2764572" y="1157244"/>
                  <a:pt x="2743481" y="1149683"/>
                </a:cubicBezTo>
                <a:close/>
                <a:moveTo>
                  <a:pt x="3291062" y="1149285"/>
                </a:moveTo>
                <a:cubicBezTo>
                  <a:pt x="3281114" y="1162816"/>
                  <a:pt x="3271961" y="1175152"/>
                  <a:pt x="3262410" y="1188285"/>
                </a:cubicBezTo>
                <a:cubicBezTo>
                  <a:pt x="3275144" y="1197438"/>
                  <a:pt x="3286287" y="1206192"/>
                  <a:pt x="3298624" y="1215345"/>
                </a:cubicBezTo>
                <a:cubicBezTo>
                  <a:pt x="3308970" y="1201417"/>
                  <a:pt x="3318123" y="1189478"/>
                  <a:pt x="3328072" y="1176346"/>
                </a:cubicBezTo>
                <a:cubicBezTo>
                  <a:pt x="3314542" y="1166397"/>
                  <a:pt x="3303001" y="1158040"/>
                  <a:pt x="3291062" y="1149285"/>
                </a:cubicBezTo>
                <a:close/>
                <a:moveTo>
                  <a:pt x="1767305" y="1139734"/>
                </a:moveTo>
                <a:cubicBezTo>
                  <a:pt x="1754968" y="1144908"/>
                  <a:pt x="1744223" y="1149285"/>
                  <a:pt x="1733081" y="1154061"/>
                </a:cubicBezTo>
                <a:cubicBezTo>
                  <a:pt x="1737856" y="1166397"/>
                  <a:pt x="1741836" y="1176744"/>
                  <a:pt x="1746611" y="1187489"/>
                </a:cubicBezTo>
                <a:cubicBezTo>
                  <a:pt x="1758550" y="1182713"/>
                  <a:pt x="1769294" y="1179132"/>
                  <a:pt x="1780835" y="1174754"/>
                </a:cubicBezTo>
                <a:cubicBezTo>
                  <a:pt x="1776059" y="1162816"/>
                  <a:pt x="1772080" y="1151673"/>
                  <a:pt x="1767305" y="1139734"/>
                </a:cubicBezTo>
                <a:close/>
                <a:moveTo>
                  <a:pt x="3388561" y="1133765"/>
                </a:moveTo>
                <a:cubicBezTo>
                  <a:pt x="3377816" y="1147296"/>
                  <a:pt x="3369061" y="1158438"/>
                  <a:pt x="3358316" y="1171969"/>
                </a:cubicBezTo>
                <a:cubicBezTo>
                  <a:pt x="3371051" y="1182713"/>
                  <a:pt x="3382591" y="1191866"/>
                  <a:pt x="3394530" y="1201815"/>
                </a:cubicBezTo>
                <a:cubicBezTo>
                  <a:pt x="3405275" y="1189080"/>
                  <a:pt x="3415224" y="1177540"/>
                  <a:pt x="3425968" y="1164407"/>
                </a:cubicBezTo>
                <a:cubicBezTo>
                  <a:pt x="3412836" y="1153663"/>
                  <a:pt x="3400897" y="1144112"/>
                  <a:pt x="3388561" y="1133765"/>
                </a:cubicBezTo>
                <a:close/>
                <a:moveTo>
                  <a:pt x="1809487" y="1126204"/>
                </a:moveTo>
                <a:cubicBezTo>
                  <a:pt x="1796753" y="1130582"/>
                  <a:pt x="1786406" y="1134163"/>
                  <a:pt x="1774070" y="1138541"/>
                </a:cubicBezTo>
                <a:cubicBezTo>
                  <a:pt x="1778845" y="1151275"/>
                  <a:pt x="1783223" y="1162020"/>
                  <a:pt x="1787600" y="1173162"/>
                </a:cubicBezTo>
                <a:cubicBezTo>
                  <a:pt x="1799937" y="1168785"/>
                  <a:pt x="1809885" y="1165203"/>
                  <a:pt x="1821028" y="1161224"/>
                </a:cubicBezTo>
                <a:cubicBezTo>
                  <a:pt x="1817049" y="1148887"/>
                  <a:pt x="1813467" y="1138143"/>
                  <a:pt x="1809487" y="1126204"/>
                </a:cubicBezTo>
                <a:close/>
                <a:moveTo>
                  <a:pt x="1492320" y="1125806"/>
                </a:moveTo>
                <a:cubicBezTo>
                  <a:pt x="1482371" y="1131377"/>
                  <a:pt x="1474412" y="1136153"/>
                  <a:pt x="1465657" y="1141724"/>
                </a:cubicBezTo>
                <a:cubicBezTo>
                  <a:pt x="1472422" y="1152867"/>
                  <a:pt x="1477994" y="1162020"/>
                  <a:pt x="1483963" y="1172366"/>
                </a:cubicBezTo>
                <a:cubicBezTo>
                  <a:pt x="1493514" y="1167193"/>
                  <a:pt x="1501473" y="1162816"/>
                  <a:pt x="1510626" y="1157642"/>
                </a:cubicBezTo>
                <a:cubicBezTo>
                  <a:pt x="1503860" y="1146500"/>
                  <a:pt x="1498289" y="1136551"/>
                  <a:pt x="1492320" y="1125806"/>
                </a:cubicBezTo>
                <a:close/>
                <a:moveTo>
                  <a:pt x="3488049" y="1124612"/>
                </a:moveTo>
                <a:cubicBezTo>
                  <a:pt x="3476906" y="1137745"/>
                  <a:pt x="3467355" y="1148887"/>
                  <a:pt x="3456611" y="1161622"/>
                </a:cubicBezTo>
                <a:cubicBezTo>
                  <a:pt x="3469743" y="1173162"/>
                  <a:pt x="3481284" y="1183111"/>
                  <a:pt x="3493620" y="1193856"/>
                </a:cubicBezTo>
                <a:cubicBezTo>
                  <a:pt x="3505161" y="1180723"/>
                  <a:pt x="3515110" y="1169183"/>
                  <a:pt x="3525854" y="1156846"/>
                </a:cubicBezTo>
                <a:cubicBezTo>
                  <a:pt x="3511926" y="1145306"/>
                  <a:pt x="3500385" y="1135357"/>
                  <a:pt x="3488049" y="1124612"/>
                </a:cubicBezTo>
                <a:close/>
                <a:moveTo>
                  <a:pt x="1252355" y="1122622"/>
                </a:moveTo>
                <a:cubicBezTo>
                  <a:pt x="1233651" y="1136551"/>
                  <a:pt x="1216539" y="1149285"/>
                  <a:pt x="1197437" y="1162816"/>
                </a:cubicBezTo>
                <a:cubicBezTo>
                  <a:pt x="1214151" y="1183509"/>
                  <a:pt x="1226090" y="1208182"/>
                  <a:pt x="1245988" y="1219723"/>
                </a:cubicBezTo>
                <a:cubicBezTo>
                  <a:pt x="1277028" y="1238427"/>
                  <a:pt x="1313241" y="1248375"/>
                  <a:pt x="1347465" y="1261906"/>
                </a:cubicBezTo>
                <a:cubicBezTo>
                  <a:pt x="1348659" y="1261508"/>
                  <a:pt x="1349455" y="1260712"/>
                  <a:pt x="1350649" y="1259916"/>
                </a:cubicBezTo>
                <a:cubicBezTo>
                  <a:pt x="1318415" y="1214549"/>
                  <a:pt x="1285783" y="1169581"/>
                  <a:pt x="1252355" y="1122622"/>
                </a:cubicBezTo>
                <a:close/>
                <a:moveTo>
                  <a:pt x="2649962" y="1121429"/>
                </a:moveTo>
                <a:cubicBezTo>
                  <a:pt x="2645982" y="1136949"/>
                  <a:pt x="2642401" y="1150479"/>
                  <a:pt x="2638819" y="1165203"/>
                </a:cubicBezTo>
                <a:cubicBezTo>
                  <a:pt x="2660707" y="1171173"/>
                  <a:pt x="2680206" y="1176744"/>
                  <a:pt x="2701298" y="1182713"/>
                </a:cubicBezTo>
                <a:cubicBezTo>
                  <a:pt x="2706073" y="1167989"/>
                  <a:pt x="2710053" y="1154857"/>
                  <a:pt x="2714828" y="1140132"/>
                </a:cubicBezTo>
                <a:cubicBezTo>
                  <a:pt x="2691747" y="1133367"/>
                  <a:pt x="2671452" y="1127398"/>
                  <a:pt x="2649962" y="1121429"/>
                </a:cubicBezTo>
                <a:close/>
                <a:moveTo>
                  <a:pt x="3591118" y="1119837"/>
                </a:moveTo>
                <a:cubicBezTo>
                  <a:pt x="3578384" y="1133367"/>
                  <a:pt x="3568435" y="1144510"/>
                  <a:pt x="3557292" y="1156448"/>
                </a:cubicBezTo>
                <a:cubicBezTo>
                  <a:pt x="3570425" y="1168785"/>
                  <a:pt x="3582363" y="1179530"/>
                  <a:pt x="3591118" y="1187887"/>
                </a:cubicBezTo>
                <a:cubicBezTo>
                  <a:pt x="3604251" y="1176744"/>
                  <a:pt x="3615393" y="1166795"/>
                  <a:pt x="3624944" y="1158040"/>
                </a:cubicBezTo>
                <a:cubicBezTo>
                  <a:pt x="3613802" y="1145704"/>
                  <a:pt x="3603057" y="1133367"/>
                  <a:pt x="3591118" y="1119837"/>
                </a:cubicBezTo>
                <a:close/>
                <a:moveTo>
                  <a:pt x="1375322" y="1116653"/>
                </a:moveTo>
                <a:cubicBezTo>
                  <a:pt x="1364975" y="1123020"/>
                  <a:pt x="1357016" y="1128592"/>
                  <a:pt x="1348261" y="1134561"/>
                </a:cubicBezTo>
                <a:cubicBezTo>
                  <a:pt x="1355424" y="1145306"/>
                  <a:pt x="1361394" y="1154459"/>
                  <a:pt x="1368159" y="1164407"/>
                </a:cubicBezTo>
                <a:cubicBezTo>
                  <a:pt x="1377710" y="1158438"/>
                  <a:pt x="1385669" y="1153265"/>
                  <a:pt x="1394822" y="1147296"/>
                </a:cubicBezTo>
                <a:cubicBezTo>
                  <a:pt x="1388056" y="1136551"/>
                  <a:pt x="1382087" y="1127000"/>
                  <a:pt x="1375322" y="1116653"/>
                </a:cubicBezTo>
                <a:close/>
                <a:moveTo>
                  <a:pt x="1851272" y="1113072"/>
                </a:moveTo>
                <a:cubicBezTo>
                  <a:pt x="1838538" y="1117051"/>
                  <a:pt x="1827793" y="1120633"/>
                  <a:pt x="1815855" y="1124612"/>
                </a:cubicBezTo>
                <a:cubicBezTo>
                  <a:pt x="1820232" y="1136949"/>
                  <a:pt x="1823416" y="1147296"/>
                  <a:pt x="1827395" y="1159234"/>
                </a:cubicBezTo>
                <a:cubicBezTo>
                  <a:pt x="1839732" y="1155255"/>
                  <a:pt x="1850079" y="1152071"/>
                  <a:pt x="1862017" y="1148489"/>
                </a:cubicBezTo>
                <a:cubicBezTo>
                  <a:pt x="1858038" y="1135755"/>
                  <a:pt x="1854854" y="1125010"/>
                  <a:pt x="1851272" y="1113072"/>
                </a:cubicBezTo>
                <a:close/>
                <a:moveTo>
                  <a:pt x="1071287" y="1112276"/>
                </a:moveTo>
                <a:cubicBezTo>
                  <a:pt x="1058552" y="1123418"/>
                  <a:pt x="1047409" y="1133367"/>
                  <a:pt x="1035471" y="1143714"/>
                </a:cubicBezTo>
                <a:cubicBezTo>
                  <a:pt x="1044226" y="1153663"/>
                  <a:pt x="1051389" y="1161622"/>
                  <a:pt x="1059348" y="1170377"/>
                </a:cubicBezTo>
                <a:cubicBezTo>
                  <a:pt x="1072083" y="1159632"/>
                  <a:pt x="1082827" y="1150081"/>
                  <a:pt x="1094368" y="1140132"/>
                </a:cubicBezTo>
                <a:cubicBezTo>
                  <a:pt x="1086409" y="1130582"/>
                  <a:pt x="1080042" y="1122622"/>
                  <a:pt x="1071287" y="1112276"/>
                </a:cubicBezTo>
                <a:close/>
                <a:moveTo>
                  <a:pt x="1312445" y="1100337"/>
                </a:moveTo>
                <a:cubicBezTo>
                  <a:pt x="1302497" y="1107102"/>
                  <a:pt x="1294538" y="1112276"/>
                  <a:pt x="1284987" y="1119439"/>
                </a:cubicBezTo>
                <a:cubicBezTo>
                  <a:pt x="1292548" y="1130184"/>
                  <a:pt x="1298915" y="1138939"/>
                  <a:pt x="1305680" y="1148887"/>
                </a:cubicBezTo>
                <a:cubicBezTo>
                  <a:pt x="1315629" y="1142122"/>
                  <a:pt x="1323986" y="1136153"/>
                  <a:pt x="1332741" y="1130184"/>
                </a:cubicBezTo>
                <a:cubicBezTo>
                  <a:pt x="1325180" y="1119041"/>
                  <a:pt x="1319211" y="1110286"/>
                  <a:pt x="1312445" y="1100337"/>
                </a:cubicBezTo>
                <a:close/>
                <a:moveTo>
                  <a:pt x="3332847" y="1091582"/>
                </a:moveTo>
                <a:cubicBezTo>
                  <a:pt x="3322899" y="1105511"/>
                  <a:pt x="3313746" y="1118245"/>
                  <a:pt x="3304195" y="1131377"/>
                </a:cubicBezTo>
                <a:cubicBezTo>
                  <a:pt x="3317327" y="1140928"/>
                  <a:pt x="3328868" y="1149683"/>
                  <a:pt x="3341602" y="1159234"/>
                </a:cubicBezTo>
                <a:cubicBezTo>
                  <a:pt x="3351551" y="1146500"/>
                  <a:pt x="3360306" y="1134959"/>
                  <a:pt x="3371449" y="1120633"/>
                </a:cubicBezTo>
                <a:cubicBezTo>
                  <a:pt x="3357919" y="1110286"/>
                  <a:pt x="3345980" y="1101531"/>
                  <a:pt x="3332847" y="1091582"/>
                </a:cubicBezTo>
                <a:close/>
                <a:moveTo>
                  <a:pt x="1440188" y="1078450"/>
                </a:moveTo>
                <a:cubicBezTo>
                  <a:pt x="1430637" y="1083623"/>
                  <a:pt x="1422280" y="1088797"/>
                  <a:pt x="1412331" y="1094766"/>
                </a:cubicBezTo>
                <a:cubicBezTo>
                  <a:pt x="1419495" y="1106704"/>
                  <a:pt x="1425464" y="1115857"/>
                  <a:pt x="1431433" y="1125806"/>
                </a:cubicBezTo>
                <a:cubicBezTo>
                  <a:pt x="1441382" y="1119837"/>
                  <a:pt x="1449341" y="1114663"/>
                  <a:pt x="1458494" y="1109490"/>
                </a:cubicBezTo>
                <a:cubicBezTo>
                  <a:pt x="1451729" y="1098348"/>
                  <a:pt x="1446157" y="1088797"/>
                  <a:pt x="1440188" y="1078450"/>
                </a:cubicBezTo>
                <a:close/>
                <a:moveTo>
                  <a:pt x="3432335" y="1078052"/>
                </a:moveTo>
                <a:cubicBezTo>
                  <a:pt x="3421989" y="1091582"/>
                  <a:pt x="3412438" y="1103919"/>
                  <a:pt x="3402489" y="1116653"/>
                </a:cubicBezTo>
                <a:cubicBezTo>
                  <a:pt x="3415622" y="1127398"/>
                  <a:pt x="3426764" y="1136153"/>
                  <a:pt x="3440294" y="1147296"/>
                </a:cubicBezTo>
                <a:cubicBezTo>
                  <a:pt x="3451039" y="1134163"/>
                  <a:pt x="3460590" y="1122225"/>
                  <a:pt x="3471335" y="1109490"/>
                </a:cubicBezTo>
                <a:cubicBezTo>
                  <a:pt x="3457804" y="1098745"/>
                  <a:pt x="3445866" y="1089195"/>
                  <a:pt x="3432335" y="1078052"/>
                </a:cubicBezTo>
                <a:close/>
                <a:moveTo>
                  <a:pt x="1645929" y="1078052"/>
                </a:moveTo>
                <a:cubicBezTo>
                  <a:pt x="1632399" y="1084419"/>
                  <a:pt x="1621654" y="1089195"/>
                  <a:pt x="1608920" y="1094766"/>
                </a:cubicBezTo>
                <a:cubicBezTo>
                  <a:pt x="1622450" y="1124214"/>
                  <a:pt x="1635185" y="1151673"/>
                  <a:pt x="1648317" y="1180326"/>
                </a:cubicBezTo>
                <a:cubicBezTo>
                  <a:pt x="1660653" y="1174754"/>
                  <a:pt x="1671000" y="1169979"/>
                  <a:pt x="1682939" y="1164407"/>
                </a:cubicBezTo>
                <a:cubicBezTo>
                  <a:pt x="1670204" y="1134561"/>
                  <a:pt x="1658266" y="1106704"/>
                  <a:pt x="1645929" y="1078052"/>
                </a:cubicBezTo>
                <a:close/>
                <a:moveTo>
                  <a:pt x="3534609" y="1071287"/>
                </a:moveTo>
                <a:cubicBezTo>
                  <a:pt x="3523466" y="1084419"/>
                  <a:pt x="3513518" y="1095562"/>
                  <a:pt x="3503171" y="1107898"/>
                </a:cubicBezTo>
                <a:cubicBezTo>
                  <a:pt x="3515905" y="1119041"/>
                  <a:pt x="3527446" y="1129388"/>
                  <a:pt x="3540976" y="1142122"/>
                </a:cubicBezTo>
                <a:cubicBezTo>
                  <a:pt x="3552517" y="1128990"/>
                  <a:pt x="3562864" y="1117449"/>
                  <a:pt x="3573608" y="1105113"/>
                </a:cubicBezTo>
                <a:cubicBezTo>
                  <a:pt x="3559680" y="1092776"/>
                  <a:pt x="3547344" y="1082429"/>
                  <a:pt x="3534609" y="1071287"/>
                </a:cubicBezTo>
                <a:close/>
                <a:moveTo>
                  <a:pt x="3639270" y="1068899"/>
                </a:moveTo>
                <a:cubicBezTo>
                  <a:pt x="3626934" y="1081633"/>
                  <a:pt x="3616985" y="1092776"/>
                  <a:pt x="3605843" y="1104715"/>
                </a:cubicBezTo>
                <a:cubicBezTo>
                  <a:pt x="3618975" y="1117051"/>
                  <a:pt x="3631311" y="1128592"/>
                  <a:pt x="3642056" y="1138541"/>
                </a:cubicBezTo>
                <a:cubicBezTo>
                  <a:pt x="3654393" y="1127000"/>
                  <a:pt x="3665137" y="1116653"/>
                  <a:pt x="3677474" y="1105113"/>
                </a:cubicBezTo>
                <a:cubicBezTo>
                  <a:pt x="3664739" y="1092776"/>
                  <a:pt x="3652005" y="1080838"/>
                  <a:pt x="3639270" y="1068899"/>
                </a:cubicBezTo>
                <a:close/>
                <a:moveTo>
                  <a:pt x="1561961" y="1068103"/>
                </a:moveTo>
                <a:cubicBezTo>
                  <a:pt x="1541666" y="1078450"/>
                  <a:pt x="1523758" y="1087603"/>
                  <a:pt x="1505054" y="1097154"/>
                </a:cubicBezTo>
                <a:cubicBezTo>
                  <a:pt x="1522166" y="1129786"/>
                  <a:pt x="1538482" y="1160428"/>
                  <a:pt x="1555594" y="1192662"/>
                </a:cubicBezTo>
                <a:cubicBezTo>
                  <a:pt x="1573502" y="1183509"/>
                  <a:pt x="1590216" y="1175152"/>
                  <a:pt x="1608920" y="1165601"/>
                </a:cubicBezTo>
                <a:cubicBezTo>
                  <a:pt x="1592604" y="1131775"/>
                  <a:pt x="1577879" y="1100735"/>
                  <a:pt x="1561961" y="1068103"/>
                </a:cubicBezTo>
                <a:close/>
                <a:moveTo>
                  <a:pt x="2885151" y="1063328"/>
                </a:moveTo>
                <a:cubicBezTo>
                  <a:pt x="2879182" y="1078052"/>
                  <a:pt x="2874009" y="1090786"/>
                  <a:pt x="2868040" y="1104715"/>
                </a:cubicBezTo>
                <a:cubicBezTo>
                  <a:pt x="2889927" y="1114663"/>
                  <a:pt x="2910621" y="1123816"/>
                  <a:pt x="2932906" y="1133765"/>
                </a:cubicBezTo>
                <a:cubicBezTo>
                  <a:pt x="2939273" y="1120633"/>
                  <a:pt x="2945242" y="1108296"/>
                  <a:pt x="2952803" y="1092776"/>
                </a:cubicBezTo>
                <a:cubicBezTo>
                  <a:pt x="2928926" y="1082429"/>
                  <a:pt x="2907835" y="1073276"/>
                  <a:pt x="2885151" y="1063328"/>
                </a:cubicBezTo>
                <a:close/>
                <a:moveTo>
                  <a:pt x="1689704" y="1060144"/>
                </a:moveTo>
                <a:cubicBezTo>
                  <a:pt x="1675776" y="1066113"/>
                  <a:pt x="1664633" y="1070889"/>
                  <a:pt x="1652296" y="1075664"/>
                </a:cubicBezTo>
                <a:cubicBezTo>
                  <a:pt x="1665031" y="1105511"/>
                  <a:pt x="1676969" y="1133765"/>
                  <a:pt x="1689306" y="1162418"/>
                </a:cubicBezTo>
                <a:cubicBezTo>
                  <a:pt x="1702040" y="1156846"/>
                  <a:pt x="1712387" y="1152867"/>
                  <a:pt x="1723928" y="1147694"/>
                </a:cubicBezTo>
                <a:cubicBezTo>
                  <a:pt x="1712387" y="1118245"/>
                  <a:pt x="1701643" y="1090388"/>
                  <a:pt x="1689704" y="1060144"/>
                </a:cubicBezTo>
                <a:close/>
                <a:moveTo>
                  <a:pt x="2666278" y="1058552"/>
                </a:moveTo>
                <a:cubicBezTo>
                  <a:pt x="2661901" y="1075664"/>
                  <a:pt x="2658717" y="1088399"/>
                  <a:pt x="2655135" y="1101929"/>
                </a:cubicBezTo>
                <a:cubicBezTo>
                  <a:pt x="2677819" y="1108296"/>
                  <a:pt x="2698910" y="1114266"/>
                  <a:pt x="2720797" y="1120633"/>
                </a:cubicBezTo>
                <a:cubicBezTo>
                  <a:pt x="2725573" y="1106307"/>
                  <a:pt x="2729552" y="1093174"/>
                  <a:pt x="2734328" y="1077654"/>
                </a:cubicBezTo>
                <a:cubicBezTo>
                  <a:pt x="2709655" y="1070889"/>
                  <a:pt x="2688165" y="1064522"/>
                  <a:pt x="2666278" y="1058552"/>
                </a:cubicBezTo>
                <a:close/>
                <a:moveTo>
                  <a:pt x="1385271" y="1054175"/>
                </a:moveTo>
                <a:cubicBezTo>
                  <a:pt x="1374924" y="1060940"/>
                  <a:pt x="1366169" y="1066113"/>
                  <a:pt x="1357414" y="1072083"/>
                </a:cubicBezTo>
                <a:cubicBezTo>
                  <a:pt x="1364179" y="1082827"/>
                  <a:pt x="1369751" y="1091980"/>
                  <a:pt x="1376516" y="1102725"/>
                </a:cubicBezTo>
                <a:cubicBezTo>
                  <a:pt x="1386863" y="1096358"/>
                  <a:pt x="1395220" y="1090786"/>
                  <a:pt x="1404372" y="1085215"/>
                </a:cubicBezTo>
                <a:cubicBezTo>
                  <a:pt x="1397209" y="1073674"/>
                  <a:pt x="1391638" y="1064124"/>
                  <a:pt x="1385271" y="1054175"/>
                </a:cubicBezTo>
                <a:close/>
                <a:moveTo>
                  <a:pt x="2051840" y="1052185"/>
                </a:moveTo>
                <a:cubicBezTo>
                  <a:pt x="2040300" y="1053777"/>
                  <a:pt x="2029953" y="1055369"/>
                  <a:pt x="2018014" y="1056563"/>
                </a:cubicBezTo>
                <a:cubicBezTo>
                  <a:pt x="2020402" y="1071287"/>
                  <a:pt x="2022392" y="1084021"/>
                  <a:pt x="2024779" y="1097950"/>
                </a:cubicBezTo>
                <a:cubicBezTo>
                  <a:pt x="2036718" y="1095960"/>
                  <a:pt x="2046667" y="1094368"/>
                  <a:pt x="2057810" y="1092378"/>
                </a:cubicBezTo>
                <a:cubicBezTo>
                  <a:pt x="2055820" y="1078450"/>
                  <a:pt x="2053830" y="1066113"/>
                  <a:pt x="2051840" y="1052185"/>
                </a:cubicBezTo>
                <a:close/>
                <a:moveTo>
                  <a:pt x="1627623" y="1036665"/>
                </a:moveTo>
                <a:cubicBezTo>
                  <a:pt x="1614491" y="1043032"/>
                  <a:pt x="1602950" y="1048604"/>
                  <a:pt x="1590216" y="1054573"/>
                </a:cubicBezTo>
                <a:cubicBezTo>
                  <a:pt x="1596185" y="1066909"/>
                  <a:pt x="1600961" y="1076858"/>
                  <a:pt x="1606134" y="1087205"/>
                </a:cubicBezTo>
                <a:cubicBezTo>
                  <a:pt x="1618470" y="1081633"/>
                  <a:pt x="1629215" y="1076858"/>
                  <a:pt x="1642746" y="1070889"/>
                </a:cubicBezTo>
                <a:cubicBezTo>
                  <a:pt x="1637572" y="1058552"/>
                  <a:pt x="1632797" y="1048206"/>
                  <a:pt x="1627623" y="1036665"/>
                </a:cubicBezTo>
                <a:close/>
                <a:moveTo>
                  <a:pt x="2566790" y="1035073"/>
                </a:moveTo>
                <a:cubicBezTo>
                  <a:pt x="2564004" y="1052185"/>
                  <a:pt x="2561617" y="1065317"/>
                  <a:pt x="2559627" y="1079644"/>
                </a:cubicBezTo>
                <a:cubicBezTo>
                  <a:pt x="2582708" y="1084817"/>
                  <a:pt x="2603800" y="1089195"/>
                  <a:pt x="2625687" y="1093970"/>
                </a:cubicBezTo>
                <a:cubicBezTo>
                  <a:pt x="2629268" y="1078450"/>
                  <a:pt x="2632850" y="1065317"/>
                  <a:pt x="2636432" y="1050195"/>
                </a:cubicBezTo>
                <a:cubicBezTo>
                  <a:pt x="2612953" y="1045022"/>
                  <a:pt x="2591463" y="1040246"/>
                  <a:pt x="2566790" y="1035073"/>
                </a:cubicBezTo>
                <a:close/>
                <a:moveTo>
                  <a:pt x="3375030" y="1034277"/>
                </a:moveTo>
                <a:cubicBezTo>
                  <a:pt x="3364684" y="1048604"/>
                  <a:pt x="3355929" y="1060940"/>
                  <a:pt x="3346378" y="1074072"/>
                </a:cubicBezTo>
                <a:cubicBezTo>
                  <a:pt x="3359908" y="1084419"/>
                  <a:pt x="3371847" y="1093174"/>
                  <a:pt x="3384979" y="1103123"/>
                </a:cubicBezTo>
                <a:cubicBezTo>
                  <a:pt x="3395326" y="1089593"/>
                  <a:pt x="3404877" y="1077256"/>
                  <a:pt x="3414826" y="1064124"/>
                </a:cubicBezTo>
                <a:cubicBezTo>
                  <a:pt x="3400897" y="1053777"/>
                  <a:pt x="3388561" y="1044226"/>
                  <a:pt x="3375030" y="1034277"/>
                </a:cubicBezTo>
                <a:close/>
                <a:moveTo>
                  <a:pt x="1778447" y="1029104"/>
                </a:moveTo>
                <a:cubicBezTo>
                  <a:pt x="1765315" y="1033481"/>
                  <a:pt x="1754172" y="1037063"/>
                  <a:pt x="1740244" y="1041838"/>
                </a:cubicBezTo>
                <a:cubicBezTo>
                  <a:pt x="1750989" y="1072481"/>
                  <a:pt x="1761335" y="1101133"/>
                  <a:pt x="1771682" y="1130582"/>
                </a:cubicBezTo>
                <a:cubicBezTo>
                  <a:pt x="1784814" y="1126204"/>
                  <a:pt x="1795161" y="1122622"/>
                  <a:pt x="1807498" y="1118643"/>
                </a:cubicBezTo>
                <a:cubicBezTo>
                  <a:pt x="1797549" y="1088399"/>
                  <a:pt x="1788396" y="1059348"/>
                  <a:pt x="1778447" y="1029104"/>
                </a:cubicBezTo>
                <a:close/>
                <a:moveTo>
                  <a:pt x="3199932" y="1025522"/>
                </a:moveTo>
                <a:cubicBezTo>
                  <a:pt x="3195952" y="1032685"/>
                  <a:pt x="3192370" y="1037859"/>
                  <a:pt x="3188789" y="1044624"/>
                </a:cubicBezTo>
                <a:cubicBezTo>
                  <a:pt x="3217043" y="1062930"/>
                  <a:pt x="3244104" y="1080838"/>
                  <a:pt x="3272757" y="1099541"/>
                </a:cubicBezTo>
                <a:cubicBezTo>
                  <a:pt x="3276736" y="1093572"/>
                  <a:pt x="3280716" y="1088399"/>
                  <a:pt x="3285491" y="1081633"/>
                </a:cubicBezTo>
                <a:cubicBezTo>
                  <a:pt x="3256441" y="1062532"/>
                  <a:pt x="3228584" y="1044226"/>
                  <a:pt x="3199932" y="1025522"/>
                </a:cubicBezTo>
                <a:close/>
                <a:moveTo>
                  <a:pt x="2785664" y="1025522"/>
                </a:moveTo>
                <a:cubicBezTo>
                  <a:pt x="2780888" y="1039848"/>
                  <a:pt x="2776113" y="1052981"/>
                  <a:pt x="2770939" y="1068103"/>
                </a:cubicBezTo>
                <a:cubicBezTo>
                  <a:pt x="2794419" y="1076858"/>
                  <a:pt x="2815510" y="1084419"/>
                  <a:pt x="2838193" y="1092378"/>
                </a:cubicBezTo>
                <a:cubicBezTo>
                  <a:pt x="2843765" y="1078052"/>
                  <a:pt x="2848938" y="1065317"/>
                  <a:pt x="2854509" y="1050593"/>
                </a:cubicBezTo>
                <a:cubicBezTo>
                  <a:pt x="2831428" y="1042236"/>
                  <a:pt x="2809541" y="1034277"/>
                  <a:pt x="2785664" y="1025522"/>
                </a:cubicBezTo>
                <a:close/>
                <a:moveTo>
                  <a:pt x="1934444" y="1023930"/>
                </a:moveTo>
                <a:cubicBezTo>
                  <a:pt x="1921710" y="1026716"/>
                  <a:pt x="1911761" y="1029104"/>
                  <a:pt x="1900221" y="1031889"/>
                </a:cubicBezTo>
                <a:cubicBezTo>
                  <a:pt x="1903802" y="1046216"/>
                  <a:pt x="1906986" y="1058552"/>
                  <a:pt x="1910169" y="1072481"/>
                </a:cubicBezTo>
                <a:cubicBezTo>
                  <a:pt x="1922506" y="1069695"/>
                  <a:pt x="1932853" y="1067307"/>
                  <a:pt x="1944393" y="1064522"/>
                </a:cubicBezTo>
                <a:cubicBezTo>
                  <a:pt x="1940812" y="1049797"/>
                  <a:pt x="1937628" y="1037461"/>
                  <a:pt x="1934444" y="1023930"/>
                </a:cubicBezTo>
                <a:close/>
                <a:moveTo>
                  <a:pt x="3476906" y="1023134"/>
                </a:moveTo>
                <a:cubicBezTo>
                  <a:pt x="3466559" y="1035869"/>
                  <a:pt x="3457008" y="1047808"/>
                  <a:pt x="3446264" y="1061338"/>
                </a:cubicBezTo>
                <a:cubicBezTo>
                  <a:pt x="3460192" y="1072481"/>
                  <a:pt x="3472131" y="1082429"/>
                  <a:pt x="3485661" y="1093174"/>
                </a:cubicBezTo>
                <a:cubicBezTo>
                  <a:pt x="3496406" y="1080042"/>
                  <a:pt x="3506355" y="1068501"/>
                  <a:pt x="3517099" y="1055767"/>
                </a:cubicBezTo>
                <a:cubicBezTo>
                  <a:pt x="3503569" y="1044624"/>
                  <a:pt x="3490834" y="1034277"/>
                  <a:pt x="3476906" y="1023134"/>
                </a:cubicBezTo>
                <a:close/>
                <a:moveTo>
                  <a:pt x="1672592" y="1018757"/>
                </a:moveTo>
                <a:cubicBezTo>
                  <a:pt x="1659062" y="1024328"/>
                  <a:pt x="1647919" y="1029104"/>
                  <a:pt x="1634787" y="1034675"/>
                </a:cubicBezTo>
                <a:cubicBezTo>
                  <a:pt x="1639960" y="1046614"/>
                  <a:pt x="1644337" y="1056563"/>
                  <a:pt x="1649113" y="1068103"/>
                </a:cubicBezTo>
                <a:cubicBezTo>
                  <a:pt x="1662245" y="1062930"/>
                  <a:pt x="1673388" y="1058154"/>
                  <a:pt x="1686520" y="1052981"/>
                </a:cubicBezTo>
                <a:cubicBezTo>
                  <a:pt x="1681745" y="1040644"/>
                  <a:pt x="1677367" y="1030298"/>
                  <a:pt x="1672592" y="1018757"/>
                </a:cubicBezTo>
                <a:close/>
                <a:moveTo>
                  <a:pt x="2384130" y="1017961"/>
                </a:moveTo>
                <a:cubicBezTo>
                  <a:pt x="2382936" y="1041042"/>
                  <a:pt x="2381742" y="1060940"/>
                  <a:pt x="2380549" y="1082031"/>
                </a:cubicBezTo>
                <a:cubicBezTo>
                  <a:pt x="2398456" y="1083623"/>
                  <a:pt x="2413977" y="1084817"/>
                  <a:pt x="2430691" y="1086409"/>
                </a:cubicBezTo>
                <a:cubicBezTo>
                  <a:pt x="2433078" y="1064124"/>
                  <a:pt x="2435068" y="1044624"/>
                  <a:pt x="2437456" y="1023532"/>
                </a:cubicBezTo>
                <a:cubicBezTo>
                  <a:pt x="2419548" y="1021941"/>
                  <a:pt x="2403630" y="1019951"/>
                  <a:pt x="2384130" y="1017961"/>
                </a:cubicBezTo>
                <a:close/>
                <a:moveTo>
                  <a:pt x="3580772" y="1016767"/>
                </a:moveTo>
                <a:cubicBezTo>
                  <a:pt x="3569629" y="1029900"/>
                  <a:pt x="3559680" y="1041838"/>
                  <a:pt x="3548936" y="1054175"/>
                </a:cubicBezTo>
                <a:cubicBezTo>
                  <a:pt x="3562864" y="1066511"/>
                  <a:pt x="3575200" y="1077256"/>
                  <a:pt x="3588333" y="1088797"/>
                </a:cubicBezTo>
                <a:cubicBezTo>
                  <a:pt x="3599873" y="1076062"/>
                  <a:pt x="3610220" y="1064522"/>
                  <a:pt x="3620965" y="1052185"/>
                </a:cubicBezTo>
                <a:cubicBezTo>
                  <a:pt x="3607434" y="1040246"/>
                  <a:pt x="3595098" y="1029502"/>
                  <a:pt x="3580772" y="1016767"/>
                </a:cubicBezTo>
                <a:close/>
                <a:moveTo>
                  <a:pt x="2205450" y="1015175"/>
                </a:moveTo>
                <a:cubicBezTo>
                  <a:pt x="2186746" y="1016369"/>
                  <a:pt x="2170032" y="1017563"/>
                  <a:pt x="2152124" y="1018757"/>
                </a:cubicBezTo>
                <a:cubicBezTo>
                  <a:pt x="2153716" y="1040246"/>
                  <a:pt x="2155308" y="1060144"/>
                  <a:pt x="2156899" y="1082031"/>
                </a:cubicBezTo>
                <a:cubicBezTo>
                  <a:pt x="2175603" y="1080838"/>
                  <a:pt x="2191123" y="1079644"/>
                  <a:pt x="2205450" y="1078848"/>
                </a:cubicBezTo>
                <a:cubicBezTo>
                  <a:pt x="2205450" y="1056563"/>
                  <a:pt x="2205450" y="1037063"/>
                  <a:pt x="2205450" y="1015175"/>
                </a:cubicBezTo>
                <a:close/>
                <a:moveTo>
                  <a:pt x="1823018" y="1015175"/>
                </a:moveTo>
                <a:cubicBezTo>
                  <a:pt x="1809090" y="1019553"/>
                  <a:pt x="1797151" y="1023532"/>
                  <a:pt x="1784417" y="1027512"/>
                </a:cubicBezTo>
                <a:cubicBezTo>
                  <a:pt x="1794763" y="1058552"/>
                  <a:pt x="1803916" y="1087205"/>
                  <a:pt x="1813467" y="1116653"/>
                </a:cubicBezTo>
                <a:cubicBezTo>
                  <a:pt x="1826599" y="1112674"/>
                  <a:pt x="1836946" y="1109490"/>
                  <a:pt x="1849681" y="1105511"/>
                </a:cubicBezTo>
                <a:cubicBezTo>
                  <a:pt x="1840528" y="1074072"/>
                  <a:pt x="1832171" y="1045420"/>
                  <a:pt x="1823018" y="1015175"/>
                </a:cubicBezTo>
                <a:close/>
                <a:moveTo>
                  <a:pt x="2306927" y="1014380"/>
                </a:moveTo>
                <a:cubicBezTo>
                  <a:pt x="2306927" y="1036665"/>
                  <a:pt x="2306927" y="1056165"/>
                  <a:pt x="2306927" y="1077654"/>
                </a:cubicBezTo>
                <a:cubicBezTo>
                  <a:pt x="2323244" y="1078450"/>
                  <a:pt x="2338764" y="1079246"/>
                  <a:pt x="2356274" y="1080042"/>
                </a:cubicBezTo>
                <a:cubicBezTo>
                  <a:pt x="2357865" y="1058552"/>
                  <a:pt x="2359059" y="1038655"/>
                  <a:pt x="2360253" y="1016767"/>
                </a:cubicBezTo>
                <a:cubicBezTo>
                  <a:pt x="2341549" y="1015971"/>
                  <a:pt x="2325233" y="1015175"/>
                  <a:pt x="2306927" y="1014380"/>
                </a:cubicBezTo>
                <a:close/>
                <a:moveTo>
                  <a:pt x="1718356" y="1001645"/>
                </a:moveTo>
                <a:cubicBezTo>
                  <a:pt x="1704428" y="1006818"/>
                  <a:pt x="1692888" y="1011196"/>
                  <a:pt x="1679755" y="1016369"/>
                </a:cubicBezTo>
                <a:cubicBezTo>
                  <a:pt x="1684133" y="1027910"/>
                  <a:pt x="1688112" y="1038257"/>
                  <a:pt x="1692888" y="1050991"/>
                </a:cubicBezTo>
                <a:cubicBezTo>
                  <a:pt x="1706418" y="1045818"/>
                  <a:pt x="1717561" y="1041440"/>
                  <a:pt x="1730693" y="1036267"/>
                </a:cubicBezTo>
                <a:cubicBezTo>
                  <a:pt x="1726315" y="1023930"/>
                  <a:pt x="1722336" y="1013186"/>
                  <a:pt x="1718356" y="1001645"/>
                </a:cubicBezTo>
                <a:close/>
                <a:moveTo>
                  <a:pt x="2476057" y="995676"/>
                </a:moveTo>
                <a:cubicBezTo>
                  <a:pt x="2468098" y="1053777"/>
                  <a:pt x="2460935" y="1109490"/>
                  <a:pt x="2453374" y="1167193"/>
                </a:cubicBezTo>
                <a:cubicBezTo>
                  <a:pt x="2472077" y="1169979"/>
                  <a:pt x="2489189" y="1172366"/>
                  <a:pt x="2507495" y="1175152"/>
                </a:cubicBezTo>
                <a:cubicBezTo>
                  <a:pt x="2517444" y="1117051"/>
                  <a:pt x="2526995" y="1061736"/>
                  <a:pt x="2536944" y="1004431"/>
                </a:cubicBezTo>
                <a:cubicBezTo>
                  <a:pt x="2516648" y="1001247"/>
                  <a:pt x="2497944" y="998462"/>
                  <a:pt x="2476057" y="995676"/>
                </a:cubicBezTo>
                <a:close/>
                <a:moveTo>
                  <a:pt x="1044226" y="994084"/>
                </a:moveTo>
                <a:cubicBezTo>
                  <a:pt x="1030298" y="1006023"/>
                  <a:pt x="1018359" y="1015971"/>
                  <a:pt x="1006022" y="1026318"/>
                </a:cubicBezTo>
                <a:cubicBezTo>
                  <a:pt x="1013584" y="1035869"/>
                  <a:pt x="1019951" y="1043032"/>
                  <a:pt x="1027114" y="1051787"/>
                </a:cubicBezTo>
                <a:cubicBezTo>
                  <a:pt x="1040644" y="1041042"/>
                  <a:pt x="1052583" y="1031093"/>
                  <a:pt x="1065317" y="1020747"/>
                </a:cubicBezTo>
                <a:cubicBezTo>
                  <a:pt x="1058154" y="1011992"/>
                  <a:pt x="1052185" y="1004033"/>
                  <a:pt x="1044226" y="994084"/>
                </a:cubicBezTo>
                <a:close/>
                <a:moveTo>
                  <a:pt x="1764519" y="985727"/>
                </a:moveTo>
                <a:cubicBezTo>
                  <a:pt x="1750989" y="990502"/>
                  <a:pt x="1739448" y="994482"/>
                  <a:pt x="1725122" y="999257"/>
                </a:cubicBezTo>
                <a:cubicBezTo>
                  <a:pt x="1729897" y="1012390"/>
                  <a:pt x="1733877" y="1023134"/>
                  <a:pt x="1737856" y="1034277"/>
                </a:cubicBezTo>
                <a:cubicBezTo>
                  <a:pt x="1752182" y="1029104"/>
                  <a:pt x="1763723" y="1025124"/>
                  <a:pt x="1776059" y="1020349"/>
                </a:cubicBezTo>
                <a:cubicBezTo>
                  <a:pt x="1772080" y="1008012"/>
                  <a:pt x="1768498" y="997666"/>
                  <a:pt x="1764519" y="985727"/>
                </a:cubicBezTo>
                <a:close/>
                <a:moveTo>
                  <a:pt x="1606134" y="984931"/>
                </a:moveTo>
                <a:cubicBezTo>
                  <a:pt x="1593002" y="990900"/>
                  <a:pt x="1580665" y="996074"/>
                  <a:pt x="1567135" y="1002043"/>
                </a:cubicBezTo>
                <a:cubicBezTo>
                  <a:pt x="1573104" y="1014380"/>
                  <a:pt x="1577879" y="1024726"/>
                  <a:pt x="1583053" y="1036665"/>
                </a:cubicBezTo>
                <a:cubicBezTo>
                  <a:pt x="1596185" y="1031093"/>
                  <a:pt x="1608124" y="1025920"/>
                  <a:pt x="1621256" y="1019951"/>
                </a:cubicBezTo>
                <a:cubicBezTo>
                  <a:pt x="1616481" y="1008410"/>
                  <a:pt x="1612103" y="998462"/>
                  <a:pt x="1606134" y="984931"/>
                </a:cubicBezTo>
                <a:close/>
                <a:moveTo>
                  <a:pt x="3416815" y="976972"/>
                </a:moveTo>
                <a:cubicBezTo>
                  <a:pt x="3406867" y="990900"/>
                  <a:pt x="3397714" y="1003635"/>
                  <a:pt x="3388561" y="1016767"/>
                </a:cubicBezTo>
                <a:cubicBezTo>
                  <a:pt x="3402489" y="1027114"/>
                  <a:pt x="3414826" y="1036665"/>
                  <a:pt x="3428754" y="1047012"/>
                </a:cubicBezTo>
                <a:cubicBezTo>
                  <a:pt x="3438703" y="1034277"/>
                  <a:pt x="3447856" y="1022339"/>
                  <a:pt x="3458600" y="1008410"/>
                </a:cubicBezTo>
                <a:cubicBezTo>
                  <a:pt x="3443876" y="997268"/>
                  <a:pt x="3430744" y="987717"/>
                  <a:pt x="3416815" y="976972"/>
                </a:cubicBezTo>
                <a:close/>
                <a:moveTo>
                  <a:pt x="1810681" y="971799"/>
                </a:moveTo>
                <a:cubicBezTo>
                  <a:pt x="1796753" y="976176"/>
                  <a:pt x="1784417" y="980156"/>
                  <a:pt x="1771682" y="984135"/>
                </a:cubicBezTo>
                <a:cubicBezTo>
                  <a:pt x="1775662" y="996472"/>
                  <a:pt x="1778845" y="1006818"/>
                  <a:pt x="1782825" y="1018757"/>
                </a:cubicBezTo>
                <a:cubicBezTo>
                  <a:pt x="1795957" y="1014777"/>
                  <a:pt x="1807498" y="1011594"/>
                  <a:pt x="1821426" y="1007216"/>
                </a:cubicBezTo>
                <a:cubicBezTo>
                  <a:pt x="1817446" y="994084"/>
                  <a:pt x="1814263" y="983737"/>
                  <a:pt x="1810681" y="971799"/>
                </a:cubicBezTo>
                <a:close/>
                <a:moveTo>
                  <a:pt x="3520681" y="967023"/>
                </a:moveTo>
                <a:cubicBezTo>
                  <a:pt x="3509936" y="980554"/>
                  <a:pt x="3500385" y="992492"/>
                  <a:pt x="3490437" y="1005227"/>
                </a:cubicBezTo>
                <a:cubicBezTo>
                  <a:pt x="3504763" y="1016767"/>
                  <a:pt x="3516701" y="1026716"/>
                  <a:pt x="3531426" y="1038655"/>
                </a:cubicBezTo>
                <a:cubicBezTo>
                  <a:pt x="3542170" y="1025522"/>
                  <a:pt x="3551721" y="1013584"/>
                  <a:pt x="3562466" y="1000849"/>
                </a:cubicBezTo>
                <a:cubicBezTo>
                  <a:pt x="3547741" y="988911"/>
                  <a:pt x="3534609" y="978564"/>
                  <a:pt x="3520681" y="967023"/>
                </a:cubicBezTo>
                <a:close/>
                <a:moveTo>
                  <a:pt x="1652296" y="965034"/>
                </a:moveTo>
                <a:cubicBezTo>
                  <a:pt x="1637970" y="971401"/>
                  <a:pt x="1625634" y="976574"/>
                  <a:pt x="1612899" y="982145"/>
                </a:cubicBezTo>
                <a:cubicBezTo>
                  <a:pt x="1618470" y="994880"/>
                  <a:pt x="1623246" y="1005625"/>
                  <a:pt x="1628419" y="1017165"/>
                </a:cubicBezTo>
                <a:cubicBezTo>
                  <a:pt x="1642348" y="1011196"/>
                  <a:pt x="1654286" y="1006023"/>
                  <a:pt x="1666623" y="1000849"/>
                </a:cubicBezTo>
                <a:cubicBezTo>
                  <a:pt x="1661449" y="988115"/>
                  <a:pt x="1657470" y="977768"/>
                  <a:pt x="1652296" y="965034"/>
                </a:cubicBezTo>
                <a:close/>
                <a:moveTo>
                  <a:pt x="1699255" y="947922"/>
                </a:moveTo>
                <a:cubicBezTo>
                  <a:pt x="1685326" y="953095"/>
                  <a:pt x="1672990" y="957870"/>
                  <a:pt x="1659460" y="963044"/>
                </a:cubicBezTo>
                <a:cubicBezTo>
                  <a:pt x="1664235" y="975380"/>
                  <a:pt x="1668214" y="985727"/>
                  <a:pt x="1673388" y="998859"/>
                </a:cubicBezTo>
                <a:cubicBezTo>
                  <a:pt x="1687316" y="993686"/>
                  <a:pt x="1699255" y="989309"/>
                  <a:pt x="1712387" y="984135"/>
                </a:cubicBezTo>
                <a:cubicBezTo>
                  <a:pt x="1708010" y="971799"/>
                  <a:pt x="1704030" y="960656"/>
                  <a:pt x="1699255" y="947922"/>
                </a:cubicBezTo>
                <a:close/>
                <a:moveTo>
                  <a:pt x="1006818" y="947126"/>
                </a:moveTo>
                <a:cubicBezTo>
                  <a:pt x="992890" y="958666"/>
                  <a:pt x="980554" y="969013"/>
                  <a:pt x="967421" y="979758"/>
                </a:cubicBezTo>
                <a:cubicBezTo>
                  <a:pt x="975380" y="989707"/>
                  <a:pt x="982543" y="998064"/>
                  <a:pt x="991298" y="1008410"/>
                </a:cubicBezTo>
                <a:cubicBezTo>
                  <a:pt x="1005227" y="996870"/>
                  <a:pt x="1017165" y="986921"/>
                  <a:pt x="1030298" y="976176"/>
                </a:cubicBezTo>
                <a:cubicBezTo>
                  <a:pt x="1021941" y="966227"/>
                  <a:pt x="1014777" y="957074"/>
                  <a:pt x="1006818" y="947126"/>
                </a:cubicBezTo>
                <a:close/>
                <a:moveTo>
                  <a:pt x="2055422" y="944738"/>
                </a:moveTo>
                <a:cubicBezTo>
                  <a:pt x="2041891" y="947126"/>
                  <a:pt x="2030749" y="948718"/>
                  <a:pt x="2018810" y="951105"/>
                </a:cubicBezTo>
                <a:cubicBezTo>
                  <a:pt x="2021198" y="965034"/>
                  <a:pt x="2022790" y="977370"/>
                  <a:pt x="2025177" y="991298"/>
                </a:cubicBezTo>
                <a:cubicBezTo>
                  <a:pt x="2037116" y="989707"/>
                  <a:pt x="2047861" y="988115"/>
                  <a:pt x="2060595" y="986523"/>
                </a:cubicBezTo>
                <a:cubicBezTo>
                  <a:pt x="2059003" y="972197"/>
                  <a:pt x="2057411" y="959860"/>
                  <a:pt x="2055422" y="944738"/>
                </a:cubicBezTo>
                <a:close/>
                <a:moveTo>
                  <a:pt x="2935294" y="942350"/>
                </a:moveTo>
                <a:cubicBezTo>
                  <a:pt x="2928926" y="957472"/>
                  <a:pt x="2923355" y="970605"/>
                  <a:pt x="2917784" y="984135"/>
                </a:cubicBezTo>
                <a:cubicBezTo>
                  <a:pt x="2942855" y="995278"/>
                  <a:pt x="2965538" y="1004829"/>
                  <a:pt x="2989017" y="1015175"/>
                </a:cubicBezTo>
                <a:cubicBezTo>
                  <a:pt x="2995384" y="1001247"/>
                  <a:pt x="3001354" y="989707"/>
                  <a:pt x="3008119" y="974982"/>
                </a:cubicBezTo>
                <a:cubicBezTo>
                  <a:pt x="2983048" y="963442"/>
                  <a:pt x="2959967" y="953095"/>
                  <a:pt x="2935294" y="942350"/>
                </a:cubicBezTo>
                <a:close/>
                <a:moveTo>
                  <a:pt x="2700502" y="931606"/>
                </a:moveTo>
                <a:cubicBezTo>
                  <a:pt x="2696522" y="947126"/>
                  <a:pt x="2692941" y="960258"/>
                  <a:pt x="2688961" y="975380"/>
                </a:cubicBezTo>
                <a:cubicBezTo>
                  <a:pt x="2714430" y="982543"/>
                  <a:pt x="2736715" y="988911"/>
                  <a:pt x="2760593" y="995676"/>
                </a:cubicBezTo>
                <a:cubicBezTo>
                  <a:pt x="2764970" y="980952"/>
                  <a:pt x="2768950" y="967819"/>
                  <a:pt x="2773327" y="953095"/>
                </a:cubicBezTo>
                <a:cubicBezTo>
                  <a:pt x="2748256" y="945932"/>
                  <a:pt x="2725175" y="939167"/>
                  <a:pt x="2700502" y="931606"/>
                </a:cubicBezTo>
                <a:close/>
                <a:moveTo>
                  <a:pt x="1747009" y="931606"/>
                </a:moveTo>
                <a:cubicBezTo>
                  <a:pt x="1732683" y="936381"/>
                  <a:pt x="1720346" y="940758"/>
                  <a:pt x="1706418" y="945534"/>
                </a:cubicBezTo>
                <a:cubicBezTo>
                  <a:pt x="1711193" y="958666"/>
                  <a:pt x="1715173" y="969809"/>
                  <a:pt x="1719550" y="981747"/>
                </a:cubicBezTo>
                <a:cubicBezTo>
                  <a:pt x="1733479" y="976972"/>
                  <a:pt x="1745019" y="972993"/>
                  <a:pt x="1758948" y="968217"/>
                </a:cubicBezTo>
                <a:cubicBezTo>
                  <a:pt x="1754570" y="954687"/>
                  <a:pt x="1750989" y="943942"/>
                  <a:pt x="1747009" y="931606"/>
                </a:cubicBezTo>
                <a:close/>
                <a:moveTo>
                  <a:pt x="2309713" y="924442"/>
                </a:moveTo>
                <a:cubicBezTo>
                  <a:pt x="2309713" y="943942"/>
                  <a:pt x="2309713" y="963442"/>
                  <a:pt x="2309713" y="985329"/>
                </a:cubicBezTo>
                <a:cubicBezTo>
                  <a:pt x="2326427" y="986125"/>
                  <a:pt x="2343539" y="986921"/>
                  <a:pt x="2362243" y="987717"/>
                </a:cubicBezTo>
                <a:cubicBezTo>
                  <a:pt x="2363437" y="965829"/>
                  <a:pt x="2364630" y="946330"/>
                  <a:pt x="2365824" y="924442"/>
                </a:cubicBezTo>
                <a:cubicBezTo>
                  <a:pt x="2346325" y="924442"/>
                  <a:pt x="2328815" y="924442"/>
                  <a:pt x="2309713" y="924442"/>
                </a:cubicBezTo>
                <a:close/>
                <a:moveTo>
                  <a:pt x="2228531" y="923647"/>
                </a:moveTo>
                <a:cubicBezTo>
                  <a:pt x="2228531" y="944738"/>
                  <a:pt x="2228531" y="964238"/>
                  <a:pt x="2228531" y="984533"/>
                </a:cubicBezTo>
                <a:cubicBezTo>
                  <a:pt x="2248428" y="984533"/>
                  <a:pt x="2265142" y="984533"/>
                  <a:pt x="2282254" y="984533"/>
                </a:cubicBezTo>
                <a:cubicBezTo>
                  <a:pt x="2282254" y="963044"/>
                  <a:pt x="2282254" y="943146"/>
                  <a:pt x="2282254" y="923647"/>
                </a:cubicBezTo>
                <a:cubicBezTo>
                  <a:pt x="2263153" y="923647"/>
                  <a:pt x="2245643" y="923647"/>
                  <a:pt x="2228531" y="923647"/>
                </a:cubicBezTo>
                <a:close/>
                <a:moveTo>
                  <a:pt x="2201470" y="923249"/>
                </a:moveTo>
                <a:cubicBezTo>
                  <a:pt x="2182766" y="924442"/>
                  <a:pt x="2166053" y="925636"/>
                  <a:pt x="2145359" y="926830"/>
                </a:cubicBezTo>
                <a:cubicBezTo>
                  <a:pt x="2146951" y="949115"/>
                  <a:pt x="2148543" y="969013"/>
                  <a:pt x="2150532" y="990502"/>
                </a:cubicBezTo>
                <a:cubicBezTo>
                  <a:pt x="2170032" y="988911"/>
                  <a:pt x="2186746" y="987717"/>
                  <a:pt x="2204256" y="986523"/>
                </a:cubicBezTo>
                <a:cubicBezTo>
                  <a:pt x="2203460" y="964238"/>
                  <a:pt x="2202266" y="944340"/>
                  <a:pt x="2201470" y="923249"/>
                </a:cubicBezTo>
                <a:close/>
                <a:moveTo>
                  <a:pt x="3458998" y="919667"/>
                </a:moveTo>
                <a:cubicBezTo>
                  <a:pt x="3448652" y="933993"/>
                  <a:pt x="3439499" y="946330"/>
                  <a:pt x="3430346" y="959462"/>
                </a:cubicBezTo>
                <a:cubicBezTo>
                  <a:pt x="3445070" y="970605"/>
                  <a:pt x="3457804" y="980156"/>
                  <a:pt x="3472131" y="990900"/>
                </a:cubicBezTo>
                <a:cubicBezTo>
                  <a:pt x="3482477" y="977370"/>
                  <a:pt x="3491630" y="965034"/>
                  <a:pt x="3501977" y="951901"/>
                </a:cubicBezTo>
                <a:cubicBezTo>
                  <a:pt x="3487253" y="941156"/>
                  <a:pt x="3474518" y="931208"/>
                  <a:pt x="3458998" y="919667"/>
                </a:cubicBezTo>
                <a:close/>
                <a:moveTo>
                  <a:pt x="1794365" y="917279"/>
                </a:moveTo>
                <a:cubicBezTo>
                  <a:pt x="1780039" y="921259"/>
                  <a:pt x="1767702" y="925238"/>
                  <a:pt x="1753774" y="929218"/>
                </a:cubicBezTo>
                <a:cubicBezTo>
                  <a:pt x="1757754" y="941952"/>
                  <a:pt x="1761335" y="953095"/>
                  <a:pt x="1765315" y="966625"/>
                </a:cubicBezTo>
                <a:cubicBezTo>
                  <a:pt x="1780039" y="961850"/>
                  <a:pt x="1792376" y="957870"/>
                  <a:pt x="1805508" y="953493"/>
                </a:cubicBezTo>
                <a:cubicBezTo>
                  <a:pt x="1801528" y="940360"/>
                  <a:pt x="1798345" y="929218"/>
                  <a:pt x="1794365" y="917279"/>
                </a:cubicBezTo>
                <a:close/>
                <a:moveTo>
                  <a:pt x="2592657" y="906933"/>
                </a:moveTo>
                <a:cubicBezTo>
                  <a:pt x="2589473" y="922453"/>
                  <a:pt x="2586688" y="935585"/>
                  <a:pt x="2583902" y="950707"/>
                </a:cubicBezTo>
                <a:cubicBezTo>
                  <a:pt x="2608575" y="956279"/>
                  <a:pt x="2632054" y="961452"/>
                  <a:pt x="2656727" y="967023"/>
                </a:cubicBezTo>
                <a:cubicBezTo>
                  <a:pt x="2660309" y="952299"/>
                  <a:pt x="2663890" y="939167"/>
                  <a:pt x="2667472" y="923647"/>
                </a:cubicBezTo>
                <a:cubicBezTo>
                  <a:pt x="2642003" y="918075"/>
                  <a:pt x="2618126" y="912504"/>
                  <a:pt x="2592657" y="906933"/>
                </a:cubicBezTo>
                <a:close/>
                <a:moveTo>
                  <a:pt x="2827847" y="901361"/>
                </a:moveTo>
                <a:cubicBezTo>
                  <a:pt x="2822673" y="916085"/>
                  <a:pt x="2818296" y="929218"/>
                  <a:pt x="2813122" y="944340"/>
                </a:cubicBezTo>
                <a:cubicBezTo>
                  <a:pt x="2838989" y="953891"/>
                  <a:pt x="2862070" y="962248"/>
                  <a:pt x="2886346" y="971003"/>
                </a:cubicBezTo>
                <a:cubicBezTo>
                  <a:pt x="2891917" y="956279"/>
                  <a:pt x="2896692" y="943942"/>
                  <a:pt x="2902264" y="929218"/>
                </a:cubicBezTo>
                <a:cubicBezTo>
                  <a:pt x="2876795" y="920065"/>
                  <a:pt x="2852917" y="911310"/>
                  <a:pt x="2827847" y="901361"/>
                </a:cubicBezTo>
                <a:close/>
                <a:moveTo>
                  <a:pt x="1969066" y="898178"/>
                </a:moveTo>
                <a:cubicBezTo>
                  <a:pt x="1955536" y="900963"/>
                  <a:pt x="1943995" y="903351"/>
                  <a:pt x="1931261" y="906137"/>
                </a:cubicBezTo>
                <a:cubicBezTo>
                  <a:pt x="1934444" y="920463"/>
                  <a:pt x="1937230" y="932799"/>
                  <a:pt x="1940016" y="946728"/>
                </a:cubicBezTo>
                <a:cubicBezTo>
                  <a:pt x="1953148" y="943942"/>
                  <a:pt x="1964291" y="941554"/>
                  <a:pt x="1976627" y="939167"/>
                </a:cubicBezTo>
                <a:cubicBezTo>
                  <a:pt x="1973842" y="924442"/>
                  <a:pt x="1971454" y="911708"/>
                  <a:pt x="1969066" y="898178"/>
                </a:cubicBezTo>
                <a:close/>
                <a:moveTo>
                  <a:pt x="1565941" y="890617"/>
                </a:moveTo>
                <a:cubicBezTo>
                  <a:pt x="1551217" y="896984"/>
                  <a:pt x="1538482" y="902555"/>
                  <a:pt x="1524156" y="908922"/>
                </a:cubicBezTo>
                <a:cubicBezTo>
                  <a:pt x="1537686" y="938371"/>
                  <a:pt x="1550421" y="965829"/>
                  <a:pt x="1563553" y="994880"/>
                </a:cubicBezTo>
                <a:cubicBezTo>
                  <a:pt x="1576686" y="988911"/>
                  <a:pt x="1588624" y="983737"/>
                  <a:pt x="1602950" y="977370"/>
                </a:cubicBezTo>
                <a:cubicBezTo>
                  <a:pt x="1590216" y="947524"/>
                  <a:pt x="1578277" y="919667"/>
                  <a:pt x="1565941" y="890617"/>
                </a:cubicBezTo>
                <a:close/>
                <a:moveTo>
                  <a:pt x="2960762" y="882259"/>
                </a:moveTo>
                <a:cubicBezTo>
                  <a:pt x="2954395" y="896586"/>
                  <a:pt x="2949222" y="909718"/>
                  <a:pt x="2943253" y="923647"/>
                </a:cubicBezTo>
                <a:cubicBezTo>
                  <a:pt x="2968324" y="934789"/>
                  <a:pt x="2991803" y="945136"/>
                  <a:pt x="3016874" y="956279"/>
                </a:cubicBezTo>
                <a:cubicBezTo>
                  <a:pt x="3023241" y="942350"/>
                  <a:pt x="3029210" y="929616"/>
                  <a:pt x="3036373" y="915687"/>
                </a:cubicBezTo>
                <a:cubicBezTo>
                  <a:pt x="3010108" y="904147"/>
                  <a:pt x="2986231" y="893402"/>
                  <a:pt x="2960762" y="882259"/>
                </a:cubicBezTo>
                <a:close/>
                <a:moveTo>
                  <a:pt x="2491975" y="875096"/>
                </a:moveTo>
                <a:cubicBezTo>
                  <a:pt x="2488394" y="904147"/>
                  <a:pt x="2484812" y="930412"/>
                  <a:pt x="2480832" y="958666"/>
                </a:cubicBezTo>
                <a:cubicBezTo>
                  <a:pt x="2502322" y="961850"/>
                  <a:pt x="2522220" y="964636"/>
                  <a:pt x="2542913" y="967819"/>
                </a:cubicBezTo>
                <a:cubicBezTo>
                  <a:pt x="2547688" y="939167"/>
                  <a:pt x="2552066" y="913698"/>
                  <a:pt x="2557239" y="884647"/>
                </a:cubicBezTo>
                <a:cubicBezTo>
                  <a:pt x="2534158" y="881066"/>
                  <a:pt x="2513862" y="878280"/>
                  <a:pt x="2491975" y="875096"/>
                </a:cubicBezTo>
                <a:close/>
                <a:moveTo>
                  <a:pt x="1614889" y="870321"/>
                </a:moveTo>
                <a:cubicBezTo>
                  <a:pt x="1600165" y="876290"/>
                  <a:pt x="1587430" y="881862"/>
                  <a:pt x="1573104" y="887831"/>
                </a:cubicBezTo>
                <a:cubicBezTo>
                  <a:pt x="1585441" y="917279"/>
                  <a:pt x="1597379" y="945534"/>
                  <a:pt x="1609716" y="974584"/>
                </a:cubicBezTo>
                <a:cubicBezTo>
                  <a:pt x="1624042" y="968615"/>
                  <a:pt x="1635980" y="963442"/>
                  <a:pt x="1649511" y="957870"/>
                </a:cubicBezTo>
                <a:cubicBezTo>
                  <a:pt x="1637572" y="928024"/>
                  <a:pt x="1626430" y="899769"/>
                  <a:pt x="1614889" y="870321"/>
                </a:cubicBezTo>
                <a:close/>
                <a:moveTo>
                  <a:pt x="1879527" y="858382"/>
                </a:moveTo>
                <a:cubicBezTo>
                  <a:pt x="1866395" y="861566"/>
                  <a:pt x="1855650" y="864352"/>
                  <a:pt x="1841722" y="867933"/>
                </a:cubicBezTo>
                <a:cubicBezTo>
                  <a:pt x="1845701" y="882657"/>
                  <a:pt x="1849283" y="894994"/>
                  <a:pt x="1852864" y="908524"/>
                </a:cubicBezTo>
                <a:cubicBezTo>
                  <a:pt x="1866395" y="904545"/>
                  <a:pt x="1877537" y="901759"/>
                  <a:pt x="1889874" y="898178"/>
                </a:cubicBezTo>
                <a:cubicBezTo>
                  <a:pt x="1885894" y="883453"/>
                  <a:pt x="1882711" y="871117"/>
                  <a:pt x="1879527" y="858382"/>
                </a:cubicBezTo>
                <a:close/>
                <a:moveTo>
                  <a:pt x="2848938" y="840077"/>
                </a:moveTo>
                <a:cubicBezTo>
                  <a:pt x="2843765" y="854801"/>
                  <a:pt x="2838989" y="867535"/>
                  <a:pt x="2833816" y="882657"/>
                </a:cubicBezTo>
                <a:cubicBezTo>
                  <a:pt x="2860081" y="892606"/>
                  <a:pt x="2884356" y="901361"/>
                  <a:pt x="2909825" y="910514"/>
                </a:cubicBezTo>
                <a:cubicBezTo>
                  <a:pt x="2915396" y="896188"/>
                  <a:pt x="2920569" y="883055"/>
                  <a:pt x="2926141" y="868331"/>
                </a:cubicBezTo>
                <a:cubicBezTo>
                  <a:pt x="2899080" y="858382"/>
                  <a:pt x="2874805" y="849627"/>
                  <a:pt x="2848938" y="840077"/>
                </a:cubicBezTo>
                <a:close/>
                <a:moveTo>
                  <a:pt x="1715173" y="834505"/>
                </a:moveTo>
                <a:cubicBezTo>
                  <a:pt x="1699653" y="839679"/>
                  <a:pt x="1686520" y="844056"/>
                  <a:pt x="1672194" y="849230"/>
                </a:cubicBezTo>
                <a:cubicBezTo>
                  <a:pt x="1682939" y="879872"/>
                  <a:pt x="1693286" y="908524"/>
                  <a:pt x="1703632" y="937973"/>
                </a:cubicBezTo>
                <a:cubicBezTo>
                  <a:pt x="1718754" y="932799"/>
                  <a:pt x="1731091" y="928422"/>
                  <a:pt x="1744621" y="924044"/>
                </a:cubicBezTo>
                <a:cubicBezTo>
                  <a:pt x="1734673" y="893402"/>
                  <a:pt x="1725122" y="864352"/>
                  <a:pt x="1715173" y="834505"/>
                </a:cubicBezTo>
                <a:close/>
                <a:moveTo>
                  <a:pt x="2398058" y="834107"/>
                </a:moveTo>
                <a:cubicBezTo>
                  <a:pt x="2396467" y="856393"/>
                  <a:pt x="2394875" y="876290"/>
                  <a:pt x="2393283" y="897382"/>
                </a:cubicBezTo>
                <a:cubicBezTo>
                  <a:pt x="2413181" y="899371"/>
                  <a:pt x="2430691" y="900963"/>
                  <a:pt x="2450588" y="902953"/>
                </a:cubicBezTo>
                <a:cubicBezTo>
                  <a:pt x="2452976" y="880668"/>
                  <a:pt x="2454966" y="861168"/>
                  <a:pt x="2457353" y="839679"/>
                </a:cubicBezTo>
                <a:cubicBezTo>
                  <a:pt x="2437058" y="837689"/>
                  <a:pt x="2418354" y="836097"/>
                  <a:pt x="2398058" y="834107"/>
                </a:cubicBezTo>
                <a:close/>
                <a:moveTo>
                  <a:pt x="2311305" y="832515"/>
                </a:moveTo>
                <a:cubicBezTo>
                  <a:pt x="2311305" y="852413"/>
                  <a:pt x="2311305" y="871913"/>
                  <a:pt x="2311305" y="893402"/>
                </a:cubicBezTo>
                <a:cubicBezTo>
                  <a:pt x="2329611" y="893402"/>
                  <a:pt x="2347916" y="893402"/>
                  <a:pt x="2367814" y="893402"/>
                </a:cubicBezTo>
                <a:cubicBezTo>
                  <a:pt x="2368610" y="873505"/>
                  <a:pt x="2369406" y="854005"/>
                  <a:pt x="2370600" y="832515"/>
                </a:cubicBezTo>
                <a:cubicBezTo>
                  <a:pt x="2350702" y="832515"/>
                  <a:pt x="2332396" y="832515"/>
                  <a:pt x="2311305" y="832515"/>
                </a:cubicBezTo>
                <a:close/>
                <a:moveTo>
                  <a:pt x="2197889" y="830526"/>
                </a:moveTo>
                <a:cubicBezTo>
                  <a:pt x="2177593" y="831322"/>
                  <a:pt x="2159287" y="832515"/>
                  <a:pt x="2137798" y="833709"/>
                </a:cubicBezTo>
                <a:cubicBezTo>
                  <a:pt x="2139788" y="856393"/>
                  <a:pt x="2141379" y="876290"/>
                  <a:pt x="2143369" y="897780"/>
                </a:cubicBezTo>
                <a:cubicBezTo>
                  <a:pt x="2163267" y="896586"/>
                  <a:pt x="2181175" y="894994"/>
                  <a:pt x="2197889" y="893800"/>
                </a:cubicBezTo>
                <a:cubicBezTo>
                  <a:pt x="2197889" y="872311"/>
                  <a:pt x="2197889" y="852811"/>
                  <a:pt x="2197889" y="830526"/>
                </a:cubicBezTo>
                <a:close/>
                <a:moveTo>
                  <a:pt x="1766111" y="819383"/>
                </a:moveTo>
                <a:cubicBezTo>
                  <a:pt x="1751784" y="823761"/>
                  <a:pt x="1738652" y="827740"/>
                  <a:pt x="1722734" y="832515"/>
                </a:cubicBezTo>
                <a:cubicBezTo>
                  <a:pt x="1732683" y="863556"/>
                  <a:pt x="1741836" y="892208"/>
                  <a:pt x="1751387" y="922055"/>
                </a:cubicBezTo>
                <a:cubicBezTo>
                  <a:pt x="1766111" y="917279"/>
                  <a:pt x="1778845" y="913300"/>
                  <a:pt x="1792774" y="908922"/>
                </a:cubicBezTo>
                <a:cubicBezTo>
                  <a:pt x="1783621" y="878280"/>
                  <a:pt x="1775264" y="849230"/>
                  <a:pt x="1766111" y="819383"/>
                </a:cubicBezTo>
                <a:close/>
                <a:moveTo>
                  <a:pt x="2733930" y="805853"/>
                </a:moveTo>
                <a:cubicBezTo>
                  <a:pt x="2729950" y="820975"/>
                  <a:pt x="2726369" y="834107"/>
                  <a:pt x="2722389" y="849230"/>
                </a:cubicBezTo>
                <a:cubicBezTo>
                  <a:pt x="2749450" y="857189"/>
                  <a:pt x="2774123" y="863954"/>
                  <a:pt x="2799990" y="871515"/>
                </a:cubicBezTo>
                <a:cubicBezTo>
                  <a:pt x="2804367" y="856791"/>
                  <a:pt x="2808745" y="843260"/>
                  <a:pt x="2813122" y="828536"/>
                </a:cubicBezTo>
                <a:cubicBezTo>
                  <a:pt x="2785266" y="820577"/>
                  <a:pt x="2760195" y="813414"/>
                  <a:pt x="2733930" y="805853"/>
                </a:cubicBezTo>
                <a:close/>
                <a:moveTo>
                  <a:pt x="2617330" y="778792"/>
                </a:moveTo>
                <a:cubicBezTo>
                  <a:pt x="2614544" y="794312"/>
                  <a:pt x="2611759" y="808240"/>
                  <a:pt x="2608575" y="822965"/>
                </a:cubicBezTo>
                <a:cubicBezTo>
                  <a:pt x="2635636" y="828934"/>
                  <a:pt x="2660707" y="834107"/>
                  <a:pt x="2687370" y="840077"/>
                </a:cubicBezTo>
                <a:cubicBezTo>
                  <a:pt x="2690951" y="824954"/>
                  <a:pt x="2694135" y="811424"/>
                  <a:pt x="2697716" y="796302"/>
                </a:cubicBezTo>
                <a:cubicBezTo>
                  <a:pt x="2669860" y="790333"/>
                  <a:pt x="2644391" y="784761"/>
                  <a:pt x="2617330" y="778792"/>
                </a:cubicBezTo>
                <a:close/>
                <a:moveTo>
                  <a:pt x="2869233" y="777996"/>
                </a:moveTo>
                <a:cubicBezTo>
                  <a:pt x="2864060" y="793516"/>
                  <a:pt x="2859683" y="806649"/>
                  <a:pt x="2854907" y="820577"/>
                </a:cubicBezTo>
                <a:cubicBezTo>
                  <a:pt x="2881570" y="830526"/>
                  <a:pt x="2906641" y="839679"/>
                  <a:pt x="2933304" y="848832"/>
                </a:cubicBezTo>
                <a:cubicBezTo>
                  <a:pt x="2938875" y="834903"/>
                  <a:pt x="2944049" y="822169"/>
                  <a:pt x="2950018" y="807047"/>
                </a:cubicBezTo>
                <a:cubicBezTo>
                  <a:pt x="2921763" y="797098"/>
                  <a:pt x="2895896" y="787547"/>
                  <a:pt x="2869233" y="777996"/>
                </a:cubicBezTo>
                <a:close/>
                <a:moveTo>
                  <a:pt x="1577879" y="775210"/>
                </a:moveTo>
                <a:cubicBezTo>
                  <a:pt x="1562359" y="781578"/>
                  <a:pt x="1548431" y="787149"/>
                  <a:pt x="1533309" y="793516"/>
                </a:cubicBezTo>
                <a:cubicBezTo>
                  <a:pt x="1545645" y="822965"/>
                  <a:pt x="1557584" y="851219"/>
                  <a:pt x="1569920" y="880668"/>
                </a:cubicBezTo>
                <a:cubicBezTo>
                  <a:pt x="1585043" y="873903"/>
                  <a:pt x="1598175" y="868331"/>
                  <a:pt x="1612103" y="862362"/>
                </a:cubicBezTo>
                <a:cubicBezTo>
                  <a:pt x="1600563" y="832515"/>
                  <a:pt x="1589420" y="804261"/>
                  <a:pt x="1577879" y="775210"/>
                </a:cubicBezTo>
                <a:close/>
                <a:moveTo>
                  <a:pt x="3010506" y="761282"/>
                </a:moveTo>
                <a:cubicBezTo>
                  <a:pt x="3004139" y="776404"/>
                  <a:pt x="2998568" y="789537"/>
                  <a:pt x="2992997" y="803067"/>
                </a:cubicBezTo>
                <a:cubicBezTo>
                  <a:pt x="3020455" y="815404"/>
                  <a:pt x="3045526" y="826546"/>
                  <a:pt x="3072189" y="838087"/>
                </a:cubicBezTo>
                <a:cubicBezTo>
                  <a:pt x="3078954" y="824159"/>
                  <a:pt x="3084923" y="811424"/>
                  <a:pt x="3091689" y="797496"/>
                </a:cubicBezTo>
                <a:cubicBezTo>
                  <a:pt x="3063832" y="785159"/>
                  <a:pt x="3038761" y="773619"/>
                  <a:pt x="3010506" y="761282"/>
                </a:cubicBezTo>
                <a:close/>
                <a:moveTo>
                  <a:pt x="1630807" y="755313"/>
                </a:moveTo>
                <a:cubicBezTo>
                  <a:pt x="1614093" y="761282"/>
                  <a:pt x="1600165" y="766853"/>
                  <a:pt x="1585441" y="772823"/>
                </a:cubicBezTo>
                <a:cubicBezTo>
                  <a:pt x="1597379" y="802669"/>
                  <a:pt x="1608124" y="830924"/>
                  <a:pt x="1619664" y="860372"/>
                </a:cubicBezTo>
                <a:cubicBezTo>
                  <a:pt x="1634389" y="854801"/>
                  <a:pt x="1647919" y="849627"/>
                  <a:pt x="1662643" y="844056"/>
                </a:cubicBezTo>
                <a:cubicBezTo>
                  <a:pt x="1651899" y="813812"/>
                  <a:pt x="1641552" y="785159"/>
                  <a:pt x="1630807" y="755313"/>
                </a:cubicBezTo>
                <a:close/>
                <a:moveTo>
                  <a:pt x="2750644" y="742578"/>
                </a:moveTo>
                <a:cubicBezTo>
                  <a:pt x="2746266" y="758496"/>
                  <a:pt x="2743083" y="771231"/>
                  <a:pt x="2739103" y="785955"/>
                </a:cubicBezTo>
                <a:cubicBezTo>
                  <a:pt x="2766164" y="793516"/>
                  <a:pt x="2791633" y="801077"/>
                  <a:pt x="2819489" y="809036"/>
                </a:cubicBezTo>
                <a:cubicBezTo>
                  <a:pt x="2824265" y="793914"/>
                  <a:pt x="2828244" y="780782"/>
                  <a:pt x="2832622" y="766058"/>
                </a:cubicBezTo>
                <a:cubicBezTo>
                  <a:pt x="2803969" y="757701"/>
                  <a:pt x="2777704" y="750139"/>
                  <a:pt x="2750644" y="742578"/>
                </a:cubicBezTo>
                <a:close/>
                <a:moveTo>
                  <a:pt x="2404824" y="742180"/>
                </a:moveTo>
                <a:cubicBezTo>
                  <a:pt x="2403232" y="764864"/>
                  <a:pt x="2401640" y="784761"/>
                  <a:pt x="2400844" y="805455"/>
                </a:cubicBezTo>
                <a:cubicBezTo>
                  <a:pt x="2422333" y="807445"/>
                  <a:pt x="2441037" y="809036"/>
                  <a:pt x="2460935" y="810628"/>
                </a:cubicBezTo>
                <a:cubicBezTo>
                  <a:pt x="2463322" y="788741"/>
                  <a:pt x="2465312" y="769241"/>
                  <a:pt x="2467700" y="747354"/>
                </a:cubicBezTo>
                <a:cubicBezTo>
                  <a:pt x="2445415" y="745762"/>
                  <a:pt x="2425915" y="744170"/>
                  <a:pt x="2404824" y="742180"/>
                </a:cubicBezTo>
                <a:close/>
                <a:moveTo>
                  <a:pt x="2313693" y="739793"/>
                </a:moveTo>
                <a:cubicBezTo>
                  <a:pt x="2313693" y="760486"/>
                  <a:pt x="2313693" y="779986"/>
                  <a:pt x="2313693" y="801077"/>
                </a:cubicBezTo>
                <a:cubicBezTo>
                  <a:pt x="2333988" y="801077"/>
                  <a:pt x="2353090" y="801077"/>
                  <a:pt x="2372988" y="801077"/>
                </a:cubicBezTo>
                <a:cubicBezTo>
                  <a:pt x="2374181" y="780782"/>
                  <a:pt x="2375375" y="761282"/>
                  <a:pt x="2376569" y="739793"/>
                </a:cubicBezTo>
                <a:cubicBezTo>
                  <a:pt x="2355080" y="739793"/>
                  <a:pt x="2335580" y="739793"/>
                  <a:pt x="2313693" y="739793"/>
                </a:cubicBezTo>
                <a:close/>
                <a:moveTo>
                  <a:pt x="2224153" y="738997"/>
                </a:moveTo>
                <a:cubicBezTo>
                  <a:pt x="2224153" y="760486"/>
                  <a:pt x="2224153" y="779986"/>
                  <a:pt x="2224153" y="799486"/>
                </a:cubicBezTo>
                <a:cubicBezTo>
                  <a:pt x="2245245" y="799486"/>
                  <a:pt x="2264346" y="799486"/>
                  <a:pt x="2284642" y="799486"/>
                </a:cubicBezTo>
                <a:cubicBezTo>
                  <a:pt x="2284642" y="778394"/>
                  <a:pt x="2284642" y="759292"/>
                  <a:pt x="2284642" y="738997"/>
                </a:cubicBezTo>
                <a:cubicBezTo>
                  <a:pt x="2263153" y="738997"/>
                  <a:pt x="2243255" y="738997"/>
                  <a:pt x="2224153" y="738997"/>
                </a:cubicBezTo>
                <a:close/>
                <a:moveTo>
                  <a:pt x="1684133" y="737405"/>
                </a:moveTo>
                <a:cubicBezTo>
                  <a:pt x="1668612" y="742578"/>
                  <a:pt x="1654286" y="747354"/>
                  <a:pt x="1638766" y="752925"/>
                </a:cubicBezTo>
                <a:cubicBezTo>
                  <a:pt x="1649113" y="783567"/>
                  <a:pt x="1659460" y="811822"/>
                  <a:pt x="1669806" y="841668"/>
                </a:cubicBezTo>
                <a:cubicBezTo>
                  <a:pt x="1684929" y="836097"/>
                  <a:pt x="1698459" y="831720"/>
                  <a:pt x="1713183" y="826546"/>
                </a:cubicBezTo>
                <a:cubicBezTo>
                  <a:pt x="1703234" y="796700"/>
                  <a:pt x="1694081" y="768047"/>
                  <a:pt x="1684133" y="737405"/>
                </a:cubicBezTo>
                <a:close/>
                <a:moveTo>
                  <a:pt x="1737856" y="720691"/>
                </a:moveTo>
                <a:cubicBezTo>
                  <a:pt x="1721540" y="725864"/>
                  <a:pt x="1707612" y="729844"/>
                  <a:pt x="1691694" y="734619"/>
                </a:cubicBezTo>
                <a:cubicBezTo>
                  <a:pt x="1702040" y="766058"/>
                  <a:pt x="1711193" y="794710"/>
                  <a:pt x="1720744" y="824556"/>
                </a:cubicBezTo>
                <a:cubicBezTo>
                  <a:pt x="1736264" y="819383"/>
                  <a:pt x="1749795" y="815006"/>
                  <a:pt x="1764121" y="810628"/>
                </a:cubicBezTo>
                <a:cubicBezTo>
                  <a:pt x="1754968" y="779588"/>
                  <a:pt x="1746611" y="750935"/>
                  <a:pt x="1737856" y="720691"/>
                </a:cubicBezTo>
                <a:close/>
                <a:moveTo>
                  <a:pt x="2630064" y="714722"/>
                </a:moveTo>
                <a:cubicBezTo>
                  <a:pt x="2626881" y="730242"/>
                  <a:pt x="2624493" y="743772"/>
                  <a:pt x="2621708" y="759292"/>
                </a:cubicBezTo>
                <a:cubicBezTo>
                  <a:pt x="2649962" y="765262"/>
                  <a:pt x="2675829" y="770833"/>
                  <a:pt x="2703288" y="776802"/>
                </a:cubicBezTo>
                <a:cubicBezTo>
                  <a:pt x="2706869" y="761282"/>
                  <a:pt x="2710053" y="748150"/>
                  <a:pt x="2713634" y="733028"/>
                </a:cubicBezTo>
                <a:cubicBezTo>
                  <a:pt x="2684982" y="726660"/>
                  <a:pt x="2658319" y="721089"/>
                  <a:pt x="2630064" y="714722"/>
                </a:cubicBezTo>
                <a:close/>
                <a:moveTo>
                  <a:pt x="1485953" y="701987"/>
                </a:moveTo>
                <a:cubicBezTo>
                  <a:pt x="1470034" y="709150"/>
                  <a:pt x="1455708" y="715518"/>
                  <a:pt x="1439392" y="722681"/>
                </a:cubicBezTo>
                <a:cubicBezTo>
                  <a:pt x="1453320" y="752925"/>
                  <a:pt x="1465657" y="780384"/>
                  <a:pt x="1478789" y="808638"/>
                </a:cubicBezTo>
                <a:cubicBezTo>
                  <a:pt x="1494708" y="801475"/>
                  <a:pt x="1508238" y="795506"/>
                  <a:pt x="1522962" y="788343"/>
                </a:cubicBezTo>
                <a:cubicBezTo>
                  <a:pt x="1510228" y="758894"/>
                  <a:pt x="1498289" y="731038"/>
                  <a:pt x="1485953" y="701987"/>
                </a:cubicBezTo>
                <a:close/>
                <a:moveTo>
                  <a:pt x="1540870" y="680100"/>
                </a:moveTo>
                <a:cubicBezTo>
                  <a:pt x="1524952" y="686467"/>
                  <a:pt x="1510228" y="692436"/>
                  <a:pt x="1493514" y="698804"/>
                </a:cubicBezTo>
                <a:cubicBezTo>
                  <a:pt x="1506646" y="729048"/>
                  <a:pt x="1518187" y="756905"/>
                  <a:pt x="1530523" y="785955"/>
                </a:cubicBezTo>
                <a:cubicBezTo>
                  <a:pt x="1546441" y="779190"/>
                  <a:pt x="1559972" y="773619"/>
                  <a:pt x="1575094" y="767251"/>
                </a:cubicBezTo>
                <a:cubicBezTo>
                  <a:pt x="1563155" y="737405"/>
                  <a:pt x="1552411" y="709150"/>
                  <a:pt x="1540870" y="680100"/>
                </a:cubicBezTo>
                <a:close/>
                <a:moveTo>
                  <a:pt x="1468841" y="662590"/>
                </a:moveTo>
                <a:cubicBezTo>
                  <a:pt x="1451729" y="670549"/>
                  <a:pt x="1437005" y="677314"/>
                  <a:pt x="1421882" y="684079"/>
                </a:cubicBezTo>
                <a:cubicBezTo>
                  <a:pt x="1426658" y="694824"/>
                  <a:pt x="1431035" y="703977"/>
                  <a:pt x="1436607" y="715916"/>
                </a:cubicBezTo>
                <a:cubicBezTo>
                  <a:pt x="1452525" y="708752"/>
                  <a:pt x="1467647" y="701987"/>
                  <a:pt x="1483167" y="694824"/>
                </a:cubicBezTo>
                <a:cubicBezTo>
                  <a:pt x="1477994" y="683284"/>
                  <a:pt x="1473616" y="673335"/>
                  <a:pt x="1468841" y="662590"/>
                </a:cubicBezTo>
                <a:close/>
                <a:moveTo>
                  <a:pt x="1596185" y="659008"/>
                </a:moveTo>
                <a:cubicBezTo>
                  <a:pt x="1579471" y="665376"/>
                  <a:pt x="1564747" y="670947"/>
                  <a:pt x="1548829" y="676916"/>
                </a:cubicBezTo>
                <a:cubicBezTo>
                  <a:pt x="1560370" y="706763"/>
                  <a:pt x="1571114" y="735017"/>
                  <a:pt x="1582655" y="764864"/>
                </a:cubicBezTo>
                <a:cubicBezTo>
                  <a:pt x="1598573" y="758894"/>
                  <a:pt x="1612899" y="753323"/>
                  <a:pt x="1628021" y="747354"/>
                </a:cubicBezTo>
                <a:cubicBezTo>
                  <a:pt x="1616879" y="716712"/>
                  <a:pt x="1606930" y="688457"/>
                  <a:pt x="1596185" y="659008"/>
                </a:cubicBezTo>
                <a:close/>
                <a:moveTo>
                  <a:pt x="2911018" y="654233"/>
                </a:moveTo>
                <a:cubicBezTo>
                  <a:pt x="2905845" y="669753"/>
                  <a:pt x="2901866" y="682886"/>
                  <a:pt x="2897090" y="696814"/>
                </a:cubicBezTo>
                <a:cubicBezTo>
                  <a:pt x="2925743" y="707559"/>
                  <a:pt x="2952803" y="717507"/>
                  <a:pt x="2981058" y="727854"/>
                </a:cubicBezTo>
                <a:cubicBezTo>
                  <a:pt x="2986629" y="713130"/>
                  <a:pt x="2991803" y="699998"/>
                  <a:pt x="2997374" y="685671"/>
                </a:cubicBezTo>
                <a:cubicBezTo>
                  <a:pt x="2967130" y="674529"/>
                  <a:pt x="2939671" y="664580"/>
                  <a:pt x="2911018" y="654233"/>
                </a:cubicBezTo>
                <a:close/>
                <a:moveTo>
                  <a:pt x="2191123" y="646672"/>
                </a:moveTo>
                <a:cubicBezTo>
                  <a:pt x="2167246" y="647866"/>
                  <a:pt x="2146553" y="648662"/>
                  <a:pt x="2124268" y="649856"/>
                </a:cubicBezTo>
                <a:cubicBezTo>
                  <a:pt x="2125859" y="672539"/>
                  <a:pt x="2127053" y="692436"/>
                  <a:pt x="2128645" y="713528"/>
                </a:cubicBezTo>
                <a:cubicBezTo>
                  <a:pt x="2151726" y="711936"/>
                  <a:pt x="2172022" y="711140"/>
                  <a:pt x="2191123" y="709946"/>
                </a:cubicBezTo>
                <a:cubicBezTo>
                  <a:pt x="2191123" y="688457"/>
                  <a:pt x="2191123" y="669355"/>
                  <a:pt x="2191123" y="646672"/>
                </a:cubicBezTo>
                <a:close/>
                <a:moveTo>
                  <a:pt x="2315682" y="645080"/>
                </a:moveTo>
                <a:cubicBezTo>
                  <a:pt x="2315682" y="667365"/>
                  <a:pt x="2315682" y="687263"/>
                  <a:pt x="2315682" y="708752"/>
                </a:cubicBezTo>
                <a:cubicBezTo>
                  <a:pt x="2335182" y="709548"/>
                  <a:pt x="2355478" y="710344"/>
                  <a:pt x="2378161" y="711538"/>
                </a:cubicBezTo>
                <a:cubicBezTo>
                  <a:pt x="2379355" y="688855"/>
                  <a:pt x="2380549" y="669355"/>
                  <a:pt x="2381742" y="647866"/>
                </a:cubicBezTo>
                <a:cubicBezTo>
                  <a:pt x="2358661" y="647070"/>
                  <a:pt x="2337968" y="645876"/>
                  <a:pt x="2315682" y="645080"/>
                </a:cubicBezTo>
                <a:close/>
                <a:moveTo>
                  <a:pt x="3060648" y="640703"/>
                </a:moveTo>
                <a:cubicBezTo>
                  <a:pt x="3054281" y="655427"/>
                  <a:pt x="3049108" y="667763"/>
                  <a:pt x="3043138" y="682090"/>
                </a:cubicBezTo>
                <a:cubicBezTo>
                  <a:pt x="3072587" y="695222"/>
                  <a:pt x="3099648" y="707161"/>
                  <a:pt x="3127902" y="719895"/>
                </a:cubicBezTo>
                <a:cubicBezTo>
                  <a:pt x="3134270" y="705967"/>
                  <a:pt x="3140239" y="693232"/>
                  <a:pt x="3147004" y="678906"/>
                </a:cubicBezTo>
                <a:cubicBezTo>
                  <a:pt x="3117556" y="665774"/>
                  <a:pt x="3090097" y="653835"/>
                  <a:pt x="3060648" y="640703"/>
                </a:cubicBezTo>
                <a:close/>
                <a:moveTo>
                  <a:pt x="1651899" y="640305"/>
                </a:moveTo>
                <a:cubicBezTo>
                  <a:pt x="1635185" y="645876"/>
                  <a:pt x="1620460" y="651049"/>
                  <a:pt x="1604144" y="656621"/>
                </a:cubicBezTo>
                <a:cubicBezTo>
                  <a:pt x="1614889" y="686467"/>
                  <a:pt x="1624838" y="715120"/>
                  <a:pt x="1635583" y="745364"/>
                </a:cubicBezTo>
                <a:cubicBezTo>
                  <a:pt x="1651899" y="739793"/>
                  <a:pt x="1667021" y="734619"/>
                  <a:pt x="1681347" y="729844"/>
                </a:cubicBezTo>
                <a:cubicBezTo>
                  <a:pt x="1670602" y="697610"/>
                  <a:pt x="1661449" y="669355"/>
                  <a:pt x="1651899" y="640305"/>
                </a:cubicBezTo>
                <a:close/>
                <a:moveTo>
                  <a:pt x="1524554" y="639907"/>
                </a:moveTo>
                <a:cubicBezTo>
                  <a:pt x="1507840" y="647070"/>
                  <a:pt x="1493116" y="653039"/>
                  <a:pt x="1477198" y="659804"/>
                </a:cubicBezTo>
                <a:cubicBezTo>
                  <a:pt x="1481973" y="671345"/>
                  <a:pt x="1486351" y="680896"/>
                  <a:pt x="1491126" y="691641"/>
                </a:cubicBezTo>
                <a:cubicBezTo>
                  <a:pt x="1507044" y="685273"/>
                  <a:pt x="1521370" y="679304"/>
                  <a:pt x="1538482" y="672539"/>
                </a:cubicBezTo>
                <a:cubicBezTo>
                  <a:pt x="1533309" y="660202"/>
                  <a:pt x="1528931" y="650254"/>
                  <a:pt x="1524554" y="639907"/>
                </a:cubicBezTo>
                <a:close/>
                <a:moveTo>
                  <a:pt x="1580665" y="618019"/>
                </a:moveTo>
                <a:cubicBezTo>
                  <a:pt x="1563951" y="624387"/>
                  <a:pt x="1549227" y="629958"/>
                  <a:pt x="1532911" y="636325"/>
                </a:cubicBezTo>
                <a:cubicBezTo>
                  <a:pt x="1537288" y="647468"/>
                  <a:pt x="1540870" y="657019"/>
                  <a:pt x="1545645" y="669355"/>
                </a:cubicBezTo>
                <a:cubicBezTo>
                  <a:pt x="1562757" y="662988"/>
                  <a:pt x="1577879" y="657019"/>
                  <a:pt x="1593798" y="651049"/>
                </a:cubicBezTo>
                <a:cubicBezTo>
                  <a:pt x="1589420" y="639111"/>
                  <a:pt x="1585441" y="629162"/>
                  <a:pt x="1580665" y="618019"/>
                </a:cubicBezTo>
                <a:close/>
                <a:moveTo>
                  <a:pt x="2784470" y="616030"/>
                </a:moveTo>
                <a:cubicBezTo>
                  <a:pt x="2780490" y="630356"/>
                  <a:pt x="2776909" y="643886"/>
                  <a:pt x="2772531" y="659008"/>
                </a:cubicBezTo>
                <a:cubicBezTo>
                  <a:pt x="2802378" y="667763"/>
                  <a:pt x="2829836" y="675722"/>
                  <a:pt x="2858887" y="684079"/>
                </a:cubicBezTo>
                <a:cubicBezTo>
                  <a:pt x="2863264" y="669753"/>
                  <a:pt x="2867642" y="656621"/>
                  <a:pt x="2872417" y="641499"/>
                </a:cubicBezTo>
                <a:cubicBezTo>
                  <a:pt x="2842571" y="633142"/>
                  <a:pt x="2814316" y="624785"/>
                  <a:pt x="2784470" y="616030"/>
                </a:cubicBezTo>
                <a:close/>
                <a:moveTo>
                  <a:pt x="1445759" y="608071"/>
                </a:moveTo>
                <a:cubicBezTo>
                  <a:pt x="1428648" y="616030"/>
                  <a:pt x="1413127" y="622795"/>
                  <a:pt x="1396811" y="630356"/>
                </a:cubicBezTo>
                <a:cubicBezTo>
                  <a:pt x="1403576" y="643488"/>
                  <a:pt x="1408750" y="654631"/>
                  <a:pt x="1414321" y="666172"/>
                </a:cubicBezTo>
                <a:cubicBezTo>
                  <a:pt x="1430637" y="658611"/>
                  <a:pt x="1445361" y="652243"/>
                  <a:pt x="1461677" y="645080"/>
                </a:cubicBezTo>
                <a:cubicBezTo>
                  <a:pt x="1456106" y="631550"/>
                  <a:pt x="1450933" y="620407"/>
                  <a:pt x="1445759" y="608071"/>
                </a:cubicBezTo>
                <a:close/>
                <a:moveTo>
                  <a:pt x="1639164" y="598918"/>
                </a:moveTo>
                <a:cubicBezTo>
                  <a:pt x="1622052" y="604887"/>
                  <a:pt x="1606532" y="610458"/>
                  <a:pt x="1590216" y="616030"/>
                </a:cubicBezTo>
                <a:cubicBezTo>
                  <a:pt x="1594593" y="628366"/>
                  <a:pt x="1598573" y="638315"/>
                  <a:pt x="1602552" y="649060"/>
                </a:cubicBezTo>
                <a:cubicBezTo>
                  <a:pt x="1619266" y="643090"/>
                  <a:pt x="1633991" y="637917"/>
                  <a:pt x="1650307" y="632744"/>
                </a:cubicBezTo>
                <a:cubicBezTo>
                  <a:pt x="1646725" y="621203"/>
                  <a:pt x="1643144" y="611652"/>
                  <a:pt x="1639164" y="598918"/>
                </a:cubicBezTo>
                <a:close/>
                <a:moveTo>
                  <a:pt x="2932110" y="592551"/>
                </a:moveTo>
                <a:cubicBezTo>
                  <a:pt x="2926936" y="607673"/>
                  <a:pt x="2922559" y="620805"/>
                  <a:pt x="2917386" y="635131"/>
                </a:cubicBezTo>
                <a:cubicBezTo>
                  <a:pt x="2947232" y="645876"/>
                  <a:pt x="2975487" y="656223"/>
                  <a:pt x="3004935" y="666968"/>
                </a:cubicBezTo>
                <a:cubicBezTo>
                  <a:pt x="3010506" y="652641"/>
                  <a:pt x="3015282" y="639907"/>
                  <a:pt x="3020853" y="625183"/>
                </a:cubicBezTo>
                <a:cubicBezTo>
                  <a:pt x="2991007" y="614040"/>
                  <a:pt x="2961956" y="603295"/>
                  <a:pt x="2932110" y="592551"/>
                </a:cubicBezTo>
                <a:close/>
                <a:moveTo>
                  <a:pt x="2654737" y="586581"/>
                </a:moveTo>
                <a:cubicBezTo>
                  <a:pt x="2651952" y="602499"/>
                  <a:pt x="2649564" y="616030"/>
                  <a:pt x="2646778" y="630754"/>
                </a:cubicBezTo>
                <a:cubicBezTo>
                  <a:pt x="2676625" y="637519"/>
                  <a:pt x="2704879" y="643488"/>
                  <a:pt x="2733930" y="649856"/>
                </a:cubicBezTo>
                <a:cubicBezTo>
                  <a:pt x="2737909" y="634335"/>
                  <a:pt x="2741093" y="621203"/>
                  <a:pt x="2744675" y="606081"/>
                </a:cubicBezTo>
                <a:cubicBezTo>
                  <a:pt x="2713634" y="599316"/>
                  <a:pt x="2684982" y="592948"/>
                  <a:pt x="2654737" y="586581"/>
                </a:cubicBezTo>
                <a:close/>
                <a:moveTo>
                  <a:pt x="1503860" y="584989"/>
                </a:moveTo>
                <a:cubicBezTo>
                  <a:pt x="1486749" y="591755"/>
                  <a:pt x="1470830" y="598122"/>
                  <a:pt x="1454514" y="605285"/>
                </a:cubicBezTo>
                <a:cubicBezTo>
                  <a:pt x="1460086" y="618019"/>
                  <a:pt x="1464861" y="629560"/>
                  <a:pt x="1470034" y="642295"/>
                </a:cubicBezTo>
                <a:cubicBezTo>
                  <a:pt x="1487146" y="635131"/>
                  <a:pt x="1502269" y="629162"/>
                  <a:pt x="1518585" y="622397"/>
                </a:cubicBezTo>
                <a:cubicBezTo>
                  <a:pt x="1513411" y="609264"/>
                  <a:pt x="1509034" y="598122"/>
                  <a:pt x="1503860" y="584989"/>
                </a:cubicBezTo>
                <a:close/>
                <a:moveTo>
                  <a:pt x="1696469" y="581010"/>
                </a:moveTo>
                <a:cubicBezTo>
                  <a:pt x="1679357" y="586183"/>
                  <a:pt x="1664235" y="590959"/>
                  <a:pt x="1647123" y="596132"/>
                </a:cubicBezTo>
                <a:cubicBezTo>
                  <a:pt x="1651501" y="608867"/>
                  <a:pt x="1654684" y="618417"/>
                  <a:pt x="1658266" y="629560"/>
                </a:cubicBezTo>
                <a:cubicBezTo>
                  <a:pt x="1674980" y="624387"/>
                  <a:pt x="1690102" y="620009"/>
                  <a:pt x="1706816" y="614836"/>
                </a:cubicBezTo>
                <a:cubicBezTo>
                  <a:pt x="1703234" y="603295"/>
                  <a:pt x="1700051" y="592948"/>
                  <a:pt x="1696469" y="581010"/>
                </a:cubicBezTo>
                <a:close/>
                <a:moveTo>
                  <a:pt x="1561563" y="563102"/>
                </a:moveTo>
                <a:cubicBezTo>
                  <a:pt x="1544452" y="569867"/>
                  <a:pt x="1528533" y="575836"/>
                  <a:pt x="1511819" y="582602"/>
                </a:cubicBezTo>
                <a:cubicBezTo>
                  <a:pt x="1517391" y="596132"/>
                  <a:pt x="1522166" y="607275"/>
                  <a:pt x="1526942" y="619611"/>
                </a:cubicBezTo>
                <a:cubicBezTo>
                  <a:pt x="1543656" y="613244"/>
                  <a:pt x="1558778" y="607275"/>
                  <a:pt x="1575492" y="600907"/>
                </a:cubicBezTo>
                <a:cubicBezTo>
                  <a:pt x="1570318" y="587377"/>
                  <a:pt x="1566339" y="575836"/>
                  <a:pt x="1561563" y="563102"/>
                </a:cubicBezTo>
                <a:close/>
                <a:moveTo>
                  <a:pt x="2418354" y="557929"/>
                </a:moveTo>
                <a:cubicBezTo>
                  <a:pt x="2416762" y="580214"/>
                  <a:pt x="2415170" y="600112"/>
                  <a:pt x="2413977" y="621203"/>
                </a:cubicBezTo>
                <a:cubicBezTo>
                  <a:pt x="2436660" y="623591"/>
                  <a:pt x="2457751" y="625580"/>
                  <a:pt x="2480832" y="627570"/>
                </a:cubicBezTo>
                <a:cubicBezTo>
                  <a:pt x="2483220" y="604887"/>
                  <a:pt x="2485210" y="584989"/>
                  <a:pt x="2487200" y="563898"/>
                </a:cubicBezTo>
                <a:cubicBezTo>
                  <a:pt x="2462925" y="561908"/>
                  <a:pt x="2441435" y="559918"/>
                  <a:pt x="2418354" y="557929"/>
                </a:cubicBezTo>
                <a:close/>
                <a:moveTo>
                  <a:pt x="2219378" y="553551"/>
                </a:moveTo>
                <a:cubicBezTo>
                  <a:pt x="2219378" y="575439"/>
                  <a:pt x="2219378" y="594938"/>
                  <a:pt x="2219378" y="614836"/>
                </a:cubicBezTo>
                <a:cubicBezTo>
                  <a:pt x="2242459" y="614836"/>
                  <a:pt x="2263949" y="614836"/>
                  <a:pt x="2284642" y="614836"/>
                </a:cubicBezTo>
                <a:cubicBezTo>
                  <a:pt x="2284642" y="593346"/>
                  <a:pt x="2284642" y="573449"/>
                  <a:pt x="2284642" y="553551"/>
                </a:cubicBezTo>
                <a:cubicBezTo>
                  <a:pt x="2261959" y="553551"/>
                  <a:pt x="2240867" y="553551"/>
                  <a:pt x="2219378" y="553551"/>
                </a:cubicBezTo>
                <a:close/>
                <a:moveTo>
                  <a:pt x="2318070" y="552755"/>
                </a:moveTo>
                <a:cubicBezTo>
                  <a:pt x="2318070" y="575836"/>
                  <a:pt x="2318070" y="595336"/>
                  <a:pt x="2317672" y="616030"/>
                </a:cubicBezTo>
                <a:cubicBezTo>
                  <a:pt x="2339957" y="617224"/>
                  <a:pt x="2360651" y="618417"/>
                  <a:pt x="2383732" y="619611"/>
                </a:cubicBezTo>
                <a:cubicBezTo>
                  <a:pt x="2384926" y="597724"/>
                  <a:pt x="2385722" y="577428"/>
                  <a:pt x="2386916" y="555939"/>
                </a:cubicBezTo>
                <a:cubicBezTo>
                  <a:pt x="2363437" y="554745"/>
                  <a:pt x="2341947" y="553949"/>
                  <a:pt x="2318070" y="552755"/>
                </a:cubicBezTo>
                <a:close/>
                <a:moveTo>
                  <a:pt x="1621256" y="542807"/>
                </a:moveTo>
                <a:cubicBezTo>
                  <a:pt x="1603348" y="548776"/>
                  <a:pt x="1587430" y="554347"/>
                  <a:pt x="1570716" y="560316"/>
                </a:cubicBezTo>
                <a:cubicBezTo>
                  <a:pt x="1575890" y="574245"/>
                  <a:pt x="1579869" y="585785"/>
                  <a:pt x="1584247" y="598122"/>
                </a:cubicBezTo>
                <a:cubicBezTo>
                  <a:pt x="1602155" y="591755"/>
                  <a:pt x="1617277" y="586581"/>
                  <a:pt x="1633593" y="581010"/>
                </a:cubicBezTo>
                <a:cubicBezTo>
                  <a:pt x="1629215" y="568275"/>
                  <a:pt x="1625634" y="557133"/>
                  <a:pt x="1621256" y="542807"/>
                </a:cubicBezTo>
                <a:close/>
                <a:moveTo>
                  <a:pt x="1680153" y="524899"/>
                </a:moveTo>
                <a:cubicBezTo>
                  <a:pt x="1662245" y="530072"/>
                  <a:pt x="1646327" y="535245"/>
                  <a:pt x="1629215" y="540021"/>
                </a:cubicBezTo>
                <a:cubicBezTo>
                  <a:pt x="1633991" y="553949"/>
                  <a:pt x="1637572" y="565092"/>
                  <a:pt x="1641950" y="578622"/>
                </a:cubicBezTo>
                <a:cubicBezTo>
                  <a:pt x="1659858" y="573051"/>
                  <a:pt x="1675378" y="568275"/>
                  <a:pt x="1691694" y="563102"/>
                </a:cubicBezTo>
                <a:cubicBezTo>
                  <a:pt x="1687714" y="549572"/>
                  <a:pt x="1684133" y="537633"/>
                  <a:pt x="1680153" y="524899"/>
                </a:cubicBezTo>
                <a:close/>
                <a:moveTo>
                  <a:pt x="2667472" y="522113"/>
                </a:moveTo>
                <a:cubicBezTo>
                  <a:pt x="2664288" y="538827"/>
                  <a:pt x="2661901" y="551959"/>
                  <a:pt x="2659115" y="566286"/>
                </a:cubicBezTo>
                <a:cubicBezTo>
                  <a:pt x="2690155" y="573051"/>
                  <a:pt x="2718808" y="579418"/>
                  <a:pt x="2749450" y="586183"/>
                </a:cubicBezTo>
                <a:cubicBezTo>
                  <a:pt x="2753032" y="571061"/>
                  <a:pt x="2756215" y="557929"/>
                  <a:pt x="2760195" y="542409"/>
                </a:cubicBezTo>
                <a:cubicBezTo>
                  <a:pt x="2728756" y="535643"/>
                  <a:pt x="2698910" y="528878"/>
                  <a:pt x="2667472" y="522113"/>
                </a:cubicBezTo>
                <a:close/>
                <a:moveTo>
                  <a:pt x="2425119" y="465604"/>
                </a:moveTo>
                <a:cubicBezTo>
                  <a:pt x="2423527" y="487889"/>
                  <a:pt x="2421936" y="508185"/>
                  <a:pt x="2420742" y="529276"/>
                </a:cubicBezTo>
                <a:cubicBezTo>
                  <a:pt x="2445017" y="531266"/>
                  <a:pt x="2467302" y="533654"/>
                  <a:pt x="2490781" y="535643"/>
                </a:cubicBezTo>
                <a:cubicBezTo>
                  <a:pt x="2493169" y="513358"/>
                  <a:pt x="2495159" y="493460"/>
                  <a:pt x="2497148" y="472369"/>
                </a:cubicBezTo>
                <a:cubicBezTo>
                  <a:pt x="2472476" y="469981"/>
                  <a:pt x="2450190" y="467992"/>
                  <a:pt x="2425119" y="465604"/>
                </a:cubicBezTo>
                <a:close/>
                <a:moveTo>
                  <a:pt x="2320060" y="462818"/>
                </a:moveTo>
                <a:cubicBezTo>
                  <a:pt x="2320060" y="483114"/>
                  <a:pt x="2320060" y="503011"/>
                  <a:pt x="2319662" y="523705"/>
                </a:cubicBezTo>
                <a:cubicBezTo>
                  <a:pt x="2342743" y="524899"/>
                  <a:pt x="2364233" y="526092"/>
                  <a:pt x="2388508" y="527286"/>
                </a:cubicBezTo>
                <a:cubicBezTo>
                  <a:pt x="2390099" y="505001"/>
                  <a:pt x="2391293" y="485103"/>
                  <a:pt x="2392487" y="462818"/>
                </a:cubicBezTo>
                <a:cubicBezTo>
                  <a:pt x="2367416" y="462818"/>
                  <a:pt x="2344335" y="462818"/>
                  <a:pt x="2320060" y="462818"/>
                </a:cubicBezTo>
                <a:close/>
                <a:moveTo>
                  <a:pt x="2181971" y="461226"/>
                </a:moveTo>
                <a:cubicBezTo>
                  <a:pt x="2156899" y="462818"/>
                  <a:pt x="2134614" y="464410"/>
                  <a:pt x="2110339" y="466002"/>
                </a:cubicBezTo>
                <a:cubicBezTo>
                  <a:pt x="2111931" y="487491"/>
                  <a:pt x="2113523" y="507787"/>
                  <a:pt x="2115115" y="528878"/>
                </a:cubicBezTo>
                <a:cubicBezTo>
                  <a:pt x="2138992" y="527684"/>
                  <a:pt x="2161277" y="526490"/>
                  <a:pt x="2185950" y="524899"/>
                </a:cubicBezTo>
                <a:cubicBezTo>
                  <a:pt x="2184358" y="501817"/>
                  <a:pt x="2183164" y="481920"/>
                  <a:pt x="2181971" y="461226"/>
                </a:cubicBezTo>
                <a:close/>
                <a:moveTo>
                  <a:pt x="1608523" y="448890"/>
                </a:moveTo>
                <a:cubicBezTo>
                  <a:pt x="1613696" y="462420"/>
                  <a:pt x="1616880" y="471573"/>
                  <a:pt x="1620859" y="481522"/>
                </a:cubicBezTo>
                <a:cubicBezTo>
                  <a:pt x="1630808" y="479532"/>
                  <a:pt x="1640359" y="477543"/>
                  <a:pt x="1651900" y="475155"/>
                </a:cubicBezTo>
                <a:cubicBezTo>
                  <a:pt x="1654287" y="483910"/>
                  <a:pt x="1656277" y="491471"/>
                  <a:pt x="1658267" y="498635"/>
                </a:cubicBezTo>
                <a:cubicBezTo>
                  <a:pt x="1573105" y="530471"/>
                  <a:pt x="1489534" y="561113"/>
                  <a:pt x="1403576" y="592950"/>
                </a:cubicBezTo>
                <a:cubicBezTo>
                  <a:pt x="1400791" y="586980"/>
                  <a:pt x="1397209" y="579817"/>
                  <a:pt x="1391240" y="566685"/>
                </a:cubicBezTo>
                <a:cubicBezTo>
                  <a:pt x="1406760" y="564297"/>
                  <a:pt x="1419892" y="562705"/>
                  <a:pt x="1432627" y="560318"/>
                </a:cubicBezTo>
                <a:cubicBezTo>
                  <a:pt x="1437004" y="559522"/>
                  <a:pt x="1441382" y="557930"/>
                  <a:pt x="1445759" y="556338"/>
                </a:cubicBezTo>
                <a:cubicBezTo>
                  <a:pt x="1499881" y="536838"/>
                  <a:pt x="1554003" y="516941"/>
                  <a:pt x="1608125" y="496247"/>
                </a:cubicBezTo>
                <a:cubicBezTo>
                  <a:pt x="1613298" y="494655"/>
                  <a:pt x="1617676" y="492267"/>
                  <a:pt x="1622451" y="489879"/>
                </a:cubicBezTo>
                <a:cubicBezTo>
                  <a:pt x="1621257" y="487093"/>
                  <a:pt x="1620461" y="484706"/>
                  <a:pt x="1619267" y="482318"/>
                </a:cubicBezTo>
                <a:cubicBezTo>
                  <a:pt x="1555595" y="505400"/>
                  <a:pt x="1492320" y="528481"/>
                  <a:pt x="1427056" y="552359"/>
                </a:cubicBezTo>
                <a:cubicBezTo>
                  <a:pt x="1423474" y="543604"/>
                  <a:pt x="1419494" y="534053"/>
                  <a:pt x="1413525" y="520920"/>
                </a:cubicBezTo>
                <a:cubicBezTo>
                  <a:pt x="1478391" y="497043"/>
                  <a:pt x="1542463" y="473165"/>
                  <a:pt x="1608523" y="448890"/>
                </a:cubicBezTo>
                <a:close/>
                <a:moveTo>
                  <a:pt x="2322448" y="370891"/>
                </a:moveTo>
                <a:cubicBezTo>
                  <a:pt x="2322448" y="390789"/>
                  <a:pt x="2322448" y="410288"/>
                  <a:pt x="2322845" y="432574"/>
                </a:cubicBezTo>
                <a:cubicBezTo>
                  <a:pt x="2347519" y="432574"/>
                  <a:pt x="2370202" y="432574"/>
                  <a:pt x="2394875" y="432574"/>
                </a:cubicBezTo>
                <a:cubicBezTo>
                  <a:pt x="2395671" y="412278"/>
                  <a:pt x="2396865" y="392779"/>
                  <a:pt x="2398058" y="370891"/>
                </a:cubicBezTo>
                <a:cubicBezTo>
                  <a:pt x="2371794" y="370891"/>
                  <a:pt x="2347916" y="370891"/>
                  <a:pt x="2322448" y="370891"/>
                </a:cubicBezTo>
                <a:close/>
                <a:moveTo>
                  <a:pt x="2215398" y="369697"/>
                </a:moveTo>
                <a:cubicBezTo>
                  <a:pt x="2215398" y="390789"/>
                  <a:pt x="2215398" y="411084"/>
                  <a:pt x="2215398" y="430982"/>
                </a:cubicBezTo>
                <a:cubicBezTo>
                  <a:pt x="2240072" y="430982"/>
                  <a:pt x="2263153" y="430982"/>
                  <a:pt x="2287428" y="430982"/>
                </a:cubicBezTo>
                <a:cubicBezTo>
                  <a:pt x="2287428" y="409891"/>
                  <a:pt x="2287428" y="389993"/>
                  <a:pt x="2287428" y="369697"/>
                </a:cubicBezTo>
                <a:cubicBezTo>
                  <a:pt x="2262357" y="369697"/>
                  <a:pt x="2238878" y="369697"/>
                  <a:pt x="2215398" y="369697"/>
                </a:cubicBezTo>
                <a:close/>
                <a:moveTo>
                  <a:pt x="2178787" y="369299"/>
                </a:moveTo>
                <a:cubicBezTo>
                  <a:pt x="2152522" y="370891"/>
                  <a:pt x="2128645" y="372483"/>
                  <a:pt x="2103176" y="374075"/>
                </a:cubicBezTo>
                <a:cubicBezTo>
                  <a:pt x="2104768" y="395962"/>
                  <a:pt x="2106360" y="415462"/>
                  <a:pt x="2108350" y="437747"/>
                </a:cubicBezTo>
                <a:cubicBezTo>
                  <a:pt x="2134614" y="436155"/>
                  <a:pt x="2157695" y="434166"/>
                  <a:pt x="2182368" y="432574"/>
                </a:cubicBezTo>
                <a:cubicBezTo>
                  <a:pt x="2181175" y="410288"/>
                  <a:pt x="2179981" y="390789"/>
                  <a:pt x="2178787" y="369299"/>
                </a:cubicBezTo>
                <a:close/>
                <a:moveTo>
                  <a:pt x="2438650" y="281352"/>
                </a:moveTo>
                <a:cubicBezTo>
                  <a:pt x="2437058" y="303239"/>
                  <a:pt x="2435466" y="323535"/>
                  <a:pt x="2433874" y="345024"/>
                </a:cubicBezTo>
                <a:cubicBezTo>
                  <a:pt x="2460139" y="347412"/>
                  <a:pt x="2484414" y="349402"/>
                  <a:pt x="2510281" y="351790"/>
                </a:cubicBezTo>
                <a:cubicBezTo>
                  <a:pt x="2512669" y="330698"/>
                  <a:pt x="2515056" y="311198"/>
                  <a:pt x="2517444" y="288515"/>
                </a:cubicBezTo>
                <a:cubicBezTo>
                  <a:pt x="2489985" y="286127"/>
                  <a:pt x="2465312" y="283740"/>
                  <a:pt x="2438650" y="281352"/>
                </a:cubicBezTo>
                <a:close/>
                <a:moveTo>
                  <a:pt x="2212215" y="276975"/>
                </a:moveTo>
                <a:cubicBezTo>
                  <a:pt x="2212215" y="298464"/>
                  <a:pt x="2212215" y="317964"/>
                  <a:pt x="2212215" y="337463"/>
                </a:cubicBezTo>
                <a:cubicBezTo>
                  <a:pt x="2238878" y="337463"/>
                  <a:pt x="2263153" y="337463"/>
                  <a:pt x="2288622" y="337463"/>
                </a:cubicBezTo>
                <a:cubicBezTo>
                  <a:pt x="2288622" y="316372"/>
                  <a:pt x="2288622" y="297270"/>
                  <a:pt x="2288622" y="276975"/>
                </a:cubicBezTo>
                <a:cubicBezTo>
                  <a:pt x="2261561" y="276975"/>
                  <a:pt x="2236490" y="276975"/>
                  <a:pt x="2212215" y="276975"/>
                </a:cubicBezTo>
                <a:close/>
                <a:moveTo>
                  <a:pt x="2445415" y="189425"/>
                </a:moveTo>
                <a:cubicBezTo>
                  <a:pt x="2443823" y="212108"/>
                  <a:pt x="2442231" y="231608"/>
                  <a:pt x="2440639" y="252700"/>
                </a:cubicBezTo>
                <a:cubicBezTo>
                  <a:pt x="2467302" y="255087"/>
                  <a:pt x="2492373" y="257475"/>
                  <a:pt x="2520230" y="259863"/>
                </a:cubicBezTo>
                <a:cubicBezTo>
                  <a:pt x="2522617" y="238771"/>
                  <a:pt x="2524607" y="219272"/>
                  <a:pt x="2526995" y="196588"/>
                </a:cubicBezTo>
                <a:cubicBezTo>
                  <a:pt x="2499138" y="194201"/>
                  <a:pt x="2472873" y="191813"/>
                  <a:pt x="2445415" y="189425"/>
                </a:cubicBezTo>
                <a:close/>
                <a:moveTo>
                  <a:pt x="2170828" y="184650"/>
                </a:moveTo>
                <a:cubicBezTo>
                  <a:pt x="2142175" y="186242"/>
                  <a:pt x="2116309" y="188231"/>
                  <a:pt x="2089248" y="189823"/>
                </a:cubicBezTo>
                <a:cubicBezTo>
                  <a:pt x="2091237" y="212506"/>
                  <a:pt x="2092829" y="232006"/>
                  <a:pt x="2094421" y="253097"/>
                </a:cubicBezTo>
                <a:cubicBezTo>
                  <a:pt x="2121880" y="251506"/>
                  <a:pt x="2146951" y="249914"/>
                  <a:pt x="2174409" y="248322"/>
                </a:cubicBezTo>
                <a:cubicBezTo>
                  <a:pt x="2173216" y="226435"/>
                  <a:pt x="2172022" y="206537"/>
                  <a:pt x="2170828" y="184650"/>
                </a:cubicBezTo>
                <a:close/>
                <a:moveTo>
                  <a:pt x="2210225" y="184252"/>
                </a:moveTo>
                <a:cubicBezTo>
                  <a:pt x="2210225" y="205741"/>
                  <a:pt x="2210225" y="225639"/>
                  <a:pt x="2210225" y="245536"/>
                </a:cubicBezTo>
                <a:cubicBezTo>
                  <a:pt x="2238082" y="245536"/>
                  <a:pt x="2263153" y="245536"/>
                  <a:pt x="2289020" y="245536"/>
                </a:cubicBezTo>
                <a:cubicBezTo>
                  <a:pt x="2289020" y="224047"/>
                  <a:pt x="2289020" y="204547"/>
                  <a:pt x="2289020" y="184252"/>
                </a:cubicBezTo>
                <a:cubicBezTo>
                  <a:pt x="2261959" y="184252"/>
                  <a:pt x="2236092" y="184252"/>
                  <a:pt x="2210225" y="184252"/>
                </a:cubicBezTo>
                <a:close/>
                <a:moveTo>
                  <a:pt x="2175205" y="0"/>
                </a:moveTo>
                <a:cubicBezTo>
                  <a:pt x="2211021" y="0"/>
                  <a:pt x="2246837" y="0"/>
                  <a:pt x="2282652" y="0"/>
                </a:cubicBezTo>
                <a:cubicBezTo>
                  <a:pt x="2282652" y="10347"/>
                  <a:pt x="2282652" y="21091"/>
                  <a:pt x="2282652" y="33030"/>
                </a:cubicBezTo>
                <a:cubicBezTo>
                  <a:pt x="2302948" y="33030"/>
                  <a:pt x="2322050" y="33030"/>
                  <a:pt x="2342345" y="33030"/>
                </a:cubicBezTo>
                <a:cubicBezTo>
                  <a:pt x="2342345" y="21091"/>
                  <a:pt x="2342345" y="10347"/>
                  <a:pt x="2342345" y="0"/>
                </a:cubicBezTo>
                <a:cubicBezTo>
                  <a:pt x="2350304" y="0"/>
                  <a:pt x="2358263" y="0"/>
                  <a:pt x="2366222" y="0"/>
                </a:cubicBezTo>
                <a:cubicBezTo>
                  <a:pt x="2381344" y="1194"/>
                  <a:pt x="2396467" y="2786"/>
                  <a:pt x="2411589" y="3980"/>
                </a:cubicBezTo>
                <a:cubicBezTo>
                  <a:pt x="2450986" y="7163"/>
                  <a:pt x="2490781" y="9949"/>
                  <a:pt x="2530179" y="12734"/>
                </a:cubicBezTo>
                <a:cubicBezTo>
                  <a:pt x="2530179" y="25071"/>
                  <a:pt x="2530179" y="35020"/>
                  <a:pt x="2530179" y="45367"/>
                </a:cubicBezTo>
                <a:cubicBezTo>
                  <a:pt x="2534954" y="46958"/>
                  <a:pt x="2540127" y="48550"/>
                  <a:pt x="2545301" y="50142"/>
                </a:cubicBezTo>
                <a:cubicBezTo>
                  <a:pt x="2542913" y="73223"/>
                  <a:pt x="2540923" y="95508"/>
                  <a:pt x="2538535" y="118590"/>
                </a:cubicBezTo>
                <a:cubicBezTo>
                  <a:pt x="2549678" y="120977"/>
                  <a:pt x="2559627" y="122967"/>
                  <a:pt x="2571168" y="125355"/>
                </a:cubicBezTo>
                <a:cubicBezTo>
                  <a:pt x="2541719" y="363330"/>
                  <a:pt x="2512669" y="599714"/>
                  <a:pt x="2483618" y="837689"/>
                </a:cubicBezTo>
                <a:cubicBezTo>
                  <a:pt x="2512669" y="841668"/>
                  <a:pt x="2539331" y="845648"/>
                  <a:pt x="2567188" y="849627"/>
                </a:cubicBezTo>
                <a:cubicBezTo>
                  <a:pt x="2589075" y="723875"/>
                  <a:pt x="2610565" y="600907"/>
                  <a:pt x="2632054" y="476746"/>
                </a:cubicBezTo>
                <a:cubicBezTo>
                  <a:pt x="2643993" y="478338"/>
                  <a:pt x="2653544" y="479532"/>
                  <a:pt x="2664686" y="480726"/>
                </a:cubicBezTo>
                <a:cubicBezTo>
                  <a:pt x="2668268" y="465206"/>
                  <a:pt x="2671452" y="449686"/>
                  <a:pt x="2675033" y="432972"/>
                </a:cubicBezTo>
                <a:cubicBezTo>
                  <a:pt x="2686176" y="434564"/>
                  <a:pt x="2696522" y="436155"/>
                  <a:pt x="2706869" y="437747"/>
                </a:cubicBezTo>
                <a:cubicBezTo>
                  <a:pt x="2709655" y="430186"/>
                  <a:pt x="2712042" y="423421"/>
                  <a:pt x="2715624" y="414666"/>
                </a:cubicBezTo>
                <a:cubicBezTo>
                  <a:pt x="2778899" y="430982"/>
                  <a:pt x="2841377" y="446900"/>
                  <a:pt x="2904651" y="463216"/>
                </a:cubicBezTo>
                <a:cubicBezTo>
                  <a:pt x="2902661" y="473563"/>
                  <a:pt x="2901070" y="479930"/>
                  <a:pt x="2899478" y="487491"/>
                </a:cubicBezTo>
                <a:cubicBezTo>
                  <a:pt x="2925743" y="495848"/>
                  <a:pt x="2951212" y="504205"/>
                  <a:pt x="2976680" y="512562"/>
                </a:cubicBezTo>
                <a:cubicBezTo>
                  <a:pt x="2980660" y="505001"/>
                  <a:pt x="2983844" y="499032"/>
                  <a:pt x="2988221" y="490675"/>
                </a:cubicBezTo>
                <a:cubicBezTo>
                  <a:pt x="3049506" y="515348"/>
                  <a:pt x="3109199" y="539225"/>
                  <a:pt x="3170085" y="563500"/>
                </a:cubicBezTo>
                <a:cubicBezTo>
                  <a:pt x="3166504" y="572653"/>
                  <a:pt x="3164116" y="578622"/>
                  <a:pt x="3161330" y="585387"/>
                </a:cubicBezTo>
                <a:cubicBezTo>
                  <a:pt x="3166902" y="589367"/>
                  <a:pt x="3171677" y="592551"/>
                  <a:pt x="3177248" y="596132"/>
                </a:cubicBezTo>
                <a:cubicBezTo>
                  <a:pt x="3170483" y="610856"/>
                  <a:pt x="3164116" y="625183"/>
                  <a:pt x="3157351" y="640305"/>
                </a:cubicBezTo>
                <a:cubicBezTo>
                  <a:pt x="3168891" y="646274"/>
                  <a:pt x="3179238" y="651845"/>
                  <a:pt x="3190779" y="657815"/>
                </a:cubicBezTo>
                <a:cubicBezTo>
                  <a:pt x="3110392" y="822965"/>
                  <a:pt x="3030404" y="987319"/>
                  <a:pt x="2948028" y="1156051"/>
                </a:cubicBezTo>
                <a:cubicBezTo>
                  <a:pt x="2952803" y="1157642"/>
                  <a:pt x="2958375" y="1159632"/>
                  <a:pt x="2962752" y="1161224"/>
                </a:cubicBezTo>
                <a:cubicBezTo>
                  <a:pt x="2938079" y="1211366"/>
                  <a:pt x="2915396" y="1257130"/>
                  <a:pt x="2892713" y="1303293"/>
                </a:cubicBezTo>
                <a:cubicBezTo>
                  <a:pt x="2895498" y="1304487"/>
                  <a:pt x="2897886" y="1306078"/>
                  <a:pt x="2900672" y="1307272"/>
                </a:cubicBezTo>
                <a:cubicBezTo>
                  <a:pt x="2924151" y="1260712"/>
                  <a:pt x="2948028" y="1214151"/>
                  <a:pt x="2971905" y="1167989"/>
                </a:cubicBezTo>
                <a:cubicBezTo>
                  <a:pt x="2985038" y="1170377"/>
                  <a:pt x="2986231" y="1175550"/>
                  <a:pt x="2980660" y="1185897"/>
                </a:cubicBezTo>
                <a:cubicBezTo>
                  <a:pt x="2957977" y="1227682"/>
                  <a:pt x="2936487" y="1269865"/>
                  <a:pt x="2913406" y="1314037"/>
                </a:cubicBezTo>
                <a:cubicBezTo>
                  <a:pt x="2929324" y="1322394"/>
                  <a:pt x="2943650" y="1329955"/>
                  <a:pt x="2961558" y="1339506"/>
                </a:cubicBezTo>
                <a:cubicBezTo>
                  <a:pt x="2952405" y="1316823"/>
                  <a:pt x="2956385" y="1309660"/>
                  <a:pt x="2977476" y="1300905"/>
                </a:cubicBezTo>
                <a:cubicBezTo>
                  <a:pt x="2979466" y="1299711"/>
                  <a:pt x="2981456" y="1292150"/>
                  <a:pt x="2979864" y="1290558"/>
                </a:cubicBezTo>
                <a:cubicBezTo>
                  <a:pt x="2976680" y="1286579"/>
                  <a:pt x="2971507" y="1284589"/>
                  <a:pt x="2965936" y="1281007"/>
                </a:cubicBezTo>
                <a:cubicBezTo>
                  <a:pt x="2971109" y="1271457"/>
                  <a:pt x="2975885" y="1263100"/>
                  <a:pt x="2979864" y="1256334"/>
                </a:cubicBezTo>
                <a:cubicBezTo>
                  <a:pt x="2989415" y="1257926"/>
                  <a:pt x="2996578" y="1259518"/>
                  <a:pt x="3003741" y="1260712"/>
                </a:cubicBezTo>
                <a:cubicBezTo>
                  <a:pt x="3004537" y="1258722"/>
                  <a:pt x="3004935" y="1256334"/>
                  <a:pt x="3005333" y="1254345"/>
                </a:cubicBezTo>
                <a:cubicBezTo>
                  <a:pt x="2996578" y="1248375"/>
                  <a:pt x="2988221" y="1242804"/>
                  <a:pt x="2979068" y="1236835"/>
                </a:cubicBezTo>
                <a:cubicBezTo>
                  <a:pt x="2984639" y="1227284"/>
                  <a:pt x="2989415" y="1218927"/>
                  <a:pt x="2994190" y="1210172"/>
                </a:cubicBezTo>
                <a:cubicBezTo>
                  <a:pt x="3002149" y="1214549"/>
                  <a:pt x="3007721" y="1218131"/>
                  <a:pt x="3013690" y="1220519"/>
                </a:cubicBezTo>
                <a:cubicBezTo>
                  <a:pt x="3016874" y="1221713"/>
                  <a:pt x="3021251" y="1220519"/>
                  <a:pt x="3025231" y="1220121"/>
                </a:cubicBezTo>
                <a:cubicBezTo>
                  <a:pt x="3023241" y="1216937"/>
                  <a:pt x="3022047" y="1212162"/>
                  <a:pt x="3018863" y="1210172"/>
                </a:cubicBezTo>
                <a:cubicBezTo>
                  <a:pt x="3010108" y="1204203"/>
                  <a:pt x="3000956" y="1199427"/>
                  <a:pt x="2991007" y="1193856"/>
                </a:cubicBezTo>
                <a:cubicBezTo>
                  <a:pt x="2996578" y="1183907"/>
                  <a:pt x="3001354" y="1175152"/>
                  <a:pt x="3006129" y="1166397"/>
                </a:cubicBezTo>
                <a:cubicBezTo>
                  <a:pt x="3017272" y="1172366"/>
                  <a:pt x="3026424" y="1177938"/>
                  <a:pt x="3035975" y="1182315"/>
                </a:cubicBezTo>
                <a:cubicBezTo>
                  <a:pt x="3038761" y="1183509"/>
                  <a:pt x="3043138" y="1181519"/>
                  <a:pt x="3047118" y="1181121"/>
                </a:cubicBezTo>
                <a:cubicBezTo>
                  <a:pt x="3045526" y="1177938"/>
                  <a:pt x="3044332" y="1173958"/>
                  <a:pt x="3041945" y="1172366"/>
                </a:cubicBezTo>
                <a:cubicBezTo>
                  <a:pt x="3029210" y="1164407"/>
                  <a:pt x="3016078" y="1157244"/>
                  <a:pt x="3002547" y="1149683"/>
                </a:cubicBezTo>
                <a:cubicBezTo>
                  <a:pt x="3008119" y="1139734"/>
                  <a:pt x="3012894" y="1131377"/>
                  <a:pt x="3017670" y="1122622"/>
                </a:cubicBezTo>
                <a:cubicBezTo>
                  <a:pt x="3031598" y="1130582"/>
                  <a:pt x="3043138" y="1137347"/>
                  <a:pt x="3055077" y="1142918"/>
                </a:cubicBezTo>
                <a:cubicBezTo>
                  <a:pt x="3059057" y="1144510"/>
                  <a:pt x="3064230" y="1143316"/>
                  <a:pt x="3068607" y="1143316"/>
                </a:cubicBezTo>
                <a:cubicBezTo>
                  <a:pt x="3065822" y="1139337"/>
                  <a:pt x="3063832" y="1134561"/>
                  <a:pt x="3060250" y="1132173"/>
                </a:cubicBezTo>
                <a:cubicBezTo>
                  <a:pt x="3045128" y="1123020"/>
                  <a:pt x="3029608" y="1114663"/>
                  <a:pt x="3013690" y="1105909"/>
                </a:cubicBezTo>
                <a:cubicBezTo>
                  <a:pt x="3019261" y="1095562"/>
                  <a:pt x="3023639" y="1087205"/>
                  <a:pt x="3028414" y="1078450"/>
                </a:cubicBezTo>
                <a:cubicBezTo>
                  <a:pt x="3041149" y="1085215"/>
                  <a:pt x="3051893" y="1090786"/>
                  <a:pt x="3062240" y="1096358"/>
                </a:cubicBezTo>
                <a:cubicBezTo>
                  <a:pt x="3084526" y="1108694"/>
                  <a:pt x="3084526" y="1109092"/>
                  <a:pt x="3091689" y="1099143"/>
                </a:cubicBezTo>
                <a:cubicBezTo>
                  <a:pt x="3069403" y="1086807"/>
                  <a:pt x="3047118" y="1074470"/>
                  <a:pt x="3024435" y="1061736"/>
                </a:cubicBezTo>
                <a:cubicBezTo>
                  <a:pt x="3030006" y="1051389"/>
                  <a:pt x="3033986" y="1043430"/>
                  <a:pt x="3039159" y="1033879"/>
                </a:cubicBezTo>
                <a:cubicBezTo>
                  <a:pt x="3059455" y="1045022"/>
                  <a:pt x="3078158" y="1055767"/>
                  <a:pt x="3097658" y="1065317"/>
                </a:cubicBezTo>
                <a:cubicBezTo>
                  <a:pt x="3101637" y="1067307"/>
                  <a:pt x="3107607" y="1065715"/>
                  <a:pt x="3112382" y="1065715"/>
                </a:cubicBezTo>
                <a:cubicBezTo>
                  <a:pt x="3109596" y="1062134"/>
                  <a:pt x="3107607" y="1056960"/>
                  <a:pt x="3103627" y="1054971"/>
                </a:cubicBezTo>
                <a:cubicBezTo>
                  <a:pt x="3081342" y="1042236"/>
                  <a:pt x="3058659" y="1029900"/>
                  <a:pt x="3035179" y="1017165"/>
                </a:cubicBezTo>
                <a:cubicBezTo>
                  <a:pt x="3039955" y="1007614"/>
                  <a:pt x="3044332" y="998859"/>
                  <a:pt x="3049108" y="989309"/>
                </a:cubicBezTo>
                <a:cubicBezTo>
                  <a:pt x="3069005" y="1000053"/>
                  <a:pt x="3085719" y="1010798"/>
                  <a:pt x="3104025" y="1017961"/>
                </a:cubicBezTo>
                <a:cubicBezTo>
                  <a:pt x="3121137" y="1024726"/>
                  <a:pt x="3139841" y="1027910"/>
                  <a:pt x="3157749" y="1032685"/>
                </a:cubicBezTo>
                <a:cubicBezTo>
                  <a:pt x="3168891" y="1015175"/>
                  <a:pt x="3178840" y="999257"/>
                  <a:pt x="3189187" y="982145"/>
                </a:cubicBezTo>
                <a:cubicBezTo>
                  <a:pt x="3229778" y="1008012"/>
                  <a:pt x="3268777" y="1033083"/>
                  <a:pt x="3308572" y="1058552"/>
                </a:cubicBezTo>
                <a:cubicBezTo>
                  <a:pt x="3360306" y="984533"/>
                  <a:pt x="3411642" y="911708"/>
                  <a:pt x="3463376" y="837689"/>
                </a:cubicBezTo>
                <a:cubicBezTo>
                  <a:pt x="3476110" y="846444"/>
                  <a:pt x="3486855" y="853607"/>
                  <a:pt x="3498793" y="861566"/>
                </a:cubicBezTo>
                <a:cubicBezTo>
                  <a:pt x="3508344" y="849627"/>
                  <a:pt x="3517099" y="838485"/>
                  <a:pt x="3526650" y="825750"/>
                </a:cubicBezTo>
                <a:cubicBezTo>
                  <a:pt x="3538191" y="833709"/>
                  <a:pt x="3548537" y="841270"/>
                  <a:pt x="3559680" y="849230"/>
                </a:cubicBezTo>
                <a:cubicBezTo>
                  <a:pt x="3566047" y="842066"/>
                  <a:pt x="3571619" y="836097"/>
                  <a:pt x="3579578" y="827740"/>
                </a:cubicBezTo>
                <a:cubicBezTo>
                  <a:pt x="3639270" y="878678"/>
                  <a:pt x="3698167" y="928820"/>
                  <a:pt x="3757462" y="979758"/>
                </a:cubicBezTo>
                <a:cubicBezTo>
                  <a:pt x="3750299" y="988911"/>
                  <a:pt x="3745126" y="995278"/>
                  <a:pt x="3737565" y="1004431"/>
                </a:cubicBezTo>
                <a:cubicBezTo>
                  <a:pt x="3746717" y="1010798"/>
                  <a:pt x="3755472" y="1017165"/>
                  <a:pt x="3764625" y="1023930"/>
                </a:cubicBezTo>
                <a:cubicBezTo>
                  <a:pt x="3752289" y="1037461"/>
                  <a:pt x="3742340" y="1048604"/>
                  <a:pt x="3729208" y="1062930"/>
                </a:cubicBezTo>
                <a:cubicBezTo>
                  <a:pt x="3740748" y="1071685"/>
                  <a:pt x="3751095" y="1078848"/>
                  <a:pt x="3762238" y="1087205"/>
                </a:cubicBezTo>
                <a:cubicBezTo>
                  <a:pt x="3673096" y="1174356"/>
                  <a:pt x="3586741" y="1258722"/>
                  <a:pt x="3500385" y="1343486"/>
                </a:cubicBezTo>
                <a:cubicBezTo>
                  <a:pt x="3510732" y="1354629"/>
                  <a:pt x="3519885" y="1364975"/>
                  <a:pt x="3530232" y="1376118"/>
                </a:cubicBezTo>
                <a:cubicBezTo>
                  <a:pt x="3460988" y="1440586"/>
                  <a:pt x="3392540" y="1504258"/>
                  <a:pt x="3322899" y="1569125"/>
                </a:cubicBezTo>
                <a:cubicBezTo>
                  <a:pt x="3341205" y="1581063"/>
                  <a:pt x="3357919" y="1592604"/>
                  <a:pt x="3377816" y="1606134"/>
                </a:cubicBezTo>
                <a:cubicBezTo>
                  <a:pt x="3379806" y="1604144"/>
                  <a:pt x="3382990" y="1600563"/>
                  <a:pt x="3386969" y="1596583"/>
                </a:cubicBezTo>
                <a:cubicBezTo>
                  <a:pt x="3377020" y="1584645"/>
                  <a:pt x="3368663" y="1574696"/>
                  <a:pt x="3359510" y="1563951"/>
                </a:cubicBezTo>
                <a:cubicBezTo>
                  <a:pt x="3365480" y="1558778"/>
                  <a:pt x="3370255" y="1554400"/>
                  <a:pt x="3375826" y="1549625"/>
                </a:cubicBezTo>
                <a:cubicBezTo>
                  <a:pt x="3385377" y="1560370"/>
                  <a:pt x="3394132" y="1569921"/>
                  <a:pt x="3404081" y="1580665"/>
                </a:cubicBezTo>
                <a:cubicBezTo>
                  <a:pt x="3408458" y="1576288"/>
                  <a:pt x="3412438" y="1572706"/>
                  <a:pt x="3416815" y="1568727"/>
                </a:cubicBezTo>
                <a:cubicBezTo>
                  <a:pt x="3407264" y="1557186"/>
                  <a:pt x="3398908" y="1547237"/>
                  <a:pt x="3389755" y="1536493"/>
                </a:cubicBezTo>
                <a:cubicBezTo>
                  <a:pt x="3395724" y="1530921"/>
                  <a:pt x="3400499" y="1526942"/>
                  <a:pt x="3406071" y="1522166"/>
                </a:cubicBezTo>
                <a:cubicBezTo>
                  <a:pt x="3416019" y="1532911"/>
                  <a:pt x="3424774" y="1542860"/>
                  <a:pt x="3434723" y="1553605"/>
                </a:cubicBezTo>
                <a:cubicBezTo>
                  <a:pt x="3439101" y="1550023"/>
                  <a:pt x="3443080" y="1546441"/>
                  <a:pt x="3447856" y="1542462"/>
                </a:cubicBezTo>
                <a:cubicBezTo>
                  <a:pt x="3437907" y="1530921"/>
                  <a:pt x="3429152" y="1520574"/>
                  <a:pt x="3419601" y="1509034"/>
                </a:cubicBezTo>
                <a:cubicBezTo>
                  <a:pt x="3425570" y="1503861"/>
                  <a:pt x="3430346" y="1499881"/>
                  <a:pt x="3436315" y="1494708"/>
                </a:cubicBezTo>
                <a:cubicBezTo>
                  <a:pt x="3446264" y="1505850"/>
                  <a:pt x="3455417" y="1515799"/>
                  <a:pt x="3465763" y="1527340"/>
                </a:cubicBezTo>
                <a:cubicBezTo>
                  <a:pt x="3470141" y="1523360"/>
                  <a:pt x="3474518" y="1519779"/>
                  <a:pt x="3478896" y="1515799"/>
                </a:cubicBezTo>
                <a:cubicBezTo>
                  <a:pt x="3468947" y="1503861"/>
                  <a:pt x="3459794" y="1493514"/>
                  <a:pt x="3449845" y="1481575"/>
                </a:cubicBezTo>
                <a:cubicBezTo>
                  <a:pt x="3455815" y="1476402"/>
                  <a:pt x="3460988" y="1472024"/>
                  <a:pt x="3466559" y="1467249"/>
                </a:cubicBezTo>
                <a:cubicBezTo>
                  <a:pt x="3477702" y="1479187"/>
                  <a:pt x="3487253" y="1489932"/>
                  <a:pt x="3498793" y="1502667"/>
                </a:cubicBezTo>
                <a:cubicBezTo>
                  <a:pt x="3516303" y="1475606"/>
                  <a:pt x="3483273" y="1470433"/>
                  <a:pt x="3482079" y="1452127"/>
                </a:cubicBezTo>
                <a:cubicBezTo>
                  <a:pt x="3486059" y="1448545"/>
                  <a:pt x="3490834" y="1444168"/>
                  <a:pt x="3496406" y="1439790"/>
                </a:cubicBezTo>
                <a:cubicBezTo>
                  <a:pt x="3507548" y="1451729"/>
                  <a:pt x="3517497" y="1462474"/>
                  <a:pt x="3529834" y="1475606"/>
                </a:cubicBezTo>
                <a:cubicBezTo>
                  <a:pt x="3547344" y="1448147"/>
                  <a:pt x="3513916" y="1443372"/>
                  <a:pt x="3512722" y="1424270"/>
                </a:cubicBezTo>
                <a:cubicBezTo>
                  <a:pt x="3516303" y="1421086"/>
                  <a:pt x="3521477" y="1416709"/>
                  <a:pt x="3527048" y="1411934"/>
                </a:cubicBezTo>
                <a:cubicBezTo>
                  <a:pt x="3538589" y="1424270"/>
                  <a:pt x="3548537" y="1435413"/>
                  <a:pt x="3560874" y="1448943"/>
                </a:cubicBezTo>
                <a:cubicBezTo>
                  <a:pt x="3566047" y="1443770"/>
                  <a:pt x="3569629" y="1440586"/>
                  <a:pt x="3573210" y="1436607"/>
                </a:cubicBezTo>
                <a:cubicBezTo>
                  <a:pt x="3561670" y="1422678"/>
                  <a:pt x="3551721" y="1411138"/>
                  <a:pt x="3541374" y="1398801"/>
                </a:cubicBezTo>
                <a:cubicBezTo>
                  <a:pt x="3546946" y="1394026"/>
                  <a:pt x="3551721" y="1389648"/>
                  <a:pt x="3557292" y="1384475"/>
                </a:cubicBezTo>
                <a:cubicBezTo>
                  <a:pt x="3568435" y="1396811"/>
                  <a:pt x="3579180" y="1408352"/>
                  <a:pt x="3590322" y="1420689"/>
                </a:cubicBezTo>
                <a:cubicBezTo>
                  <a:pt x="3594700" y="1416311"/>
                  <a:pt x="3598679" y="1413127"/>
                  <a:pt x="3603057" y="1409148"/>
                </a:cubicBezTo>
                <a:cubicBezTo>
                  <a:pt x="3592312" y="1396413"/>
                  <a:pt x="3581965" y="1384077"/>
                  <a:pt x="3571221" y="1371342"/>
                </a:cubicBezTo>
                <a:cubicBezTo>
                  <a:pt x="3577986" y="1365373"/>
                  <a:pt x="3583557" y="1360598"/>
                  <a:pt x="3590322" y="1354231"/>
                </a:cubicBezTo>
                <a:cubicBezTo>
                  <a:pt x="3604251" y="1369751"/>
                  <a:pt x="3616985" y="1383679"/>
                  <a:pt x="3630118" y="1398801"/>
                </a:cubicBezTo>
                <a:cubicBezTo>
                  <a:pt x="3644046" y="1387658"/>
                  <a:pt x="3656780" y="1377312"/>
                  <a:pt x="3671903" y="1364975"/>
                </a:cubicBezTo>
                <a:cubicBezTo>
                  <a:pt x="3710902" y="1416311"/>
                  <a:pt x="3749105" y="1466851"/>
                  <a:pt x="3787707" y="1517789"/>
                </a:cubicBezTo>
                <a:cubicBezTo>
                  <a:pt x="3771390" y="1529329"/>
                  <a:pt x="3757860" y="1538880"/>
                  <a:pt x="3743932" y="1548829"/>
                </a:cubicBezTo>
                <a:cubicBezTo>
                  <a:pt x="3756268" y="1567931"/>
                  <a:pt x="3767411" y="1585441"/>
                  <a:pt x="3779350" y="1604144"/>
                </a:cubicBezTo>
                <a:cubicBezTo>
                  <a:pt x="3713687" y="1645531"/>
                  <a:pt x="3649219" y="1685724"/>
                  <a:pt x="3585547" y="1725918"/>
                </a:cubicBezTo>
                <a:cubicBezTo>
                  <a:pt x="3611016" y="1771682"/>
                  <a:pt x="3635291" y="1814263"/>
                  <a:pt x="3659964" y="1858436"/>
                </a:cubicBezTo>
                <a:cubicBezTo>
                  <a:pt x="3675086" y="1834956"/>
                  <a:pt x="3683841" y="1830579"/>
                  <a:pt x="3698565" y="1834161"/>
                </a:cubicBezTo>
                <a:cubicBezTo>
                  <a:pt x="3710902" y="1824610"/>
                  <a:pt x="3720453" y="1817049"/>
                  <a:pt x="3732789" y="1807498"/>
                </a:cubicBezTo>
                <a:cubicBezTo>
                  <a:pt x="3754676" y="1856048"/>
                  <a:pt x="3774574" y="1900221"/>
                  <a:pt x="3794870" y="1944791"/>
                </a:cubicBezTo>
                <a:cubicBezTo>
                  <a:pt x="3811982" y="1938424"/>
                  <a:pt x="3827900" y="1932455"/>
                  <a:pt x="3844216" y="1926088"/>
                </a:cubicBezTo>
                <a:cubicBezTo>
                  <a:pt x="3850583" y="1941210"/>
                  <a:pt x="3856154" y="1954342"/>
                  <a:pt x="3861726" y="1968270"/>
                </a:cubicBezTo>
                <a:cubicBezTo>
                  <a:pt x="3875654" y="1963495"/>
                  <a:pt x="3887990" y="1959118"/>
                  <a:pt x="3902317" y="1954342"/>
                </a:cubicBezTo>
                <a:cubicBezTo>
                  <a:pt x="3917041" y="2002096"/>
                  <a:pt x="3931367" y="2047861"/>
                  <a:pt x="3946091" y="2094421"/>
                </a:cubicBezTo>
                <a:cubicBezTo>
                  <a:pt x="3930571" y="2098799"/>
                  <a:pt x="3918235" y="2102778"/>
                  <a:pt x="3905102" y="2106360"/>
                </a:cubicBezTo>
                <a:cubicBezTo>
                  <a:pt x="3909082" y="2123472"/>
                  <a:pt x="3912663" y="2138992"/>
                  <a:pt x="3916643" y="2155706"/>
                </a:cubicBezTo>
                <a:cubicBezTo>
                  <a:pt x="3870083" y="2166849"/>
                  <a:pt x="3824716" y="2177593"/>
                  <a:pt x="3782135" y="2187940"/>
                </a:cubicBezTo>
                <a:cubicBezTo>
                  <a:pt x="3795268" y="2281857"/>
                  <a:pt x="3808400" y="2373385"/>
                  <a:pt x="3821533" y="2467700"/>
                </a:cubicBezTo>
                <a:cubicBezTo>
                  <a:pt x="3764227" y="2470884"/>
                  <a:pt x="3712096" y="2473669"/>
                  <a:pt x="3659964" y="2476455"/>
                </a:cubicBezTo>
                <a:cubicBezTo>
                  <a:pt x="3659964" y="2530576"/>
                  <a:pt x="3659964" y="2581912"/>
                  <a:pt x="3659964" y="2634442"/>
                </a:cubicBezTo>
                <a:cubicBezTo>
                  <a:pt x="3673494" y="2635238"/>
                  <a:pt x="3686229" y="2636432"/>
                  <a:pt x="3698565" y="2637228"/>
                </a:cubicBezTo>
                <a:cubicBezTo>
                  <a:pt x="3732789" y="2639615"/>
                  <a:pt x="3767411" y="2641605"/>
                  <a:pt x="3801635" y="2643595"/>
                </a:cubicBezTo>
                <a:cubicBezTo>
                  <a:pt x="3812778" y="2643993"/>
                  <a:pt x="3819941" y="2647177"/>
                  <a:pt x="3811584" y="2659911"/>
                </a:cubicBezTo>
                <a:cubicBezTo>
                  <a:pt x="3760248" y="2656727"/>
                  <a:pt x="3709708" y="2653146"/>
                  <a:pt x="3656780" y="2649564"/>
                </a:cubicBezTo>
                <a:cubicBezTo>
                  <a:pt x="3655984" y="2665084"/>
                  <a:pt x="3655188" y="2678615"/>
                  <a:pt x="3653995" y="2694533"/>
                </a:cubicBezTo>
                <a:cubicBezTo>
                  <a:pt x="3706524" y="2705675"/>
                  <a:pt x="3756666" y="2716022"/>
                  <a:pt x="3808002" y="2726767"/>
                </a:cubicBezTo>
                <a:cubicBezTo>
                  <a:pt x="3801635" y="2745073"/>
                  <a:pt x="3813971" y="2752634"/>
                  <a:pt x="3828696" y="2761389"/>
                </a:cubicBezTo>
                <a:cubicBezTo>
                  <a:pt x="3874062" y="2788450"/>
                  <a:pt x="3913857" y="2822275"/>
                  <a:pt x="3946887" y="2863662"/>
                </a:cubicBezTo>
                <a:cubicBezTo>
                  <a:pt x="4063089" y="3008915"/>
                  <a:pt x="4086966" y="3174463"/>
                  <a:pt x="4050753" y="3351949"/>
                </a:cubicBezTo>
                <a:cubicBezTo>
                  <a:pt x="4032049" y="3443478"/>
                  <a:pt x="3993846" y="3527048"/>
                  <a:pt x="3941316" y="3603853"/>
                </a:cubicBezTo>
                <a:cubicBezTo>
                  <a:pt x="3934949" y="3612608"/>
                  <a:pt x="3929377" y="3620965"/>
                  <a:pt x="3947683" y="3623751"/>
                </a:cubicBezTo>
                <a:cubicBezTo>
                  <a:pt x="3973152" y="3580772"/>
                  <a:pt x="3998621" y="3537793"/>
                  <a:pt x="4024886" y="3494018"/>
                </a:cubicBezTo>
                <a:cubicBezTo>
                  <a:pt x="4047967" y="3506753"/>
                  <a:pt x="4069854" y="3518691"/>
                  <a:pt x="4094130" y="3531824"/>
                </a:cubicBezTo>
                <a:cubicBezTo>
                  <a:pt x="4065477" y="3579976"/>
                  <a:pt x="4037620" y="3626934"/>
                  <a:pt x="4009366" y="3674688"/>
                </a:cubicBezTo>
                <a:cubicBezTo>
                  <a:pt x="4015733" y="3679066"/>
                  <a:pt x="4021304" y="3682647"/>
                  <a:pt x="4028069" y="3687025"/>
                </a:cubicBezTo>
                <a:cubicBezTo>
                  <a:pt x="4055926" y="3640465"/>
                  <a:pt x="4082987" y="3595496"/>
                  <a:pt x="4110446" y="3549732"/>
                </a:cubicBezTo>
                <a:cubicBezTo>
                  <a:pt x="4133129" y="3562068"/>
                  <a:pt x="4154618" y="3574007"/>
                  <a:pt x="4177700" y="3586741"/>
                </a:cubicBezTo>
                <a:cubicBezTo>
                  <a:pt x="4148251" y="3636485"/>
                  <a:pt x="4119599" y="3684637"/>
                  <a:pt x="4089752" y="3734381"/>
                </a:cubicBezTo>
                <a:cubicBezTo>
                  <a:pt x="4095722" y="3738361"/>
                  <a:pt x="4101691" y="3742738"/>
                  <a:pt x="4109650" y="3748309"/>
                </a:cubicBezTo>
                <a:cubicBezTo>
                  <a:pt x="4138700" y="3699760"/>
                  <a:pt x="4166955" y="3653199"/>
                  <a:pt x="4195608" y="3605445"/>
                </a:cubicBezTo>
                <a:cubicBezTo>
                  <a:pt x="4217097" y="3617383"/>
                  <a:pt x="4238188" y="3628924"/>
                  <a:pt x="4261270" y="3641658"/>
                </a:cubicBezTo>
                <a:cubicBezTo>
                  <a:pt x="4230229" y="3693392"/>
                  <a:pt x="4199985" y="3743534"/>
                  <a:pt x="4169343" y="3794472"/>
                </a:cubicBezTo>
                <a:cubicBezTo>
                  <a:pt x="4176505" y="3799645"/>
                  <a:pt x="4182475" y="3804421"/>
                  <a:pt x="4190434" y="3810390"/>
                </a:cubicBezTo>
                <a:cubicBezTo>
                  <a:pt x="4221077" y="3760248"/>
                  <a:pt x="4250525" y="3711698"/>
                  <a:pt x="4280769" y="3661954"/>
                </a:cubicBezTo>
                <a:cubicBezTo>
                  <a:pt x="4301860" y="3673893"/>
                  <a:pt x="4322554" y="3685035"/>
                  <a:pt x="4344442" y="3697372"/>
                </a:cubicBezTo>
                <a:cubicBezTo>
                  <a:pt x="4311411" y="3751095"/>
                  <a:pt x="4279973" y="3803227"/>
                  <a:pt x="4247739" y="3856155"/>
                </a:cubicBezTo>
                <a:cubicBezTo>
                  <a:pt x="4254902" y="3862124"/>
                  <a:pt x="4262065" y="3867695"/>
                  <a:pt x="4270422" y="3874460"/>
                </a:cubicBezTo>
                <a:cubicBezTo>
                  <a:pt x="4275198" y="3868491"/>
                  <a:pt x="4278780" y="3863318"/>
                  <a:pt x="4283157" y="3858542"/>
                </a:cubicBezTo>
                <a:cubicBezTo>
                  <a:pt x="4314197" y="3822727"/>
                  <a:pt x="4344043" y="3786513"/>
                  <a:pt x="4376278" y="3752289"/>
                </a:cubicBezTo>
                <a:cubicBezTo>
                  <a:pt x="4387818" y="3739953"/>
                  <a:pt x="4403338" y="3731198"/>
                  <a:pt x="4418461" y="3723239"/>
                </a:cubicBezTo>
                <a:cubicBezTo>
                  <a:pt x="4431991" y="3716075"/>
                  <a:pt x="4442736" y="3722443"/>
                  <a:pt x="4443531" y="3737963"/>
                </a:cubicBezTo>
                <a:cubicBezTo>
                  <a:pt x="4444327" y="3752289"/>
                  <a:pt x="4444725" y="3767809"/>
                  <a:pt x="4439950" y="3780942"/>
                </a:cubicBezTo>
                <a:cubicBezTo>
                  <a:pt x="4422838" y="3829094"/>
                  <a:pt x="4404532" y="3876450"/>
                  <a:pt x="4384635" y="3923408"/>
                </a:cubicBezTo>
                <a:cubicBezTo>
                  <a:pt x="4372696" y="3951265"/>
                  <a:pt x="4371104" y="3955643"/>
                  <a:pt x="4394186" y="3976336"/>
                </a:cubicBezTo>
                <a:cubicBezTo>
                  <a:pt x="4438358" y="4015335"/>
                  <a:pt x="4483326" y="4053539"/>
                  <a:pt x="4527897" y="4092140"/>
                </a:cubicBezTo>
                <a:cubicBezTo>
                  <a:pt x="4532275" y="4096120"/>
                  <a:pt x="4537448" y="4098905"/>
                  <a:pt x="4546203" y="4104079"/>
                </a:cubicBezTo>
                <a:cubicBezTo>
                  <a:pt x="4546203" y="4106864"/>
                  <a:pt x="4546203" y="4109252"/>
                  <a:pt x="4546203" y="4112038"/>
                </a:cubicBezTo>
                <a:cubicBezTo>
                  <a:pt x="4541826" y="4115221"/>
                  <a:pt x="4537448" y="4118803"/>
                  <a:pt x="4531479" y="4123181"/>
                </a:cubicBezTo>
                <a:cubicBezTo>
                  <a:pt x="4465021" y="4086966"/>
                  <a:pt x="4398165" y="4050753"/>
                  <a:pt x="4330513" y="4014142"/>
                </a:cubicBezTo>
                <a:cubicBezTo>
                  <a:pt x="4325738" y="4019713"/>
                  <a:pt x="4321360" y="4024488"/>
                  <a:pt x="4317381" y="4029662"/>
                </a:cubicBezTo>
                <a:cubicBezTo>
                  <a:pt x="4281963" y="4072242"/>
                  <a:pt x="4244954" y="4112833"/>
                  <a:pt x="4198393" y="4143078"/>
                </a:cubicBezTo>
                <a:cubicBezTo>
                  <a:pt x="4180883" y="4154220"/>
                  <a:pt x="4160190" y="4172128"/>
                  <a:pt x="4140690" y="4156608"/>
                </a:cubicBezTo>
                <a:cubicBezTo>
                  <a:pt x="4121986" y="4141486"/>
                  <a:pt x="4133925" y="4117211"/>
                  <a:pt x="4142282" y="4099303"/>
                </a:cubicBezTo>
                <a:cubicBezTo>
                  <a:pt x="4160190" y="4060304"/>
                  <a:pt x="4181281" y="4022498"/>
                  <a:pt x="4201577" y="3984693"/>
                </a:cubicBezTo>
                <a:cubicBezTo>
                  <a:pt x="4207546" y="3973152"/>
                  <a:pt x="4215107" y="3962408"/>
                  <a:pt x="4222668" y="3950867"/>
                </a:cubicBezTo>
                <a:cubicBezTo>
                  <a:pt x="4213117" y="3945296"/>
                  <a:pt x="4205556" y="3940520"/>
                  <a:pt x="4197597" y="3935745"/>
                </a:cubicBezTo>
                <a:cubicBezTo>
                  <a:pt x="4159792" y="3983897"/>
                  <a:pt x="4122384" y="4031253"/>
                  <a:pt x="4084579" y="4079406"/>
                </a:cubicBezTo>
                <a:cubicBezTo>
                  <a:pt x="4064283" y="4062294"/>
                  <a:pt x="4046375" y="4047172"/>
                  <a:pt x="4028865" y="4032447"/>
                </a:cubicBezTo>
                <a:cubicBezTo>
                  <a:pt x="4064681" y="3986683"/>
                  <a:pt x="4098905" y="3942908"/>
                  <a:pt x="4134323" y="3897940"/>
                </a:cubicBezTo>
                <a:cubicBezTo>
                  <a:pt x="4125568" y="3892368"/>
                  <a:pt x="4119200" y="3888389"/>
                  <a:pt x="4112037" y="3884011"/>
                </a:cubicBezTo>
                <a:cubicBezTo>
                  <a:pt x="4075426" y="3930174"/>
                  <a:pt x="4039610" y="3975142"/>
                  <a:pt x="4002999" y="4021703"/>
                </a:cubicBezTo>
                <a:cubicBezTo>
                  <a:pt x="3983101" y="4004591"/>
                  <a:pt x="3964795" y="3989070"/>
                  <a:pt x="3946091" y="3973152"/>
                </a:cubicBezTo>
                <a:cubicBezTo>
                  <a:pt x="3980713" y="3929776"/>
                  <a:pt x="4013743" y="3887593"/>
                  <a:pt x="4047967" y="3844216"/>
                </a:cubicBezTo>
                <a:cubicBezTo>
                  <a:pt x="4039610" y="3839043"/>
                  <a:pt x="4033243" y="3835063"/>
                  <a:pt x="4027274" y="3831482"/>
                </a:cubicBezTo>
                <a:cubicBezTo>
                  <a:pt x="3991458" y="3876450"/>
                  <a:pt x="3956836" y="3919429"/>
                  <a:pt x="3921816" y="3963204"/>
                </a:cubicBezTo>
                <a:cubicBezTo>
                  <a:pt x="3900327" y="3944898"/>
                  <a:pt x="3882021" y="3928980"/>
                  <a:pt x="3863715" y="3913062"/>
                </a:cubicBezTo>
                <a:cubicBezTo>
                  <a:pt x="3897143" y="3870481"/>
                  <a:pt x="3929377" y="3830288"/>
                  <a:pt x="3962010" y="3788901"/>
                </a:cubicBezTo>
                <a:cubicBezTo>
                  <a:pt x="3954051" y="3784125"/>
                  <a:pt x="3948877" y="3780544"/>
                  <a:pt x="3943306" y="3776962"/>
                </a:cubicBezTo>
                <a:cubicBezTo>
                  <a:pt x="3909082" y="3819543"/>
                  <a:pt x="3875654" y="3861328"/>
                  <a:pt x="3841430" y="3903909"/>
                </a:cubicBezTo>
                <a:cubicBezTo>
                  <a:pt x="3819941" y="3885205"/>
                  <a:pt x="3800839" y="3868491"/>
                  <a:pt x="3781737" y="3852175"/>
                </a:cubicBezTo>
                <a:cubicBezTo>
                  <a:pt x="3813971" y="3811584"/>
                  <a:pt x="3845012" y="3772983"/>
                  <a:pt x="3876450" y="3733585"/>
                </a:cubicBezTo>
                <a:cubicBezTo>
                  <a:pt x="3868491" y="3728810"/>
                  <a:pt x="3863715" y="3726024"/>
                  <a:pt x="3858940" y="3723239"/>
                </a:cubicBezTo>
                <a:cubicBezTo>
                  <a:pt x="3825910" y="3763830"/>
                  <a:pt x="3793676" y="3803227"/>
                  <a:pt x="3761044" y="3843818"/>
                </a:cubicBezTo>
                <a:cubicBezTo>
                  <a:pt x="3750299" y="3834267"/>
                  <a:pt x="3741544" y="3826308"/>
                  <a:pt x="3731993" y="3819145"/>
                </a:cubicBezTo>
                <a:cubicBezTo>
                  <a:pt x="3728412" y="3816359"/>
                  <a:pt x="3721646" y="3813574"/>
                  <a:pt x="3718463" y="3815166"/>
                </a:cubicBezTo>
                <a:cubicBezTo>
                  <a:pt x="3694984" y="3826308"/>
                  <a:pt x="3671903" y="3838247"/>
                  <a:pt x="3647229" y="3850981"/>
                </a:cubicBezTo>
                <a:cubicBezTo>
                  <a:pt x="3687423" y="3889185"/>
                  <a:pt x="3726024" y="3925796"/>
                  <a:pt x="3770197" y="3967979"/>
                </a:cubicBezTo>
                <a:cubicBezTo>
                  <a:pt x="3750299" y="3982703"/>
                  <a:pt x="3732789" y="3996234"/>
                  <a:pt x="3714086" y="4010560"/>
                </a:cubicBezTo>
                <a:cubicBezTo>
                  <a:pt x="3723636" y="4019315"/>
                  <a:pt x="3728014" y="4023692"/>
                  <a:pt x="3734381" y="4029662"/>
                </a:cubicBezTo>
                <a:cubicBezTo>
                  <a:pt x="3750697" y="4012948"/>
                  <a:pt x="3766615" y="3997029"/>
                  <a:pt x="3783329" y="3980316"/>
                </a:cubicBezTo>
                <a:cubicBezTo>
                  <a:pt x="3789696" y="3987479"/>
                  <a:pt x="3795666" y="3993846"/>
                  <a:pt x="3802431" y="4001009"/>
                </a:cubicBezTo>
                <a:cubicBezTo>
                  <a:pt x="3794472" y="4009764"/>
                  <a:pt x="3786513" y="4018519"/>
                  <a:pt x="3774574" y="4031651"/>
                </a:cubicBezTo>
                <a:cubicBezTo>
                  <a:pt x="3785717" y="4038417"/>
                  <a:pt x="3795666" y="4044784"/>
                  <a:pt x="3806410" y="4051549"/>
                </a:cubicBezTo>
                <a:cubicBezTo>
                  <a:pt x="3793278" y="4065079"/>
                  <a:pt x="3784523" y="4074630"/>
                  <a:pt x="3770197" y="4089355"/>
                </a:cubicBezTo>
                <a:cubicBezTo>
                  <a:pt x="3793278" y="4109252"/>
                  <a:pt x="3815961" y="4128354"/>
                  <a:pt x="3840236" y="4149445"/>
                </a:cubicBezTo>
                <a:cubicBezTo>
                  <a:pt x="3826706" y="4161384"/>
                  <a:pt x="3815961" y="4170139"/>
                  <a:pt x="3804819" y="4180087"/>
                </a:cubicBezTo>
                <a:cubicBezTo>
                  <a:pt x="3831879" y="4208740"/>
                  <a:pt x="3857348" y="4236199"/>
                  <a:pt x="3884011" y="4264851"/>
                </a:cubicBezTo>
                <a:cubicBezTo>
                  <a:pt x="3860930" y="4285943"/>
                  <a:pt x="3839042" y="4305840"/>
                  <a:pt x="3816359" y="4326136"/>
                </a:cubicBezTo>
                <a:cubicBezTo>
                  <a:pt x="3790492" y="4296290"/>
                  <a:pt x="3765819" y="4268035"/>
                  <a:pt x="3741146" y="4239382"/>
                </a:cubicBezTo>
                <a:cubicBezTo>
                  <a:pt x="3728412" y="4249331"/>
                  <a:pt x="3717667" y="4258086"/>
                  <a:pt x="3706127" y="4267637"/>
                </a:cubicBezTo>
                <a:cubicBezTo>
                  <a:pt x="3686229" y="4244158"/>
                  <a:pt x="3667127" y="4221872"/>
                  <a:pt x="3648025" y="4199189"/>
                </a:cubicBezTo>
                <a:cubicBezTo>
                  <a:pt x="3637679" y="4206751"/>
                  <a:pt x="3628924" y="4213516"/>
                  <a:pt x="3619373" y="4220679"/>
                </a:cubicBezTo>
                <a:cubicBezTo>
                  <a:pt x="3610618" y="4211128"/>
                  <a:pt x="3603057" y="4202373"/>
                  <a:pt x="3595098" y="4193220"/>
                </a:cubicBezTo>
                <a:cubicBezTo>
                  <a:pt x="3584751" y="4200781"/>
                  <a:pt x="3575996" y="4207148"/>
                  <a:pt x="3566445" y="4214311"/>
                </a:cubicBezTo>
                <a:cubicBezTo>
                  <a:pt x="3494018" y="4121589"/>
                  <a:pt x="3423183" y="4030060"/>
                  <a:pt x="3351551" y="3937735"/>
                </a:cubicBezTo>
                <a:cubicBezTo>
                  <a:pt x="3332450" y="3952061"/>
                  <a:pt x="3315338" y="3965193"/>
                  <a:pt x="3297828" y="3978326"/>
                </a:cubicBezTo>
                <a:cubicBezTo>
                  <a:pt x="3304195" y="3987877"/>
                  <a:pt x="3309368" y="3995836"/>
                  <a:pt x="3314940" y="4004591"/>
                </a:cubicBezTo>
                <a:cubicBezTo>
                  <a:pt x="3302205" y="4014142"/>
                  <a:pt x="3290665" y="4022896"/>
                  <a:pt x="3278726" y="4031651"/>
                </a:cubicBezTo>
                <a:cubicBezTo>
                  <a:pt x="3288675" y="4046773"/>
                  <a:pt x="3297430" y="4060702"/>
                  <a:pt x="3307379" y="4075824"/>
                </a:cubicBezTo>
                <a:cubicBezTo>
                  <a:pt x="3264798" y="4102089"/>
                  <a:pt x="3224207" y="4127558"/>
                  <a:pt x="3182422" y="4153425"/>
                </a:cubicBezTo>
                <a:cubicBezTo>
                  <a:pt x="3172871" y="4136710"/>
                  <a:pt x="3164514" y="4122384"/>
                  <a:pt x="3155759" y="4107660"/>
                </a:cubicBezTo>
                <a:cubicBezTo>
                  <a:pt x="3140637" y="4115619"/>
                  <a:pt x="3126708" y="4122782"/>
                  <a:pt x="3111188" y="4131140"/>
                </a:cubicBezTo>
                <a:cubicBezTo>
                  <a:pt x="3088505" y="4088558"/>
                  <a:pt x="3066220" y="4046773"/>
                  <a:pt x="3043537" y="4004193"/>
                </a:cubicBezTo>
                <a:cubicBezTo>
                  <a:pt x="3023241" y="4014539"/>
                  <a:pt x="3005333" y="4024090"/>
                  <a:pt x="2986629" y="4033641"/>
                </a:cubicBezTo>
                <a:cubicBezTo>
                  <a:pt x="3056669" y="4180087"/>
                  <a:pt x="3126311" y="4324942"/>
                  <a:pt x="3196350" y="4470990"/>
                </a:cubicBezTo>
                <a:cubicBezTo>
                  <a:pt x="3184014" y="4476960"/>
                  <a:pt x="3173269" y="4482133"/>
                  <a:pt x="3162524" y="4486908"/>
                </a:cubicBezTo>
                <a:cubicBezTo>
                  <a:pt x="3159738" y="4488102"/>
                  <a:pt x="3155361" y="4487307"/>
                  <a:pt x="3151779" y="4487307"/>
                </a:cubicBezTo>
                <a:cubicBezTo>
                  <a:pt x="3145014" y="4486908"/>
                  <a:pt x="3137453" y="4484123"/>
                  <a:pt x="3131882" y="4486113"/>
                </a:cubicBezTo>
                <a:cubicBezTo>
                  <a:pt x="3049108" y="4515959"/>
                  <a:pt x="2966732" y="4546601"/>
                  <a:pt x="2883958" y="4577244"/>
                </a:cubicBezTo>
                <a:cubicBezTo>
                  <a:pt x="2879182" y="4579233"/>
                  <a:pt x="2870427" y="4580825"/>
                  <a:pt x="2870029" y="4583213"/>
                </a:cubicBezTo>
                <a:cubicBezTo>
                  <a:pt x="2867244" y="4609876"/>
                  <a:pt x="2844561" y="4596743"/>
                  <a:pt x="2831428" y="4607488"/>
                </a:cubicBezTo>
                <a:cubicBezTo>
                  <a:pt x="2799990" y="4490888"/>
                  <a:pt x="2769745" y="4378666"/>
                  <a:pt x="2739103" y="4264851"/>
                </a:cubicBezTo>
                <a:cubicBezTo>
                  <a:pt x="2730746" y="4267239"/>
                  <a:pt x="2723981" y="4269229"/>
                  <a:pt x="2715624" y="4271616"/>
                </a:cubicBezTo>
                <a:cubicBezTo>
                  <a:pt x="2719604" y="4288729"/>
                  <a:pt x="2723185" y="4304647"/>
                  <a:pt x="2727563" y="4323748"/>
                </a:cubicBezTo>
                <a:cubicBezTo>
                  <a:pt x="2664288" y="4336085"/>
                  <a:pt x="2602606" y="4348421"/>
                  <a:pt x="2539729" y="4360758"/>
                </a:cubicBezTo>
                <a:cubicBezTo>
                  <a:pt x="2536148" y="4340462"/>
                  <a:pt x="2533362" y="4325340"/>
                  <a:pt x="2530576" y="4308228"/>
                </a:cubicBezTo>
                <a:cubicBezTo>
                  <a:pt x="2508291" y="4310616"/>
                  <a:pt x="2487598" y="4312606"/>
                  <a:pt x="2465710" y="4314993"/>
                </a:cubicBezTo>
                <a:cubicBezTo>
                  <a:pt x="2464118" y="4305044"/>
                  <a:pt x="2462925" y="4297483"/>
                  <a:pt x="2462129" y="4289524"/>
                </a:cubicBezTo>
                <a:cubicBezTo>
                  <a:pt x="2452578" y="4199189"/>
                  <a:pt x="2443027" y="4108854"/>
                  <a:pt x="2433476" y="4018519"/>
                </a:cubicBezTo>
                <a:cubicBezTo>
                  <a:pt x="2431486" y="4002203"/>
                  <a:pt x="2431088" y="4001805"/>
                  <a:pt x="2413181" y="4009366"/>
                </a:cubicBezTo>
                <a:cubicBezTo>
                  <a:pt x="2443027" y="4331309"/>
                  <a:pt x="2473271" y="4653650"/>
                  <a:pt x="2503118" y="4975594"/>
                </a:cubicBezTo>
                <a:cubicBezTo>
                  <a:pt x="2491179" y="4977981"/>
                  <a:pt x="2483220" y="4979175"/>
                  <a:pt x="2474465" y="4980767"/>
                </a:cubicBezTo>
                <a:cubicBezTo>
                  <a:pt x="2476057" y="5004644"/>
                  <a:pt x="2477649" y="5026929"/>
                  <a:pt x="2479241" y="5049612"/>
                </a:cubicBezTo>
                <a:cubicBezTo>
                  <a:pt x="2468098" y="5051204"/>
                  <a:pt x="2459343" y="5052796"/>
                  <a:pt x="2449792" y="5054388"/>
                </a:cubicBezTo>
                <a:cubicBezTo>
                  <a:pt x="2449792" y="5065531"/>
                  <a:pt x="2449792" y="5075082"/>
                  <a:pt x="2449792" y="5085428"/>
                </a:cubicBezTo>
                <a:cubicBezTo>
                  <a:pt x="2422732" y="5087816"/>
                  <a:pt x="2396467" y="5090204"/>
                  <a:pt x="2370202" y="5092591"/>
                </a:cubicBezTo>
                <a:cubicBezTo>
                  <a:pt x="2334386" y="5092591"/>
                  <a:pt x="2298571" y="5092591"/>
                  <a:pt x="2262755" y="5092591"/>
                </a:cubicBezTo>
                <a:cubicBezTo>
                  <a:pt x="2262755" y="5082245"/>
                  <a:pt x="2262755" y="5071500"/>
                  <a:pt x="2262755" y="5059561"/>
                </a:cubicBezTo>
                <a:cubicBezTo>
                  <a:pt x="2242459" y="5059561"/>
                  <a:pt x="2223357" y="5059561"/>
                  <a:pt x="2203062" y="5059561"/>
                </a:cubicBezTo>
                <a:cubicBezTo>
                  <a:pt x="2203062" y="5071500"/>
                  <a:pt x="2203062" y="5082245"/>
                  <a:pt x="2203062" y="5092591"/>
                </a:cubicBezTo>
                <a:cubicBezTo>
                  <a:pt x="2195103" y="5092591"/>
                  <a:pt x="2187144" y="5092591"/>
                  <a:pt x="2179185" y="5092591"/>
                </a:cubicBezTo>
                <a:cubicBezTo>
                  <a:pt x="2169236" y="5091795"/>
                  <a:pt x="2159685" y="5090204"/>
                  <a:pt x="2149736" y="5089408"/>
                </a:cubicBezTo>
                <a:cubicBezTo>
                  <a:pt x="2105166" y="5085826"/>
                  <a:pt x="2060197" y="5083041"/>
                  <a:pt x="2016422" y="5079857"/>
                </a:cubicBezTo>
                <a:cubicBezTo>
                  <a:pt x="2011647" y="5065133"/>
                  <a:pt x="2027167" y="5044837"/>
                  <a:pt x="2000504" y="5042847"/>
                </a:cubicBezTo>
                <a:cubicBezTo>
                  <a:pt x="2002892" y="5019368"/>
                  <a:pt x="2004882" y="4997481"/>
                  <a:pt x="2007270" y="4974399"/>
                </a:cubicBezTo>
                <a:cubicBezTo>
                  <a:pt x="1995729" y="4972012"/>
                  <a:pt x="1985780" y="4970022"/>
                  <a:pt x="1974637" y="4967634"/>
                </a:cubicBezTo>
                <a:cubicBezTo>
                  <a:pt x="2004086" y="4729659"/>
                  <a:pt x="2033136" y="4492878"/>
                  <a:pt x="2062187" y="4255300"/>
                </a:cubicBezTo>
                <a:cubicBezTo>
                  <a:pt x="2032341" y="4250923"/>
                  <a:pt x="2006076" y="4247341"/>
                  <a:pt x="1978219" y="4243362"/>
                </a:cubicBezTo>
                <a:cubicBezTo>
                  <a:pt x="1956332" y="4368717"/>
                  <a:pt x="1934842" y="4491684"/>
                  <a:pt x="1913353" y="4615845"/>
                </a:cubicBezTo>
                <a:cubicBezTo>
                  <a:pt x="1901414" y="4614253"/>
                  <a:pt x="1891864" y="4613059"/>
                  <a:pt x="1880721" y="4611467"/>
                </a:cubicBezTo>
                <a:cubicBezTo>
                  <a:pt x="1877139" y="4627783"/>
                  <a:pt x="1873956" y="4643304"/>
                  <a:pt x="1870374" y="4659620"/>
                </a:cubicBezTo>
                <a:cubicBezTo>
                  <a:pt x="1858834" y="4658028"/>
                  <a:pt x="1848885" y="4656834"/>
                  <a:pt x="1838538" y="4655242"/>
                </a:cubicBezTo>
                <a:cubicBezTo>
                  <a:pt x="1835752" y="4662803"/>
                  <a:pt x="1832967" y="4669171"/>
                  <a:pt x="1829783" y="4677925"/>
                </a:cubicBezTo>
                <a:cubicBezTo>
                  <a:pt x="1766111" y="4661609"/>
                  <a:pt x="1703632" y="4645293"/>
                  <a:pt x="1640756" y="4629375"/>
                </a:cubicBezTo>
                <a:cubicBezTo>
                  <a:pt x="1643144" y="4619427"/>
                  <a:pt x="1644337" y="4613059"/>
                  <a:pt x="1645929" y="4605498"/>
                </a:cubicBezTo>
                <a:cubicBezTo>
                  <a:pt x="1619664" y="4596743"/>
                  <a:pt x="1594196" y="4588386"/>
                  <a:pt x="1568329" y="4580029"/>
                </a:cubicBezTo>
                <a:cubicBezTo>
                  <a:pt x="1565145" y="4587988"/>
                  <a:pt x="1562359" y="4593957"/>
                  <a:pt x="1558380" y="4602713"/>
                </a:cubicBezTo>
                <a:cubicBezTo>
                  <a:pt x="1497493" y="4578437"/>
                  <a:pt x="1437005" y="4554162"/>
                  <a:pt x="1375720" y="4529887"/>
                </a:cubicBezTo>
                <a:cubicBezTo>
                  <a:pt x="1379699" y="4520336"/>
                  <a:pt x="1381689" y="4514367"/>
                  <a:pt x="1384475" y="4508000"/>
                </a:cubicBezTo>
                <a:cubicBezTo>
                  <a:pt x="1378506" y="4504020"/>
                  <a:pt x="1373730" y="4500837"/>
                  <a:pt x="1368557" y="4497255"/>
                </a:cubicBezTo>
                <a:cubicBezTo>
                  <a:pt x="1375322" y="4482133"/>
                  <a:pt x="1381689" y="4468205"/>
                  <a:pt x="1388454" y="4453082"/>
                </a:cubicBezTo>
                <a:cubicBezTo>
                  <a:pt x="1376516" y="4447113"/>
                  <a:pt x="1366169" y="4441542"/>
                  <a:pt x="1354628" y="4435573"/>
                </a:cubicBezTo>
                <a:cubicBezTo>
                  <a:pt x="1435015" y="4270423"/>
                  <a:pt x="1515401" y="4106068"/>
                  <a:pt x="1595389" y="3941714"/>
                </a:cubicBezTo>
                <a:cubicBezTo>
                  <a:pt x="1591012" y="3936939"/>
                  <a:pt x="1587430" y="3932959"/>
                  <a:pt x="1583849" y="3929378"/>
                </a:cubicBezTo>
                <a:cubicBezTo>
                  <a:pt x="1606930" y="3882021"/>
                  <a:pt x="1630011" y="3836257"/>
                  <a:pt x="1652694" y="3790493"/>
                </a:cubicBezTo>
                <a:cubicBezTo>
                  <a:pt x="1649909" y="3789299"/>
                  <a:pt x="1647123" y="3787707"/>
                  <a:pt x="1644337" y="3786513"/>
                </a:cubicBezTo>
                <a:cubicBezTo>
                  <a:pt x="1620460" y="3832675"/>
                  <a:pt x="1596583" y="3879236"/>
                  <a:pt x="1573104" y="3925398"/>
                </a:cubicBezTo>
                <a:cubicBezTo>
                  <a:pt x="1558778" y="3923010"/>
                  <a:pt x="1559176" y="3917041"/>
                  <a:pt x="1564349" y="3907092"/>
                </a:cubicBezTo>
                <a:cubicBezTo>
                  <a:pt x="1586634" y="3865307"/>
                  <a:pt x="1608522" y="3823125"/>
                  <a:pt x="1631205" y="3779350"/>
                </a:cubicBezTo>
                <a:cubicBezTo>
                  <a:pt x="1615287" y="3770993"/>
                  <a:pt x="1600563" y="3763034"/>
                  <a:pt x="1582655" y="3753483"/>
                </a:cubicBezTo>
                <a:cubicBezTo>
                  <a:pt x="1592206" y="3776564"/>
                  <a:pt x="1587828" y="3784125"/>
                  <a:pt x="1567135" y="3792482"/>
                </a:cubicBezTo>
                <a:cubicBezTo>
                  <a:pt x="1565145" y="3793676"/>
                  <a:pt x="1563155" y="3801237"/>
                  <a:pt x="1564349" y="3802829"/>
                </a:cubicBezTo>
                <a:cubicBezTo>
                  <a:pt x="1567533" y="3806808"/>
                  <a:pt x="1572706" y="3808798"/>
                  <a:pt x="1578277" y="3812380"/>
                </a:cubicBezTo>
                <a:cubicBezTo>
                  <a:pt x="1573104" y="3821533"/>
                  <a:pt x="1568329" y="3829890"/>
                  <a:pt x="1564349" y="3837053"/>
                </a:cubicBezTo>
                <a:cubicBezTo>
                  <a:pt x="1554798" y="3835063"/>
                  <a:pt x="1547635" y="3833869"/>
                  <a:pt x="1540472" y="3832277"/>
                </a:cubicBezTo>
                <a:cubicBezTo>
                  <a:pt x="1540074" y="3834267"/>
                  <a:pt x="1539278" y="3836655"/>
                  <a:pt x="1538880" y="3838645"/>
                </a:cubicBezTo>
                <a:cubicBezTo>
                  <a:pt x="1547635" y="3844216"/>
                  <a:pt x="1555992" y="3850185"/>
                  <a:pt x="1565145" y="3856155"/>
                </a:cubicBezTo>
                <a:cubicBezTo>
                  <a:pt x="1559972" y="3865307"/>
                  <a:pt x="1555196" y="3873664"/>
                  <a:pt x="1550421" y="3882419"/>
                </a:cubicBezTo>
                <a:cubicBezTo>
                  <a:pt x="1542064" y="3878042"/>
                  <a:pt x="1536095" y="3874062"/>
                  <a:pt x="1529329" y="3871277"/>
                </a:cubicBezTo>
                <a:cubicBezTo>
                  <a:pt x="1526544" y="3870083"/>
                  <a:pt x="1522564" y="3872073"/>
                  <a:pt x="1519380" y="3872471"/>
                </a:cubicBezTo>
                <a:cubicBezTo>
                  <a:pt x="1520972" y="3875654"/>
                  <a:pt x="1521370" y="3880032"/>
                  <a:pt x="1523758" y="3881623"/>
                </a:cubicBezTo>
                <a:cubicBezTo>
                  <a:pt x="1533309" y="3887593"/>
                  <a:pt x="1543258" y="3892766"/>
                  <a:pt x="1553604" y="3898736"/>
                </a:cubicBezTo>
                <a:cubicBezTo>
                  <a:pt x="1548033" y="3909082"/>
                  <a:pt x="1543258" y="3917439"/>
                  <a:pt x="1538482" y="3926592"/>
                </a:cubicBezTo>
                <a:cubicBezTo>
                  <a:pt x="1528533" y="3921021"/>
                  <a:pt x="1520574" y="3916245"/>
                  <a:pt x="1512217" y="3912664"/>
                </a:cubicBezTo>
                <a:cubicBezTo>
                  <a:pt x="1507840" y="3911072"/>
                  <a:pt x="1502667" y="3911868"/>
                  <a:pt x="1497493" y="3911868"/>
                </a:cubicBezTo>
                <a:cubicBezTo>
                  <a:pt x="1500279" y="3915449"/>
                  <a:pt x="1502269" y="3920225"/>
                  <a:pt x="1505850" y="3922613"/>
                </a:cubicBezTo>
                <a:cubicBezTo>
                  <a:pt x="1517391" y="3929776"/>
                  <a:pt x="1529329" y="3936143"/>
                  <a:pt x="1541666" y="3943306"/>
                </a:cubicBezTo>
                <a:cubicBezTo>
                  <a:pt x="1536095" y="3953653"/>
                  <a:pt x="1531319" y="3962010"/>
                  <a:pt x="1526544" y="3970765"/>
                </a:cubicBezTo>
                <a:cubicBezTo>
                  <a:pt x="1512217" y="3962806"/>
                  <a:pt x="1499881" y="3955643"/>
                  <a:pt x="1487544" y="3949673"/>
                </a:cubicBezTo>
                <a:cubicBezTo>
                  <a:pt x="1484361" y="3948081"/>
                  <a:pt x="1479585" y="3950071"/>
                  <a:pt x="1475606" y="3950071"/>
                </a:cubicBezTo>
                <a:cubicBezTo>
                  <a:pt x="1477596" y="3953255"/>
                  <a:pt x="1478789" y="3958030"/>
                  <a:pt x="1481973" y="3960020"/>
                </a:cubicBezTo>
                <a:cubicBezTo>
                  <a:pt x="1497493" y="3969173"/>
                  <a:pt x="1513809" y="3977928"/>
                  <a:pt x="1530125" y="3987081"/>
                </a:cubicBezTo>
                <a:cubicBezTo>
                  <a:pt x="1524952" y="3997428"/>
                  <a:pt x="1520176" y="4005784"/>
                  <a:pt x="1515799" y="4014142"/>
                </a:cubicBezTo>
                <a:cubicBezTo>
                  <a:pt x="1457300" y="3987081"/>
                  <a:pt x="1457300" y="3987081"/>
                  <a:pt x="1451729" y="3994244"/>
                </a:cubicBezTo>
                <a:cubicBezTo>
                  <a:pt x="1474412" y="4006580"/>
                  <a:pt x="1496697" y="4018917"/>
                  <a:pt x="1519380" y="4031651"/>
                </a:cubicBezTo>
                <a:cubicBezTo>
                  <a:pt x="1513809" y="4041600"/>
                  <a:pt x="1509830" y="4049957"/>
                  <a:pt x="1504656" y="4059508"/>
                </a:cubicBezTo>
                <a:cubicBezTo>
                  <a:pt x="1484361" y="4048763"/>
                  <a:pt x="1465657" y="4038019"/>
                  <a:pt x="1446157" y="4028468"/>
                </a:cubicBezTo>
                <a:cubicBezTo>
                  <a:pt x="1442178" y="4026478"/>
                  <a:pt x="1436607" y="4027672"/>
                  <a:pt x="1431433" y="4027672"/>
                </a:cubicBezTo>
                <a:cubicBezTo>
                  <a:pt x="1434219" y="4031253"/>
                  <a:pt x="1436607" y="4036427"/>
                  <a:pt x="1440188" y="4038417"/>
                </a:cubicBezTo>
                <a:cubicBezTo>
                  <a:pt x="1462473" y="4051151"/>
                  <a:pt x="1485157" y="4063487"/>
                  <a:pt x="1509034" y="4076222"/>
                </a:cubicBezTo>
                <a:cubicBezTo>
                  <a:pt x="1504258" y="4085773"/>
                  <a:pt x="1499881" y="4094528"/>
                  <a:pt x="1495503" y="4103283"/>
                </a:cubicBezTo>
                <a:cubicBezTo>
                  <a:pt x="1457698" y="4089355"/>
                  <a:pt x="1428648" y="4058314"/>
                  <a:pt x="1384475" y="4064681"/>
                </a:cubicBezTo>
                <a:cubicBezTo>
                  <a:pt x="1375720" y="4078212"/>
                  <a:pt x="1366169" y="4094528"/>
                  <a:pt x="1355424" y="4111640"/>
                </a:cubicBezTo>
                <a:cubicBezTo>
                  <a:pt x="1314435" y="4085375"/>
                  <a:pt x="1275436" y="4060304"/>
                  <a:pt x="1235641" y="4034835"/>
                </a:cubicBezTo>
                <a:cubicBezTo>
                  <a:pt x="1183907" y="4108456"/>
                  <a:pt x="1132571" y="4181679"/>
                  <a:pt x="1080838" y="4255698"/>
                </a:cubicBezTo>
                <a:cubicBezTo>
                  <a:pt x="1068103" y="4247341"/>
                  <a:pt x="1057358" y="4239780"/>
                  <a:pt x="1045420" y="4231821"/>
                </a:cubicBezTo>
                <a:cubicBezTo>
                  <a:pt x="1036267" y="4243760"/>
                  <a:pt x="1027512" y="4255300"/>
                  <a:pt x="1017563" y="4268035"/>
                </a:cubicBezTo>
                <a:cubicBezTo>
                  <a:pt x="1006420" y="4260076"/>
                  <a:pt x="995676" y="4252515"/>
                  <a:pt x="984533" y="4244556"/>
                </a:cubicBezTo>
                <a:cubicBezTo>
                  <a:pt x="978166" y="4251321"/>
                  <a:pt x="972595" y="4257688"/>
                  <a:pt x="964636" y="4266045"/>
                </a:cubicBezTo>
                <a:cubicBezTo>
                  <a:pt x="904943" y="4215505"/>
                  <a:pt x="846046" y="4165363"/>
                  <a:pt x="786353" y="4114425"/>
                </a:cubicBezTo>
                <a:cubicBezTo>
                  <a:pt x="793516" y="4105273"/>
                  <a:pt x="798690" y="4098905"/>
                  <a:pt x="804261" y="4092140"/>
                </a:cubicBezTo>
                <a:cubicBezTo>
                  <a:pt x="796302" y="4083783"/>
                  <a:pt x="788741" y="4075824"/>
                  <a:pt x="781180" y="4067467"/>
                </a:cubicBezTo>
                <a:cubicBezTo>
                  <a:pt x="792322" y="4055927"/>
                  <a:pt x="802271" y="4045580"/>
                  <a:pt x="812220" y="4034835"/>
                </a:cubicBezTo>
                <a:cubicBezTo>
                  <a:pt x="801873" y="4024090"/>
                  <a:pt x="793516" y="4014937"/>
                  <a:pt x="783965" y="4004988"/>
                </a:cubicBezTo>
                <a:cubicBezTo>
                  <a:pt x="870719" y="3919827"/>
                  <a:pt x="957074" y="3835461"/>
                  <a:pt x="1043430" y="3750697"/>
                </a:cubicBezTo>
                <a:cubicBezTo>
                  <a:pt x="1033083" y="3739555"/>
                  <a:pt x="1023930" y="3729208"/>
                  <a:pt x="1013584" y="3718065"/>
                </a:cubicBezTo>
                <a:cubicBezTo>
                  <a:pt x="1083225" y="3653199"/>
                  <a:pt x="1152071" y="3589527"/>
                  <a:pt x="1220917" y="3525059"/>
                </a:cubicBezTo>
                <a:cubicBezTo>
                  <a:pt x="1202213" y="3512324"/>
                  <a:pt x="1185897" y="3501181"/>
                  <a:pt x="1167989" y="3489243"/>
                </a:cubicBezTo>
                <a:cubicBezTo>
                  <a:pt x="1165999" y="3490835"/>
                  <a:pt x="1162418" y="3494416"/>
                  <a:pt x="1158040" y="3498396"/>
                </a:cubicBezTo>
                <a:cubicBezTo>
                  <a:pt x="1166795" y="3509140"/>
                  <a:pt x="1175152" y="3519089"/>
                  <a:pt x="1184305" y="3529834"/>
                </a:cubicBezTo>
                <a:cubicBezTo>
                  <a:pt x="1178336" y="3535007"/>
                  <a:pt x="1173560" y="3538987"/>
                  <a:pt x="1167989" y="3543762"/>
                </a:cubicBezTo>
                <a:cubicBezTo>
                  <a:pt x="1158438" y="3533415"/>
                  <a:pt x="1149683" y="3523865"/>
                  <a:pt x="1139734" y="3513120"/>
                </a:cubicBezTo>
                <a:cubicBezTo>
                  <a:pt x="1135357" y="3517497"/>
                  <a:pt x="1131377" y="3521079"/>
                  <a:pt x="1127000" y="3525059"/>
                </a:cubicBezTo>
                <a:cubicBezTo>
                  <a:pt x="1136551" y="3536599"/>
                  <a:pt x="1144908" y="3546548"/>
                  <a:pt x="1154061" y="3557293"/>
                </a:cubicBezTo>
                <a:cubicBezTo>
                  <a:pt x="1147693" y="3562466"/>
                  <a:pt x="1142918" y="3566446"/>
                  <a:pt x="1137745" y="3571221"/>
                </a:cubicBezTo>
                <a:cubicBezTo>
                  <a:pt x="1127000" y="3560078"/>
                  <a:pt x="1117847" y="3550528"/>
                  <a:pt x="1107898" y="3539783"/>
                </a:cubicBezTo>
                <a:cubicBezTo>
                  <a:pt x="1103123" y="3544558"/>
                  <a:pt x="1099541" y="3547742"/>
                  <a:pt x="1095562" y="3551721"/>
                </a:cubicBezTo>
                <a:cubicBezTo>
                  <a:pt x="1105113" y="3562864"/>
                  <a:pt x="1113868" y="3573609"/>
                  <a:pt x="1123418" y="3584751"/>
                </a:cubicBezTo>
                <a:cubicBezTo>
                  <a:pt x="1117449" y="3589527"/>
                  <a:pt x="1112674" y="3593904"/>
                  <a:pt x="1107102" y="3598680"/>
                </a:cubicBezTo>
                <a:cubicBezTo>
                  <a:pt x="1096756" y="3587537"/>
                  <a:pt x="1086807" y="3577190"/>
                  <a:pt x="1075266" y="3564854"/>
                </a:cubicBezTo>
                <a:cubicBezTo>
                  <a:pt x="1070491" y="3569629"/>
                  <a:pt x="1066909" y="3573211"/>
                  <a:pt x="1062930" y="3576792"/>
                </a:cubicBezTo>
                <a:cubicBezTo>
                  <a:pt x="1074072" y="3589925"/>
                  <a:pt x="1083225" y="3600272"/>
                  <a:pt x="1093174" y="3612210"/>
                </a:cubicBezTo>
                <a:cubicBezTo>
                  <a:pt x="1087603" y="3617383"/>
                  <a:pt x="1082429" y="3621761"/>
                  <a:pt x="1076858" y="3626536"/>
                </a:cubicBezTo>
                <a:cubicBezTo>
                  <a:pt x="1066113" y="3614598"/>
                  <a:pt x="1056164" y="3603853"/>
                  <a:pt x="1044624" y="3591118"/>
                </a:cubicBezTo>
                <a:cubicBezTo>
                  <a:pt x="1027114" y="3618179"/>
                  <a:pt x="1059746" y="3623751"/>
                  <a:pt x="1061338" y="3641658"/>
                </a:cubicBezTo>
                <a:cubicBezTo>
                  <a:pt x="1056960" y="3645240"/>
                  <a:pt x="1052185" y="3649220"/>
                  <a:pt x="1046614" y="3653995"/>
                </a:cubicBezTo>
                <a:cubicBezTo>
                  <a:pt x="1035471" y="3642454"/>
                  <a:pt x="1025522" y="3631312"/>
                  <a:pt x="1014379" y="3619373"/>
                </a:cubicBezTo>
                <a:cubicBezTo>
                  <a:pt x="1009206" y="3623751"/>
                  <a:pt x="1005625" y="3626536"/>
                  <a:pt x="1001247" y="3630118"/>
                </a:cubicBezTo>
                <a:cubicBezTo>
                  <a:pt x="1013186" y="3644444"/>
                  <a:pt x="1022737" y="3655985"/>
                  <a:pt x="1032685" y="3667923"/>
                </a:cubicBezTo>
                <a:cubicBezTo>
                  <a:pt x="1026318" y="3673097"/>
                  <a:pt x="1021543" y="3677076"/>
                  <a:pt x="1016767" y="3681056"/>
                </a:cubicBezTo>
                <a:cubicBezTo>
                  <a:pt x="982145" y="3648026"/>
                  <a:pt x="982145" y="3648026"/>
                  <a:pt x="972197" y="3659566"/>
                </a:cubicBezTo>
                <a:cubicBezTo>
                  <a:pt x="981747" y="3671107"/>
                  <a:pt x="991696" y="3682647"/>
                  <a:pt x="1002043" y="3694984"/>
                </a:cubicBezTo>
                <a:cubicBezTo>
                  <a:pt x="996472" y="3700157"/>
                  <a:pt x="991696" y="3704535"/>
                  <a:pt x="986125" y="3709708"/>
                </a:cubicBezTo>
                <a:cubicBezTo>
                  <a:pt x="974584" y="3697372"/>
                  <a:pt x="963840" y="3685831"/>
                  <a:pt x="952697" y="3673495"/>
                </a:cubicBezTo>
                <a:cubicBezTo>
                  <a:pt x="947922" y="3677872"/>
                  <a:pt x="944340" y="3681056"/>
                  <a:pt x="939565" y="3685035"/>
                </a:cubicBezTo>
                <a:cubicBezTo>
                  <a:pt x="950309" y="3697770"/>
                  <a:pt x="960258" y="3709708"/>
                  <a:pt x="971401" y="3722841"/>
                </a:cubicBezTo>
                <a:cubicBezTo>
                  <a:pt x="965033" y="3728810"/>
                  <a:pt x="959064" y="3733585"/>
                  <a:pt x="952299" y="3739953"/>
                </a:cubicBezTo>
                <a:cubicBezTo>
                  <a:pt x="938769" y="3724432"/>
                  <a:pt x="926034" y="3710106"/>
                  <a:pt x="912504" y="3694984"/>
                </a:cubicBezTo>
                <a:cubicBezTo>
                  <a:pt x="898973" y="3706127"/>
                  <a:pt x="886239" y="3716473"/>
                  <a:pt x="871117" y="3729208"/>
                </a:cubicBezTo>
                <a:cubicBezTo>
                  <a:pt x="831720" y="3677474"/>
                  <a:pt x="793516" y="3626934"/>
                  <a:pt x="754915" y="3575996"/>
                </a:cubicBezTo>
                <a:cubicBezTo>
                  <a:pt x="771231" y="3564456"/>
                  <a:pt x="784363" y="3554905"/>
                  <a:pt x="798690" y="3544956"/>
                </a:cubicBezTo>
                <a:cubicBezTo>
                  <a:pt x="786751" y="3525854"/>
                  <a:pt x="775210" y="3508344"/>
                  <a:pt x="763272" y="3489243"/>
                </a:cubicBezTo>
                <a:cubicBezTo>
                  <a:pt x="828934" y="3447856"/>
                  <a:pt x="893402" y="3407663"/>
                  <a:pt x="957472" y="3367470"/>
                </a:cubicBezTo>
                <a:cubicBezTo>
                  <a:pt x="932003" y="3322501"/>
                  <a:pt x="907728" y="3279522"/>
                  <a:pt x="882259" y="3233758"/>
                </a:cubicBezTo>
                <a:cubicBezTo>
                  <a:pt x="872709" y="3254053"/>
                  <a:pt x="861566" y="3265992"/>
                  <a:pt x="844852" y="3259227"/>
                </a:cubicBezTo>
                <a:cubicBezTo>
                  <a:pt x="832913" y="3268777"/>
                  <a:pt x="822965" y="3276339"/>
                  <a:pt x="810628" y="3286287"/>
                </a:cubicBezTo>
                <a:cubicBezTo>
                  <a:pt x="788741" y="3238135"/>
                  <a:pt x="768445" y="3193565"/>
                  <a:pt x="748150" y="3148596"/>
                </a:cubicBezTo>
                <a:cubicBezTo>
                  <a:pt x="731038" y="3155361"/>
                  <a:pt x="715518" y="3161330"/>
                  <a:pt x="698804" y="3167698"/>
                </a:cubicBezTo>
                <a:cubicBezTo>
                  <a:pt x="692834" y="3152973"/>
                  <a:pt x="687263" y="3139841"/>
                  <a:pt x="681294" y="3125515"/>
                </a:cubicBezTo>
                <a:cubicBezTo>
                  <a:pt x="667763" y="3129892"/>
                  <a:pt x="655427" y="3133872"/>
                  <a:pt x="640703" y="3139045"/>
                </a:cubicBezTo>
                <a:cubicBezTo>
                  <a:pt x="625978" y="3091689"/>
                  <a:pt x="611652" y="3045924"/>
                  <a:pt x="596928" y="2999364"/>
                </a:cubicBezTo>
                <a:cubicBezTo>
                  <a:pt x="612050" y="2994986"/>
                  <a:pt x="624387" y="2991007"/>
                  <a:pt x="637917" y="2987027"/>
                </a:cubicBezTo>
                <a:cubicBezTo>
                  <a:pt x="634335" y="2970313"/>
                  <a:pt x="630754" y="2955191"/>
                  <a:pt x="626774" y="2938079"/>
                </a:cubicBezTo>
                <a:cubicBezTo>
                  <a:pt x="673335" y="2926937"/>
                  <a:pt x="718701" y="2915794"/>
                  <a:pt x="765262" y="2904651"/>
                </a:cubicBezTo>
                <a:cubicBezTo>
                  <a:pt x="744966" y="2811929"/>
                  <a:pt x="729844" y="2720400"/>
                  <a:pt x="726262" y="2625289"/>
                </a:cubicBezTo>
                <a:cubicBezTo>
                  <a:pt x="780384" y="2622504"/>
                  <a:pt x="831720" y="2619718"/>
                  <a:pt x="883851" y="2616932"/>
                </a:cubicBezTo>
                <a:cubicBezTo>
                  <a:pt x="883851" y="2563607"/>
                  <a:pt x="883851" y="2512271"/>
                  <a:pt x="883851" y="2459343"/>
                </a:cubicBezTo>
                <a:cubicBezTo>
                  <a:pt x="872311" y="2458547"/>
                  <a:pt x="861168" y="2457353"/>
                  <a:pt x="850025" y="2456558"/>
                </a:cubicBezTo>
                <a:cubicBezTo>
                  <a:pt x="814608" y="2454170"/>
                  <a:pt x="778792" y="2452180"/>
                  <a:pt x="742976" y="2450190"/>
                </a:cubicBezTo>
                <a:cubicBezTo>
                  <a:pt x="732232" y="2449792"/>
                  <a:pt x="723875" y="2447405"/>
                  <a:pt x="731834" y="2433476"/>
                </a:cubicBezTo>
                <a:cubicBezTo>
                  <a:pt x="783169" y="2437058"/>
                  <a:pt x="834505" y="2440639"/>
                  <a:pt x="887035" y="2444221"/>
                </a:cubicBezTo>
                <a:cubicBezTo>
                  <a:pt x="888229" y="2428303"/>
                  <a:pt x="889025" y="2415170"/>
                  <a:pt x="889821" y="2399252"/>
                </a:cubicBezTo>
                <a:cubicBezTo>
                  <a:pt x="838087" y="2388110"/>
                  <a:pt x="787149" y="2377763"/>
                  <a:pt x="734619" y="2366620"/>
                </a:cubicBezTo>
                <a:cubicBezTo>
                  <a:pt x="743772" y="2349111"/>
                  <a:pt x="730640" y="2342743"/>
                  <a:pt x="718303" y="2333590"/>
                </a:cubicBezTo>
                <a:cubicBezTo>
                  <a:pt x="685273" y="2309315"/>
                  <a:pt x="650253" y="2286234"/>
                  <a:pt x="622397" y="2256786"/>
                </a:cubicBezTo>
                <a:cubicBezTo>
                  <a:pt x="495848" y="2123870"/>
                  <a:pt x="460828" y="1962699"/>
                  <a:pt x="485103" y="1785610"/>
                </a:cubicBezTo>
                <a:cubicBezTo>
                  <a:pt x="499828" y="1678163"/>
                  <a:pt x="541215" y="1580267"/>
                  <a:pt x="602101" y="1490728"/>
                </a:cubicBezTo>
                <a:cubicBezTo>
                  <a:pt x="607673" y="1482769"/>
                  <a:pt x="616030" y="1474412"/>
                  <a:pt x="596530" y="1469637"/>
                </a:cubicBezTo>
                <a:cubicBezTo>
                  <a:pt x="571061" y="1512218"/>
                  <a:pt x="545194" y="1555594"/>
                  <a:pt x="518929" y="1599767"/>
                </a:cubicBezTo>
                <a:cubicBezTo>
                  <a:pt x="495848" y="1587430"/>
                  <a:pt x="473563" y="1575492"/>
                  <a:pt x="449288" y="1562359"/>
                </a:cubicBezTo>
                <a:cubicBezTo>
                  <a:pt x="478338" y="1513809"/>
                  <a:pt x="505797" y="1467249"/>
                  <a:pt x="534052" y="1419893"/>
                </a:cubicBezTo>
                <a:cubicBezTo>
                  <a:pt x="528082" y="1415515"/>
                  <a:pt x="522909" y="1411934"/>
                  <a:pt x="515746" y="1406760"/>
                </a:cubicBezTo>
                <a:cubicBezTo>
                  <a:pt x="487889" y="1452923"/>
                  <a:pt x="460828" y="1498289"/>
                  <a:pt x="432972" y="1544452"/>
                </a:cubicBezTo>
                <a:cubicBezTo>
                  <a:pt x="410288" y="1532115"/>
                  <a:pt x="388401" y="1520177"/>
                  <a:pt x="365320" y="1507442"/>
                </a:cubicBezTo>
                <a:cubicBezTo>
                  <a:pt x="395564" y="1457300"/>
                  <a:pt x="424217" y="1408750"/>
                  <a:pt x="453665" y="1359802"/>
                </a:cubicBezTo>
                <a:cubicBezTo>
                  <a:pt x="447298" y="1355424"/>
                  <a:pt x="441727" y="1351047"/>
                  <a:pt x="433768" y="1345476"/>
                </a:cubicBezTo>
                <a:cubicBezTo>
                  <a:pt x="404717" y="1393628"/>
                  <a:pt x="376463" y="1440586"/>
                  <a:pt x="347412" y="1488340"/>
                </a:cubicBezTo>
                <a:cubicBezTo>
                  <a:pt x="325525" y="1476402"/>
                  <a:pt x="304035" y="1464463"/>
                  <a:pt x="281750" y="1452127"/>
                </a:cubicBezTo>
                <a:cubicBezTo>
                  <a:pt x="313188" y="1399995"/>
                  <a:pt x="343035" y="1350251"/>
                  <a:pt x="373677" y="1299313"/>
                </a:cubicBezTo>
                <a:cubicBezTo>
                  <a:pt x="366912" y="1294538"/>
                  <a:pt x="360544" y="1289364"/>
                  <a:pt x="352585" y="1283395"/>
                </a:cubicBezTo>
                <a:cubicBezTo>
                  <a:pt x="321545" y="1334333"/>
                  <a:pt x="292097" y="1382883"/>
                  <a:pt x="262250" y="1431831"/>
                </a:cubicBezTo>
                <a:cubicBezTo>
                  <a:pt x="240761" y="1419893"/>
                  <a:pt x="220863" y="1408750"/>
                  <a:pt x="198578" y="1396413"/>
                </a:cubicBezTo>
                <a:cubicBezTo>
                  <a:pt x="231210" y="1342690"/>
                  <a:pt x="263046" y="1290558"/>
                  <a:pt x="294882" y="1237631"/>
                </a:cubicBezTo>
                <a:cubicBezTo>
                  <a:pt x="286923" y="1231263"/>
                  <a:pt x="279760" y="1225692"/>
                  <a:pt x="272597" y="1220121"/>
                </a:cubicBezTo>
                <a:cubicBezTo>
                  <a:pt x="246332" y="1251161"/>
                  <a:pt x="222853" y="1282201"/>
                  <a:pt x="196190" y="1310854"/>
                </a:cubicBezTo>
                <a:cubicBezTo>
                  <a:pt x="177089" y="1331149"/>
                  <a:pt x="155201" y="1350251"/>
                  <a:pt x="132120" y="1366567"/>
                </a:cubicBezTo>
                <a:cubicBezTo>
                  <a:pt x="111029" y="1381291"/>
                  <a:pt x="97100" y="1371740"/>
                  <a:pt x="97100" y="1345476"/>
                </a:cubicBezTo>
                <a:cubicBezTo>
                  <a:pt x="97100" y="1340700"/>
                  <a:pt x="97896" y="1335925"/>
                  <a:pt x="98692" y="1331547"/>
                </a:cubicBezTo>
                <a:cubicBezTo>
                  <a:pt x="108243" y="1273048"/>
                  <a:pt x="132120" y="1220121"/>
                  <a:pt x="158385" y="1167989"/>
                </a:cubicBezTo>
                <a:cubicBezTo>
                  <a:pt x="170721" y="1142918"/>
                  <a:pt x="170721" y="1137347"/>
                  <a:pt x="149630" y="1118245"/>
                </a:cubicBezTo>
                <a:cubicBezTo>
                  <a:pt x="121375" y="1092776"/>
                  <a:pt x="92325" y="1068899"/>
                  <a:pt x="63672" y="1044226"/>
                </a:cubicBezTo>
                <a:cubicBezTo>
                  <a:pt x="42581" y="1026318"/>
                  <a:pt x="21091" y="1008808"/>
                  <a:pt x="0" y="990900"/>
                </a:cubicBezTo>
                <a:cubicBezTo>
                  <a:pt x="0" y="988115"/>
                  <a:pt x="0" y="985727"/>
                  <a:pt x="0" y="982941"/>
                </a:cubicBezTo>
                <a:cubicBezTo>
                  <a:pt x="4377" y="979360"/>
                  <a:pt x="8755" y="975778"/>
                  <a:pt x="14724" y="971401"/>
                </a:cubicBezTo>
                <a:cubicBezTo>
                  <a:pt x="80784" y="1007216"/>
                  <a:pt x="147640" y="1043828"/>
                  <a:pt x="215292" y="1080440"/>
                </a:cubicBezTo>
                <a:cubicBezTo>
                  <a:pt x="220067" y="1074868"/>
                  <a:pt x="223649" y="1069297"/>
                  <a:pt x="228424" y="1064919"/>
                </a:cubicBezTo>
                <a:cubicBezTo>
                  <a:pt x="266628" y="1027512"/>
                  <a:pt x="304433" y="989707"/>
                  <a:pt x="344228" y="953891"/>
                </a:cubicBezTo>
                <a:cubicBezTo>
                  <a:pt x="355371" y="943544"/>
                  <a:pt x="371687" y="938371"/>
                  <a:pt x="386809" y="933993"/>
                </a:cubicBezTo>
                <a:cubicBezTo>
                  <a:pt x="403125" y="929616"/>
                  <a:pt x="413074" y="937973"/>
                  <a:pt x="411880" y="955085"/>
                </a:cubicBezTo>
                <a:cubicBezTo>
                  <a:pt x="410686" y="968615"/>
                  <a:pt x="408697" y="983339"/>
                  <a:pt x="402727" y="995278"/>
                </a:cubicBezTo>
                <a:cubicBezTo>
                  <a:pt x="380840" y="1039053"/>
                  <a:pt x="356963" y="1082031"/>
                  <a:pt x="333882" y="1125010"/>
                </a:cubicBezTo>
                <a:cubicBezTo>
                  <a:pt x="330300" y="1130979"/>
                  <a:pt x="326719" y="1136949"/>
                  <a:pt x="322739" y="1143714"/>
                </a:cubicBezTo>
                <a:cubicBezTo>
                  <a:pt x="332290" y="1149285"/>
                  <a:pt x="340249" y="1154061"/>
                  <a:pt x="347810" y="1158438"/>
                </a:cubicBezTo>
                <a:cubicBezTo>
                  <a:pt x="386013" y="1109888"/>
                  <a:pt x="423023" y="1062930"/>
                  <a:pt x="460828" y="1014777"/>
                </a:cubicBezTo>
                <a:cubicBezTo>
                  <a:pt x="480726" y="1031889"/>
                  <a:pt x="498634" y="1046614"/>
                  <a:pt x="516144" y="1061736"/>
                </a:cubicBezTo>
                <a:cubicBezTo>
                  <a:pt x="480726" y="1107102"/>
                  <a:pt x="446104" y="1151275"/>
                  <a:pt x="410686" y="1196642"/>
                </a:cubicBezTo>
                <a:cubicBezTo>
                  <a:pt x="420237" y="1202213"/>
                  <a:pt x="426604" y="1206192"/>
                  <a:pt x="433370" y="1210172"/>
                </a:cubicBezTo>
                <a:cubicBezTo>
                  <a:pt x="469981" y="1164010"/>
                  <a:pt x="505797" y="1118643"/>
                  <a:pt x="542408" y="1072481"/>
                </a:cubicBezTo>
                <a:cubicBezTo>
                  <a:pt x="562704" y="1089990"/>
                  <a:pt x="581010" y="1105511"/>
                  <a:pt x="599316" y="1121031"/>
                </a:cubicBezTo>
                <a:cubicBezTo>
                  <a:pt x="565092" y="1164805"/>
                  <a:pt x="531664" y="1206590"/>
                  <a:pt x="497838" y="1249967"/>
                </a:cubicBezTo>
                <a:cubicBezTo>
                  <a:pt x="505797" y="1255141"/>
                  <a:pt x="511766" y="1259120"/>
                  <a:pt x="518133" y="1263100"/>
                </a:cubicBezTo>
                <a:cubicBezTo>
                  <a:pt x="553551" y="1218927"/>
                  <a:pt x="588173" y="1175550"/>
                  <a:pt x="623591" y="1130979"/>
                </a:cubicBezTo>
                <a:cubicBezTo>
                  <a:pt x="644284" y="1148887"/>
                  <a:pt x="662988" y="1165203"/>
                  <a:pt x="681692" y="1181121"/>
                </a:cubicBezTo>
                <a:cubicBezTo>
                  <a:pt x="647866" y="1223702"/>
                  <a:pt x="616030" y="1263895"/>
                  <a:pt x="583398" y="1305283"/>
                </a:cubicBezTo>
                <a:cubicBezTo>
                  <a:pt x="591755" y="1310456"/>
                  <a:pt x="597326" y="1313639"/>
                  <a:pt x="602499" y="1316823"/>
                </a:cubicBezTo>
                <a:cubicBezTo>
                  <a:pt x="636723" y="1274242"/>
                  <a:pt x="670151" y="1232457"/>
                  <a:pt x="704375" y="1190274"/>
                </a:cubicBezTo>
                <a:cubicBezTo>
                  <a:pt x="725864" y="1208978"/>
                  <a:pt x="744966" y="1225294"/>
                  <a:pt x="764068" y="1242008"/>
                </a:cubicBezTo>
                <a:cubicBezTo>
                  <a:pt x="732232" y="1281803"/>
                  <a:pt x="701589" y="1320405"/>
                  <a:pt x="669355" y="1360598"/>
                </a:cubicBezTo>
                <a:cubicBezTo>
                  <a:pt x="676916" y="1364975"/>
                  <a:pt x="682090" y="1367761"/>
                  <a:pt x="686865" y="1370547"/>
                </a:cubicBezTo>
                <a:cubicBezTo>
                  <a:pt x="719895" y="1329955"/>
                  <a:pt x="751731" y="1290558"/>
                  <a:pt x="784363" y="1250365"/>
                </a:cubicBezTo>
                <a:cubicBezTo>
                  <a:pt x="795904" y="1260314"/>
                  <a:pt x="804659" y="1268671"/>
                  <a:pt x="814210" y="1275436"/>
                </a:cubicBezTo>
                <a:cubicBezTo>
                  <a:pt x="817791" y="1278222"/>
                  <a:pt x="825352" y="1279416"/>
                  <a:pt x="829332" y="1277426"/>
                </a:cubicBezTo>
                <a:cubicBezTo>
                  <a:pt x="852015" y="1267079"/>
                  <a:pt x="874300" y="1255141"/>
                  <a:pt x="898178" y="1243202"/>
                </a:cubicBezTo>
                <a:cubicBezTo>
                  <a:pt x="858382" y="1205397"/>
                  <a:pt x="819383" y="1167989"/>
                  <a:pt x="777598" y="1127796"/>
                </a:cubicBezTo>
                <a:cubicBezTo>
                  <a:pt x="795904" y="1111878"/>
                  <a:pt x="812220" y="1097552"/>
                  <a:pt x="829730" y="1082031"/>
                </a:cubicBezTo>
                <a:cubicBezTo>
                  <a:pt x="821771" y="1074868"/>
                  <a:pt x="816995" y="1070093"/>
                  <a:pt x="809434" y="1062930"/>
                </a:cubicBezTo>
                <a:cubicBezTo>
                  <a:pt x="792720" y="1080042"/>
                  <a:pt x="777200" y="1096358"/>
                  <a:pt x="762078" y="1111878"/>
                </a:cubicBezTo>
                <a:cubicBezTo>
                  <a:pt x="754915" y="1105909"/>
                  <a:pt x="747752" y="1100337"/>
                  <a:pt x="740589" y="1094368"/>
                </a:cubicBezTo>
                <a:cubicBezTo>
                  <a:pt x="750935" y="1083623"/>
                  <a:pt x="758894" y="1074868"/>
                  <a:pt x="768843" y="1064124"/>
                </a:cubicBezTo>
                <a:cubicBezTo>
                  <a:pt x="758098" y="1055767"/>
                  <a:pt x="749343" y="1049001"/>
                  <a:pt x="734619" y="1037859"/>
                </a:cubicBezTo>
                <a:cubicBezTo>
                  <a:pt x="750139" y="1027910"/>
                  <a:pt x="761680" y="1020349"/>
                  <a:pt x="778394" y="1009604"/>
                </a:cubicBezTo>
                <a:cubicBezTo>
                  <a:pt x="750537" y="985329"/>
                  <a:pt x="728650" y="966227"/>
                  <a:pt x="703181" y="943544"/>
                </a:cubicBezTo>
                <a:cubicBezTo>
                  <a:pt x="717507" y="932401"/>
                  <a:pt x="728650" y="923249"/>
                  <a:pt x="740589" y="914096"/>
                </a:cubicBezTo>
                <a:cubicBezTo>
                  <a:pt x="712732" y="884647"/>
                  <a:pt x="687263" y="857189"/>
                  <a:pt x="660998" y="828934"/>
                </a:cubicBezTo>
                <a:cubicBezTo>
                  <a:pt x="684477" y="807445"/>
                  <a:pt x="705967" y="787945"/>
                  <a:pt x="728650" y="767649"/>
                </a:cubicBezTo>
                <a:cubicBezTo>
                  <a:pt x="754119" y="797098"/>
                  <a:pt x="778792" y="825750"/>
                  <a:pt x="804261" y="854801"/>
                </a:cubicBezTo>
                <a:cubicBezTo>
                  <a:pt x="816597" y="844852"/>
                  <a:pt x="827740" y="835699"/>
                  <a:pt x="839281" y="826148"/>
                </a:cubicBezTo>
                <a:cubicBezTo>
                  <a:pt x="859178" y="849627"/>
                  <a:pt x="877882" y="871913"/>
                  <a:pt x="896984" y="894994"/>
                </a:cubicBezTo>
                <a:cubicBezTo>
                  <a:pt x="907330" y="887433"/>
                  <a:pt x="916483" y="880270"/>
                  <a:pt x="926034" y="873107"/>
                </a:cubicBezTo>
                <a:cubicBezTo>
                  <a:pt x="934789" y="883453"/>
                  <a:pt x="941952" y="891810"/>
                  <a:pt x="949911" y="900963"/>
                </a:cubicBezTo>
                <a:cubicBezTo>
                  <a:pt x="959860" y="893800"/>
                  <a:pt x="968615" y="887035"/>
                  <a:pt x="978962" y="879872"/>
                </a:cubicBezTo>
                <a:cubicBezTo>
                  <a:pt x="1050593" y="972197"/>
                  <a:pt x="1121429" y="1063726"/>
                  <a:pt x="1193458" y="1156051"/>
                </a:cubicBezTo>
                <a:cubicBezTo>
                  <a:pt x="1212162" y="1142122"/>
                  <a:pt x="1229274" y="1128990"/>
                  <a:pt x="1247181" y="1115857"/>
                </a:cubicBezTo>
                <a:cubicBezTo>
                  <a:pt x="1241212" y="1106704"/>
                  <a:pt x="1236039" y="1098348"/>
                  <a:pt x="1230070" y="1089195"/>
                </a:cubicBezTo>
                <a:cubicBezTo>
                  <a:pt x="1242406" y="1080042"/>
                  <a:pt x="1253947" y="1071685"/>
                  <a:pt x="1266283" y="1062532"/>
                </a:cubicBezTo>
                <a:cubicBezTo>
                  <a:pt x="1256732" y="1047410"/>
                  <a:pt x="1247977" y="1033879"/>
                  <a:pt x="1237631" y="1017961"/>
                </a:cubicBezTo>
                <a:cubicBezTo>
                  <a:pt x="1279814" y="992094"/>
                  <a:pt x="1320405" y="966625"/>
                  <a:pt x="1362587" y="940758"/>
                </a:cubicBezTo>
                <a:cubicBezTo>
                  <a:pt x="1372138" y="957074"/>
                  <a:pt x="1380495" y="971003"/>
                  <a:pt x="1389250" y="986125"/>
                </a:cubicBezTo>
                <a:cubicBezTo>
                  <a:pt x="1403974" y="978166"/>
                  <a:pt x="1418301" y="970605"/>
                  <a:pt x="1433821" y="962646"/>
                </a:cubicBezTo>
                <a:cubicBezTo>
                  <a:pt x="1456902" y="1005227"/>
                  <a:pt x="1478789" y="1046614"/>
                  <a:pt x="1501473" y="1089195"/>
                </a:cubicBezTo>
                <a:cubicBezTo>
                  <a:pt x="1520972" y="1078848"/>
                  <a:pt x="1539278" y="1069695"/>
                  <a:pt x="1558380" y="1059746"/>
                </a:cubicBezTo>
                <a:cubicBezTo>
                  <a:pt x="1488340" y="913698"/>
                  <a:pt x="1419097" y="768843"/>
                  <a:pt x="1348659" y="622397"/>
                </a:cubicBezTo>
                <a:cubicBezTo>
                  <a:pt x="1361394" y="616428"/>
                  <a:pt x="1372536" y="610856"/>
                  <a:pt x="1384077" y="605683"/>
                </a:cubicBezTo>
                <a:cubicBezTo>
                  <a:pt x="1386465" y="604887"/>
                  <a:pt x="1392036" y="604489"/>
                  <a:pt x="1392832" y="605683"/>
                </a:cubicBezTo>
                <a:cubicBezTo>
                  <a:pt x="1399597" y="617621"/>
                  <a:pt x="1407556" y="609662"/>
                  <a:pt x="1414719" y="606877"/>
                </a:cubicBezTo>
                <a:cubicBezTo>
                  <a:pt x="1496697" y="576632"/>
                  <a:pt x="1578675" y="546388"/>
                  <a:pt x="1660653" y="516144"/>
                </a:cubicBezTo>
                <a:cubicBezTo>
                  <a:pt x="1665827" y="514154"/>
                  <a:pt x="1674980" y="512960"/>
                  <a:pt x="1674980" y="510572"/>
                </a:cubicBezTo>
                <a:cubicBezTo>
                  <a:pt x="1677367" y="483512"/>
                  <a:pt x="1700051" y="495450"/>
                  <a:pt x="1713979" y="485899"/>
                </a:cubicBezTo>
                <a:cubicBezTo>
                  <a:pt x="1745417" y="601703"/>
                  <a:pt x="1776059" y="714722"/>
                  <a:pt x="1806702" y="828536"/>
                </a:cubicBezTo>
                <a:cubicBezTo>
                  <a:pt x="1816253" y="825352"/>
                  <a:pt x="1822620" y="823363"/>
                  <a:pt x="1829783" y="820975"/>
                </a:cubicBezTo>
                <a:cubicBezTo>
                  <a:pt x="1825803" y="803465"/>
                  <a:pt x="1822222" y="787547"/>
                  <a:pt x="1818242" y="769241"/>
                </a:cubicBezTo>
                <a:cubicBezTo>
                  <a:pt x="1881915" y="756905"/>
                  <a:pt x="1943199" y="744568"/>
                  <a:pt x="2005678" y="732232"/>
                </a:cubicBezTo>
                <a:cubicBezTo>
                  <a:pt x="2009259" y="752129"/>
                  <a:pt x="2012045" y="767649"/>
                  <a:pt x="2014831" y="784761"/>
                </a:cubicBezTo>
                <a:cubicBezTo>
                  <a:pt x="2036718" y="782374"/>
                  <a:pt x="2057411" y="779986"/>
                  <a:pt x="2080095" y="777598"/>
                </a:cubicBezTo>
                <a:cubicBezTo>
                  <a:pt x="2091237" y="881862"/>
                  <a:pt x="2102380" y="984533"/>
                  <a:pt x="2113125" y="1086807"/>
                </a:cubicBezTo>
                <a:cubicBezTo>
                  <a:pt x="2130635" y="1091582"/>
                  <a:pt x="2131829" y="1082827"/>
                  <a:pt x="2130635" y="1070093"/>
                </a:cubicBezTo>
                <a:cubicBezTo>
                  <a:pt x="2119492" y="951901"/>
                  <a:pt x="2108747" y="833709"/>
                  <a:pt x="2097605" y="715518"/>
                </a:cubicBezTo>
                <a:cubicBezTo>
                  <a:pt x="2079697" y="522909"/>
                  <a:pt x="2061789" y="329902"/>
                  <a:pt x="2043881" y="137293"/>
                </a:cubicBezTo>
                <a:cubicBezTo>
                  <a:pt x="2043483" y="130528"/>
                  <a:pt x="2043881" y="123365"/>
                  <a:pt x="2043881" y="116600"/>
                </a:cubicBezTo>
                <a:cubicBezTo>
                  <a:pt x="2053830" y="115008"/>
                  <a:pt x="2062187" y="113416"/>
                  <a:pt x="2070942" y="111824"/>
                </a:cubicBezTo>
                <a:cubicBezTo>
                  <a:pt x="2069350" y="87947"/>
                  <a:pt x="2067758" y="66060"/>
                  <a:pt x="2066166" y="42979"/>
                </a:cubicBezTo>
                <a:cubicBezTo>
                  <a:pt x="2077309" y="41387"/>
                  <a:pt x="2086064" y="39795"/>
                  <a:pt x="2095615" y="38203"/>
                </a:cubicBezTo>
                <a:cubicBezTo>
                  <a:pt x="2095615" y="27459"/>
                  <a:pt x="2095615" y="17510"/>
                  <a:pt x="2095615" y="7163"/>
                </a:cubicBezTo>
                <a:cubicBezTo>
                  <a:pt x="2122676" y="4775"/>
                  <a:pt x="2148940" y="2388"/>
                  <a:pt x="2175205" y="0"/>
                </a:cubicBezTo>
                <a:close/>
              </a:path>
            </a:pathLst>
          </a:custGeom>
          <a:solidFill>
            <a:schemeClr val="accent1"/>
          </a:solidFill>
          <a:ln w="39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CFEB52-2320-4F1C-B307-962BF0438AAB}"/>
              </a:ext>
            </a:extLst>
          </p:cNvPr>
          <p:cNvGrpSpPr/>
          <p:nvPr/>
        </p:nvGrpSpPr>
        <p:grpSpPr>
          <a:xfrm>
            <a:off x="1975496" y="2080962"/>
            <a:ext cx="2697460" cy="2696074"/>
            <a:chOff x="4574848" y="1897856"/>
            <a:chExt cx="3028217" cy="302666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116E20-8F11-4309-8D12-7F4741BC1EAF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9F5F6BD-971A-43CF-AC53-18F0950ADA83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4C02D2-1323-4473-9FA1-F843E5BAA1F0}"/>
              </a:ext>
            </a:extLst>
          </p:cNvPr>
          <p:cNvSpPr txBox="1"/>
          <p:nvPr/>
        </p:nvSpPr>
        <p:spPr>
          <a:xfrm>
            <a:off x="6428777" y="1259110"/>
            <a:ext cx="550272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Regression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0C6AB-4111-413A-8A94-897A79426666}"/>
              </a:ext>
            </a:extLst>
          </p:cNvPr>
          <p:cNvSpPr txBox="1"/>
          <p:nvPr/>
        </p:nvSpPr>
        <p:spPr>
          <a:xfrm>
            <a:off x="6368592" y="2071738"/>
            <a:ext cx="57476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  <a:cs typeface="Arial" pitchFamily="34" charset="0"/>
              </a:rPr>
              <a:t>Ran statistical analysis to see if there is any correlation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AE9B6-C80F-42B5-9395-F941DDC4C608}"/>
              </a:ext>
            </a:extLst>
          </p:cNvPr>
          <p:cNvSpPr txBox="1"/>
          <p:nvPr/>
        </p:nvSpPr>
        <p:spPr>
          <a:xfrm>
            <a:off x="6415073" y="2504753"/>
            <a:ext cx="4829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Number of Arrests v.s. Count of Medical Facilities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Rental Rate v.s. Count of Medical Facilities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Rental Rate v.s. Number of Arrest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86205-5520-421E-8931-18261A628644}"/>
              </a:ext>
            </a:extLst>
          </p:cNvPr>
          <p:cNvSpPr/>
          <p:nvPr/>
        </p:nvSpPr>
        <p:spPr>
          <a:xfrm>
            <a:off x="8147873" y="4819346"/>
            <a:ext cx="45719" cy="1005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E9838-CEAF-4CD0-A7F2-71678D4F04F8}"/>
              </a:ext>
            </a:extLst>
          </p:cNvPr>
          <p:cNvSpPr/>
          <p:nvPr/>
        </p:nvSpPr>
        <p:spPr>
          <a:xfrm>
            <a:off x="9762800" y="4808057"/>
            <a:ext cx="45719" cy="1005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BF99F-3AF4-422F-8190-32030C00731E}"/>
              </a:ext>
            </a:extLst>
          </p:cNvPr>
          <p:cNvSpPr txBox="1"/>
          <p:nvPr/>
        </p:nvSpPr>
        <p:spPr>
          <a:xfrm>
            <a:off x="6790305" y="5249865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Crime 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3B1E6-3A24-4F14-AB9F-E1C640B04055}"/>
              </a:ext>
            </a:extLst>
          </p:cNvPr>
          <p:cNvSpPr txBox="1"/>
          <p:nvPr/>
        </p:nvSpPr>
        <p:spPr>
          <a:xfrm>
            <a:off x="8405232" y="5249865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Medical Facilities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C91F2-64FB-4A79-A173-E175B1C2D2E3}"/>
              </a:ext>
            </a:extLst>
          </p:cNvPr>
          <p:cNvSpPr txBox="1"/>
          <p:nvPr/>
        </p:nvSpPr>
        <p:spPr>
          <a:xfrm>
            <a:off x="10020159" y="5249865"/>
            <a:ext cx="114592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Rental Rate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CE7A2F-A3EE-49C0-92BC-9041F9E4725C}"/>
              </a:ext>
            </a:extLst>
          </p:cNvPr>
          <p:cNvGrpSpPr/>
          <p:nvPr/>
        </p:nvGrpSpPr>
        <p:grpSpPr>
          <a:xfrm>
            <a:off x="8020751" y="507165"/>
            <a:ext cx="2036992" cy="690412"/>
            <a:chOff x="363148" y="262896"/>
            <a:chExt cx="2965370" cy="10050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BFB1113-EFEB-4E0E-A714-4AF331FB6FFA}"/>
                </a:ext>
              </a:extLst>
            </p:cNvPr>
            <p:cNvSpPr/>
            <p:nvPr/>
          </p:nvSpPr>
          <p:spPr>
            <a:xfrm>
              <a:off x="2209270" y="455209"/>
              <a:ext cx="637492" cy="358684"/>
            </a:xfrm>
            <a:custGeom>
              <a:avLst/>
              <a:gdLst>
                <a:gd name="connsiteX0" fmla="*/ 363745 w 1020075"/>
                <a:gd name="connsiteY0" fmla="*/ 0 h 573944"/>
                <a:gd name="connsiteX1" fmla="*/ 1020075 w 1020075"/>
                <a:gd name="connsiteY1" fmla="*/ 569873 h 573944"/>
                <a:gd name="connsiteX2" fmla="*/ 1012022 w 1020075"/>
                <a:gd name="connsiteY2" fmla="*/ 573944 h 573944"/>
                <a:gd name="connsiteX3" fmla="*/ 367771 w 1020075"/>
                <a:gd name="connsiteY3" fmla="*/ 48846 h 573944"/>
                <a:gd name="connsiteX4" fmla="*/ 152979 w 1020075"/>
                <a:gd name="connsiteY4" fmla="*/ 212429 h 573944"/>
                <a:gd name="connsiteX5" fmla="*/ 0 w 1020075"/>
                <a:gd name="connsiteY5" fmla="*/ 80959 h 573944"/>
                <a:gd name="connsiteX6" fmla="*/ 89938 w 1020075"/>
                <a:gd name="connsiteY6" fmla="*/ 8141 h 57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0075" h="573944">
                  <a:moveTo>
                    <a:pt x="363745" y="0"/>
                  </a:moveTo>
                  <a:lnTo>
                    <a:pt x="1020075" y="569873"/>
                  </a:lnTo>
                  <a:lnTo>
                    <a:pt x="1012022" y="573944"/>
                  </a:lnTo>
                  <a:lnTo>
                    <a:pt x="367771" y="48846"/>
                  </a:lnTo>
                  <a:lnTo>
                    <a:pt x="152979" y="212429"/>
                  </a:lnTo>
                  <a:lnTo>
                    <a:pt x="0" y="80959"/>
                  </a:lnTo>
                  <a:lnTo>
                    <a:pt x="89938" y="81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564D58-4A13-4335-B68C-B4F231AD6AD5}"/>
                </a:ext>
              </a:extLst>
            </p:cNvPr>
            <p:cNvSpPr/>
            <p:nvPr/>
          </p:nvSpPr>
          <p:spPr>
            <a:xfrm>
              <a:off x="363148" y="262896"/>
              <a:ext cx="2483614" cy="989049"/>
            </a:xfrm>
            <a:custGeom>
              <a:avLst/>
              <a:gdLst>
                <a:gd name="connsiteX0" fmla="*/ 0 w 3974123"/>
                <a:gd name="connsiteY0" fmla="*/ 1573823 h 1582615"/>
                <a:gd name="connsiteX1" fmla="*/ 589084 w 3974123"/>
                <a:gd name="connsiteY1" fmla="*/ 1582615 h 1582615"/>
                <a:gd name="connsiteX2" fmla="*/ 2549769 w 3974123"/>
                <a:gd name="connsiteY2" fmla="*/ 105507 h 1582615"/>
                <a:gd name="connsiteX3" fmla="*/ 3956538 w 3974123"/>
                <a:gd name="connsiteY3" fmla="*/ 1239715 h 1582615"/>
                <a:gd name="connsiteX4" fmla="*/ 3974123 w 3974123"/>
                <a:gd name="connsiteY4" fmla="*/ 1230923 h 1582615"/>
                <a:gd name="connsiteX5" fmla="*/ 2540977 w 3974123"/>
                <a:gd name="connsiteY5" fmla="*/ 0 h 1582615"/>
                <a:gd name="connsiteX6" fmla="*/ 1943100 w 3974123"/>
                <a:gd name="connsiteY6" fmla="*/ 17584 h 1582615"/>
                <a:gd name="connsiteX7" fmla="*/ 0 w 3974123"/>
                <a:gd name="connsiteY7" fmla="*/ 1573823 h 158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4123" h="1582615">
                  <a:moveTo>
                    <a:pt x="0" y="1573823"/>
                  </a:moveTo>
                  <a:lnTo>
                    <a:pt x="589084" y="1582615"/>
                  </a:lnTo>
                  <a:lnTo>
                    <a:pt x="2549769" y="105507"/>
                  </a:lnTo>
                  <a:lnTo>
                    <a:pt x="3956538" y="1239715"/>
                  </a:lnTo>
                  <a:lnTo>
                    <a:pt x="3974123" y="1230923"/>
                  </a:lnTo>
                  <a:lnTo>
                    <a:pt x="2540977" y="0"/>
                  </a:lnTo>
                  <a:lnTo>
                    <a:pt x="1943100" y="17584"/>
                  </a:lnTo>
                  <a:lnTo>
                    <a:pt x="0" y="1573823"/>
                  </a:lnTo>
                  <a:close/>
                </a:path>
              </a:pathLst>
            </a:cu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6A9017-82BA-413D-BD13-CBAB41C0B0A1}"/>
                </a:ext>
              </a:extLst>
            </p:cNvPr>
            <p:cNvGrpSpPr/>
            <p:nvPr/>
          </p:nvGrpSpPr>
          <p:grpSpPr>
            <a:xfrm>
              <a:off x="1753312" y="822441"/>
              <a:ext cx="388293" cy="397909"/>
              <a:chOff x="4985238" y="2460380"/>
              <a:chExt cx="621322" cy="63670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93C03C-FF88-42AC-A93E-610DC210DC0E}"/>
                  </a:ext>
                </a:extLst>
              </p:cNvPr>
              <p:cNvSpPr/>
              <p:nvPr/>
            </p:nvSpPr>
            <p:spPr>
              <a:xfrm>
                <a:off x="4985238" y="2460380"/>
                <a:ext cx="290146" cy="2901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17DBED-DE50-4C89-8615-B31F7EFF769F}"/>
                  </a:ext>
                </a:extLst>
              </p:cNvPr>
              <p:cNvSpPr/>
              <p:nvPr/>
            </p:nvSpPr>
            <p:spPr>
              <a:xfrm>
                <a:off x="5316414" y="2460380"/>
                <a:ext cx="290146" cy="2901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B543183-7CC4-420D-8ECC-3B2955A898CF}"/>
                  </a:ext>
                </a:extLst>
              </p:cNvPr>
              <p:cNvSpPr/>
              <p:nvPr/>
            </p:nvSpPr>
            <p:spPr>
              <a:xfrm>
                <a:off x="4985238" y="2806943"/>
                <a:ext cx="290146" cy="2901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1ABEB01-8BA0-4C10-A435-1C39BEAE9B34}"/>
                  </a:ext>
                </a:extLst>
              </p:cNvPr>
              <p:cNvSpPr/>
              <p:nvPr/>
            </p:nvSpPr>
            <p:spPr>
              <a:xfrm>
                <a:off x="5316414" y="2806943"/>
                <a:ext cx="290146" cy="2901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F13BF1-7DAF-4E1A-97B5-4D8406B79209}"/>
                </a:ext>
              </a:extLst>
            </p:cNvPr>
            <p:cNvSpPr/>
            <p:nvPr/>
          </p:nvSpPr>
          <p:spPr>
            <a:xfrm>
              <a:off x="2269816" y="810077"/>
              <a:ext cx="1058702" cy="457894"/>
            </a:xfrm>
            <a:custGeom>
              <a:avLst/>
              <a:gdLst>
                <a:gd name="connsiteX0" fmla="*/ 0 w 3974123"/>
                <a:gd name="connsiteY0" fmla="*/ 1573823 h 1582615"/>
                <a:gd name="connsiteX1" fmla="*/ 589084 w 3974123"/>
                <a:gd name="connsiteY1" fmla="*/ 1582615 h 1582615"/>
                <a:gd name="connsiteX2" fmla="*/ 2549769 w 3974123"/>
                <a:gd name="connsiteY2" fmla="*/ 105507 h 1582615"/>
                <a:gd name="connsiteX3" fmla="*/ 3956538 w 3974123"/>
                <a:gd name="connsiteY3" fmla="*/ 1239715 h 1582615"/>
                <a:gd name="connsiteX4" fmla="*/ 3974123 w 3974123"/>
                <a:gd name="connsiteY4" fmla="*/ 1230923 h 1582615"/>
                <a:gd name="connsiteX5" fmla="*/ 2540977 w 3974123"/>
                <a:gd name="connsiteY5" fmla="*/ 0 h 1582615"/>
                <a:gd name="connsiteX6" fmla="*/ 1943100 w 3974123"/>
                <a:gd name="connsiteY6" fmla="*/ 17584 h 1582615"/>
                <a:gd name="connsiteX7" fmla="*/ 0 w 3974123"/>
                <a:gd name="connsiteY7" fmla="*/ 1573823 h 1582615"/>
                <a:gd name="connsiteX0" fmla="*/ 0 w 4302051"/>
                <a:gd name="connsiteY0" fmla="*/ 1573823 h 1582615"/>
                <a:gd name="connsiteX1" fmla="*/ 589084 w 4302051"/>
                <a:gd name="connsiteY1" fmla="*/ 1582615 h 1582615"/>
                <a:gd name="connsiteX2" fmla="*/ 2549769 w 4302051"/>
                <a:gd name="connsiteY2" fmla="*/ 105507 h 1582615"/>
                <a:gd name="connsiteX3" fmla="*/ 3956538 w 4302051"/>
                <a:gd name="connsiteY3" fmla="*/ 1239715 h 1582615"/>
                <a:gd name="connsiteX4" fmla="*/ 4302051 w 4302051"/>
                <a:gd name="connsiteY4" fmla="*/ 1515805 h 1582615"/>
                <a:gd name="connsiteX5" fmla="*/ 2540977 w 4302051"/>
                <a:gd name="connsiteY5" fmla="*/ 0 h 1582615"/>
                <a:gd name="connsiteX6" fmla="*/ 1943100 w 4302051"/>
                <a:gd name="connsiteY6" fmla="*/ 17584 h 1582615"/>
                <a:gd name="connsiteX7" fmla="*/ 0 w 4302051"/>
                <a:gd name="connsiteY7" fmla="*/ 1573823 h 1582615"/>
                <a:gd name="connsiteX0" fmla="*/ 0 w 4347933"/>
                <a:gd name="connsiteY0" fmla="*/ 1573823 h 1582615"/>
                <a:gd name="connsiteX1" fmla="*/ 589084 w 4347933"/>
                <a:gd name="connsiteY1" fmla="*/ 1582615 h 1582615"/>
                <a:gd name="connsiteX2" fmla="*/ 2549769 w 4347933"/>
                <a:gd name="connsiteY2" fmla="*/ 105507 h 1582615"/>
                <a:gd name="connsiteX3" fmla="*/ 4347933 w 4347933"/>
                <a:gd name="connsiteY3" fmla="*/ 1578018 h 1582615"/>
                <a:gd name="connsiteX4" fmla="*/ 4302051 w 4347933"/>
                <a:gd name="connsiteY4" fmla="*/ 1515805 h 1582615"/>
                <a:gd name="connsiteX5" fmla="*/ 2540977 w 4347933"/>
                <a:gd name="connsiteY5" fmla="*/ 0 h 1582615"/>
                <a:gd name="connsiteX6" fmla="*/ 1943100 w 4347933"/>
                <a:gd name="connsiteY6" fmla="*/ 17584 h 1582615"/>
                <a:gd name="connsiteX7" fmla="*/ 0 w 4347933"/>
                <a:gd name="connsiteY7" fmla="*/ 1573823 h 158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47933" h="1582615">
                  <a:moveTo>
                    <a:pt x="0" y="1573823"/>
                  </a:moveTo>
                  <a:lnTo>
                    <a:pt x="589084" y="1582615"/>
                  </a:lnTo>
                  <a:lnTo>
                    <a:pt x="2549769" y="105507"/>
                  </a:lnTo>
                  <a:lnTo>
                    <a:pt x="4347933" y="1578018"/>
                  </a:lnTo>
                  <a:lnTo>
                    <a:pt x="4302051" y="1515805"/>
                  </a:lnTo>
                  <a:lnTo>
                    <a:pt x="2540977" y="0"/>
                  </a:lnTo>
                  <a:lnTo>
                    <a:pt x="1943100" y="17584"/>
                  </a:lnTo>
                  <a:lnTo>
                    <a:pt x="0" y="15738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phic 30" descr="Handcuffs">
            <a:extLst>
              <a:ext uri="{FF2B5EF4-FFF2-40B4-BE49-F238E27FC236}">
                <a16:creationId xmlns:a16="http://schemas.microsoft.com/office/drawing/2014/main" id="{88704E4B-57A5-44E9-A326-E33DF5179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6661" y="4547319"/>
            <a:ext cx="774947" cy="774947"/>
          </a:xfrm>
          <a:prstGeom prst="rect">
            <a:avLst/>
          </a:prstGeom>
        </p:spPr>
      </p:pic>
      <p:sp>
        <p:nvSpPr>
          <p:cNvPr id="34" name="Oval 47">
            <a:extLst>
              <a:ext uri="{FF2B5EF4-FFF2-40B4-BE49-F238E27FC236}">
                <a16:creationId xmlns:a16="http://schemas.microsoft.com/office/drawing/2014/main" id="{AC39AAED-AE9E-44C0-9DFE-B04EC47A46FF}"/>
              </a:ext>
            </a:extLst>
          </p:cNvPr>
          <p:cNvSpPr>
            <a:spLocks noChangeAspect="1"/>
          </p:cNvSpPr>
          <p:nvPr/>
        </p:nvSpPr>
        <p:spPr>
          <a:xfrm>
            <a:off x="8655566" y="4656370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700"/>
          </a:p>
        </p:txBody>
      </p:sp>
      <p:sp>
        <p:nvSpPr>
          <p:cNvPr id="35" name="Diagonal Stripe 18">
            <a:extLst>
              <a:ext uri="{FF2B5EF4-FFF2-40B4-BE49-F238E27FC236}">
                <a16:creationId xmlns:a16="http://schemas.microsoft.com/office/drawing/2014/main" id="{E0FC34A6-2B41-4B12-A701-8A2B583F8075}"/>
              </a:ext>
            </a:extLst>
          </p:cNvPr>
          <p:cNvSpPr>
            <a:spLocks noChangeAspect="1"/>
          </p:cNvSpPr>
          <p:nvPr/>
        </p:nvSpPr>
        <p:spPr>
          <a:xfrm rot="2848566">
            <a:off x="10197585" y="4558046"/>
            <a:ext cx="679178" cy="678167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1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404191-FBB5-4170-9196-7F4890528A3B}"/>
              </a:ext>
            </a:extLst>
          </p:cNvPr>
          <p:cNvSpPr txBox="1"/>
          <p:nvPr/>
        </p:nvSpPr>
        <p:spPr>
          <a:xfrm>
            <a:off x="6368592" y="3314408"/>
            <a:ext cx="57476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  <a:cs typeface="Arial" pitchFamily="34" charset="0"/>
              </a:rPr>
              <a:t>Dealt with data handling and plotting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CBD8F-0769-413D-AB0D-E193520B1894}"/>
              </a:ext>
            </a:extLst>
          </p:cNvPr>
          <p:cNvSpPr txBox="1"/>
          <p:nvPr/>
        </p:nvSpPr>
        <p:spPr>
          <a:xfrm>
            <a:off x="6428777" y="3640359"/>
            <a:ext cx="482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Seaborn – Statistical Data Visualization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Pandas – Data Analysis Library</a:t>
            </a:r>
          </a:p>
        </p:txBody>
      </p:sp>
    </p:spTree>
    <p:extLst>
      <p:ext uri="{BB962C8B-B14F-4D97-AF65-F5344CB8AC3E}">
        <p14:creationId xmlns:p14="http://schemas.microsoft.com/office/powerpoint/2010/main" val="179934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DDEB17-82E4-4EEB-94D4-546B7404A229}"/>
              </a:ext>
            </a:extLst>
          </p:cNvPr>
          <p:cNvGrpSpPr/>
          <p:nvPr/>
        </p:nvGrpSpPr>
        <p:grpSpPr>
          <a:xfrm>
            <a:off x="3765130" y="1349076"/>
            <a:ext cx="4859204" cy="2586924"/>
            <a:chOff x="3631780" y="1691976"/>
            <a:chExt cx="4859204" cy="258692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EE9470F-B726-4334-BFA1-76B8D8D03598}"/>
                </a:ext>
              </a:extLst>
            </p:cNvPr>
            <p:cNvSpPr/>
            <p:nvPr/>
          </p:nvSpPr>
          <p:spPr>
            <a:xfrm>
              <a:off x="4356826" y="3580626"/>
              <a:ext cx="692338" cy="692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64D394-675D-4E99-9C89-7D4A33207597}"/>
                </a:ext>
              </a:extLst>
            </p:cNvPr>
            <p:cNvGrpSpPr/>
            <p:nvPr/>
          </p:nvGrpSpPr>
          <p:grpSpPr>
            <a:xfrm>
              <a:off x="5715672" y="1691976"/>
              <a:ext cx="2775312" cy="2580988"/>
              <a:chOff x="5715672" y="1691976"/>
              <a:chExt cx="2775312" cy="2580988"/>
            </a:xfrm>
            <a:solidFill>
              <a:schemeClr val="accent4"/>
            </a:solidFill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B4AA8B3-3921-446D-AB98-5E1B48FBE4F5}"/>
                  </a:ext>
                </a:extLst>
              </p:cNvPr>
              <p:cNvSpPr/>
              <p:nvPr/>
            </p:nvSpPr>
            <p:spPr>
              <a:xfrm>
                <a:off x="7644977" y="3580626"/>
                <a:ext cx="692338" cy="6923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C0E35BF-A6E5-454F-903D-321B75E774B7}"/>
                  </a:ext>
                </a:extLst>
              </p:cNvPr>
              <p:cNvSpPr/>
              <p:nvPr/>
            </p:nvSpPr>
            <p:spPr>
              <a:xfrm>
                <a:off x="7042069" y="2524772"/>
                <a:ext cx="1448915" cy="1448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FCA6A86-15E4-46EF-8859-357552421909}"/>
                  </a:ext>
                </a:extLst>
              </p:cNvPr>
              <p:cNvSpPr/>
              <p:nvPr/>
            </p:nvSpPr>
            <p:spPr>
              <a:xfrm>
                <a:off x="6494078" y="2004217"/>
                <a:ext cx="1150899" cy="11509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F43EB38-799A-43B4-9024-748ECF4D8A98}"/>
                  </a:ext>
                </a:extLst>
              </p:cNvPr>
              <p:cNvSpPr/>
              <p:nvPr/>
            </p:nvSpPr>
            <p:spPr>
              <a:xfrm>
                <a:off x="5715672" y="1691976"/>
                <a:ext cx="969145" cy="9691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C0744F0-7EB8-444A-A455-20F1D5D6D3FB}"/>
                  </a:ext>
                </a:extLst>
              </p:cNvPr>
              <p:cNvSpPr/>
              <p:nvPr/>
            </p:nvSpPr>
            <p:spPr>
              <a:xfrm>
                <a:off x="7084624" y="3972002"/>
                <a:ext cx="952666" cy="293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4CC6B8-8F0C-4250-8545-0A0749B8A57E}"/>
                </a:ext>
              </a:extLst>
            </p:cNvPr>
            <p:cNvGrpSpPr/>
            <p:nvPr/>
          </p:nvGrpSpPr>
          <p:grpSpPr>
            <a:xfrm>
              <a:off x="4298370" y="1809306"/>
              <a:ext cx="3786551" cy="2465573"/>
              <a:chOff x="4298370" y="1809306"/>
              <a:chExt cx="3786551" cy="246557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E3BEF7E-04D3-4C1C-BA88-16E5EBBD3F74}"/>
                  </a:ext>
                </a:extLst>
              </p:cNvPr>
              <p:cNvSpPr/>
              <p:nvPr/>
            </p:nvSpPr>
            <p:spPr>
              <a:xfrm>
                <a:off x="5322069" y="2156859"/>
                <a:ext cx="1043914" cy="10439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751DF46-215F-4A14-BCEF-0501029A02D1}"/>
                  </a:ext>
                </a:extLst>
              </p:cNvPr>
              <p:cNvSpPr/>
              <p:nvPr/>
            </p:nvSpPr>
            <p:spPr>
              <a:xfrm>
                <a:off x="4298370" y="2176549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34AF74-45D9-42E3-9239-08F3BA5BD70D}"/>
                  </a:ext>
                </a:extLst>
              </p:cNvPr>
              <p:cNvSpPr/>
              <p:nvPr/>
            </p:nvSpPr>
            <p:spPr>
              <a:xfrm>
                <a:off x="4809919" y="1809306"/>
                <a:ext cx="1081542" cy="10815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338727-43FA-4183-9DE1-95B6DAA3163B}"/>
                  </a:ext>
                </a:extLst>
              </p:cNvPr>
              <p:cNvSpPr/>
              <p:nvPr/>
            </p:nvSpPr>
            <p:spPr>
              <a:xfrm>
                <a:off x="6180316" y="2502943"/>
                <a:ext cx="753706" cy="75370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3F1669D-2D99-4FB8-9755-E77BF2437320}"/>
                  </a:ext>
                </a:extLst>
              </p:cNvPr>
              <p:cNvSpPr/>
              <p:nvPr/>
            </p:nvSpPr>
            <p:spPr>
              <a:xfrm>
                <a:off x="6934022" y="2588625"/>
                <a:ext cx="1150899" cy="1150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8DC55E5-E92F-4849-A7F4-6F7B56FC5690}"/>
                  </a:ext>
                </a:extLst>
              </p:cNvPr>
              <p:cNvSpPr/>
              <p:nvPr/>
            </p:nvSpPr>
            <p:spPr>
              <a:xfrm>
                <a:off x="7325201" y="3425414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D069D31-05B5-4F90-909E-2063CB728D96}"/>
                  </a:ext>
                </a:extLst>
              </p:cNvPr>
              <p:cNvSpPr/>
              <p:nvPr/>
            </p:nvSpPr>
            <p:spPr>
              <a:xfrm>
                <a:off x="7095848" y="3619731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3AC577A-115A-4616-8626-F75FE528A488}"/>
                  </a:ext>
                </a:extLst>
              </p:cNvPr>
              <p:cNvSpPr/>
              <p:nvPr/>
            </p:nvSpPr>
            <p:spPr>
              <a:xfrm>
                <a:off x="6575764" y="2862232"/>
                <a:ext cx="655148" cy="65514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058BDBA-977F-418A-9DD8-22B785A5A785}"/>
                  </a:ext>
                </a:extLst>
              </p:cNvPr>
              <p:cNvSpPr/>
              <p:nvPr/>
            </p:nvSpPr>
            <p:spPr>
              <a:xfrm>
                <a:off x="6473567" y="3370881"/>
                <a:ext cx="841098" cy="8410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EEC40F9-B3C5-4DB1-9147-16F77D266738}"/>
                  </a:ext>
                </a:extLst>
              </p:cNvPr>
              <p:cNvSpPr/>
              <p:nvPr/>
            </p:nvSpPr>
            <p:spPr>
              <a:xfrm>
                <a:off x="6226213" y="4147024"/>
                <a:ext cx="1256511" cy="10344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AF50274-16EF-4607-B2D5-6622133E5E58}"/>
                  </a:ext>
                </a:extLst>
              </p:cNvPr>
              <p:cNvSpPr/>
              <p:nvPr/>
            </p:nvSpPr>
            <p:spPr>
              <a:xfrm>
                <a:off x="5260062" y="2611101"/>
                <a:ext cx="692338" cy="6923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8F2F5C-8910-4AA6-A1A3-A134D4293EA9}"/>
                </a:ext>
              </a:extLst>
            </p:cNvPr>
            <p:cNvGrpSpPr/>
            <p:nvPr/>
          </p:nvGrpSpPr>
          <p:grpSpPr>
            <a:xfrm>
              <a:off x="3631780" y="2451097"/>
              <a:ext cx="3196921" cy="1827803"/>
              <a:chOff x="3631780" y="2451097"/>
              <a:chExt cx="3196921" cy="182780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094168-F3B8-4B26-8F73-B8FCA1F60ADF}"/>
                  </a:ext>
                </a:extLst>
              </p:cNvPr>
              <p:cNvSpPr/>
              <p:nvPr/>
            </p:nvSpPr>
            <p:spPr>
              <a:xfrm>
                <a:off x="3631780" y="2451097"/>
                <a:ext cx="969145" cy="96914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872060B-9889-4CE5-BD91-31C75B89CC54}"/>
                  </a:ext>
                </a:extLst>
              </p:cNvPr>
              <p:cNvSpPr/>
              <p:nvPr/>
            </p:nvSpPr>
            <p:spPr>
              <a:xfrm>
                <a:off x="3681373" y="3214859"/>
                <a:ext cx="692338" cy="6923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9A46D97-E973-4F09-BC78-B4CDBFA0E275}"/>
                  </a:ext>
                </a:extLst>
              </p:cNvPr>
              <p:cNvSpPr/>
              <p:nvPr/>
            </p:nvSpPr>
            <p:spPr>
              <a:xfrm>
                <a:off x="4232071" y="2602088"/>
                <a:ext cx="1150899" cy="1150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C2B043B-75B0-426D-8CA0-BD771BF10A69}"/>
                  </a:ext>
                </a:extLst>
              </p:cNvPr>
              <p:cNvSpPr/>
              <p:nvPr/>
            </p:nvSpPr>
            <p:spPr>
              <a:xfrm>
                <a:off x="3857615" y="3486535"/>
                <a:ext cx="792365" cy="79236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0F9D884-7E5E-4963-899F-380BE1418EA0}"/>
                  </a:ext>
                </a:extLst>
              </p:cNvPr>
              <p:cNvSpPr/>
              <p:nvPr/>
            </p:nvSpPr>
            <p:spPr>
              <a:xfrm>
                <a:off x="4643275" y="2959747"/>
                <a:ext cx="1312378" cy="13123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67DA243-BF3A-4DE3-8667-8308D44A37E7}"/>
                  </a:ext>
                </a:extLst>
              </p:cNvPr>
              <p:cNvSpPr/>
              <p:nvPr/>
            </p:nvSpPr>
            <p:spPr>
              <a:xfrm>
                <a:off x="5510955" y="3011196"/>
                <a:ext cx="1262266" cy="126226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4049741-23DE-418C-84E7-D1A52280E7D6}"/>
                  </a:ext>
                </a:extLst>
              </p:cNvPr>
              <p:cNvSpPr/>
              <p:nvPr/>
            </p:nvSpPr>
            <p:spPr>
              <a:xfrm>
                <a:off x="4247109" y="4098443"/>
                <a:ext cx="1967954" cy="1725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9D8F54C-21E8-42EB-9338-67BE948200DD}"/>
                  </a:ext>
                </a:extLst>
              </p:cNvPr>
              <p:cNvSpPr/>
              <p:nvPr/>
            </p:nvSpPr>
            <p:spPr>
              <a:xfrm>
                <a:off x="6296024" y="3742075"/>
                <a:ext cx="532677" cy="53267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50CE52-E163-4B71-8BD9-0E488718CED7}"/>
                </a:ext>
              </a:extLst>
            </p:cNvPr>
            <p:cNvGrpSpPr/>
            <p:nvPr/>
          </p:nvGrpSpPr>
          <p:grpSpPr>
            <a:xfrm>
              <a:off x="4055658" y="1945053"/>
              <a:ext cx="4220275" cy="2333847"/>
              <a:chOff x="4055658" y="1925597"/>
              <a:chExt cx="4220275" cy="2333847"/>
            </a:xfr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ADE809A-5619-4C1B-B6E1-9387BAB311AE}"/>
                  </a:ext>
                </a:extLst>
              </p:cNvPr>
              <p:cNvSpPr/>
              <p:nvPr/>
            </p:nvSpPr>
            <p:spPr>
              <a:xfrm>
                <a:off x="5674127" y="2137226"/>
                <a:ext cx="428693" cy="2119360"/>
              </a:xfrm>
              <a:custGeom>
                <a:avLst/>
                <a:gdLst>
                  <a:gd name="connsiteX0" fmla="*/ 477202 w 476250"/>
                  <a:gd name="connsiteY0" fmla="*/ 2308860 h 2305050"/>
                  <a:gd name="connsiteX1" fmla="*/ 0 w 476250"/>
                  <a:gd name="connsiteY1" fmla="*/ 2308860 h 2305050"/>
                  <a:gd name="connsiteX2" fmla="*/ 0 w 476250"/>
                  <a:gd name="connsiteY2" fmla="*/ 0 h 2305050"/>
                  <a:gd name="connsiteX3" fmla="*/ 477202 w 476250"/>
                  <a:gd name="connsiteY3" fmla="*/ 0 h 2305050"/>
                  <a:gd name="connsiteX4" fmla="*/ 477202 w 476250"/>
                  <a:gd name="connsiteY4" fmla="*/ 2308860 h 2305050"/>
                  <a:gd name="connsiteX5" fmla="*/ 452438 w 476250"/>
                  <a:gd name="connsiteY5" fmla="*/ 1071563 h 2305050"/>
                  <a:gd name="connsiteX6" fmla="*/ 332422 w 476250"/>
                  <a:gd name="connsiteY6" fmla="*/ 1071563 h 2305050"/>
                  <a:gd name="connsiteX7" fmla="*/ 332422 w 476250"/>
                  <a:gd name="connsiteY7" fmla="*/ 1188720 h 2305050"/>
                  <a:gd name="connsiteX8" fmla="*/ 452438 w 476250"/>
                  <a:gd name="connsiteY8" fmla="*/ 1188720 h 2305050"/>
                  <a:gd name="connsiteX9" fmla="*/ 452438 w 476250"/>
                  <a:gd name="connsiteY9" fmla="*/ 1071563 h 2305050"/>
                  <a:gd name="connsiteX10" fmla="*/ 298132 w 476250"/>
                  <a:gd name="connsiteY10" fmla="*/ 1190625 h 2305050"/>
                  <a:gd name="connsiteX11" fmla="*/ 298132 w 476250"/>
                  <a:gd name="connsiteY11" fmla="*/ 1070610 h 2305050"/>
                  <a:gd name="connsiteX12" fmla="*/ 180975 w 476250"/>
                  <a:gd name="connsiteY12" fmla="*/ 1070610 h 2305050"/>
                  <a:gd name="connsiteX13" fmla="*/ 180975 w 476250"/>
                  <a:gd name="connsiteY13" fmla="*/ 1190625 h 2305050"/>
                  <a:gd name="connsiteX14" fmla="*/ 298132 w 476250"/>
                  <a:gd name="connsiteY14" fmla="*/ 1190625 h 2305050"/>
                  <a:gd name="connsiteX15" fmla="*/ 27622 w 476250"/>
                  <a:gd name="connsiteY15" fmla="*/ 1188720 h 2305050"/>
                  <a:gd name="connsiteX16" fmla="*/ 146685 w 476250"/>
                  <a:gd name="connsiteY16" fmla="*/ 1188720 h 2305050"/>
                  <a:gd name="connsiteX17" fmla="*/ 146685 w 476250"/>
                  <a:gd name="connsiteY17" fmla="*/ 1070610 h 2305050"/>
                  <a:gd name="connsiteX18" fmla="*/ 27622 w 476250"/>
                  <a:gd name="connsiteY18" fmla="*/ 1070610 h 2305050"/>
                  <a:gd name="connsiteX19" fmla="*/ 27622 w 476250"/>
                  <a:gd name="connsiteY19" fmla="*/ 1188720 h 2305050"/>
                  <a:gd name="connsiteX20" fmla="*/ 28575 w 476250"/>
                  <a:gd name="connsiteY20" fmla="*/ 328613 h 2305050"/>
                  <a:gd name="connsiteX21" fmla="*/ 28575 w 476250"/>
                  <a:gd name="connsiteY21" fmla="*/ 448627 h 2305050"/>
                  <a:gd name="connsiteX22" fmla="*/ 147638 w 476250"/>
                  <a:gd name="connsiteY22" fmla="*/ 448627 h 2305050"/>
                  <a:gd name="connsiteX23" fmla="*/ 147638 w 476250"/>
                  <a:gd name="connsiteY23" fmla="*/ 328613 h 2305050"/>
                  <a:gd name="connsiteX24" fmla="*/ 28575 w 476250"/>
                  <a:gd name="connsiteY24" fmla="*/ 328613 h 2305050"/>
                  <a:gd name="connsiteX25" fmla="*/ 450532 w 476250"/>
                  <a:gd name="connsiteY25" fmla="*/ 744855 h 2305050"/>
                  <a:gd name="connsiteX26" fmla="*/ 450532 w 476250"/>
                  <a:gd name="connsiteY26" fmla="*/ 627697 h 2305050"/>
                  <a:gd name="connsiteX27" fmla="*/ 331470 w 476250"/>
                  <a:gd name="connsiteY27" fmla="*/ 627697 h 2305050"/>
                  <a:gd name="connsiteX28" fmla="*/ 331470 w 476250"/>
                  <a:gd name="connsiteY28" fmla="*/ 744855 h 2305050"/>
                  <a:gd name="connsiteX29" fmla="*/ 450532 w 476250"/>
                  <a:gd name="connsiteY29" fmla="*/ 744855 h 2305050"/>
                  <a:gd name="connsiteX30" fmla="*/ 147638 w 476250"/>
                  <a:gd name="connsiteY30" fmla="*/ 626745 h 2305050"/>
                  <a:gd name="connsiteX31" fmla="*/ 27622 w 476250"/>
                  <a:gd name="connsiteY31" fmla="*/ 626745 h 2305050"/>
                  <a:gd name="connsiteX32" fmla="*/ 27622 w 476250"/>
                  <a:gd name="connsiteY32" fmla="*/ 743902 h 2305050"/>
                  <a:gd name="connsiteX33" fmla="*/ 147638 w 476250"/>
                  <a:gd name="connsiteY33" fmla="*/ 743902 h 2305050"/>
                  <a:gd name="connsiteX34" fmla="*/ 147638 w 476250"/>
                  <a:gd name="connsiteY34" fmla="*/ 626745 h 2305050"/>
                  <a:gd name="connsiteX35" fmla="*/ 298132 w 476250"/>
                  <a:gd name="connsiteY35" fmla="*/ 1337310 h 2305050"/>
                  <a:gd name="connsiteX36" fmla="*/ 298132 w 476250"/>
                  <a:gd name="connsiteY36" fmla="*/ 1219200 h 2305050"/>
                  <a:gd name="connsiteX37" fmla="*/ 180975 w 476250"/>
                  <a:gd name="connsiteY37" fmla="*/ 1219200 h 2305050"/>
                  <a:gd name="connsiteX38" fmla="*/ 180975 w 476250"/>
                  <a:gd name="connsiteY38" fmla="*/ 1337310 h 2305050"/>
                  <a:gd name="connsiteX39" fmla="*/ 298132 w 476250"/>
                  <a:gd name="connsiteY39" fmla="*/ 1337310 h 2305050"/>
                  <a:gd name="connsiteX40" fmla="*/ 180022 w 476250"/>
                  <a:gd name="connsiteY40" fmla="*/ 476250 h 2305050"/>
                  <a:gd name="connsiteX41" fmla="*/ 180022 w 476250"/>
                  <a:gd name="connsiteY41" fmla="*/ 595313 h 2305050"/>
                  <a:gd name="connsiteX42" fmla="*/ 299085 w 476250"/>
                  <a:gd name="connsiteY42" fmla="*/ 595313 h 2305050"/>
                  <a:gd name="connsiteX43" fmla="*/ 299085 w 476250"/>
                  <a:gd name="connsiteY43" fmla="*/ 476250 h 2305050"/>
                  <a:gd name="connsiteX44" fmla="*/ 180022 w 476250"/>
                  <a:gd name="connsiteY44" fmla="*/ 476250 h 2305050"/>
                  <a:gd name="connsiteX45" fmla="*/ 452438 w 476250"/>
                  <a:gd name="connsiteY45" fmla="*/ 32385 h 2305050"/>
                  <a:gd name="connsiteX46" fmla="*/ 330518 w 476250"/>
                  <a:gd name="connsiteY46" fmla="*/ 32385 h 2305050"/>
                  <a:gd name="connsiteX47" fmla="*/ 330518 w 476250"/>
                  <a:gd name="connsiteY47" fmla="*/ 148590 h 2305050"/>
                  <a:gd name="connsiteX48" fmla="*/ 452438 w 476250"/>
                  <a:gd name="connsiteY48" fmla="*/ 148590 h 2305050"/>
                  <a:gd name="connsiteX49" fmla="*/ 452438 w 476250"/>
                  <a:gd name="connsiteY49" fmla="*/ 32385 h 2305050"/>
                  <a:gd name="connsiteX50" fmla="*/ 300038 w 476250"/>
                  <a:gd name="connsiteY50" fmla="*/ 31432 h 2305050"/>
                  <a:gd name="connsiteX51" fmla="*/ 180022 w 476250"/>
                  <a:gd name="connsiteY51" fmla="*/ 31432 h 2305050"/>
                  <a:gd name="connsiteX52" fmla="*/ 180022 w 476250"/>
                  <a:gd name="connsiteY52" fmla="*/ 149542 h 2305050"/>
                  <a:gd name="connsiteX53" fmla="*/ 300038 w 476250"/>
                  <a:gd name="connsiteY53" fmla="*/ 149542 h 2305050"/>
                  <a:gd name="connsiteX54" fmla="*/ 300038 w 476250"/>
                  <a:gd name="connsiteY54" fmla="*/ 31432 h 2305050"/>
                  <a:gd name="connsiteX55" fmla="*/ 300038 w 476250"/>
                  <a:gd name="connsiteY55" fmla="*/ 299085 h 2305050"/>
                  <a:gd name="connsiteX56" fmla="*/ 300038 w 476250"/>
                  <a:gd name="connsiteY56" fmla="*/ 180022 h 2305050"/>
                  <a:gd name="connsiteX57" fmla="*/ 179070 w 476250"/>
                  <a:gd name="connsiteY57" fmla="*/ 180022 h 2305050"/>
                  <a:gd name="connsiteX58" fmla="*/ 179070 w 476250"/>
                  <a:gd name="connsiteY58" fmla="*/ 299085 h 2305050"/>
                  <a:gd name="connsiteX59" fmla="*/ 300038 w 476250"/>
                  <a:gd name="connsiteY59" fmla="*/ 299085 h 2305050"/>
                  <a:gd name="connsiteX60" fmla="*/ 147638 w 476250"/>
                  <a:gd name="connsiteY60" fmla="*/ 477202 h 2305050"/>
                  <a:gd name="connsiteX61" fmla="*/ 26670 w 476250"/>
                  <a:gd name="connsiteY61" fmla="*/ 477202 h 2305050"/>
                  <a:gd name="connsiteX62" fmla="*/ 26670 w 476250"/>
                  <a:gd name="connsiteY62" fmla="*/ 594360 h 2305050"/>
                  <a:gd name="connsiteX63" fmla="*/ 147638 w 476250"/>
                  <a:gd name="connsiteY63" fmla="*/ 594360 h 2305050"/>
                  <a:gd name="connsiteX64" fmla="*/ 147638 w 476250"/>
                  <a:gd name="connsiteY64" fmla="*/ 477202 h 2305050"/>
                  <a:gd name="connsiteX65" fmla="*/ 450532 w 476250"/>
                  <a:gd name="connsiteY65" fmla="*/ 1041082 h 2305050"/>
                  <a:gd name="connsiteX66" fmla="*/ 450532 w 476250"/>
                  <a:gd name="connsiteY66" fmla="*/ 923925 h 2305050"/>
                  <a:gd name="connsiteX67" fmla="*/ 331470 w 476250"/>
                  <a:gd name="connsiteY67" fmla="*/ 923925 h 2305050"/>
                  <a:gd name="connsiteX68" fmla="*/ 331470 w 476250"/>
                  <a:gd name="connsiteY68" fmla="*/ 1041082 h 2305050"/>
                  <a:gd name="connsiteX69" fmla="*/ 450532 w 476250"/>
                  <a:gd name="connsiteY69" fmla="*/ 1041082 h 2305050"/>
                  <a:gd name="connsiteX70" fmla="*/ 332422 w 476250"/>
                  <a:gd name="connsiteY70" fmla="*/ 1218248 h 2305050"/>
                  <a:gd name="connsiteX71" fmla="*/ 332422 w 476250"/>
                  <a:gd name="connsiteY71" fmla="*/ 1336357 h 2305050"/>
                  <a:gd name="connsiteX72" fmla="*/ 451485 w 476250"/>
                  <a:gd name="connsiteY72" fmla="*/ 1336357 h 2305050"/>
                  <a:gd name="connsiteX73" fmla="*/ 451485 w 476250"/>
                  <a:gd name="connsiteY73" fmla="*/ 1218248 h 2305050"/>
                  <a:gd name="connsiteX74" fmla="*/ 332422 w 476250"/>
                  <a:gd name="connsiteY74" fmla="*/ 1218248 h 2305050"/>
                  <a:gd name="connsiteX75" fmla="*/ 452438 w 476250"/>
                  <a:gd name="connsiteY75" fmla="*/ 447675 h 2305050"/>
                  <a:gd name="connsiteX76" fmla="*/ 452438 w 476250"/>
                  <a:gd name="connsiteY76" fmla="*/ 329565 h 2305050"/>
                  <a:gd name="connsiteX77" fmla="*/ 331470 w 476250"/>
                  <a:gd name="connsiteY77" fmla="*/ 329565 h 2305050"/>
                  <a:gd name="connsiteX78" fmla="*/ 331470 w 476250"/>
                  <a:gd name="connsiteY78" fmla="*/ 447675 h 2305050"/>
                  <a:gd name="connsiteX79" fmla="*/ 452438 w 476250"/>
                  <a:gd name="connsiteY79" fmla="*/ 447675 h 2305050"/>
                  <a:gd name="connsiteX80" fmla="*/ 300038 w 476250"/>
                  <a:gd name="connsiteY80" fmla="*/ 448627 h 2305050"/>
                  <a:gd name="connsiteX81" fmla="*/ 300038 w 476250"/>
                  <a:gd name="connsiteY81" fmla="*/ 328613 h 2305050"/>
                  <a:gd name="connsiteX82" fmla="*/ 180022 w 476250"/>
                  <a:gd name="connsiteY82" fmla="*/ 328613 h 2305050"/>
                  <a:gd name="connsiteX83" fmla="*/ 180022 w 476250"/>
                  <a:gd name="connsiteY83" fmla="*/ 448627 h 2305050"/>
                  <a:gd name="connsiteX84" fmla="*/ 300038 w 476250"/>
                  <a:gd name="connsiteY84" fmla="*/ 448627 h 2305050"/>
                  <a:gd name="connsiteX85" fmla="*/ 146685 w 476250"/>
                  <a:gd name="connsiteY85" fmla="*/ 299085 h 2305050"/>
                  <a:gd name="connsiteX86" fmla="*/ 146685 w 476250"/>
                  <a:gd name="connsiteY86" fmla="*/ 181927 h 2305050"/>
                  <a:gd name="connsiteX87" fmla="*/ 27622 w 476250"/>
                  <a:gd name="connsiteY87" fmla="*/ 181927 h 2305050"/>
                  <a:gd name="connsiteX88" fmla="*/ 27622 w 476250"/>
                  <a:gd name="connsiteY88" fmla="*/ 299085 h 2305050"/>
                  <a:gd name="connsiteX89" fmla="*/ 146685 w 476250"/>
                  <a:gd name="connsiteY89" fmla="*/ 299085 h 2305050"/>
                  <a:gd name="connsiteX90" fmla="*/ 145732 w 476250"/>
                  <a:gd name="connsiteY90" fmla="*/ 889635 h 2305050"/>
                  <a:gd name="connsiteX91" fmla="*/ 145732 w 476250"/>
                  <a:gd name="connsiteY91" fmla="*/ 772477 h 2305050"/>
                  <a:gd name="connsiteX92" fmla="*/ 28575 w 476250"/>
                  <a:gd name="connsiteY92" fmla="*/ 772477 h 2305050"/>
                  <a:gd name="connsiteX93" fmla="*/ 28575 w 476250"/>
                  <a:gd name="connsiteY93" fmla="*/ 889635 h 2305050"/>
                  <a:gd name="connsiteX94" fmla="*/ 145732 w 476250"/>
                  <a:gd name="connsiteY94" fmla="*/ 889635 h 2305050"/>
                  <a:gd name="connsiteX95" fmla="*/ 179070 w 476250"/>
                  <a:gd name="connsiteY95" fmla="*/ 889635 h 2305050"/>
                  <a:gd name="connsiteX96" fmla="*/ 298132 w 476250"/>
                  <a:gd name="connsiteY96" fmla="*/ 889635 h 2305050"/>
                  <a:gd name="connsiteX97" fmla="*/ 298132 w 476250"/>
                  <a:gd name="connsiteY97" fmla="*/ 772477 h 2305050"/>
                  <a:gd name="connsiteX98" fmla="*/ 179070 w 476250"/>
                  <a:gd name="connsiteY98" fmla="*/ 772477 h 2305050"/>
                  <a:gd name="connsiteX99" fmla="*/ 179070 w 476250"/>
                  <a:gd name="connsiteY99" fmla="*/ 889635 h 2305050"/>
                  <a:gd name="connsiteX100" fmla="*/ 450532 w 476250"/>
                  <a:gd name="connsiteY100" fmla="*/ 890588 h 2305050"/>
                  <a:gd name="connsiteX101" fmla="*/ 450532 w 476250"/>
                  <a:gd name="connsiteY101" fmla="*/ 771525 h 2305050"/>
                  <a:gd name="connsiteX102" fmla="*/ 331470 w 476250"/>
                  <a:gd name="connsiteY102" fmla="*/ 771525 h 2305050"/>
                  <a:gd name="connsiteX103" fmla="*/ 331470 w 476250"/>
                  <a:gd name="connsiteY103" fmla="*/ 890588 h 2305050"/>
                  <a:gd name="connsiteX104" fmla="*/ 450532 w 476250"/>
                  <a:gd name="connsiteY104" fmla="*/ 890588 h 2305050"/>
                  <a:gd name="connsiteX105" fmla="*/ 298132 w 476250"/>
                  <a:gd name="connsiteY105" fmla="*/ 1370648 h 2305050"/>
                  <a:gd name="connsiteX106" fmla="*/ 180022 w 476250"/>
                  <a:gd name="connsiteY106" fmla="*/ 1370648 h 2305050"/>
                  <a:gd name="connsiteX107" fmla="*/ 180022 w 476250"/>
                  <a:gd name="connsiteY107" fmla="*/ 1486853 h 2305050"/>
                  <a:gd name="connsiteX108" fmla="*/ 298132 w 476250"/>
                  <a:gd name="connsiteY108" fmla="*/ 1486853 h 2305050"/>
                  <a:gd name="connsiteX109" fmla="*/ 298132 w 476250"/>
                  <a:gd name="connsiteY109" fmla="*/ 1370648 h 2305050"/>
                  <a:gd name="connsiteX110" fmla="*/ 299085 w 476250"/>
                  <a:gd name="connsiteY110" fmla="*/ 1632585 h 2305050"/>
                  <a:gd name="connsiteX111" fmla="*/ 299085 w 476250"/>
                  <a:gd name="connsiteY111" fmla="*/ 1516380 h 2305050"/>
                  <a:gd name="connsiteX112" fmla="*/ 179070 w 476250"/>
                  <a:gd name="connsiteY112" fmla="*/ 1516380 h 2305050"/>
                  <a:gd name="connsiteX113" fmla="*/ 179070 w 476250"/>
                  <a:gd name="connsiteY113" fmla="*/ 1632585 h 2305050"/>
                  <a:gd name="connsiteX114" fmla="*/ 299085 w 476250"/>
                  <a:gd name="connsiteY114" fmla="*/ 1632585 h 2305050"/>
                  <a:gd name="connsiteX115" fmla="*/ 146685 w 476250"/>
                  <a:gd name="connsiteY115" fmla="*/ 1370648 h 2305050"/>
                  <a:gd name="connsiteX116" fmla="*/ 28575 w 476250"/>
                  <a:gd name="connsiteY116" fmla="*/ 1370648 h 2305050"/>
                  <a:gd name="connsiteX117" fmla="*/ 28575 w 476250"/>
                  <a:gd name="connsiteY117" fmla="*/ 1486853 h 2305050"/>
                  <a:gd name="connsiteX118" fmla="*/ 146685 w 476250"/>
                  <a:gd name="connsiteY118" fmla="*/ 1486853 h 2305050"/>
                  <a:gd name="connsiteX119" fmla="*/ 146685 w 476250"/>
                  <a:gd name="connsiteY119" fmla="*/ 1370648 h 2305050"/>
                  <a:gd name="connsiteX120" fmla="*/ 449580 w 476250"/>
                  <a:gd name="connsiteY120" fmla="*/ 1631632 h 2305050"/>
                  <a:gd name="connsiteX121" fmla="*/ 449580 w 476250"/>
                  <a:gd name="connsiteY121" fmla="*/ 1514475 h 2305050"/>
                  <a:gd name="connsiteX122" fmla="*/ 332422 w 476250"/>
                  <a:gd name="connsiteY122" fmla="*/ 1514475 h 2305050"/>
                  <a:gd name="connsiteX123" fmla="*/ 332422 w 476250"/>
                  <a:gd name="connsiteY123" fmla="*/ 1631632 h 2305050"/>
                  <a:gd name="connsiteX124" fmla="*/ 449580 w 476250"/>
                  <a:gd name="connsiteY124" fmla="*/ 1631632 h 23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76250" h="2305050">
                    <a:moveTo>
                      <a:pt x="477202" y="2308860"/>
                    </a:moveTo>
                    <a:cubicBezTo>
                      <a:pt x="316230" y="2308860"/>
                      <a:pt x="160020" y="2308860"/>
                      <a:pt x="0" y="2308860"/>
                    </a:cubicBezTo>
                    <a:cubicBezTo>
                      <a:pt x="0" y="1539240"/>
                      <a:pt x="0" y="771525"/>
                      <a:pt x="0" y="0"/>
                    </a:cubicBezTo>
                    <a:cubicBezTo>
                      <a:pt x="157163" y="0"/>
                      <a:pt x="315277" y="0"/>
                      <a:pt x="477202" y="0"/>
                    </a:cubicBezTo>
                    <a:cubicBezTo>
                      <a:pt x="477202" y="767715"/>
                      <a:pt x="477202" y="1536382"/>
                      <a:pt x="477202" y="2308860"/>
                    </a:cubicBezTo>
                    <a:close/>
                    <a:moveTo>
                      <a:pt x="452438" y="1071563"/>
                    </a:moveTo>
                    <a:cubicBezTo>
                      <a:pt x="412432" y="1071563"/>
                      <a:pt x="372427" y="1071563"/>
                      <a:pt x="332422" y="1071563"/>
                    </a:cubicBezTo>
                    <a:cubicBezTo>
                      <a:pt x="332422" y="1112520"/>
                      <a:pt x="332422" y="1150620"/>
                      <a:pt x="332422" y="1188720"/>
                    </a:cubicBezTo>
                    <a:cubicBezTo>
                      <a:pt x="374332" y="1188720"/>
                      <a:pt x="412432" y="1188720"/>
                      <a:pt x="452438" y="1188720"/>
                    </a:cubicBezTo>
                    <a:cubicBezTo>
                      <a:pt x="452438" y="1147763"/>
                      <a:pt x="452438" y="1111567"/>
                      <a:pt x="452438" y="1071563"/>
                    </a:cubicBezTo>
                    <a:close/>
                    <a:moveTo>
                      <a:pt x="298132" y="1190625"/>
                    </a:moveTo>
                    <a:cubicBezTo>
                      <a:pt x="298132" y="1147763"/>
                      <a:pt x="298132" y="1108710"/>
                      <a:pt x="298132" y="1070610"/>
                    </a:cubicBezTo>
                    <a:cubicBezTo>
                      <a:pt x="256222" y="1070610"/>
                      <a:pt x="218122" y="1070610"/>
                      <a:pt x="180975" y="1070610"/>
                    </a:cubicBezTo>
                    <a:cubicBezTo>
                      <a:pt x="180975" y="1112520"/>
                      <a:pt x="180975" y="1151573"/>
                      <a:pt x="180975" y="1190625"/>
                    </a:cubicBezTo>
                    <a:cubicBezTo>
                      <a:pt x="220980" y="1190625"/>
                      <a:pt x="257175" y="1190625"/>
                      <a:pt x="298132" y="1190625"/>
                    </a:cubicBezTo>
                    <a:close/>
                    <a:moveTo>
                      <a:pt x="27622" y="1188720"/>
                    </a:moveTo>
                    <a:cubicBezTo>
                      <a:pt x="68580" y="1188720"/>
                      <a:pt x="106680" y="1188720"/>
                      <a:pt x="146685" y="1188720"/>
                    </a:cubicBezTo>
                    <a:cubicBezTo>
                      <a:pt x="146685" y="1146810"/>
                      <a:pt x="146685" y="1108710"/>
                      <a:pt x="146685" y="1070610"/>
                    </a:cubicBezTo>
                    <a:cubicBezTo>
                      <a:pt x="104775" y="1070610"/>
                      <a:pt x="66675" y="1070610"/>
                      <a:pt x="27622" y="1070610"/>
                    </a:cubicBezTo>
                    <a:cubicBezTo>
                      <a:pt x="27622" y="1112520"/>
                      <a:pt x="27622" y="1149667"/>
                      <a:pt x="27622" y="1188720"/>
                    </a:cubicBezTo>
                    <a:close/>
                    <a:moveTo>
                      <a:pt x="28575" y="328613"/>
                    </a:moveTo>
                    <a:cubicBezTo>
                      <a:pt x="28575" y="372427"/>
                      <a:pt x="28575" y="410527"/>
                      <a:pt x="28575" y="448627"/>
                    </a:cubicBezTo>
                    <a:cubicBezTo>
                      <a:pt x="70485" y="448627"/>
                      <a:pt x="107632" y="448627"/>
                      <a:pt x="147638" y="448627"/>
                    </a:cubicBezTo>
                    <a:cubicBezTo>
                      <a:pt x="147638" y="407670"/>
                      <a:pt x="147638" y="369570"/>
                      <a:pt x="147638" y="328613"/>
                    </a:cubicBezTo>
                    <a:cubicBezTo>
                      <a:pt x="106680" y="328613"/>
                      <a:pt x="68580" y="328613"/>
                      <a:pt x="28575" y="328613"/>
                    </a:cubicBezTo>
                    <a:close/>
                    <a:moveTo>
                      <a:pt x="450532" y="744855"/>
                    </a:moveTo>
                    <a:cubicBezTo>
                      <a:pt x="450532" y="702945"/>
                      <a:pt x="450532" y="664845"/>
                      <a:pt x="450532" y="627697"/>
                    </a:cubicBezTo>
                    <a:cubicBezTo>
                      <a:pt x="408622" y="627697"/>
                      <a:pt x="369570" y="627697"/>
                      <a:pt x="331470" y="627697"/>
                    </a:cubicBezTo>
                    <a:cubicBezTo>
                      <a:pt x="331470" y="668655"/>
                      <a:pt x="331470" y="705802"/>
                      <a:pt x="331470" y="744855"/>
                    </a:cubicBezTo>
                    <a:cubicBezTo>
                      <a:pt x="371475" y="744855"/>
                      <a:pt x="409575" y="744855"/>
                      <a:pt x="450532" y="744855"/>
                    </a:cubicBezTo>
                    <a:close/>
                    <a:moveTo>
                      <a:pt x="147638" y="626745"/>
                    </a:moveTo>
                    <a:cubicBezTo>
                      <a:pt x="106680" y="626745"/>
                      <a:pt x="67627" y="626745"/>
                      <a:pt x="27622" y="626745"/>
                    </a:cubicBezTo>
                    <a:cubicBezTo>
                      <a:pt x="27622" y="667702"/>
                      <a:pt x="27622" y="706755"/>
                      <a:pt x="27622" y="743902"/>
                    </a:cubicBezTo>
                    <a:cubicBezTo>
                      <a:pt x="69532" y="743902"/>
                      <a:pt x="107632" y="743902"/>
                      <a:pt x="147638" y="743902"/>
                    </a:cubicBezTo>
                    <a:cubicBezTo>
                      <a:pt x="147638" y="702945"/>
                      <a:pt x="147638" y="665797"/>
                      <a:pt x="147638" y="626745"/>
                    </a:cubicBezTo>
                    <a:close/>
                    <a:moveTo>
                      <a:pt x="298132" y="1337310"/>
                    </a:moveTo>
                    <a:cubicBezTo>
                      <a:pt x="298132" y="1295400"/>
                      <a:pt x="298132" y="1257300"/>
                      <a:pt x="298132" y="1219200"/>
                    </a:cubicBezTo>
                    <a:cubicBezTo>
                      <a:pt x="256222" y="1219200"/>
                      <a:pt x="219075" y="1219200"/>
                      <a:pt x="180975" y="1219200"/>
                    </a:cubicBezTo>
                    <a:cubicBezTo>
                      <a:pt x="180975" y="1260157"/>
                      <a:pt x="180975" y="1298257"/>
                      <a:pt x="180975" y="1337310"/>
                    </a:cubicBezTo>
                    <a:cubicBezTo>
                      <a:pt x="220980" y="1337310"/>
                      <a:pt x="257175" y="1337310"/>
                      <a:pt x="298132" y="1337310"/>
                    </a:cubicBezTo>
                    <a:close/>
                    <a:moveTo>
                      <a:pt x="180022" y="476250"/>
                    </a:moveTo>
                    <a:cubicBezTo>
                      <a:pt x="180022" y="518160"/>
                      <a:pt x="180022" y="556260"/>
                      <a:pt x="180022" y="595313"/>
                    </a:cubicBezTo>
                    <a:cubicBezTo>
                      <a:pt x="220980" y="595313"/>
                      <a:pt x="259080" y="595313"/>
                      <a:pt x="299085" y="595313"/>
                    </a:cubicBezTo>
                    <a:cubicBezTo>
                      <a:pt x="299085" y="554355"/>
                      <a:pt x="299085" y="516255"/>
                      <a:pt x="299085" y="476250"/>
                    </a:cubicBezTo>
                    <a:cubicBezTo>
                      <a:pt x="259080" y="476250"/>
                      <a:pt x="220980" y="476250"/>
                      <a:pt x="180022" y="476250"/>
                    </a:cubicBezTo>
                    <a:close/>
                    <a:moveTo>
                      <a:pt x="452438" y="32385"/>
                    </a:moveTo>
                    <a:cubicBezTo>
                      <a:pt x="411480" y="32385"/>
                      <a:pt x="372427" y="32385"/>
                      <a:pt x="330518" y="32385"/>
                    </a:cubicBezTo>
                    <a:cubicBezTo>
                      <a:pt x="330518" y="71438"/>
                      <a:pt x="330518" y="108585"/>
                      <a:pt x="330518" y="148590"/>
                    </a:cubicBezTo>
                    <a:cubicBezTo>
                      <a:pt x="371475" y="148590"/>
                      <a:pt x="411480" y="148590"/>
                      <a:pt x="452438" y="148590"/>
                    </a:cubicBezTo>
                    <a:cubicBezTo>
                      <a:pt x="452438" y="109538"/>
                      <a:pt x="452438" y="73342"/>
                      <a:pt x="452438" y="32385"/>
                    </a:cubicBezTo>
                    <a:close/>
                    <a:moveTo>
                      <a:pt x="300038" y="31432"/>
                    </a:moveTo>
                    <a:cubicBezTo>
                      <a:pt x="257175" y="31432"/>
                      <a:pt x="219075" y="31432"/>
                      <a:pt x="180022" y="31432"/>
                    </a:cubicBezTo>
                    <a:cubicBezTo>
                      <a:pt x="180022" y="72390"/>
                      <a:pt x="180022" y="111442"/>
                      <a:pt x="180022" y="149542"/>
                    </a:cubicBezTo>
                    <a:cubicBezTo>
                      <a:pt x="221932" y="149542"/>
                      <a:pt x="260985" y="149542"/>
                      <a:pt x="300038" y="149542"/>
                    </a:cubicBezTo>
                    <a:cubicBezTo>
                      <a:pt x="300038" y="108585"/>
                      <a:pt x="300038" y="71438"/>
                      <a:pt x="300038" y="31432"/>
                    </a:cubicBezTo>
                    <a:close/>
                    <a:moveTo>
                      <a:pt x="300038" y="299085"/>
                    </a:moveTo>
                    <a:cubicBezTo>
                      <a:pt x="300038" y="257175"/>
                      <a:pt x="300038" y="220027"/>
                      <a:pt x="300038" y="180022"/>
                    </a:cubicBezTo>
                    <a:cubicBezTo>
                      <a:pt x="259080" y="180022"/>
                      <a:pt x="220027" y="180022"/>
                      <a:pt x="179070" y="180022"/>
                    </a:cubicBezTo>
                    <a:cubicBezTo>
                      <a:pt x="179070" y="220027"/>
                      <a:pt x="179070" y="258127"/>
                      <a:pt x="179070" y="299085"/>
                    </a:cubicBezTo>
                    <a:cubicBezTo>
                      <a:pt x="220027" y="299085"/>
                      <a:pt x="258127" y="299085"/>
                      <a:pt x="300038" y="299085"/>
                    </a:cubicBezTo>
                    <a:close/>
                    <a:moveTo>
                      <a:pt x="147638" y="477202"/>
                    </a:moveTo>
                    <a:cubicBezTo>
                      <a:pt x="104775" y="477202"/>
                      <a:pt x="66675" y="477202"/>
                      <a:pt x="26670" y="477202"/>
                    </a:cubicBezTo>
                    <a:cubicBezTo>
                      <a:pt x="26670" y="517207"/>
                      <a:pt x="26670" y="554355"/>
                      <a:pt x="26670" y="594360"/>
                    </a:cubicBezTo>
                    <a:cubicBezTo>
                      <a:pt x="67627" y="594360"/>
                      <a:pt x="106680" y="594360"/>
                      <a:pt x="147638" y="594360"/>
                    </a:cubicBezTo>
                    <a:cubicBezTo>
                      <a:pt x="147638" y="554355"/>
                      <a:pt x="147638" y="517207"/>
                      <a:pt x="147638" y="477202"/>
                    </a:cubicBezTo>
                    <a:close/>
                    <a:moveTo>
                      <a:pt x="450532" y="1041082"/>
                    </a:moveTo>
                    <a:cubicBezTo>
                      <a:pt x="450532" y="1001077"/>
                      <a:pt x="450532" y="962025"/>
                      <a:pt x="450532" y="923925"/>
                    </a:cubicBezTo>
                    <a:cubicBezTo>
                      <a:pt x="408622" y="923925"/>
                      <a:pt x="370522" y="923925"/>
                      <a:pt x="331470" y="923925"/>
                    </a:cubicBezTo>
                    <a:cubicBezTo>
                      <a:pt x="331470" y="964882"/>
                      <a:pt x="331470" y="1002030"/>
                      <a:pt x="331470" y="1041082"/>
                    </a:cubicBezTo>
                    <a:cubicBezTo>
                      <a:pt x="372427" y="1041082"/>
                      <a:pt x="410527" y="1041082"/>
                      <a:pt x="450532" y="1041082"/>
                    </a:cubicBezTo>
                    <a:close/>
                    <a:moveTo>
                      <a:pt x="332422" y="1218248"/>
                    </a:moveTo>
                    <a:cubicBezTo>
                      <a:pt x="332422" y="1258253"/>
                      <a:pt x="332422" y="1296353"/>
                      <a:pt x="332422" y="1336357"/>
                    </a:cubicBezTo>
                    <a:cubicBezTo>
                      <a:pt x="373380" y="1336357"/>
                      <a:pt x="410527" y="1336357"/>
                      <a:pt x="451485" y="1336357"/>
                    </a:cubicBezTo>
                    <a:cubicBezTo>
                      <a:pt x="451485" y="1296353"/>
                      <a:pt x="451485" y="1257300"/>
                      <a:pt x="451485" y="1218248"/>
                    </a:cubicBezTo>
                    <a:cubicBezTo>
                      <a:pt x="409575" y="1218248"/>
                      <a:pt x="372427" y="1218248"/>
                      <a:pt x="332422" y="1218248"/>
                    </a:cubicBezTo>
                    <a:close/>
                    <a:moveTo>
                      <a:pt x="452438" y="447675"/>
                    </a:moveTo>
                    <a:cubicBezTo>
                      <a:pt x="452438" y="406717"/>
                      <a:pt x="452438" y="369570"/>
                      <a:pt x="452438" y="329565"/>
                    </a:cubicBezTo>
                    <a:cubicBezTo>
                      <a:pt x="411480" y="329565"/>
                      <a:pt x="371475" y="329565"/>
                      <a:pt x="331470" y="329565"/>
                    </a:cubicBezTo>
                    <a:cubicBezTo>
                      <a:pt x="331470" y="370522"/>
                      <a:pt x="331470" y="408622"/>
                      <a:pt x="331470" y="447675"/>
                    </a:cubicBezTo>
                    <a:cubicBezTo>
                      <a:pt x="371475" y="447675"/>
                      <a:pt x="409575" y="447675"/>
                      <a:pt x="452438" y="447675"/>
                    </a:cubicBezTo>
                    <a:close/>
                    <a:moveTo>
                      <a:pt x="300038" y="448627"/>
                    </a:moveTo>
                    <a:cubicBezTo>
                      <a:pt x="300038" y="405765"/>
                      <a:pt x="300038" y="368617"/>
                      <a:pt x="300038" y="328613"/>
                    </a:cubicBezTo>
                    <a:cubicBezTo>
                      <a:pt x="258127" y="328613"/>
                      <a:pt x="219075" y="328613"/>
                      <a:pt x="180022" y="328613"/>
                    </a:cubicBezTo>
                    <a:cubicBezTo>
                      <a:pt x="180022" y="370522"/>
                      <a:pt x="180022" y="408622"/>
                      <a:pt x="180022" y="448627"/>
                    </a:cubicBezTo>
                    <a:cubicBezTo>
                      <a:pt x="220980" y="448627"/>
                      <a:pt x="258127" y="448627"/>
                      <a:pt x="300038" y="448627"/>
                    </a:cubicBezTo>
                    <a:close/>
                    <a:moveTo>
                      <a:pt x="146685" y="299085"/>
                    </a:moveTo>
                    <a:cubicBezTo>
                      <a:pt x="146685" y="256222"/>
                      <a:pt x="146685" y="218122"/>
                      <a:pt x="146685" y="181927"/>
                    </a:cubicBezTo>
                    <a:cubicBezTo>
                      <a:pt x="103822" y="181927"/>
                      <a:pt x="65722" y="181927"/>
                      <a:pt x="27622" y="181927"/>
                    </a:cubicBezTo>
                    <a:cubicBezTo>
                      <a:pt x="27622" y="222885"/>
                      <a:pt x="27622" y="260032"/>
                      <a:pt x="27622" y="299085"/>
                    </a:cubicBezTo>
                    <a:cubicBezTo>
                      <a:pt x="67627" y="299085"/>
                      <a:pt x="104775" y="299085"/>
                      <a:pt x="146685" y="299085"/>
                    </a:cubicBezTo>
                    <a:close/>
                    <a:moveTo>
                      <a:pt x="145732" y="889635"/>
                    </a:moveTo>
                    <a:cubicBezTo>
                      <a:pt x="145732" y="848677"/>
                      <a:pt x="145732" y="810577"/>
                      <a:pt x="145732" y="772477"/>
                    </a:cubicBezTo>
                    <a:cubicBezTo>
                      <a:pt x="103822" y="772477"/>
                      <a:pt x="66675" y="772477"/>
                      <a:pt x="28575" y="772477"/>
                    </a:cubicBezTo>
                    <a:cubicBezTo>
                      <a:pt x="28575" y="813435"/>
                      <a:pt x="28575" y="851535"/>
                      <a:pt x="28575" y="889635"/>
                    </a:cubicBezTo>
                    <a:cubicBezTo>
                      <a:pt x="70485" y="889635"/>
                      <a:pt x="107632" y="889635"/>
                      <a:pt x="145732" y="889635"/>
                    </a:cubicBezTo>
                    <a:close/>
                    <a:moveTo>
                      <a:pt x="179070" y="889635"/>
                    </a:moveTo>
                    <a:cubicBezTo>
                      <a:pt x="220027" y="889635"/>
                      <a:pt x="258127" y="889635"/>
                      <a:pt x="298132" y="889635"/>
                    </a:cubicBezTo>
                    <a:cubicBezTo>
                      <a:pt x="298132" y="848677"/>
                      <a:pt x="298132" y="810577"/>
                      <a:pt x="298132" y="772477"/>
                    </a:cubicBezTo>
                    <a:cubicBezTo>
                      <a:pt x="256222" y="772477"/>
                      <a:pt x="219075" y="772477"/>
                      <a:pt x="179070" y="772477"/>
                    </a:cubicBezTo>
                    <a:cubicBezTo>
                      <a:pt x="179070" y="812482"/>
                      <a:pt x="179070" y="849630"/>
                      <a:pt x="179070" y="889635"/>
                    </a:cubicBezTo>
                    <a:close/>
                    <a:moveTo>
                      <a:pt x="450532" y="890588"/>
                    </a:moveTo>
                    <a:cubicBezTo>
                      <a:pt x="450532" y="849630"/>
                      <a:pt x="450532" y="811530"/>
                      <a:pt x="450532" y="771525"/>
                    </a:cubicBezTo>
                    <a:cubicBezTo>
                      <a:pt x="409575" y="771525"/>
                      <a:pt x="372427" y="771525"/>
                      <a:pt x="331470" y="771525"/>
                    </a:cubicBezTo>
                    <a:cubicBezTo>
                      <a:pt x="331470" y="811530"/>
                      <a:pt x="331470" y="850582"/>
                      <a:pt x="331470" y="890588"/>
                    </a:cubicBezTo>
                    <a:cubicBezTo>
                      <a:pt x="372427" y="890588"/>
                      <a:pt x="410527" y="890588"/>
                      <a:pt x="450532" y="890588"/>
                    </a:cubicBezTo>
                    <a:close/>
                    <a:moveTo>
                      <a:pt x="298132" y="1370648"/>
                    </a:moveTo>
                    <a:cubicBezTo>
                      <a:pt x="257175" y="1370648"/>
                      <a:pt x="218122" y="1370648"/>
                      <a:pt x="180022" y="1370648"/>
                    </a:cubicBezTo>
                    <a:cubicBezTo>
                      <a:pt x="180022" y="1410653"/>
                      <a:pt x="180022" y="1447800"/>
                      <a:pt x="180022" y="1486853"/>
                    </a:cubicBezTo>
                    <a:cubicBezTo>
                      <a:pt x="220980" y="1486853"/>
                      <a:pt x="257175" y="1486853"/>
                      <a:pt x="298132" y="1486853"/>
                    </a:cubicBezTo>
                    <a:cubicBezTo>
                      <a:pt x="298132" y="1447800"/>
                      <a:pt x="298132" y="1411605"/>
                      <a:pt x="298132" y="1370648"/>
                    </a:cubicBezTo>
                    <a:close/>
                    <a:moveTo>
                      <a:pt x="299085" y="1632585"/>
                    </a:moveTo>
                    <a:cubicBezTo>
                      <a:pt x="299085" y="1590675"/>
                      <a:pt x="299085" y="1553528"/>
                      <a:pt x="299085" y="1516380"/>
                    </a:cubicBezTo>
                    <a:cubicBezTo>
                      <a:pt x="258127" y="1516380"/>
                      <a:pt x="219075" y="1516380"/>
                      <a:pt x="179070" y="1516380"/>
                    </a:cubicBezTo>
                    <a:cubicBezTo>
                      <a:pt x="179070" y="1557338"/>
                      <a:pt x="179070" y="1594485"/>
                      <a:pt x="179070" y="1632585"/>
                    </a:cubicBezTo>
                    <a:cubicBezTo>
                      <a:pt x="219075" y="1632585"/>
                      <a:pt x="256222" y="1632585"/>
                      <a:pt x="299085" y="1632585"/>
                    </a:cubicBezTo>
                    <a:close/>
                    <a:moveTo>
                      <a:pt x="146685" y="1370648"/>
                    </a:moveTo>
                    <a:cubicBezTo>
                      <a:pt x="104775" y="1370648"/>
                      <a:pt x="65722" y="1370648"/>
                      <a:pt x="28575" y="1370648"/>
                    </a:cubicBezTo>
                    <a:cubicBezTo>
                      <a:pt x="28575" y="1410653"/>
                      <a:pt x="28575" y="1447800"/>
                      <a:pt x="28575" y="1486853"/>
                    </a:cubicBezTo>
                    <a:cubicBezTo>
                      <a:pt x="69532" y="1486853"/>
                      <a:pt x="106680" y="1486853"/>
                      <a:pt x="146685" y="1486853"/>
                    </a:cubicBezTo>
                    <a:cubicBezTo>
                      <a:pt x="146685" y="1447800"/>
                      <a:pt x="146685" y="1410653"/>
                      <a:pt x="146685" y="1370648"/>
                    </a:cubicBezTo>
                    <a:close/>
                    <a:moveTo>
                      <a:pt x="449580" y="1631632"/>
                    </a:moveTo>
                    <a:cubicBezTo>
                      <a:pt x="449580" y="1591628"/>
                      <a:pt x="449580" y="1553528"/>
                      <a:pt x="449580" y="1514475"/>
                    </a:cubicBezTo>
                    <a:cubicBezTo>
                      <a:pt x="409575" y="1514475"/>
                      <a:pt x="372427" y="1514475"/>
                      <a:pt x="332422" y="1514475"/>
                    </a:cubicBezTo>
                    <a:cubicBezTo>
                      <a:pt x="332422" y="1554480"/>
                      <a:pt x="332422" y="1592580"/>
                      <a:pt x="332422" y="1631632"/>
                    </a:cubicBezTo>
                    <a:cubicBezTo>
                      <a:pt x="373380" y="1631632"/>
                      <a:pt x="410527" y="1631632"/>
                      <a:pt x="449580" y="16316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53D705D-69F9-4F9E-8F9E-67906E0EF254}"/>
                  </a:ext>
                </a:extLst>
              </p:cNvPr>
              <p:cNvSpPr/>
              <p:nvPr/>
            </p:nvSpPr>
            <p:spPr>
              <a:xfrm>
                <a:off x="6153901" y="2280010"/>
                <a:ext cx="565541" cy="1976576"/>
              </a:xfrm>
              <a:custGeom>
                <a:avLst/>
                <a:gdLst>
                  <a:gd name="connsiteX0" fmla="*/ 335796 w 565541"/>
                  <a:gd name="connsiteY0" fmla="*/ 1531565 h 1976576"/>
                  <a:gd name="connsiteX1" fmla="*/ 335796 w 565541"/>
                  <a:gd name="connsiteY1" fmla="*/ 1585857 h 1976576"/>
                  <a:gd name="connsiteX2" fmla="*/ 441823 w 565541"/>
                  <a:gd name="connsiteY2" fmla="*/ 1585857 h 1976576"/>
                  <a:gd name="connsiteX3" fmla="*/ 441823 w 565541"/>
                  <a:gd name="connsiteY3" fmla="*/ 1531565 h 1976576"/>
                  <a:gd name="connsiteX4" fmla="*/ 123718 w 565541"/>
                  <a:gd name="connsiteY4" fmla="*/ 1526871 h 1976576"/>
                  <a:gd name="connsiteX5" fmla="*/ 123718 w 565541"/>
                  <a:gd name="connsiteY5" fmla="*/ 1581163 h 1976576"/>
                  <a:gd name="connsiteX6" fmla="*/ 229745 w 565541"/>
                  <a:gd name="connsiteY6" fmla="*/ 1581163 h 1976576"/>
                  <a:gd name="connsiteX7" fmla="*/ 229745 w 565541"/>
                  <a:gd name="connsiteY7" fmla="*/ 1526871 h 1976576"/>
                  <a:gd name="connsiteX8" fmla="*/ 335796 w 565541"/>
                  <a:gd name="connsiteY8" fmla="*/ 1409581 h 1976576"/>
                  <a:gd name="connsiteX9" fmla="*/ 335796 w 565541"/>
                  <a:gd name="connsiteY9" fmla="*/ 1463873 h 1976576"/>
                  <a:gd name="connsiteX10" fmla="*/ 441823 w 565541"/>
                  <a:gd name="connsiteY10" fmla="*/ 1463873 h 1976576"/>
                  <a:gd name="connsiteX11" fmla="*/ 441823 w 565541"/>
                  <a:gd name="connsiteY11" fmla="*/ 1409581 h 1976576"/>
                  <a:gd name="connsiteX12" fmla="*/ 123718 w 565541"/>
                  <a:gd name="connsiteY12" fmla="*/ 1404887 h 1976576"/>
                  <a:gd name="connsiteX13" fmla="*/ 123718 w 565541"/>
                  <a:gd name="connsiteY13" fmla="*/ 1459180 h 1976576"/>
                  <a:gd name="connsiteX14" fmla="*/ 229745 w 565541"/>
                  <a:gd name="connsiteY14" fmla="*/ 1459180 h 1976576"/>
                  <a:gd name="connsiteX15" fmla="*/ 229745 w 565541"/>
                  <a:gd name="connsiteY15" fmla="*/ 1404887 h 1976576"/>
                  <a:gd name="connsiteX16" fmla="*/ 335796 w 565541"/>
                  <a:gd name="connsiteY16" fmla="*/ 1287599 h 1976576"/>
                  <a:gd name="connsiteX17" fmla="*/ 335796 w 565541"/>
                  <a:gd name="connsiteY17" fmla="*/ 1341892 h 1976576"/>
                  <a:gd name="connsiteX18" fmla="*/ 441823 w 565541"/>
                  <a:gd name="connsiteY18" fmla="*/ 1341892 h 1976576"/>
                  <a:gd name="connsiteX19" fmla="*/ 441823 w 565541"/>
                  <a:gd name="connsiteY19" fmla="*/ 1287599 h 1976576"/>
                  <a:gd name="connsiteX20" fmla="*/ 123718 w 565541"/>
                  <a:gd name="connsiteY20" fmla="*/ 1282905 h 1976576"/>
                  <a:gd name="connsiteX21" fmla="*/ 123718 w 565541"/>
                  <a:gd name="connsiteY21" fmla="*/ 1337198 h 1976576"/>
                  <a:gd name="connsiteX22" fmla="*/ 229745 w 565541"/>
                  <a:gd name="connsiteY22" fmla="*/ 1337198 h 1976576"/>
                  <a:gd name="connsiteX23" fmla="*/ 229745 w 565541"/>
                  <a:gd name="connsiteY23" fmla="*/ 1282905 h 1976576"/>
                  <a:gd name="connsiteX24" fmla="*/ 335796 w 565541"/>
                  <a:gd name="connsiteY24" fmla="*/ 1165617 h 1976576"/>
                  <a:gd name="connsiteX25" fmla="*/ 335796 w 565541"/>
                  <a:gd name="connsiteY25" fmla="*/ 1219910 h 1976576"/>
                  <a:gd name="connsiteX26" fmla="*/ 441823 w 565541"/>
                  <a:gd name="connsiteY26" fmla="*/ 1219910 h 1976576"/>
                  <a:gd name="connsiteX27" fmla="*/ 441823 w 565541"/>
                  <a:gd name="connsiteY27" fmla="*/ 1165617 h 1976576"/>
                  <a:gd name="connsiteX28" fmla="*/ 123718 w 565541"/>
                  <a:gd name="connsiteY28" fmla="*/ 1160924 h 1976576"/>
                  <a:gd name="connsiteX29" fmla="*/ 123718 w 565541"/>
                  <a:gd name="connsiteY29" fmla="*/ 1215216 h 1976576"/>
                  <a:gd name="connsiteX30" fmla="*/ 229745 w 565541"/>
                  <a:gd name="connsiteY30" fmla="*/ 1215216 h 1976576"/>
                  <a:gd name="connsiteX31" fmla="*/ 229745 w 565541"/>
                  <a:gd name="connsiteY31" fmla="*/ 1160924 h 1976576"/>
                  <a:gd name="connsiteX32" fmla="*/ 335796 w 565541"/>
                  <a:gd name="connsiteY32" fmla="*/ 1043636 h 1976576"/>
                  <a:gd name="connsiteX33" fmla="*/ 335796 w 565541"/>
                  <a:gd name="connsiteY33" fmla="*/ 1097928 h 1976576"/>
                  <a:gd name="connsiteX34" fmla="*/ 441823 w 565541"/>
                  <a:gd name="connsiteY34" fmla="*/ 1097928 h 1976576"/>
                  <a:gd name="connsiteX35" fmla="*/ 441823 w 565541"/>
                  <a:gd name="connsiteY35" fmla="*/ 1043636 h 1976576"/>
                  <a:gd name="connsiteX36" fmla="*/ 123718 w 565541"/>
                  <a:gd name="connsiteY36" fmla="*/ 1038942 h 1976576"/>
                  <a:gd name="connsiteX37" fmla="*/ 123718 w 565541"/>
                  <a:gd name="connsiteY37" fmla="*/ 1093234 h 1976576"/>
                  <a:gd name="connsiteX38" fmla="*/ 229745 w 565541"/>
                  <a:gd name="connsiteY38" fmla="*/ 1093234 h 1976576"/>
                  <a:gd name="connsiteX39" fmla="*/ 229745 w 565541"/>
                  <a:gd name="connsiteY39" fmla="*/ 1038942 h 1976576"/>
                  <a:gd name="connsiteX40" fmla="*/ 335796 w 565541"/>
                  <a:gd name="connsiteY40" fmla="*/ 921654 h 1976576"/>
                  <a:gd name="connsiteX41" fmla="*/ 335796 w 565541"/>
                  <a:gd name="connsiteY41" fmla="*/ 975946 h 1976576"/>
                  <a:gd name="connsiteX42" fmla="*/ 441823 w 565541"/>
                  <a:gd name="connsiteY42" fmla="*/ 975946 h 1976576"/>
                  <a:gd name="connsiteX43" fmla="*/ 441823 w 565541"/>
                  <a:gd name="connsiteY43" fmla="*/ 921654 h 1976576"/>
                  <a:gd name="connsiteX44" fmla="*/ 123718 w 565541"/>
                  <a:gd name="connsiteY44" fmla="*/ 916960 h 1976576"/>
                  <a:gd name="connsiteX45" fmla="*/ 123718 w 565541"/>
                  <a:gd name="connsiteY45" fmla="*/ 971252 h 1976576"/>
                  <a:gd name="connsiteX46" fmla="*/ 229745 w 565541"/>
                  <a:gd name="connsiteY46" fmla="*/ 971252 h 1976576"/>
                  <a:gd name="connsiteX47" fmla="*/ 229745 w 565541"/>
                  <a:gd name="connsiteY47" fmla="*/ 916960 h 1976576"/>
                  <a:gd name="connsiteX48" fmla="*/ 335796 w 565541"/>
                  <a:gd name="connsiteY48" fmla="*/ 799672 h 1976576"/>
                  <a:gd name="connsiteX49" fmla="*/ 335796 w 565541"/>
                  <a:gd name="connsiteY49" fmla="*/ 853964 h 1976576"/>
                  <a:gd name="connsiteX50" fmla="*/ 441823 w 565541"/>
                  <a:gd name="connsiteY50" fmla="*/ 853964 h 1976576"/>
                  <a:gd name="connsiteX51" fmla="*/ 441823 w 565541"/>
                  <a:gd name="connsiteY51" fmla="*/ 799672 h 1976576"/>
                  <a:gd name="connsiteX52" fmla="*/ 123718 w 565541"/>
                  <a:gd name="connsiteY52" fmla="*/ 794978 h 1976576"/>
                  <a:gd name="connsiteX53" fmla="*/ 123718 w 565541"/>
                  <a:gd name="connsiteY53" fmla="*/ 849270 h 1976576"/>
                  <a:gd name="connsiteX54" fmla="*/ 229745 w 565541"/>
                  <a:gd name="connsiteY54" fmla="*/ 849270 h 1976576"/>
                  <a:gd name="connsiteX55" fmla="*/ 229745 w 565541"/>
                  <a:gd name="connsiteY55" fmla="*/ 794978 h 1976576"/>
                  <a:gd name="connsiteX56" fmla="*/ 335796 w 565541"/>
                  <a:gd name="connsiteY56" fmla="*/ 677690 h 1976576"/>
                  <a:gd name="connsiteX57" fmla="*/ 335796 w 565541"/>
                  <a:gd name="connsiteY57" fmla="*/ 731982 h 1976576"/>
                  <a:gd name="connsiteX58" fmla="*/ 441823 w 565541"/>
                  <a:gd name="connsiteY58" fmla="*/ 731982 h 1976576"/>
                  <a:gd name="connsiteX59" fmla="*/ 441823 w 565541"/>
                  <a:gd name="connsiteY59" fmla="*/ 677690 h 1976576"/>
                  <a:gd name="connsiteX60" fmla="*/ 123718 w 565541"/>
                  <a:gd name="connsiteY60" fmla="*/ 672996 h 1976576"/>
                  <a:gd name="connsiteX61" fmla="*/ 123718 w 565541"/>
                  <a:gd name="connsiteY61" fmla="*/ 727289 h 1976576"/>
                  <a:gd name="connsiteX62" fmla="*/ 229745 w 565541"/>
                  <a:gd name="connsiteY62" fmla="*/ 727289 h 1976576"/>
                  <a:gd name="connsiteX63" fmla="*/ 229745 w 565541"/>
                  <a:gd name="connsiteY63" fmla="*/ 672996 h 1976576"/>
                  <a:gd name="connsiteX64" fmla="*/ 335796 w 565541"/>
                  <a:gd name="connsiteY64" fmla="*/ 555708 h 1976576"/>
                  <a:gd name="connsiteX65" fmla="*/ 335796 w 565541"/>
                  <a:gd name="connsiteY65" fmla="*/ 610000 h 1976576"/>
                  <a:gd name="connsiteX66" fmla="*/ 441823 w 565541"/>
                  <a:gd name="connsiteY66" fmla="*/ 610000 h 1976576"/>
                  <a:gd name="connsiteX67" fmla="*/ 441823 w 565541"/>
                  <a:gd name="connsiteY67" fmla="*/ 555708 h 1976576"/>
                  <a:gd name="connsiteX68" fmla="*/ 123718 w 565541"/>
                  <a:gd name="connsiteY68" fmla="*/ 551014 h 1976576"/>
                  <a:gd name="connsiteX69" fmla="*/ 123718 w 565541"/>
                  <a:gd name="connsiteY69" fmla="*/ 605307 h 1976576"/>
                  <a:gd name="connsiteX70" fmla="*/ 229745 w 565541"/>
                  <a:gd name="connsiteY70" fmla="*/ 605307 h 1976576"/>
                  <a:gd name="connsiteX71" fmla="*/ 229745 w 565541"/>
                  <a:gd name="connsiteY71" fmla="*/ 551014 h 1976576"/>
                  <a:gd name="connsiteX72" fmla="*/ 335796 w 565541"/>
                  <a:gd name="connsiteY72" fmla="*/ 433726 h 1976576"/>
                  <a:gd name="connsiteX73" fmla="*/ 335796 w 565541"/>
                  <a:gd name="connsiteY73" fmla="*/ 488019 h 1976576"/>
                  <a:gd name="connsiteX74" fmla="*/ 441823 w 565541"/>
                  <a:gd name="connsiteY74" fmla="*/ 488019 h 1976576"/>
                  <a:gd name="connsiteX75" fmla="*/ 441823 w 565541"/>
                  <a:gd name="connsiteY75" fmla="*/ 433726 h 1976576"/>
                  <a:gd name="connsiteX76" fmla="*/ 123718 w 565541"/>
                  <a:gd name="connsiteY76" fmla="*/ 429032 h 1976576"/>
                  <a:gd name="connsiteX77" fmla="*/ 123718 w 565541"/>
                  <a:gd name="connsiteY77" fmla="*/ 483325 h 1976576"/>
                  <a:gd name="connsiteX78" fmla="*/ 229745 w 565541"/>
                  <a:gd name="connsiteY78" fmla="*/ 483325 h 1976576"/>
                  <a:gd name="connsiteX79" fmla="*/ 229745 w 565541"/>
                  <a:gd name="connsiteY79" fmla="*/ 429032 h 1976576"/>
                  <a:gd name="connsiteX80" fmla="*/ 244058 w 565541"/>
                  <a:gd name="connsiteY80" fmla="*/ 0 h 1976576"/>
                  <a:gd name="connsiteX81" fmla="*/ 321484 w 565541"/>
                  <a:gd name="connsiteY81" fmla="*/ 0 h 1976576"/>
                  <a:gd name="connsiteX82" fmla="*/ 321484 w 565541"/>
                  <a:gd name="connsiteY82" fmla="*/ 178763 h 1976576"/>
                  <a:gd name="connsiteX83" fmla="*/ 388810 w 565541"/>
                  <a:gd name="connsiteY83" fmla="*/ 178763 h 1976576"/>
                  <a:gd name="connsiteX84" fmla="*/ 388810 w 565541"/>
                  <a:gd name="connsiteY84" fmla="*/ 299617 h 1976576"/>
                  <a:gd name="connsiteX85" fmla="*/ 565541 w 565541"/>
                  <a:gd name="connsiteY85" fmla="*/ 299617 h 1976576"/>
                  <a:gd name="connsiteX86" fmla="*/ 565541 w 565541"/>
                  <a:gd name="connsiteY86" fmla="*/ 1976576 h 1976576"/>
                  <a:gd name="connsiteX87" fmla="*/ 448247 w 565541"/>
                  <a:gd name="connsiteY87" fmla="*/ 1976576 h 1976576"/>
                  <a:gd name="connsiteX88" fmla="*/ 371127 w 565541"/>
                  <a:gd name="connsiteY88" fmla="*/ 1976576 h 1976576"/>
                  <a:gd name="connsiteX89" fmla="*/ 194414 w 565541"/>
                  <a:gd name="connsiteY89" fmla="*/ 1976576 h 1976576"/>
                  <a:gd name="connsiteX90" fmla="*/ 88332 w 565541"/>
                  <a:gd name="connsiteY90" fmla="*/ 1976576 h 1976576"/>
                  <a:gd name="connsiteX91" fmla="*/ 0 w 565541"/>
                  <a:gd name="connsiteY91" fmla="*/ 1976576 h 1976576"/>
                  <a:gd name="connsiteX92" fmla="*/ 0 w 565541"/>
                  <a:gd name="connsiteY92" fmla="*/ 299617 h 1976576"/>
                  <a:gd name="connsiteX93" fmla="*/ 176731 w 565541"/>
                  <a:gd name="connsiteY93" fmla="*/ 299617 h 1976576"/>
                  <a:gd name="connsiteX94" fmla="*/ 176731 w 565541"/>
                  <a:gd name="connsiteY94" fmla="*/ 178763 h 1976576"/>
                  <a:gd name="connsiteX95" fmla="*/ 244058 w 565541"/>
                  <a:gd name="connsiteY95" fmla="*/ 178763 h 197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65541" h="1976576">
                    <a:moveTo>
                      <a:pt x="335796" y="1531565"/>
                    </a:moveTo>
                    <a:lnTo>
                      <a:pt x="335796" y="1585857"/>
                    </a:lnTo>
                    <a:lnTo>
                      <a:pt x="441823" y="1585857"/>
                    </a:lnTo>
                    <a:lnTo>
                      <a:pt x="441823" y="1531565"/>
                    </a:lnTo>
                    <a:close/>
                    <a:moveTo>
                      <a:pt x="123718" y="1526871"/>
                    </a:moveTo>
                    <a:lnTo>
                      <a:pt x="123718" y="1581163"/>
                    </a:lnTo>
                    <a:lnTo>
                      <a:pt x="229745" y="1581163"/>
                    </a:lnTo>
                    <a:lnTo>
                      <a:pt x="229745" y="1526871"/>
                    </a:lnTo>
                    <a:close/>
                    <a:moveTo>
                      <a:pt x="335796" y="1409581"/>
                    </a:moveTo>
                    <a:lnTo>
                      <a:pt x="335796" y="1463873"/>
                    </a:lnTo>
                    <a:lnTo>
                      <a:pt x="441823" y="1463873"/>
                    </a:lnTo>
                    <a:lnTo>
                      <a:pt x="441823" y="1409581"/>
                    </a:lnTo>
                    <a:close/>
                    <a:moveTo>
                      <a:pt x="123718" y="1404887"/>
                    </a:moveTo>
                    <a:lnTo>
                      <a:pt x="123718" y="1459180"/>
                    </a:lnTo>
                    <a:lnTo>
                      <a:pt x="229745" y="1459180"/>
                    </a:lnTo>
                    <a:lnTo>
                      <a:pt x="229745" y="1404887"/>
                    </a:lnTo>
                    <a:close/>
                    <a:moveTo>
                      <a:pt x="335796" y="1287599"/>
                    </a:moveTo>
                    <a:lnTo>
                      <a:pt x="335796" y="1341892"/>
                    </a:lnTo>
                    <a:lnTo>
                      <a:pt x="441823" y="1341892"/>
                    </a:lnTo>
                    <a:lnTo>
                      <a:pt x="441823" y="1287599"/>
                    </a:lnTo>
                    <a:close/>
                    <a:moveTo>
                      <a:pt x="123718" y="1282905"/>
                    </a:moveTo>
                    <a:lnTo>
                      <a:pt x="123718" y="1337198"/>
                    </a:lnTo>
                    <a:lnTo>
                      <a:pt x="229745" y="1337198"/>
                    </a:lnTo>
                    <a:lnTo>
                      <a:pt x="229745" y="1282905"/>
                    </a:lnTo>
                    <a:close/>
                    <a:moveTo>
                      <a:pt x="335796" y="1165617"/>
                    </a:moveTo>
                    <a:lnTo>
                      <a:pt x="335796" y="1219910"/>
                    </a:lnTo>
                    <a:lnTo>
                      <a:pt x="441823" y="1219910"/>
                    </a:lnTo>
                    <a:lnTo>
                      <a:pt x="441823" y="1165617"/>
                    </a:lnTo>
                    <a:close/>
                    <a:moveTo>
                      <a:pt x="123718" y="1160924"/>
                    </a:moveTo>
                    <a:lnTo>
                      <a:pt x="123718" y="1215216"/>
                    </a:lnTo>
                    <a:lnTo>
                      <a:pt x="229745" y="1215216"/>
                    </a:lnTo>
                    <a:lnTo>
                      <a:pt x="229745" y="1160924"/>
                    </a:lnTo>
                    <a:close/>
                    <a:moveTo>
                      <a:pt x="335796" y="1043636"/>
                    </a:moveTo>
                    <a:lnTo>
                      <a:pt x="335796" y="1097928"/>
                    </a:lnTo>
                    <a:lnTo>
                      <a:pt x="441823" y="1097928"/>
                    </a:lnTo>
                    <a:lnTo>
                      <a:pt x="441823" y="1043636"/>
                    </a:lnTo>
                    <a:close/>
                    <a:moveTo>
                      <a:pt x="123718" y="1038942"/>
                    </a:moveTo>
                    <a:lnTo>
                      <a:pt x="123718" y="1093234"/>
                    </a:lnTo>
                    <a:lnTo>
                      <a:pt x="229745" y="1093234"/>
                    </a:lnTo>
                    <a:lnTo>
                      <a:pt x="229745" y="1038942"/>
                    </a:lnTo>
                    <a:close/>
                    <a:moveTo>
                      <a:pt x="335796" y="921654"/>
                    </a:moveTo>
                    <a:lnTo>
                      <a:pt x="335796" y="975946"/>
                    </a:lnTo>
                    <a:lnTo>
                      <a:pt x="441823" y="975946"/>
                    </a:lnTo>
                    <a:lnTo>
                      <a:pt x="441823" y="921654"/>
                    </a:lnTo>
                    <a:close/>
                    <a:moveTo>
                      <a:pt x="123718" y="916960"/>
                    </a:moveTo>
                    <a:lnTo>
                      <a:pt x="123718" y="971252"/>
                    </a:lnTo>
                    <a:lnTo>
                      <a:pt x="229745" y="971252"/>
                    </a:lnTo>
                    <a:lnTo>
                      <a:pt x="229745" y="916960"/>
                    </a:lnTo>
                    <a:close/>
                    <a:moveTo>
                      <a:pt x="335796" y="799672"/>
                    </a:moveTo>
                    <a:lnTo>
                      <a:pt x="335796" y="853964"/>
                    </a:lnTo>
                    <a:lnTo>
                      <a:pt x="441823" y="853964"/>
                    </a:lnTo>
                    <a:lnTo>
                      <a:pt x="441823" y="799672"/>
                    </a:lnTo>
                    <a:close/>
                    <a:moveTo>
                      <a:pt x="123718" y="794978"/>
                    </a:moveTo>
                    <a:lnTo>
                      <a:pt x="123718" y="849270"/>
                    </a:lnTo>
                    <a:lnTo>
                      <a:pt x="229745" y="849270"/>
                    </a:lnTo>
                    <a:lnTo>
                      <a:pt x="229745" y="794978"/>
                    </a:lnTo>
                    <a:close/>
                    <a:moveTo>
                      <a:pt x="335796" y="677690"/>
                    </a:moveTo>
                    <a:lnTo>
                      <a:pt x="335796" y="731982"/>
                    </a:lnTo>
                    <a:lnTo>
                      <a:pt x="441823" y="731982"/>
                    </a:lnTo>
                    <a:lnTo>
                      <a:pt x="441823" y="677690"/>
                    </a:lnTo>
                    <a:close/>
                    <a:moveTo>
                      <a:pt x="123718" y="672996"/>
                    </a:moveTo>
                    <a:lnTo>
                      <a:pt x="123718" y="727289"/>
                    </a:lnTo>
                    <a:lnTo>
                      <a:pt x="229745" y="727289"/>
                    </a:lnTo>
                    <a:lnTo>
                      <a:pt x="229745" y="672996"/>
                    </a:lnTo>
                    <a:close/>
                    <a:moveTo>
                      <a:pt x="335796" y="555708"/>
                    </a:moveTo>
                    <a:lnTo>
                      <a:pt x="335796" y="610000"/>
                    </a:lnTo>
                    <a:lnTo>
                      <a:pt x="441823" y="610000"/>
                    </a:lnTo>
                    <a:lnTo>
                      <a:pt x="441823" y="555708"/>
                    </a:lnTo>
                    <a:close/>
                    <a:moveTo>
                      <a:pt x="123718" y="551014"/>
                    </a:moveTo>
                    <a:lnTo>
                      <a:pt x="123718" y="605307"/>
                    </a:lnTo>
                    <a:lnTo>
                      <a:pt x="229745" y="605307"/>
                    </a:lnTo>
                    <a:lnTo>
                      <a:pt x="229745" y="551014"/>
                    </a:lnTo>
                    <a:close/>
                    <a:moveTo>
                      <a:pt x="335796" y="433726"/>
                    </a:moveTo>
                    <a:lnTo>
                      <a:pt x="335796" y="488019"/>
                    </a:lnTo>
                    <a:lnTo>
                      <a:pt x="441823" y="488019"/>
                    </a:lnTo>
                    <a:lnTo>
                      <a:pt x="441823" y="433726"/>
                    </a:lnTo>
                    <a:close/>
                    <a:moveTo>
                      <a:pt x="123718" y="429032"/>
                    </a:moveTo>
                    <a:lnTo>
                      <a:pt x="123718" y="483325"/>
                    </a:lnTo>
                    <a:lnTo>
                      <a:pt x="229745" y="483325"/>
                    </a:lnTo>
                    <a:lnTo>
                      <a:pt x="229745" y="429032"/>
                    </a:lnTo>
                    <a:close/>
                    <a:moveTo>
                      <a:pt x="244058" y="0"/>
                    </a:moveTo>
                    <a:lnTo>
                      <a:pt x="321484" y="0"/>
                    </a:lnTo>
                    <a:lnTo>
                      <a:pt x="321484" y="178763"/>
                    </a:lnTo>
                    <a:lnTo>
                      <a:pt x="388810" y="178763"/>
                    </a:lnTo>
                    <a:lnTo>
                      <a:pt x="388810" y="299617"/>
                    </a:lnTo>
                    <a:lnTo>
                      <a:pt x="565541" y="299617"/>
                    </a:lnTo>
                    <a:lnTo>
                      <a:pt x="565541" y="1976576"/>
                    </a:lnTo>
                    <a:lnTo>
                      <a:pt x="448247" y="1976576"/>
                    </a:lnTo>
                    <a:lnTo>
                      <a:pt x="371127" y="1976576"/>
                    </a:lnTo>
                    <a:lnTo>
                      <a:pt x="194414" y="1976576"/>
                    </a:lnTo>
                    <a:lnTo>
                      <a:pt x="88332" y="1976576"/>
                    </a:lnTo>
                    <a:lnTo>
                      <a:pt x="0" y="1976576"/>
                    </a:lnTo>
                    <a:lnTo>
                      <a:pt x="0" y="299617"/>
                    </a:lnTo>
                    <a:lnTo>
                      <a:pt x="176731" y="299617"/>
                    </a:lnTo>
                    <a:lnTo>
                      <a:pt x="176731" y="178763"/>
                    </a:lnTo>
                    <a:lnTo>
                      <a:pt x="244058" y="1787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3EDA65E-E185-4445-9FE8-76DED0C4B812}"/>
                  </a:ext>
                </a:extLst>
              </p:cNvPr>
              <p:cNvSpPr/>
              <p:nvPr/>
            </p:nvSpPr>
            <p:spPr>
              <a:xfrm>
                <a:off x="5147338" y="1925597"/>
                <a:ext cx="477157" cy="2330989"/>
              </a:xfrm>
              <a:custGeom>
                <a:avLst/>
                <a:gdLst>
                  <a:gd name="connsiteX0" fmla="*/ 285608 w 487386"/>
                  <a:gd name="connsiteY0" fmla="*/ 1339706 h 2330989"/>
                  <a:gd name="connsiteX1" fmla="*/ 285608 w 487386"/>
                  <a:gd name="connsiteY1" fmla="*/ 1414297 h 2330989"/>
                  <a:gd name="connsiteX2" fmla="*/ 356272 w 487386"/>
                  <a:gd name="connsiteY2" fmla="*/ 1414297 h 2330989"/>
                  <a:gd name="connsiteX3" fmla="*/ 356272 w 487386"/>
                  <a:gd name="connsiteY3" fmla="*/ 1339706 h 2330989"/>
                  <a:gd name="connsiteX4" fmla="*/ 285608 w 487386"/>
                  <a:gd name="connsiteY4" fmla="*/ 1339706 h 2330989"/>
                  <a:gd name="connsiteX5" fmla="*/ 31407 w 487386"/>
                  <a:gd name="connsiteY5" fmla="*/ 1338724 h 2330989"/>
                  <a:gd name="connsiteX6" fmla="*/ 31407 w 487386"/>
                  <a:gd name="connsiteY6" fmla="*/ 1414297 h 2330989"/>
                  <a:gd name="connsiteX7" fmla="*/ 258126 w 487386"/>
                  <a:gd name="connsiteY7" fmla="*/ 1414297 h 2330989"/>
                  <a:gd name="connsiteX8" fmla="*/ 258126 w 487386"/>
                  <a:gd name="connsiteY8" fmla="*/ 1338724 h 2330989"/>
                  <a:gd name="connsiteX9" fmla="*/ 31407 w 487386"/>
                  <a:gd name="connsiteY9" fmla="*/ 1338724 h 2330989"/>
                  <a:gd name="connsiteX10" fmla="*/ 385716 w 487386"/>
                  <a:gd name="connsiteY10" fmla="*/ 1245485 h 2330989"/>
                  <a:gd name="connsiteX11" fmla="*/ 385716 w 487386"/>
                  <a:gd name="connsiteY11" fmla="*/ 1318113 h 2330989"/>
                  <a:gd name="connsiteX12" fmla="*/ 453438 w 487386"/>
                  <a:gd name="connsiteY12" fmla="*/ 1318113 h 2330989"/>
                  <a:gd name="connsiteX13" fmla="*/ 453438 w 487386"/>
                  <a:gd name="connsiteY13" fmla="*/ 1245485 h 2330989"/>
                  <a:gd name="connsiteX14" fmla="*/ 385716 w 487386"/>
                  <a:gd name="connsiteY14" fmla="*/ 1245485 h 2330989"/>
                  <a:gd name="connsiteX15" fmla="*/ 32388 w 487386"/>
                  <a:gd name="connsiteY15" fmla="*/ 1243522 h 2330989"/>
                  <a:gd name="connsiteX16" fmla="*/ 32388 w 487386"/>
                  <a:gd name="connsiteY16" fmla="*/ 1318113 h 2330989"/>
                  <a:gd name="connsiteX17" fmla="*/ 102073 w 487386"/>
                  <a:gd name="connsiteY17" fmla="*/ 1318113 h 2330989"/>
                  <a:gd name="connsiteX18" fmla="*/ 102073 w 487386"/>
                  <a:gd name="connsiteY18" fmla="*/ 1243522 h 2330989"/>
                  <a:gd name="connsiteX19" fmla="*/ 32388 w 487386"/>
                  <a:gd name="connsiteY19" fmla="*/ 1243522 h 2330989"/>
                  <a:gd name="connsiteX20" fmla="*/ 130535 w 487386"/>
                  <a:gd name="connsiteY20" fmla="*/ 1242540 h 2330989"/>
                  <a:gd name="connsiteX21" fmla="*/ 130535 w 487386"/>
                  <a:gd name="connsiteY21" fmla="*/ 1317131 h 2330989"/>
                  <a:gd name="connsiteX22" fmla="*/ 356272 w 487386"/>
                  <a:gd name="connsiteY22" fmla="*/ 1317131 h 2330989"/>
                  <a:gd name="connsiteX23" fmla="*/ 356272 w 487386"/>
                  <a:gd name="connsiteY23" fmla="*/ 1242540 h 2330989"/>
                  <a:gd name="connsiteX24" fmla="*/ 130535 w 487386"/>
                  <a:gd name="connsiteY24" fmla="*/ 1242540 h 2330989"/>
                  <a:gd name="connsiteX25" fmla="*/ 128572 w 487386"/>
                  <a:gd name="connsiteY25" fmla="*/ 1149301 h 2330989"/>
                  <a:gd name="connsiteX26" fmla="*/ 128572 w 487386"/>
                  <a:gd name="connsiteY26" fmla="*/ 1220947 h 2330989"/>
                  <a:gd name="connsiteX27" fmla="*/ 199237 w 487386"/>
                  <a:gd name="connsiteY27" fmla="*/ 1220947 h 2330989"/>
                  <a:gd name="connsiteX28" fmla="*/ 199237 w 487386"/>
                  <a:gd name="connsiteY28" fmla="*/ 1149301 h 2330989"/>
                  <a:gd name="connsiteX29" fmla="*/ 128572 w 487386"/>
                  <a:gd name="connsiteY29" fmla="*/ 1149301 h 2330989"/>
                  <a:gd name="connsiteX30" fmla="*/ 226720 w 487386"/>
                  <a:gd name="connsiteY30" fmla="*/ 1148319 h 2330989"/>
                  <a:gd name="connsiteX31" fmla="*/ 226720 w 487386"/>
                  <a:gd name="connsiteY31" fmla="*/ 1219966 h 2330989"/>
                  <a:gd name="connsiteX32" fmla="*/ 453438 w 487386"/>
                  <a:gd name="connsiteY32" fmla="*/ 1219966 h 2330989"/>
                  <a:gd name="connsiteX33" fmla="*/ 453438 w 487386"/>
                  <a:gd name="connsiteY33" fmla="*/ 1148319 h 2330989"/>
                  <a:gd name="connsiteX34" fmla="*/ 226720 w 487386"/>
                  <a:gd name="connsiteY34" fmla="*/ 1148319 h 2330989"/>
                  <a:gd name="connsiteX35" fmla="*/ 128572 w 487386"/>
                  <a:gd name="connsiteY35" fmla="*/ 1050172 h 2330989"/>
                  <a:gd name="connsiteX36" fmla="*/ 128572 w 487386"/>
                  <a:gd name="connsiteY36" fmla="*/ 1121820 h 2330989"/>
                  <a:gd name="connsiteX37" fmla="*/ 357254 w 487386"/>
                  <a:gd name="connsiteY37" fmla="*/ 1121820 h 2330989"/>
                  <a:gd name="connsiteX38" fmla="*/ 357254 w 487386"/>
                  <a:gd name="connsiteY38" fmla="*/ 1050172 h 2330989"/>
                  <a:gd name="connsiteX39" fmla="*/ 128572 w 487386"/>
                  <a:gd name="connsiteY39" fmla="*/ 1050172 h 2330989"/>
                  <a:gd name="connsiteX40" fmla="*/ 32388 w 487386"/>
                  <a:gd name="connsiteY40" fmla="*/ 1050172 h 2330989"/>
                  <a:gd name="connsiteX41" fmla="*/ 32388 w 487386"/>
                  <a:gd name="connsiteY41" fmla="*/ 1122800 h 2330989"/>
                  <a:gd name="connsiteX42" fmla="*/ 103055 w 487386"/>
                  <a:gd name="connsiteY42" fmla="*/ 1122800 h 2330989"/>
                  <a:gd name="connsiteX43" fmla="*/ 103055 w 487386"/>
                  <a:gd name="connsiteY43" fmla="*/ 1050172 h 2330989"/>
                  <a:gd name="connsiteX44" fmla="*/ 32388 w 487386"/>
                  <a:gd name="connsiteY44" fmla="*/ 1050172 h 2330989"/>
                  <a:gd name="connsiteX45" fmla="*/ 383754 w 487386"/>
                  <a:gd name="connsiteY45" fmla="*/ 953007 h 2330989"/>
                  <a:gd name="connsiteX46" fmla="*/ 383754 w 487386"/>
                  <a:gd name="connsiteY46" fmla="*/ 1024654 h 2330989"/>
                  <a:gd name="connsiteX47" fmla="*/ 452457 w 487386"/>
                  <a:gd name="connsiteY47" fmla="*/ 1024654 h 2330989"/>
                  <a:gd name="connsiteX48" fmla="*/ 452457 w 487386"/>
                  <a:gd name="connsiteY48" fmla="*/ 953007 h 2330989"/>
                  <a:gd name="connsiteX49" fmla="*/ 383754 w 487386"/>
                  <a:gd name="connsiteY49" fmla="*/ 953007 h 2330989"/>
                  <a:gd name="connsiteX50" fmla="*/ 30425 w 487386"/>
                  <a:gd name="connsiteY50" fmla="*/ 953007 h 2330989"/>
                  <a:gd name="connsiteX51" fmla="*/ 30425 w 487386"/>
                  <a:gd name="connsiteY51" fmla="*/ 1023673 h 2330989"/>
                  <a:gd name="connsiteX52" fmla="*/ 259108 w 487386"/>
                  <a:gd name="connsiteY52" fmla="*/ 1023673 h 2330989"/>
                  <a:gd name="connsiteX53" fmla="*/ 259108 w 487386"/>
                  <a:gd name="connsiteY53" fmla="*/ 953007 h 2330989"/>
                  <a:gd name="connsiteX54" fmla="*/ 30425 w 487386"/>
                  <a:gd name="connsiteY54" fmla="*/ 953007 h 2330989"/>
                  <a:gd name="connsiteX55" fmla="*/ 286589 w 487386"/>
                  <a:gd name="connsiteY55" fmla="*/ 952025 h 2330989"/>
                  <a:gd name="connsiteX56" fmla="*/ 286589 w 487386"/>
                  <a:gd name="connsiteY56" fmla="*/ 1023673 h 2330989"/>
                  <a:gd name="connsiteX57" fmla="*/ 357254 w 487386"/>
                  <a:gd name="connsiteY57" fmla="*/ 1023673 h 2330989"/>
                  <a:gd name="connsiteX58" fmla="*/ 357254 w 487386"/>
                  <a:gd name="connsiteY58" fmla="*/ 952025 h 2330989"/>
                  <a:gd name="connsiteX59" fmla="*/ 286589 w 487386"/>
                  <a:gd name="connsiteY59" fmla="*/ 952025 h 2330989"/>
                  <a:gd name="connsiteX60" fmla="*/ 382772 w 487386"/>
                  <a:gd name="connsiteY60" fmla="*/ 854860 h 2330989"/>
                  <a:gd name="connsiteX61" fmla="*/ 382772 w 487386"/>
                  <a:gd name="connsiteY61" fmla="*/ 927489 h 2330989"/>
                  <a:gd name="connsiteX62" fmla="*/ 452457 w 487386"/>
                  <a:gd name="connsiteY62" fmla="*/ 927489 h 2330989"/>
                  <a:gd name="connsiteX63" fmla="*/ 452457 w 487386"/>
                  <a:gd name="connsiteY63" fmla="*/ 854860 h 2330989"/>
                  <a:gd name="connsiteX64" fmla="*/ 382772 w 487386"/>
                  <a:gd name="connsiteY64" fmla="*/ 854860 h 2330989"/>
                  <a:gd name="connsiteX65" fmla="*/ 286589 w 487386"/>
                  <a:gd name="connsiteY65" fmla="*/ 853878 h 2330989"/>
                  <a:gd name="connsiteX66" fmla="*/ 286589 w 487386"/>
                  <a:gd name="connsiteY66" fmla="*/ 927489 h 2330989"/>
                  <a:gd name="connsiteX67" fmla="*/ 355291 w 487386"/>
                  <a:gd name="connsiteY67" fmla="*/ 927489 h 2330989"/>
                  <a:gd name="connsiteX68" fmla="*/ 355291 w 487386"/>
                  <a:gd name="connsiteY68" fmla="*/ 853878 h 2330989"/>
                  <a:gd name="connsiteX69" fmla="*/ 286589 w 487386"/>
                  <a:gd name="connsiteY69" fmla="*/ 853878 h 2330989"/>
                  <a:gd name="connsiteX70" fmla="*/ 384735 w 487386"/>
                  <a:gd name="connsiteY70" fmla="*/ 756713 h 2330989"/>
                  <a:gd name="connsiteX71" fmla="*/ 384735 w 487386"/>
                  <a:gd name="connsiteY71" fmla="*/ 829342 h 2330989"/>
                  <a:gd name="connsiteX72" fmla="*/ 453438 w 487386"/>
                  <a:gd name="connsiteY72" fmla="*/ 829342 h 2330989"/>
                  <a:gd name="connsiteX73" fmla="*/ 453438 w 487386"/>
                  <a:gd name="connsiteY73" fmla="*/ 756713 h 2330989"/>
                  <a:gd name="connsiteX74" fmla="*/ 384735 w 487386"/>
                  <a:gd name="connsiteY74" fmla="*/ 756713 h 2330989"/>
                  <a:gd name="connsiteX75" fmla="*/ 130535 w 487386"/>
                  <a:gd name="connsiteY75" fmla="*/ 756713 h 2330989"/>
                  <a:gd name="connsiteX76" fmla="*/ 130535 w 487386"/>
                  <a:gd name="connsiteY76" fmla="*/ 829342 h 2330989"/>
                  <a:gd name="connsiteX77" fmla="*/ 357254 w 487386"/>
                  <a:gd name="connsiteY77" fmla="*/ 829342 h 2330989"/>
                  <a:gd name="connsiteX78" fmla="*/ 357254 w 487386"/>
                  <a:gd name="connsiteY78" fmla="*/ 756713 h 2330989"/>
                  <a:gd name="connsiteX79" fmla="*/ 130535 w 487386"/>
                  <a:gd name="connsiteY79" fmla="*/ 756713 h 2330989"/>
                  <a:gd name="connsiteX80" fmla="*/ 32388 w 487386"/>
                  <a:gd name="connsiteY80" fmla="*/ 755731 h 2330989"/>
                  <a:gd name="connsiteX81" fmla="*/ 32388 w 487386"/>
                  <a:gd name="connsiteY81" fmla="*/ 830323 h 2330989"/>
                  <a:gd name="connsiteX82" fmla="*/ 102073 w 487386"/>
                  <a:gd name="connsiteY82" fmla="*/ 830323 h 2330989"/>
                  <a:gd name="connsiteX83" fmla="*/ 102073 w 487386"/>
                  <a:gd name="connsiteY83" fmla="*/ 755731 h 2330989"/>
                  <a:gd name="connsiteX84" fmla="*/ 32388 w 487386"/>
                  <a:gd name="connsiteY84" fmla="*/ 755731 h 2330989"/>
                  <a:gd name="connsiteX85" fmla="*/ 382772 w 487386"/>
                  <a:gd name="connsiteY85" fmla="*/ 658566 h 2330989"/>
                  <a:gd name="connsiteX86" fmla="*/ 382772 w 487386"/>
                  <a:gd name="connsiteY86" fmla="*/ 733158 h 2330989"/>
                  <a:gd name="connsiteX87" fmla="*/ 452457 w 487386"/>
                  <a:gd name="connsiteY87" fmla="*/ 733158 h 2330989"/>
                  <a:gd name="connsiteX88" fmla="*/ 452457 w 487386"/>
                  <a:gd name="connsiteY88" fmla="*/ 658566 h 2330989"/>
                  <a:gd name="connsiteX89" fmla="*/ 382772 w 487386"/>
                  <a:gd name="connsiteY89" fmla="*/ 658566 h 2330989"/>
                  <a:gd name="connsiteX90" fmla="*/ 31407 w 487386"/>
                  <a:gd name="connsiteY90" fmla="*/ 658566 h 2330989"/>
                  <a:gd name="connsiteX91" fmla="*/ 31407 w 487386"/>
                  <a:gd name="connsiteY91" fmla="*/ 735121 h 2330989"/>
                  <a:gd name="connsiteX92" fmla="*/ 259108 w 487386"/>
                  <a:gd name="connsiteY92" fmla="*/ 735121 h 2330989"/>
                  <a:gd name="connsiteX93" fmla="*/ 259108 w 487386"/>
                  <a:gd name="connsiteY93" fmla="*/ 658566 h 2330989"/>
                  <a:gd name="connsiteX94" fmla="*/ 31407 w 487386"/>
                  <a:gd name="connsiteY94" fmla="*/ 658566 h 2330989"/>
                  <a:gd name="connsiteX95" fmla="*/ 226720 w 487386"/>
                  <a:gd name="connsiteY95" fmla="*/ 561400 h 2330989"/>
                  <a:gd name="connsiteX96" fmla="*/ 226720 w 487386"/>
                  <a:gd name="connsiteY96" fmla="*/ 638937 h 2330989"/>
                  <a:gd name="connsiteX97" fmla="*/ 451475 w 487386"/>
                  <a:gd name="connsiteY97" fmla="*/ 638937 h 2330989"/>
                  <a:gd name="connsiteX98" fmla="*/ 451475 w 487386"/>
                  <a:gd name="connsiteY98" fmla="*/ 561400 h 2330989"/>
                  <a:gd name="connsiteX99" fmla="*/ 226720 w 487386"/>
                  <a:gd name="connsiteY99" fmla="*/ 561400 h 2330989"/>
                  <a:gd name="connsiteX100" fmla="*/ 128572 w 487386"/>
                  <a:gd name="connsiteY100" fmla="*/ 561400 h 2330989"/>
                  <a:gd name="connsiteX101" fmla="*/ 128572 w 487386"/>
                  <a:gd name="connsiteY101" fmla="*/ 636974 h 2330989"/>
                  <a:gd name="connsiteX102" fmla="*/ 198257 w 487386"/>
                  <a:gd name="connsiteY102" fmla="*/ 636974 h 2330989"/>
                  <a:gd name="connsiteX103" fmla="*/ 198257 w 487386"/>
                  <a:gd name="connsiteY103" fmla="*/ 561400 h 2330989"/>
                  <a:gd name="connsiteX104" fmla="*/ 128572 w 487386"/>
                  <a:gd name="connsiteY104" fmla="*/ 561400 h 2330989"/>
                  <a:gd name="connsiteX105" fmla="*/ 129554 w 487386"/>
                  <a:gd name="connsiteY105" fmla="*/ 464235 h 2330989"/>
                  <a:gd name="connsiteX106" fmla="*/ 129554 w 487386"/>
                  <a:gd name="connsiteY106" fmla="*/ 540790 h 2330989"/>
                  <a:gd name="connsiteX107" fmla="*/ 356272 w 487386"/>
                  <a:gd name="connsiteY107" fmla="*/ 540790 h 2330989"/>
                  <a:gd name="connsiteX108" fmla="*/ 356272 w 487386"/>
                  <a:gd name="connsiteY108" fmla="*/ 464235 h 2330989"/>
                  <a:gd name="connsiteX109" fmla="*/ 129554 w 487386"/>
                  <a:gd name="connsiteY109" fmla="*/ 464235 h 2330989"/>
                  <a:gd name="connsiteX110" fmla="*/ 34352 w 487386"/>
                  <a:gd name="connsiteY110" fmla="*/ 463253 h 2330989"/>
                  <a:gd name="connsiteX111" fmla="*/ 34352 w 487386"/>
                  <a:gd name="connsiteY111" fmla="*/ 539808 h 2330989"/>
                  <a:gd name="connsiteX112" fmla="*/ 102073 w 487386"/>
                  <a:gd name="connsiteY112" fmla="*/ 539808 h 2330989"/>
                  <a:gd name="connsiteX113" fmla="*/ 102073 w 487386"/>
                  <a:gd name="connsiteY113" fmla="*/ 463253 h 2330989"/>
                  <a:gd name="connsiteX114" fmla="*/ 34352 w 487386"/>
                  <a:gd name="connsiteY114" fmla="*/ 463253 h 2330989"/>
                  <a:gd name="connsiteX115" fmla="*/ 384735 w 487386"/>
                  <a:gd name="connsiteY115" fmla="*/ 462272 h 2330989"/>
                  <a:gd name="connsiteX116" fmla="*/ 384735 w 487386"/>
                  <a:gd name="connsiteY116" fmla="*/ 540790 h 2330989"/>
                  <a:gd name="connsiteX117" fmla="*/ 451475 w 487386"/>
                  <a:gd name="connsiteY117" fmla="*/ 540790 h 2330989"/>
                  <a:gd name="connsiteX118" fmla="*/ 451475 w 487386"/>
                  <a:gd name="connsiteY118" fmla="*/ 462272 h 2330989"/>
                  <a:gd name="connsiteX119" fmla="*/ 384735 w 487386"/>
                  <a:gd name="connsiteY119" fmla="*/ 462272 h 2330989"/>
                  <a:gd name="connsiteX120" fmla="*/ 52999 w 487386"/>
                  <a:gd name="connsiteY120" fmla="*/ 286589 h 2330989"/>
                  <a:gd name="connsiteX121" fmla="*/ 52999 w 487386"/>
                  <a:gd name="connsiteY121" fmla="*/ 364126 h 2330989"/>
                  <a:gd name="connsiteX122" fmla="*/ 192368 w 487386"/>
                  <a:gd name="connsiteY122" fmla="*/ 364126 h 2330989"/>
                  <a:gd name="connsiteX123" fmla="*/ 192368 w 487386"/>
                  <a:gd name="connsiteY123" fmla="*/ 286589 h 2330989"/>
                  <a:gd name="connsiteX124" fmla="*/ 52999 w 487386"/>
                  <a:gd name="connsiteY124" fmla="*/ 286589 h 2330989"/>
                  <a:gd name="connsiteX125" fmla="*/ 295422 w 487386"/>
                  <a:gd name="connsiteY125" fmla="*/ 285608 h 2330989"/>
                  <a:gd name="connsiteX126" fmla="*/ 295422 w 487386"/>
                  <a:gd name="connsiteY126" fmla="*/ 364126 h 2330989"/>
                  <a:gd name="connsiteX127" fmla="*/ 434790 w 487386"/>
                  <a:gd name="connsiteY127" fmla="*/ 364126 h 2330989"/>
                  <a:gd name="connsiteX128" fmla="*/ 434790 w 487386"/>
                  <a:gd name="connsiteY128" fmla="*/ 285608 h 2330989"/>
                  <a:gd name="connsiteX129" fmla="*/ 295422 w 487386"/>
                  <a:gd name="connsiteY129" fmla="*/ 285608 h 2330989"/>
                  <a:gd name="connsiteX130" fmla="*/ 51036 w 487386"/>
                  <a:gd name="connsiteY130" fmla="*/ 186479 h 2330989"/>
                  <a:gd name="connsiteX131" fmla="*/ 51036 w 487386"/>
                  <a:gd name="connsiteY131" fmla="*/ 259108 h 2330989"/>
                  <a:gd name="connsiteX132" fmla="*/ 190405 w 487386"/>
                  <a:gd name="connsiteY132" fmla="*/ 259108 h 2330989"/>
                  <a:gd name="connsiteX133" fmla="*/ 190405 w 487386"/>
                  <a:gd name="connsiteY133" fmla="*/ 186479 h 2330989"/>
                  <a:gd name="connsiteX134" fmla="*/ 51036 w 487386"/>
                  <a:gd name="connsiteY134" fmla="*/ 186479 h 2330989"/>
                  <a:gd name="connsiteX135" fmla="*/ 294440 w 487386"/>
                  <a:gd name="connsiteY135" fmla="*/ 185498 h 2330989"/>
                  <a:gd name="connsiteX136" fmla="*/ 294440 w 487386"/>
                  <a:gd name="connsiteY136" fmla="*/ 260090 h 2330989"/>
                  <a:gd name="connsiteX137" fmla="*/ 432828 w 487386"/>
                  <a:gd name="connsiteY137" fmla="*/ 260090 h 2330989"/>
                  <a:gd name="connsiteX138" fmla="*/ 432828 w 487386"/>
                  <a:gd name="connsiteY138" fmla="*/ 185498 h 2330989"/>
                  <a:gd name="connsiteX139" fmla="*/ 294440 w 487386"/>
                  <a:gd name="connsiteY139" fmla="*/ 185498 h 2330989"/>
                  <a:gd name="connsiteX140" fmla="*/ 52999 w 487386"/>
                  <a:gd name="connsiteY140" fmla="*/ 89314 h 2330989"/>
                  <a:gd name="connsiteX141" fmla="*/ 52999 w 487386"/>
                  <a:gd name="connsiteY141" fmla="*/ 158017 h 2330989"/>
                  <a:gd name="connsiteX142" fmla="*/ 191387 w 487386"/>
                  <a:gd name="connsiteY142" fmla="*/ 158017 h 2330989"/>
                  <a:gd name="connsiteX143" fmla="*/ 191387 w 487386"/>
                  <a:gd name="connsiteY143" fmla="*/ 89314 h 2330989"/>
                  <a:gd name="connsiteX144" fmla="*/ 52999 w 487386"/>
                  <a:gd name="connsiteY144" fmla="*/ 89314 h 2330989"/>
                  <a:gd name="connsiteX145" fmla="*/ 296403 w 487386"/>
                  <a:gd name="connsiteY145" fmla="*/ 87351 h 2330989"/>
                  <a:gd name="connsiteX146" fmla="*/ 296403 w 487386"/>
                  <a:gd name="connsiteY146" fmla="*/ 158998 h 2330989"/>
                  <a:gd name="connsiteX147" fmla="*/ 432828 w 487386"/>
                  <a:gd name="connsiteY147" fmla="*/ 158998 h 2330989"/>
                  <a:gd name="connsiteX148" fmla="*/ 432828 w 487386"/>
                  <a:gd name="connsiteY148" fmla="*/ 87351 h 2330989"/>
                  <a:gd name="connsiteX149" fmla="*/ 296403 w 487386"/>
                  <a:gd name="connsiteY149" fmla="*/ 87351 h 2330989"/>
                  <a:gd name="connsiteX150" fmla="*/ 26499 w 487386"/>
                  <a:gd name="connsiteY150" fmla="*/ 0 h 2330989"/>
                  <a:gd name="connsiteX151" fmla="*/ 219849 w 487386"/>
                  <a:gd name="connsiteY151" fmla="*/ 0 h 2330989"/>
                  <a:gd name="connsiteX152" fmla="*/ 219849 w 487386"/>
                  <a:gd name="connsiteY152" fmla="*/ 111888 h 2330989"/>
                  <a:gd name="connsiteX153" fmla="*/ 219849 w 487386"/>
                  <a:gd name="connsiteY153" fmla="*/ 337625 h 2330989"/>
                  <a:gd name="connsiteX154" fmla="*/ 263033 w 487386"/>
                  <a:gd name="connsiteY154" fmla="*/ 366088 h 2330989"/>
                  <a:gd name="connsiteX155" fmla="*/ 263033 w 487386"/>
                  <a:gd name="connsiteY155" fmla="*/ 2945 h 2330989"/>
                  <a:gd name="connsiteX156" fmla="*/ 461290 w 487386"/>
                  <a:gd name="connsiteY156" fmla="*/ 2945 h 2330989"/>
                  <a:gd name="connsiteX157" fmla="*/ 463253 w 487386"/>
                  <a:gd name="connsiteY157" fmla="*/ 330756 h 2330989"/>
                  <a:gd name="connsiteX158" fmla="*/ 481901 w 487386"/>
                  <a:gd name="connsiteY158" fmla="*/ 1297502 h 2330989"/>
                  <a:gd name="connsiteX159" fmla="*/ 483863 w 487386"/>
                  <a:gd name="connsiteY159" fmla="*/ 2269156 h 2330989"/>
                  <a:gd name="connsiteX160" fmla="*/ 483863 w 487386"/>
                  <a:gd name="connsiteY160" fmla="*/ 2330989 h 2330989"/>
                  <a:gd name="connsiteX161" fmla="*/ 0 w 487386"/>
                  <a:gd name="connsiteY161" fmla="*/ 2330989 h 2330989"/>
                  <a:gd name="connsiteX162" fmla="*/ 0 w 487386"/>
                  <a:gd name="connsiteY162" fmla="*/ 2284859 h 2330989"/>
                  <a:gd name="connsiteX163" fmla="*/ 0 w 487386"/>
                  <a:gd name="connsiteY163" fmla="*/ 421051 h 2330989"/>
                  <a:gd name="connsiteX164" fmla="*/ 26499 w 487386"/>
                  <a:gd name="connsiteY164" fmla="*/ 0 h 233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487386" h="2330989">
                    <a:moveTo>
                      <a:pt x="285608" y="1339706"/>
                    </a:moveTo>
                    <a:cubicBezTo>
                      <a:pt x="285608" y="1366205"/>
                      <a:pt x="285608" y="1388779"/>
                      <a:pt x="285608" y="1414297"/>
                    </a:cubicBezTo>
                    <a:cubicBezTo>
                      <a:pt x="312107" y="1414297"/>
                      <a:pt x="333699" y="1414297"/>
                      <a:pt x="356272" y="1414297"/>
                    </a:cubicBezTo>
                    <a:cubicBezTo>
                      <a:pt x="356272" y="1387797"/>
                      <a:pt x="356272" y="1364242"/>
                      <a:pt x="356272" y="1339706"/>
                    </a:cubicBezTo>
                    <a:cubicBezTo>
                      <a:pt x="331736" y="1339706"/>
                      <a:pt x="309163" y="1339706"/>
                      <a:pt x="285608" y="1339706"/>
                    </a:cubicBezTo>
                    <a:close/>
                    <a:moveTo>
                      <a:pt x="31407" y="1338724"/>
                    </a:moveTo>
                    <a:cubicBezTo>
                      <a:pt x="31407" y="1366205"/>
                      <a:pt x="31407" y="1389760"/>
                      <a:pt x="31407" y="1414297"/>
                    </a:cubicBezTo>
                    <a:cubicBezTo>
                      <a:pt x="108942" y="1414297"/>
                      <a:pt x="183534" y="1414297"/>
                      <a:pt x="258126" y="1414297"/>
                    </a:cubicBezTo>
                    <a:cubicBezTo>
                      <a:pt x="258126" y="1386816"/>
                      <a:pt x="258126" y="1363261"/>
                      <a:pt x="258126" y="1338724"/>
                    </a:cubicBezTo>
                    <a:cubicBezTo>
                      <a:pt x="180590" y="1338724"/>
                      <a:pt x="106980" y="1338724"/>
                      <a:pt x="31407" y="1338724"/>
                    </a:cubicBezTo>
                    <a:close/>
                    <a:moveTo>
                      <a:pt x="385716" y="1245485"/>
                    </a:moveTo>
                    <a:cubicBezTo>
                      <a:pt x="385716" y="1271984"/>
                      <a:pt x="385716" y="1295539"/>
                      <a:pt x="385716" y="1318113"/>
                    </a:cubicBezTo>
                    <a:cubicBezTo>
                      <a:pt x="410253" y="1318113"/>
                      <a:pt x="430864" y="1318113"/>
                      <a:pt x="453438" y="1318113"/>
                    </a:cubicBezTo>
                    <a:cubicBezTo>
                      <a:pt x="453438" y="1293576"/>
                      <a:pt x="453438" y="1271003"/>
                      <a:pt x="453438" y="1245485"/>
                    </a:cubicBezTo>
                    <a:cubicBezTo>
                      <a:pt x="427920" y="1245485"/>
                      <a:pt x="406328" y="1245485"/>
                      <a:pt x="385716" y="1245485"/>
                    </a:cubicBezTo>
                    <a:close/>
                    <a:moveTo>
                      <a:pt x="32388" y="1243522"/>
                    </a:moveTo>
                    <a:cubicBezTo>
                      <a:pt x="32388" y="1270021"/>
                      <a:pt x="32388" y="1292595"/>
                      <a:pt x="32388" y="1318113"/>
                    </a:cubicBezTo>
                    <a:cubicBezTo>
                      <a:pt x="55943" y="1318113"/>
                      <a:pt x="78518" y="1318113"/>
                      <a:pt x="102073" y="1318113"/>
                    </a:cubicBezTo>
                    <a:cubicBezTo>
                      <a:pt x="102073" y="1292595"/>
                      <a:pt x="102073" y="1269040"/>
                      <a:pt x="102073" y="1243522"/>
                    </a:cubicBezTo>
                    <a:cubicBezTo>
                      <a:pt x="77536" y="1243522"/>
                      <a:pt x="55943" y="1243522"/>
                      <a:pt x="32388" y="1243522"/>
                    </a:cubicBezTo>
                    <a:close/>
                    <a:moveTo>
                      <a:pt x="130535" y="1242540"/>
                    </a:moveTo>
                    <a:cubicBezTo>
                      <a:pt x="130535" y="1271003"/>
                      <a:pt x="130535" y="1294558"/>
                      <a:pt x="130535" y="1317131"/>
                    </a:cubicBezTo>
                    <a:cubicBezTo>
                      <a:pt x="208071" y="1317131"/>
                      <a:pt x="281681" y="1317131"/>
                      <a:pt x="356272" y="1317131"/>
                    </a:cubicBezTo>
                    <a:cubicBezTo>
                      <a:pt x="356272" y="1290632"/>
                      <a:pt x="356272" y="1267077"/>
                      <a:pt x="356272" y="1242540"/>
                    </a:cubicBezTo>
                    <a:cubicBezTo>
                      <a:pt x="278737" y="1242540"/>
                      <a:pt x="206108" y="1242540"/>
                      <a:pt x="130535" y="1242540"/>
                    </a:cubicBezTo>
                    <a:close/>
                    <a:moveTo>
                      <a:pt x="128572" y="1149301"/>
                    </a:moveTo>
                    <a:cubicBezTo>
                      <a:pt x="128572" y="1174819"/>
                      <a:pt x="128572" y="1197392"/>
                      <a:pt x="128572" y="1220947"/>
                    </a:cubicBezTo>
                    <a:cubicBezTo>
                      <a:pt x="153109" y="1220947"/>
                      <a:pt x="174701" y="1220947"/>
                      <a:pt x="199237" y="1220947"/>
                    </a:cubicBezTo>
                    <a:cubicBezTo>
                      <a:pt x="199237" y="1193466"/>
                      <a:pt x="199237" y="1171874"/>
                      <a:pt x="199237" y="1149301"/>
                    </a:cubicBezTo>
                    <a:cubicBezTo>
                      <a:pt x="173719" y="1149301"/>
                      <a:pt x="151146" y="1149301"/>
                      <a:pt x="128572" y="1149301"/>
                    </a:cubicBezTo>
                    <a:close/>
                    <a:moveTo>
                      <a:pt x="226720" y="1148319"/>
                    </a:moveTo>
                    <a:cubicBezTo>
                      <a:pt x="226720" y="1174819"/>
                      <a:pt x="226720" y="1196411"/>
                      <a:pt x="226720" y="1219966"/>
                    </a:cubicBezTo>
                    <a:cubicBezTo>
                      <a:pt x="303273" y="1219966"/>
                      <a:pt x="377866" y="1219966"/>
                      <a:pt x="453438" y="1219966"/>
                    </a:cubicBezTo>
                    <a:cubicBezTo>
                      <a:pt x="453438" y="1195429"/>
                      <a:pt x="453438" y="1172856"/>
                      <a:pt x="453438" y="1148319"/>
                    </a:cubicBezTo>
                    <a:cubicBezTo>
                      <a:pt x="373940" y="1148319"/>
                      <a:pt x="300329" y="1148319"/>
                      <a:pt x="226720" y="1148319"/>
                    </a:cubicBezTo>
                    <a:close/>
                    <a:moveTo>
                      <a:pt x="128572" y="1050172"/>
                    </a:moveTo>
                    <a:cubicBezTo>
                      <a:pt x="128572" y="1075690"/>
                      <a:pt x="128572" y="1098264"/>
                      <a:pt x="128572" y="1121820"/>
                    </a:cubicBezTo>
                    <a:cubicBezTo>
                      <a:pt x="206108" y="1121820"/>
                      <a:pt x="280700" y="1121820"/>
                      <a:pt x="357254" y="1121820"/>
                    </a:cubicBezTo>
                    <a:cubicBezTo>
                      <a:pt x="357254" y="1096301"/>
                      <a:pt x="357254" y="1074709"/>
                      <a:pt x="357254" y="1050172"/>
                    </a:cubicBezTo>
                    <a:cubicBezTo>
                      <a:pt x="279719" y="1050172"/>
                      <a:pt x="204145" y="1050172"/>
                      <a:pt x="128572" y="1050172"/>
                    </a:cubicBezTo>
                    <a:close/>
                    <a:moveTo>
                      <a:pt x="32388" y="1050172"/>
                    </a:moveTo>
                    <a:cubicBezTo>
                      <a:pt x="32388" y="1076672"/>
                      <a:pt x="32388" y="1100227"/>
                      <a:pt x="32388" y="1122800"/>
                    </a:cubicBezTo>
                    <a:cubicBezTo>
                      <a:pt x="57906" y="1122800"/>
                      <a:pt x="79498" y="1122800"/>
                      <a:pt x="103055" y="1122800"/>
                    </a:cubicBezTo>
                    <a:cubicBezTo>
                      <a:pt x="103055" y="1097282"/>
                      <a:pt x="103055" y="1074709"/>
                      <a:pt x="103055" y="1050172"/>
                    </a:cubicBezTo>
                    <a:cubicBezTo>
                      <a:pt x="76555" y="1050172"/>
                      <a:pt x="53981" y="1050172"/>
                      <a:pt x="32388" y="1050172"/>
                    </a:cubicBezTo>
                    <a:close/>
                    <a:moveTo>
                      <a:pt x="383754" y="953007"/>
                    </a:moveTo>
                    <a:cubicBezTo>
                      <a:pt x="383754" y="978525"/>
                      <a:pt x="383754" y="1001098"/>
                      <a:pt x="383754" y="1024654"/>
                    </a:cubicBezTo>
                    <a:cubicBezTo>
                      <a:pt x="408291" y="1024654"/>
                      <a:pt x="429883" y="1024654"/>
                      <a:pt x="452457" y="1024654"/>
                    </a:cubicBezTo>
                    <a:cubicBezTo>
                      <a:pt x="452457" y="998154"/>
                      <a:pt x="452457" y="974599"/>
                      <a:pt x="452457" y="953007"/>
                    </a:cubicBezTo>
                    <a:cubicBezTo>
                      <a:pt x="426939" y="953007"/>
                      <a:pt x="405346" y="953007"/>
                      <a:pt x="383754" y="953007"/>
                    </a:cubicBezTo>
                    <a:close/>
                    <a:moveTo>
                      <a:pt x="30425" y="953007"/>
                    </a:moveTo>
                    <a:cubicBezTo>
                      <a:pt x="30425" y="977543"/>
                      <a:pt x="30425" y="998154"/>
                      <a:pt x="30425" y="1023673"/>
                    </a:cubicBezTo>
                    <a:cubicBezTo>
                      <a:pt x="109924" y="1023673"/>
                      <a:pt x="185497" y="1023673"/>
                      <a:pt x="259108" y="1023673"/>
                    </a:cubicBezTo>
                    <a:cubicBezTo>
                      <a:pt x="259108" y="997172"/>
                      <a:pt x="259108" y="975580"/>
                      <a:pt x="259108" y="953007"/>
                    </a:cubicBezTo>
                    <a:cubicBezTo>
                      <a:pt x="181572" y="953007"/>
                      <a:pt x="105999" y="953007"/>
                      <a:pt x="30425" y="953007"/>
                    </a:cubicBezTo>
                    <a:close/>
                    <a:moveTo>
                      <a:pt x="286589" y="952025"/>
                    </a:moveTo>
                    <a:cubicBezTo>
                      <a:pt x="286589" y="977543"/>
                      <a:pt x="286589" y="1001098"/>
                      <a:pt x="286589" y="1023673"/>
                    </a:cubicBezTo>
                    <a:cubicBezTo>
                      <a:pt x="312107" y="1023673"/>
                      <a:pt x="333699" y="1023673"/>
                      <a:pt x="357254" y="1023673"/>
                    </a:cubicBezTo>
                    <a:cubicBezTo>
                      <a:pt x="357254" y="999135"/>
                      <a:pt x="357254" y="977543"/>
                      <a:pt x="357254" y="952025"/>
                    </a:cubicBezTo>
                    <a:cubicBezTo>
                      <a:pt x="330754" y="952025"/>
                      <a:pt x="309163" y="952025"/>
                      <a:pt x="286589" y="952025"/>
                    </a:cubicBezTo>
                    <a:close/>
                    <a:moveTo>
                      <a:pt x="382772" y="854860"/>
                    </a:moveTo>
                    <a:cubicBezTo>
                      <a:pt x="382772" y="879396"/>
                      <a:pt x="382772" y="901970"/>
                      <a:pt x="382772" y="927489"/>
                    </a:cubicBezTo>
                    <a:cubicBezTo>
                      <a:pt x="409272" y="927489"/>
                      <a:pt x="429883" y="927489"/>
                      <a:pt x="452457" y="927489"/>
                    </a:cubicBezTo>
                    <a:cubicBezTo>
                      <a:pt x="452457" y="901970"/>
                      <a:pt x="452457" y="878415"/>
                      <a:pt x="452457" y="854860"/>
                    </a:cubicBezTo>
                    <a:cubicBezTo>
                      <a:pt x="426939" y="854860"/>
                      <a:pt x="405346" y="854860"/>
                      <a:pt x="382772" y="854860"/>
                    </a:cubicBezTo>
                    <a:close/>
                    <a:moveTo>
                      <a:pt x="286589" y="853878"/>
                    </a:moveTo>
                    <a:cubicBezTo>
                      <a:pt x="286589" y="880378"/>
                      <a:pt x="286589" y="902951"/>
                      <a:pt x="286589" y="927489"/>
                    </a:cubicBezTo>
                    <a:cubicBezTo>
                      <a:pt x="311125" y="927489"/>
                      <a:pt x="331736" y="927489"/>
                      <a:pt x="355291" y="927489"/>
                    </a:cubicBezTo>
                    <a:cubicBezTo>
                      <a:pt x="355291" y="901970"/>
                      <a:pt x="355291" y="878415"/>
                      <a:pt x="355291" y="853878"/>
                    </a:cubicBezTo>
                    <a:cubicBezTo>
                      <a:pt x="330754" y="853878"/>
                      <a:pt x="308181" y="853878"/>
                      <a:pt x="286589" y="853878"/>
                    </a:cubicBezTo>
                    <a:close/>
                    <a:moveTo>
                      <a:pt x="384735" y="756713"/>
                    </a:moveTo>
                    <a:cubicBezTo>
                      <a:pt x="384735" y="783212"/>
                      <a:pt x="384735" y="806767"/>
                      <a:pt x="384735" y="829342"/>
                    </a:cubicBezTo>
                    <a:cubicBezTo>
                      <a:pt x="409272" y="829342"/>
                      <a:pt x="429883" y="829342"/>
                      <a:pt x="453438" y="829342"/>
                    </a:cubicBezTo>
                    <a:cubicBezTo>
                      <a:pt x="453438" y="804805"/>
                      <a:pt x="453438" y="783212"/>
                      <a:pt x="453438" y="756713"/>
                    </a:cubicBezTo>
                    <a:cubicBezTo>
                      <a:pt x="427920" y="756713"/>
                      <a:pt x="406328" y="756713"/>
                      <a:pt x="384735" y="756713"/>
                    </a:cubicBezTo>
                    <a:close/>
                    <a:moveTo>
                      <a:pt x="130535" y="756713"/>
                    </a:moveTo>
                    <a:cubicBezTo>
                      <a:pt x="130535" y="784194"/>
                      <a:pt x="130535" y="807749"/>
                      <a:pt x="130535" y="829342"/>
                    </a:cubicBezTo>
                    <a:cubicBezTo>
                      <a:pt x="208071" y="829342"/>
                      <a:pt x="282663" y="829342"/>
                      <a:pt x="357254" y="829342"/>
                    </a:cubicBezTo>
                    <a:cubicBezTo>
                      <a:pt x="357254" y="802842"/>
                      <a:pt x="357254" y="781249"/>
                      <a:pt x="357254" y="756713"/>
                    </a:cubicBezTo>
                    <a:cubicBezTo>
                      <a:pt x="277755" y="756713"/>
                      <a:pt x="203163" y="756713"/>
                      <a:pt x="130535" y="756713"/>
                    </a:cubicBezTo>
                    <a:close/>
                    <a:moveTo>
                      <a:pt x="32388" y="755731"/>
                    </a:moveTo>
                    <a:cubicBezTo>
                      <a:pt x="32388" y="781249"/>
                      <a:pt x="32388" y="804805"/>
                      <a:pt x="32388" y="830323"/>
                    </a:cubicBezTo>
                    <a:cubicBezTo>
                      <a:pt x="56925" y="830323"/>
                      <a:pt x="78518" y="830323"/>
                      <a:pt x="102073" y="830323"/>
                    </a:cubicBezTo>
                    <a:cubicBezTo>
                      <a:pt x="102073" y="803824"/>
                      <a:pt x="102073" y="781249"/>
                      <a:pt x="102073" y="755731"/>
                    </a:cubicBezTo>
                    <a:cubicBezTo>
                      <a:pt x="77536" y="755731"/>
                      <a:pt x="55943" y="755731"/>
                      <a:pt x="32388" y="755731"/>
                    </a:cubicBezTo>
                    <a:close/>
                    <a:moveTo>
                      <a:pt x="382772" y="658566"/>
                    </a:moveTo>
                    <a:cubicBezTo>
                      <a:pt x="382772" y="685065"/>
                      <a:pt x="382772" y="707640"/>
                      <a:pt x="382772" y="733158"/>
                    </a:cubicBezTo>
                    <a:cubicBezTo>
                      <a:pt x="408291" y="733158"/>
                      <a:pt x="429883" y="733158"/>
                      <a:pt x="452457" y="733158"/>
                    </a:cubicBezTo>
                    <a:cubicBezTo>
                      <a:pt x="452457" y="706658"/>
                      <a:pt x="452457" y="683102"/>
                      <a:pt x="452457" y="658566"/>
                    </a:cubicBezTo>
                    <a:cubicBezTo>
                      <a:pt x="427920" y="658566"/>
                      <a:pt x="405346" y="658566"/>
                      <a:pt x="382772" y="658566"/>
                    </a:cubicBezTo>
                    <a:close/>
                    <a:moveTo>
                      <a:pt x="31407" y="658566"/>
                    </a:moveTo>
                    <a:cubicBezTo>
                      <a:pt x="31407" y="684084"/>
                      <a:pt x="31407" y="707640"/>
                      <a:pt x="31407" y="735121"/>
                    </a:cubicBezTo>
                    <a:cubicBezTo>
                      <a:pt x="107962" y="735121"/>
                      <a:pt x="182553" y="735121"/>
                      <a:pt x="259108" y="735121"/>
                    </a:cubicBezTo>
                    <a:cubicBezTo>
                      <a:pt x="259108" y="706658"/>
                      <a:pt x="259108" y="684084"/>
                      <a:pt x="259108" y="658566"/>
                    </a:cubicBezTo>
                    <a:cubicBezTo>
                      <a:pt x="182553" y="658566"/>
                      <a:pt x="107962" y="658566"/>
                      <a:pt x="31407" y="658566"/>
                    </a:cubicBezTo>
                    <a:close/>
                    <a:moveTo>
                      <a:pt x="226720" y="561400"/>
                    </a:moveTo>
                    <a:cubicBezTo>
                      <a:pt x="226720" y="586918"/>
                      <a:pt x="226720" y="610474"/>
                      <a:pt x="226720" y="638937"/>
                    </a:cubicBezTo>
                    <a:cubicBezTo>
                      <a:pt x="304255" y="638937"/>
                      <a:pt x="376884" y="638937"/>
                      <a:pt x="451475" y="638937"/>
                    </a:cubicBezTo>
                    <a:cubicBezTo>
                      <a:pt x="451475" y="611456"/>
                      <a:pt x="451475" y="586918"/>
                      <a:pt x="451475" y="561400"/>
                    </a:cubicBezTo>
                    <a:cubicBezTo>
                      <a:pt x="374921" y="561400"/>
                      <a:pt x="302292" y="561400"/>
                      <a:pt x="226720" y="561400"/>
                    </a:cubicBezTo>
                    <a:close/>
                    <a:moveTo>
                      <a:pt x="128572" y="561400"/>
                    </a:moveTo>
                    <a:cubicBezTo>
                      <a:pt x="128572" y="587900"/>
                      <a:pt x="128572" y="611456"/>
                      <a:pt x="128572" y="636974"/>
                    </a:cubicBezTo>
                    <a:cubicBezTo>
                      <a:pt x="156053" y="636974"/>
                      <a:pt x="177645" y="636974"/>
                      <a:pt x="198257" y="636974"/>
                    </a:cubicBezTo>
                    <a:cubicBezTo>
                      <a:pt x="198257" y="609493"/>
                      <a:pt x="198257" y="585938"/>
                      <a:pt x="198257" y="561400"/>
                    </a:cubicBezTo>
                    <a:cubicBezTo>
                      <a:pt x="173719" y="561400"/>
                      <a:pt x="152128" y="561400"/>
                      <a:pt x="128572" y="561400"/>
                    </a:cubicBezTo>
                    <a:close/>
                    <a:moveTo>
                      <a:pt x="129554" y="464235"/>
                    </a:moveTo>
                    <a:cubicBezTo>
                      <a:pt x="129554" y="489754"/>
                      <a:pt x="129554" y="513309"/>
                      <a:pt x="129554" y="540790"/>
                    </a:cubicBezTo>
                    <a:cubicBezTo>
                      <a:pt x="208071" y="540790"/>
                      <a:pt x="282663" y="540790"/>
                      <a:pt x="356272" y="540790"/>
                    </a:cubicBezTo>
                    <a:cubicBezTo>
                      <a:pt x="356272" y="513309"/>
                      <a:pt x="356272" y="489754"/>
                      <a:pt x="356272" y="464235"/>
                    </a:cubicBezTo>
                    <a:cubicBezTo>
                      <a:pt x="279719" y="464235"/>
                      <a:pt x="205126" y="464235"/>
                      <a:pt x="129554" y="464235"/>
                    </a:cubicBezTo>
                    <a:close/>
                    <a:moveTo>
                      <a:pt x="34352" y="463253"/>
                    </a:moveTo>
                    <a:cubicBezTo>
                      <a:pt x="34352" y="488772"/>
                      <a:pt x="34352" y="514290"/>
                      <a:pt x="34352" y="539808"/>
                    </a:cubicBezTo>
                    <a:cubicBezTo>
                      <a:pt x="58888" y="539808"/>
                      <a:pt x="80480" y="539808"/>
                      <a:pt x="102073" y="539808"/>
                    </a:cubicBezTo>
                    <a:cubicBezTo>
                      <a:pt x="102073" y="512327"/>
                      <a:pt x="102073" y="488772"/>
                      <a:pt x="102073" y="463253"/>
                    </a:cubicBezTo>
                    <a:cubicBezTo>
                      <a:pt x="79498" y="463253"/>
                      <a:pt x="58888" y="463253"/>
                      <a:pt x="34352" y="463253"/>
                    </a:cubicBezTo>
                    <a:close/>
                    <a:moveTo>
                      <a:pt x="384735" y="462272"/>
                    </a:moveTo>
                    <a:cubicBezTo>
                      <a:pt x="384735" y="490734"/>
                      <a:pt x="384735" y="516253"/>
                      <a:pt x="384735" y="540790"/>
                    </a:cubicBezTo>
                    <a:cubicBezTo>
                      <a:pt x="409272" y="540790"/>
                      <a:pt x="430864" y="540790"/>
                      <a:pt x="451475" y="540790"/>
                    </a:cubicBezTo>
                    <a:cubicBezTo>
                      <a:pt x="451475" y="512327"/>
                      <a:pt x="451475" y="487791"/>
                      <a:pt x="451475" y="462272"/>
                    </a:cubicBezTo>
                    <a:cubicBezTo>
                      <a:pt x="427920" y="462272"/>
                      <a:pt x="408291" y="462272"/>
                      <a:pt x="384735" y="462272"/>
                    </a:cubicBezTo>
                    <a:close/>
                    <a:moveTo>
                      <a:pt x="52999" y="286589"/>
                    </a:moveTo>
                    <a:cubicBezTo>
                      <a:pt x="52999" y="316033"/>
                      <a:pt x="52999" y="340570"/>
                      <a:pt x="52999" y="364126"/>
                    </a:cubicBezTo>
                    <a:cubicBezTo>
                      <a:pt x="101091" y="364126"/>
                      <a:pt x="146238" y="364126"/>
                      <a:pt x="192368" y="364126"/>
                    </a:cubicBezTo>
                    <a:cubicBezTo>
                      <a:pt x="192368" y="337625"/>
                      <a:pt x="192368" y="314070"/>
                      <a:pt x="192368" y="286589"/>
                    </a:cubicBezTo>
                    <a:cubicBezTo>
                      <a:pt x="142313" y="286589"/>
                      <a:pt x="97165" y="286589"/>
                      <a:pt x="52999" y="286589"/>
                    </a:cubicBezTo>
                    <a:close/>
                    <a:moveTo>
                      <a:pt x="295422" y="285608"/>
                    </a:moveTo>
                    <a:cubicBezTo>
                      <a:pt x="295422" y="314070"/>
                      <a:pt x="295422" y="339588"/>
                      <a:pt x="295422" y="364126"/>
                    </a:cubicBezTo>
                    <a:cubicBezTo>
                      <a:pt x="343514" y="364126"/>
                      <a:pt x="388661" y="364126"/>
                      <a:pt x="434790" y="364126"/>
                    </a:cubicBezTo>
                    <a:cubicBezTo>
                      <a:pt x="434790" y="337625"/>
                      <a:pt x="434790" y="313089"/>
                      <a:pt x="434790" y="285608"/>
                    </a:cubicBezTo>
                    <a:cubicBezTo>
                      <a:pt x="384735" y="285608"/>
                      <a:pt x="340569" y="285608"/>
                      <a:pt x="295422" y="285608"/>
                    </a:cubicBezTo>
                    <a:close/>
                    <a:moveTo>
                      <a:pt x="51036" y="186479"/>
                    </a:moveTo>
                    <a:cubicBezTo>
                      <a:pt x="51036" y="211997"/>
                      <a:pt x="51036" y="232609"/>
                      <a:pt x="51036" y="259108"/>
                    </a:cubicBezTo>
                    <a:cubicBezTo>
                      <a:pt x="100110" y="259108"/>
                      <a:pt x="144275" y="259108"/>
                      <a:pt x="190405" y="259108"/>
                    </a:cubicBezTo>
                    <a:cubicBezTo>
                      <a:pt x="190405" y="232609"/>
                      <a:pt x="190405" y="209053"/>
                      <a:pt x="190405" y="186479"/>
                    </a:cubicBezTo>
                    <a:cubicBezTo>
                      <a:pt x="142313" y="186479"/>
                      <a:pt x="97165" y="186479"/>
                      <a:pt x="51036" y="186479"/>
                    </a:cubicBezTo>
                    <a:close/>
                    <a:moveTo>
                      <a:pt x="294440" y="185498"/>
                    </a:moveTo>
                    <a:cubicBezTo>
                      <a:pt x="294440" y="211016"/>
                      <a:pt x="294440" y="232609"/>
                      <a:pt x="294440" y="260090"/>
                    </a:cubicBezTo>
                    <a:cubicBezTo>
                      <a:pt x="343514" y="260090"/>
                      <a:pt x="387680" y="260090"/>
                      <a:pt x="432828" y="260090"/>
                    </a:cubicBezTo>
                    <a:cubicBezTo>
                      <a:pt x="432828" y="233590"/>
                      <a:pt x="432828" y="210034"/>
                      <a:pt x="432828" y="185498"/>
                    </a:cubicBezTo>
                    <a:cubicBezTo>
                      <a:pt x="385716" y="185498"/>
                      <a:pt x="340569" y="185498"/>
                      <a:pt x="294440" y="185498"/>
                    </a:cubicBezTo>
                    <a:close/>
                    <a:moveTo>
                      <a:pt x="52999" y="89314"/>
                    </a:moveTo>
                    <a:cubicBezTo>
                      <a:pt x="52999" y="114832"/>
                      <a:pt x="52999" y="136425"/>
                      <a:pt x="52999" y="158017"/>
                    </a:cubicBezTo>
                    <a:cubicBezTo>
                      <a:pt x="101091" y="158017"/>
                      <a:pt x="145257" y="158017"/>
                      <a:pt x="191387" y="158017"/>
                    </a:cubicBezTo>
                    <a:cubicBezTo>
                      <a:pt x="191387" y="134462"/>
                      <a:pt x="191387" y="113850"/>
                      <a:pt x="191387" y="89314"/>
                    </a:cubicBezTo>
                    <a:cubicBezTo>
                      <a:pt x="142313" y="89314"/>
                      <a:pt x="97165" y="89314"/>
                      <a:pt x="52999" y="89314"/>
                    </a:cubicBezTo>
                    <a:close/>
                    <a:moveTo>
                      <a:pt x="296403" y="87351"/>
                    </a:moveTo>
                    <a:cubicBezTo>
                      <a:pt x="296403" y="114832"/>
                      <a:pt x="296403" y="137406"/>
                      <a:pt x="296403" y="158998"/>
                    </a:cubicBezTo>
                    <a:cubicBezTo>
                      <a:pt x="344496" y="158998"/>
                      <a:pt x="388661" y="158998"/>
                      <a:pt x="432828" y="158998"/>
                    </a:cubicBezTo>
                    <a:cubicBezTo>
                      <a:pt x="432828" y="133480"/>
                      <a:pt x="432828" y="110907"/>
                      <a:pt x="432828" y="87351"/>
                    </a:cubicBezTo>
                    <a:cubicBezTo>
                      <a:pt x="386698" y="87351"/>
                      <a:pt x="342532" y="87351"/>
                      <a:pt x="296403" y="87351"/>
                    </a:cubicBezTo>
                    <a:close/>
                    <a:moveTo>
                      <a:pt x="26499" y="0"/>
                    </a:moveTo>
                    <a:cubicBezTo>
                      <a:pt x="91276" y="0"/>
                      <a:pt x="151146" y="0"/>
                      <a:pt x="219849" y="0"/>
                    </a:cubicBezTo>
                    <a:cubicBezTo>
                      <a:pt x="219849" y="38278"/>
                      <a:pt x="219849" y="74592"/>
                      <a:pt x="219849" y="111888"/>
                    </a:cubicBezTo>
                    <a:cubicBezTo>
                      <a:pt x="219849" y="187461"/>
                      <a:pt x="220831" y="262053"/>
                      <a:pt x="219849" y="337625"/>
                    </a:cubicBezTo>
                    <a:cubicBezTo>
                      <a:pt x="218867" y="368051"/>
                      <a:pt x="231626" y="375903"/>
                      <a:pt x="263033" y="366088"/>
                    </a:cubicBezTo>
                    <a:cubicBezTo>
                      <a:pt x="263033" y="247330"/>
                      <a:pt x="263033" y="126610"/>
                      <a:pt x="263033" y="2945"/>
                    </a:cubicBezTo>
                    <a:cubicBezTo>
                      <a:pt x="329773" y="2945"/>
                      <a:pt x="392587" y="2945"/>
                      <a:pt x="461290" y="2945"/>
                    </a:cubicBezTo>
                    <a:cubicBezTo>
                      <a:pt x="461290" y="112869"/>
                      <a:pt x="448530" y="223775"/>
                      <a:pt x="463253" y="330756"/>
                    </a:cubicBezTo>
                    <a:cubicBezTo>
                      <a:pt x="508400" y="652677"/>
                      <a:pt x="475030" y="975580"/>
                      <a:pt x="481901" y="1297502"/>
                    </a:cubicBezTo>
                    <a:cubicBezTo>
                      <a:pt x="488771" y="1621387"/>
                      <a:pt x="483863" y="1945271"/>
                      <a:pt x="483863" y="2269156"/>
                    </a:cubicBezTo>
                    <a:cubicBezTo>
                      <a:pt x="483863" y="2288785"/>
                      <a:pt x="483863" y="2308415"/>
                      <a:pt x="483863" y="2330989"/>
                    </a:cubicBezTo>
                    <a:cubicBezTo>
                      <a:pt x="322902" y="2330989"/>
                      <a:pt x="164887" y="2330989"/>
                      <a:pt x="0" y="2330989"/>
                    </a:cubicBezTo>
                    <a:cubicBezTo>
                      <a:pt x="0" y="2315285"/>
                      <a:pt x="0" y="2299582"/>
                      <a:pt x="0" y="2284859"/>
                    </a:cubicBezTo>
                    <a:cubicBezTo>
                      <a:pt x="0" y="1663590"/>
                      <a:pt x="0" y="1042320"/>
                      <a:pt x="0" y="421051"/>
                    </a:cubicBezTo>
                    <a:cubicBezTo>
                      <a:pt x="45148" y="282663"/>
                      <a:pt x="12759" y="142314"/>
                      <a:pt x="264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2560B6E-E9FE-433C-899C-99470AC7823D}"/>
                  </a:ext>
                </a:extLst>
              </p:cNvPr>
              <p:cNvSpPr/>
              <p:nvPr/>
            </p:nvSpPr>
            <p:spPr>
              <a:xfrm>
                <a:off x="6782219" y="2659087"/>
                <a:ext cx="252773" cy="1597499"/>
              </a:xfrm>
              <a:custGeom>
                <a:avLst/>
                <a:gdLst>
                  <a:gd name="connsiteX0" fmla="*/ 94664 w 252773"/>
                  <a:gd name="connsiteY0" fmla="*/ 1169580 h 1597499"/>
                  <a:gd name="connsiteX1" fmla="*/ 94664 w 252773"/>
                  <a:gd name="connsiteY1" fmla="*/ 1232327 h 1597499"/>
                  <a:gd name="connsiteX2" fmla="*/ 158109 w 252773"/>
                  <a:gd name="connsiteY2" fmla="*/ 1232327 h 1597499"/>
                  <a:gd name="connsiteX3" fmla="*/ 158109 w 252773"/>
                  <a:gd name="connsiteY3" fmla="*/ 1169580 h 1597499"/>
                  <a:gd name="connsiteX4" fmla="*/ 94664 w 252773"/>
                  <a:gd name="connsiteY4" fmla="*/ 1169580 h 1597499"/>
                  <a:gd name="connsiteX5" fmla="*/ 175733 w 252773"/>
                  <a:gd name="connsiteY5" fmla="*/ 1168551 h 1597499"/>
                  <a:gd name="connsiteX6" fmla="*/ 175733 w 252773"/>
                  <a:gd name="connsiteY6" fmla="*/ 1231813 h 1597499"/>
                  <a:gd name="connsiteX7" fmla="*/ 237667 w 252773"/>
                  <a:gd name="connsiteY7" fmla="*/ 1231813 h 1597499"/>
                  <a:gd name="connsiteX8" fmla="*/ 237667 w 252773"/>
                  <a:gd name="connsiteY8" fmla="*/ 1168551 h 1597499"/>
                  <a:gd name="connsiteX9" fmla="*/ 175733 w 252773"/>
                  <a:gd name="connsiteY9" fmla="*/ 1168551 h 1597499"/>
                  <a:gd name="connsiteX10" fmla="*/ 95168 w 252773"/>
                  <a:gd name="connsiteY10" fmla="*/ 1090888 h 1597499"/>
                  <a:gd name="connsiteX11" fmla="*/ 95168 w 252773"/>
                  <a:gd name="connsiteY11" fmla="*/ 1153636 h 1597499"/>
                  <a:gd name="connsiteX12" fmla="*/ 157605 w 252773"/>
                  <a:gd name="connsiteY12" fmla="*/ 1153636 h 1597499"/>
                  <a:gd name="connsiteX13" fmla="*/ 157605 w 252773"/>
                  <a:gd name="connsiteY13" fmla="*/ 1090888 h 1597499"/>
                  <a:gd name="connsiteX14" fmla="*/ 95168 w 252773"/>
                  <a:gd name="connsiteY14" fmla="*/ 1090888 h 1597499"/>
                  <a:gd name="connsiteX15" fmla="*/ 15106 w 252773"/>
                  <a:gd name="connsiteY15" fmla="*/ 1090888 h 1597499"/>
                  <a:gd name="connsiteX16" fmla="*/ 15106 w 252773"/>
                  <a:gd name="connsiteY16" fmla="*/ 1153636 h 1597499"/>
                  <a:gd name="connsiteX17" fmla="*/ 77544 w 252773"/>
                  <a:gd name="connsiteY17" fmla="*/ 1153636 h 1597499"/>
                  <a:gd name="connsiteX18" fmla="*/ 77544 w 252773"/>
                  <a:gd name="connsiteY18" fmla="*/ 1090888 h 1597499"/>
                  <a:gd name="connsiteX19" fmla="*/ 15106 w 252773"/>
                  <a:gd name="connsiteY19" fmla="*/ 1090888 h 1597499"/>
                  <a:gd name="connsiteX20" fmla="*/ 95671 w 252773"/>
                  <a:gd name="connsiteY20" fmla="*/ 1009110 h 1597499"/>
                  <a:gd name="connsiteX21" fmla="*/ 95671 w 252773"/>
                  <a:gd name="connsiteY21" fmla="*/ 1072886 h 1597499"/>
                  <a:gd name="connsiteX22" fmla="*/ 157605 w 252773"/>
                  <a:gd name="connsiteY22" fmla="*/ 1072886 h 1597499"/>
                  <a:gd name="connsiteX23" fmla="*/ 157605 w 252773"/>
                  <a:gd name="connsiteY23" fmla="*/ 1009110 h 1597499"/>
                  <a:gd name="connsiteX24" fmla="*/ 95671 w 252773"/>
                  <a:gd name="connsiteY24" fmla="*/ 1009110 h 1597499"/>
                  <a:gd name="connsiteX25" fmla="*/ 175733 w 252773"/>
                  <a:gd name="connsiteY25" fmla="*/ 1008595 h 1597499"/>
                  <a:gd name="connsiteX26" fmla="*/ 175733 w 252773"/>
                  <a:gd name="connsiteY26" fmla="*/ 1072371 h 1597499"/>
                  <a:gd name="connsiteX27" fmla="*/ 238674 w 252773"/>
                  <a:gd name="connsiteY27" fmla="*/ 1072371 h 1597499"/>
                  <a:gd name="connsiteX28" fmla="*/ 238674 w 252773"/>
                  <a:gd name="connsiteY28" fmla="*/ 1008595 h 1597499"/>
                  <a:gd name="connsiteX29" fmla="*/ 175733 w 252773"/>
                  <a:gd name="connsiteY29" fmla="*/ 1008595 h 1597499"/>
                  <a:gd name="connsiteX30" fmla="*/ 175733 w 252773"/>
                  <a:gd name="connsiteY30" fmla="*/ 929389 h 1597499"/>
                  <a:gd name="connsiteX31" fmla="*/ 175733 w 252773"/>
                  <a:gd name="connsiteY31" fmla="*/ 992651 h 1597499"/>
                  <a:gd name="connsiteX32" fmla="*/ 239178 w 252773"/>
                  <a:gd name="connsiteY32" fmla="*/ 992651 h 1597499"/>
                  <a:gd name="connsiteX33" fmla="*/ 239178 w 252773"/>
                  <a:gd name="connsiteY33" fmla="*/ 929389 h 1597499"/>
                  <a:gd name="connsiteX34" fmla="*/ 175733 w 252773"/>
                  <a:gd name="connsiteY34" fmla="*/ 929389 h 1597499"/>
                  <a:gd name="connsiteX35" fmla="*/ 95671 w 252773"/>
                  <a:gd name="connsiteY35" fmla="*/ 928875 h 1597499"/>
                  <a:gd name="connsiteX36" fmla="*/ 95671 w 252773"/>
                  <a:gd name="connsiteY36" fmla="*/ 993680 h 1597499"/>
                  <a:gd name="connsiteX37" fmla="*/ 157605 w 252773"/>
                  <a:gd name="connsiteY37" fmla="*/ 993680 h 1597499"/>
                  <a:gd name="connsiteX38" fmla="*/ 157605 w 252773"/>
                  <a:gd name="connsiteY38" fmla="*/ 928875 h 1597499"/>
                  <a:gd name="connsiteX39" fmla="*/ 95671 w 252773"/>
                  <a:gd name="connsiteY39" fmla="*/ 928875 h 1597499"/>
                  <a:gd name="connsiteX40" fmla="*/ 14602 w 252773"/>
                  <a:gd name="connsiteY40" fmla="*/ 928875 h 1597499"/>
                  <a:gd name="connsiteX41" fmla="*/ 14602 w 252773"/>
                  <a:gd name="connsiteY41" fmla="*/ 992651 h 1597499"/>
                  <a:gd name="connsiteX42" fmla="*/ 77544 w 252773"/>
                  <a:gd name="connsiteY42" fmla="*/ 992651 h 1597499"/>
                  <a:gd name="connsiteX43" fmla="*/ 77544 w 252773"/>
                  <a:gd name="connsiteY43" fmla="*/ 928875 h 1597499"/>
                  <a:gd name="connsiteX44" fmla="*/ 14602 w 252773"/>
                  <a:gd name="connsiteY44" fmla="*/ 928875 h 1597499"/>
                  <a:gd name="connsiteX45" fmla="*/ 175229 w 252773"/>
                  <a:gd name="connsiteY45" fmla="*/ 849668 h 1597499"/>
                  <a:gd name="connsiteX46" fmla="*/ 175229 w 252773"/>
                  <a:gd name="connsiteY46" fmla="*/ 912930 h 1597499"/>
                  <a:gd name="connsiteX47" fmla="*/ 238171 w 252773"/>
                  <a:gd name="connsiteY47" fmla="*/ 912930 h 1597499"/>
                  <a:gd name="connsiteX48" fmla="*/ 238171 w 252773"/>
                  <a:gd name="connsiteY48" fmla="*/ 849668 h 1597499"/>
                  <a:gd name="connsiteX49" fmla="*/ 175229 w 252773"/>
                  <a:gd name="connsiteY49" fmla="*/ 849668 h 1597499"/>
                  <a:gd name="connsiteX50" fmla="*/ 94664 w 252773"/>
                  <a:gd name="connsiteY50" fmla="*/ 767890 h 1597499"/>
                  <a:gd name="connsiteX51" fmla="*/ 94664 w 252773"/>
                  <a:gd name="connsiteY51" fmla="*/ 831152 h 1597499"/>
                  <a:gd name="connsiteX52" fmla="*/ 157605 w 252773"/>
                  <a:gd name="connsiteY52" fmla="*/ 831152 h 1597499"/>
                  <a:gd name="connsiteX53" fmla="*/ 157605 w 252773"/>
                  <a:gd name="connsiteY53" fmla="*/ 767890 h 1597499"/>
                  <a:gd name="connsiteX54" fmla="*/ 94664 w 252773"/>
                  <a:gd name="connsiteY54" fmla="*/ 767890 h 1597499"/>
                  <a:gd name="connsiteX55" fmla="*/ 15106 w 252773"/>
                  <a:gd name="connsiteY55" fmla="*/ 767890 h 1597499"/>
                  <a:gd name="connsiteX56" fmla="*/ 15106 w 252773"/>
                  <a:gd name="connsiteY56" fmla="*/ 831152 h 1597499"/>
                  <a:gd name="connsiteX57" fmla="*/ 77040 w 252773"/>
                  <a:gd name="connsiteY57" fmla="*/ 831152 h 1597499"/>
                  <a:gd name="connsiteX58" fmla="*/ 77040 w 252773"/>
                  <a:gd name="connsiteY58" fmla="*/ 767890 h 1597499"/>
                  <a:gd name="connsiteX59" fmla="*/ 15106 w 252773"/>
                  <a:gd name="connsiteY59" fmla="*/ 767890 h 1597499"/>
                  <a:gd name="connsiteX60" fmla="*/ 175229 w 252773"/>
                  <a:gd name="connsiteY60" fmla="*/ 767376 h 1597499"/>
                  <a:gd name="connsiteX61" fmla="*/ 175229 w 252773"/>
                  <a:gd name="connsiteY61" fmla="*/ 831667 h 1597499"/>
                  <a:gd name="connsiteX62" fmla="*/ 238171 w 252773"/>
                  <a:gd name="connsiteY62" fmla="*/ 831667 h 1597499"/>
                  <a:gd name="connsiteX63" fmla="*/ 238171 w 252773"/>
                  <a:gd name="connsiteY63" fmla="*/ 767376 h 1597499"/>
                  <a:gd name="connsiteX64" fmla="*/ 175229 w 252773"/>
                  <a:gd name="connsiteY64" fmla="*/ 767376 h 1597499"/>
                  <a:gd name="connsiteX65" fmla="*/ 175229 w 252773"/>
                  <a:gd name="connsiteY65" fmla="*/ 689712 h 1597499"/>
                  <a:gd name="connsiteX66" fmla="*/ 175229 w 252773"/>
                  <a:gd name="connsiteY66" fmla="*/ 752975 h 1597499"/>
                  <a:gd name="connsiteX67" fmla="*/ 238171 w 252773"/>
                  <a:gd name="connsiteY67" fmla="*/ 752975 h 1597499"/>
                  <a:gd name="connsiteX68" fmla="*/ 238171 w 252773"/>
                  <a:gd name="connsiteY68" fmla="*/ 689712 h 1597499"/>
                  <a:gd name="connsiteX69" fmla="*/ 175229 w 252773"/>
                  <a:gd name="connsiteY69" fmla="*/ 689712 h 1597499"/>
                  <a:gd name="connsiteX70" fmla="*/ 14602 w 252773"/>
                  <a:gd name="connsiteY70" fmla="*/ 689198 h 1597499"/>
                  <a:gd name="connsiteX71" fmla="*/ 14602 w 252773"/>
                  <a:gd name="connsiteY71" fmla="*/ 752460 h 1597499"/>
                  <a:gd name="connsiteX72" fmla="*/ 78048 w 252773"/>
                  <a:gd name="connsiteY72" fmla="*/ 752460 h 1597499"/>
                  <a:gd name="connsiteX73" fmla="*/ 78048 w 252773"/>
                  <a:gd name="connsiteY73" fmla="*/ 689198 h 1597499"/>
                  <a:gd name="connsiteX74" fmla="*/ 14602 w 252773"/>
                  <a:gd name="connsiteY74" fmla="*/ 689198 h 1597499"/>
                  <a:gd name="connsiteX75" fmla="*/ 14099 w 252773"/>
                  <a:gd name="connsiteY75" fmla="*/ 608449 h 1597499"/>
                  <a:gd name="connsiteX76" fmla="*/ 14099 w 252773"/>
                  <a:gd name="connsiteY76" fmla="*/ 671711 h 1597499"/>
                  <a:gd name="connsiteX77" fmla="*/ 78048 w 252773"/>
                  <a:gd name="connsiteY77" fmla="*/ 671711 h 1597499"/>
                  <a:gd name="connsiteX78" fmla="*/ 78048 w 252773"/>
                  <a:gd name="connsiteY78" fmla="*/ 608449 h 1597499"/>
                  <a:gd name="connsiteX79" fmla="*/ 14099 w 252773"/>
                  <a:gd name="connsiteY79" fmla="*/ 608449 h 1597499"/>
                  <a:gd name="connsiteX80" fmla="*/ 95168 w 252773"/>
                  <a:gd name="connsiteY80" fmla="*/ 607935 h 1597499"/>
                  <a:gd name="connsiteX81" fmla="*/ 95168 w 252773"/>
                  <a:gd name="connsiteY81" fmla="*/ 672226 h 1597499"/>
                  <a:gd name="connsiteX82" fmla="*/ 158109 w 252773"/>
                  <a:gd name="connsiteY82" fmla="*/ 672226 h 1597499"/>
                  <a:gd name="connsiteX83" fmla="*/ 158109 w 252773"/>
                  <a:gd name="connsiteY83" fmla="*/ 607935 h 1597499"/>
                  <a:gd name="connsiteX84" fmla="*/ 95168 w 252773"/>
                  <a:gd name="connsiteY84" fmla="*/ 607935 h 1597499"/>
                  <a:gd name="connsiteX85" fmla="*/ 175229 w 252773"/>
                  <a:gd name="connsiteY85" fmla="*/ 528728 h 1597499"/>
                  <a:gd name="connsiteX86" fmla="*/ 175229 w 252773"/>
                  <a:gd name="connsiteY86" fmla="*/ 592505 h 1597499"/>
                  <a:gd name="connsiteX87" fmla="*/ 239178 w 252773"/>
                  <a:gd name="connsiteY87" fmla="*/ 592505 h 1597499"/>
                  <a:gd name="connsiteX88" fmla="*/ 239178 w 252773"/>
                  <a:gd name="connsiteY88" fmla="*/ 528728 h 1597499"/>
                  <a:gd name="connsiteX89" fmla="*/ 175229 w 252773"/>
                  <a:gd name="connsiteY89" fmla="*/ 528728 h 1597499"/>
                  <a:gd name="connsiteX90" fmla="*/ 95168 w 252773"/>
                  <a:gd name="connsiteY90" fmla="*/ 528214 h 1597499"/>
                  <a:gd name="connsiteX91" fmla="*/ 95168 w 252773"/>
                  <a:gd name="connsiteY91" fmla="*/ 593019 h 1597499"/>
                  <a:gd name="connsiteX92" fmla="*/ 158613 w 252773"/>
                  <a:gd name="connsiteY92" fmla="*/ 593019 h 1597499"/>
                  <a:gd name="connsiteX93" fmla="*/ 158613 w 252773"/>
                  <a:gd name="connsiteY93" fmla="*/ 528214 h 1597499"/>
                  <a:gd name="connsiteX94" fmla="*/ 95168 w 252773"/>
                  <a:gd name="connsiteY94" fmla="*/ 528214 h 1597499"/>
                  <a:gd name="connsiteX95" fmla="*/ 15106 w 252773"/>
                  <a:gd name="connsiteY95" fmla="*/ 528214 h 1597499"/>
                  <a:gd name="connsiteX96" fmla="*/ 15106 w 252773"/>
                  <a:gd name="connsiteY96" fmla="*/ 593019 h 1597499"/>
                  <a:gd name="connsiteX97" fmla="*/ 78048 w 252773"/>
                  <a:gd name="connsiteY97" fmla="*/ 593019 h 1597499"/>
                  <a:gd name="connsiteX98" fmla="*/ 78048 w 252773"/>
                  <a:gd name="connsiteY98" fmla="*/ 528214 h 1597499"/>
                  <a:gd name="connsiteX99" fmla="*/ 15106 w 252773"/>
                  <a:gd name="connsiteY99" fmla="*/ 528214 h 1597499"/>
                  <a:gd name="connsiteX100" fmla="*/ 14602 w 252773"/>
                  <a:gd name="connsiteY100" fmla="*/ 449007 h 1597499"/>
                  <a:gd name="connsiteX101" fmla="*/ 14602 w 252773"/>
                  <a:gd name="connsiteY101" fmla="*/ 512270 h 1597499"/>
                  <a:gd name="connsiteX102" fmla="*/ 77544 w 252773"/>
                  <a:gd name="connsiteY102" fmla="*/ 512270 h 1597499"/>
                  <a:gd name="connsiteX103" fmla="*/ 77544 w 252773"/>
                  <a:gd name="connsiteY103" fmla="*/ 449007 h 1597499"/>
                  <a:gd name="connsiteX104" fmla="*/ 14602 w 252773"/>
                  <a:gd name="connsiteY104" fmla="*/ 449007 h 1597499"/>
                  <a:gd name="connsiteX105" fmla="*/ 94664 w 252773"/>
                  <a:gd name="connsiteY105" fmla="*/ 447979 h 1597499"/>
                  <a:gd name="connsiteX106" fmla="*/ 94664 w 252773"/>
                  <a:gd name="connsiteY106" fmla="*/ 512270 h 1597499"/>
                  <a:gd name="connsiteX107" fmla="*/ 158613 w 252773"/>
                  <a:gd name="connsiteY107" fmla="*/ 512270 h 1597499"/>
                  <a:gd name="connsiteX108" fmla="*/ 158613 w 252773"/>
                  <a:gd name="connsiteY108" fmla="*/ 447979 h 1597499"/>
                  <a:gd name="connsiteX109" fmla="*/ 94664 w 252773"/>
                  <a:gd name="connsiteY109" fmla="*/ 447979 h 1597499"/>
                  <a:gd name="connsiteX110" fmla="*/ 174726 w 252773"/>
                  <a:gd name="connsiteY110" fmla="*/ 368258 h 1597499"/>
                  <a:gd name="connsiteX111" fmla="*/ 174726 w 252773"/>
                  <a:gd name="connsiteY111" fmla="*/ 431006 h 1597499"/>
                  <a:gd name="connsiteX112" fmla="*/ 239178 w 252773"/>
                  <a:gd name="connsiteY112" fmla="*/ 431006 h 1597499"/>
                  <a:gd name="connsiteX113" fmla="*/ 239178 w 252773"/>
                  <a:gd name="connsiteY113" fmla="*/ 368258 h 1597499"/>
                  <a:gd name="connsiteX114" fmla="*/ 174726 w 252773"/>
                  <a:gd name="connsiteY114" fmla="*/ 368258 h 1597499"/>
                  <a:gd name="connsiteX115" fmla="*/ 95168 w 252773"/>
                  <a:gd name="connsiteY115" fmla="*/ 367744 h 1597499"/>
                  <a:gd name="connsiteX116" fmla="*/ 95168 w 252773"/>
                  <a:gd name="connsiteY116" fmla="*/ 431520 h 1597499"/>
                  <a:gd name="connsiteX117" fmla="*/ 158613 w 252773"/>
                  <a:gd name="connsiteY117" fmla="*/ 431520 h 1597499"/>
                  <a:gd name="connsiteX118" fmla="*/ 158613 w 252773"/>
                  <a:gd name="connsiteY118" fmla="*/ 367744 h 1597499"/>
                  <a:gd name="connsiteX119" fmla="*/ 95168 w 252773"/>
                  <a:gd name="connsiteY119" fmla="*/ 367744 h 1597499"/>
                  <a:gd name="connsiteX120" fmla="*/ 0 w 252773"/>
                  <a:gd name="connsiteY120" fmla="*/ 350771 h 1597499"/>
                  <a:gd name="connsiteX121" fmla="*/ 252270 w 252773"/>
                  <a:gd name="connsiteY121" fmla="*/ 350771 h 1597499"/>
                  <a:gd name="connsiteX122" fmla="*/ 252270 w 252773"/>
                  <a:gd name="connsiteY122" fmla="*/ 1597499 h 1597499"/>
                  <a:gd name="connsiteX123" fmla="*/ 0 w 252773"/>
                  <a:gd name="connsiteY123" fmla="*/ 1597499 h 1597499"/>
                  <a:gd name="connsiteX124" fmla="*/ 0 w 252773"/>
                  <a:gd name="connsiteY124" fmla="*/ 350771 h 1597499"/>
                  <a:gd name="connsiteX125" fmla="*/ 134947 w 252773"/>
                  <a:gd name="connsiteY125" fmla="*/ 273107 h 1597499"/>
                  <a:gd name="connsiteX126" fmla="*/ 134947 w 252773"/>
                  <a:gd name="connsiteY126" fmla="*/ 321969 h 1597499"/>
                  <a:gd name="connsiteX127" fmla="*/ 238674 w 252773"/>
                  <a:gd name="connsiteY127" fmla="*/ 321969 h 1597499"/>
                  <a:gd name="connsiteX128" fmla="*/ 238674 w 252773"/>
                  <a:gd name="connsiteY128" fmla="*/ 273107 h 1597499"/>
                  <a:gd name="connsiteX129" fmla="*/ 134947 w 252773"/>
                  <a:gd name="connsiteY129" fmla="*/ 273107 h 1597499"/>
                  <a:gd name="connsiteX130" fmla="*/ 14099 w 252773"/>
                  <a:gd name="connsiteY130" fmla="*/ 271564 h 1597499"/>
                  <a:gd name="connsiteX131" fmla="*/ 14099 w 252773"/>
                  <a:gd name="connsiteY131" fmla="*/ 321969 h 1597499"/>
                  <a:gd name="connsiteX132" fmla="*/ 117827 w 252773"/>
                  <a:gd name="connsiteY132" fmla="*/ 321969 h 1597499"/>
                  <a:gd name="connsiteX133" fmla="*/ 117827 w 252773"/>
                  <a:gd name="connsiteY133" fmla="*/ 271564 h 1597499"/>
                  <a:gd name="connsiteX134" fmla="*/ 66466 w 252773"/>
                  <a:gd name="connsiteY134" fmla="*/ 271564 h 1597499"/>
                  <a:gd name="connsiteX135" fmla="*/ 14099 w 252773"/>
                  <a:gd name="connsiteY135" fmla="*/ 271564 h 1597499"/>
                  <a:gd name="connsiteX136" fmla="*/ 49346 w 252773"/>
                  <a:gd name="connsiteY136" fmla="*/ 209331 h 1597499"/>
                  <a:gd name="connsiteX137" fmla="*/ 17120 w 252773"/>
                  <a:gd name="connsiteY137" fmla="*/ 255106 h 1597499"/>
                  <a:gd name="connsiteX138" fmla="*/ 237164 w 252773"/>
                  <a:gd name="connsiteY138" fmla="*/ 255106 h 1597499"/>
                  <a:gd name="connsiteX139" fmla="*/ 202923 w 252773"/>
                  <a:gd name="connsiteY139" fmla="*/ 209331 h 1597499"/>
                  <a:gd name="connsiteX140" fmla="*/ 49346 w 252773"/>
                  <a:gd name="connsiteY140" fmla="*/ 209331 h 1597499"/>
                  <a:gd name="connsiteX141" fmla="*/ 0 w 252773"/>
                  <a:gd name="connsiteY141" fmla="*/ 190815 h 1597499"/>
                  <a:gd name="connsiteX142" fmla="*/ 252773 w 252773"/>
                  <a:gd name="connsiteY142" fmla="*/ 190815 h 1597499"/>
                  <a:gd name="connsiteX143" fmla="*/ 252773 w 252773"/>
                  <a:gd name="connsiteY143" fmla="*/ 340484 h 1597499"/>
                  <a:gd name="connsiteX144" fmla="*/ 0 w 252773"/>
                  <a:gd name="connsiteY144" fmla="*/ 340484 h 1597499"/>
                  <a:gd name="connsiteX145" fmla="*/ 0 w 252773"/>
                  <a:gd name="connsiteY145" fmla="*/ 190815 h 1597499"/>
                  <a:gd name="connsiteX146" fmla="*/ 31723 w 252773"/>
                  <a:gd name="connsiteY146" fmla="*/ 0 h 1597499"/>
                  <a:gd name="connsiteX147" fmla="*/ 31723 w 252773"/>
                  <a:gd name="connsiteY147" fmla="*/ 120867 h 1597499"/>
                  <a:gd name="connsiteX148" fmla="*/ 95168 w 252773"/>
                  <a:gd name="connsiteY148" fmla="*/ 120867 h 1597499"/>
                  <a:gd name="connsiteX149" fmla="*/ 95168 w 252773"/>
                  <a:gd name="connsiteY149" fmla="*/ 183100 h 1597499"/>
                  <a:gd name="connsiteX150" fmla="*/ 11078 w 252773"/>
                  <a:gd name="connsiteY150" fmla="*/ 183100 h 1597499"/>
                  <a:gd name="connsiteX151" fmla="*/ 24170 w 252773"/>
                  <a:gd name="connsiteY151" fmla="*/ 514 h 1597499"/>
                  <a:gd name="connsiteX152" fmla="*/ 31723 w 252773"/>
                  <a:gd name="connsiteY152" fmla="*/ 0 h 159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252773" h="1597499">
                    <a:moveTo>
                      <a:pt x="94664" y="1169580"/>
                    </a:moveTo>
                    <a:cubicBezTo>
                      <a:pt x="94664" y="1191696"/>
                      <a:pt x="94664" y="1211754"/>
                      <a:pt x="94664" y="1232327"/>
                    </a:cubicBezTo>
                    <a:cubicBezTo>
                      <a:pt x="115813" y="1232327"/>
                      <a:pt x="135450" y="1232327"/>
                      <a:pt x="158109" y="1232327"/>
                    </a:cubicBezTo>
                    <a:cubicBezTo>
                      <a:pt x="158109" y="1209697"/>
                      <a:pt x="158109" y="1189639"/>
                      <a:pt x="158109" y="1169580"/>
                    </a:cubicBezTo>
                    <a:cubicBezTo>
                      <a:pt x="136457" y="1169580"/>
                      <a:pt x="115813" y="1169580"/>
                      <a:pt x="94664" y="1169580"/>
                    </a:cubicBezTo>
                    <a:close/>
                    <a:moveTo>
                      <a:pt x="175733" y="1168551"/>
                    </a:moveTo>
                    <a:cubicBezTo>
                      <a:pt x="175733" y="1190153"/>
                      <a:pt x="175733" y="1210726"/>
                      <a:pt x="175733" y="1231813"/>
                    </a:cubicBezTo>
                    <a:cubicBezTo>
                      <a:pt x="197385" y="1231813"/>
                      <a:pt x="217022" y="1231813"/>
                      <a:pt x="237667" y="1231813"/>
                    </a:cubicBezTo>
                    <a:cubicBezTo>
                      <a:pt x="237667" y="1210212"/>
                      <a:pt x="237667" y="1189639"/>
                      <a:pt x="237667" y="1168551"/>
                    </a:cubicBezTo>
                    <a:cubicBezTo>
                      <a:pt x="216519" y="1168551"/>
                      <a:pt x="196881" y="1168551"/>
                      <a:pt x="175733" y="1168551"/>
                    </a:cubicBezTo>
                    <a:close/>
                    <a:moveTo>
                      <a:pt x="95168" y="1090888"/>
                    </a:moveTo>
                    <a:cubicBezTo>
                      <a:pt x="95168" y="1112490"/>
                      <a:pt x="95168" y="1132548"/>
                      <a:pt x="95168" y="1153636"/>
                    </a:cubicBezTo>
                    <a:cubicBezTo>
                      <a:pt x="116820" y="1153636"/>
                      <a:pt x="135954" y="1153636"/>
                      <a:pt x="157605" y="1153636"/>
                    </a:cubicBezTo>
                    <a:cubicBezTo>
                      <a:pt x="157605" y="1132548"/>
                      <a:pt x="157605" y="1113004"/>
                      <a:pt x="157605" y="1090888"/>
                    </a:cubicBezTo>
                    <a:cubicBezTo>
                      <a:pt x="135954" y="1090888"/>
                      <a:pt x="115309" y="1090888"/>
                      <a:pt x="95168" y="1090888"/>
                    </a:cubicBezTo>
                    <a:close/>
                    <a:moveTo>
                      <a:pt x="15106" y="1090888"/>
                    </a:moveTo>
                    <a:cubicBezTo>
                      <a:pt x="15106" y="1112490"/>
                      <a:pt x="15106" y="1132548"/>
                      <a:pt x="15106" y="1153636"/>
                    </a:cubicBezTo>
                    <a:cubicBezTo>
                      <a:pt x="36758" y="1153636"/>
                      <a:pt x="56396" y="1153636"/>
                      <a:pt x="77544" y="1153636"/>
                    </a:cubicBezTo>
                    <a:cubicBezTo>
                      <a:pt x="77544" y="1132548"/>
                      <a:pt x="77544" y="1112490"/>
                      <a:pt x="77544" y="1090888"/>
                    </a:cubicBezTo>
                    <a:cubicBezTo>
                      <a:pt x="55389" y="1090888"/>
                      <a:pt x="34744" y="1090888"/>
                      <a:pt x="15106" y="1090888"/>
                    </a:cubicBezTo>
                    <a:close/>
                    <a:moveTo>
                      <a:pt x="95671" y="1009110"/>
                    </a:moveTo>
                    <a:cubicBezTo>
                      <a:pt x="95671" y="1031225"/>
                      <a:pt x="95671" y="1051798"/>
                      <a:pt x="95671" y="1072886"/>
                    </a:cubicBezTo>
                    <a:cubicBezTo>
                      <a:pt x="116820" y="1072886"/>
                      <a:pt x="135954" y="1072886"/>
                      <a:pt x="157605" y="1072886"/>
                    </a:cubicBezTo>
                    <a:cubicBezTo>
                      <a:pt x="157605" y="1050256"/>
                      <a:pt x="157605" y="1029683"/>
                      <a:pt x="157605" y="1009110"/>
                    </a:cubicBezTo>
                    <a:cubicBezTo>
                      <a:pt x="135450" y="1009110"/>
                      <a:pt x="115813" y="1009110"/>
                      <a:pt x="95671" y="1009110"/>
                    </a:cubicBezTo>
                    <a:close/>
                    <a:moveTo>
                      <a:pt x="175733" y="1008595"/>
                    </a:moveTo>
                    <a:cubicBezTo>
                      <a:pt x="175733" y="1030197"/>
                      <a:pt x="175733" y="1050770"/>
                      <a:pt x="175733" y="1072371"/>
                    </a:cubicBezTo>
                    <a:cubicBezTo>
                      <a:pt x="197385" y="1072371"/>
                      <a:pt x="217022" y="1072371"/>
                      <a:pt x="238674" y="1072371"/>
                    </a:cubicBezTo>
                    <a:cubicBezTo>
                      <a:pt x="238674" y="1050770"/>
                      <a:pt x="238674" y="1029683"/>
                      <a:pt x="238674" y="1008595"/>
                    </a:cubicBezTo>
                    <a:cubicBezTo>
                      <a:pt x="216519" y="1008595"/>
                      <a:pt x="196881" y="1008595"/>
                      <a:pt x="175733" y="1008595"/>
                    </a:cubicBezTo>
                    <a:close/>
                    <a:moveTo>
                      <a:pt x="175733" y="929389"/>
                    </a:moveTo>
                    <a:cubicBezTo>
                      <a:pt x="175733" y="951505"/>
                      <a:pt x="175733" y="972078"/>
                      <a:pt x="175733" y="992651"/>
                    </a:cubicBezTo>
                    <a:cubicBezTo>
                      <a:pt x="197888" y="992651"/>
                      <a:pt x="218029" y="992651"/>
                      <a:pt x="239178" y="992651"/>
                    </a:cubicBezTo>
                    <a:cubicBezTo>
                      <a:pt x="239178" y="970535"/>
                      <a:pt x="239178" y="950990"/>
                      <a:pt x="239178" y="929389"/>
                    </a:cubicBezTo>
                    <a:cubicBezTo>
                      <a:pt x="218029" y="929389"/>
                      <a:pt x="196881" y="929389"/>
                      <a:pt x="175733" y="929389"/>
                    </a:cubicBezTo>
                    <a:close/>
                    <a:moveTo>
                      <a:pt x="95671" y="928875"/>
                    </a:moveTo>
                    <a:cubicBezTo>
                      <a:pt x="95671" y="951505"/>
                      <a:pt x="95671" y="972593"/>
                      <a:pt x="95671" y="993680"/>
                    </a:cubicBezTo>
                    <a:cubicBezTo>
                      <a:pt x="116820" y="993680"/>
                      <a:pt x="135954" y="993680"/>
                      <a:pt x="157605" y="993680"/>
                    </a:cubicBezTo>
                    <a:cubicBezTo>
                      <a:pt x="157605" y="970535"/>
                      <a:pt x="157605" y="949448"/>
                      <a:pt x="157605" y="928875"/>
                    </a:cubicBezTo>
                    <a:cubicBezTo>
                      <a:pt x="135450" y="928875"/>
                      <a:pt x="115309" y="928875"/>
                      <a:pt x="95671" y="928875"/>
                    </a:cubicBezTo>
                    <a:close/>
                    <a:moveTo>
                      <a:pt x="14602" y="928875"/>
                    </a:moveTo>
                    <a:cubicBezTo>
                      <a:pt x="14602" y="951505"/>
                      <a:pt x="14602" y="971563"/>
                      <a:pt x="14602" y="992651"/>
                    </a:cubicBezTo>
                    <a:cubicBezTo>
                      <a:pt x="36255" y="992651"/>
                      <a:pt x="56396" y="992651"/>
                      <a:pt x="77544" y="992651"/>
                    </a:cubicBezTo>
                    <a:cubicBezTo>
                      <a:pt x="77544" y="970021"/>
                      <a:pt x="77544" y="949448"/>
                      <a:pt x="77544" y="928875"/>
                    </a:cubicBezTo>
                    <a:cubicBezTo>
                      <a:pt x="55389" y="928875"/>
                      <a:pt x="35247" y="928875"/>
                      <a:pt x="14602" y="928875"/>
                    </a:cubicBezTo>
                    <a:close/>
                    <a:moveTo>
                      <a:pt x="175229" y="849668"/>
                    </a:moveTo>
                    <a:cubicBezTo>
                      <a:pt x="175229" y="871784"/>
                      <a:pt x="175229" y="891843"/>
                      <a:pt x="175229" y="912930"/>
                    </a:cubicBezTo>
                    <a:cubicBezTo>
                      <a:pt x="196881" y="912930"/>
                      <a:pt x="217022" y="912930"/>
                      <a:pt x="238171" y="912930"/>
                    </a:cubicBezTo>
                    <a:cubicBezTo>
                      <a:pt x="238171" y="891328"/>
                      <a:pt x="238171" y="870241"/>
                      <a:pt x="238171" y="849668"/>
                    </a:cubicBezTo>
                    <a:cubicBezTo>
                      <a:pt x="216015" y="849668"/>
                      <a:pt x="195874" y="849668"/>
                      <a:pt x="175229" y="849668"/>
                    </a:cubicBezTo>
                    <a:close/>
                    <a:moveTo>
                      <a:pt x="94664" y="767890"/>
                    </a:moveTo>
                    <a:cubicBezTo>
                      <a:pt x="94664" y="789492"/>
                      <a:pt x="94664" y="809551"/>
                      <a:pt x="94664" y="831152"/>
                    </a:cubicBezTo>
                    <a:cubicBezTo>
                      <a:pt x="116316" y="831152"/>
                      <a:pt x="136457" y="831152"/>
                      <a:pt x="157605" y="831152"/>
                    </a:cubicBezTo>
                    <a:cubicBezTo>
                      <a:pt x="157605" y="809036"/>
                      <a:pt x="157605" y="788463"/>
                      <a:pt x="157605" y="767890"/>
                    </a:cubicBezTo>
                    <a:cubicBezTo>
                      <a:pt x="135450" y="767890"/>
                      <a:pt x="115813" y="767890"/>
                      <a:pt x="94664" y="767890"/>
                    </a:cubicBezTo>
                    <a:close/>
                    <a:moveTo>
                      <a:pt x="15106" y="767890"/>
                    </a:moveTo>
                    <a:cubicBezTo>
                      <a:pt x="15106" y="790006"/>
                      <a:pt x="15106" y="810579"/>
                      <a:pt x="15106" y="831152"/>
                    </a:cubicBezTo>
                    <a:cubicBezTo>
                      <a:pt x="37262" y="831152"/>
                      <a:pt x="56899" y="831152"/>
                      <a:pt x="77040" y="831152"/>
                    </a:cubicBezTo>
                    <a:cubicBezTo>
                      <a:pt x="77040" y="809036"/>
                      <a:pt x="77040" y="788463"/>
                      <a:pt x="77040" y="767890"/>
                    </a:cubicBezTo>
                    <a:cubicBezTo>
                      <a:pt x="54885" y="767890"/>
                      <a:pt x="35247" y="767890"/>
                      <a:pt x="15106" y="767890"/>
                    </a:cubicBezTo>
                    <a:close/>
                    <a:moveTo>
                      <a:pt x="175229" y="767376"/>
                    </a:moveTo>
                    <a:cubicBezTo>
                      <a:pt x="175229" y="788978"/>
                      <a:pt x="175229" y="810065"/>
                      <a:pt x="175229" y="831667"/>
                    </a:cubicBezTo>
                    <a:cubicBezTo>
                      <a:pt x="196881" y="831667"/>
                      <a:pt x="217022" y="831667"/>
                      <a:pt x="238171" y="831667"/>
                    </a:cubicBezTo>
                    <a:cubicBezTo>
                      <a:pt x="238171" y="809551"/>
                      <a:pt x="238171" y="788978"/>
                      <a:pt x="238171" y="767376"/>
                    </a:cubicBezTo>
                    <a:cubicBezTo>
                      <a:pt x="216519" y="767376"/>
                      <a:pt x="196881" y="767376"/>
                      <a:pt x="175229" y="767376"/>
                    </a:cubicBezTo>
                    <a:close/>
                    <a:moveTo>
                      <a:pt x="175229" y="689712"/>
                    </a:moveTo>
                    <a:cubicBezTo>
                      <a:pt x="175229" y="711829"/>
                      <a:pt x="175229" y="731887"/>
                      <a:pt x="175229" y="752975"/>
                    </a:cubicBezTo>
                    <a:cubicBezTo>
                      <a:pt x="196378" y="752975"/>
                      <a:pt x="216519" y="752975"/>
                      <a:pt x="238171" y="752975"/>
                    </a:cubicBezTo>
                    <a:cubicBezTo>
                      <a:pt x="238171" y="730344"/>
                      <a:pt x="238171" y="709771"/>
                      <a:pt x="238171" y="689712"/>
                    </a:cubicBezTo>
                    <a:cubicBezTo>
                      <a:pt x="216015" y="689712"/>
                      <a:pt x="195371" y="689712"/>
                      <a:pt x="175229" y="689712"/>
                    </a:cubicBezTo>
                    <a:close/>
                    <a:moveTo>
                      <a:pt x="14602" y="689198"/>
                    </a:moveTo>
                    <a:cubicBezTo>
                      <a:pt x="14602" y="711314"/>
                      <a:pt x="14602" y="732402"/>
                      <a:pt x="14602" y="752460"/>
                    </a:cubicBezTo>
                    <a:cubicBezTo>
                      <a:pt x="36758" y="752460"/>
                      <a:pt x="56899" y="752460"/>
                      <a:pt x="78048" y="752460"/>
                    </a:cubicBezTo>
                    <a:cubicBezTo>
                      <a:pt x="78048" y="730344"/>
                      <a:pt x="78048" y="710285"/>
                      <a:pt x="78048" y="689198"/>
                    </a:cubicBezTo>
                    <a:cubicBezTo>
                      <a:pt x="56396" y="689198"/>
                      <a:pt x="35751" y="689198"/>
                      <a:pt x="14602" y="689198"/>
                    </a:cubicBezTo>
                    <a:close/>
                    <a:moveTo>
                      <a:pt x="14099" y="608449"/>
                    </a:moveTo>
                    <a:cubicBezTo>
                      <a:pt x="14099" y="630050"/>
                      <a:pt x="14099" y="650109"/>
                      <a:pt x="14099" y="671711"/>
                    </a:cubicBezTo>
                    <a:cubicBezTo>
                      <a:pt x="35751" y="671711"/>
                      <a:pt x="56396" y="671711"/>
                      <a:pt x="78048" y="671711"/>
                    </a:cubicBezTo>
                    <a:cubicBezTo>
                      <a:pt x="78048" y="650109"/>
                      <a:pt x="78048" y="630050"/>
                      <a:pt x="78048" y="608449"/>
                    </a:cubicBezTo>
                    <a:cubicBezTo>
                      <a:pt x="55389" y="608449"/>
                      <a:pt x="35247" y="608449"/>
                      <a:pt x="14099" y="608449"/>
                    </a:cubicBezTo>
                    <a:close/>
                    <a:moveTo>
                      <a:pt x="95168" y="607935"/>
                    </a:moveTo>
                    <a:cubicBezTo>
                      <a:pt x="95168" y="630565"/>
                      <a:pt x="95168" y="651138"/>
                      <a:pt x="95168" y="672226"/>
                    </a:cubicBezTo>
                    <a:cubicBezTo>
                      <a:pt x="116820" y="672226"/>
                      <a:pt x="136961" y="672226"/>
                      <a:pt x="158109" y="672226"/>
                    </a:cubicBezTo>
                    <a:cubicBezTo>
                      <a:pt x="158109" y="650109"/>
                      <a:pt x="158109" y="629536"/>
                      <a:pt x="158109" y="607935"/>
                    </a:cubicBezTo>
                    <a:cubicBezTo>
                      <a:pt x="136961" y="607935"/>
                      <a:pt x="116820" y="607935"/>
                      <a:pt x="95168" y="607935"/>
                    </a:cubicBezTo>
                    <a:close/>
                    <a:moveTo>
                      <a:pt x="175229" y="528728"/>
                    </a:moveTo>
                    <a:cubicBezTo>
                      <a:pt x="175229" y="550844"/>
                      <a:pt x="175229" y="571417"/>
                      <a:pt x="175229" y="592505"/>
                    </a:cubicBezTo>
                    <a:cubicBezTo>
                      <a:pt x="196378" y="592505"/>
                      <a:pt x="216519" y="592505"/>
                      <a:pt x="239178" y="592505"/>
                    </a:cubicBezTo>
                    <a:cubicBezTo>
                      <a:pt x="239178" y="570388"/>
                      <a:pt x="239178" y="550330"/>
                      <a:pt x="239178" y="528728"/>
                    </a:cubicBezTo>
                    <a:cubicBezTo>
                      <a:pt x="217526" y="528728"/>
                      <a:pt x="196378" y="528728"/>
                      <a:pt x="175229" y="528728"/>
                    </a:cubicBezTo>
                    <a:close/>
                    <a:moveTo>
                      <a:pt x="95168" y="528214"/>
                    </a:moveTo>
                    <a:cubicBezTo>
                      <a:pt x="95168" y="550844"/>
                      <a:pt x="95168" y="571417"/>
                      <a:pt x="95168" y="593019"/>
                    </a:cubicBezTo>
                    <a:cubicBezTo>
                      <a:pt x="116820" y="593019"/>
                      <a:pt x="136457" y="593019"/>
                      <a:pt x="158613" y="593019"/>
                    </a:cubicBezTo>
                    <a:cubicBezTo>
                      <a:pt x="158613" y="569874"/>
                      <a:pt x="158613" y="549815"/>
                      <a:pt x="158613" y="528214"/>
                    </a:cubicBezTo>
                    <a:cubicBezTo>
                      <a:pt x="136457" y="528214"/>
                      <a:pt x="115813" y="528214"/>
                      <a:pt x="95168" y="528214"/>
                    </a:cubicBezTo>
                    <a:close/>
                    <a:moveTo>
                      <a:pt x="15106" y="528214"/>
                    </a:moveTo>
                    <a:cubicBezTo>
                      <a:pt x="15106" y="551873"/>
                      <a:pt x="15106" y="572446"/>
                      <a:pt x="15106" y="593019"/>
                    </a:cubicBezTo>
                    <a:cubicBezTo>
                      <a:pt x="37262" y="593019"/>
                      <a:pt x="56899" y="593019"/>
                      <a:pt x="78048" y="593019"/>
                    </a:cubicBezTo>
                    <a:cubicBezTo>
                      <a:pt x="78048" y="570903"/>
                      <a:pt x="78048" y="550330"/>
                      <a:pt x="78048" y="528214"/>
                    </a:cubicBezTo>
                    <a:cubicBezTo>
                      <a:pt x="56396" y="528214"/>
                      <a:pt x="36255" y="528214"/>
                      <a:pt x="15106" y="528214"/>
                    </a:cubicBezTo>
                    <a:close/>
                    <a:moveTo>
                      <a:pt x="14602" y="449007"/>
                    </a:moveTo>
                    <a:cubicBezTo>
                      <a:pt x="14602" y="471124"/>
                      <a:pt x="14602" y="491182"/>
                      <a:pt x="14602" y="512270"/>
                    </a:cubicBezTo>
                    <a:cubicBezTo>
                      <a:pt x="35751" y="512270"/>
                      <a:pt x="55389" y="512270"/>
                      <a:pt x="77544" y="512270"/>
                    </a:cubicBezTo>
                    <a:cubicBezTo>
                      <a:pt x="77544" y="489125"/>
                      <a:pt x="77544" y="468552"/>
                      <a:pt x="77544" y="449007"/>
                    </a:cubicBezTo>
                    <a:cubicBezTo>
                      <a:pt x="54885" y="449007"/>
                      <a:pt x="34744" y="449007"/>
                      <a:pt x="14602" y="449007"/>
                    </a:cubicBezTo>
                    <a:close/>
                    <a:moveTo>
                      <a:pt x="94664" y="447979"/>
                    </a:moveTo>
                    <a:cubicBezTo>
                      <a:pt x="94664" y="469580"/>
                      <a:pt x="94664" y="490153"/>
                      <a:pt x="94664" y="512270"/>
                    </a:cubicBezTo>
                    <a:cubicBezTo>
                      <a:pt x="116316" y="512270"/>
                      <a:pt x="136457" y="512270"/>
                      <a:pt x="158613" y="512270"/>
                    </a:cubicBezTo>
                    <a:cubicBezTo>
                      <a:pt x="158613" y="489639"/>
                      <a:pt x="158613" y="469580"/>
                      <a:pt x="158613" y="447979"/>
                    </a:cubicBezTo>
                    <a:cubicBezTo>
                      <a:pt x="136961" y="447979"/>
                      <a:pt x="116316" y="447979"/>
                      <a:pt x="94664" y="447979"/>
                    </a:cubicBezTo>
                    <a:close/>
                    <a:moveTo>
                      <a:pt x="174726" y="368258"/>
                    </a:moveTo>
                    <a:cubicBezTo>
                      <a:pt x="174726" y="389346"/>
                      <a:pt x="174726" y="409404"/>
                      <a:pt x="174726" y="431006"/>
                    </a:cubicBezTo>
                    <a:cubicBezTo>
                      <a:pt x="196378" y="431006"/>
                      <a:pt x="217526" y="431006"/>
                      <a:pt x="239178" y="431006"/>
                    </a:cubicBezTo>
                    <a:cubicBezTo>
                      <a:pt x="239178" y="409919"/>
                      <a:pt x="239178" y="390374"/>
                      <a:pt x="239178" y="368258"/>
                    </a:cubicBezTo>
                    <a:cubicBezTo>
                      <a:pt x="217526" y="368258"/>
                      <a:pt x="196881" y="368258"/>
                      <a:pt x="174726" y="368258"/>
                    </a:cubicBezTo>
                    <a:close/>
                    <a:moveTo>
                      <a:pt x="95168" y="367744"/>
                    </a:moveTo>
                    <a:cubicBezTo>
                      <a:pt x="95168" y="389860"/>
                      <a:pt x="95168" y="410947"/>
                      <a:pt x="95168" y="431520"/>
                    </a:cubicBezTo>
                    <a:cubicBezTo>
                      <a:pt x="117323" y="431520"/>
                      <a:pt x="137968" y="431520"/>
                      <a:pt x="158613" y="431520"/>
                    </a:cubicBezTo>
                    <a:cubicBezTo>
                      <a:pt x="158613" y="409404"/>
                      <a:pt x="158613" y="389346"/>
                      <a:pt x="158613" y="367744"/>
                    </a:cubicBezTo>
                    <a:cubicBezTo>
                      <a:pt x="135954" y="367744"/>
                      <a:pt x="115813" y="367744"/>
                      <a:pt x="95168" y="367744"/>
                    </a:cubicBezTo>
                    <a:close/>
                    <a:moveTo>
                      <a:pt x="0" y="350771"/>
                    </a:moveTo>
                    <a:cubicBezTo>
                      <a:pt x="83083" y="350771"/>
                      <a:pt x="166669" y="350771"/>
                      <a:pt x="252270" y="350771"/>
                    </a:cubicBezTo>
                    <a:cubicBezTo>
                      <a:pt x="252270" y="765319"/>
                      <a:pt x="252270" y="1180380"/>
                      <a:pt x="252270" y="1597499"/>
                    </a:cubicBezTo>
                    <a:cubicBezTo>
                      <a:pt x="167173" y="1597499"/>
                      <a:pt x="84594" y="1597499"/>
                      <a:pt x="0" y="1597499"/>
                    </a:cubicBezTo>
                    <a:cubicBezTo>
                      <a:pt x="0" y="1181923"/>
                      <a:pt x="0" y="767376"/>
                      <a:pt x="0" y="350771"/>
                    </a:cubicBezTo>
                    <a:close/>
                    <a:moveTo>
                      <a:pt x="134947" y="273107"/>
                    </a:moveTo>
                    <a:cubicBezTo>
                      <a:pt x="134947" y="290080"/>
                      <a:pt x="134947" y="306024"/>
                      <a:pt x="134947" y="321969"/>
                    </a:cubicBezTo>
                    <a:cubicBezTo>
                      <a:pt x="170194" y="321969"/>
                      <a:pt x="203931" y="321969"/>
                      <a:pt x="238674" y="321969"/>
                    </a:cubicBezTo>
                    <a:cubicBezTo>
                      <a:pt x="238674" y="304482"/>
                      <a:pt x="238674" y="289566"/>
                      <a:pt x="238674" y="273107"/>
                    </a:cubicBezTo>
                    <a:cubicBezTo>
                      <a:pt x="202420" y="273107"/>
                      <a:pt x="169691" y="273107"/>
                      <a:pt x="134947" y="273107"/>
                    </a:cubicBezTo>
                    <a:close/>
                    <a:moveTo>
                      <a:pt x="14099" y="271564"/>
                    </a:moveTo>
                    <a:cubicBezTo>
                      <a:pt x="14099" y="290080"/>
                      <a:pt x="14099" y="304996"/>
                      <a:pt x="14099" y="321969"/>
                    </a:cubicBezTo>
                    <a:cubicBezTo>
                      <a:pt x="50353" y="321969"/>
                      <a:pt x="83587" y="321969"/>
                      <a:pt x="117827" y="321969"/>
                    </a:cubicBezTo>
                    <a:cubicBezTo>
                      <a:pt x="117827" y="304996"/>
                      <a:pt x="117827" y="289052"/>
                      <a:pt x="117827" y="271564"/>
                    </a:cubicBezTo>
                    <a:cubicBezTo>
                      <a:pt x="99700" y="271564"/>
                      <a:pt x="83083" y="271564"/>
                      <a:pt x="66466" y="271564"/>
                    </a:cubicBezTo>
                    <a:cubicBezTo>
                      <a:pt x="49346" y="271564"/>
                      <a:pt x="32226" y="271564"/>
                      <a:pt x="14099" y="271564"/>
                    </a:cubicBezTo>
                    <a:close/>
                    <a:moveTo>
                      <a:pt x="49346" y="209331"/>
                    </a:moveTo>
                    <a:cubicBezTo>
                      <a:pt x="11581" y="209331"/>
                      <a:pt x="6043" y="217045"/>
                      <a:pt x="17120" y="255106"/>
                    </a:cubicBezTo>
                    <a:cubicBezTo>
                      <a:pt x="90132" y="255106"/>
                      <a:pt x="163145" y="255106"/>
                      <a:pt x="237164" y="255106"/>
                    </a:cubicBezTo>
                    <a:cubicBezTo>
                      <a:pt x="243710" y="212417"/>
                      <a:pt x="241192" y="209331"/>
                      <a:pt x="202923" y="209331"/>
                    </a:cubicBezTo>
                    <a:cubicBezTo>
                      <a:pt x="151563" y="209331"/>
                      <a:pt x="100707" y="209331"/>
                      <a:pt x="49346" y="209331"/>
                    </a:cubicBezTo>
                    <a:close/>
                    <a:moveTo>
                      <a:pt x="0" y="190815"/>
                    </a:moveTo>
                    <a:cubicBezTo>
                      <a:pt x="84594" y="190815"/>
                      <a:pt x="167676" y="190815"/>
                      <a:pt x="252773" y="190815"/>
                    </a:cubicBezTo>
                    <a:cubicBezTo>
                      <a:pt x="252773" y="240704"/>
                      <a:pt x="252773" y="290080"/>
                      <a:pt x="252773" y="340484"/>
                    </a:cubicBezTo>
                    <a:cubicBezTo>
                      <a:pt x="168180" y="340484"/>
                      <a:pt x="84594" y="340484"/>
                      <a:pt x="0" y="340484"/>
                    </a:cubicBezTo>
                    <a:cubicBezTo>
                      <a:pt x="0" y="290594"/>
                      <a:pt x="0" y="241219"/>
                      <a:pt x="0" y="190815"/>
                    </a:cubicBezTo>
                    <a:close/>
                    <a:moveTo>
                      <a:pt x="31723" y="0"/>
                    </a:moveTo>
                    <a:cubicBezTo>
                      <a:pt x="31723" y="39603"/>
                      <a:pt x="31723" y="78691"/>
                      <a:pt x="31723" y="120867"/>
                    </a:cubicBezTo>
                    <a:cubicBezTo>
                      <a:pt x="55892" y="120867"/>
                      <a:pt x="74523" y="120867"/>
                      <a:pt x="95168" y="120867"/>
                    </a:cubicBezTo>
                    <a:cubicBezTo>
                      <a:pt x="95168" y="142468"/>
                      <a:pt x="95168" y="162013"/>
                      <a:pt x="95168" y="183100"/>
                    </a:cubicBezTo>
                    <a:cubicBezTo>
                      <a:pt x="66467" y="183100"/>
                      <a:pt x="40786" y="183100"/>
                      <a:pt x="11078" y="183100"/>
                    </a:cubicBezTo>
                    <a:cubicBezTo>
                      <a:pt x="15610" y="121381"/>
                      <a:pt x="20142" y="61205"/>
                      <a:pt x="24170" y="514"/>
                    </a:cubicBezTo>
                    <a:cubicBezTo>
                      <a:pt x="26688" y="514"/>
                      <a:pt x="29205" y="514"/>
                      <a:pt x="317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8EEF23D-25C3-4CA4-837B-F46418E384EE}"/>
                  </a:ext>
                </a:extLst>
              </p:cNvPr>
              <p:cNvSpPr/>
              <p:nvPr/>
            </p:nvSpPr>
            <p:spPr>
              <a:xfrm>
                <a:off x="4797295" y="2666418"/>
                <a:ext cx="300411" cy="1590168"/>
              </a:xfrm>
              <a:custGeom>
                <a:avLst/>
                <a:gdLst>
                  <a:gd name="connsiteX0" fmla="*/ 99275 w 306851"/>
                  <a:gd name="connsiteY0" fmla="*/ 971161 h 1218693"/>
                  <a:gd name="connsiteX1" fmla="*/ 99275 w 306851"/>
                  <a:gd name="connsiteY1" fmla="*/ 1025454 h 1218693"/>
                  <a:gd name="connsiteX2" fmla="*/ 207576 w 306851"/>
                  <a:gd name="connsiteY2" fmla="*/ 1025454 h 1218693"/>
                  <a:gd name="connsiteX3" fmla="*/ 207576 w 306851"/>
                  <a:gd name="connsiteY3" fmla="*/ 971161 h 1218693"/>
                  <a:gd name="connsiteX4" fmla="*/ 99275 w 306851"/>
                  <a:gd name="connsiteY4" fmla="*/ 849179 h 1218693"/>
                  <a:gd name="connsiteX5" fmla="*/ 99275 w 306851"/>
                  <a:gd name="connsiteY5" fmla="*/ 903472 h 1218693"/>
                  <a:gd name="connsiteX6" fmla="*/ 207576 w 306851"/>
                  <a:gd name="connsiteY6" fmla="*/ 903472 h 1218693"/>
                  <a:gd name="connsiteX7" fmla="*/ 207576 w 306851"/>
                  <a:gd name="connsiteY7" fmla="*/ 849179 h 1218693"/>
                  <a:gd name="connsiteX8" fmla="*/ 99275 w 306851"/>
                  <a:gd name="connsiteY8" fmla="*/ 727198 h 1218693"/>
                  <a:gd name="connsiteX9" fmla="*/ 99275 w 306851"/>
                  <a:gd name="connsiteY9" fmla="*/ 781490 h 1218693"/>
                  <a:gd name="connsiteX10" fmla="*/ 207576 w 306851"/>
                  <a:gd name="connsiteY10" fmla="*/ 781490 h 1218693"/>
                  <a:gd name="connsiteX11" fmla="*/ 207576 w 306851"/>
                  <a:gd name="connsiteY11" fmla="*/ 727198 h 1218693"/>
                  <a:gd name="connsiteX12" fmla="*/ 99275 w 306851"/>
                  <a:gd name="connsiteY12" fmla="*/ 605216 h 1218693"/>
                  <a:gd name="connsiteX13" fmla="*/ 99275 w 306851"/>
                  <a:gd name="connsiteY13" fmla="*/ 659508 h 1218693"/>
                  <a:gd name="connsiteX14" fmla="*/ 207576 w 306851"/>
                  <a:gd name="connsiteY14" fmla="*/ 659508 h 1218693"/>
                  <a:gd name="connsiteX15" fmla="*/ 207576 w 306851"/>
                  <a:gd name="connsiteY15" fmla="*/ 605216 h 1218693"/>
                  <a:gd name="connsiteX16" fmla="*/ 99275 w 306851"/>
                  <a:gd name="connsiteY16" fmla="*/ 483234 h 1218693"/>
                  <a:gd name="connsiteX17" fmla="*/ 99275 w 306851"/>
                  <a:gd name="connsiteY17" fmla="*/ 537526 h 1218693"/>
                  <a:gd name="connsiteX18" fmla="*/ 207576 w 306851"/>
                  <a:gd name="connsiteY18" fmla="*/ 537526 h 1218693"/>
                  <a:gd name="connsiteX19" fmla="*/ 207576 w 306851"/>
                  <a:gd name="connsiteY19" fmla="*/ 483234 h 1218693"/>
                  <a:gd name="connsiteX20" fmla="*/ 99275 w 306851"/>
                  <a:gd name="connsiteY20" fmla="*/ 361252 h 1218693"/>
                  <a:gd name="connsiteX21" fmla="*/ 99275 w 306851"/>
                  <a:gd name="connsiteY21" fmla="*/ 415544 h 1218693"/>
                  <a:gd name="connsiteX22" fmla="*/ 207576 w 306851"/>
                  <a:gd name="connsiteY22" fmla="*/ 415544 h 1218693"/>
                  <a:gd name="connsiteX23" fmla="*/ 207576 w 306851"/>
                  <a:gd name="connsiteY23" fmla="*/ 361252 h 1218693"/>
                  <a:gd name="connsiteX24" fmla="*/ 99275 w 306851"/>
                  <a:gd name="connsiteY24" fmla="*/ 239270 h 1218693"/>
                  <a:gd name="connsiteX25" fmla="*/ 99275 w 306851"/>
                  <a:gd name="connsiteY25" fmla="*/ 293563 h 1218693"/>
                  <a:gd name="connsiteX26" fmla="*/ 207576 w 306851"/>
                  <a:gd name="connsiteY26" fmla="*/ 293563 h 1218693"/>
                  <a:gd name="connsiteX27" fmla="*/ 207576 w 306851"/>
                  <a:gd name="connsiteY27" fmla="*/ 239270 h 1218693"/>
                  <a:gd name="connsiteX28" fmla="*/ 99275 w 306851"/>
                  <a:gd name="connsiteY28" fmla="*/ 117288 h 1218693"/>
                  <a:gd name="connsiteX29" fmla="*/ 99275 w 306851"/>
                  <a:gd name="connsiteY29" fmla="*/ 171581 h 1218693"/>
                  <a:gd name="connsiteX30" fmla="*/ 207576 w 306851"/>
                  <a:gd name="connsiteY30" fmla="*/ 171581 h 1218693"/>
                  <a:gd name="connsiteX31" fmla="*/ 207576 w 306851"/>
                  <a:gd name="connsiteY31" fmla="*/ 117288 h 1218693"/>
                  <a:gd name="connsiteX32" fmla="*/ 0 w 306851"/>
                  <a:gd name="connsiteY32" fmla="*/ 0 h 1218693"/>
                  <a:gd name="connsiteX33" fmla="*/ 306851 w 306851"/>
                  <a:gd name="connsiteY33" fmla="*/ 0 h 1218693"/>
                  <a:gd name="connsiteX34" fmla="*/ 306851 w 306851"/>
                  <a:gd name="connsiteY34" fmla="*/ 1218693 h 1218693"/>
                  <a:gd name="connsiteX35" fmla="*/ 0 w 306851"/>
                  <a:gd name="connsiteY35" fmla="*/ 1218693 h 1218693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9525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9525 w 306851"/>
                  <a:gd name="connsiteY44" fmla="*/ 0 h 1590168"/>
                  <a:gd name="connsiteX0" fmla="*/ 99275 w 306851"/>
                  <a:gd name="connsiteY0" fmla="*/ 1342636 h 1590168"/>
                  <a:gd name="connsiteX1" fmla="*/ 99275 w 306851"/>
                  <a:gd name="connsiteY1" fmla="*/ 1396929 h 1590168"/>
                  <a:gd name="connsiteX2" fmla="*/ 207576 w 306851"/>
                  <a:gd name="connsiteY2" fmla="*/ 1396929 h 1590168"/>
                  <a:gd name="connsiteX3" fmla="*/ 207576 w 306851"/>
                  <a:gd name="connsiteY3" fmla="*/ 1342636 h 1590168"/>
                  <a:gd name="connsiteX4" fmla="*/ 99275 w 306851"/>
                  <a:gd name="connsiteY4" fmla="*/ 1342636 h 1590168"/>
                  <a:gd name="connsiteX5" fmla="*/ 99275 w 306851"/>
                  <a:gd name="connsiteY5" fmla="*/ 1220654 h 1590168"/>
                  <a:gd name="connsiteX6" fmla="*/ 99275 w 306851"/>
                  <a:gd name="connsiteY6" fmla="*/ 1274947 h 1590168"/>
                  <a:gd name="connsiteX7" fmla="*/ 207576 w 306851"/>
                  <a:gd name="connsiteY7" fmla="*/ 1274947 h 1590168"/>
                  <a:gd name="connsiteX8" fmla="*/ 207576 w 306851"/>
                  <a:gd name="connsiteY8" fmla="*/ 1220654 h 1590168"/>
                  <a:gd name="connsiteX9" fmla="*/ 99275 w 306851"/>
                  <a:gd name="connsiteY9" fmla="*/ 1220654 h 1590168"/>
                  <a:gd name="connsiteX10" fmla="*/ 99275 w 306851"/>
                  <a:gd name="connsiteY10" fmla="*/ 1098673 h 1590168"/>
                  <a:gd name="connsiteX11" fmla="*/ 99275 w 306851"/>
                  <a:gd name="connsiteY11" fmla="*/ 1152965 h 1590168"/>
                  <a:gd name="connsiteX12" fmla="*/ 207576 w 306851"/>
                  <a:gd name="connsiteY12" fmla="*/ 1152965 h 1590168"/>
                  <a:gd name="connsiteX13" fmla="*/ 207576 w 306851"/>
                  <a:gd name="connsiteY13" fmla="*/ 1098673 h 1590168"/>
                  <a:gd name="connsiteX14" fmla="*/ 99275 w 306851"/>
                  <a:gd name="connsiteY14" fmla="*/ 1098673 h 1590168"/>
                  <a:gd name="connsiteX15" fmla="*/ 99275 w 306851"/>
                  <a:gd name="connsiteY15" fmla="*/ 976691 h 1590168"/>
                  <a:gd name="connsiteX16" fmla="*/ 99275 w 306851"/>
                  <a:gd name="connsiteY16" fmla="*/ 1030983 h 1590168"/>
                  <a:gd name="connsiteX17" fmla="*/ 207576 w 306851"/>
                  <a:gd name="connsiteY17" fmla="*/ 1030983 h 1590168"/>
                  <a:gd name="connsiteX18" fmla="*/ 207576 w 306851"/>
                  <a:gd name="connsiteY18" fmla="*/ 976691 h 1590168"/>
                  <a:gd name="connsiteX19" fmla="*/ 99275 w 306851"/>
                  <a:gd name="connsiteY19" fmla="*/ 976691 h 1590168"/>
                  <a:gd name="connsiteX20" fmla="*/ 99275 w 306851"/>
                  <a:gd name="connsiteY20" fmla="*/ 854709 h 1590168"/>
                  <a:gd name="connsiteX21" fmla="*/ 99275 w 306851"/>
                  <a:gd name="connsiteY21" fmla="*/ 909001 h 1590168"/>
                  <a:gd name="connsiteX22" fmla="*/ 207576 w 306851"/>
                  <a:gd name="connsiteY22" fmla="*/ 909001 h 1590168"/>
                  <a:gd name="connsiteX23" fmla="*/ 207576 w 306851"/>
                  <a:gd name="connsiteY23" fmla="*/ 854709 h 1590168"/>
                  <a:gd name="connsiteX24" fmla="*/ 99275 w 306851"/>
                  <a:gd name="connsiteY24" fmla="*/ 854709 h 1590168"/>
                  <a:gd name="connsiteX25" fmla="*/ 99275 w 306851"/>
                  <a:gd name="connsiteY25" fmla="*/ 732727 h 1590168"/>
                  <a:gd name="connsiteX26" fmla="*/ 99275 w 306851"/>
                  <a:gd name="connsiteY26" fmla="*/ 787019 h 1590168"/>
                  <a:gd name="connsiteX27" fmla="*/ 207576 w 306851"/>
                  <a:gd name="connsiteY27" fmla="*/ 787019 h 1590168"/>
                  <a:gd name="connsiteX28" fmla="*/ 207576 w 306851"/>
                  <a:gd name="connsiteY28" fmla="*/ 732727 h 1590168"/>
                  <a:gd name="connsiteX29" fmla="*/ 99275 w 306851"/>
                  <a:gd name="connsiteY29" fmla="*/ 732727 h 1590168"/>
                  <a:gd name="connsiteX30" fmla="*/ 99275 w 306851"/>
                  <a:gd name="connsiteY30" fmla="*/ 610745 h 1590168"/>
                  <a:gd name="connsiteX31" fmla="*/ 99275 w 306851"/>
                  <a:gd name="connsiteY31" fmla="*/ 665038 h 1590168"/>
                  <a:gd name="connsiteX32" fmla="*/ 207576 w 306851"/>
                  <a:gd name="connsiteY32" fmla="*/ 665038 h 1590168"/>
                  <a:gd name="connsiteX33" fmla="*/ 207576 w 306851"/>
                  <a:gd name="connsiteY33" fmla="*/ 610745 h 1590168"/>
                  <a:gd name="connsiteX34" fmla="*/ 99275 w 306851"/>
                  <a:gd name="connsiteY34" fmla="*/ 610745 h 1590168"/>
                  <a:gd name="connsiteX35" fmla="*/ 99275 w 306851"/>
                  <a:gd name="connsiteY35" fmla="*/ 488763 h 1590168"/>
                  <a:gd name="connsiteX36" fmla="*/ 99275 w 306851"/>
                  <a:gd name="connsiteY36" fmla="*/ 543056 h 1590168"/>
                  <a:gd name="connsiteX37" fmla="*/ 207576 w 306851"/>
                  <a:gd name="connsiteY37" fmla="*/ 543056 h 1590168"/>
                  <a:gd name="connsiteX38" fmla="*/ 207576 w 306851"/>
                  <a:gd name="connsiteY38" fmla="*/ 488763 h 1590168"/>
                  <a:gd name="connsiteX39" fmla="*/ 99275 w 306851"/>
                  <a:gd name="connsiteY39" fmla="*/ 488763 h 1590168"/>
                  <a:gd name="connsiteX40" fmla="*/ 0 w 306851"/>
                  <a:gd name="connsiteY40" fmla="*/ 0 h 1590168"/>
                  <a:gd name="connsiteX41" fmla="*/ 306851 w 306851"/>
                  <a:gd name="connsiteY41" fmla="*/ 371475 h 1590168"/>
                  <a:gd name="connsiteX42" fmla="*/ 306851 w 306851"/>
                  <a:gd name="connsiteY42" fmla="*/ 1590168 h 1590168"/>
                  <a:gd name="connsiteX43" fmla="*/ 0 w 306851"/>
                  <a:gd name="connsiteY43" fmla="*/ 1590168 h 1590168"/>
                  <a:gd name="connsiteX44" fmla="*/ 0 w 306851"/>
                  <a:gd name="connsiteY44" fmla="*/ 0 h 159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6851" h="1590168">
                    <a:moveTo>
                      <a:pt x="99275" y="1342636"/>
                    </a:moveTo>
                    <a:lnTo>
                      <a:pt x="99275" y="1396929"/>
                    </a:lnTo>
                    <a:lnTo>
                      <a:pt x="207576" y="1396929"/>
                    </a:lnTo>
                    <a:lnTo>
                      <a:pt x="207576" y="1342636"/>
                    </a:lnTo>
                    <a:lnTo>
                      <a:pt x="99275" y="1342636"/>
                    </a:lnTo>
                    <a:close/>
                    <a:moveTo>
                      <a:pt x="99275" y="1220654"/>
                    </a:moveTo>
                    <a:lnTo>
                      <a:pt x="99275" y="1274947"/>
                    </a:lnTo>
                    <a:lnTo>
                      <a:pt x="207576" y="1274947"/>
                    </a:lnTo>
                    <a:lnTo>
                      <a:pt x="207576" y="1220654"/>
                    </a:lnTo>
                    <a:lnTo>
                      <a:pt x="99275" y="1220654"/>
                    </a:lnTo>
                    <a:close/>
                    <a:moveTo>
                      <a:pt x="99275" y="1098673"/>
                    </a:moveTo>
                    <a:lnTo>
                      <a:pt x="99275" y="1152965"/>
                    </a:lnTo>
                    <a:lnTo>
                      <a:pt x="207576" y="1152965"/>
                    </a:lnTo>
                    <a:lnTo>
                      <a:pt x="207576" y="1098673"/>
                    </a:lnTo>
                    <a:lnTo>
                      <a:pt x="99275" y="1098673"/>
                    </a:lnTo>
                    <a:close/>
                    <a:moveTo>
                      <a:pt x="99275" y="976691"/>
                    </a:moveTo>
                    <a:lnTo>
                      <a:pt x="99275" y="1030983"/>
                    </a:lnTo>
                    <a:lnTo>
                      <a:pt x="207576" y="1030983"/>
                    </a:lnTo>
                    <a:lnTo>
                      <a:pt x="207576" y="976691"/>
                    </a:lnTo>
                    <a:lnTo>
                      <a:pt x="99275" y="976691"/>
                    </a:lnTo>
                    <a:close/>
                    <a:moveTo>
                      <a:pt x="99275" y="854709"/>
                    </a:moveTo>
                    <a:lnTo>
                      <a:pt x="99275" y="909001"/>
                    </a:lnTo>
                    <a:lnTo>
                      <a:pt x="207576" y="909001"/>
                    </a:lnTo>
                    <a:lnTo>
                      <a:pt x="207576" y="854709"/>
                    </a:lnTo>
                    <a:lnTo>
                      <a:pt x="99275" y="854709"/>
                    </a:lnTo>
                    <a:close/>
                    <a:moveTo>
                      <a:pt x="99275" y="732727"/>
                    </a:moveTo>
                    <a:lnTo>
                      <a:pt x="99275" y="787019"/>
                    </a:lnTo>
                    <a:lnTo>
                      <a:pt x="207576" y="787019"/>
                    </a:lnTo>
                    <a:lnTo>
                      <a:pt x="207576" y="732727"/>
                    </a:lnTo>
                    <a:lnTo>
                      <a:pt x="99275" y="732727"/>
                    </a:lnTo>
                    <a:close/>
                    <a:moveTo>
                      <a:pt x="99275" y="610745"/>
                    </a:moveTo>
                    <a:lnTo>
                      <a:pt x="99275" y="665038"/>
                    </a:lnTo>
                    <a:lnTo>
                      <a:pt x="207576" y="665038"/>
                    </a:lnTo>
                    <a:lnTo>
                      <a:pt x="207576" y="610745"/>
                    </a:lnTo>
                    <a:lnTo>
                      <a:pt x="99275" y="610745"/>
                    </a:lnTo>
                    <a:close/>
                    <a:moveTo>
                      <a:pt x="99275" y="488763"/>
                    </a:moveTo>
                    <a:lnTo>
                      <a:pt x="99275" y="543056"/>
                    </a:lnTo>
                    <a:lnTo>
                      <a:pt x="207576" y="543056"/>
                    </a:lnTo>
                    <a:lnTo>
                      <a:pt x="207576" y="488763"/>
                    </a:lnTo>
                    <a:lnTo>
                      <a:pt x="99275" y="488763"/>
                    </a:lnTo>
                    <a:close/>
                    <a:moveTo>
                      <a:pt x="0" y="0"/>
                    </a:moveTo>
                    <a:lnTo>
                      <a:pt x="306851" y="371475"/>
                    </a:lnTo>
                    <a:lnTo>
                      <a:pt x="306851" y="1590168"/>
                    </a:lnTo>
                    <a:lnTo>
                      <a:pt x="0" y="1590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DDABAE1-6697-4AAE-9310-EF9709891B91}"/>
                  </a:ext>
                </a:extLst>
              </p:cNvPr>
              <p:cNvSpPr/>
              <p:nvPr/>
            </p:nvSpPr>
            <p:spPr>
              <a:xfrm>
                <a:off x="4310739" y="3286263"/>
                <a:ext cx="532405" cy="970323"/>
              </a:xfrm>
              <a:custGeom>
                <a:avLst/>
                <a:gdLst>
                  <a:gd name="connsiteX0" fmla="*/ 475422 w 923439"/>
                  <a:gd name="connsiteY0" fmla="*/ 855427 h 1647670"/>
                  <a:gd name="connsiteX1" fmla="*/ 475422 w 923439"/>
                  <a:gd name="connsiteY1" fmla="*/ 969146 h 1647670"/>
                  <a:gd name="connsiteX2" fmla="*/ 589141 w 923439"/>
                  <a:gd name="connsiteY2" fmla="*/ 969146 h 1647670"/>
                  <a:gd name="connsiteX3" fmla="*/ 589141 w 923439"/>
                  <a:gd name="connsiteY3" fmla="*/ 855427 h 1647670"/>
                  <a:gd name="connsiteX4" fmla="*/ 334298 w 923439"/>
                  <a:gd name="connsiteY4" fmla="*/ 855427 h 1647670"/>
                  <a:gd name="connsiteX5" fmla="*/ 334298 w 923439"/>
                  <a:gd name="connsiteY5" fmla="*/ 969146 h 1647670"/>
                  <a:gd name="connsiteX6" fmla="*/ 448017 w 923439"/>
                  <a:gd name="connsiteY6" fmla="*/ 969146 h 1647670"/>
                  <a:gd name="connsiteX7" fmla="*/ 448017 w 923439"/>
                  <a:gd name="connsiteY7" fmla="*/ 855427 h 1647670"/>
                  <a:gd name="connsiteX8" fmla="*/ 475422 w 923439"/>
                  <a:gd name="connsiteY8" fmla="*/ 709876 h 1647670"/>
                  <a:gd name="connsiteX9" fmla="*/ 475422 w 923439"/>
                  <a:gd name="connsiteY9" fmla="*/ 823595 h 1647670"/>
                  <a:gd name="connsiteX10" fmla="*/ 589141 w 923439"/>
                  <a:gd name="connsiteY10" fmla="*/ 823595 h 1647670"/>
                  <a:gd name="connsiteX11" fmla="*/ 589141 w 923439"/>
                  <a:gd name="connsiteY11" fmla="*/ 709876 h 1647670"/>
                  <a:gd name="connsiteX12" fmla="*/ 334298 w 923439"/>
                  <a:gd name="connsiteY12" fmla="*/ 709876 h 1647670"/>
                  <a:gd name="connsiteX13" fmla="*/ 334298 w 923439"/>
                  <a:gd name="connsiteY13" fmla="*/ 823595 h 1647670"/>
                  <a:gd name="connsiteX14" fmla="*/ 448017 w 923439"/>
                  <a:gd name="connsiteY14" fmla="*/ 823595 h 1647670"/>
                  <a:gd name="connsiteX15" fmla="*/ 448017 w 923439"/>
                  <a:gd name="connsiteY15" fmla="*/ 709876 h 1647670"/>
                  <a:gd name="connsiteX16" fmla="*/ 475422 w 923439"/>
                  <a:gd name="connsiteY16" fmla="*/ 500489 h 1647670"/>
                  <a:gd name="connsiteX17" fmla="*/ 475422 w 923439"/>
                  <a:gd name="connsiteY17" fmla="*/ 614208 h 1647670"/>
                  <a:gd name="connsiteX18" fmla="*/ 589141 w 923439"/>
                  <a:gd name="connsiteY18" fmla="*/ 614208 h 1647670"/>
                  <a:gd name="connsiteX19" fmla="*/ 589141 w 923439"/>
                  <a:gd name="connsiteY19" fmla="*/ 500489 h 1647670"/>
                  <a:gd name="connsiteX20" fmla="*/ 334298 w 923439"/>
                  <a:gd name="connsiteY20" fmla="*/ 500489 h 1647670"/>
                  <a:gd name="connsiteX21" fmla="*/ 334298 w 923439"/>
                  <a:gd name="connsiteY21" fmla="*/ 614208 h 1647670"/>
                  <a:gd name="connsiteX22" fmla="*/ 448017 w 923439"/>
                  <a:gd name="connsiteY22" fmla="*/ 614208 h 1647670"/>
                  <a:gd name="connsiteX23" fmla="*/ 448017 w 923439"/>
                  <a:gd name="connsiteY23" fmla="*/ 500489 h 1647670"/>
                  <a:gd name="connsiteX24" fmla="*/ 475422 w 923439"/>
                  <a:gd name="connsiteY24" fmla="*/ 354938 h 1647670"/>
                  <a:gd name="connsiteX25" fmla="*/ 475422 w 923439"/>
                  <a:gd name="connsiteY25" fmla="*/ 468657 h 1647670"/>
                  <a:gd name="connsiteX26" fmla="*/ 589141 w 923439"/>
                  <a:gd name="connsiteY26" fmla="*/ 468657 h 1647670"/>
                  <a:gd name="connsiteX27" fmla="*/ 589141 w 923439"/>
                  <a:gd name="connsiteY27" fmla="*/ 354938 h 1647670"/>
                  <a:gd name="connsiteX28" fmla="*/ 334298 w 923439"/>
                  <a:gd name="connsiteY28" fmla="*/ 354938 h 1647670"/>
                  <a:gd name="connsiteX29" fmla="*/ 334298 w 923439"/>
                  <a:gd name="connsiteY29" fmla="*/ 468657 h 1647670"/>
                  <a:gd name="connsiteX30" fmla="*/ 448017 w 923439"/>
                  <a:gd name="connsiteY30" fmla="*/ 468657 h 1647670"/>
                  <a:gd name="connsiteX31" fmla="*/ 448017 w 923439"/>
                  <a:gd name="connsiteY31" fmla="*/ 354938 h 1647670"/>
                  <a:gd name="connsiteX32" fmla="*/ 461720 w 923439"/>
                  <a:gd name="connsiteY32" fmla="*/ 0 h 1647670"/>
                  <a:gd name="connsiteX33" fmla="*/ 923439 w 923439"/>
                  <a:gd name="connsiteY33" fmla="*/ 308459 h 1647670"/>
                  <a:gd name="connsiteX34" fmla="*/ 768082 w 923439"/>
                  <a:gd name="connsiteY34" fmla="*/ 308459 h 1647670"/>
                  <a:gd name="connsiteX35" fmla="*/ 768082 w 923439"/>
                  <a:gd name="connsiteY35" fmla="*/ 1647670 h 1647670"/>
                  <a:gd name="connsiteX36" fmla="*/ 155357 w 923439"/>
                  <a:gd name="connsiteY36" fmla="*/ 1647670 h 1647670"/>
                  <a:gd name="connsiteX37" fmla="*/ 155357 w 923439"/>
                  <a:gd name="connsiteY37" fmla="*/ 308459 h 1647670"/>
                  <a:gd name="connsiteX38" fmla="*/ 0 w 923439"/>
                  <a:gd name="connsiteY38" fmla="*/ 308459 h 1647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23439" h="1647670">
                    <a:moveTo>
                      <a:pt x="475422" y="855427"/>
                    </a:moveTo>
                    <a:lnTo>
                      <a:pt x="475422" y="969146"/>
                    </a:lnTo>
                    <a:lnTo>
                      <a:pt x="589141" y="969146"/>
                    </a:lnTo>
                    <a:lnTo>
                      <a:pt x="589141" y="855427"/>
                    </a:lnTo>
                    <a:close/>
                    <a:moveTo>
                      <a:pt x="334298" y="855427"/>
                    </a:moveTo>
                    <a:lnTo>
                      <a:pt x="334298" y="969146"/>
                    </a:lnTo>
                    <a:lnTo>
                      <a:pt x="448017" y="969146"/>
                    </a:lnTo>
                    <a:lnTo>
                      <a:pt x="448017" y="855427"/>
                    </a:lnTo>
                    <a:close/>
                    <a:moveTo>
                      <a:pt x="475422" y="709876"/>
                    </a:moveTo>
                    <a:lnTo>
                      <a:pt x="475422" y="823595"/>
                    </a:lnTo>
                    <a:lnTo>
                      <a:pt x="589141" y="823595"/>
                    </a:lnTo>
                    <a:lnTo>
                      <a:pt x="589141" y="709876"/>
                    </a:lnTo>
                    <a:close/>
                    <a:moveTo>
                      <a:pt x="334298" y="709876"/>
                    </a:moveTo>
                    <a:lnTo>
                      <a:pt x="334298" y="823595"/>
                    </a:lnTo>
                    <a:lnTo>
                      <a:pt x="448017" y="823595"/>
                    </a:lnTo>
                    <a:lnTo>
                      <a:pt x="448017" y="709876"/>
                    </a:lnTo>
                    <a:close/>
                    <a:moveTo>
                      <a:pt x="475422" y="500489"/>
                    </a:moveTo>
                    <a:lnTo>
                      <a:pt x="475422" y="614208"/>
                    </a:lnTo>
                    <a:lnTo>
                      <a:pt x="589141" y="614208"/>
                    </a:lnTo>
                    <a:lnTo>
                      <a:pt x="589141" y="500489"/>
                    </a:lnTo>
                    <a:close/>
                    <a:moveTo>
                      <a:pt x="334298" y="500489"/>
                    </a:moveTo>
                    <a:lnTo>
                      <a:pt x="334298" y="614208"/>
                    </a:lnTo>
                    <a:lnTo>
                      <a:pt x="448017" y="614208"/>
                    </a:lnTo>
                    <a:lnTo>
                      <a:pt x="448017" y="500489"/>
                    </a:lnTo>
                    <a:close/>
                    <a:moveTo>
                      <a:pt x="475422" y="354938"/>
                    </a:moveTo>
                    <a:lnTo>
                      <a:pt x="475422" y="468657"/>
                    </a:lnTo>
                    <a:lnTo>
                      <a:pt x="589141" y="468657"/>
                    </a:lnTo>
                    <a:lnTo>
                      <a:pt x="589141" y="354938"/>
                    </a:lnTo>
                    <a:close/>
                    <a:moveTo>
                      <a:pt x="334298" y="354938"/>
                    </a:moveTo>
                    <a:lnTo>
                      <a:pt x="334298" y="468657"/>
                    </a:lnTo>
                    <a:lnTo>
                      <a:pt x="448017" y="468657"/>
                    </a:lnTo>
                    <a:lnTo>
                      <a:pt x="448017" y="354938"/>
                    </a:lnTo>
                    <a:close/>
                    <a:moveTo>
                      <a:pt x="461720" y="0"/>
                    </a:moveTo>
                    <a:lnTo>
                      <a:pt x="923439" y="308459"/>
                    </a:lnTo>
                    <a:lnTo>
                      <a:pt x="768082" y="308459"/>
                    </a:lnTo>
                    <a:lnTo>
                      <a:pt x="768082" y="1647670"/>
                    </a:lnTo>
                    <a:lnTo>
                      <a:pt x="155357" y="1647670"/>
                    </a:lnTo>
                    <a:lnTo>
                      <a:pt x="155357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3996D24-9128-427B-B7C6-34558DF21B39}"/>
                  </a:ext>
                </a:extLst>
              </p:cNvPr>
              <p:cNvSpPr/>
              <p:nvPr/>
            </p:nvSpPr>
            <p:spPr>
              <a:xfrm>
                <a:off x="7531101" y="3229418"/>
                <a:ext cx="202983" cy="1027168"/>
              </a:xfrm>
              <a:custGeom>
                <a:avLst/>
                <a:gdLst>
                  <a:gd name="connsiteX0" fmla="*/ 99275 w 306850"/>
                  <a:gd name="connsiteY0" fmla="*/ 1096373 h 1339211"/>
                  <a:gd name="connsiteX1" fmla="*/ 99275 w 306850"/>
                  <a:gd name="connsiteY1" fmla="*/ 1150665 h 1339211"/>
                  <a:gd name="connsiteX2" fmla="*/ 207575 w 306850"/>
                  <a:gd name="connsiteY2" fmla="*/ 1150665 h 1339211"/>
                  <a:gd name="connsiteX3" fmla="*/ 207575 w 306850"/>
                  <a:gd name="connsiteY3" fmla="*/ 1096373 h 1339211"/>
                  <a:gd name="connsiteX4" fmla="*/ 99275 w 306850"/>
                  <a:gd name="connsiteY4" fmla="*/ 974391 h 1339211"/>
                  <a:gd name="connsiteX5" fmla="*/ 99275 w 306850"/>
                  <a:gd name="connsiteY5" fmla="*/ 1028684 h 1339211"/>
                  <a:gd name="connsiteX6" fmla="*/ 207575 w 306850"/>
                  <a:gd name="connsiteY6" fmla="*/ 1028684 h 1339211"/>
                  <a:gd name="connsiteX7" fmla="*/ 207575 w 306850"/>
                  <a:gd name="connsiteY7" fmla="*/ 974391 h 1339211"/>
                  <a:gd name="connsiteX8" fmla="*/ 99275 w 306850"/>
                  <a:gd name="connsiteY8" fmla="*/ 852409 h 1339211"/>
                  <a:gd name="connsiteX9" fmla="*/ 99275 w 306850"/>
                  <a:gd name="connsiteY9" fmla="*/ 906702 h 1339211"/>
                  <a:gd name="connsiteX10" fmla="*/ 207575 w 306850"/>
                  <a:gd name="connsiteY10" fmla="*/ 906702 h 1339211"/>
                  <a:gd name="connsiteX11" fmla="*/ 207575 w 306850"/>
                  <a:gd name="connsiteY11" fmla="*/ 852409 h 1339211"/>
                  <a:gd name="connsiteX12" fmla="*/ 99275 w 306850"/>
                  <a:gd name="connsiteY12" fmla="*/ 730427 h 1339211"/>
                  <a:gd name="connsiteX13" fmla="*/ 99275 w 306850"/>
                  <a:gd name="connsiteY13" fmla="*/ 784720 h 1339211"/>
                  <a:gd name="connsiteX14" fmla="*/ 207575 w 306850"/>
                  <a:gd name="connsiteY14" fmla="*/ 784720 h 1339211"/>
                  <a:gd name="connsiteX15" fmla="*/ 207575 w 306850"/>
                  <a:gd name="connsiteY15" fmla="*/ 730427 h 1339211"/>
                  <a:gd name="connsiteX16" fmla="*/ 99275 w 306850"/>
                  <a:gd name="connsiteY16" fmla="*/ 608446 h 1339211"/>
                  <a:gd name="connsiteX17" fmla="*/ 99275 w 306850"/>
                  <a:gd name="connsiteY17" fmla="*/ 662738 h 1339211"/>
                  <a:gd name="connsiteX18" fmla="*/ 207575 w 306850"/>
                  <a:gd name="connsiteY18" fmla="*/ 662738 h 1339211"/>
                  <a:gd name="connsiteX19" fmla="*/ 207575 w 306850"/>
                  <a:gd name="connsiteY19" fmla="*/ 608446 h 1339211"/>
                  <a:gd name="connsiteX20" fmla="*/ 99275 w 306850"/>
                  <a:gd name="connsiteY20" fmla="*/ 486464 h 1339211"/>
                  <a:gd name="connsiteX21" fmla="*/ 99275 w 306850"/>
                  <a:gd name="connsiteY21" fmla="*/ 540756 h 1339211"/>
                  <a:gd name="connsiteX22" fmla="*/ 207575 w 306850"/>
                  <a:gd name="connsiteY22" fmla="*/ 540756 h 1339211"/>
                  <a:gd name="connsiteX23" fmla="*/ 207575 w 306850"/>
                  <a:gd name="connsiteY23" fmla="*/ 486464 h 1339211"/>
                  <a:gd name="connsiteX24" fmla="*/ 99275 w 306850"/>
                  <a:gd name="connsiteY24" fmla="*/ 364482 h 1339211"/>
                  <a:gd name="connsiteX25" fmla="*/ 99275 w 306850"/>
                  <a:gd name="connsiteY25" fmla="*/ 418774 h 1339211"/>
                  <a:gd name="connsiteX26" fmla="*/ 207575 w 306850"/>
                  <a:gd name="connsiteY26" fmla="*/ 418774 h 1339211"/>
                  <a:gd name="connsiteX27" fmla="*/ 207575 w 306850"/>
                  <a:gd name="connsiteY27" fmla="*/ 364482 h 1339211"/>
                  <a:gd name="connsiteX28" fmla="*/ 99275 w 306850"/>
                  <a:gd name="connsiteY28" fmla="*/ 242500 h 1339211"/>
                  <a:gd name="connsiteX29" fmla="*/ 99275 w 306850"/>
                  <a:gd name="connsiteY29" fmla="*/ 296792 h 1339211"/>
                  <a:gd name="connsiteX30" fmla="*/ 207575 w 306850"/>
                  <a:gd name="connsiteY30" fmla="*/ 296792 h 1339211"/>
                  <a:gd name="connsiteX31" fmla="*/ 207575 w 306850"/>
                  <a:gd name="connsiteY31" fmla="*/ 242500 h 1339211"/>
                  <a:gd name="connsiteX32" fmla="*/ 99275 w 306850"/>
                  <a:gd name="connsiteY32" fmla="*/ 120518 h 1339211"/>
                  <a:gd name="connsiteX33" fmla="*/ 99275 w 306850"/>
                  <a:gd name="connsiteY33" fmla="*/ 174811 h 1339211"/>
                  <a:gd name="connsiteX34" fmla="*/ 207575 w 306850"/>
                  <a:gd name="connsiteY34" fmla="*/ 174811 h 1339211"/>
                  <a:gd name="connsiteX35" fmla="*/ 207575 w 306850"/>
                  <a:gd name="connsiteY35" fmla="*/ 120518 h 1339211"/>
                  <a:gd name="connsiteX36" fmla="*/ 0 w 306850"/>
                  <a:gd name="connsiteY36" fmla="*/ 0 h 1339211"/>
                  <a:gd name="connsiteX37" fmla="*/ 306850 w 306850"/>
                  <a:gd name="connsiteY37" fmla="*/ 0 h 1339211"/>
                  <a:gd name="connsiteX38" fmla="*/ 306850 w 306850"/>
                  <a:gd name="connsiteY38" fmla="*/ 1339211 h 1339211"/>
                  <a:gd name="connsiteX39" fmla="*/ 0 w 306850"/>
                  <a:gd name="connsiteY39" fmla="*/ 1339211 h 1339211"/>
                  <a:gd name="connsiteX0" fmla="*/ 99275 w 306850"/>
                  <a:gd name="connsiteY0" fmla="*/ 1277348 h 1520186"/>
                  <a:gd name="connsiteX1" fmla="*/ 99275 w 306850"/>
                  <a:gd name="connsiteY1" fmla="*/ 1331640 h 1520186"/>
                  <a:gd name="connsiteX2" fmla="*/ 207575 w 306850"/>
                  <a:gd name="connsiteY2" fmla="*/ 1331640 h 1520186"/>
                  <a:gd name="connsiteX3" fmla="*/ 207575 w 306850"/>
                  <a:gd name="connsiteY3" fmla="*/ 1277348 h 1520186"/>
                  <a:gd name="connsiteX4" fmla="*/ 99275 w 306850"/>
                  <a:gd name="connsiteY4" fmla="*/ 1277348 h 1520186"/>
                  <a:gd name="connsiteX5" fmla="*/ 99275 w 306850"/>
                  <a:gd name="connsiteY5" fmla="*/ 1155366 h 1520186"/>
                  <a:gd name="connsiteX6" fmla="*/ 99275 w 306850"/>
                  <a:gd name="connsiteY6" fmla="*/ 1209659 h 1520186"/>
                  <a:gd name="connsiteX7" fmla="*/ 207575 w 306850"/>
                  <a:gd name="connsiteY7" fmla="*/ 1209659 h 1520186"/>
                  <a:gd name="connsiteX8" fmla="*/ 207575 w 306850"/>
                  <a:gd name="connsiteY8" fmla="*/ 1155366 h 1520186"/>
                  <a:gd name="connsiteX9" fmla="*/ 99275 w 306850"/>
                  <a:gd name="connsiteY9" fmla="*/ 1155366 h 1520186"/>
                  <a:gd name="connsiteX10" fmla="*/ 99275 w 306850"/>
                  <a:gd name="connsiteY10" fmla="*/ 1033384 h 1520186"/>
                  <a:gd name="connsiteX11" fmla="*/ 99275 w 306850"/>
                  <a:gd name="connsiteY11" fmla="*/ 1087677 h 1520186"/>
                  <a:gd name="connsiteX12" fmla="*/ 207575 w 306850"/>
                  <a:gd name="connsiteY12" fmla="*/ 1087677 h 1520186"/>
                  <a:gd name="connsiteX13" fmla="*/ 207575 w 306850"/>
                  <a:gd name="connsiteY13" fmla="*/ 1033384 h 1520186"/>
                  <a:gd name="connsiteX14" fmla="*/ 99275 w 306850"/>
                  <a:gd name="connsiteY14" fmla="*/ 1033384 h 1520186"/>
                  <a:gd name="connsiteX15" fmla="*/ 99275 w 306850"/>
                  <a:gd name="connsiteY15" fmla="*/ 911402 h 1520186"/>
                  <a:gd name="connsiteX16" fmla="*/ 99275 w 306850"/>
                  <a:gd name="connsiteY16" fmla="*/ 965695 h 1520186"/>
                  <a:gd name="connsiteX17" fmla="*/ 207575 w 306850"/>
                  <a:gd name="connsiteY17" fmla="*/ 965695 h 1520186"/>
                  <a:gd name="connsiteX18" fmla="*/ 207575 w 306850"/>
                  <a:gd name="connsiteY18" fmla="*/ 911402 h 1520186"/>
                  <a:gd name="connsiteX19" fmla="*/ 99275 w 306850"/>
                  <a:gd name="connsiteY19" fmla="*/ 911402 h 1520186"/>
                  <a:gd name="connsiteX20" fmla="*/ 99275 w 306850"/>
                  <a:gd name="connsiteY20" fmla="*/ 789421 h 1520186"/>
                  <a:gd name="connsiteX21" fmla="*/ 99275 w 306850"/>
                  <a:gd name="connsiteY21" fmla="*/ 843713 h 1520186"/>
                  <a:gd name="connsiteX22" fmla="*/ 207575 w 306850"/>
                  <a:gd name="connsiteY22" fmla="*/ 843713 h 1520186"/>
                  <a:gd name="connsiteX23" fmla="*/ 207575 w 306850"/>
                  <a:gd name="connsiteY23" fmla="*/ 789421 h 1520186"/>
                  <a:gd name="connsiteX24" fmla="*/ 99275 w 306850"/>
                  <a:gd name="connsiteY24" fmla="*/ 789421 h 1520186"/>
                  <a:gd name="connsiteX25" fmla="*/ 99275 w 306850"/>
                  <a:gd name="connsiteY25" fmla="*/ 667439 h 1520186"/>
                  <a:gd name="connsiteX26" fmla="*/ 99275 w 306850"/>
                  <a:gd name="connsiteY26" fmla="*/ 721731 h 1520186"/>
                  <a:gd name="connsiteX27" fmla="*/ 207575 w 306850"/>
                  <a:gd name="connsiteY27" fmla="*/ 721731 h 1520186"/>
                  <a:gd name="connsiteX28" fmla="*/ 207575 w 306850"/>
                  <a:gd name="connsiteY28" fmla="*/ 667439 h 1520186"/>
                  <a:gd name="connsiteX29" fmla="*/ 99275 w 306850"/>
                  <a:gd name="connsiteY29" fmla="*/ 667439 h 1520186"/>
                  <a:gd name="connsiteX30" fmla="*/ 99275 w 306850"/>
                  <a:gd name="connsiteY30" fmla="*/ 545457 h 1520186"/>
                  <a:gd name="connsiteX31" fmla="*/ 99275 w 306850"/>
                  <a:gd name="connsiteY31" fmla="*/ 599749 h 1520186"/>
                  <a:gd name="connsiteX32" fmla="*/ 207575 w 306850"/>
                  <a:gd name="connsiteY32" fmla="*/ 599749 h 1520186"/>
                  <a:gd name="connsiteX33" fmla="*/ 207575 w 306850"/>
                  <a:gd name="connsiteY33" fmla="*/ 545457 h 1520186"/>
                  <a:gd name="connsiteX34" fmla="*/ 99275 w 306850"/>
                  <a:gd name="connsiteY34" fmla="*/ 545457 h 1520186"/>
                  <a:gd name="connsiteX35" fmla="*/ 99275 w 306850"/>
                  <a:gd name="connsiteY35" fmla="*/ 423475 h 1520186"/>
                  <a:gd name="connsiteX36" fmla="*/ 99275 w 306850"/>
                  <a:gd name="connsiteY36" fmla="*/ 477767 h 1520186"/>
                  <a:gd name="connsiteX37" fmla="*/ 207575 w 306850"/>
                  <a:gd name="connsiteY37" fmla="*/ 477767 h 1520186"/>
                  <a:gd name="connsiteX38" fmla="*/ 207575 w 306850"/>
                  <a:gd name="connsiteY38" fmla="*/ 423475 h 1520186"/>
                  <a:gd name="connsiteX39" fmla="*/ 99275 w 306850"/>
                  <a:gd name="connsiteY39" fmla="*/ 423475 h 1520186"/>
                  <a:gd name="connsiteX40" fmla="*/ 99275 w 306850"/>
                  <a:gd name="connsiteY40" fmla="*/ 301493 h 1520186"/>
                  <a:gd name="connsiteX41" fmla="*/ 99275 w 306850"/>
                  <a:gd name="connsiteY41" fmla="*/ 355786 h 1520186"/>
                  <a:gd name="connsiteX42" fmla="*/ 207575 w 306850"/>
                  <a:gd name="connsiteY42" fmla="*/ 355786 h 1520186"/>
                  <a:gd name="connsiteX43" fmla="*/ 207575 w 306850"/>
                  <a:gd name="connsiteY43" fmla="*/ 301493 h 1520186"/>
                  <a:gd name="connsiteX44" fmla="*/ 99275 w 306850"/>
                  <a:gd name="connsiteY44" fmla="*/ 301493 h 1520186"/>
                  <a:gd name="connsiteX45" fmla="*/ 0 w 306850"/>
                  <a:gd name="connsiteY45" fmla="*/ 180975 h 1520186"/>
                  <a:gd name="connsiteX46" fmla="*/ 297325 w 306850"/>
                  <a:gd name="connsiteY46" fmla="*/ 0 h 1520186"/>
                  <a:gd name="connsiteX47" fmla="*/ 306850 w 306850"/>
                  <a:gd name="connsiteY47" fmla="*/ 1520186 h 1520186"/>
                  <a:gd name="connsiteX48" fmla="*/ 0 w 306850"/>
                  <a:gd name="connsiteY48" fmla="*/ 1520186 h 1520186"/>
                  <a:gd name="connsiteX49" fmla="*/ 0 w 306850"/>
                  <a:gd name="connsiteY49" fmla="*/ 180975 h 152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06850" h="1520186">
                    <a:moveTo>
                      <a:pt x="99275" y="1277348"/>
                    </a:moveTo>
                    <a:lnTo>
                      <a:pt x="99275" y="1331640"/>
                    </a:lnTo>
                    <a:lnTo>
                      <a:pt x="207575" y="1331640"/>
                    </a:lnTo>
                    <a:lnTo>
                      <a:pt x="207575" y="1277348"/>
                    </a:lnTo>
                    <a:lnTo>
                      <a:pt x="99275" y="1277348"/>
                    </a:lnTo>
                    <a:close/>
                    <a:moveTo>
                      <a:pt x="99275" y="1155366"/>
                    </a:moveTo>
                    <a:lnTo>
                      <a:pt x="99275" y="1209659"/>
                    </a:lnTo>
                    <a:lnTo>
                      <a:pt x="207575" y="1209659"/>
                    </a:lnTo>
                    <a:lnTo>
                      <a:pt x="207575" y="1155366"/>
                    </a:lnTo>
                    <a:lnTo>
                      <a:pt x="99275" y="1155366"/>
                    </a:lnTo>
                    <a:close/>
                    <a:moveTo>
                      <a:pt x="99275" y="1033384"/>
                    </a:moveTo>
                    <a:lnTo>
                      <a:pt x="99275" y="1087677"/>
                    </a:lnTo>
                    <a:lnTo>
                      <a:pt x="207575" y="1087677"/>
                    </a:lnTo>
                    <a:lnTo>
                      <a:pt x="207575" y="1033384"/>
                    </a:lnTo>
                    <a:lnTo>
                      <a:pt x="99275" y="1033384"/>
                    </a:lnTo>
                    <a:close/>
                    <a:moveTo>
                      <a:pt x="99275" y="911402"/>
                    </a:moveTo>
                    <a:lnTo>
                      <a:pt x="99275" y="965695"/>
                    </a:lnTo>
                    <a:lnTo>
                      <a:pt x="207575" y="965695"/>
                    </a:lnTo>
                    <a:lnTo>
                      <a:pt x="207575" y="911402"/>
                    </a:lnTo>
                    <a:lnTo>
                      <a:pt x="99275" y="911402"/>
                    </a:lnTo>
                    <a:close/>
                    <a:moveTo>
                      <a:pt x="99275" y="789421"/>
                    </a:moveTo>
                    <a:lnTo>
                      <a:pt x="99275" y="843713"/>
                    </a:lnTo>
                    <a:lnTo>
                      <a:pt x="207575" y="843713"/>
                    </a:lnTo>
                    <a:lnTo>
                      <a:pt x="207575" y="789421"/>
                    </a:lnTo>
                    <a:lnTo>
                      <a:pt x="99275" y="789421"/>
                    </a:lnTo>
                    <a:close/>
                    <a:moveTo>
                      <a:pt x="99275" y="667439"/>
                    </a:moveTo>
                    <a:lnTo>
                      <a:pt x="99275" y="721731"/>
                    </a:lnTo>
                    <a:lnTo>
                      <a:pt x="207575" y="721731"/>
                    </a:lnTo>
                    <a:lnTo>
                      <a:pt x="207575" y="667439"/>
                    </a:lnTo>
                    <a:lnTo>
                      <a:pt x="99275" y="667439"/>
                    </a:lnTo>
                    <a:close/>
                    <a:moveTo>
                      <a:pt x="99275" y="545457"/>
                    </a:moveTo>
                    <a:lnTo>
                      <a:pt x="99275" y="599749"/>
                    </a:lnTo>
                    <a:lnTo>
                      <a:pt x="207575" y="599749"/>
                    </a:lnTo>
                    <a:lnTo>
                      <a:pt x="207575" y="545457"/>
                    </a:lnTo>
                    <a:lnTo>
                      <a:pt x="99275" y="545457"/>
                    </a:lnTo>
                    <a:close/>
                    <a:moveTo>
                      <a:pt x="99275" y="423475"/>
                    </a:moveTo>
                    <a:lnTo>
                      <a:pt x="99275" y="477767"/>
                    </a:lnTo>
                    <a:lnTo>
                      <a:pt x="207575" y="477767"/>
                    </a:lnTo>
                    <a:lnTo>
                      <a:pt x="207575" y="423475"/>
                    </a:lnTo>
                    <a:lnTo>
                      <a:pt x="99275" y="423475"/>
                    </a:lnTo>
                    <a:close/>
                    <a:moveTo>
                      <a:pt x="99275" y="301493"/>
                    </a:moveTo>
                    <a:lnTo>
                      <a:pt x="99275" y="355786"/>
                    </a:lnTo>
                    <a:lnTo>
                      <a:pt x="207575" y="355786"/>
                    </a:lnTo>
                    <a:lnTo>
                      <a:pt x="207575" y="301493"/>
                    </a:lnTo>
                    <a:lnTo>
                      <a:pt x="99275" y="301493"/>
                    </a:lnTo>
                    <a:close/>
                    <a:moveTo>
                      <a:pt x="0" y="180975"/>
                    </a:moveTo>
                    <a:lnTo>
                      <a:pt x="297325" y="0"/>
                    </a:lnTo>
                    <a:lnTo>
                      <a:pt x="306850" y="1520186"/>
                    </a:lnTo>
                    <a:lnTo>
                      <a:pt x="0" y="1520186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44EA5A2-2155-42AB-A9E2-EE97F9CF43BB}"/>
                  </a:ext>
                </a:extLst>
              </p:cNvPr>
              <p:cNvSpPr/>
              <p:nvPr/>
            </p:nvSpPr>
            <p:spPr>
              <a:xfrm>
                <a:off x="7673737" y="3386055"/>
                <a:ext cx="602196" cy="870531"/>
              </a:xfrm>
              <a:custGeom>
                <a:avLst/>
                <a:gdLst>
                  <a:gd name="connsiteX0" fmla="*/ 238494 w 462454"/>
                  <a:gd name="connsiteY0" fmla="*/ 563076 h 870531"/>
                  <a:gd name="connsiteX1" fmla="*/ 238494 w 462454"/>
                  <a:gd name="connsiteY1" fmla="*/ 715154 h 870531"/>
                  <a:gd name="connsiteX2" fmla="*/ 324676 w 462454"/>
                  <a:gd name="connsiteY2" fmla="*/ 715154 h 870531"/>
                  <a:gd name="connsiteX3" fmla="*/ 324676 w 462454"/>
                  <a:gd name="connsiteY3" fmla="*/ 563076 h 870531"/>
                  <a:gd name="connsiteX4" fmla="*/ 238494 w 462454"/>
                  <a:gd name="connsiteY4" fmla="*/ 353251 h 870531"/>
                  <a:gd name="connsiteX5" fmla="*/ 238494 w 462454"/>
                  <a:gd name="connsiteY5" fmla="*/ 505329 h 870531"/>
                  <a:gd name="connsiteX6" fmla="*/ 324676 w 462454"/>
                  <a:gd name="connsiteY6" fmla="*/ 505329 h 870531"/>
                  <a:gd name="connsiteX7" fmla="*/ 324676 w 462454"/>
                  <a:gd name="connsiteY7" fmla="*/ 353251 h 870531"/>
                  <a:gd name="connsiteX8" fmla="*/ 231227 w 462454"/>
                  <a:gd name="connsiteY8" fmla="*/ 0 h 870531"/>
                  <a:gd name="connsiteX9" fmla="*/ 462454 w 462454"/>
                  <a:gd name="connsiteY9" fmla="*/ 308459 h 870531"/>
                  <a:gd name="connsiteX10" fmla="*/ 384652 w 462454"/>
                  <a:gd name="connsiteY10" fmla="*/ 308459 h 870531"/>
                  <a:gd name="connsiteX11" fmla="*/ 384652 w 462454"/>
                  <a:gd name="connsiteY11" fmla="*/ 870531 h 870531"/>
                  <a:gd name="connsiteX12" fmla="*/ 77802 w 462454"/>
                  <a:gd name="connsiteY12" fmla="*/ 870531 h 870531"/>
                  <a:gd name="connsiteX13" fmla="*/ 77802 w 462454"/>
                  <a:gd name="connsiteY13" fmla="*/ 308459 h 870531"/>
                  <a:gd name="connsiteX14" fmla="*/ 0 w 462454"/>
                  <a:gd name="connsiteY14" fmla="*/ 308459 h 870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2454" h="870531">
                    <a:moveTo>
                      <a:pt x="238494" y="563076"/>
                    </a:moveTo>
                    <a:lnTo>
                      <a:pt x="238494" y="715154"/>
                    </a:lnTo>
                    <a:lnTo>
                      <a:pt x="324676" y="715154"/>
                    </a:lnTo>
                    <a:lnTo>
                      <a:pt x="324676" y="563076"/>
                    </a:lnTo>
                    <a:close/>
                    <a:moveTo>
                      <a:pt x="238494" y="353251"/>
                    </a:moveTo>
                    <a:lnTo>
                      <a:pt x="238494" y="505329"/>
                    </a:lnTo>
                    <a:lnTo>
                      <a:pt x="324676" y="505329"/>
                    </a:lnTo>
                    <a:lnTo>
                      <a:pt x="324676" y="353251"/>
                    </a:lnTo>
                    <a:close/>
                    <a:moveTo>
                      <a:pt x="231227" y="0"/>
                    </a:moveTo>
                    <a:lnTo>
                      <a:pt x="462454" y="308459"/>
                    </a:lnTo>
                    <a:lnTo>
                      <a:pt x="384652" y="308459"/>
                    </a:lnTo>
                    <a:lnTo>
                      <a:pt x="384652" y="870531"/>
                    </a:lnTo>
                    <a:lnTo>
                      <a:pt x="77802" y="870531"/>
                    </a:lnTo>
                    <a:lnTo>
                      <a:pt x="77802" y="308459"/>
                    </a:lnTo>
                    <a:lnTo>
                      <a:pt x="0" y="3084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E9D7B9-A99D-42A1-86AF-20BF020E7766}"/>
                  </a:ext>
                </a:extLst>
              </p:cNvPr>
              <p:cNvSpPr/>
              <p:nvPr/>
            </p:nvSpPr>
            <p:spPr>
              <a:xfrm>
                <a:off x="7084624" y="3097854"/>
                <a:ext cx="399552" cy="1158732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9F86C0E-0CB5-4EB6-8F8E-0A0006DBC691}"/>
                  </a:ext>
                </a:extLst>
              </p:cNvPr>
              <p:cNvSpPr/>
              <p:nvPr/>
            </p:nvSpPr>
            <p:spPr>
              <a:xfrm flipH="1">
                <a:off x="4055658" y="3389508"/>
                <a:ext cx="299970" cy="869936"/>
              </a:xfrm>
              <a:custGeom>
                <a:avLst/>
                <a:gdLst>
                  <a:gd name="connsiteX0" fmla="*/ 159201 w 408118"/>
                  <a:gd name="connsiteY0" fmla="*/ 578755 h 1158732"/>
                  <a:gd name="connsiteX1" fmla="*/ 159201 w 408118"/>
                  <a:gd name="connsiteY1" fmla="*/ 665832 h 1158732"/>
                  <a:gd name="connsiteX2" fmla="*/ 248917 w 408118"/>
                  <a:gd name="connsiteY2" fmla="*/ 665832 h 1158732"/>
                  <a:gd name="connsiteX3" fmla="*/ 248917 w 408118"/>
                  <a:gd name="connsiteY3" fmla="*/ 578755 h 1158732"/>
                  <a:gd name="connsiteX4" fmla="*/ 159201 w 408118"/>
                  <a:gd name="connsiteY4" fmla="*/ 578755 h 1158732"/>
                  <a:gd name="connsiteX5" fmla="*/ 278823 w 408118"/>
                  <a:gd name="connsiteY5" fmla="*/ 576996 h 1158732"/>
                  <a:gd name="connsiteX6" fmla="*/ 278823 w 408118"/>
                  <a:gd name="connsiteY6" fmla="*/ 664073 h 1158732"/>
                  <a:gd name="connsiteX7" fmla="*/ 365020 w 408118"/>
                  <a:gd name="connsiteY7" fmla="*/ 664073 h 1158732"/>
                  <a:gd name="connsiteX8" fmla="*/ 365020 w 408118"/>
                  <a:gd name="connsiteY8" fmla="*/ 576996 h 1158732"/>
                  <a:gd name="connsiteX9" fmla="*/ 278823 w 408118"/>
                  <a:gd name="connsiteY9" fmla="*/ 576996 h 1158732"/>
                  <a:gd name="connsiteX10" fmla="*/ 43979 w 408118"/>
                  <a:gd name="connsiteY10" fmla="*/ 576996 h 1158732"/>
                  <a:gd name="connsiteX11" fmla="*/ 43979 w 408118"/>
                  <a:gd name="connsiteY11" fmla="*/ 664952 h 1158732"/>
                  <a:gd name="connsiteX12" fmla="*/ 131935 w 408118"/>
                  <a:gd name="connsiteY12" fmla="*/ 665832 h 1158732"/>
                  <a:gd name="connsiteX13" fmla="*/ 132814 w 408118"/>
                  <a:gd name="connsiteY13" fmla="*/ 576996 h 1158732"/>
                  <a:gd name="connsiteX14" fmla="*/ 43979 w 408118"/>
                  <a:gd name="connsiteY14" fmla="*/ 576996 h 1158732"/>
                  <a:gd name="connsiteX15" fmla="*/ 160960 w 408118"/>
                  <a:gd name="connsiteY15" fmla="*/ 449459 h 1158732"/>
                  <a:gd name="connsiteX16" fmla="*/ 160960 w 408118"/>
                  <a:gd name="connsiteY16" fmla="*/ 539174 h 1158732"/>
                  <a:gd name="connsiteX17" fmla="*/ 248917 w 408118"/>
                  <a:gd name="connsiteY17" fmla="*/ 539174 h 1158732"/>
                  <a:gd name="connsiteX18" fmla="*/ 248917 w 408118"/>
                  <a:gd name="connsiteY18" fmla="*/ 449459 h 1158732"/>
                  <a:gd name="connsiteX19" fmla="*/ 160960 w 408118"/>
                  <a:gd name="connsiteY19" fmla="*/ 449459 h 1158732"/>
                  <a:gd name="connsiteX20" fmla="*/ 44858 w 408118"/>
                  <a:gd name="connsiteY20" fmla="*/ 449459 h 1158732"/>
                  <a:gd name="connsiteX21" fmla="*/ 44858 w 408118"/>
                  <a:gd name="connsiteY21" fmla="*/ 539174 h 1158732"/>
                  <a:gd name="connsiteX22" fmla="*/ 131935 w 408118"/>
                  <a:gd name="connsiteY22" fmla="*/ 539174 h 1158732"/>
                  <a:gd name="connsiteX23" fmla="*/ 131935 w 408118"/>
                  <a:gd name="connsiteY23" fmla="*/ 449459 h 1158732"/>
                  <a:gd name="connsiteX24" fmla="*/ 44858 w 408118"/>
                  <a:gd name="connsiteY24" fmla="*/ 449459 h 1158732"/>
                  <a:gd name="connsiteX25" fmla="*/ 278823 w 408118"/>
                  <a:gd name="connsiteY25" fmla="*/ 448579 h 1158732"/>
                  <a:gd name="connsiteX26" fmla="*/ 278823 w 408118"/>
                  <a:gd name="connsiteY26" fmla="*/ 538295 h 1158732"/>
                  <a:gd name="connsiteX27" fmla="*/ 365020 w 408118"/>
                  <a:gd name="connsiteY27" fmla="*/ 538295 h 1158732"/>
                  <a:gd name="connsiteX28" fmla="*/ 365020 w 408118"/>
                  <a:gd name="connsiteY28" fmla="*/ 448579 h 1158732"/>
                  <a:gd name="connsiteX29" fmla="*/ 278823 w 408118"/>
                  <a:gd name="connsiteY29" fmla="*/ 448579 h 1158732"/>
                  <a:gd name="connsiteX30" fmla="*/ 277943 w 408118"/>
                  <a:gd name="connsiteY30" fmla="*/ 318403 h 1158732"/>
                  <a:gd name="connsiteX31" fmla="*/ 277943 w 408118"/>
                  <a:gd name="connsiteY31" fmla="*/ 408999 h 1158732"/>
                  <a:gd name="connsiteX32" fmla="*/ 366779 w 408118"/>
                  <a:gd name="connsiteY32" fmla="*/ 408999 h 1158732"/>
                  <a:gd name="connsiteX33" fmla="*/ 366779 w 408118"/>
                  <a:gd name="connsiteY33" fmla="*/ 318403 h 1158732"/>
                  <a:gd name="connsiteX34" fmla="*/ 277943 w 408118"/>
                  <a:gd name="connsiteY34" fmla="*/ 318403 h 1158732"/>
                  <a:gd name="connsiteX35" fmla="*/ 159201 w 408118"/>
                  <a:gd name="connsiteY35" fmla="*/ 318403 h 1158732"/>
                  <a:gd name="connsiteX36" fmla="*/ 159201 w 408118"/>
                  <a:gd name="connsiteY36" fmla="*/ 407239 h 1158732"/>
                  <a:gd name="connsiteX37" fmla="*/ 249797 w 408118"/>
                  <a:gd name="connsiteY37" fmla="*/ 407239 h 1158732"/>
                  <a:gd name="connsiteX38" fmla="*/ 249797 w 408118"/>
                  <a:gd name="connsiteY38" fmla="*/ 318403 h 1158732"/>
                  <a:gd name="connsiteX39" fmla="*/ 159201 w 408118"/>
                  <a:gd name="connsiteY39" fmla="*/ 318403 h 1158732"/>
                  <a:gd name="connsiteX40" fmla="*/ 43979 w 408118"/>
                  <a:gd name="connsiteY40" fmla="*/ 318403 h 1158732"/>
                  <a:gd name="connsiteX41" fmla="*/ 43979 w 408118"/>
                  <a:gd name="connsiteY41" fmla="*/ 408119 h 1158732"/>
                  <a:gd name="connsiteX42" fmla="*/ 131935 w 408118"/>
                  <a:gd name="connsiteY42" fmla="*/ 408119 h 1158732"/>
                  <a:gd name="connsiteX43" fmla="*/ 131935 w 408118"/>
                  <a:gd name="connsiteY43" fmla="*/ 318403 h 1158732"/>
                  <a:gd name="connsiteX44" fmla="*/ 43979 w 408118"/>
                  <a:gd name="connsiteY44" fmla="*/ 318403 h 1158732"/>
                  <a:gd name="connsiteX45" fmla="*/ 43098 w 408118"/>
                  <a:gd name="connsiteY45" fmla="*/ 187348 h 1158732"/>
                  <a:gd name="connsiteX46" fmla="*/ 43098 w 408118"/>
                  <a:gd name="connsiteY46" fmla="*/ 279702 h 1158732"/>
                  <a:gd name="connsiteX47" fmla="*/ 132814 w 408118"/>
                  <a:gd name="connsiteY47" fmla="*/ 279702 h 1158732"/>
                  <a:gd name="connsiteX48" fmla="*/ 132814 w 408118"/>
                  <a:gd name="connsiteY48" fmla="*/ 187348 h 1158732"/>
                  <a:gd name="connsiteX49" fmla="*/ 43098 w 408118"/>
                  <a:gd name="connsiteY49" fmla="*/ 187348 h 1158732"/>
                  <a:gd name="connsiteX50" fmla="*/ 43979 w 408118"/>
                  <a:gd name="connsiteY50" fmla="*/ 60690 h 1158732"/>
                  <a:gd name="connsiteX51" fmla="*/ 43979 w 408118"/>
                  <a:gd name="connsiteY51" fmla="*/ 152166 h 1158732"/>
                  <a:gd name="connsiteX52" fmla="*/ 133694 w 408118"/>
                  <a:gd name="connsiteY52" fmla="*/ 152166 h 1158732"/>
                  <a:gd name="connsiteX53" fmla="*/ 133694 w 408118"/>
                  <a:gd name="connsiteY53" fmla="*/ 60690 h 1158732"/>
                  <a:gd name="connsiteX54" fmla="*/ 43979 w 408118"/>
                  <a:gd name="connsiteY54" fmla="*/ 60690 h 1158732"/>
                  <a:gd name="connsiteX55" fmla="*/ 0 w 408118"/>
                  <a:gd name="connsiteY55" fmla="*/ 0 h 1158732"/>
                  <a:gd name="connsiteX56" fmla="*/ 155702 w 408118"/>
                  <a:gd name="connsiteY56" fmla="*/ 0 h 1158732"/>
                  <a:gd name="connsiteX57" fmla="*/ 155702 w 408118"/>
                  <a:gd name="connsiteY57" fmla="*/ 281913 h 1158732"/>
                  <a:gd name="connsiteX58" fmla="*/ 277943 w 408118"/>
                  <a:gd name="connsiteY58" fmla="*/ 281913 h 1158732"/>
                  <a:gd name="connsiteX59" fmla="*/ 277943 w 408118"/>
                  <a:gd name="connsiteY59" fmla="*/ 282341 h 1158732"/>
                  <a:gd name="connsiteX60" fmla="*/ 366779 w 408118"/>
                  <a:gd name="connsiteY60" fmla="*/ 282341 h 1158732"/>
                  <a:gd name="connsiteX61" fmla="*/ 366779 w 408118"/>
                  <a:gd name="connsiteY61" fmla="*/ 281913 h 1158732"/>
                  <a:gd name="connsiteX62" fmla="*/ 408118 w 408118"/>
                  <a:gd name="connsiteY62" fmla="*/ 281913 h 1158732"/>
                  <a:gd name="connsiteX63" fmla="*/ 408118 w 408118"/>
                  <a:gd name="connsiteY63" fmla="*/ 1158732 h 1158732"/>
                  <a:gd name="connsiteX64" fmla="*/ 0 w 408118"/>
                  <a:gd name="connsiteY64" fmla="*/ 1158732 h 1158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08118" h="1158732">
                    <a:moveTo>
                      <a:pt x="159201" y="578755"/>
                    </a:moveTo>
                    <a:cubicBezTo>
                      <a:pt x="159201" y="608660"/>
                      <a:pt x="159201" y="638565"/>
                      <a:pt x="159201" y="665832"/>
                    </a:cubicBezTo>
                    <a:cubicBezTo>
                      <a:pt x="189986" y="668470"/>
                      <a:pt x="222530" y="665832"/>
                      <a:pt x="248917" y="665832"/>
                    </a:cubicBezTo>
                    <a:cubicBezTo>
                      <a:pt x="248917" y="634168"/>
                      <a:pt x="248917" y="608660"/>
                      <a:pt x="248917" y="578755"/>
                    </a:cubicBezTo>
                    <a:cubicBezTo>
                      <a:pt x="217253" y="578755"/>
                      <a:pt x="188227" y="578755"/>
                      <a:pt x="159201" y="578755"/>
                    </a:cubicBezTo>
                    <a:close/>
                    <a:moveTo>
                      <a:pt x="278823" y="576996"/>
                    </a:moveTo>
                    <a:cubicBezTo>
                      <a:pt x="278823" y="606901"/>
                      <a:pt x="278823" y="632408"/>
                      <a:pt x="278823" y="664073"/>
                    </a:cubicBezTo>
                    <a:cubicBezTo>
                      <a:pt x="311366" y="664073"/>
                      <a:pt x="346549" y="664952"/>
                      <a:pt x="365020" y="664073"/>
                    </a:cubicBezTo>
                    <a:cubicBezTo>
                      <a:pt x="365020" y="632408"/>
                      <a:pt x="365020" y="606021"/>
                      <a:pt x="365020" y="576996"/>
                    </a:cubicBezTo>
                    <a:cubicBezTo>
                      <a:pt x="335114" y="576996"/>
                      <a:pt x="306968" y="576996"/>
                      <a:pt x="278823" y="576996"/>
                    </a:cubicBezTo>
                    <a:close/>
                    <a:moveTo>
                      <a:pt x="43979" y="576996"/>
                    </a:moveTo>
                    <a:cubicBezTo>
                      <a:pt x="43979" y="605142"/>
                      <a:pt x="43979" y="638565"/>
                      <a:pt x="43979" y="664952"/>
                    </a:cubicBezTo>
                    <a:cubicBezTo>
                      <a:pt x="81799" y="664952"/>
                      <a:pt x="105548" y="664073"/>
                      <a:pt x="131935" y="665832"/>
                    </a:cubicBezTo>
                    <a:cubicBezTo>
                      <a:pt x="131935" y="631529"/>
                      <a:pt x="132814" y="602503"/>
                      <a:pt x="132814" y="576996"/>
                    </a:cubicBezTo>
                    <a:cubicBezTo>
                      <a:pt x="102030" y="576996"/>
                      <a:pt x="73884" y="576996"/>
                      <a:pt x="43979" y="576996"/>
                    </a:cubicBezTo>
                    <a:close/>
                    <a:moveTo>
                      <a:pt x="160960" y="449459"/>
                    </a:moveTo>
                    <a:cubicBezTo>
                      <a:pt x="160960" y="481123"/>
                      <a:pt x="160960" y="509268"/>
                      <a:pt x="160960" y="539174"/>
                    </a:cubicBezTo>
                    <a:cubicBezTo>
                      <a:pt x="189986" y="539174"/>
                      <a:pt x="217253" y="539174"/>
                      <a:pt x="248917" y="539174"/>
                    </a:cubicBezTo>
                    <a:cubicBezTo>
                      <a:pt x="248917" y="506630"/>
                      <a:pt x="248917" y="477604"/>
                      <a:pt x="248917" y="449459"/>
                    </a:cubicBezTo>
                    <a:cubicBezTo>
                      <a:pt x="218132" y="449459"/>
                      <a:pt x="189107" y="449459"/>
                      <a:pt x="160960" y="449459"/>
                    </a:cubicBezTo>
                    <a:close/>
                    <a:moveTo>
                      <a:pt x="44858" y="449459"/>
                    </a:moveTo>
                    <a:cubicBezTo>
                      <a:pt x="44858" y="481123"/>
                      <a:pt x="44858" y="509268"/>
                      <a:pt x="44858" y="539174"/>
                    </a:cubicBezTo>
                    <a:cubicBezTo>
                      <a:pt x="75643" y="539174"/>
                      <a:pt x="102910" y="539174"/>
                      <a:pt x="131935" y="539174"/>
                    </a:cubicBezTo>
                    <a:cubicBezTo>
                      <a:pt x="131935" y="505751"/>
                      <a:pt x="131935" y="477604"/>
                      <a:pt x="131935" y="449459"/>
                    </a:cubicBezTo>
                    <a:cubicBezTo>
                      <a:pt x="100271" y="449459"/>
                      <a:pt x="72125" y="449459"/>
                      <a:pt x="44858" y="449459"/>
                    </a:cubicBezTo>
                    <a:close/>
                    <a:moveTo>
                      <a:pt x="278823" y="448579"/>
                    </a:moveTo>
                    <a:cubicBezTo>
                      <a:pt x="278823" y="479364"/>
                      <a:pt x="278823" y="508389"/>
                      <a:pt x="278823" y="538295"/>
                    </a:cubicBezTo>
                    <a:cubicBezTo>
                      <a:pt x="308727" y="538295"/>
                      <a:pt x="335994" y="538295"/>
                      <a:pt x="365020" y="538295"/>
                    </a:cubicBezTo>
                    <a:cubicBezTo>
                      <a:pt x="365020" y="507510"/>
                      <a:pt x="365020" y="478484"/>
                      <a:pt x="365020" y="448579"/>
                    </a:cubicBezTo>
                    <a:cubicBezTo>
                      <a:pt x="335994" y="448579"/>
                      <a:pt x="308727" y="448579"/>
                      <a:pt x="278823" y="448579"/>
                    </a:cubicBezTo>
                    <a:close/>
                    <a:moveTo>
                      <a:pt x="277943" y="318403"/>
                    </a:moveTo>
                    <a:cubicBezTo>
                      <a:pt x="277943" y="350067"/>
                      <a:pt x="277943" y="379094"/>
                      <a:pt x="277943" y="408999"/>
                    </a:cubicBezTo>
                    <a:cubicBezTo>
                      <a:pt x="309607" y="408999"/>
                      <a:pt x="337753" y="408999"/>
                      <a:pt x="366779" y="408999"/>
                    </a:cubicBezTo>
                    <a:cubicBezTo>
                      <a:pt x="366779" y="378214"/>
                      <a:pt x="366779" y="349187"/>
                      <a:pt x="366779" y="318403"/>
                    </a:cubicBezTo>
                    <a:cubicBezTo>
                      <a:pt x="336873" y="318403"/>
                      <a:pt x="307848" y="318403"/>
                      <a:pt x="277943" y="318403"/>
                    </a:cubicBezTo>
                    <a:close/>
                    <a:moveTo>
                      <a:pt x="159201" y="318403"/>
                    </a:moveTo>
                    <a:cubicBezTo>
                      <a:pt x="159201" y="349187"/>
                      <a:pt x="159201" y="378214"/>
                      <a:pt x="159201" y="407239"/>
                    </a:cubicBezTo>
                    <a:cubicBezTo>
                      <a:pt x="190866" y="407239"/>
                      <a:pt x="219892" y="407239"/>
                      <a:pt x="249797" y="407239"/>
                    </a:cubicBezTo>
                    <a:cubicBezTo>
                      <a:pt x="249797" y="376454"/>
                      <a:pt x="249797" y="349187"/>
                      <a:pt x="249797" y="318403"/>
                    </a:cubicBezTo>
                    <a:cubicBezTo>
                      <a:pt x="217253" y="318403"/>
                      <a:pt x="188227" y="318403"/>
                      <a:pt x="159201" y="318403"/>
                    </a:cubicBezTo>
                    <a:close/>
                    <a:moveTo>
                      <a:pt x="43979" y="318403"/>
                    </a:moveTo>
                    <a:cubicBezTo>
                      <a:pt x="43979" y="349187"/>
                      <a:pt x="43979" y="378214"/>
                      <a:pt x="43979" y="408119"/>
                    </a:cubicBezTo>
                    <a:cubicBezTo>
                      <a:pt x="74764" y="408119"/>
                      <a:pt x="102910" y="408119"/>
                      <a:pt x="131935" y="408119"/>
                    </a:cubicBezTo>
                    <a:cubicBezTo>
                      <a:pt x="131935" y="376454"/>
                      <a:pt x="131935" y="347429"/>
                      <a:pt x="131935" y="318403"/>
                    </a:cubicBezTo>
                    <a:cubicBezTo>
                      <a:pt x="100271" y="318403"/>
                      <a:pt x="72125" y="318403"/>
                      <a:pt x="43979" y="318403"/>
                    </a:cubicBezTo>
                    <a:close/>
                    <a:moveTo>
                      <a:pt x="43098" y="187348"/>
                    </a:moveTo>
                    <a:cubicBezTo>
                      <a:pt x="43098" y="219892"/>
                      <a:pt x="43098" y="249797"/>
                      <a:pt x="43098" y="279702"/>
                    </a:cubicBezTo>
                    <a:cubicBezTo>
                      <a:pt x="74764" y="279702"/>
                      <a:pt x="104668" y="279702"/>
                      <a:pt x="132814" y="279702"/>
                    </a:cubicBezTo>
                    <a:cubicBezTo>
                      <a:pt x="132814" y="247159"/>
                      <a:pt x="132814" y="218133"/>
                      <a:pt x="132814" y="187348"/>
                    </a:cubicBezTo>
                    <a:cubicBezTo>
                      <a:pt x="102030" y="187348"/>
                      <a:pt x="73884" y="187348"/>
                      <a:pt x="43098" y="187348"/>
                    </a:cubicBezTo>
                    <a:close/>
                    <a:moveTo>
                      <a:pt x="43979" y="60690"/>
                    </a:moveTo>
                    <a:cubicBezTo>
                      <a:pt x="43979" y="93234"/>
                      <a:pt x="43979" y="122259"/>
                      <a:pt x="43979" y="152166"/>
                    </a:cubicBezTo>
                    <a:cubicBezTo>
                      <a:pt x="75643" y="152166"/>
                      <a:pt x="103789" y="152166"/>
                      <a:pt x="133694" y="152166"/>
                    </a:cubicBezTo>
                    <a:cubicBezTo>
                      <a:pt x="133694" y="121380"/>
                      <a:pt x="133694" y="93234"/>
                      <a:pt x="133694" y="60690"/>
                    </a:cubicBezTo>
                    <a:cubicBezTo>
                      <a:pt x="101151" y="60690"/>
                      <a:pt x="72125" y="60690"/>
                      <a:pt x="43979" y="60690"/>
                    </a:cubicBezTo>
                    <a:close/>
                    <a:moveTo>
                      <a:pt x="0" y="0"/>
                    </a:moveTo>
                    <a:lnTo>
                      <a:pt x="155702" y="0"/>
                    </a:lnTo>
                    <a:lnTo>
                      <a:pt x="155702" y="281913"/>
                    </a:lnTo>
                    <a:lnTo>
                      <a:pt x="277943" y="281913"/>
                    </a:lnTo>
                    <a:lnTo>
                      <a:pt x="277943" y="282341"/>
                    </a:lnTo>
                    <a:cubicBezTo>
                      <a:pt x="307848" y="282341"/>
                      <a:pt x="334235" y="282341"/>
                      <a:pt x="366779" y="282341"/>
                    </a:cubicBezTo>
                    <a:lnTo>
                      <a:pt x="366779" y="281913"/>
                    </a:lnTo>
                    <a:lnTo>
                      <a:pt x="408118" y="281913"/>
                    </a:lnTo>
                    <a:lnTo>
                      <a:pt x="408118" y="1158732"/>
                    </a:lnTo>
                    <a:lnTo>
                      <a:pt x="0" y="115873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32B4121F-35D3-406C-AC4E-20079B6E26F5}"/>
              </a:ext>
            </a:extLst>
          </p:cNvPr>
          <p:cNvSpPr/>
          <p:nvPr/>
        </p:nvSpPr>
        <p:spPr>
          <a:xfrm>
            <a:off x="3765130" y="3802333"/>
            <a:ext cx="4690951" cy="464687"/>
          </a:xfrm>
          <a:custGeom>
            <a:avLst/>
            <a:gdLst>
              <a:gd name="connsiteX0" fmla="*/ 0 w 4466492"/>
              <a:gd name="connsiteY0" fmla="*/ 211016 h 211016"/>
              <a:gd name="connsiteX1" fmla="*/ 2321169 w 4466492"/>
              <a:gd name="connsiteY1" fmla="*/ 0 h 211016"/>
              <a:gd name="connsiteX2" fmla="*/ 4466492 w 4466492"/>
              <a:gd name="connsiteY2" fmla="*/ 0 h 211016"/>
              <a:gd name="connsiteX3" fmla="*/ 2057400 w 4466492"/>
              <a:gd name="connsiteY3" fmla="*/ 123093 h 211016"/>
              <a:gd name="connsiteX4" fmla="*/ 0 w 4466492"/>
              <a:gd name="connsiteY4" fmla="*/ 211016 h 211016"/>
              <a:gd name="connsiteX0" fmla="*/ 0 w 4466492"/>
              <a:gd name="connsiteY0" fmla="*/ 361271 h 361271"/>
              <a:gd name="connsiteX1" fmla="*/ 2321169 w 4466492"/>
              <a:gd name="connsiteY1" fmla="*/ 150255 h 361271"/>
              <a:gd name="connsiteX2" fmla="*/ 4466492 w 4466492"/>
              <a:gd name="connsiteY2" fmla="*/ 150255 h 361271"/>
              <a:gd name="connsiteX3" fmla="*/ 2057400 w 4466492"/>
              <a:gd name="connsiteY3" fmla="*/ 273348 h 361271"/>
              <a:gd name="connsiteX4" fmla="*/ 0 w 4466492"/>
              <a:gd name="connsiteY4" fmla="*/ 361271 h 361271"/>
              <a:gd name="connsiteX0" fmla="*/ 0 w 4466492"/>
              <a:gd name="connsiteY0" fmla="*/ 361271 h 439870"/>
              <a:gd name="connsiteX1" fmla="*/ 2321169 w 4466492"/>
              <a:gd name="connsiteY1" fmla="*/ 150255 h 439870"/>
              <a:gd name="connsiteX2" fmla="*/ 4466492 w 4466492"/>
              <a:gd name="connsiteY2" fmla="*/ 150255 h 439870"/>
              <a:gd name="connsiteX3" fmla="*/ 2057400 w 4466492"/>
              <a:gd name="connsiteY3" fmla="*/ 273348 h 439870"/>
              <a:gd name="connsiteX4" fmla="*/ 0 w 4466492"/>
              <a:gd name="connsiteY4" fmla="*/ 361271 h 439870"/>
              <a:gd name="connsiteX0" fmla="*/ 0 w 4466492"/>
              <a:gd name="connsiteY0" fmla="*/ 211016 h 289615"/>
              <a:gd name="connsiteX1" fmla="*/ 4466492 w 4466492"/>
              <a:gd name="connsiteY1" fmla="*/ 0 h 289615"/>
              <a:gd name="connsiteX2" fmla="*/ 2057400 w 4466492"/>
              <a:gd name="connsiteY2" fmla="*/ 123093 h 289615"/>
              <a:gd name="connsiteX3" fmla="*/ 0 w 4466492"/>
              <a:gd name="connsiteY3" fmla="*/ 211016 h 289615"/>
              <a:gd name="connsiteX0" fmla="*/ 0 w 4466492"/>
              <a:gd name="connsiteY0" fmla="*/ 384499 h 463098"/>
              <a:gd name="connsiteX1" fmla="*/ 4466492 w 4466492"/>
              <a:gd name="connsiteY1" fmla="*/ 173483 h 463098"/>
              <a:gd name="connsiteX2" fmla="*/ 2057400 w 4466492"/>
              <a:gd name="connsiteY2" fmla="*/ 296576 h 463098"/>
              <a:gd name="connsiteX3" fmla="*/ 0 w 4466492"/>
              <a:gd name="connsiteY3" fmla="*/ 384499 h 463098"/>
              <a:gd name="connsiteX0" fmla="*/ 0 w 4466492"/>
              <a:gd name="connsiteY0" fmla="*/ 432630 h 511229"/>
              <a:gd name="connsiteX1" fmla="*/ 4466492 w 4466492"/>
              <a:gd name="connsiteY1" fmla="*/ 221614 h 511229"/>
              <a:gd name="connsiteX2" fmla="*/ 2057400 w 4466492"/>
              <a:gd name="connsiteY2" fmla="*/ 344707 h 511229"/>
              <a:gd name="connsiteX3" fmla="*/ 0 w 4466492"/>
              <a:gd name="connsiteY3" fmla="*/ 432630 h 511229"/>
              <a:gd name="connsiteX0" fmla="*/ 0 w 4466492"/>
              <a:gd name="connsiteY0" fmla="*/ 342947 h 421546"/>
              <a:gd name="connsiteX1" fmla="*/ 4466492 w 4466492"/>
              <a:gd name="connsiteY1" fmla="*/ 131931 h 421546"/>
              <a:gd name="connsiteX2" fmla="*/ 2057400 w 4466492"/>
              <a:gd name="connsiteY2" fmla="*/ 255024 h 421546"/>
              <a:gd name="connsiteX3" fmla="*/ 0 w 4466492"/>
              <a:gd name="connsiteY3" fmla="*/ 342947 h 421546"/>
              <a:gd name="connsiteX0" fmla="*/ 0 w 4466492"/>
              <a:gd name="connsiteY0" fmla="*/ 313032 h 391631"/>
              <a:gd name="connsiteX1" fmla="*/ 4466492 w 4466492"/>
              <a:gd name="connsiteY1" fmla="*/ 102016 h 391631"/>
              <a:gd name="connsiteX2" fmla="*/ 2057400 w 4466492"/>
              <a:gd name="connsiteY2" fmla="*/ 225109 h 391631"/>
              <a:gd name="connsiteX3" fmla="*/ 0 w 4466492"/>
              <a:gd name="connsiteY3" fmla="*/ 313032 h 391631"/>
              <a:gd name="connsiteX0" fmla="*/ 0 w 4466492"/>
              <a:gd name="connsiteY0" fmla="*/ 327389 h 405988"/>
              <a:gd name="connsiteX1" fmla="*/ 4466492 w 4466492"/>
              <a:gd name="connsiteY1" fmla="*/ 116373 h 405988"/>
              <a:gd name="connsiteX2" fmla="*/ 2057400 w 4466492"/>
              <a:gd name="connsiteY2" fmla="*/ 239466 h 405988"/>
              <a:gd name="connsiteX3" fmla="*/ 0 w 4466492"/>
              <a:gd name="connsiteY3" fmla="*/ 327389 h 405988"/>
              <a:gd name="connsiteX0" fmla="*/ 0 w 4466492"/>
              <a:gd name="connsiteY0" fmla="*/ 371163 h 449762"/>
              <a:gd name="connsiteX1" fmla="*/ 4466492 w 4466492"/>
              <a:gd name="connsiteY1" fmla="*/ 160147 h 449762"/>
              <a:gd name="connsiteX2" fmla="*/ 2057400 w 4466492"/>
              <a:gd name="connsiteY2" fmla="*/ 283240 h 449762"/>
              <a:gd name="connsiteX3" fmla="*/ 0 w 4466492"/>
              <a:gd name="connsiteY3" fmla="*/ 371163 h 449762"/>
              <a:gd name="connsiteX0" fmla="*/ 0 w 4466492"/>
              <a:gd name="connsiteY0" fmla="*/ 359671 h 438270"/>
              <a:gd name="connsiteX1" fmla="*/ 4466492 w 4466492"/>
              <a:gd name="connsiteY1" fmla="*/ 148655 h 438270"/>
              <a:gd name="connsiteX2" fmla="*/ 2057400 w 4466492"/>
              <a:gd name="connsiteY2" fmla="*/ 271748 h 438270"/>
              <a:gd name="connsiteX3" fmla="*/ 0 w 4466492"/>
              <a:gd name="connsiteY3" fmla="*/ 359671 h 438270"/>
              <a:gd name="connsiteX0" fmla="*/ 0 w 4466492"/>
              <a:gd name="connsiteY0" fmla="*/ 364024 h 442623"/>
              <a:gd name="connsiteX1" fmla="*/ 4466492 w 4466492"/>
              <a:gd name="connsiteY1" fmla="*/ 153008 h 442623"/>
              <a:gd name="connsiteX2" fmla="*/ 2057400 w 4466492"/>
              <a:gd name="connsiteY2" fmla="*/ 276101 h 442623"/>
              <a:gd name="connsiteX3" fmla="*/ 0 w 4466492"/>
              <a:gd name="connsiteY3" fmla="*/ 364024 h 442623"/>
              <a:gd name="connsiteX0" fmla="*/ 0 w 4466492"/>
              <a:gd name="connsiteY0" fmla="*/ 372025 h 450624"/>
              <a:gd name="connsiteX1" fmla="*/ 4466492 w 4466492"/>
              <a:gd name="connsiteY1" fmla="*/ 161009 h 450624"/>
              <a:gd name="connsiteX2" fmla="*/ 2057400 w 4466492"/>
              <a:gd name="connsiteY2" fmla="*/ 284102 h 450624"/>
              <a:gd name="connsiteX3" fmla="*/ 0 w 4466492"/>
              <a:gd name="connsiteY3" fmla="*/ 372025 h 450624"/>
              <a:gd name="connsiteX0" fmla="*/ 0 w 4466492"/>
              <a:gd name="connsiteY0" fmla="*/ 378529 h 457128"/>
              <a:gd name="connsiteX1" fmla="*/ 4466492 w 4466492"/>
              <a:gd name="connsiteY1" fmla="*/ 167513 h 457128"/>
              <a:gd name="connsiteX2" fmla="*/ 2057400 w 4466492"/>
              <a:gd name="connsiteY2" fmla="*/ 290606 h 457128"/>
              <a:gd name="connsiteX3" fmla="*/ 0 w 4466492"/>
              <a:gd name="connsiteY3" fmla="*/ 378529 h 457128"/>
              <a:gd name="connsiteX0" fmla="*/ 0 w 4466492"/>
              <a:gd name="connsiteY0" fmla="*/ 378529 h 458597"/>
              <a:gd name="connsiteX1" fmla="*/ 4466492 w 4466492"/>
              <a:gd name="connsiteY1" fmla="*/ 167513 h 458597"/>
              <a:gd name="connsiteX2" fmla="*/ 2057400 w 4466492"/>
              <a:gd name="connsiteY2" fmla="*/ 290606 h 458597"/>
              <a:gd name="connsiteX3" fmla="*/ 0 w 4466492"/>
              <a:gd name="connsiteY3" fmla="*/ 378529 h 458597"/>
              <a:gd name="connsiteX0" fmla="*/ 0 w 4466492"/>
              <a:gd name="connsiteY0" fmla="*/ 378529 h 378529"/>
              <a:gd name="connsiteX1" fmla="*/ 4466492 w 4466492"/>
              <a:gd name="connsiteY1" fmla="*/ 167513 h 378529"/>
              <a:gd name="connsiteX2" fmla="*/ 0 w 4466492"/>
              <a:gd name="connsiteY2" fmla="*/ 378529 h 378529"/>
              <a:gd name="connsiteX0" fmla="*/ 0 w 4466492"/>
              <a:gd name="connsiteY0" fmla="*/ 378529 h 497014"/>
              <a:gd name="connsiteX1" fmla="*/ 4466492 w 4466492"/>
              <a:gd name="connsiteY1" fmla="*/ 167513 h 497014"/>
              <a:gd name="connsiteX2" fmla="*/ 0 w 4466492"/>
              <a:gd name="connsiteY2" fmla="*/ 378529 h 497014"/>
              <a:gd name="connsiteX0" fmla="*/ 0 w 4466492"/>
              <a:gd name="connsiteY0" fmla="*/ 378529 h 392160"/>
              <a:gd name="connsiteX1" fmla="*/ 4466492 w 4466492"/>
              <a:gd name="connsiteY1" fmla="*/ 167513 h 392160"/>
              <a:gd name="connsiteX2" fmla="*/ 0 w 4466492"/>
              <a:gd name="connsiteY2" fmla="*/ 378529 h 392160"/>
              <a:gd name="connsiteX0" fmla="*/ 0 w 4466492"/>
              <a:gd name="connsiteY0" fmla="*/ 378529 h 378529"/>
              <a:gd name="connsiteX1" fmla="*/ 4466492 w 4466492"/>
              <a:gd name="connsiteY1" fmla="*/ 167513 h 378529"/>
              <a:gd name="connsiteX2" fmla="*/ 0 w 4466492"/>
              <a:gd name="connsiteY2" fmla="*/ 378529 h 378529"/>
              <a:gd name="connsiteX0" fmla="*/ 0 w 4466492"/>
              <a:gd name="connsiteY0" fmla="*/ 378529 h 446473"/>
              <a:gd name="connsiteX1" fmla="*/ 4466492 w 4466492"/>
              <a:gd name="connsiteY1" fmla="*/ 167513 h 446473"/>
              <a:gd name="connsiteX2" fmla="*/ 0 w 4466492"/>
              <a:gd name="connsiteY2" fmla="*/ 378529 h 446473"/>
              <a:gd name="connsiteX0" fmla="*/ 0 w 4466492"/>
              <a:gd name="connsiteY0" fmla="*/ 378529 h 449292"/>
              <a:gd name="connsiteX1" fmla="*/ 4466492 w 4466492"/>
              <a:gd name="connsiteY1" fmla="*/ 167513 h 449292"/>
              <a:gd name="connsiteX2" fmla="*/ 0 w 4466492"/>
              <a:gd name="connsiteY2" fmla="*/ 378529 h 449292"/>
              <a:gd name="connsiteX0" fmla="*/ 0 w 4466492"/>
              <a:gd name="connsiteY0" fmla="*/ 378529 h 448819"/>
              <a:gd name="connsiteX1" fmla="*/ 4466492 w 4466492"/>
              <a:gd name="connsiteY1" fmla="*/ 167513 h 448819"/>
              <a:gd name="connsiteX2" fmla="*/ 0 w 4466492"/>
              <a:gd name="connsiteY2" fmla="*/ 378529 h 448819"/>
              <a:gd name="connsiteX0" fmla="*/ 0 w 4466492"/>
              <a:gd name="connsiteY0" fmla="*/ 378529 h 448819"/>
              <a:gd name="connsiteX1" fmla="*/ 4466492 w 4466492"/>
              <a:gd name="connsiteY1" fmla="*/ 167513 h 448819"/>
              <a:gd name="connsiteX2" fmla="*/ 0 w 4466492"/>
              <a:gd name="connsiteY2" fmla="*/ 378529 h 448819"/>
              <a:gd name="connsiteX0" fmla="*/ 0 w 4466492"/>
              <a:gd name="connsiteY0" fmla="*/ 378529 h 448819"/>
              <a:gd name="connsiteX1" fmla="*/ 4466492 w 4466492"/>
              <a:gd name="connsiteY1" fmla="*/ 167513 h 448819"/>
              <a:gd name="connsiteX2" fmla="*/ 0 w 4466492"/>
              <a:gd name="connsiteY2" fmla="*/ 378529 h 448819"/>
              <a:gd name="connsiteX0" fmla="*/ 0 w 4466492"/>
              <a:gd name="connsiteY0" fmla="*/ 378529 h 452165"/>
              <a:gd name="connsiteX1" fmla="*/ 4466492 w 4466492"/>
              <a:gd name="connsiteY1" fmla="*/ 167513 h 452165"/>
              <a:gd name="connsiteX2" fmla="*/ 0 w 4466492"/>
              <a:gd name="connsiteY2" fmla="*/ 378529 h 452165"/>
              <a:gd name="connsiteX0" fmla="*/ 0 w 4466492"/>
              <a:gd name="connsiteY0" fmla="*/ 378529 h 450722"/>
              <a:gd name="connsiteX1" fmla="*/ 4466492 w 4466492"/>
              <a:gd name="connsiteY1" fmla="*/ 167513 h 450722"/>
              <a:gd name="connsiteX2" fmla="*/ 0 w 4466492"/>
              <a:gd name="connsiteY2" fmla="*/ 378529 h 450722"/>
              <a:gd name="connsiteX0" fmla="*/ 0 w 4466492"/>
              <a:gd name="connsiteY0" fmla="*/ 372609 h 444802"/>
              <a:gd name="connsiteX1" fmla="*/ 4466492 w 4466492"/>
              <a:gd name="connsiteY1" fmla="*/ 161593 h 444802"/>
              <a:gd name="connsiteX2" fmla="*/ 0 w 4466492"/>
              <a:gd name="connsiteY2" fmla="*/ 372609 h 444802"/>
              <a:gd name="connsiteX0" fmla="*/ 0 w 4466492"/>
              <a:gd name="connsiteY0" fmla="*/ 372609 h 444802"/>
              <a:gd name="connsiteX1" fmla="*/ 4466492 w 4466492"/>
              <a:gd name="connsiteY1" fmla="*/ 161593 h 444802"/>
              <a:gd name="connsiteX2" fmla="*/ 0 w 4466492"/>
              <a:gd name="connsiteY2" fmla="*/ 372609 h 444802"/>
              <a:gd name="connsiteX0" fmla="*/ 0 w 4466492"/>
              <a:gd name="connsiteY0" fmla="*/ 372609 h 445281"/>
              <a:gd name="connsiteX1" fmla="*/ 4466492 w 4466492"/>
              <a:gd name="connsiteY1" fmla="*/ 161593 h 445281"/>
              <a:gd name="connsiteX2" fmla="*/ 0 w 4466492"/>
              <a:gd name="connsiteY2" fmla="*/ 372609 h 445281"/>
              <a:gd name="connsiteX0" fmla="*/ 0 w 4466492"/>
              <a:gd name="connsiteY0" fmla="*/ 372609 h 442453"/>
              <a:gd name="connsiteX1" fmla="*/ 4466492 w 4466492"/>
              <a:gd name="connsiteY1" fmla="*/ 161593 h 442453"/>
              <a:gd name="connsiteX2" fmla="*/ 0 w 4466492"/>
              <a:gd name="connsiteY2" fmla="*/ 372609 h 44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6492" h="442453">
                <a:moveTo>
                  <a:pt x="0" y="372609"/>
                </a:moveTo>
                <a:cubicBezTo>
                  <a:pt x="2062834" y="-612130"/>
                  <a:pt x="1959808" y="732516"/>
                  <a:pt x="4466492" y="161593"/>
                </a:cubicBezTo>
                <a:cubicBezTo>
                  <a:pt x="2190074" y="992819"/>
                  <a:pt x="2273080" y="-358501"/>
                  <a:pt x="0" y="3726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Placeholder 1">
            <a:extLst>
              <a:ext uri="{FF2B5EF4-FFF2-40B4-BE49-F238E27FC236}">
                <a16:creationId xmlns:a16="http://schemas.microsoft.com/office/drawing/2014/main" id="{E8D9542D-542C-4B2A-ADB5-5EF2865EF7DC}"/>
              </a:ext>
            </a:extLst>
          </p:cNvPr>
          <p:cNvSpPr txBox="1">
            <a:spLocks/>
          </p:cNvSpPr>
          <p:nvPr/>
        </p:nvSpPr>
        <p:spPr>
          <a:xfrm>
            <a:off x="3048074" y="4373801"/>
            <a:ext cx="6095852" cy="57606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Demonstration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5D31AA52-C750-4A04-B6CF-38E11E966E8D}"/>
              </a:ext>
            </a:extLst>
          </p:cNvPr>
          <p:cNvSpPr txBox="1">
            <a:spLocks/>
          </p:cNvSpPr>
          <p:nvPr/>
        </p:nvSpPr>
        <p:spPr>
          <a:xfrm>
            <a:off x="3047926" y="4974282"/>
            <a:ext cx="6095852" cy="28803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7056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&amp; FINAL THOUGHTS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562B2925-363C-4AC4-9797-8B5DC3C49765}"/>
              </a:ext>
            </a:extLst>
          </p:cNvPr>
          <p:cNvSpPr/>
          <p:nvPr/>
        </p:nvSpPr>
        <p:spPr>
          <a:xfrm>
            <a:off x="3538177" y="3170768"/>
            <a:ext cx="5426333" cy="2831499"/>
          </a:xfrm>
          <a:custGeom>
            <a:avLst/>
            <a:gdLst>
              <a:gd name="connsiteX0" fmla="*/ 0 w 4637314"/>
              <a:gd name="connsiteY0" fmla="*/ 468086 h 2906486"/>
              <a:gd name="connsiteX1" fmla="*/ 65314 w 4637314"/>
              <a:gd name="connsiteY1" fmla="*/ 2906486 h 2906486"/>
              <a:gd name="connsiteX2" fmla="*/ 4637314 w 4637314"/>
              <a:gd name="connsiteY2" fmla="*/ 2862943 h 2906486"/>
              <a:gd name="connsiteX3" fmla="*/ 729343 w 4637314"/>
              <a:gd name="connsiteY3" fmla="*/ 0 h 2906486"/>
              <a:gd name="connsiteX4" fmla="*/ 141514 w 4637314"/>
              <a:gd name="connsiteY4" fmla="*/ 304800 h 2906486"/>
              <a:gd name="connsiteX5" fmla="*/ 0 w 4637314"/>
              <a:gd name="connsiteY5" fmla="*/ 468086 h 290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7314" h="2906486">
                <a:moveTo>
                  <a:pt x="0" y="468086"/>
                </a:moveTo>
                <a:lnTo>
                  <a:pt x="65314" y="2906486"/>
                </a:lnTo>
                <a:lnTo>
                  <a:pt x="4637314" y="2862943"/>
                </a:lnTo>
                <a:lnTo>
                  <a:pt x="729343" y="0"/>
                </a:lnTo>
                <a:lnTo>
                  <a:pt x="141514" y="304800"/>
                </a:lnTo>
                <a:lnTo>
                  <a:pt x="0" y="468086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27000">
                <a:schemeClr val="bg1">
                  <a:alpha val="80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01395A-7780-4228-97D4-4A6E8AAC6C59}"/>
              </a:ext>
            </a:extLst>
          </p:cNvPr>
          <p:cNvGrpSpPr/>
          <p:nvPr/>
        </p:nvGrpSpPr>
        <p:grpSpPr>
          <a:xfrm>
            <a:off x="1221718" y="2704720"/>
            <a:ext cx="3123898" cy="3291702"/>
            <a:chOff x="435640" y="1356998"/>
            <a:chExt cx="3123898" cy="32917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E31D628-C290-4C99-A002-097783ED7872}"/>
                </a:ext>
              </a:extLst>
            </p:cNvPr>
            <p:cNvGrpSpPr/>
            <p:nvPr/>
          </p:nvGrpSpPr>
          <p:grpSpPr>
            <a:xfrm rot="3660000">
              <a:off x="1915710" y="1176300"/>
              <a:ext cx="197023" cy="1802702"/>
              <a:chOff x="1115616" y="2490394"/>
              <a:chExt cx="197023" cy="180270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FD424D7-D61C-4FEF-A59A-2338EC9E98F8}"/>
                  </a:ext>
                </a:extLst>
              </p:cNvPr>
              <p:cNvSpPr/>
              <p:nvPr/>
            </p:nvSpPr>
            <p:spPr>
              <a:xfrm>
                <a:off x="1115616" y="2492896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B1732F-9F96-47DE-BF06-AD12B6CBEDE7}"/>
                  </a:ext>
                </a:extLst>
              </p:cNvPr>
              <p:cNvSpPr/>
              <p:nvPr/>
            </p:nvSpPr>
            <p:spPr>
              <a:xfrm>
                <a:off x="1240631" y="2490394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C49428-412F-47F4-B20F-CA5398EBF58A}"/>
                </a:ext>
              </a:extLst>
            </p:cNvPr>
            <p:cNvGrpSpPr/>
            <p:nvPr/>
          </p:nvGrpSpPr>
          <p:grpSpPr>
            <a:xfrm>
              <a:off x="1142119" y="2490394"/>
              <a:ext cx="197023" cy="1802702"/>
              <a:chOff x="1115616" y="2490394"/>
              <a:chExt cx="197023" cy="180270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E31A54E-A1CC-41DA-89DF-05F2058A0D61}"/>
                  </a:ext>
                </a:extLst>
              </p:cNvPr>
              <p:cNvSpPr/>
              <p:nvPr/>
            </p:nvSpPr>
            <p:spPr>
              <a:xfrm>
                <a:off x="1115616" y="2492896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8DBFB0-253A-479C-AE60-19CF222FB1E0}"/>
                  </a:ext>
                </a:extLst>
              </p:cNvPr>
              <p:cNvSpPr/>
              <p:nvPr/>
            </p:nvSpPr>
            <p:spPr>
              <a:xfrm>
                <a:off x="1240631" y="2490394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E0FE2C-04A7-4891-9063-6E4EA8D7D939}"/>
                </a:ext>
              </a:extLst>
            </p:cNvPr>
            <p:cNvGrpSpPr/>
            <p:nvPr/>
          </p:nvGrpSpPr>
          <p:grpSpPr>
            <a:xfrm>
              <a:off x="1004052" y="2253815"/>
              <a:ext cx="473157" cy="473157"/>
              <a:chOff x="3275856" y="4077072"/>
              <a:chExt cx="504056" cy="50405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55A5F2D-2C4A-452E-90D7-F78570F10D03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67607C-088B-41B4-AB1F-5A4DFFFF9A06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6C4ED248-5409-4974-889E-B2B76A5EF0E7}"/>
                </a:ext>
              </a:extLst>
            </p:cNvPr>
            <p:cNvSpPr/>
            <p:nvPr/>
          </p:nvSpPr>
          <p:spPr>
            <a:xfrm>
              <a:off x="435640" y="4221088"/>
              <a:ext cx="1609980" cy="427612"/>
            </a:xfrm>
            <a:custGeom>
              <a:avLst/>
              <a:gdLst/>
              <a:ahLst/>
              <a:cxnLst/>
              <a:rect l="l" t="t" r="r" b="b"/>
              <a:pathLst>
                <a:path w="1534063" h="407449">
                  <a:moveTo>
                    <a:pt x="767031" y="0"/>
                  </a:moveTo>
                  <a:cubicBezTo>
                    <a:pt x="1137209" y="0"/>
                    <a:pt x="1448077" y="173138"/>
                    <a:pt x="1534063" y="407449"/>
                  </a:cubicBezTo>
                  <a:lnTo>
                    <a:pt x="0" y="407449"/>
                  </a:lnTo>
                  <a:cubicBezTo>
                    <a:pt x="85986" y="173138"/>
                    <a:pt x="396854" y="0"/>
                    <a:pt x="76703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4">
              <a:extLst>
                <a:ext uri="{FF2B5EF4-FFF2-40B4-BE49-F238E27FC236}">
                  <a16:creationId xmlns:a16="http://schemas.microsoft.com/office/drawing/2014/main" id="{48CB4225-16B4-4C85-BEAA-C289EC295352}"/>
                </a:ext>
              </a:extLst>
            </p:cNvPr>
            <p:cNvSpPr/>
            <p:nvPr/>
          </p:nvSpPr>
          <p:spPr>
            <a:xfrm rot="19800000">
              <a:off x="2546102" y="1356998"/>
              <a:ext cx="1013436" cy="790340"/>
            </a:xfrm>
            <a:custGeom>
              <a:avLst/>
              <a:gdLst/>
              <a:ahLst/>
              <a:cxnLst/>
              <a:rect l="l" t="t" r="r" b="b"/>
              <a:pathLst>
                <a:path w="4593188" h="2986373">
                  <a:moveTo>
                    <a:pt x="1308312" y="0"/>
                  </a:moveTo>
                  <a:lnTo>
                    <a:pt x="3212995" y="0"/>
                  </a:lnTo>
                  <a:cubicBezTo>
                    <a:pt x="3328954" y="0"/>
                    <a:pt x="3422957" y="94003"/>
                    <a:pt x="3422957" y="209962"/>
                  </a:cubicBezTo>
                  <a:lnTo>
                    <a:pt x="3422957" y="967743"/>
                  </a:lnTo>
                  <a:lnTo>
                    <a:pt x="3424105" y="967743"/>
                  </a:lnTo>
                  <a:lnTo>
                    <a:pt x="4593188" y="2964572"/>
                  </a:lnTo>
                  <a:lnTo>
                    <a:pt x="0" y="2986373"/>
                  </a:lnTo>
                  <a:lnTo>
                    <a:pt x="1092932" y="967743"/>
                  </a:lnTo>
                  <a:lnTo>
                    <a:pt x="1098350" y="967743"/>
                  </a:lnTo>
                  <a:lnTo>
                    <a:pt x="1098350" y="209962"/>
                  </a:lnTo>
                  <a:cubicBezTo>
                    <a:pt x="1098350" y="94003"/>
                    <a:pt x="1192353" y="0"/>
                    <a:pt x="130831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5D72FDC-8C79-43A5-A21B-F56FD20A02B1}"/>
              </a:ext>
            </a:extLst>
          </p:cNvPr>
          <p:cNvSpPr/>
          <p:nvPr/>
        </p:nvSpPr>
        <p:spPr>
          <a:xfrm>
            <a:off x="1063870" y="1330088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E2DE35-65E8-4827-AC58-CA8B13CB9A30}"/>
              </a:ext>
            </a:extLst>
          </p:cNvPr>
          <p:cNvSpPr/>
          <p:nvPr/>
        </p:nvSpPr>
        <p:spPr>
          <a:xfrm>
            <a:off x="2191998" y="1330088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48CBB3-AF6D-4C50-81A3-E8D267CDC51D}"/>
              </a:ext>
            </a:extLst>
          </p:cNvPr>
          <p:cNvSpPr/>
          <p:nvPr/>
        </p:nvSpPr>
        <p:spPr>
          <a:xfrm>
            <a:off x="3320126" y="1330088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324F83-5446-4ED3-B349-34FA50F3D696}"/>
              </a:ext>
            </a:extLst>
          </p:cNvPr>
          <p:cNvSpPr/>
          <p:nvPr/>
        </p:nvSpPr>
        <p:spPr>
          <a:xfrm>
            <a:off x="4448253" y="1330088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FDE2CF-AB96-4DDC-BA45-B5783899C105}"/>
              </a:ext>
            </a:extLst>
          </p:cNvPr>
          <p:cNvGrpSpPr/>
          <p:nvPr/>
        </p:nvGrpSpPr>
        <p:grpSpPr>
          <a:xfrm>
            <a:off x="5811429" y="1284527"/>
            <a:ext cx="5939700" cy="2385481"/>
            <a:chOff x="270023" y="1674001"/>
            <a:chExt cx="3384594" cy="10293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1B897C-A4C6-4639-BB90-FE5587D91B17}"/>
                </a:ext>
              </a:extLst>
            </p:cNvPr>
            <p:cNvSpPr txBox="1"/>
            <p:nvPr/>
          </p:nvSpPr>
          <p:spPr>
            <a:xfrm>
              <a:off x="270024" y="2451028"/>
              <a:ext cx="3384593" cy="2523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Distance Formula: Convert from latitude and longitude for approximation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F50D38-D681-4B7C-A25B-E78A1082C496}"/>
                </a:ext>
              </a:extLst>
            </p:cNvPr>
            <p:cNvSpPr txBox="1"/>
            <p:nvPr/>
          </p:nvSpPr>
          <p:spPr>
            <a:xfrm>
              <a:off x="270023" y="1674001"/>
              <a:ext cx="3384594" cy="3054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Certain zip codes were not represented by all data sets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DEF18C-93C8-4146-B8A6-91685B4477F8}"/>
              </a:ext>
            </a:extLst>
          </p:cNvPr>
          <p:cNvSpPr txBox="1"/>
          <p:nvPr/>
        </p:nvSpPr>
        <p:spPr>
          <a:xfrm>
            <a:off x="5811429" y="2599572"/>
            <a:ext cx="5939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Crime Data: Could not find based on zip code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D1E491-39C0-499A-A597-B4E610FE5792}"/>
              </a:ext>
            </a:extLst>
          </p:cNvPr>
          <p:cNvSpPr txBox="1"/>
          <p:nvPr/>
        </p:nvSpPr>
        <p:spPr>
          <a:xfrm>
            <a:off x="5811429" y="4299101"/>
            <a:ext cx="5939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Business Value: Scope is relatively small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825628-CF72-4600-A053-7A6B82612FC4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10204AE-C67F-4DDE-9E27-708DF5452A3E}"/>
              </a:ext>
            </a:extLst>
          </p:cNvPr>
          <p:cNvSpPr/>
          <p:nvPr/>
        </p:nvSpPr>
        <p:spPr>
          <a:xfrm>
            <a:off x="1225836" y="1587337"/>
            <a:ext cx="624802" cy="434237"/>
          </a:xfrm>
          <a:custGeom>
            <a:avLst/>
            <a:gdLst>
              <a:gd name="connsiteX0" fmla="*/ 687185 w 1178350"/>
              <a:gd name="connsiteY0" fmla="*/ 641948 h 818953"/>
              <a:gd name="connsiteX1" fmla="*/ 690131 w 1178350"/>
              <a:gd name="connsiteY1" fmla="*/ 641948 h 818953"/>
              <a:gd name="connsiteX2" fmla="*/ 778507 w 1178350"/>
              <a:gd name="connsiteY2" fmla="*/ 717952 h 818953"/>
              <a:gd name="connsiteX3" fmla="*/ 790880 w 1178350"/>
              <a:gd name="connsiteY3" fmla="*/ 801615 h 818953"/>
              <a:gd name="connsiteX4" fmla="*/ 766724 w 1178350"/>
              <a:gd name="connsiteY4" fmla="*/ 822236 h 818953"/>
              <a:gd name="connsiteX5" fmla="*/ 640051 w 1178350"/>
              <a:gd name="connsiteY5" fmla="*/ 822236 h 818953"/>
              <a:gd name="connsiteX6" fmla="*/ 615895 w 1178350"/>
              <a:gd name="connsiteY6" fmla="*/ 807506 h 818953"/>
              <a:gd name="connsiteX7" fmla="*/ 627089 w 1178350"/>
              <a:gd name="connsiteY7" fmla="*/ 753302 h 818953"/>
              <a:gd name="connsiteX8" fmla="*/ 605879 w 1178350"/>
              <a:gd name="connsiteY8" fmla="*/ 716773 h 818953"/>
              <a:gd name="connsiteX9" fmla="*/ 449158 w 1178350"/>
              <a:gd name="connsiteY9" fmla="*/ 679655 h 818953"/>
              <a:gd name="connsiteX10" fmla="*/ 416164 w 1178350"/>
              <a:gd name="connsiteY10" fmla="*/ 702633 h 818953"/>
              <a:gd name="connsiteX11" fmla="*/ 384938 w 1178350"/>
              <a:gd name="connsiteY11" fmla="*/ 824003 h 818953"/>
              <a:gd name="connsiteX12" fmla="*/ 149857 w 1178350"/>
              <a:gd name="connsiteY12" fmla="*/ 824592 h 818953"/>
              <a:gd name="connsiteX13" fmla="*/ 136895 w 1178350"/>
              <a:gd name="connsiteY13" fmla="*/ 780404 h 818953"/>
              <a:gd name="connsiteX14" fmla="*/ 202883 w 1178350"/>
              <a:gd name="connsiteY14" fmla="*/ 502314 h 818953"/>
              <a:gd name="connsiteX15" fmla="*/ 250606 w 1178350"/>
              <a:gd name="connsiteY15" fmla="*/ 457536 h 818953"/>
              <a:gd name="connsiteX16" fmla="*/ 318950 w 1178350"/>
              <a:gd name="connsiteY16" fmla="*/ 451055 h 818953"/>
              <a:gd name="connsiteX17" fmla="*/ 360193 w 1178350"/>
              <a:gd name="connsiteY17" fmla="*/ 440450 h 818953"/>
              <a:gd name="connsiteX18" fmla="*/ 417932 w 1178350"/>
              <a:gd name="connsiteY18" fmla="*/ 367981 h 818953"/>
              <a:gd name="connsiteX19" fmla="*/ 391419 w 1178350"/>
              <a:gd name="connsiteY19" fmla="*/ 379176 h 818953"/>
              <a:gd name="connsiteX20" fmla="*/ 295972 w 1178350"/>
              <a:gd name="connsiteY20" fmla="*/ 382711 h 818953"/>
              <a:gd name="connsiteX21" fmla="*/ 232931 w 1178350"/>
              <a:gd name="connsiteY21" fmla="*/ 388603 h 818953"/>
              <a:gd name="connsiteX22" fmla="*/ 247071 w 1178350"/>
              <a:gd name="connsiteY22" fmla="*/ 304940 h 818953"/>
              <a:gd name="connsiteX23" fmla="*/ 106847 w 1178350"/>
              <a:gd name="connsiteY23" fmla="*/ 362090 h 818953"/>
              <a:gd name="connsiteX24" fmla="*/ 57946 w 1178350"/>
              <a:gd name="connsiteY24" fmla="*/ 370338 h 818953"/>
              <a:gd name="connsiteX25" fmla="*/ 796 w 1178350"/>
              <a:gd name="connsiteY25" fmla="*/ 318491 h 818953"/>
              <a:gd name="connsiteX26" fmla="*/ 39092 w 1178350"/>
              <a:gd name="connsiteY26" fmla="*/ 256628 h 818953"/>
              <a:gd name="connsiteX27" fmla="*/ 289492 w 1178350"/>
              <a:gd name="connsiteY27" fmla="*/ 152932 h 818953"/>
              <a:gd name="connsiteX28" fmla="*/ 630035 w 1178350"/>
              <a:gd name="connsiteY28" fmla="*/ 13298 h 818953"/>
              <a:gd name="connsiteX29" fmla="*/ 746102 w 1178350"/>
              <a:gd name="connsiteY29" fmla="*/ 40989 h 818953"/>
              <a:gd name="connsiteX30" fmla="*/ 869240 w 1178350"/>
              <a:gd name="connsiteY30" fmla="*/ 183570 h 818953"/>
              <a:gd name="connsiteX31" fmla="*/ 879256 w 1178350"/>
              <a:gd name="connsiteY31" fmla="*/ 142917 h 818953"/>
              <a:gd name="connsiteX32" fmla="*/ 928747 w 1178350"/>
              <a:gd name="connsiteY32" fmla="*/ 109923 h 818953"/>
              <a:gd name="connsiteX33" fmla="*/ 991789 w 1178350"/>
              <a:gd name="connsiteY33" fmla="*/ 124652 h 818953"/>
              <a:gd name="connsiteX34" fmla="*/ 1024782 w 1178350"/>
              <a:gd name="connsiteY34" fmla="*/ 178856 h 818953"/>
              <a:gd name="connsiteX35" fmla="*/ 995913 w 1178350"/>
              <a:gd name="connsiteY35" fmla="*/ 299048 h 818953"/>
              <a:gd name="connsiteX36" fmla="*/ 1007107 w 1178350"/>
              <a:gd name="connsiteY36" fmla="*/ 343825 h 818953"/>
              <a:gd name="connsiteX37" fmla="*/ 1155579 w 1178350"/>
              <a:gd name="connsiteY37" fmla="*/ 515275 h 818953"/>
              <a:gd name="connsiteX38" fmla="*/ 1161471 w 1178350"/>
              <a:gd name="connsiteY38" fmla="*/ 606008 h 818953"/>
              <a:gd name="connsiteX39" fmla="*/ 1061900 w 1178350"/>
              <a:gd name="connsiteY39" fmla="*/ 594814 h 818953"/>
              <a:gd name="connsiteX40" fmla="*/ 955260 w 1178350"/>
              <a:gd name="connsiteY40" fmla="*/ 471677 h 818953"/>
              <a:gd name="connsiteX41" fmla="*/ 906358 w 1178350"/>
              <a:gd name="connsiteY41" fmla="*/ 673764 h 818953"/>
              <a:gd name="connsiteX42" fmla="*/ 899877 w 1178350"/>
              <a:gd name="connsiteY42" fmla="*/ 674353 h 818953"/>
              <a:gd name="connsiteX43" fmla="*/ 865116 w 1178350"/>
              <a:gd name="connsiteY43" fmla="*/ 592457 h 818953"/>
              <a:gd name="connsiteX44" fmla="*/ 820338 w 1178350"/>
              <a:gd name="connsiteY44" fmla="*/ 561820 h 818953"/>
              <a:gd name="connsiteX45" fmla="*/ 774383 w 1178350"/>
              <a:gd name="connsiteY45" fmla="*/ 520578 h 818953"/>
              <a:gd name="connsiteX46" fmla="*/ 713698 w 1178350"/>
              <a:gd name="connsiteY46" fmla="*/ 458126 h 818953"/>
              <a:gd name="connsiteX47" fmla="*/ 690131 w 1178350"/>
              <a:gd name="connsiteY47" fmla="*/ 456358 h 818953"/>
              <a:gd name="connsiteX48" fmla="*/ 655959 w 1178350"/>
              <a:gd name="connsiteY48" fmla="*/ 425132 h 818953"/>
              <a:gd name="connsiteX49" fmla="*/ 632392 w 1178350"/>
              <a:gd name="connsiteY49" fmla="*/ 341469 h 818953"/>
              <a:gd name="connsiteX50" fmla="*/ 614127 w 1178350"/>
              <a:gd name="connsiteY50" fmla="*/ 472266 h 818953"/>
              <a:gd name="connsiteX51" fmla="*/ 628857 w 1178350"/>
              <a:gd name="connsiteY51" fmla="*/ 491708 h 818953"/>
              <a:gd name="connsiteX52" fmla="*/ 680115 w 1178350"/>
              <a:gd name="connsiteY52" fmla="*/ 520578 h 818953"/>
              <a:gd name="connsiteX53" fmla="*/ 683061 w 1178350"/>
              <a:gd name="connsiteY53" fmla="*/ 612489 h 818953"/>
              <a:gd name="connsiteX54" fmla="*/ 687185 w 1178350"/>
              <a:gd name="connsiteY54" fmla="*/ 641948 h 8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78350" h="818953">
                <a:moveTo>
                  <a:pt x="687185" y="641948"/>
                </a:moveTo>
                <a:cubicBezTo>
                  <a:pt x="688363" y="641948"/>
                  <a:pt x="688952" y="641948"/>
                  <a:pt x="690131" y="641948"/>
                </a:cubicBezTo>
                <a:cubicBezTo>
                  <a:pt x="766134" y="643716"/>
                  <a:pt x="766724" y="643716"/>
                  <a:pt x="778507" y="717952"/>
                </a:cubicBezTo>
                <a:cubicBezTo>
                  <a:pt x="783220" y="745643"/>
                  <a:pt x="786756" y="773334"/>
                  <a:pt x="790880" y="801615"/>
                </a:cubicBezTo>
                <a:cubicBezTo>
                  <a:pt x="790291" y="816933"/>
                  <a:pt x="782631" y="822825"/>
                  <a:pt x="766724" y="822236"/>
                </a:cubicBezTo>
                <a:cubicBezTo>
                  <a:pt x="724303" y="821057"/>
                  <a:pt x="682471" y="821646"/>
                  <a:pt x="640051" y="822236"/>
                </a:cubicBezTo>
                <a:cubicBezTo>
                  <a:pt x="628267" y="822236"/>
                  <a:pt x="618251" y="821646"/>
                  <a:pt x="615895" y="807506"/>
                </a:cubicBezTo>
                <a:cubicBezTo>
                  <a:pt x="619430" y="789242"/>
                  <a:pt x="622965" y="770977"/>
                  <a:pt x="627089" y="753302"/>
                </a:cubicBezTo>
                <a:cubicBezTo>
                  <a:pt x="631802" y="733270"/>
                  <a:pt x="627089" y="722076"/>
                  <a:pt x="605879" y="716773"/>
                </a:cubicBezTo>
                <a:cubicBezTo>
                  <a:pt x="553442" y="704990"/>
                  <a:pt x="501595" y="692028"/>
                  <a:pt x="449158" y="679655"/>
                </a:cubicBezTo>
                <a:cubicBezTo>
                  <a:pt x="428537" y="674353"/>
                  <a:pt x="420878" y="685547"/>
                  <a:pt x="416164" y="702633"/>
                </a:cubicBezTo>
                <a:cubicBezTo>
                  <a:pt x="405559" y="743286"/>
                  <a:pt x="400256" y="785118"/>
                  <a:pt x="384938" y="824003"/>
                </a:cubicBezTo>
                <a:cubicBezTo>
                  <a:pt x="306578" y="821057"/>
                  <a:pt x="228217" y="819879"/>
                  <a:pt x="149857" y="824592"/>
                </a:cubicBezTo>
                <a:cubicBezTo>
                  <a:pt x="132182" y="813987"/>
                  <a:pt x="132771" y="798079"/>
                  <a:pt x="136895" y="780404"/>
                </a:cubicBezTo>
                <a:cubicBezTo>
                  <a:pt x="159284" y="687904"/>
                  <a:pt x="181083" y="595403"/>
                  <a:pt x="202883" y="502314"/>
                </a:cubicBezTo>
                <a:cubicBezTo>
                  <a:pt x="208775" y="475801"/>
                  <a:pt x="234698" y="472855"/>
                  <a:pt x="250606" y="457536"/>
                </a:cubicBezTo>
                <a:cubicBezTo>
                  <a:pt x="271816" y="436915"/>
                  <a:pt x="294794" y="435148"/>
                  <a:pt x="318950" y="451055"/>
                </a:cubicBezTo>
                <a:cubicBezTo>
                  <a:pt x="336626" y="462839"/>
                  <a:pt x="348409" y="456947"/>
                  <a:pt x="360193" y="440450"/>
                </a:cubicBezTo>
                <a:cubicBezTo>
                  <a:pt x="377868" y="416294"/>
                  <a:pt x="397311" y="393316"/>
                  <a:pt x="417932" y="367981"/>
                </a:cubicBezTo>
                <a:cubicBezTo>
                  <a:pt x="404381" y="367392"/>
                  <a:pt x="397900" y="373873"/>
                  <a:pt x="391419" y="379176"/>
                </a:cubicBezTo>
                <a:cubicBezTo>
                  <a:pt x="360193" y="405100"/>
                  <a:pt x="330145" y="412759"/>
                  <a:pt x="295972" y="382711"/>
                </a:cubicBezTo>
                <a:cubicBezTo>
                  <a:pt x="275351" y="364447"/>
                  <a:pt x="255909" y="390959"/>
                  <a:pt x="232931" y="388603"/>
                </a:cubicBezTo>
                <a:cubicBezTo>
                  <a:pt x="231163" y="362090"/>
                  <a:pt x="245303" y="336755"/>
                  <a:pt x="247071" y="304940"/>
                </a:cubicBezTo>
                <a:cubicBezTo>
                  <a:pt x="198169" y="324972"/>
                  <a:pt x="152214" y="343236"/>
                  <a:pt x="106847" y="362090"/>
                </a:cubicBezTo>
                <a:cubicBezTo>
                  <a:pt x="90939" y="368571"/>
                  <a:pt x="75621" y="372695"/>
                  <a:pt x="57946" y="370338"/>
                </a:cubicBezTo>
                <a:cubicBezTo>
                  <a:pt x="29076" y="366214"/>
                  <a:pt x="4920" y="345004"/>
                  <a:pt x="796" y="318491"/>
                </a:cubicBezTo>
                <a:cubicBezTo>
                  <a:pt x="-3329" y="290800"/>
                  <a:pt x="8455" y="269589"/>
                  <a:pt x="39092" y="256628"/>
                </a:cubicBezTo>
                <a:cubicBezTo>
                  <a:pt x="122166" y="221277"/>
                  <a:pt x="205829" y="187694"/>
                  <a:pt x="289492" y="152932"/>
                </a:cubicBezTo>
                <a:cubicBezTo>
                  <a:pt x="403202" y="106388"/>
                  <a:pt x="516324" y="59843"/>
                  <a:pt x="630035" y="13298"/>
                </a:cubicBezTo>
                <a:cubicBezTo>
                  <a:pt x="686007" y="-9680"/>
                  <a:pt x="706038" y="-4377"/>
                  <a:pt x="746102" y="40989"/>
                </a:cubicBezTo>
                <a:cubicBezTo>
                  <a:pt x="785577" y="86945"/>
                  <a:pt x="825641" y="132901"/>
                  <a:pt x="869240" y="183570"/>
                </a:cubicBezTo>
                <a:cubicBezTo>
                  <a:pt x="873364" y="166484"/>
                  <a:pt x="876899" y="154700"/>
                  <a:pt x="879256" y="142917"/>
                </a:cubicBezTo>
                <a:cubicBezTo>
                  <a:pt x="885148" y="115815"/>
                  <a:pt x="901645" y="104620"/>
                  <a:pt x="928747" y="109923"/>
                </a:cubicBezTo>
                <a:cubicBezTo>
                  <a:pt x="949957" y="114047"/>
                  <a:pt x="971167" y="118760"/>
                  <a:pt x="991789" y="124652"/>
                </a:cubicBezTo>
                <a:cubicBezTo>
                  <a:pt x="1023604" y="133490"/>
                  <a:pt x="1031852" y="147041"/>
                  <a:pt x="1024782" y="178856"/>
                </a:cubicBezTo>
                <a:cubicBezTo>
                  <a:pt x="1015945" y="218920"/>
                  <a:pt x="1007107" y="259573"/>
                  <a:pt x="995913" y="299048"/>
                </a:cubicBezTo>
                <a:cubicBezTo>
                  <a:pt x="990610" y="317902"/>
                  <a:pt x="995324" y="329685"/>
                  <a:pt x="1007107" y="343825"/>
                </a:cubicBezTo>
                <a:cubicBezTo>
                  <a:pt x="1057187" y="400386"/>
                  <a:pt x="1106678" y="458126"/>
                  <a:pt x="1155579" y="515275"/>
                </a:cubicBezTo>
                <a:cubicBezTo>
                  <a:pt x="1185627" y="550626"/>
                  <a:pt x="1187395" y="582441"/>
                  <a:pt x="1161471" y="606008"/>
                </a:cubicBezTo>
                <a:cubicBezTo>
                  <a:pt x="1133191" y="631343"/>
                  <a:pt x="1090770" y="627219"/>
                  <a:pt x="1061900" y="594814"/>
                </a:cubicBezTo>
                <a:cubicBezTo>
                  <a:pt x="1027139" y="555929"/>
                  <a:pt x="993556" y="516454"/>
                  <a:pt x="955260" y="471677"/>
                </a:cubicBezTo>
                <a:cubicBezTo>
                  <a:pt x="938174" y="542378"/>
                  <a:pt x="922266" y="608365"/>
                  <a:pt x="906358" y="673764"/>
                </a:cubicBezTo>
                <a:cubicBezTo>
                  <a:pt x="904001" y="673764"/>
                  <a:pt x="902234" y="674353"/>
                  <a:pt x="899877" y="674353"/>
                </a:cubicBezTo>
                <a:cubicBezTo>
                  <a:pt x="888094" y="647251"/>
                  <a:pt x="874543" y="620149"/>
                  <a:pt x="865116" y="592457"/>
                </a:cubicBezTo>
                <a:cubicBezTo>
                  <a:pt x="857457" y="569479"/>
                  <a:pt x="845084" y="560642"/>
                  <a:pt x="820338" y="561820"/>
                </a:cubicBezTo>
                <a:cubicBezTo>
                  <a:pt x="777329" y="563588"/>
                  <a:pt x="777329" y="562409"/>
                  <a:pt x="774383" y="520578"/>
                </a:cubicBezTo>
                <a:cubicBezTo>
                  <a:pt x="769669" y="454001"/>
                  <a:pt x="780864" y="468141"/>
                  <a:pt x="713698" y="458126"/>
                </a:cubicBezTo>
                <a:cubicBezTo>
                  <a:pt x="706038" y="456947"/>
                  <a:pt x="697790" y="456358"/>
                  <a:pt x="690131" y="456358"/>
                </a:cubicBezTo>
                <a:cubicBezTo>
                  <a:pt x="668920" y="456358"/>
                  <a:pt x="658904" y="446342"/>
                  <a:pt x="655959" y="425132"/>
                </a:cubicBezTo>
                <a:cubicBezTo>
                  <a:pt x="651834" y="397440"/>
                  <a:pt x="644175" y="369749"/>
                  <a:pt x="632392" y="341469"/>
                </a:cubicBezTo>
                <a:cubicBezTo>
                  <a:pt x="626500" y="385068"/>
                  <a:pt x="620019" y="428667"/>
                  <a:pt x="614127" y="472266"/>
                </a:cubicBezTo>
                <a:cubicBezTo>
                  <a:pt x="612360" y="483460"/>
                  <a:pt x="621197" y="486995"/>
                  <a:pt x="628857" y="491708"/>
                </a:cubicBezTo>
                <a:cubicBezTo>
                  <a:pt x="645943" y="501135"/>
                  <a:pt x="663029" y="511151"/>
                  <a:pt x="680115" y="520578"/>
                </a:cubicBezTo>
                <a:cubicBezTo>
                  <a:pt x="685417" y="551215"/>
                  <a:pt x="680704" y="581852"/>
                  <a:pt x="683061" y="612489"/>
                </a:cubicBezTo>
                <a:cubicBezTo>
                  <a:pt x="683650" y="623684"/>
                  <a:pt x="678936" y="633700"/>
                  <a:pt x="687185" y="641948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92A4BC-2941-4CFD-9C79-1802327B3687}"/>
              </a:ext>
            </a:extLst>
          </p:cNvPr>
          <p:cNvGrpSpPr/>
          <p:nvPr/>
        </p:nvGrpSpPr>
        <p:grpSpPr>
          <a:xfrm>
            <a:off x="3488340" y="1533195"/>
            <a:ext cx="612306" cy="542521"/>
            <a:chOff x="5904644" y="5833372"/>
            <a:chExt cx="1154784" cy="102317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7289F6-B682-46B2-8717-36C8C3DC5498}"/>
                </a:ext>
              </a:extLst>
            </p:cNvPr>
            <p:cNvSpPr/>
            <p:nvPr/>
          </p:nvSpPr>
          <p:spPr>
            <a:xfrm>
              <a:off x="5904644" y="5833372"/>
              <a:ext cx="1154784" cy="789495"/>
            </a:xfrm>
            <a:custGeom>
              <a:avLst/>
              <a:gdLst>
                <a:gd name="connsiteX0" fmla="*/ 630880 w 1154783"/>
                <a:gd name="connsiteY0" fmla="*/ 732397 h 789494"/>
                <a:gd name="connsiteX1" fmla="*/ 597886 w 1154783"/>
                <a:gd name="connsiteY1" fmla="*/ 685263 h 789494"/>
                <a:gd name="connsiteX2" fmla="*/ 467089 w 1154783"/>
                <a:gd name="connsiteY2" fmla="*/ 662874 h 789494"/>
                <a:gd name="connsiteX3" fmla="*/ 423490 w 1154783"/>
                <a:gd name="connsiteY3" fmla="*/ 691744 h 789494"/>
                <a:gd name="connsiteX4" fmla="*/ 400513 w 1154783"/>
                <a:gd name="connsiteY4" fmla="*/ 708830 h 789494"/>
                <a:gd name="connsiteX5" fmla="*/ 265002 w 1154783"/>
                <a:gd name="connsiteY5" fmla="*/ 764213 h 789494"/>
                <a:gd name="connsiteX6" fmla="*/ 196069 w 1154783"/>
                <a:gd name="connsiteY6" fmla="*/ 787190 h 789494"/>
                <a:gd name="connsiteX7" fmla="*/ 164253 w 1154783"/>
                <a:gd name="connsiteY7" fmla="*/ 738289 h 789494"/>
                <a:gd name="connsiteX8" fmla="*/ 234365 w 1154783"/>
                <a:gd name="connsiteY8" fmla="*/ 352968 h 789494"/>
                <a:gd name="connsiteX9" fmla="*/ 234365 w 1154783"/>
                <a:gd name="connsiteY9" fmla="*/ 322331 h 789494"/>
                <a:gd name="connsiteX10" fmla="*/ 204906 w 1154783"/>
                <a:gd name="connsiteY10" fmla="*/ 331169 h 789494"/>
                <a:gd name="connsiteX11" fmla="*/ 103568 w 1154783"/>
                <a:gd name="connsiteY11" fmla="*/ 378892 h 789494"/>
                <a:gd name="connsiteX12" fmla="*/ 55256 w 1154783"/>
                <a:gd name="connsiteY12" fmla="*/ 387730 h 789494"/>
                <a:gd name="connsiteX13" fmla="*/ 463 w 1154783"/>
                <a:gd name="connsiteY13" fmla="*/ 337061 h 789494"/>
                <a:gd name="connsiteX14" fmla="*/ 39348 w 1154783"/>
                <a:gd name="connsiteY14" fmla="*/ 278143 h 789494"/>
                <a:gd name="connsiteX15" fmla="*/ 544861 w 1154783"/>
                <a:gd name="connsiteY15" fmla="*/ 38348 h 789494"/>
                <a:gd name="connsiteX16" fmla="*/ 606135 w 1154783"/>
                <a:gd name="connsiteY16" fmla="*/ 10068 h 789494"/>
                <a:gd name="connsiteX17" fmla="*/ 699814 w 1154783"/>
                <a:gd name="connsiteY17" fmla="*/ 26565 h 789494"/>
                <a:gd name="connsiteX18" fmla="*/ 817649 w 1154783"/>
                <a:gd name="connsiteY18" fmla="*/ 146168 h 789494"/>
                <a:gd name="connsiteX19" fmla="*/ 840627 w 1154783"/>
                <a:gd name="connsiteY19" fmla="*/ 140276 h 789494"/>
                <a:gd name="connsiteX20" fmla="*/ 910149 w 1154783"/>
                <a:gd name="connsiteY20" fmla="*/ 94909 h 789494"/>
                <a:gd name="connsiteX21" fmla="*/ 977315 w 1154783"/>
                <a:gd name="connsiteY21" fmla="*/ 192712 h 789494"/>
                <a:gd name="connsiteX22" fmla="*/ 1033287 w 1154783"/>
                <a:gd name="connsiteY22" fmla="*/ 367697 h 789494"/>
                <a:gd name="connsiteX23" fmla="*/ 1133447 w 1154783"/>
                <a:gd name="connsiteY23" fmla="*/ 467268 h 789494"/>
                <a:gd name="connsiteX24" fmla="*/ 1144052 w 1154783"/>
                <a:gd name="connsiteY24" fmla="*/ 550342 h 789494"/>
                <a:gd name="connsiteX25" fmla="*/ 1050962 w 1154783"/>
                <a:gd name="connsiteY25" fmla="*/ 552110 h 789494"/>
                <a:gd name="connsiteX26" fmla="*/ 964942 w 1154783"/>
                <a:gd name="connsiteY26" fmla="*/ 467268 h 789494"/>
                <a:gd name="connsiteX27" fmla="*/ 939019 w 1154783"/>
                <a:gd name="connsiteY27" fmla="*/ 446058 h 789494"/>
                <a:gd name="connsiteX28" fmla="*/ 926646 w 1154783"/>
                <a:gd name="connsiteY28" fmla="*/ 479641 h 789494"/>
                <a:gd name="connsiteX29" fmla="*/ 875388 w 1154783"/>
                <a:gd name="connsiteY29" fmla="*/ 760677 h 789494"/>
                <a:gd name="connsiteX30" fmla="*/ 837092 w 1154783"/>
                <a:gd name="connsiteY30" fmla="*/ 774228 h 789494"/>
                <a:gd name="connsiteX31" fmla="*/ 811168 w 1154783"/>
                <a:gd name="connsiteY31" fmla="*/ 750072 h 789494"/>
                <a:gd name="connsiteX32" fmla="*/ 648555 w 1154783"/>
                <a:gd name="connsiteY32" fmla="*/ 724148 h 789494"/>
                <a:gd name="connsiteX33" fmla="*/ 630880 w 1154783"/>
                <a:gd name="connsiteY33" fmla="*/ 732397 h 78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54783" h="789494">
                  <a:moveTo>
                    <a:pt x="630880" y="732397"/>
                  </a:moveTo>
                  <a:cubicBezTo>
                    <a:pt x="639129" y="697636"/>
                    <a:pt x="622632" y="688798"/>
                    <a:pt x="597886" y="685263"/>
                  </a:cubicBezTo>
                  <a:cubicBezTo>
                    <a:pt x="554287" y="678782"/>
                    <a:pt x="510688" y="670534"/>
                    <a:pt x="467089" y="662874"/>
                  </a:cubicBezTo>
                  <a:cubicBezTo>
                    <a:pt x="442933" y="658161"/>
                    <a:pt x="427026" y="664642"/>
                    <a:pt x="423490" y="691744"/>
                  </a:cubicBezTo>
                  <a:cubicBezTo>
                    <a:pt x="422312" y="704705"/>
                    <a:pt x="414064" y="710597"/>
                    <a:pt x="400513" y="708830"/>
                  </a:cubicBezTo>
                  <a:cubicBezTo>
                    <a:pt x="344541" y="700581"/>
                    <a:pt x="302120" y="725327"/>
                    <a:pt x="265002" y="764213"/>
                  </a:cubicBezTo>
                  <a:cubicBezTo>
                    <a:pt x="246738" y="783655"/>
                    <a:pt x="224349" y="795439"/>
                    <a:pt x="196069" y="787190"/>
                  </a:cubicBezTo>
                  <a:cubicBezTo>
                    <a:pt x="171323" y="780120"/>
                    <a:pt x="158362" y="767748"/>
                    <a:pt x="164253" y="738289"/>
                  </a:cubicBezTo>
                  <a:cubicBezTo>
                    <a:pt x="188410" y="609848"/>
                    <a:pt x="211387" y="481409"/>
                    <a:pt x="234365" y="352968"/>
                  </a:cubicBezTo>
                  <a:cubicBezTo>
                    <a:pt x="236133" y="342363"/>
                    <a:pt x="243792" y="329401"/>
                    <a:pt x="234365" y="322331"/>
                  </a:cubicBezTo>
                  <a:cubicBezTo>
                    <a:pt x="224938" y="315261"/>
                    <a:pt x="214333" y="326455"/>
                    <a:pt x="204906" y="331169"/>
                  </a:cubicBezTo>
                  <a:cubicBezTo>
                    <a:pt x="170734" y="346487"/>
                    <a:pt x="137151" y="362984"/>
                    <a:pt x="103568" y="378892"/>
                  </a:cubicBezTo>
                  <a:cubicBezTo>
                    <a:pt x="88250" y="385962"/>
                    <a:pt x="72342" y="391264"/>
                    <a:pt x="55256" y="387730"/>
                  </a:cubicBezTo>
                  <a:cubicBezTo>
                    <a:pt x="26386" y="382427"/>
                    <a:pt x="3409" y="361806"/>
                    <a:pt x="463" y="337061"/>
                  </a:cubicBezTo>
                  <a:cubicBezTo>
                    <a:pt x="-3072" y="307012"/>
                    <a:pt x="14014" y="289927"/>
                    <a:pt x="39348" y="278143"/>
                  </a:cubicBezTo>
                  <a:cubicBezTo>
                    <a:pt x="207852" y="198015"/>
                    <a:pt x="376356" y="117887"/>
                    <a:pt x="544861" y="38348"/>
                  </a:cubicBezTo>
                  <a:cubicBezTo>
                    <a:pt x="565482" y="28922"/>
                    <a:pt x="585514" y="18906"/>
                    <a:pt x="606135" y="10068"/>
                  </a:cubicBezTo>
                  <a:cubicBezTo>
                    <a:pt x="644431" y="-7018"/>
                    <a:pt x="669766" y="-2894"/>
                    <a:pt x="699814" y="26565"/>
                  </a:cubicBezTo>
                  <a:cubicBezTo>
                    <a:pt x="739288" y="66040"/>
                    <a:pt x="778763" y="105514"/>
                    <a:pt x="817649" y="146168"/>
                  </a:cubicBezTo>
                  <a:cubicBezTo>
                    <a:pt x="830611" y="159129"/>
                    <a:pt x="835913" y="160897"/>
                    <a:pt x="840627" y="140276"/>
                  </a:cubicBezTo>
                  <a:cubicBezTo>
                    <a:pt x="851821" y="91374"/>
                    <a:pt x="861248" y="86072"/>
                    <a:pt x="910149" y="94909"/>
                  </a:cubicBezTo>
                  <a:cubicBezTo>
                    <a:pt x="993223" y="109639"/>
                    <a:pt x="999704" y="111406"/>
                    <a:pt x="977315" y="192712"/>
                  </a:cubicBezTo>
                  <a:cubicBezTo>
                    <a:pt x="956105" y="268127"/>
                    <a:pt x="973191" y="320563"/>
                    <a:pt x="1033287" y="367697"/>
                  </a:cubicBezTo>
                  <a:cubicBezTo>
                    <a:pt x="1070405" y="396567"/>
                    <a:pt x="1100453" y="433685"/>
                    <a:pt x="1133447" y="467268"/>
                  </a:cubicBezTo>
                  <a:cubicBezTo>
                    <a:pt x="1162316" y="496727"/>
                    <a:pt x="1165851" y="527364"/>
                    <a:pt x="1144052" y="550342"/>
                  </a:cubicBezTo>
                  <a:cubicBezTo>
                    <a:pt x="1120485" y="575677"/>
                    <a:pt x="1079243" y="577444"/>
                    <a:pt x="1050962" y="552110"/>
                  </a:cubicBezTo>
                  <a:cubicBezTo>
                    <a:pt x="1020914" y="525007"/>
                    <a:pt x="993812" y="495548"/>
                    <a:pt x="964942" y="467268"/>
                  </a:cubicBezTo>
                  <a:cubicBezTo>
                    <a:pt x="956694" y="459020"/>
                    <a:pt x="949624" y="443112"/>
                    <a:pt x="939019" y="446058"/>
                  </a:cubicBezTo>
                  <a:cubicBezTo>
                    <a:pt x="926057" y="449593"/>
                    <a:pt x="929003" y="467268"/>
                    <a:pt x="926646" y="479641"/>
                  </a:cubicBezTo>
                  <a:cubicBezTo>
                    <a:pt x="909560" y="573320"/>
                    <a:pt x="893063" y="666999"/>
                    <a:pt x="875388" y="760677"/>
                  </a:cubicBezTo>
                  <a:cubicBezTo>
                    <a:pt x="870085" y="790726"/>
                    <a:pt x="861837" y="793082"/>
                    <a:pt x="837092" y="774228"/>
                  </a:cubicBezTo>
                  <a:cubicBezTo>
                    <a:pt x="827665" y="767159"/>
                    <a:pt x="819416" y="758321"/>
                    <a:pt x="811168" y="750072"/>
                  </a:cubicBezTo>
                  <a:cubicBezTo>
                    <a:pt x="763445" y="704705"/>
                    <a:pt x="708062" y="695868"/>
                    <a:pt x="648555" y="724148"/>
                  </a:cubicBezTo>
                  <a:cubicBezTo>
                    <a:pt x="645610" y="725327"/>
                    <a:pt x="641485" y="727683"/>
                    <a:pt x="630880" y="732397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A9FC72-ED20-44F1-8BB0-28FB13E7F009}"/>
                </a:ext>
              </a:extLst>
            </p:cNvPr>
            <p:cNvSpPr/>
            <p:nvPr/>
          </p:nvSpPr>
          <p:spPr>
            <a:xfrm>
              <a:off x="5925780" y="6709251"/>
              <a:ext cx="1048732" cy="147294"/>
            </a:xfrm>
            <a:custGeom>
              <a:avLst/>
              <a:gdLst>
                <a:gd name="connsiteX0" fmla="*/ 860144 w 1048732"/>
                <a:gd name="connsiteY0" fmla="*/ 146392 h 147293"/>
                <a:gd name="connsiteX1" fmla="*/ 768822 w 1048732"/>
                <a:gd name="connsiteY1" fmla="*/ 112220 h 147293"/>
                <a:gd name="connsiteX2" fmla="*/ 743487 w 1048732"/>
                <a:gd name="connsiteY2" fmla="*/ 88064 h 147293"/>
                <a:gd name="connsiteX3" fmla="*/ 639793 w 1048732"/>
                <a:gd name="connsiteY3" fmla="*/ 91009 h 147293"/>
                <a:gd name="connsiteX4" fmla="*/ 530795 w 1048732"/>
                <a:gd name="connsiteY4" fmla="*/ 146981 h 147293"/>
                <a:gd name="connsiteX5" fmla="*/ 437116 w 1048732"/>
                <a:gd name="connsiteY5" fmla="*/ 111042 h 147293"/>
                <a:gd name="connsiteX6" fmla="*/ 399409 w 1048732"/>
                <a:gd name="connsiteY6" fmla="*/ 78048 h 147293"/>
                <a:gd name="connsiteX7" fmla="*/ 320460 w 1048732"/>
                <a:gd name="connsiteY7" fmla="*/ 80405 h 147293"/>
                <a:gd name="connsiteX8" fmla="*/ 280985 w 1048732"/>
                <a:gd name="connsiteY8" fmla="*/ 115755 h 147293"/>
                <a:gd name="connsiteX9" fmla="*/ 111302 w 1048732"/>
                <a:gd name="connsiteY9" fmla="*/ 115166 h 147293"/>
                <a:gd name="connsiteX10" fmla="*/ 22337 w 1048732"/>
                <a:gd name="connsiteY10" fmla="*/ 61551 h 147293"/>
                <a:gd name="connsiteX11" fmla="*/ 538 w 1048732"/>
                <a:gd name="connsiteY11" fmla="*/ 28557 h 147293"/>
                <a:gd name="connsiteX12" fmla="*/ 30585 w 1048732"/>
                <a:gd name="connsiteY12" fmla="*/ 866 h 147293"/>
                <a:gd name="connsiteX13" fmla="*/ 90092 w 1048732"/>
                <a:gd name="connsiteY13" fmla="*/ 15006 h 147293"/>
                <a:gd name="connsiteX14" fmla="*/ 136048 w 1048732"/>
                <a:gd name="connsiteY14" fmla="*/ 50946 h 147293"/>
                <a:gd name="connsiteX15" fmla="*/ 256829 w 1048732"/>
                <a:gd name="connsiteY15" fmla="*/ 50357 h 147293"/>
                <a:gd name="connsiteX16" fmla="*/ 283342 w 1048732"/>
                <a:gd name="connsiteY16" fmla="*/ 26790 h 147293"/>
                <a:gd name="connsiteX17" fmla="*/ 448311 w 1048732"/>
                <a:gd name="connsiteY17" fmla="*/ 34449 h 147293"/>
                <a:gd name="connsiteX18" fmla="*/ 480126 w 1048732"/>
                <a:gd name="connsiteY18" fmla="*/ 65086 h 147293"/>
                <a:gd name="connsiteX19" fmla="*/ 571448 w 1048732"/>
                <a:gd name="connsiteY19" fmla="*/ 65086 h 147293"/>
                <a:gd name="connsiteX20" fmla="*/ 610334 w 1048732"/>
                <a:gd name="connsiteY20" fmla="*/ 29146 h 147293"/>
                <a:gd name="connsiteX21" fmla="*/ 780016 w 1048732"/>
                <a:gd name="connsiteY21" fmla="*/ 35627 h 147293"/>
                <a:gd name="connsiteX22" fmla="*/ 805351 w 1048732"/>
                <a:gd name="connsiteY22" fmla="*/ 60373 h 147293"/>
                <a:gd name="connsiteX23" fmla="*/ 907278 w 1048732"/>
                <a:gd name="connsiteY23" fmla="*/ 59784 h 147293"/>
                <a:gd name="connsiteX24" fmla="*/ 1003903 w 1048732"/>
                <a:gd name="connsiteY24" fmla="*/ 2044 h 147293"/>
                <a:gd name="connsiteX25" fmla="*/ 1051626 w 1048732"/>
                <a:gd name="connsiteY25" fmla="*/ 27968 h 147293"/>
                <a:gd name="connsiteX26" fmla="*/ 1016276 w 1048732"/>
                <a:gd name="connsiteY26" fmla="*/ 65086 h 147293"/>
                <a:gd name="connsiteX27" fmla="*/ 957947 w 1048732"/>
                <a:gd name="connsiteY27" fmla="*/ 101615 h 147293"/>
                <a:gd name="connsiteX28" fmla="*/ 860144 w 1048732"/>
                <a:gd name="connsiteY28" fmla="*/ 146392 h 1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48732" h="147293">
                  <a:moveTo>
                    <a:pt x="860144" y="146392"/>
                  </a:moveTo>
                  <a:cubicBezTo>
                    <a:pt x="823026" y="146981"/>
                    <a:pt x="793567" y="135198"/>
                    <a:pt x="768822" y="112220"/>
                  </a:cubicBezTo>
                  <a:cubicBezTo>
                    <a:pt x="759984" y="103972"/>
                    <a:pt x="752325" y="95723"/>
                    <a:pt x="743487" y="88064"/>
                  </a:cubicBezTo>
                  <a:cubicBezTo>
                    <a:pt x="706959" y="56249"/>
                    <a:pt x="674554" y="56838"/>
                    <a:pt x="639793" y="91009"/>
                  </a:cubicBezTo>
                  <a:cubicBezTo>
                    <a:pt x="609156" y="121058"/>
                    <a:pt x="577340" y="147571"/>
                    <a:pt x="530795" y="146981"/>
                  </a:cubicBezTo>
                  <a:cubicBezTo>
                    <a:pt x="494266" y="146981"/>
                    <a:pt x="463629" y="135787"/>
                    <a:pt x="437116" y="111042"/>
                  </a:cubicBezTo>
                  <a:cubicBezTo>
                    <a:pt x="425333" y="99847"/>
                    <a:pt x="412960" y="87474"/>
                    <a:pt x="399409" y="78048"/>
                  </a:cubicBezTo>
                  <a:cubicBezTo>
                    <a:pt x="373485" y="59195"/>
                    <a:pt x="345205" y="60373"/>
                    <a:pt x="320460" y="80405"/>
                  </a:cubicBezTo>
                  <a:cubicBezTo>
                    <a:pt x="306909" y="91599"/>
                    <a:pt x="294536" y="103972"/>
                    <a:pt x="280985" y="115755"/>
                  </a:cubicBezTo>
                  <a:cubicBezTo>
                    <a:pt x="231494" y="158765"/>
                    <a:pt x="160204" y="158765"/>
                    <a:pt x="111302" y="115166"/>
                  </a:cubicBezTo>
                  <a:cubicBezTo>
                    <a:pt x="84790" y="91599"/>
                    <a:pt x="61223" y="65675"/>
                    <a:pt x="22337" y="61551"/>
                  </a:cubicBezTo>
                  <a:cubicBezTo>
                    <a:pt x="7018" y="59784"/>
                    <a:pt x="-2408" y="45643"/>
                    <a:pt x="538" y="28557"/>
                  </a:cubicBezTo>
                  <a:cubicBezTo>
                    <a:pt x="3483" y="12060"/>
                    <a:pt x="14088" y="2633"/>
                    <a:pt x="30585" y="866"/>
                  </a:cubicBezTo>
                  <a:cubicBezTo>
                    <a:pt x="51796" y="-902"/>
                    <a:pt x="71239" y="5579"/>
                    <a:pt x="90092" y="15006"/>
                  </a:cubicBezTo>
                  <a:cubicBezTo>
                    <a:pt x="107767" y="23844"/>
                    <a:pt x="121908" y="37395"/>
                    <a:pt x="136048" y="50946"/>
                  </a:cubicBezTo>
                  <a:cubicBezTo>
                    <a:pt x="180236" y="94545"/>
                    <a:pt x="211462" y="93955"/>
                    <a:pt x="256829" y="50357"/>
                  </a:cubicBezTo>
                  <a:cubicBezTo>
                    <a:pt x="265077" y="42108"/>
                    <a:pt x="273915" y="33860"/>
                    <a:pt x="283342" y="26790"/>
                  </a:cubicBezTo>
                  <a:cubicBezTo>
                    <a:pt x="335189" y="-11507"/>
                    <a:pt x="399998" y="-8561"/>
                    <a:pt x="448311" y="34449"/>
                  </a:cubicBezTo>
                  <a:cubicBezTo>
                    <a:pt x="459505" y="44465"/>
                    <a:pt x="468932" y="55070"/>
                    <a:pt x="480126" y="65086"/>
                  </a:cubicBezTo>
                  <a:cubicBezTo>
                    <a:pt x="507817" y="89242"/>
                    <a:pt x="543757" y="89242"/>
                    <a:pt x="571448" y="65086"/>
                  </a:cubicBezTo>
                  <a:cubicBezTo>
                    <a:pt x="584999" y="53303"/>
                    <a:pt x="596783" y="40340"/>
                    <a:pt x="610334" y="29146"/>
                  </a:cubicBezTo>
                  <a:cubicBezTo>
                    <a:pt x="663360" y="-12096"/>
                    <a:pt x="730526" y="-9150"/>
                    <a:pt x="780016" y="35627"/>
                  </a:cubicBezTo>
                  <a:cubicBezTo>
                    <a:pt x="788854" y="43286"/>
                    <a:pt x="796513" y="52124"/>
                    <a:pt x="805351" y="60373"/>
                  </a:cubicBezTo>
                  <a:cubicBezTo>
                    <a:pt x="838345" y="91009"/>
                    <a:pt x="874874" y="91599"/>
                    <a:pt x="907278" y="59784"/>
                  </a:cubicBezTo>
                  <a:cubicBezTo>
                    <a:pt x="934969" y="32682"/>
                    <a:pt x="963250" y="7936"/>
                    <a:pt x="1003903" y="2044"/>
                  </a:cubicBezTo>
                  <a:cubicBezTo>
                    <a:pt x="1026881" y="-902"/>
                    <a:pt x="1047502" y="2044"/>
                    <a:pt x="1051626" y="27968"/>
                  </a:cubicBezTo>
                  <a:cubicBezTo>
                    <a:pt x="1055750" y="52713"/>
                    <a:pt x="1038664" y="62729"/>
                    <a:pt x="1016276" y="65086"/>
                  </a:cubicBezTo>
                  <a:cubicBezTo>
                    <a:pt x="990941" y="67442"/>
                    <a:pt x="974444" y="85118"/>
                    <a:pt x="957947" y="101615"/>
                  </a:cubicBezTo>
                  <a:cubicBezTo>
                    <a:pt x="930256" y="128128"/>
                    <a:pt x="899030" y="148749"/>
                    <a:pt x="860144" y="14639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B374948-4E87-4CDC-9408-A987BAFD92DB}"/>
                </a:ext>
              </a:extLst>
            </p:cNvPr>
            <p:cNvSpPr/>
            <p:nvPr/>
          </p:nvSpPr>
          <p:spPr>
            <a:xfrm>
              <a:off x="5927184" y="6576262"/>
              <a:ext cx="1048732" cy="147294"/>
            </a:xfrm>
            <a:custGeom>
              <a:avLst/>
              <a:gdLst>
                <a:gd name="connsiteX0" fmla="*/ 855205 w 1048732"/>
                <a:gd name="connsiteY0" fmla="*/ 147996 h 147293"/>
                <a:gd name="connsiteX1" fmla="*/ 756223 w 1048732"/>
                <a:gd name="connsiteY1" fmla="*/ 102629 h 147293"/>
                <a:gd name="connsiteX2" fmla="*/ 624837 w 1048732"/>
                <a:gd name="connsiteY2" fmla="*/ 102629 h 147293"/>
                <a:gd name="connsiteX3" fmla="*/ 426874 w 1048732"/>
                <a:gd name="connsiteY3" fmla="*/ 102629 h 147293"/>
                <a:gd name="connsiteX4" fmla="*/ 295488 w 1048732"/>
                <a:gd name="connsiteY4" fmla="*/ 102040 h 147293"/>
                <a:gd name="connsiteX5" fmla="*/ 97525 w 1048732"/>
                <a:gd name="connsiteY5" fmla="*/ 102629 h 147293"/>
                <a:gd name="connsiteX6" fmla="*/ 28003 w 1048732"/>
                <a:gd name="connsiteY6" fmla="*/ 63154 h 147293"/>
                <a:gd name="connsiteX7" fmla="*/ 311 w 1048732"/>
                <a:gd name="connsiteY7" fmla="*/ 27804 h 147293"/>
                <a:gd name="connsiteX8" fmla="*/ 33894 w 1048732"/>
                <a:gd name="connsiteY8" fmla="*/ 702 h 147293"/>
                <a:gd name="connsiteX9" fmla="*/ 112255 w 1048732"/>
                <a:gd name="connsiteY9" fmla="*/ 28982 h 147293"/>
                <a:gd name="connsiteX10" fmla="*/ 138178 w 1048732"/>
                <a:gd name="connsiteY10" fmla="*/ 53138 h 147293"/>
                <a:gd name="connsiteX11" fmla="*/ 254246 w 1048732"/>
                <a:gd name="connsiteY11" fmla="*/ 51371 h 147293"/>
                <a:gd name="connsiteX12" fmla="*/ 470473 w 1048732"/>
                <a:gd name="connsiteY12" fmla="*/ 53138 h 147293"/>
                <a:gd name="connsiteX13" fmla="*/ 584184 w 1048732"/>
                <a:gd name="connsiteY13" fmla="*/ 52549 h 147293"/>
                <a:gd name="connsiteX14" fmla="*/ 677274 w 1048732"/>
                <a:gd name="connsiteY14" fmla="*/ 702 h 147293"/>
                <a:gd name="connsiteX15" fmla="*/ 793931 w 1048732"/>
                <a:gd name="connsiteY15" fmla="*/ 46657 h 147293"/>
                <a:gd name="connsiteX16" fmla="*/ 922960 w 1048732"/>
                <a:gd name="connsiteY16" fmla="*/ 44890 h 147293"/>
                <a:gd name="connsiteX17" fmla="*/ 1010158 w 1048732"/>
                <a:gd name="connsiteY17" fmla="*/ 702 h 147293"/>
                <a:gd name="connsiteX18" fmla="*/ 1052579 w 1048732"/>
                <a:gd name="connsiteY18" fmla="*/ 27215 h 147293"/>
                <a:gd name="connsiteX19" fmla="*/ 1019585 w 1048732"/>
                <a:gd name="connsiteY19" fmla="*/ 63743 h 147293"/>
                <a:gd name="connsiteX20" fmla="*/ 955365 w 1048732"/>
                <a:gd name="connsiteY20" fmla="*/ 102040 h 147293"/>
                <a:gd name="connsiteX21" fmla="*/ 855205 w 1048732"/>
                <a:gd name="connsiteY21" fmla="*/ 147996 h 1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8732" h="147293">
                  <a:moveTo>
                    <a:pt x="855205" y="147996"/>
                  </a:moveTo>
                  <a:cubicBezTo>
                    <a:pt x="815730" y="146817"/>
                    <a:pt x="783915" y="129731"/>
                    <a:pt x="756223" y="102629"/>
                  </a:cubicBezTo>
                  <a:cubicBezTo>
                    <a:pt x="703787" y="51371"/>
                    <a:pt x="677863" y="51960"/>
                    <a:pt x="624837" y="102629"/>
                  </a:cubicBezTo>
                  <a:cubicBezTo>
                    <a:pt x="562385" y="162725"/>
                    <a:pt x="489327" y="162725"/>
                    <a:pt x="426874" y="102629"/>
                  </a:cubicBezTo>
                  <a:cubicBezTo>
                    <a:pt x="373848" y="51960"/>
                    <a:pt x="347336" y="51960"/>
                    <a:pt x="295488" y="102040"/>
                  </a:cubicBezTo>
                  <a:cubicBezTo>
                    <a:pt x="233036" y="162135"/>
                    <a:pt x="158800" y="162725"/>
                    <a:pt x="97525" y="102629"/>
                  </a:cubicBezTo>
                  <a:cubicBezTo>
                    <a:pt x="77493" y="83186"/>
                    <a:pt x="58051" y="65511"/>
                    <a:pt x="28003" y="63154"/>
                  </a:cubicBezTo>
                  <a:cubicBezTo>
                    <a:pt x="9149" y="61975"/>
                    <a:pt x="-2045" y="47246"/>
                    <a:pt x="311" y="27804"/>
                  </a:cubicBezTo>
                  <a:cubicBezTo>
                    <a:pt x="2668" y="9539"/>
                    <a:pt x="16219" y="1291"/>
                    <a:pt x="33894" y="702"/>
                  </a:cubicBezTo>
                  <a:cubicBezTo>
                    <a:pt x="63942" y="-477"/>
                    <a:pt x="89866" y="10128"/>
                    <a:pt x="112255" y="28982"/>
                  </a:cubicBezTo>
                  <a:cubicBezTo>
                    <a:pt x="121092" y="36641"/>
                    <a:pt x="129341" y="44890"/>
                    <a:pt x="138178" y="53138"/>
                  </a:cubicBezTo>
                  <a:cubicBezTo>
                    <a:pt x="182956" y="93791"/>
                    <a:pt x="214182" y="96148"/>
                    <a:pt x="254246" y="51371"/>
                  </a:cubicBezTo>
                  <a:cubicBezTo>
                    <a:pt x="308450" y="-9315"/>
                    <a:pt x="398005" y="-23455"/>
                    <a:pt x="470473" y="53138"/>
                  </a:cubicBezTo>
                  <a:cubicBezTo>
                    <a:pt x="510537" y="94970"/>
                    <a:pt x="541763" y="93791"/>
                    <a:pt x="584184" y="52549"/>
                  </a:cubicBezTo>
                  <a:cubicBezTo>
                    <a:pt x="610697" y="26625"/>
                    <a:pt x="638388" y="4826"/>
                    <a:pt x="677274" y="702"/>
                  </a:cubicBezTo>
                  <a:cubicBezTo>
                    <a:pt x="724408" y="-4012"/>
                    <a:pt x="760937" y="15431"/>
                    <a:pt x="793931" y="46657"/>
                  </a:cubicBezTo>
                  <a:cubicBezTo>
                    <a:pt x="846367" y="96737"/>
                    <a:pt x="869934" y="96148"/>
                    <a:pt x="922960" y="44890"/>
                  </a:cubicBezTo>
                  <a:cubicBezTo>
                    <a:pt x="947705" y="20733"/>
                    <a:pt x="974807" y="2469"/>
                    <a:pt x="1010158" y="702"/>
                  </a:cubicBezTo>
                  <a:cubicBezTo>
                    <a:pt x="1030190" y="-477"/>
                    <a:pt x="1049043" y="3648"/>
                    <a:pt x="1052579" y="27215"/>
                  </a:cubicBezTo>
                  <a:cubicBezTo>
                    <a:pt x="1056114" y="50782"/>
                    <a:pt x="1040795" y="61975"/>
                    <a:pt x="1019585" y="63743"/>
                  </a:cubicBezTo>
                  <a:cubicBezTo>
                    <a:pt x="991894" y="66689"/>
                    <a:pt x="973629" y="83775"/>
                    <a:pt x="955365" y="102040"/>
                  </a:cubicBezTo>
                  <a:cubicBezTo>
                    <a:pt x="923549" y="133855"/>
                    <a:pt x="890555" y="147996"/>
                    <a:pt x="855205" y="14799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FE9C37-A60D-46F4-8D6C-364C4AB4735C}"/>
              </a:ext>
            </a:extLst>
          </p:cNvPr>
          <p:cNvGrpSpPr/>
          <p:nvPr/>
        </p:nvGrpSpPr>
        <p:grpSpPr>
          <a:xfrm>
            <a:off x="2306359" y="1555654"/>
            <a:ext cx="720012" cy="497603"/>
            <a:chOff x="4353034" y="5694157"/>
            <a:chExt cx="1357914" cy="938459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FA16AF-CB2E-4B09-A61F-4064D8960A13}"/>
                </a:ext>
              </a:extLst>
            </p:cNvPr>
            <p:cNvSpPr/>
            <p:nvPr/>
          </p:nvSpPr>
          <p:spPr>
            <a:xfrm>
              <a:off x="4353034" y="5694157"/>
              <a:ext cx="960356" cy="925005"/>
            </a:xfrm>
            <a:custGeom>
              <a:avLst/>
              <a:gdLst>
                <a:gd name="connsiteX0" fmla="*/ 241747 w 960355"/>
                <a:gd name="connsiteY0" fmla="*/ 652438 h 925005"/>
                <a:gd name="connsiteX1" fmla="*/ 241747 w 960355"/>
                <a:gd name="connsiteY1" fmla="*/ 428552 h 925005"/>
                <a:gd name="connsiteX2" fmla="*/ 237034 w 960355"/>
                <a:gd name="connsiteY2" fmla="*/ 403806 h 925005"/>
                <a:gd name="connsiteX3" fmla="*/ 212288 w 960355"/>
                <a:gd name="connsiteY3" fmla="*/ 414412 h 925005"/>
                <a:gd name="connsiteX4" fmla="*/ 109183 w 960355"/>
                <a:gd name="connsiteY4" fmla="*/ 488059 h 925005"/>
                <a:gd name="connsiteX5" fmla="*/ 59692 w 960355"/>
                <a:gd name="connsiteY5" fmla="*/ 502788 h 925005"/>
                <a:gd name="connsiteX6" fmla="*/ 3131 w 960355"/>
                <a:gd name="connsiteY6" fmla="*/ 462724 h 925005"/>
                <a:gd name="connsiteX7" fmla="*/ 25520 w 960355"/>
                <a:gd name="connsiteY7" fmla="*/ 397915 h 925005"/>
                <a:gd name="connsiteX8" fmla="*/ 214056 w 960355"/>
                <a:gd name="connsiteY8" fmla="*/ 261226 h 925005"/>
                <a:gd name="connsiteX9" fmla="*/ 541637 w 960355"/>
                <a:gd name="connsiteY9" fmla="*/ 25556 h 925005"/>
                <a:gd name="connsiteX10" fmla="*/ 664186 w 960355"/>
                <a:gd name="connsiteY10" fmla="*/ 26145 h 925005"/>
                <a:gd name="connsiteX11" fmla="*/ 790858 w 960355"/>
                <a:gd name="connsiteY11" fmla="*/ 117467 h 925005"/>
                <a:gd name="connsiteX12" fmla="*/ 808534 w 960355"/>
                <a:gd name="connsiteY12" fmla="*/ 125716 h 925005"/>
                <a:gd name="connsiteX13" fmla="*/ 814425 w 960355"/>
                <a:gd name="connsiteY13" fmla="*/ 105095 h 925005"/>
                <a:gd name="connsiteX14" fmla="*/ 872754 w 960355"/>
                <a:gd name="connsiteY14" fmla="*/ 49123 h 925005"/>
                <a:gd name="connsiteX15" fmla="*/ 928725 w 960355"/>
                <a:gd name="connsiteY15" fmla="*/ 50301 h 925005"/>
                <a:gd name="connsiteX16" fmla="*/ 962898 w 960355"/>
                <a:gd name="connsiteY16" fmla="*/ 87419 h 925005"/>
                <a:gd name="connsiteX17" fmla="*/ 931082 w 960355"/>
                <a:gd name="connsiteY17" fmla="*/ 112754 h 925005"/>
                <a:gd name="connsiteX18" fmla="*/ 832690 w 960355"/>
                <a:gd name="connsiteY18" fmla="*/ 198184 h 925005"/>
                <a:gd name="connsiteX19" fmla="*/ 815015 w 960355"/>
                <a:gd name="connsiteY19" fmla="*/ 305414 h 925005"/>
                <a:gd name="connsiteX20" fmla="*/ 870986 w 960355"/>
                <a:gd name="connsiteY20" fmla="*/ 436211 h 925005"/>
                <a:gd name="connsiteX21" fmla="*/ 876289 w 960355"/>
                <a:gd name="connsiteY21" fmla="*/ 482756 h 925005"/>
                <a:gd name="connsiteX22" fmla="*/ 901034 w 960355"/>
                <a:gd name="connsiteY22" fmla="*/ 620034 h 925005"/>
                <a:gd name="connsiteX23" fmla="*/ 902802 w 960355"/>
                <a:gd name="connsiteY23" fmla="*/ 663044 h 925005"/>
                <a:gd name="connsiteX24" fmla="*/ 901034 w 960355"/>
                <a:gd name="connsiteY24" fmla="*/ 807392 h 925005"/>
                <a:gd name="connsiteX25" fmla="*/ 912229 w 960355"/>
                <a:gd name="connsiteY25" fmla="*/ 816818 h 925005"/>
                <a:gd name="connsiteX26" fmla="*/ 906926 w 960355"/>
                <a:gd name="connsiteY26" fmla="*/ 860417 h 925005"/>
                <a:gd name="connsiteX27" fmla="*/ 875700 w 960355"/>
                <a:gd name="connsiteY27" fmla="*/ 909908 h 925005"/>
                <a:gd name="connsiteX28" fmla="*/ 856257 w 960355"/>
                <a:gd name="connsiteY28" fmla="*/ 928172 h 925005"/>
                <a:gd name="connsiteX29" fmla="*/ 735476 w 960355"/>
                <a:gd name="connsiteY29" fmla="*/ 928172 h 925005"/>
                <a:gd name="connsiteX30" fmla="*/ 710141 w 960355"/>
                <a:gd name="connsiteY30" fmla="*/ 901071 h 925005"/>
                <a:gd name="connsiteX31" fmla="*/ 710731 w 960355"/>
                <a:gd name="connsiteY31" fmla="*/ 747885 h 925005"/>
                <a:gd name="connsiteX32" fmla="*/ 673023 w 960355"/>
                <a:gd name="connsiteY32" fmla="*/ 709000 h 925005"/>
                <a:gd name="connsiteX33" fmla="*/ 531621 w 960355"/>
                <a:gd name="connsiteY33" fmla="*/ 709000 h 925005"/>
                <a:gd name="connsiteX34" fmla="*/ 496271 w 960355"/>
                <a:gd name="connsiteY34" fmla="*/ 743760 h 925005"/>
                <a:gd name="connsiteX35" fmla="*/ 496860 w 960355"/>
                <a:gd name="connsiteY35" fmla="*/ 896946 h 925005"/>
                <a:gd name="connsiteX36" fmla="*/ 466223 w 960355"/>
                <a:gd name="connsiteY36" fmla="*/ 927583 h 925005"/>
                <a:gd name="connsiteX37" fmla="*/ 295362 w 960355"/>
                <a:gd name="connsiteY37" fmla="*/ 926994 h 925005"/>
                <a:gd name="connsiteX38" fmla="*/ 243515 w 960355"/>
                <a:gd name="connsiteY38" fmla="*/ 875147 h 925005"/>
                <a:gd name="connsiteX39" fmla="*/ 241747 w 960355"/>
                <a:gd name="connsiteY39" fmla="*/ 652438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0355" h="925005">
                  <a:moveTo>
                    <a:pt x="241747" y="652438"/>
                  </a:moveTo>
                  <a:cubicBezTo>
                    <a:pt x="241747" y="577613"/>
                    <a:pt x="241747" y="503377"/>
                    <a:pt x="241747" y="428552"/>
                  </a:cubicBezTo>
                  <a:cubicBezTo>
                    <a:pt x="241747" y="420304"/>
                    <a:pt x="245282" y="408520"/>
                    <a:pt x="237034" y="403806"/>
                  </a:cubicBezTo>
                  <a:cubicBezTo>
                    <a:pt x="226428" y="397915"/>
                    <a:pt x="219358" y="409109"/>
                    <a:pt x="212288" y="414412"/>
                  </a:cubicBezTo>
                  <a:cubicBezTo>
                    <a:pt x="177527" y="438568"/>
                    <a:pt x="143355" y="463313"/>
                    <a:pt x="109183" y="488059"/>
                  </a:cubicBezTo>
                  <a:cubicBezTo>
                    <a:pt x="94453" y="498664"/>
                    <a:pt x="77956" y="504555"/>
                    <a:pt x="59692" y="502788"/>
                  </a:cubicBezTo>
                  <a:cubicBezTo>
                    <a:pt x="33768" y="499842"/>
                    <a:pt x="11969" y="489237"/>
                    <a:pt x="3131" y="462724"/>
                  </a:cubicBezTo>
                  <a:cubicBezTo>
                    <a:pt x="-5117" y="436211"/>
                    <a:pt x="3131" y="414412"/>
                    <a:pt x="25520" y="397915"/>
                  </a:cubicBezTo>
                  <a:cubicBezTo>
                    <a:pt x="87972" y="352549"/>
                    <a:pt x="151014" y="306593"/>
                    <a:pt x="214056" y="261226"/>
                  </a:cubicBezTo>
                  <a:cubicBezTo>
                    <a:pt x="323053" y="182277"/>
                    <a:pt x="432051" y="103916"/>
                    <a:pt x="541637" y="25556"/>
                  </a:cubicBezTo>
                  <a:cubicBezTo>
                    <a:pt x="589360" y="-8616"/>
                    <a:pt x="615873" y="-8616"/>
                    <a:pt x="664186" y="26145"/>
                  </a:cubicBezTo>
                  <a:cubicBezTo>
                    <a:pt x="706017" y="56782"/>
                    <a:pt x="748438" y="87419"/>
                    <a:pt x="790858" y="117467"/>
                  </a:cubicBezTo>
                  <a:cubicBezTo>
                    <a:pt x="796161" y="121591"/>
                    <a:pt x="801464" y="128662"/>
                    <a:pt x="808534" y="125716"/>
                  </a:cubicBezTo>
                  <a:cubicBezTo>
                    <a:pt x="817960" y="122181"/>
                    <a:pt x="814425" y="112165"/>
                    <a:pt x="814425" y="105095"/>
                  </a:cubicBezTo>
                  <a:cubicBezTo>
                    <a:pt x="816782" y="56782"/>
                    <a:pt x="824441" y="49123"/>
                    <a:pt x="872754" y="49123"/>
                  </a:cubicBezTo>
                  <a:cubicBezTo>
                    <a:pt x="891607" y="49123"/>
                    <a:pt x="910461" y="48534"/>
                    <a:pt x="928725" y="50301"/>
                  </a:cubicBezTo>
                  <a:cubicBezTo>
                    <a:pt x="949936" y="52658"/>
                    <a:pt x="962308" y="64442"/>
                    <a:pt x="962898" y="87419"/>
                  </a:cubicBezTo>
                  <a:cubicBezTo>
                    <a:pt x="963487" y="110986"/>
                    <a:pt x="946401" y="111576"/>
                    <a:pt x="931082" y="112754"/>
                  </a:cubicBezTo>
                  <a:cubicBezTo>
                    <a:pt x="876878" y="116878"/>
                    <a:pt x="845652" y="146337"/>
                    <a:pt x="832690" y="198184"/>
                  </a:cubicBezTo>
                  <a:cubicBezTo>
                    <a:pt x="823852" y="233535"/>
                    <a:pt x="814425" y="268296"/>
                    <a:pt x="815015" y="305414"/>
                  </a:cubicBezTo>
                  <a:cubicBezTo>
                    <a:pt x="815015" y="357261"/>
                    <a:pt x="829744" y="402628"/>
                    <a:pt x="870986" y="436211"/>
                  </a:cubicBezTo>
                  <a:cubicBezTo>
                    <a:pt x="889251" y="450940"/>
                    <a:pt x="889840" y="463902"/>
                    <a:pt x="876289" y="482756"/>
                  </a:cubicBezTo>
                  <a:cubicBezTo>
                    <a:pt x="833868" y="541085"/>
                    <a:pt x="841527" y="579381"/>
                    <a:pt x="901034" y="620034"/>
                  </a:cubicBezTo>
                  <a:cubicBezTo>
                    <a:pt x="929315" y="639477"/>
                    <a:pt x="929315" y="639477"/>
                    <a:pt x="902802" y="663044"/>
                  </a:cubicBezTo>
                  <a:cubicBezTo>
                    <a:pt x="856846" y="703697"/>
                    <a:pt x="855668" y="764971"/>
                    <a:pt x="901034" y="807392"/>
                  </a:cubicBezTo>
                  <a:cubicBezTo>
                    <a:pt x="904569" y="810926"/>
                    <a:pt x="908693" y="813872"/>
                    <a:pt x="912229" y="816818"/>
                  </a:cubicBezTo>
                  <a:cubicBezTo>
                    <a:pt x="941687" y="841564"/>
                    <a:pt x="941687" y="842153"/>
                    <a:pt x="906926" y="860417"/>
                  </a:cubicBezTo>
                  <a:cubicBezTo>
                    <a:pt x="886894" y="871023"/>
                    <a:pt x="875110" y="886930"/>
                    <a:pt x="875700" y="909908"/>
                  </a:cubicBezTo>
                  <a:cubicBezTo>
                    <a:pt x="876289" y="924638"/>
                    <a:pt x="869219" y="928172"/>
                    <a:pt x="856257" y="928172"/>
                  </a:cubicBezTo>
                  <a:cubicBezTo>
                    <a:pt x="816193" y="927583"/>
                    <a:pt x="775540" y="927583"/>
                    <a:pt x="735476" y="928172"/>
                  </a:cubicBezTo>
                  <a:cubicBezTo>
                    <a:pt x="716033" y="928761"/>
                    <a:pt x="710141" y="919335"/>
                    <a:pt x="710141" y="901071"/>
                  </a:cubicBezTo>
                  <a:cubicBezTo>
                    <a:pt x="710731" y="849812"/>
                    <a:pt x="709552" y="799143"/>
                    <a:pt x="710731" y="747885"/>
                  </a:cubicBezTo>
                  <a:cubicBezTo>
                    <a:pt x="711320" y="720193"/>
                    <a:pt x="700715" y="708410"/>
                    <a:pt x="673023" y="709000"/>
                  </a:cubicBezTo>
                  <a:cubicBezTo>
                    <a:pt x="625889" y="710178"/>
                    <a:pt x="578755" y="709589"/>
                    <a:pt x="531621" y="709000"/>
                  </a:cubicBezTo>
                  <a:cubicBezTo>
                    <a:pt x="506876" y="708410"/>
                    <a:pt x="495682" y="718426"/>
                    <a:pt x="496271" y="743760"/>
                  </a:cubicBezTo>
                  <a:cubicBezTo>
                    <a:pt x="497449" y="795019"/>
                    <a:pt x="495682" y="845688"/>
                    <a:pt x="496860" y="896946"/>
                  </a:cubicBezTo>
                  <a:cubicBezTo>
                    <a:pt x="497449" y="919924"/>
                    <a:pt x="489201" y="928172"/>
                    <a:pt x="466223" y="927583"/>
                  </a:cubicBezTo>
                  <a:cubicBezTo>
                    <a:pt x="409073" y="926405"/>
                    <a:pt x="352512" y="927583"/>
                    <a:pt x="295362" y="926994"/>
                  </a:cubicBezTo>
                  <a:cubicBezTo>
                    <a:pt x="257655" y="926405"/>
                    <a:pt x="244104" y="912854"/>
                    <a:pt x="243515" y="875147"/>
                  </a:cubicBezTo>
                  <a:cubicBezTo>
                    <a:pt x="241158" y="801500"/>
                    <a:pt x="241747" y="726675"/>
                    <a:pt x="241747" y="652438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04FF774-4322-46D8-9F9C-E8ACEF62108F}"/>
                </a:ext>
              </a:extLst>
            </p:cNvPr>
            <p:cNvSpPr/>
            <p:nvPr/>
          </p:nvSpPr>
          <p:spPr>
            <a:xfrm>
              <a:off x="5210149" y="5831338"/>
              <a:ext cx="500799" cy="801278"/>
            </a:xfrm>
            <a:custGeom>
              <a:avLst/>
              <a:gdLst>
                <a:gd name="connsiteX0" fmla="*/ 499351 w 500798"/>
                <a:gd name="connsiteY0" fmla="*/ 192390 h 801278"/>
                <a:gd name="connsiteX1" fmla="*/ 477552 w 500798"/>
                <a:gd name="connsiteY1" fmla="*/ 319062 h 801278"/>
                <a:gd name="connsiteX2" fmla="*/ 376214 w 500798"/>
                <a:gd name="connsiteY2" fmla="*/ 400368 h 801278"/>
                <a:gd name="connsiteX3" fmla="*/ 317885 w 500798"/>
                <a:gd name="connsiteY3" fmla="*/ 419222 h 801278"/>
                <a:gd name="connsiteX4" fmla="*/ 317296 w 500798"/>
                <a:gd name="connsiteY4" fmla="*/ 466945 h 801278"/>
                <a:gd name="connsiteX5" fmla="*/ 349701 w 500798"/>
                <a:gd name="connsiteY5" fmla="*/ 545895 h 801278"/>
                <a:gd name="connsiteX6" fmla="*/ 293729 w 500798"/>
                <a:gd name="connsiteY6" fmla="*/ 605990 h 801278"/>
                <a:gd name="connsiteX7" fmla="*/ 225974 w 500798"/>
                <a:gd name="connsiteY7" fmla="*/ 626023 h 801278"/>
                <a:gd name="connsiteX8" fmla="*/ 213012 w 500798"/>
                <a:gd name="connsiteY8" fmla="*/ 666676 h 801278"/>
                <a:gd name="connsiteX9" fmla="*/ 167646 w 500798"/>
                <a:gd name="connsiteY9" fmla="*/ 790992 h 801278"/>
                <a:gd name="connsiteX10" fmla="*/ 92231 w 500798"/>
                <a:gd name="connsiteY10" fmla="*/ 801007 h 801278"/>
                <a:gd name="connsiteX11" fmla="*/ 62772 w 500798"/>
                <a:gd name="connsiteY11" fmla="*/ 776851 h 801278"/>
                <a:gd name="connsiteX12" fmla="*/ 83983 w 500798"/>
                <a:gd name="connsiteY12" fmla="*/ 746214 h 801278"/>
                <a:gd name="connsiteX13" fmla="*/ 122279 w 500798"/>
                <a:gd name="connsiteY13" fmla="*/ 730896 h 801278"/>
                <a:gd name="connsiteX14" fmla="*/ 129938 w 500798"/>
                <a:gd name="connsiteY14" fmla="*/ 694367 h 801278"/>
                <a:gd name="connsiteX15" fmla="*/ 76912 w 500798"/>
                <a:gd name="connsiteY15" fmla="*/ 647233 h 801278"/>
                <a:gd name="connsiteX16" fmla="*/ 88107 w 500798"/>
                <a:gd name="connsiteY16" fmla="*/ 540003 h 801278"/>
                <a:gd name="connsiteX17" fmla="*/ 89285 w 500798"/>
                <a:gd name="connsiteY17" fmla="*/ 467534 h 801278"/>
                <a:gd name="connsiteX18" fmla="*/ 69842 w 500798"/>
                <a:gd name="connsiteY18" fmla="*/ 454573 h 801278"/>
                <a:gd name="connsiteX19" fmla="*/ 53935 w 500798"/>
                <a:gd name="connsiteY19" fmla="*/ 363251 h 801278"/>
                <a:gd name="connsiteX20" fmla="*/ 55702 w 500798"/>
                <a:gd name="connsiteY20" fmla="*/ 286069 h 801278"/>
                <a:gd name="connsiteX21" fmla="*/ 3266 w 500798"/>
                <a:gd name="connsiteY21" fmla="*/ 121689 h 801278"/>
                <a:gd name="connsiteX22" fmla="*/ 132884 w 500798"/>
                <a:gd name="connsiteY22" fmla="*/ 908 h 801278"/>
                <a:gd name="connsiteX23" fmla="*/ 439844 w 500798"/>
                <a:gd name="connsiteY23" fmla="*/ 83981 h 801278"/>
                <a:gd name="connsiteX24" fmla="*/ 499351 w 500798"/>
                <a:gd name="connsiteY24" fmla="*/ 192390 h 80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0798" h="801278">
                  <a:moveTo>
                    <a:pt x="499351" y="192390"/>
                  </a:moveTo>
                  <a:cubicBezTo>
                    <a:pt x="501708" y="240702"/>
                    <a:pt x="492870" y="280177"/>
                    <a:pt x="477552" y="319062"/>
                  </a:cubicBezTo>
                  <a:cubicBezTo>
                    <a:pt x="459287" y="366196"/>
                    <a:pt x="428061" y="395655"/>
                    <a:pt x="376214" y="400368"/>
                  </a:cubicBezTo>
                  <a:cubicBezTo>
                    <a:pt x="355592" y="402136"/>
                    <a:pt x="335560" y="406850"/>
                    <a:pt x="317885" y="419222"/>
                  </a:cubicBezTo>
                  <a:cubicBezTo>
                    <a:pt x="294907" y="435719"/>
                    <a:pt x="293140" y="455751"/>
                    <a:pt x="317296" y="466945"/>
                  </a:cubicBezTo>
                  <a:cubicBezTo>
                    <a:pt x="354414" y="484620"/>
                    <a:pt x="353825" y="513490"/>
                    <a:pt x="349701" y="545895"/>
                  </a:cubicBezTo>
                  <a:cubicBezTo>
                    <a:pt x="344987" y="578889"/>
                    <a:pt x="326134" y="598332"/>
                    <a:pt x="293729" y="605990"/>
                  </a:cubicBezTo>
                  <a:cubicBezTo>
                    <a:pt x="270751" y="611293"/>
                    <a:pt x="248363" y="618363"/>
                    <a:pt x="225974" y="626023"/>
                  </a:cubicBezTo>
                  <a:cubicBezTo>
                    <a:pt x="204763" y="633092"/>
                    <a:pt x="199461" y="646055"/>
                    <a:pt x="213012" y="666676"/>
                  </a:cubicBezTo>
                  <a:cubicBezTo>
                    <a:pt x="248363" y="721469"/>
                    <a:pt x="229509" y="771549"/>
                    <a:pt x="167646" y="790992"/>
                  </a:cubicBezTo>
                  <a:cubicBezTo>
                    <a:pt x="143489" y="798651"/>
                    <a:pt x="118155" y="803953"/>
                    <a:pt x="92231" y="801007"/>
                  </a:cubicBezTo>
                  <a:cubicBezTo>
                    <a:pt x="77502" y="799240"/>
                    <a:pt x="65718" y="792759"/>
                    <a:pt x="62772" y="776851"/>
                  </a:cubicBezTo>
                  <a:cubicBezTo>
                    <a:pt x="59237" y="759765"/>
                    <a:pt x="70432" y="752106"/>
                    <a:pt x="83983" y="746214"/>
                  </a:cubicBezTo>
                  <a:cubicBezTo>
                    <a:pt x="96944" y="740912"/>
                    <a:pt x="109317" y="736198"/>
                    <a:pt x="122279" y="730896"/>
                  </a:cubicBezTo>
                  <a:cubicBezTo>
                    <a:pt x="148792" y="719702"/>
                    <a:pt x="149970" y="713810"/>
                    <a:pt x="129938" y="694367"/>
                  </a:cubicBezTo>
                  <a:cubicBezTo>
                    <a:pt x="112852" y="678459"/>
                    <a:pt x="93999" y="663730"/>
                    <a:pt x="76912" y="647233"/>
                  </a:cubicBezTo>
                  <a:cubicBezTo>
                    <a:pt x="39205" y="611293"/>
                    <a:pt x="43919" y="567694"/>
                    <a:pt x="88107" y="540003"/>
                  </a:cubicBezTo>
                  <a:cubicBezTo>
                    <a:pt x="142900" y="505242"/>
                    <a:pt x="142900" y="503474"/>
                    <a:pt x="89285" y="467534"/>
                  </a:cubicBezTo>
                  <a:cubicBezTo>
                    <a:pt x="82804" y="463410"/>
                    <a:pt x="76323" y="458697"/>
                    <a:pt x="69842" y="454573"/>
                  </a:cubicBezTo>
                  <a:cubicBezTo>
                    <a:pt x="26243" y="424525"/>
                    <a:pt x="23298" y="406260"/>
                    <a:pt x="53935" y="363251"/>
                  </a:cubicBezTo>
                  <a:cubicBezTo>
                    <a:pt x="79269" y="327900"/>
                    <a:pt x="82215" y="307868"/>
                    <a:pt x="55702" y="286069"/>
                  </a:cubicBezTo>
                  <a:cubicBezTo>
                    <a:pt x="909" y="241881"/>
                    <a:pt x="-5572" y="185320"/>
                    <a:pt x="3266" y="121689"/>
                  </a:cubicBezTo>
                  <a:cubicBezTo>
                    <a:pt x="16817" y="27421"/>
                    <a:pt x="38027" y="6210"/>
                    <a:pt x="132884" y="908"/>
                  </a:cubicBezTo>
                  <a:cubicBezTo>
                    <a:pt x="244238" y="-5573"/>
                    <a:pt x="346166" y="22707"/>
                    <a:pt x="439844" y="83981"/>
                  </a:cubicBezTo>
                  <a:cubicBezTo>
                    <a:pt x="482854" y="112262"/>
                    <a:pt x="511135" y="144666"/>
                    <a:pt x="499351" y="19239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34199C-D6C3-42EB-82A3-BB6EBCC87BB3}"/>
              </a:ext>
            </a:extLst>
          </p:cNvPr>
          <p:cNvGrpSpPr/>
          <p:nvPr/>
        </p:nvGrpSpPr>
        <p:grpSpPr>
          <a:xfrm>
            <a:off x="4590211" y="1559000"/>
            <a:ext cx="664818" cy="490910"/>
            <a:chOff x="8722119" y="2714883"/>
            <a:chExt cx="1253819" cy="925836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5AA348-8789-4EC6-9984-A6F3B5C26662}"/>
                </a:ext>
              </a:extLst>
            </p:cNvPr>
            <p:cNvSpPr/>
            <p:nvPr/>
          </p:nvSpPr>
          <p:spPr>
            <a:xfrm>
              <a:off x="8722119" y="2714883"/>
              <a:ext cx="960356" cy="925005"/>
            </a:xfrm>
            <a:custGeom>
              <a:avLst/>
              <a:gdLst>
                <a:gd name="connsiteX0" fmla="*/ 241573 w 960355"/>
                <a:gd name="connsiteY0" fmla="*/ 647356 h 925005"/>
                <a:gd name="connsiteX1" fmla="*/ 241573 w 960355"/>
                <a:gd name="connsiteY1" fmla="*/ 426416 h 925005"/>
                <a:gd name="connsiteX2" fmla="*/ 238037 w 960355"/>
                <a:gd name="connsiteY2" fmla="*/ 401670 h 925005"/>
                <a:gd name="connsiteX3" fmla="*/ 213292 w 960355"/>
                <a:gd name="connsiteY3" fmla="*/ 412865 h 925005"/>
                <a:gd name="connsiteX4" fmla="*/ 112543 w 960355"/>
                <a:gd name="connsiteY4" fmla="*/ 484744 h 925005"/>
                <a:gd name="connsiteX5" fmla="*/ 60106 w 960355"/>
                <a:gd name="connsiteY5" fmla="*/ 501241 h 925005"/>
                <a:gd name="connsiteX6" fmla="*/ 3546 w 960355"/>
                <a:gd name="connsiteY6" fmla="*/ 461177 h 925005"/>
                <a:gd name="connsiteX7" fmla="*/ 25934 w 960355"/>
                <a:gd name="connsiteY7" fmla="*/ 396957 h 925005"/>
                <a:gd name="connsiteX8" fmla="*/ 178531 w 960355"/>
                <a:gd name="connsiteY8" fmla="*/ 286781 h 925005"/>
                <a:gd name="connsiteX9" fmla="*/ 544409 w 960355"/>
                <a:gd name="connsiteY9" fmla="*/ 23420 h 925005"/>
                <a:gd name="connsiteX10" fmla="*/ 656352 w 960355"/>
                <a:gd name="connsiteY10" fmla="*/ 23420 h 925005"/>
                <a:gd name="connsiteX11" fmla="*/ 790095 w 960355"/>
                <a:gd name="connsiteY11" fmla="*/ 119455 h 925005"/>
                <a:gd name="connsiteX12" fmla="*/ 807770 w 960355"/>
                <a:gd name="connsiteY12" fmla="*/ 127115 h 925005"/>
                <a:gd name="connsiteX13" fmla="*/ 811894 w 960355"/>
                <a:gd name="connsiteY13" fmla="*/ 108261 h 925005"/>
                <a:gd name="connsiteX14" fmla="*/ 872579 w 960355"/>
                <a:gd name="connsiteY14" fmla="*/ 49933 h 925005"/>
                <a:gd name="connsiteX15" fmla="*/ 961545 w 960355"/>
                <a:gd name="connsiteY15" fmla="*/ 138309 h 925005"/>
                <a:gd name="connsiteX16" fmla="*/ 907340 w 960355"/>
                <a:gd name="connsiteY16" fmla="*/ 306813 h 925005"/>
                <a:gd name="connsiteX17" fmla="*/ 871401 w 960355"/>
                <a:gd name="connsiteY17" fmla="*/ 313294 h 925005"/>
                <a:gd name="connsiteX18" fmla="*/ 817197 w 960355"/>
                <a:gd name="connsiteY18" fmla="*/ 290905 h 925005"/>
                <a:gd name="connsiteX19" fmla="*/ 806592 w 960355"/>
                <a:gd name="connsiteY19" fmla="*/ 345109 h 925005"/>
                <a:gd name="connsiteX20" fmla="*/ 751798 w 960355"/>
                <a:gd name="connsiteY20" fmla="*/ 503008 h 925005"/>
                <a:gd name="connsiteX21" fmla="*/ 674027 w 960355"/>
                <a:gd name="connsiteY21" fmla="*/ 695080 h 925005"/>
                <a:gd name="connsiteX22" fmla="*/ 653406 w 960355"/>
                <a:gd name="connsiteY22" fmla="*/ 708631 h 925005"/>
                <a:gd name="connsiteX23" fmla="*/ 529679 w 960355"/>
                <a:gd name="connsiteY23" fmla="*/ 708631 h 925005"/>
                <a:gd name="connsiteX24" fmla="*/ 490794 w 960355"/>
                <a:gd name="connsiteY24" fmla="*/ 746338 h 925005"/>
                <a:gd name="connsiteX25" fmla="*/ 491383 w 960355"/>
                <a:gd name="connsiteY25" fmla="*/ 902469 h 925005"/>
                <a:gd name="connsiteX26" fmla="*/ 466637 w 960355"/>
                <a:gd name="connsiteY26" fmla="*/ 927804 h 925005"/>
                <a:gd name="connsiteX27" fmla="*/ 295777 w 960355"/>
                <a:gd name="connsiteY27" fmla="*/ 927215 h 925005"/>
                <a:gd name="connsiteX28" fmla="*/ 240394 w 960355"/>
                <a:gd name="connsiteY28" fmla="*/ 872421 h 925005"/>
                <a:gd name="connsiteX29" fmla="*/ 241573 w 960355"/>
                <a:gd name="connsiteY29" fmla="*/ 647356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0355" h="925005">
                  <a:moveTo>
                    <a:pt x="241573" y="647356"/>
                  </a:moveTo>
                  <a:cubicBezTo>
                    <a:pt x="241573" y="573709"/>
                    <a:pt x="241573" y="500063"/>
                    <a:pt x="241573" y="426416"/>
                  </a:cubicBezTo>
                  <a:cubicBezTo>
                    <a:pt x="241573" y="418167"/>
                    <a:pt x="245697" y="405794"/>
                    <a:pt x="238037" y="401670"/>
                  </a:cubicBezTo>
                  <a:cubicBezTo>
                    <a:pt x="228021" y="396368"/>
                    <a:pt x="220951" y="407562"/>
                    <a:pt x="213292" y="412865"/>
                  </a:cubicBezTo>
                  <a:cubicBezTo>
                    <a:pt x="179709" y="436432"/>
                    <a:pt x="146126" y="460588"/>
                    <a:pt x="112543" y="484744"/>
                  </a:cubicBezTo>
                  <a:cubicBezTo>
                    <a:pt x="96635" y="495938"/>
                    <a:pt x="80139" y="503008"/>
                    <a:pt x="60106" y="501241"/>
                  </a:cubicBezTo>
                  <a:cubicBezTo>
                    <a:pt x="33594" y="498884"/>
                    <a:pt x="12383" y="487101"/>
                    <a:pt x="3546" y="461177"/>
                  </a:cubicBezTo>
                  <a:cubicBezTo>
                    <a:pt x="-5881" y="434664"/>
                    <a:pt x="4135" y="412865"/>
                    <a:pt x="25934" y="396957"/>
                  </a:cubicBezTo>
                  <a:cubicBezTo>
                    <a:pt x="76603" y="359839"/>
                    <a:pt x="127862" y="323310"/>
                    <a:pt x="178531" y="286781"/>
                  </a:cubicBezTo>
                  <a:cubicBezTo>
                    <a:pt x="300490" y="198994"/>
                    <a:pt x="422449" y="111207"/>
                    <a:pt x="544409" y="23420"/>
                  </a:cubicBezTo>
                  <a:cubicBezTo>
                    <a:pt x="588008" y="-7807"/>
                    <a:pt x="612753" y="-7807"/>
                    <a:pt x="656352" y="23420"/>
                  </a:cubicBezTo>
                  <a:cubicBezTo>
                    <a:pt x="701129" y="55235"/>
                    <a:pt x="745317" y="87640"/>
                    <a:pt x="790095" y="119455"/>
                  </a:cubicBezTo>
                  <a:cubicBezTo>
                    <a:pt x="795397" y="122990"/>
                    <a:pt x="800700" y="130650"/>
                    <a:pt x="807770" y="127115"/>
                  </a:cubicBezTo>
                  <a:cubicBezTo>
                    <a:pt x="814840" y="122990"/>
                    <a:pt x="811894" y="114742"/>
                    <a:pt x="811894" y="108261"/>
                  </a:cubicBezTo>
                  <a:cubicBezTo>
                    <a:pt x="814251" y="55235"/>
                    <a:pt x="820143" y="49933"/>
                    <a:pt x="872579" y="49933"/>
                  </a:cubicBezTo>
                  <a:cubicBezTo>
                    <a:pt x="960366" y="49933"/>
                    <a:pt x="956242" y="49933"/>
                    <a:pt x="961545" y="138309"/>
                  </a:cubicBezTo>
                  <a:cubicBezTo>
                    <a:pt x="965080" y="203707"/>
                    <a:pt x="946226" y="256733"/>
                    <a:pt x="907340" y="306813"/>
                  </a:cubicBezTo>
                  <a:cubicBezTo>
                    <a:pt x="896146" y="321542"/>
                    <a:pt x="887309" y="325077"/>
                    <a:pt x="871401" y="313294"/>
                  </a:cubicBezTo>
                  <a:cubicBezTo>
                    <a:pt x="855493" y="301510"/>
                    <a:pt x="837229" y="281479"/>
                    <a:pt x="817197" y="290905"/>
                  </a:cubicBezTo>
                  <a:cubicBezTo>
                    <a:pt x="795987" y="300921"/>
                    <a:pt x="807770" y="326256"/>
                    <a:pt x="806592" y="345109"/>
                  </a:cubicBezTo>
                  <a:cubicBezTo>
                    <a:pt x="804235" y="403438"/>
                    <a:pt x="790095" y="455874"/>
                    <a:pt x="751798" y="503008"/>
                  </a:cubicBezTo>
                  <a:cubicBezTo>
                    <a:pt x="707021" y="558391"/>
                    <a:pt x="671081" y="619665"/>
                    <a:pt x="674027" y="695080"/>
                  </a:cubicBezTo>
                  <a:cubicBezTo>
                    <a:pt x="674616" y="710987"/>
                    <a:pt x="662833" y="708631"/>
                    <a:pt x="653406" y="708631"/>
                  </a:cubicBezTo>
                  <a:cubicBezTo>
                    <a:pt x="612164" y="708631"/>
                    <a:pt x="570922" y="709809"/>
                    <a:pt x="529679" y="708631"/>
                  </a:cubicBezTo>
                  <a:cubicBezTo>
                    <a:pt x="501988" y="707452"/>
                    <a:pt x="490204" y="718057"/>
                    <a:pt x="490794" y="746338"/>
                  </a:cubicBezTo>
                  <a:cubicBezTo>
                    <a:pt x="491972" y="798185"/>
                    <a:pt x="490204" y="850622"/>
                    <a:pt x="491383" y="902469"/>
                  </a:cubicBezTo>
                  <a:cubicBezTo>
                    <a:pt x="491972" y="921912"/>
                    <a:pt x="486080" y="927804"/>
                    <a:pt x="466637" y="927804"/>
                  </a:cubicBezTo>
                  <a:cubicBezTo>
                    <a:pt x="409488" y="926626"/>
                    <a:pt x="352927" y="927804"/>
                    <a:pt x="295777" y="927215"/>
                  </a:cubicBezTo>
                  <a:cubicBezTo>
                    <a:pt x="255123" y="926626"/>
                    <a:pt x="240394" y="912485"/>
                    <a:pt x="240394" y="872421"/>
                  </a:cubicBezTo>
                  <a:cubicBezTo>
                    <a:pt x="241573" y="796418"/>
                    <a:pt x="241573" y="721593"/>
                    <a:pt x="241573" y="64735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511D6B7-0F6D-4B39-9BB1-366654662FB0}"/>
                </a:ext>
              </a:extLst>
            </p:cNvPr>
            <p:cNvSpPr/>
            <p:nvPr/>
          </p:nvSpPr>
          <p:spPr>
            <a:xfrm>
              <a:off x="9436539" y="2871963"/>
              <a:ext cx="539399" cy="768756"/>
            </a:xfrm>
            <a:custGeom>
              <a:avLst/>
              <a:gdLst>
                <a:gd name="connsiteX0" fmla="*/ 258688 w 539399"/>
                <a:gd name="connsiteY0" fmla="*/ 414051 h 768756"/>
                <a:gd name="connsiteX1" fmla="*/ 248893 w 539399"/>
                <a:gd name="connsiteY1" fmla="*/ 430769 h 768756"/>
                <a:gd name="connsiteX2" fmla="*/ 211186 w 539399"/>
                <a:gd name="connsiteY2" fmla="*/ 506183 h 768756"/>
                <a:gd name="connsiteX3" fmla="*/ 166997 w 539399"/>
                <a:gd name="connsiteY3" fmla="*/ 568636 h 768756"/>
                <a:gd name="connsiteX4" fmla="*/ 270693 w 539399"/>
                <a:gd name="connsiteY4" fmla="*/ 745978 h 768756"/>
                <a:gd name="connsiteX5" fmla="*/ 397955 w 539399"/>
                <a:gd name="connsiteY5" fmla="*/ 638159 h 768756"/>
                <a:gd name="connsiteX6" fmla="*/ 275996 w 539399"/>
                <a:gd name="connsiteY6" fmla="*/ 420753 h 768756"/>
                <a:gd name="connsiteX7" fmla="*/ 258688 w 539399"/>
                <a:gd name="connsiteY7" fmla="*/ 414051 h 768756"/>
                <a:gd name="connsiteX8" fmla="*/ 301919 w 539399"/>
                <a:gd name="connsiteY8" fmla="*/ 82 h 768756"/>
                <a:gd name="connsiteX9" fmla="*/ 323129 w 539399"/>
                <a:gd name="connsiteY9" fmla="*/ 18347 h 768756"/>
                <a:gd name="connsiteX10" fmla="*/ 371442 w 539399"/>
                <a:gd name="connsiteY10" fmla="*/ 127933 h 768756"/>
                <a:gd name="connsiteX11" fmla="*/ 400900 w 539399"/>
                <a:gd name="connsiteY11" fmla="*/ 298795 h 768756"/>
                <a:gd name="connsiteX12" fmla="*/ 408559 w 539399"/>
                <a:gd name="connsiteY12" fmla="*/ 323540 h 768756"/>
                <a:gd name="connsiteX13" fmla="*/ 450980 w 539399"/>
                <a:gd name="connsiteY13" fmla="*/ 236341 h 768756"/>
                <a:gd name="connsiteX14" fmla="*/ 461585 w 539399"/>
                <a:gd name="connsiteY14" fmla="*/ 211007 h 768756"/>
                <a:gd name="connsiteX15" fmla="*/ 484563 w 539399"/>
                <a:gd name="connsiteY15" fmla="*/ 230450 h 768756"/>
                <a:gd name="connsiteX16" fmla="*/ 521681 w 539399"/>
                <a:gd name="connsiteY16" fmla="*/ 353588 h 768756"/>
                <a:gd name="connsiteX17" fmla="*/ 534054 w 539399"/>
                <a:gd name="connsiteY17" fmla="*/ 560978 h 768756"/>
                <a:gd name="connsiteX18" fmla="*/ 237108 w 539399"/>
                <a:gd name="connsiteY18" fmla="*/ 766011 h 768756"/>
                <a:gd name="connsiteX19" fmla="*/ 33843 w 539399"/>
                <a:gd name="connsiteY19" fmla="*/ 645230 h 768756"/>
                <a:gd name="connsiteX20" fmla="*/ 20881 w 539399"/>
                <a:gd name="connsiteY20" fmla="*/ 449035 h 768756"/>
                <a:gd name="connsiteX21" fmla="*/ 72139 w 539399"/>
                <a:gd name="connsiteY21" fmla="*/ 366550 h 768756"/>
                <a:gd name="connsiteX22" fmla="*/ 125165 w 539399"/>
                <a:gd name="connsiteY22" fmla="*/ 185083 h 768756"/>
                <a:gd name="connsiteX23" fmla="*/ 125165 w 539399"/>
                <a:gd name="connsiteY23" fmla="*/ 173300 h 768756"/>
                <a:gd name="connsiteX24" fmla="*/ 164640 w 539399"/>
                <a:gd name="connsiteY24" fmla="*/ 198634 h 768756"/>
                <a:gd name="connsiteX25" fmla="*/ 207060 w 539399"/>
                <a:gd name="connsiteY25" fmla="*/ 194510 h 768756"/>
                <a:gd name="connsiteX26" fmla="*/ 291313 w 539399"/>
                <a:gd name="connsiteY26" fmla="*/ 24827 h 768756"/>
                <a:gd name="connsiteX27" fmla="*/ 301919 w 539399"/>
                <a:gd name="connsiteY27" fmla="*/ 82 h 7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399" h="768756">
                  <a:moveTo>
                    <a:pt x="258688" y="414051"/>
                  </a:moveTo>
                  <a:cubicBezTo>
                    <a:pt x="254048" y="414861"/>
                    <a:pt x="250661" y="419575"/>
                    <a:pt x="248893" y="430769"/>
                  </a:cubicBezTo>
                  <a:cubicBezTo>
                    <a:pt x="244769" y="459638"/>
                    <a:pt x="227682" y="483205"/>
                    <a:pt x="211186" y="506183"/>
                  </a:cubicBezTo>
                  <a:cubicBezTo>
                    <a:pt x="195867" y="526805"/>
                    <a:pt x="179370" y="546837"/>
                    <a:pt x="166997" y="568636"/>
                  </a:cubicBezTo>
                  <a:cubicBezTo>
                    <a:pt x="116328" y="657012"/>
                    <a:pt x="168765" y="745978"/>
                    <a:pt x="270693" y="745978"/>
                  </a:cubicBezTo>
                  <a:cubicBezTo>
                    <a:pt x="341394" y="745978"/>
                    <a:pt x="401490" y="698844"/>
                    <a:pt x="397955" y="638159"/>
                  </a:cubicBezTo>
                  <a:cubicBezTo>
                    <a:pt x="392063" y="548015"/>
                    <a:pt x="353767" y="472600"/>
                    <a:pt x="275996" y="420753"/>
                  </a:cubicBezTo>
                  <a:cubicBezTo>
                    <a:pt x="269220" y="416334"/>
                    <a:pt x="263328" y="413241"/>
                    <a:pt x="258688" y="414051"/>
                  </a:cubicBezTo>
                  <a:close/>
                  <a:moveTo>
                    <a:pt x="301919" y="82"/>
                  </a:moveTo>
                  <a:cubicBezTo>
                    <a:pt x="311935" y="-1096"/>
                    <a:pt x="317237" y="10687"/>
                    <a:pt x="323129" y="18347"/>
                  </a:cubicBezTo>
                  <a:cubicBezTo>
                    <a:pt x="347874" y="50751"/>
                    <a:pt x="360836" y="89048"/>
                    <a:pt x="371442" y="127933"/>
                  </a:cubicBezTo>
                  <a:cubicBezTo>
                    <a:pt x="386171" y="183905"/>
                    <a:pt x="394419" y="241644"/>
                    <a:pt x="400900" y="298795"/>
                  </a:cubicBezTo>
                  <a:cubicBezTo>
                    <a:pt x="401489" y="306454"/>
                    <a:pt x="400311" y="314703"/>
                    <a:pt x="408559" y="323540"/>
                  </a:cubicBezTo>
                  <a:cubicBezTo>
                    <a:pt x="432126" y="298206"/>
                    <a:pt x="443910" y="268746"/>
                    <a:pt x="450980" y="236341"/>
                  </a:cubicBezTo>
                  <a:cubicBezTo>
                    <a:pt x="452748" y="227504"/>
                    <a:pt x="449802" y="213364"/>
                    <a:pt x="461585" y="211007"/>
                  </a:cubicBezTo>
                  <a:cubicBezTo>
                    <a:pt x="473369" y="208650"/>
                    <a:pt x="479261" y="221612"/>
                    <a:pt x="484563" y="230450"/>
                  </a:cubicBezTo>
                  <a:cubicBezTo>
                    <a:pt x="508130" y="268157"/>
                    <a:pt x="513433" y="311757"/>
                    <a:pt x="521681" y="353588"/>
                  </a:cubicBezTo>
                  <a:cubicBezTo>
                    <a:pt x="535232" y="421933"/>
                    <a:pt x="546426" y="491455"/>
                    <a:pt x="534054" y="560978"/>
                  </a:cubicBezTo>
                  <a:cubicBezTo>
                    <a:pt x="508719" y="700024"/>
                    <a:pt x="383225" y="785454"/>
                    <a:pt x="237108" y="766011"/>
                  </a:cubicBezTo>
                  <a:cubicBezTo>
                    <a:pt x="152267" y="754817"/>
                    <a:pt x="80977" y="718877"/>
                    <a:pt x="33843" y="645230"/>
                  </a:cubicBezTo>
                  <a:cubicBezTo>
                    <a:pt x="-6221" y="582777"/>
                    <a:pt x="-10934" y="516790"/>
                    <a:pt x="20881" y="449035"/>
                  </a:cubicBezTo>
                  <a:cubicBezTo>
                    <a:pt x="35021" y="419576"/>
                    <a:pt x="52696" y="392474"/>
                    <a:pt x="72139" y="366550"/>
                  </a:cubicBezTo>
                  <a:cubicBezTo>
                    <a:pt x="112792" y="312346"/>
                    <a:pt x="134003" y="253427"/>
                    <a:pt x="125165" y="185083"/>
                  </a:cubicBezTo>
                  <a:cubicBezTo>
                    <a:pt x="123397" y="182137"/>
                    <a:pt x="124576" y="178602"/>
                    <a:pt x="125165" y="173300"/>
                  </a:cubicBezTo>
                  <a:cubicBezTo>
                    <a:pt x="143430" y="176246"/>
                    <a:pt x="154624" y="187440"/>
                    <a:pt x="164640" y="198634"/>
                  </a:cubicBezTo>
                  <a:cubicBezTo>
                    <a:pt x="181726" y="217488"/>
                    <a:pt x="193509" y="211596"/>
                    <a:pt x="207060" y="194510"/>
                  </a:cubicBezTo>
                  <a:cubicBezTo>
                    <a:pt x="247124" y="143841"/>
                    <a:pt x="277762" y="88458"/>
                    <a:pt x="291313" y="24827"/>
                  </a:cubicBezTo>
                  <a:cubicBezTo>
                    <a:pt x="293081" y="15990"/>
                    <a:pt x="289546" y="1850"/>
                    <a:pt x="301919" y="8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D61BD30-C8FD-447C-BE6A-42923147415B}"/>
              </a:ext>
            </a:extLst>
          </p:cNvPr>
          <p:cNvSpPr/>
          <p:nvPr/>
        </p:nvSpPr>
        <p:spPr>
          <a:xfrm>
            <a:off x="5838347" y="4776315"/>
            <a:ext cx="5885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However, the structure of the code (using functions and data frames) allows it to be extremely powerful on the user input 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BD633A-385F-4ABE-855C-82A80EAC6E61}"/>
              </a:ext>
            </a:extLst>
          </p:cNvPr>
          <p:cNvSpPr txBox="1"/>
          <p:nvPr/>
        </p:nvSpPr>
        <p:spPr>
          <a:xfrm>
            <a:off x="9960429" y="6297386"/>
            <a:ext cx="1240971" cy="414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7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D946BEF-4434-4CC3-96CC-8A55022F6FFB}"/>
              </a:ext>
            </a:extLst>
          </p:cNvPr>
          <p:cNvGrpSpPr/>
          <p:nvPr/>
        </p:nvGrpSpPr>
        <p:grpSpPr>
          <a:xfrm>
            <a:off x="2832077" y="2957209"/>
            <a:ext cx="6527846" cy="1450454"/>
            <a:chOff x="1596377" y="3238221"/>
            <a:chExt cx="5927951" cy="1160647"/>
          </a:xfrm>
          <a:solidFill>
            <a:schemeClr val="accent4"/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4825B25-F07F-47CB-AB7E-4DD6732A4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C9C36EE-3F93-4A05-A172-3B7AEB96B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88AE3FC3-5A0F-4D0F-BB10-7F834C5AD62E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9BBF63-311D-4F18-9675-00073E438E91}"/>
              </a:ext>
            </a:extLst>
          </p:cNvPr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8ADB88-BC06-4633-8706-267313DD9C84}"/>
              </a:ext>
            </a:extLst>
          </p:cNvPr>
          <p:cNvGrpSpPr/>
          <p:nvPr/>
        </p:nvGrpSpPr>
        <p:grpSpPr>
          <a:xfrm>
            <a:off x="2226129" y="5248488"/>
            <a:ext cx="9100657" cy="707886"/>
            <a:chOff x="-55777" y="4063271"/>
            <a:chExt cx="8472516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61C5C5-EEB7-44BE-AC0C-09515629C36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6A7BC7-7406-459A-9027-599205D90120}"/>
                </a:ext>
              </a:extLst>
            </p:cNvPr>
            <p:cNvSpPr txBox="1"/>
            <p:nvPr/>
          </p:nvSpPr>
          <p:spPr>
            <a:xfrm>
              <a:off x="-55777" y="4063271"/>
              <a:ext cx="72817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See our project on GitHub at:</a:t>
              </a:r>
            </a:p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https://github.com/YuboC/CIS9650_TeamProject</a:t>
              </a:r>
            </a:p>
          </p:txBody>
        </p:sp>
      </p:grpSp>
      <p:sp>
        <p:nvSpPr>
          <p:cNvPr id="13" name="Freeform 31">
            <a:extLst>
              <a:ext uri="{FF2B5EF4-FFF2-40B4-BE49-F238E27FC236}">
                <a16:creationId xmlns:a16="http://schemas.microsoft.com/office/drawing/2014/main" id="{077192F2-95D2-471D-BA1A-B5291C61170B}"/>
              </a:ext>
            </a:extLst>
          </p:cNvPr>
          <p:cNvSpPr>
            <a:spLocks noChangeAspect="1"/>
          </p:cNvSpPr>
          <p:nvPr/>
        </p:nvSpPr>
        <p:spPr>
          <a:xfrm flipH="1">
            <a:off x="1982266" y="3062057"/>
            <a:ext cx="1282157" cy="945743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860614-B00A-438F-8025-24925F9F73A3}"/>
              </a:ext>
            </a:extLst>
          </p:cNvPr>
          <p:cNvGrpSpPr/>
          <p:nvPr/>
        </p:nvGrpSpPr>
        <p:grpSpPr>
          <a:xfrm>
            <a:off x="3120383" y="3247016"/>
            <a:ext cx="5927951" cy="1160647"/>
            <a:chOff x="1596377" y="3238221"/>
            <a:chExt cx="5927951" cy="1160647"/>
          </a:xfrm>
          <a:solidFill>
            <a:schemeClr val="bg1"/>
          </a:solidFill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D2D4CFD-ACF5-471B-811F-7FB726A8D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377" y="3942017"/>
              <a:ext cx="1373612" cy="423086"/>
            </a:xfrm>
            <a:custGeom>
              <a:avLst/>
              <a:gdLst/>
              <a:ahLst/>
              <a:cxnLst/>
              <a:rect l="l" t="t" r="r" b="b"/>
              <a:pathLst>
                <a:path w="1373612" h="423086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BF57D12-8476-481D-9DB2-E478C362E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462" y="3960615"/>
              <a:ext cx="2268866" cy="404489"/>
            </a:xfrm>
            <a:custGeom>
              <a:avLst/>
              <a:gdLst/>
              <a:ahLst/>
              <a:cxnLst/>
              <a:rect l="l" t="t" r="r" b="b"/>
              <a:pathLst>
                <a:path w="2268866" h="404489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5688E94B-4DFE-4EF0-8575-AD7FF676D38A}"/>
                </a:ext>
              </a:extLst>
            </p:cNvPr>
            <p:cNvSpPr/>
            <p:nvPr/>
          </p:nvSpPr>
          <p:spPr>
            <a:xfrm>
              <a:off x="2483768" y="3238221"/>
              <a:ext cx="3079941" cy="1160647"/>
            </a:xfrm>
            <a:custGeom>
              <a:avLst/>
              <a:gdLst/>
              <a:ahLst/>
              <a:cxnLst/>
              <a:rect l="l" t="t" r="r" b="b"/>
              <a:pathLst>
                <a:path w="3079941" h="1160647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8" name="Freeform 33">
            <a:extLst>
              <a:ext uri="{FF2B5EF4-FFF2-40B4-BE49-F238E27FC236}">
                <a16:creationId xmlns:a16="http://schemas.microsoft.com/office/drawing/2014/main" id="{6BF79D8C-08D7-466F-B401-D052FB5817C7}"/>
              </a:ext>
            </a:extLst>
          </p:cNvPr>
          <p:cNvSpPr>
            <a:spLocks noChangeAspect="1"/>
          </p:cNvSpPr>
          <p:nvPr/>
        </p:nvSpPr>
        <p:spPr>
          <a:xfrm>
            <a:off x="8985775" y="3495961"/>
            <a:ext cx="1223959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Freeform 33">
            <a:extLst>
              <a:ext uri="{FF2B5EF4-FFF2-40B4-BE49-F238E27FC236}">
                <a16:creationId xmlns:a16="http://schemas.microsoft.com/office/drawing/2014/main" id="{28E52709-D129-4BEF-841A-913D521B0310}"/>
              </a:ext>
            </a:extLst>
          </p:cNvPr>
          <p:cNvSpPr>
            <a:spLocks noChangeAspect="1"/>
          </p:cNvSpPr>
          <p:nvPr/>
        </p:nvSpPr>
        <p:spPr>
          <a:xfrm>
            <a:off x="6211188" y="2175743"/>
            <a:ext cx="1804404" cy="92637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063C7-785A-4685-9864-D6390C60D572}"/>
              </a:ext>
            </a:extLst>
          </p:cNvPr>
          <p:cNvSpPr txBox="1"/>
          <p:nvPr/>
        </p:nvSpPr>
        <p:spPr>
          <a:xfrm>
            <a:off x="4063938" y="904715"/>
            <a:ext cx="4064123" cy="738792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1868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4">
            <a:extLst>
              <a:ext uri="{FF2B5EF4-FFF2-40B4-BE49-F238E27FC236}">
                <a16:creationId xmlns:a16="http://schemas.microsoft.com/office/drawing/2014/main" id="{0C6066AC-9D13-4714-B77A-A8E1A886C737}"/>
              </a:ext>
            </a:extLst>
          </p:cNvPr>
          <p:cNvGrpSpPr/>
          <p:nvPr/>
        </p:nvGrpSpPr>
        <p:grpSpPr>
          <a:xfrm rot="11435490" flipV="1">
            <a:off x="625228" y="3858784"/>
            <a:ext cx="3686366" cy="1556105"/>
            <a:chOff x="1682410" y="2217893"/>
            <a:chExt cx="2019261" cy="852379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21" name="그룹 5">
              <a:extLst>
                <a:ext uri="{FF2B5EF4-FFF2-40B4-BE49-F238E27FC236}">
                  <a16:creationId xmlns:a16="http://schemas.microsoft.com/office/drawing/2014/main" id="{E087520B-60AC-426F-BE21-E444E6995D4F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D438F35C-FF15-4028-A747-590B50BCA152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43A4EA5F-A62B-48B6-A548-8138FA6AA299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6">
              <a:extLst>
                <a:ext uri="{FF2B5EF4-FFF2-40B4-BE49-F238E27FC236}">
                  <a16:creationId xmlns:a16="http://schemas.microsoft.com/office/drawing/2014/main" id="{AFEC1398-A179-48C1-8E38-29671EDBDFA2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20557B31-3B42-4A1F-8704-0A5B9FDA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9462" flipH="1">
            <a:off x="399296" y="2519717"/>
            <a:ext cx="4486275" cy="197167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altLang="zh-TW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5151AC-0C2B-4C10-9F78-5B6BE3EA2F3D}"/>
              </a:ext>
            </a:extLst>
          </p:cNvPr>
          <p:cNvGrpSpPr/>
          <p:nvPr/>
        </p:nvGrpSpPr>
        <p:grpSpPr>
          <a:xfrm>
            <a:off x="5502317" y="1887842"/>
            <a:ext cx="6224386" cy="369332"/>
            <a:chOff x="500207" y="3512450"/>
            <a:chExt cx="433858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5A667C-2607-4178-B28A-3E302871E0C5}"/>
                </a:ext>
              </a:extLst>
            </p:cNvPr>
            <p:cNvSpPr txBox="1"/>
            <p:nvPr/>
          </p:nvSpPr>
          <p:spPr>
            <a:xfrm>
              <a:off x="500207" y="3512450"/>
              <a:ext cx="392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Crime: 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913F2A-3098-482D-AA95-5DBD3883F671}"/>
                </a:ext>
              </a:extLst>
            </p:cNvPr>
            <p:cNvSpPr txBox="1"/>
            <p:nvPr/>
          </p:nvSpPr>
          <p:spPr>
            <a:xfrm>
              <a:off x="1122683" y="3522654"/>
              <a:ext cx="3716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data.cityofnewyork.us (NYC Open Data)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C57CDE-D1EC-4894-98B9-EC926B97B145}"/>
              </a:ext>
            </a:extLst>
          </p:cNvPr>
          <p:cNvGrpSpPr/>
          <p:nvPr/>
        </p:nvGrpSpPr>
        <p:grpSpPr>
          <a:xfrm>
            <a:off x="5525834" y="2445128"/>
            <a:ext cx="7450880" cy="369332"/>
            <a:chOff x="476818" y="3423083"/>
            <a:chExt cx="519349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F2CEC5-B327-43E7-A879-81017A70C916}"/>
                </a:ext>
              </a:extLst>
            </p:cNvPr>
            <p:cNvSpPr txBox="1"/>
            <p:nvPr/>
          </p:nvSpPr>
          <p:spPr>
            <a:xfrm>
              <a:off x="476818" y="3423083"/>
              <a:ext cx="392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Demographics: 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835394-34C4-415C-AA7A-E5751D0C58E1}"/>
                </a:ext>
              </a:extLst>
            </p:cNvPr>
            <p:cNvSpPr txBox="1"/>
            <p:nvPr/>
          </p:nvSpPr>
          <p:spPr>
            <a:xfrm>
              <a:off x="1745537" y="3439607"/>
              <a:ext cx="39247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data.census.gov (US Census Data)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8EE0DF-97F7-4B85-8CA1-DB9754A84AF4}"/>
              </a:ext>
            </a:extLst>
          </p:cNvPr>
          <p:cNvSpPr txBox="1"/>
          <p:nvPr/>
        </p:nvSpPr>
        <p:spPr>
          <a:xfrm>
            <a:off x="5628898" y="3635877"/>
            <a:ext cx="563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cs typeface="Arial" pitchFamily="34" charset="0"/>
              </a:rPr>
              <a:t>Retail Food: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7CFB1-79B7-45FB-83DE-8771F6BC52E1}"/>
              </a:ext>
            </a:extLst>
          </p:cNvPr>
          <p:cNvSpPr txBox="1"/>
          <p:nvPr/>
        </p:nvSpPr>
        <p:spPr>
          <a:xfrm>
            <a:off x="5525833" y="3045832"/>
            <a:ext cx="563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Housing:  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6E75BFC-AAAA-409F-B367-7EA83D262365}"/>
              </a:ext>
            </a:extLst>
          </p:cNvPr>
          <p:cNvSpPr/>
          <p:nvPr/>
        </p:nvSpPr>
        <p:spPr>
          <a:xfrm>
            <a:off x="1487157" y="2049866"/>
            <a:ext cx="3973252" cy="943411"/>
          </a:xfrm>
          <a:custGeom>
            <a:avLst/>
            <a:gdLst>
              <a:gd name="connsiteX0" fmla="*/ 0 w 2340428"/>
              <a:gd name="connsiteY0" fmla="*/ 1600200 h 1600200"/>
              <a:gd name="connsiteX1" fmla="*/ 1436914 w 2340428"/>
              <a:gd name="connsiteY1" fmla="*/ 0 h 1600200"/>
              <a:gd name="connsiteX2" fmla="*/ 2340428 w 2340428"/>
              <a:gd name="connsiteY2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428" h="1600200">
                <a:moveTo>
                  <a:pt x="0" y="1600200"/>
                </a:moveTo>
                <a:lnTo>
                  <a:pt x="1436914" y="0"/>
                </a:lnTo>
                <a:lnTo>
                  <a:pt x="2340428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FDD1F1A2-A99E-4A95-98D1-EBF046592E83}"/>
              </a:ext>
            </a:extLst>
          </p:cNvPr>
          <p:cNvSpPr/>
          <p:nvPr/>
        </p:nvSpPr>
        <p:spPr>
          <a:xfrm>
            <a:off x="2954216" y="3260755"/>
            <a:ext cx="2506193" cy="489598"/>
          </a:xfrm>
          <a:custGeom>
            <a:avLst/>
            <a:gdLst>
              <a:gd name="connsiteX0" fmla="*/ 0 w 2307771"/>
              <a:gd name="connsiteY0" fmla="*/ 653143 h 653143"/>
              <a:gd name="connsiteX1" fmla="*/ 1480457 w 2307771"/>
              <a:gd name="connsiteY1" fmla="*/ 0 h 653143"/>
              <a:gd name="connsiteX2" fmla="*/ 2307771 w 2307771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771" h="653143">
                <a:moveTo>
                  <a:pt x="0" y="653143"/>
                </a:moveTo>
                <a:lnTo>
                  <a:pt x="1480457" y="0"/>
                </a:lnTo>
                <a:lnTo>
                  <a:pt x="2307771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59944819-F94C-4B57-9F82-CBC748F24EDF}"/>
              </a:ext>
            </a:extLst>
          </p:cNvPr>
          <p:cNvSpPr/>
          <p:nvPr/>
        </p:nvSpPr>
        <p:spPr>
          <a:xfrm>
            <a:off x="4207384" y="4193410"/>
            <a:ext cx="1582395" cy="306309"/>
          </a:xfrm>
          <a:custGeom>
            <a:avLst/>
            <a:gdLst>
              <a:gd name="connsiteX0" fmla="*/ 0 w 1730828"/>
              <a:gd name="connsiteY0" fmla="*/ 0 h 402771"/>
              <a:gd name="connsiteX1" fmla="*/ 979714 w 1730828"/>
              <a:gd name="connsiteY1" fmla="*/ 402771 h 402771"/>
              <a:gd name="connsiteX2" fmla="*/ 1730828 w 1730828"/>
              <a:gd name="connsiteY2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828" h="402771">
                <a:moveTo>
                  <a:pt x="0" y="0"/>
                </a:moveTo>
                <a:lnTo>
                  <a:pt x="979714" y="402771"/>
                </a:lnTo>
                <a:lnTo>
                  <a:pt x="1730828" y="402771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DE7DE871-A705-4606-AD01-0168EDCC00A6}"/>
              </a:ext>
            </a:extLst>
          </p:cNvPr>
          <p:cNvSpPr/>
          <p:nvPr/>
        </p:nvSpPr>
        <p:spPr>
          <a:xfrm>
            <a:off x="4249154" y="4683722"/>
            <a:ext cx="1253163" cy="858747"/>
          </a:xfrm>
          <a:custGeom>
            <a:avLst/>
            <a:gdLst>
              <a:gd name="connsiteX0" fmla="*/ 0 w 1175657"/>
              <a:gd name="connsiteY0" fmla="*/ 0 h 1110343"/>
              <a:gd name="connsiteX1" fmla="*/ 326572 w 1175657"/>
              <a:gd name="connsiteY1" fmla="*/ 1110343 h 1110343"/>
              <a:gd name="connsiteX2" fmla="*/ 1175657 w 1175657"/>
              <a:gd name="connsiteY2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1110343">
                <a:moveTo>
                  <a:pt x="0" y="0"/>
                </a:moveTo>
                <a:lnTo>
                  <a:pt x="326572" y="1110343"/>
                </a:lnTo>
                <a:lnTo>
                  <a:pt x="1175657" y="1110343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2700444B-8F2C-4F62-BA14-B1A3D1780988}"/>
              </a:ext>
            </a:extLst>
          </p:cNvPr>
          <p:cNvSpPr/>
          <p:nvPr/>
        </p:nvSpPr>
        <p:spPr>
          <a:xfrm rot="21361886">
            <a:off x="2280360" y="2722994"/>
            <a:ext cx="3198748" cy="429547"/>
          </a:xfrm>
          <a:custGeom>
            <a:avLst/>
            <a:gdLst>
              <a:gd name="connsiteX0" fmla="*/ 0 w 2307771"/>
              <a:gd name="connsiteY0" fmla="*/ 653143 h 653143"/>
              <a:gd name="connsiteX1" fmla="*/ 1480457 w 2307771"/>
              <a:gd name="connsiteY1" fmla="*/ 0 h 653143"/>
              <a:gd name="connsiteX2" fmla="*/ 2307771 w 2307771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771" h="653143">
                <a:moveTo>
                  <a:pt x="0" y="653143"/>
                </a:moveTo>
                <a:lnTo>
                  <a:pt x="1480457" y="0"/>
                </a:lnTo>
                <a:lnTo>
                  <a:pt x="2307771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5DA5B2BA-B37F-4424-8A5E-5D3DDCDAB152}"/>
              </a:ext>
            </a:extLst>
          </p:cNvPr>
          <p:cNvSpPr/>
          <p:nvPr/>
        </p:nvSpPr>
        <p:spPr>
          <a:xfrm>
            <a:off x="4585259" y="4726814"/>
            <a:ext cx="1202188" cy="306309"/>
          </a:xfrm>
          <a:custGeom>
            <a:avLst/>
            <a:gdLst>
              <a:gd name="connsiteX0" fmla="*/ 0 w 1730828"/>
              <a:gd name="connsiteY0" fmla="*/ 0 h 402771"/>
              <a:gd name="connsiteX1" fmla="*/ 979714 w 1730828"/>
              <a:gd name="connsiteY1" fmla="*/ 402771 h 402771"/>
              <a:gd name="connsiteX2" fmla="*/ 1730828 w 1730828"/>
              <a:gd name="connsiteY2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828" h="402771">
                <a:moveTo>
                  <a:pt x="0" y="0"/>
                </a:moveTo>
                <a:lnTo>
                  <a:pt x="979714" y="402771"/>
                </a:lnTo>
                <a:lnTo>
                  <a:pt x="1730828" y="402771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675C9910-4D8B-4FA4-BBFB-B43B83518875}"/>
              </a:ext>
            </a:extLst>
          </p:cNvPr>
          <p:cNvSpPr/>
          <p:nvPr/>
        </p:nvSpPr>
        <p:spPr>
          <a:xfrm>
            <a:off x="4375801" y="3779432"/>
            <a:ext cx="1253097" cy="116855"/>
          </a:xfrm>
          <a:custGeom>
            <a:avLst/>
            <a:gdLst>
              <a:gd name="connsiteX0" fmla="*/ 0 w 2307771"/>
              <a:gd name="connsiteY0" fmla="*/ 653143 h 653143"/>
              <a:gd name="connsiteX1" fmla="*/ 1480457 w 2307771"/>
              <a:gd name="connsiteY1" fmla="*/ 0 h 653143"/>
              <a:gd name="connsiteX2" fmla="*/ 2307771 w 2307771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7771" h="653143">
                <a:moveTo>
                  <a:pt x="0" y="653143"/>
                </a:moveTo>
                <a:lnTo>
                  <a:pt x="1480457" y="0"/>
                </a:lnTo>
                <a:lnTo>
                  <a:pt x="2307771" y="0"/>
                </a:lnTo>
              </a:path>
            </a:pathLst>
          </a:cu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259ED7-A965-4B65-A659-DEC6E6A3CEFE}"/>
              </a:ext>
            </a:extLst>
          </p:cNvPr>
          <p:cNvSpPr txBox="1"/>
          <p:nvPr/>
        </p:nvSpPr>
        <p:spPr>
          <a:xfrm>
            <a:off x="5654717" y="5387095"/>
            <a:ext cx="6433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Latitude/Longitude-to-</a:t>
            </a:r>
            <a:r>
              <a:rPr lang="en-US" altLang="ko-KR" b="1" dirty="0" err="1">
                <a:solidFill>
                  <a:schemeClr val="accent1"/>
                </a:solidFill>
                <a:cs typeface="Arial" pitchFamily="34" charset="0"/>
              </a:rPr>
              <a:t>Zipcode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: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gist.github.com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/erichurst/7882666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65CA8B-82A7-44FE-A676-C8FBA8A4C60F}"/>
              </a:ext>
            </a:extLst>
          </p:cNvPr>
          <p:cNvSpPr/>
          <p:nvPr/>
        </p:nvSpPr>
        <p:spPr>
          <a:xfrm>
            <a:off x="6682013" y="3067317"/>
            <a:ext cx="47580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nyc.gov/site/finance (NYC Department of Finance)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205DEF-8E25-4193-9389-4D17780B49DF}"/>
              </a:ext>
            </a:extLst>
          </p:cNvPr>
          <p:cNvSpPr txBox="1"/>
          <p:nvPr/>
        </p:nvSpPr>
        <p:spPr>
          <a:xfrm>
            <a:off x="5787448" y="4266397"/>
            <a:ext cx="158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Restaurants: 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CB641C2-84E3-4FDF-B74D-5C6409C69DCE}"/>
              </a:ext>
            </a:extLst>
          </p:cNvPr>
          <p:cNvGrpSpPr/>
          <p:nvPr/>
        </p:nvGrpSpPr>
        <p:grpSpPr>
          <a:xfrm>
            <a:off x="5906887" y="4826746"/>
            <a:ext cx="6062274" cy="369332"/>
            <a:chOff x="531228" y="3355206"/>
            <a:chExt cx="422559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6C6029-3484-43EB-B552-D7BC64CBAA99}"/>
                </a:ext>
              </a:extLst>
            </p:cNvPr>
            <p:cNvSpPr txBox="1"/>
            <p:nvPr/>
          </p:nvSpPr>
          <p:spPr>
            <a:xfrm>
              <a:off x="531228" y="3355206"/>
              <a:ext cx="1455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Medical Facilities: 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9EAD10-37C7-4C78-8781-76AC69B6BDEB}"/>
                </a:ext>
              </a:extLst>
            </p:cNvPr>
            <p:cNvSpPr txBox="1"/>
            <p:nvPr/>
          </p:nvSpPr>
          <p:spPr>
            <a:xfrm>
              <a:off x="1987014" y="3370595"/>
              <a:ext cx="2769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health.data.ny.gov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 (NYS Office of Health)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6E04787-CA61-41BC-904C-F57B856E7E7D}"/>
              </a:ext>
            </a:extLst>
          </p:cNvPr>
          <p:cNvSpPr txBox="1"/>
          <p:nvPr/>
        </p:nvSpPr>
        <p:spPr>
          <a:xfrm>
            <a:off x="9982199" y="6313713"/>
            <a:ext cx="1230087" cy="4735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E6A2C0-AE0E-40CD-9403-26903A856A8B}"/>
              </a:ext>
            </a:extLst>
          </p:cNvPr>
          <p:cNvSpPr/>
          <p:nvPr/>
        </p:nvSpPr>
        <p:spPr>
          <a:xfrm>
            <a:off x="7113676" y="3637658"/>
            <a:ext cx="48250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data.ny.gov (NYS Office of Information Technology Services)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9B2C5F-E40D-4B03-85FD-7ECF10FA0C4C}"/>
              </a:ext>
            </a:extLst>
          </p:cNvPr>
          <p:cNvSpPr/>
          <p:nvPr/>
        </p:nvSpPr>
        <p:spPr>
          <a:xfrm>
            <a:off x="7346011" y="4273575"/>
            <a:ext cx="4360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data.cityofnewyork.us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(NYC Open Data)</a:t>
            </a:r>
          </a:p>
        </p:txBody>
      </p:sp>
    </p:spTree>
    <p:extLst>
      <p:ext uri="{BB962C8B-B14F-4D97-AF65-F5344CB8AC3E}">
        <p14:creationId xmlns:p14="http://schemas.microsoft.com/office/powerpoint/2010/main" val="17607457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Real Est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BBB4"/>
      </a:accent1>
      <a:accent2>
        <a:srgbClr val="48DCE2"/>
      </a:accent2>
      <a:accent3>
        <a:srgbClr val="9FEDF0"/>
      </a:accent3>
      <a:accent4>
        <a:srgbClr val="FEB856"/>
      </a:accent4>
      <a:accent5>
        <a:srgbClr val="576868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441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Libre Franklin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135</cp:revision>
  <dcterms:created xsi:type="dcterms:W3CDTF">2019-01-14T06:35:35Z</dcterms:created>
  <dcterms:modified xsi:type="dcterms:W3CDTF">2019-12-07T06:49:58Z</dcterms:modified>
</cp:coreProperties>
</file>