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7C7B-4C2B-49B6-90C0-4CF74BF08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E1EC6-B0BE-4022-BCEC-006AA9CE6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46BA2-F971-44ED-A0D3-9F5E68C1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4797-CFF4-4C94-921D-DE9911EC262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AEBD-3E25-4BA1-AAA1-9233B4EF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FDFCF-5086-4CCA-B338-EFAB5F6A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737-6504-4C6E-B693-7AA14745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1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9233-5B9A-4314-95CD-265969A0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C0AF2-C8CC-425C-BBA7-315AF5A59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8748F-669A-478D-B69E-7F6BF5C6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4797-CFF4-4C94-921D-DE9911EC262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074F9-1AE4-4323-8C96-F8B54F5C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9FE47-7B41-4836-8F6A-2F8BAF5C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737-6504-4C6E-B693-7AA14745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6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686D0-4E3B-491C-B0C0-4401128B4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C6EFB-0462-4261-9347-A2EA7433C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B0C9B-BB44-409F-9969-C559E2CC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4797-CFF4-4C94-921D-DE9911EC262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C9F5A-E0AB-43D7-AFE4-316BBCA9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B3D1C-7E59-4AAA-A5DA-FD3B7B1B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737-6504-4C6E-B693-7AA14745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F115-8F9C-418F-B6E9-1D160379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16A11-4C83-416A-A941-37DBA798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3B975-3865-43C4-AC3B-64CFA9762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4797-CFF4-4C94-921D-DE9911EC262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CADEA-730C-4C69-8376-D24043A5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1239D-7DD2-4D4B-A281-F8CA34F7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737-6504-4C6E-B693-7AA14745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1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E1A5-3907-4B48-A8D4-FD08A009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427C7-200C-4F38-AC9D-DAD0059E2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58DFC-26BD-4CDC-B0BE-303E1C70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4797-CFF4-4C94-921D-DE9911EC262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5EE54-EDAD-4D07-B944-E5F201E4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0923A-3251-4879-BA88-2FEF8A65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737-6504-4C6E-B693-7AA14745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46B4-436D-4EA5-B8F9-C097EE2A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44C51-6088-4C0E-9F83-47E403A76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F860D-5BDD-4D64-913D-6CAAE8502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CBCB2-35C3-4FB7-A87D-0A811510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4797-CFF4-4C94-921D-DE9911EC262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C45AF-5299-48D8-B456-07CF655D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B2D1E-D73C-452B-A90C-2F4760F4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737-6504-4C6E-B693-7AA14745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5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FE54-923F-4C15-95C8-D7597940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F16F1-B7A8-401B-919A-C84E99401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4C36B-318F-40B0-A785-9809EE9A1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8AA1C-E11A-45C9-9DBF-3EEFD48AD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2AF0B-25D5-4BC5-91CB-280D27C49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8DEF3-86EC-4F3B-A016-AE657052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4797-CFF4-4C94-921D-DE9911EC262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6F44F-9104-4FFB-936C-42EC9AE7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C6A96-234A-471D-957D-42BFA4A4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737-6504-4C6E-B693-7AA14745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1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0154-F324-47E1-90DB-33BA583E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B5062-2F16-4C14-A5AC-D9022078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4797-CFF4-4C94-921D-DE9911EC262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CF60C-D04E-4F74-8FBB-C1AD6E21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16B16-0230-4893-BE6A-FBF994A1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737-6504-4C6E-B693-7AA14745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8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ADCE5-505B-4610-B0DF-78162C46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4797-CFF4-4C94-921D-DE9911EC262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5B8C3-367C-4BF8-9C7F-C2270D9D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17AC8-2F66-4433-BAE0-0DEDCEEB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737-6504-4C6E-B693-7AA14745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573C-C5A6-4AC2-9A2E-19B84A40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9AAA-7A6B-457F-99C7-A8CF5FABC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E8EBF-7740-4716-B5ED-07E24FCE8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9F04-DEDB-4FF6-8888-8BCD8F1D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4797-CFF4-4C94-921D-DE9911EC262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74B4B-04D9-42ED-9E4C-0BBE3E08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426A-806D-4F71-A6AE-DDE54EE2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737-6504-4C6E-B693-7AA14745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ED355-BFBF-42A1-9D34-9D92CFE9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470D3-8497-4CF9-8CC9-25BC5EFA4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336E8-DCD4-434E-A3EE-478D547C1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453E2-DD30-4E64-ABAF-971A62E6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4797-CFF4-4C94-921D-DE9911EC262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525B4-DA38-43E7-B0A8-6BC75DD2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A6024-16A6-4C1C-BAF8-453234CC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CE737-6504-4C6E-B693-7AA14745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36CFA-C31E-4028-A834-042A8EC7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E2A98-4316-4DDD-B584-E56CF2FBD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816F5-1CE1-4A90-B1DB-A787C890B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A4797-CFF4-4C94-921D-DE9911EC2620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A7AA1-512F-4B68-B9BD-FFEB318F2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DC893-CBA2-4CD9-8D56-294D30740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CE737-6504-4C6E-B693-7AA14745F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2A1AD6-0B52-46A9-BBC4-5BD912F408AD}"/>
              </a:ext>
            </a:extLst>
          </p:cNvPr>
          <p:cNvSpPr/>
          <p:nvPr/>
        </p:nvSpPr>
        <p:spPr>
          <a:xfrm>
            <a:off x="583474" y="3291840"/>
            <a:ext cx="1210492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83BC76-A42D-43A6-8F0D-CD0CD53C3C6A}"/>
              </a:ext>
            </a:extLst>
          </p:cNvPr>
          <p:cNvSpPr/>
          <p:nvPr/>
        </p:nvSpPr>
        <p:spPr>
          <a:xfrm>
            <a:off x="1924594" y="1663337"/>
            <a:ext cx="7027817" cy="4153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EFDE96-47E4-4F8C-904B-E570EDD2E9B8}"/>
              </a:ext>
            </a:extLst>
          </p:cNvPr>
          <p:cNvSpPr/>
          <p:nvPr/>
        </p:nvSpPr>
        <p:spPr>
          <a:xfrm>
            <a:off x="2255520" y="2002971"/>
            <a:ext cx="6374674" cy="8447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BE1141-91A3-4473-9F0F-B2CBD55877F9}"/>
              </a:ext>
            </a:extLst>
          </p:cNvPr>
          <p:cNvSpPr/>
          <p:nvPr/>
        </p:nvSpPr>
        <p:spPr>
          <a:xfrm>
            <a:off x="2255520" y="3291840"/>
            <a:ext cx="6374674" cy="8447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2FB5A4-F72D-4B14-8A0F-81A60CFCB56A}"/>
              </a:ext>
            </a:extLst>
          </p:cNvPr>
          <p:cNvSpPr/>
          <p:nvPr/>
        </p:nvSpPr>
        <p:spPr>
          <a:xfrm>
            <a:off x="2255520" y="4626428"/>
            <a:ext cx="6374674" cy="8447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D730D3-8FE3-4AB5-B45A-D682039200CC}"/>
              </a:ext>
            </a:extLst>
          </p:cNvPr>
          <p:cNvSpPr txBox="1"/>
          <p:nvPr/>
        </p:nvSpPr>
        <p:spPr>
          <a:xfrm>
            <a:off x="1933303" y="1663337"/>
            <a:ext cx="141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 cluster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FAFF4E-7C68-4593-976E-46189AF1F0E8}"/>
              </a:ext>
            </a:extLst>
          </p:cNvPr>
          <p:cNvSpPr txBox="1"/>
          <p:nvPr/>
        </p:nvSpPr>
        <p:spPr>
          <a:xfrm>
            <a:off x="2255519" y="1985164"/>
            <a:ext cx="104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broker0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82EF4E-CE7B-4484-9D71-5DEFFA57982C}"/>
              </a:ext>
            </a:extLst>
          </p:cNvPr>
          <p:cNvSpPr txBox="1"/>
          <p:nvPr/>
        </p:nvSpPr>
        <p:spPr>
          <a:xfrm>
            <a:off x="2255519" y="3319752"/>
            <a:ext cx="104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broker1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A19CB4-3C1C-4D0E-B8E3-1960F1D552AF}"/>
              </a:ext>
            </a:extLst>
          </p:cNvPr>
          <p:cNvSpPr txBox="1"/>
          <p:nvPr/>
        </p:nvSpPr>
        <p:spPr>
          <a:xfrm>
            <a:off x="2255520" y="4622073"/>
            <a:ext cx="104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broker2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D24B45-A00A-4195-93E8-91F2ECDFBA1F}"/>
              </a:ext>
            </a:extLst>
          </p:cNvPr>
          <p:cNvSpPr/>
          <p:nvPr/>
        </p:nvSpPr>
        <p:spPr>
          <a:xfrm>
            <a:off x="2778033" y="2320853"/>
            <a:ext cx="237744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TopicA-Particition0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B6B892-06AC-45CC-9D06-CA2E2FDAFBF0}"/>
              </a:ext>
            </a:extLst>
          </p:cNvPr>
          <p:cNvSpPr/>
          <p:nvPr/>
        </p:nvSpPr>
        <p:spPr>
          <a:xfrm>
            <a:off x="5704112" y="4932456"/>
            <a:ext cx="237744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TopicA-Particition0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239A8A-649F-4943-B511-3603883806B4}"/>
              </a:ext>
            </a:extLst>
          </p:cNvPr>
          <p:cNvSpPr/>
          <p:nvPr/>
        </p:nvSpPr>
        <p:spPr>
          <a:xfrm>
            <a:off x="5704113" y="3631474"/>
            <a:ext cx="237744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TopicA-Particition2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D7ED52-900C-49AF-A4A1-6DFCB4018AF9}"/>
              </a:ext>
            </a:extLst>
          </p:cNvPr>
          <p:cNvSpPr/>
          <p:nvPr/>
        </p:nvSpPr>
        <p:spPr>
          <a:xfrm>
            <a:off x="2778031" y="4932456"/>
            <a:ext cx="2377441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TopicA-Particition2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608C31-EB7C-4FE0-A802-163CEFEA3842}"/>
              </a:ext>
            </a:extLst>
          </p:cNvPr>
          <p:cNvSpPr/>
          <p:nvPr/>
        </p:nvSpPr>
        <p:spPr>
          <a:xfrm>
            <a:off x="2778032" y="3623891"/>
            <a:ext cx="237744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TopicA-Particition1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048779-3074-46A9-A1FB-209E6B099448}"/>
              </a:ext>
            </a:extLst>
          </p:cNvPr>
          <p:cNvSpPr/>
          <p:nvPr/>
        </p:nvSpPr>
        <p:spPr>
          <a:xfrm>
            <a:off x="5701931" y="2320853"/>
            <a:ext cx="237744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TopicA-Particition1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25354-CE16-4947-B4D6-94461DA94018}"/>
              </a:ext>
            </a:extLst>
          </p:cNvPr>
          <p:cNvSpPr/>
          <p:nvPr/>
        </p:nvSpPr>
        <p:spPr>
          <a:xfrm>
            <a:off x="9440091" y="357051"/>
            <a:ext cx="1976846" cy="1675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71E6F3-7A75-4C07-900D-50881B1AA7B8}"/>
              </a:ext>
            </a:extLst>
          </p:cNvPr>
          <p:cNvSpPr/>
          <p:nvPr/>
        </p:nvSpPr>
        <p:spPr>
          <a:xfrm>
            <a:off x="9440091" y="2385059"/>
            <a:ext cx="1976846" cy="1675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97076B-932A-4249-BB79-4869E3C4FA45}"/>
              </a:ext>
            </a:extLst>
          </p:cNvPr>
          <p:cNvSpPr/>
          <p:nvPr/>
        </p:nvSpPr>
        <p:spPr>
          <a:xfrm>
            <a:off x="9440091" y="4413067"/>
            <a:ext cx="1976846" cy="16756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7B02F6-03A4-4AFA-903E-87B9C32F167B}"/>
              </a:ext>
            </a:extLst>
          </p:cNvPr>
          <p:cNvSpPr/>
          <p:nvPr/>
        </p:nvSpPr>
        <p:spPr>
          <a:xfrm>
            <a:off x="9640389" y="826533"/>
            <a:ext cx="1637211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398088-B27D-4563-ADF7-09947A933CCB}"/>
              </a:ext>
            </a:extLst>
          </p:cNvPr>
          <p:cNvSpPr/>
          <p:nvPr/>
        </p:nvSpPr>
        <p:spPr>
          <a:xfrm>
            <a:off x="9640389" y="1212975"/>
            <a:ext cx="1637211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Consumer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844EA8-91CA-425D-817D-DA5C3826ECF5}"/>
              </a:ext>
            </a:extLst>
          </p:cNvPr>
          <p:cNvSpPr/>
          <p:nvPr/>
        </p:nvSpPr>
        <p:spPr>
          <a:xfrm>
            <a:off x="9640389" y="1599418"/>
            <a:ext cx="1637211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Consumer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78D197-E954-4B57-9B55-5C7CC63FF740}"/>
              </a:ext>
            </a:extLst>
          </p:cNvPr>
          <p:cNvSpPr/>
          <p:nvPr/>
        </p:nvSpPr>
        <p:spPr>
          <a:xfrm>
            <a:off x="9640389" y="2847703"/>
            <a:ext cx="1637211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Consumer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24422C-FFED-46C4-B61B-1A2856515D9E}"/>
              </a:ext>
            </a:extLst>
          </p:cNvPr>
          <p:cNvSpPr/>
          <p:nvPr/>
        </p:nvSpPr>
        <p:spPr>
          <a:xfrm>
            <a:off x="9640389" y="3234145"/>
            <a:ext cx="1637211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Consumer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3D5EB7-22E5-477D-AAA8-96E36499C3D9}"/>
              </a:ext>
            </a:extLst>
          </p:cNvPr>
          <p:cNvSpPr/>
          <p:nvPr/>
        </p:nvSpPr>
        <p:spPr>
          <a:xfrm>
            <a:off x="9640389" y="3620588"/>
            <a:ext cx="1637211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Consumer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AF3527-8D70-4AD2-9382-99007306753A}"/>
              </a:ext>
            </a:extLst>
          </p:cNvPr>
          <p:cNvSpPr/>
          <p:nvPr/>
        </p:nvSpPr>
        <p:spPr>
          <a:xfrm>
            <a:off x="9640389" y="4857988"/>
            <a:ext cx="1637211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Consumer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E8CCBE-828C-4C03-8858-97C4943BE08F}"/>
              </a:ext>
            </a:extLst>
          </p:cNvPr>
          <p:cNvSpPr/>
          <p:nvPr/>
        </p:nvSpPr>
        <p:spPr>
          <a:xfrm>
            <a:off x="9640389" y="5244430"/>
            <a:ext cx="1637211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Consumer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7B91A9-7AB9-4E28-8224-CE5545E23249}"/>
              </a:ext>
            </a:extLst>
          </p:cNvPr>
          <p:cNvSpPr/>
          <p:nvPr/>
        </p:nvSpPr>
        <p:spPr>
          <a:xfrm>
            <a:off x="9640389" y="5630873"/>
            <a:ext cx="1637211" cy="3396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Consumer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1A9927-E53B-4CA2-B04C-AC295FB4C957}"/>
              </a:ext>
            </a:extLst>
          </p:cNvPr>
          <p:cNvSpPr txBox="1"/>
          <p:nvPr/>
        </p:nvSpPr>
        <p:spPr>
          <a:xfrm>
            <a:off x="9640389" y="437904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Group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83F1A7-B2DD-4110-BB22-AF19179138D1}"/>
              </a:ext>
            </a:extLst>
          </p:cNvPr>
          <p:cNvSpPr txBox="1"/>
          <p:nvPr/>
        </p:nvSpPr>
        <p:spPr>
          <a:xfrm>
            <a:off x="9640389" y="4466790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Group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EC4CC0-6931-4CD4-83B8-D80079C0F245}"/>
              </a:ext>
            </a:extLst>
          </p:cNvPr>
          <p:cNvSpPr txBox="1"/>
          <p:nvPr/>
        </p:nvSpPr>
        <p:spPr>
          <a:xfrm>
            <a:off x="9640389" y="2441579"/>
            <a:ext cx="100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Group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D52506-31F5-4A5B-BA02-B338DD06A887}"/>
              </a:ext>
            </a:extLst>
          </p:cNvPr>
          <p:cNvSpPr/>
          <p:nvPr/>
        </p:nvSpPr>
        <p:spPr>
          <a:xfrm>
            <a:off x="2778031" y="1552609"/>
            <a:ext cx="2390505" cy="4417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D0898-B5AC-4743-AC9D-30611245C07D}"/>
              </a:ext>
            </a:extLst>
          </p:cNvPr>
          <p:cNvSpPr/>
          <p:nvPr/>
        </p:nvSpPr>
        <p:spPr>
          <a:xfrm>
            <a:off x="5701931" y="1553069"/>
            <a:ext cx="2390504" cy="44178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F930FE-A77E-4DAD-AA20-68AAFDB31D18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3949336" y="5970507"/>
            <a:ext cx="23948" cy="3954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663E91-ABBA-4D7F-A1AC-306B036FFC15}"/>
              </a:ext>
            </a:extLst>
          </p:cNvPr>
          <p:cNvCxnSpPr/>
          <p:nvPr/>
        </p:nvCxnSpPr>
        <p:spPr>
          <a:xfrm flipV="1">
            <a:off x="6844936" y="5970507"/>
            <a:ext cx="0" cy="3954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4010AEE-3275-4899-8878-D413F94621C5}"/>
              </a:ext>
            </a:extLst>
          </p:cNvPr>
          <p:cNvSpPr/>
          <p:nvPr/>
        </p:nvSpPr>
        <p:spPr>
          <a:xfrm>
            <a:off x="3422469" y="6365966"/>
            <a:ext cx="1097279" cy="33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Leader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B900FA-4594-45B8-AF1A-D9AD9A6C77E3}"/>
              </a:ext>
            </a:extLst>
          </p:cNvPr>
          <p:cNvSpPr/>
          <p:nvPr/>
        </p:nvSpPr>
        <p:spPr>
          <a:xfrm>
            <a:off x="6296296" y="6365966"/>
            <a:ext cx="1097279" cy="330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Follower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D16E2DC-5C26-4221-89D5-CF83A2E24551}"/>
              </a:ext>
            </a:extLst>
          </p:cNvPr>
          <p:cNvCxnSpPr>
            <a:stCxn id="8" idx="0"/>
          </p:cNvCxnSpPr>
          <p:nvPr/>
        </p:nvCxnSpPr>
        <p:spPr>
          <a:xfrm rot="5400000" flipH="1" flipV="1">
            <a:off x="6058988" y="677092"/>
            <a:ext cx="365760" cy="16067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8DA61A-781E-4719-A9A4-CD27946C015D}"/>
              </a:ext>
            </a:extLst>
          </p:cNvPr>
          <p:cNvCxnSpPr/>
          <p:nvPr/>
        </p:nvCxnSpPr>
        <p:spPr>
          <a:xfrm flipV="1">
            <a:off x="7045234" y="1010970"/>
            <a:ext cx="0" cy="2866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0C5A297-DBD8-4261-B07A-10C55377DCDE}"/>
              </a:ext>
            </a:extLst>
          </p:cNvPr>
          <p:cNvSpPr/>
          <p:nvPr/>
        </p:nvSpPr>
        <p:spPr>
          <a:xfrm>
            <a:off x="5155472" y="217714"/>
            <a:ext cx="3796933" cy="7932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A46ABA-EBE5-45DC-8075-9CA13F899FBE}"/>
              </a:ext>
            </a:extLst>
          </p:cNvPr>
          <p:cNvSpPr txBox="1"/>
          <p:nvPr/>
        </p:nvSpPr>
        <p:spPr>
          <a:xfrm>
            <a:off x="6409502" y="203162"/>
            <a:ext cx="962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Zookeeper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9169795-65F6-4F88-9D7E-AF76647613EA}"/>
              </a:ext>
            </a:extLst>
          </p:cNvPr>
          <p:cNvSpPr/>
          <p:nvPr/>
        </p:nvSpPr>
        <p:spPr>
          <a:xfrm>
            <a:off x="5264330" y="487743"/>
            <a:ext cx="696682" cy="4415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459DB1F-8C9F-44E9-ACFC-01B25A988B14}"/>
              </a:ext>
            </a:extLst>
          </p:cNvPr>
          <p:cNvSpPr/>
          <p:nvPr/>
        </p:nvSpPr>
        <p:spPr>
          <a:xfrm>
            <a:off x="6696893" y="501827"/>
            <a:ext cx="696682" cy="4415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ZK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645D701-50BB-4DF6-8F97-F30B4D5CA70E}"/>
              </a:ext>
            </a:extLst>
          </p:cNvPr>
          <p:cNvSpPr/>
          <p:nvPr/>
        </p:nvSpPr>
        <p:spPr>
          <a:xfrm>
            <a:off x="8092435" y="499765"/>
            <a:ext cx="696682" cy="4415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ZK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8E5E263-28EF-4AAB-9740-9DB1E2528A52}"/>
              </a:ext>
            </a:extLst>
          </p:cNvPr>
          <p:cNvSpPr/>
          <p:nvPr/>
        </p:nvSpPr>
        <p:spPr>
          <a:xfrm>
            <a:off x="330926" y="2385059"/>
            <a:ext cx="1454331" cy="8022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133B5E3-C3F3-4F34-8B0A-06C78BA78699}"/>
              </a:ext>
            </a:extLst>
          </p:cNvPr>
          <p:cNvSpPr/>
          <p:nvPr/>
        </p:nvSpPr>
        <p:spPr>
          <a:xfrm>
            <a:off x="488456" y="2789319"/>
            <a:ext cx="286607" cy="28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42F580-F92A-4A5C-A446-C8A6C0AF623C}"/>
              </a:ext>
            </a:extLst>
          </p:cNvPr>
          <p:cNvSpPr/>
          <p:nvPr/>
        </p:nvSpPr>
        <p:spPr>
          <a:xfrm>
            <a:off x="1423541" y="2786197"/>
            <a:ext cx="286607" cy="28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77231E-B0B2-4D0E-A1CA-9D242B414DC7}"/>
              </a:ext>
            </a:extLst>
          </p:cNvPr>
          <p:cNvSpPr/>
          <p:nvPr/>
        </p:nvSpPr>
        <p:spPr>
          <a:xfrm>
            <a:off x="937335" y="2786198"/>
            <a:ext cx="286607" cy="28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C85F47-F6AE-4F9B-A5A4-288801653395}"/>
              </a:ext>
            </a:extLst>
          </p:cNvPr>
          <p:cNvSpPr txBox="1"/>
          <p:nvPr/>
        </p:nvSpPr>
        <p:spPr>
          <a:xfrm>
            <a:off x="743490" y="2380024"/>
            <a:ext cx="62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333F568-8482-4A4C-B799-A744AE0D598B}"/>
              </a:ext>
            </a:extLst>
          </p:cNvPr>
          <p:cNvCxnSpPr>
            <a:stCxn id="6" idx="3"/>
          </p:cNvCxnSpPr>
          <p:nvPr/>
        </p:nvCxnSpPr>
        <p:spPr>
          <a:xfrm flipV="1">
            <a:off x="1793966" y="2505519"/>
            <a:ext cx="984065" cy="956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7B10F2C-D16E-4780-80BE-82D990DAF885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1793966" y="3461657"/>
            <a:ext cx="984066" cy="3469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23819BF-C58D-4B3C-A5C9-B5D870CE6C20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1793966" y="3461657"/>
            <a:ext cx="984065" cy="16554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C43E95B-F81F-46B8-B46E-E0044AD9FBAC}"/>
              </a:ext>
            </a:extLst>
          </p:cNvPr>
          <p:cNvCxnSpPr>
            <a:cxnSpLocks/>
            <a:stCxn id="16" idx="3"/>
            <a:endCxn id="33" idx="1"/>
          </p:cNvCxnSpPr>
          <p:nvPr/>
        </p:nvCxnSpPr>
        <p:spPr>
          <a:xfrm>
            <a:off x="5155474" y="2505519"/>
            <a:ext cx="4484915" cy="512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9DFDE07-538C-478C-8425-158C5E24F49B}"/>
              </a:ext>
            </a:extLst>
          </p:cNvPr>
          <p:cNvCxnSpPr>
            <a:cxnSpLocks/>
            <a:stCxn id="20" idx="3"/>
            <a:endCxn id="35" idx="1"/>
          </p:cNvCxnSpPr>
          <p:nvPr/>
        </p:nvCxnSpPr>
        <p:spPr>
          <a:xfrm flipV="1">
            <a:off x="5155472" y="3790405"/>
            <a:ext cx="4484917" cy="13267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77CCB84-6BAA-4696-89F9-0AB0677999C8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5155473" y="3392474"/>
            <a:ext cx="4476203" cy="4160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D2B9FB1-6DCF-4C80-A175-35CEC5F1B14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5155474" y="2505519"/>
            <a:ext cx="548638" cy="2611603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979AFE-E66C-444B-AF23-99343B16348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155473" y="2505519"/>
            <a:ext cx="546458" cy="1303038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F697BB4-227E-496D-A140-8B27B025D46A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5155472" y="3816140"/>
            <a:ext cx="548641" cy="130098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05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Tassetto</dc:creator>
  <cp:lastModifiedBy>Marco Tassetto</cp:lastModifiedBy>
  <cp:revision>1</cp:revision>
  <dcterms:created xsi:type="dcterms:W3CDTF">2022-03-16T14:48:54Z</dcterms:created>
  <dcterms:modified xsi:type="dcterms:W3CDTF">2022-03-16T14:49:00Z</dcterms:modified>
</cp:coreProperties>
</file>