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4040" r:id="rId2"/>
  </p:sldMasterIdLst>
  <p:notesMasterIdLst>
    <p:notesMasterId r:id="rId37"/>
  </p:notesMasterIdLst>
  <p:handoutMasterIdLst>
    <p:handoutMasterId r:id="rId38"/>
  </p:handoutMasterIdLst>
  <p:sldIdLst>
    <p:sldId id="330" r:id="rId3"/>
    <p:sldId id="376" r:id="rId4"/>
    <p:sldId id="377" r:id="rId5"/>
    <p:sldId id="378" r:id="rId6"/>
    <p:sldId id="379" r:id="rId7"/>
    <p:sldId id="393" r:id="rId8"/>
    <p:sldId id="383" r:id="rId9"/>
    <p:sldId id="384" r:id="rId10"/>
    <p:sldId id="385" r:id="rId11"/>
    <p:sldId id="331" r:id="rId12"/>
    <p:sldId id="332" r:id="rId13"/>
    <p:sldId id="333" r:id="rId14"/>
    <p:sldId id="335" r:id="rId15"/>
    <p:sldId id="336" r:id="rId16"/>
    <p:sldId id="338" r:id="rId17"/>
    <p:sldId id="390" r:id="rId18"/>
    <p:sldId id="366" r:id="rId19"/>
    <p:sldId id="368" r:id="rId20"/>
    <p:sldId id="365" r:id="rId21"/>
    <p:sldId id="389" r:id="rId22"/>
    <p:sldId id="342" r:id="rId23"/>
    <p:sldId id="387" r:id="rId24"/>
    <p:sldId id="373" r:id="rId25"/>
    <p:sldId id="386" r:id="rId26"/>
    <p:sldId id="388" r:id="rId27"/>
    <p:sldId id="349" r:id="rId28"/>
    <p:sldId id="391" r:id="rId29"/>
    <p:sldId id="374" r:id="rId30"/>
    <p:sldId id="355" r:id="rId31"/>
    <p:sldId id="394" r:id="rId32"/>
    <p:sldId id="395" r:id="rId33"/>
    <p:sldId id="356" r:id="rId34"/>
    <p:sldId id="357" r:id="rId35"/>
    <p:sldId id="392" r:id="rId36"/>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E8AA"/>
    <a:srgbClr val="FFFFCC"/>
    <a:srgbClr val="333399"/>
    <a:srgbClr val="FFCCCC"/>
    <a:srgbClr val="FFFF00"/>
    <a:srgbClr val="CCFF33"/>
    <a:srgbClr val="996633"/>
    <a:srgbClr val="339966"/>
    <a:srgbClr val="FF7C80"/>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3089" autoAdjust="0"/>
    <p:restoredTop sz="97602" autoAdjust="0"/>
  </p:normalViewPr>
  <p:slideViewPr>
    <p:cSldViewPr>
      <p:cViewPr varScale="1">
        <p:scale>
          <a:sx n="83" d="100"/>
          <a:sy n="83" d="100"/>
        </p:scale>
        <p:origin x="-955" y="-77"/>
      </p:cViewPr>
      <p:guideLst>
        <p:guide orient="horz" pos="2160"/>
        <p:guide pos="2880"/>
      </p:guideLst>
    </p:cSldViewPr>
  </p:slideViewPr>
  <p:outlineViewPr>
    <p:cViewPr>
      <p:scale>
        <a:sx n="33" d="100"/>
        <a:sy n="33" d="100"/>
      </p:scale>
      <p:origin x="246"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1" d="100"/>
          <a:sy n="71" d="100"/>
        </p:scale>
        <p:origin x="-2790"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defRPr sz="1200"/>
            </a:lvl1pPr>
          </a:lstStyle>
          <a:p>
            <a:pPr>
              <a:defRPr/>
            </a:pPr>
            <a:fld id="{E43013A4-2A77-499D-B16E-34CB74573579}" type="datetimeFigureOut">
              <a:rPr lang="zh-CN" altLang="en-US"/>
              <a:pPr>
                <a:defRPr/>
              </a:pPr>
              <a:t>2017/10/24</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7B282CD1-569A-46BE-BE25-0A2C879D7533}" type="slidenum">
              <a:rPr lang="zh-CN" altLang="en-US"/>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defRPr>
            </a:lvl1pPr>
          </a:lstStyle>
          <a:p>
            <a:pPr>
              <a:defRPr/>
            </a:pPr>
            <a:endParaRPr lang="en-US" altLang="zh-CN"/>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defRPr>
            </a:lvl1pPr>
          </a:lstStyle>
          <a:p>
            <a:pPr>
              <a:defRPr/>
            </a:pPr>
            <a:endParaRPr lang="en-US" altLang="zh-CN"/>
          </a:p>
        </p:txBody>
      </p:sp>
      <p:sp>
        <p:nvSpPr>
          <p:cNvPr id="163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defRPr>
            </a:lvl1pPr>
          </a:lstStyle>
          <a:p>
            <a:pPr>
              <a:defRPr/>
            </a:pPr>
            <a:endParaRPr lang="en-US" altLang="zh-CN"/>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fld id="{0BEE6EF8-46AB-4940-A811-297CBBE4ECFE}"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5"/>
          <p:cNvSpPr>
            <a:spLocks noChangeArrowheads="1"/>
          </p:cNvSpPr>
          <p:nvPr/>
        </p:nvSpPr>
        <p:spPr bwMode="auto">
          <a:xfrm>
            <a:off x="457200" y="6248400"/>
            <a:ext cx="4635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eaLnBrk="1" hangingPunct="1"/>
            <a:fld id="{11DDC306-EB76-45D5-9E1D-E0D98995CAA9}" type="slidenum">
              <a:rPr lang="en-US" altLang="zh-CN" sz="1800" b="1">
                <a:solidFill>
                  <a:schemeClr val="bg2"/>
                </a:solidFill>
                <a:latin typeface="Arial" charset="0"/>
                <a:ea typeface="宋体" charset="-122"/>
              </a:rPr>
              <a:pPr eaLnBrk="1" hangingPunct="1"/>
              <a:t>‹#›</a:t>
            </a:fld>
            <a:endParaRPr lang="en-US" altLang="zh-CN" sz="1800" b="1">
              <a:solidFill>
                <a:schemeClr val="bg2"/>
              </a:solidFill>
              <a:latin typeface="Arial" charset="0"/>
              <a:ea typeface="宋体" charset="-122"/>
            </a:endParaRPr>
          </a:p>
        </p:txBody>
      </p:sp>
      <p:sp>
        <p:nvSpPr>
          <p:cNvPr id="5" name="Rectangle 6"/>
          <p:cNvSpPr>
            <a:spLocks noChangeArrowheads="1"/>
          </p:cNvSpPr>
          <p:nvPr userDrawn="1"/>
        </p:nvSpPr>
        <p:spPr bwMode="auto">
          <a:xfrm>
            <a:off x="457200" y="6248400"/>
            <a:ext cx="4635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eaLnBrk="1" hangingPunct="1"/>
            <a:fld id="{954F2A62-715B-4A61-87B1-079E9B8910EB}" type="slidenum">
              <a:rPr lang="en-US" altLang="zh-CN" sz="1800" b="1">
                <a:solidFill>
                  <a:schemeClr val="bg2"/>
                </a:solidFill>
                <a:latin typeface="Arial" charset="0"/>
                <a:ea typeface="宋体" charset="-122"/>
              </a:rPr>
              <a:pPr eaLnBrk="1" hangingPunct="1"/>
              <a:t>‹#›</a:t>
            </a:fld>
            <a:endParaRPr lang="en-US" altLang="zh-CN" sz="1800" b="1">
              <a:solidFill>
                <a:schemeClr val="bg2"/>
              </a:solidFill>
              <a:latin typeface="Arial" charset="0"/>
              <a:ea typeface="宋体" charset="-122"/>
            </a:endParaRPr>
          </a:p>
        </p:txBody>
      </p:sp>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6" name="页脚占位符 3"/>
          <p:cNvSpPr>
            <a:spLocks noGrp="1"/>
          </p:cNvSpPr>
          <p:nvPr>
            <p:ph type="ftr" sz="quarter" idx="10"/>
          </p:nvPr>
        </p:nvSpPr>
        <p:spPr/>
        <p:txBody>
          <a:bodyPr/>
          <a:lstStyle>
            <a:lvl1pPr>
              <a:defRPr dirty="0"/>
            </a:lvl1pPr>
          </a:lstStyle>
          <a:p>
            <a:pPr>
              <a:defRPr/>
            </a:pPr>
            <a:r>
              <a:rPr lang="zh-CN" altLang="en-US"/>
              <a:t>郑宇军  人民邮电</a:t>
            </a:r>
            <a:r>
              <a:rPr lang="zh-CN" altLang="en-US" smtClean="0"/>
              <a:t>出版社</a:t>
            </a:r>
            <a:r>
              <a:rPr lang="en-US" altLang="zh-CN" b="0" smtClean="0"/>
              <a:t> </a:t>
            </a:r>
            <a:endParaRPr lang="en-US" altLang="zh-CN" b="0"/>
          </a:p>
        </p:txBody>
      </p:sp>
    </p:spTree>
  </p:cSld>
  <p:clrMapOvr>
    <a:masterClrMapping/>
  </p:clrMapOvr>
  <p:transition>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4" name="Rectangle 5"/>
          <p:cNvSpPr>
            <a:spLocks noChangeArrowheads="1"/>
          </p:cNvSpPr>
          <p:nvPr/>
        </p:nvSpPr>
        <p:spPr bwMode="auto">
          <a:xfrm>
            <a:off x="457200" y="6248400"/>
            <a:ext cx="4635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eaLnBrk="1" hangingPunct="1"/>
            <a:fld id="{4BE0D78D-2C81-4F44-9027-19F71509808F}" type="slidenum">
              <a:rPr lang="en-US" altLang="zh-CN" sz="1800" b="1">
                <a:solidFill>
                  <a:schemeClr val="bg2"/>
                </a:solidFill>
                <a:latin typeface="Arial" charset="0"/>
                <a:ea typeface="宋体" charset="-122"/>
              </a:rPr>
              <a:pPr eaLnBrk="1" hangingPunct="1"/>
              <a:t>‹#›</a:t>
            </a:fld>
            <a:endParaRPr lang="en-US" altLang="zh-CN" sz="1800" b="1">
              <a:solidFill>
                <a:schemeClr val="bg2"/>
              </a:solidFill>
              <a:latin typeface="Arial" charset="0"/>
              <a:ea typeface="宋体" charset="-122"/>
            </a:endParaRPr>
          </a:p>
        </p:txBody>
      </p:sp>
      <p:sp>
        <p:nvSpPr>
          <p:cNvPr id="5" name="Rectangle 6"/>
          <p:cNvSpPr>
            <a:spLocks noChangeArrowheads="1"/>
          </p:cNvSpPr>
          <p:nvPr userDrawn="1"/>
        </p:nvSpPr>
        <p:spPr bwMode="auto">
          <a:xfrm>
            <a:off x="457200" y="6248400"/>
            <a:ext cx="4635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eaLnBrk="1" hangingPunct="1"/>
            <a:fld id="{DC017A55-DE80-4787-8474-CD4EE94B6B18}" type="slidenum">
              <a:rPr lang="en-US" altLang="zh-CN" sz="1800" b="1">
                <a:solidFill>
                  <a:schemeClr val="bg2"/>
                </a:solidFill>
                <a:latin typeface="Arial" charset="0"/>
                <a:ea typeface="宋体" charset="-122"/>
              </a:rPr>
              <a:pPr eaLnBrk="1" hangingPunct="1"/>
              <a:t>‹#›</a:t>
            </a:fld>
            <a:endParaRPr lang="en-US" altLang="zh-CN" sz="1800" b="1">
              <a:solidFill>
                <a:schemeClr val="bg2"/>
              </a:solidFill>
              <a:latin typeface="Arial" charset="0"/>
              <a:ea typeface="宋体" charset="-122"/>
            </a:endParaRPr>
          </a:p>
        </p:txBody>
      </p:sp>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3"/>
          <p:cNvSpPr>
            <a:spLocks noGrp="1"/>
          </p:cNvSpPr>
          <p:nvPr>
            <p:ph type="ftr" sz="quarter" idx="10"/>
          </p:nvPr>
        </p:nvSpPr>
        <p:spPr/>
        <p:txBody>
          <a:bodyPr/>
          <a:lstStyle>
            <a:lvl1pPr>
              <a:defRPr/>
            </a:lvl1pPr>
          </a:lstStyle>
          <a:p>
            <a:pPr>
              <a:defRPr/>
            </a:pPr>
            <a:r>
              <a:rPr lang="zh-CN" altLang="en-US"/>
              <a:t>郑宇军  人民邮电出版社</a:t>
            </a:r>
            <a:r>
              <a:rPr lang="en-US" altLang="zh-CN"/>
              <a:t>   2009</a:t>
            </a:r>
            <a:r>
              <a:rPr lang="en-US" altLang="zh-CN" b="0"/>
              <a:t>   </a:t>
            </a:r>
          </a:p>
        </p:txBody>
      </p:sp>
    </p:spTree>
  </p:cSld>
  <p:clrMapOvr>
    <a:masterClrMapping/>
  </p:clrMapOvr>
  <p:transition>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4" name="Rectangle 5"/>
          <p:cNvSpPr>
            <a:spLocks noChangeArrowheads="1"/>
          </p:cNvSpPr>
          <p:nvPr/>
        </p:nvSpPr>
        <p:spPr bwMode="auto">
          <a:xfrm>
            <a:off x="457200" y="6248400"/>
            <a:ext cx="4635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eaLnBrk="1" hangingPunct="1"/>
            <a:fld id="{597CF004-3A23-43B8-AEFB-6CE7431D145E}" type="slidenum">
              <a:rPr lang="en-US" altLang="zh-CN" sz="1800" b="1">
                <a:solidFill>
                  <a:schemeClr val="bg2"/>
                </a:solidFill>
                <a:latin typeface="Arial" charset="0"/>
                <a:ea typeface="宋体" charset="-122"/>
              </a:rPr>
              <a:pPr eaLnBrk="1" hangingPunct="1"/>
              <a:t>‹#›</a:t>
            </a:fld>
            <a:endParaRPr lang="en-US" altLang="zh-CN" sz="1800" b="1">
              <a:solidFill>
                <a:schemeClr val="bg2"/>
              </a:solidFill>
              <a:latin typeface="Arial" charset="0"/>
              <a:ea typeface="宋体" charset="-122"/>
            </a:endParaRPr>
          </a:p>
        </p:txBody>
      </p:sp>
      <p:sp>
        <p:nvSpPr>
          <p:cNvPr id="5" name="Rectangle 6"/>
          <p:cNvSpPr>
            <a:spLocks noChangeArrowheads="1"/>
          </p:cNvSpPr>
          <p:nvPr userDrawn="1"/>
        </p:nvSpPr>
        <p:spPr bwMode="auto">
          <a:xfrm>
            <a:off x="457200" y="6248400"/>
            <a:ext cx="4635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eaLnBrk="1" hangingPunct="1"/>
            <a:fld id="{E6040DA0-9E3A-43BE-AEE7-FD370001F7CC}" type="slidenum">
              <a:rPr lang="en-US" altLang="zh-CN" sz="1800" b="1">
                <a:solidFill>
                  <a:schemeClr val="bg2"/>
                </a:solidFill>
                <a:latin typeface="Arial" charset="0"/>
                <a:ea typeface="宋体" charset="-122"/>
              </a:rPr>
              <a:pPr eaLnBrk="1" hangingPunct="1"/>
              <a:t>‹#›</a:t>
            </a:fld>
            <a:endParaRPr lang="en-US" altLang="zh-CN" sz="1800" b="1">
              <a:solidFill>
                <a:schemeClr val="bg2"/>
              </a:solidFill>
              <a:latin typeface="Arial" charset="0"/>
              <a:ea typeface="宋体" charset="-122"/>
            </a:endParaRPr>
          </a:p>
        </p:txBody>
      </p:sp>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3"/>
          <p:cNvSpPr>
            <a:spLocks noGrp="1"/>
          </p:cNvSpPr>
          <p:nvPr>
            <p:ph type="ftr" sz="quarter" idx="10"/>
          </p:nvPr>
        </p:nvSpPr>
        <p:spPr/>
        <p:txBody>
          <a:bodyPr/>
          <a:lstStyle>
            <a:lvl1pPr>
              <a:defRPr/>
            </a:lvl1pPr>
          </a:lstStyle>
          <a:p>
            <a:pPr>
              <a:defRPr/>
            </a:pPr>
            <a:r>
              <a:rPr lang="zh-CN" altLang="en-US"/>
              <a:t>郑宇军  人民邮电出版社</a:t>
            </a:r>
            <a:r>
              <a:rPr lang="en-US" altLang="zh-CN"/>
              <a:t>   2009</a:t>
            </a:r>
            <a:r>
              <a:rPr lang="en-US" altLang="zh-CN" b="0"/>
              <a:t>   </a:t>
            </a:r>
          </a:p>
        </p:txBody>
      </p:sp>
    </p:spTree>
  </p:cSld>
  <p:clrMapOvr>
    <a:masterClrMapping/>
  </p:clrMapOvr>
  <p:transition>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sp>
        <p:nvSpPr>
          <p:cNvPr id="30" name="日期占位符 29"/>
          <p:cNvSpPr>
            <a:spLocks noGrp="1"/>
          </p:cNvSpPr>
          <p:nvPr>
            <p:ph type="dt" sz="half" idx="10"/>
          </p:nvPr>
        </p:nvSpPr>
        <p:spPr/>
        <p:txBody>
          <a:bodyPr/>
          <a:lstStyle>
            <a:lvl1pPr>
              <a:defRPr>
                <a:solidFill>
                  <a:srgbClr val="FFFFFF"/>
                </a:solidFill>
              </a:defRPr>
            </a:lvl1pPr>
            <a:extLst/>
          </a:lstStyle>
          <a:p>
            <a:pPr>
              <a:defRPr/>
            </a:pPr>
            <a:endParaRPr lang="en-US" altLang="zh-CN"/>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endParaRPr kumimoji="0" lang="en-US" dirty="0">
              <a:solidFill>
                <a:schemeClr val="accent1">
                  <a:tint val="20000"/>
                </a:schemeClr>
              </a:solidFill>
            </a:endParaRPr>
          </a:p>
        </p:txBody>
      </p:sp>
      <p:sp>
        <p:nvSpPr>
          <p:cNvPr id="27" name="灯片编号占位符 26"/>
          <p:cNvSpPr>
            <a:spLocks noGrp="1"/>
          </p:cNvSpPr>
          <p:nvPr>
            <p:ph type="sldNum" sz="quarter" idx="12"/>
          </p:nvPr>
        </p:nvSpPr>
        <p:spPr/>
        <p:txBody>
          <a:bodyPr/>
          <a:lstStyle>
            <a:lvl1pPr>
              <a:defRPr>
                <a:solidFill>
                  <a:srgbClr val="FFFFFF"/>
                </a:solidFill>
              </a:defRPr>
            </a:lvl1pPr>
            <a:extLst/>
          </a:lstStyle>
          <a:p>
            <a:fld id="{4B5354EA-E998-404C-85F4-CB61265F9F18}" type="slidenum">
              <a:rPr lang="en-US" altLang="zh-CN" smtClean="0"/>
              <a:pPr/>
              <a:t>‹#›</a:t>
            </a:fld>
            <a:endParaRPr lang="en-US" altLang="zh-CN"/>
          </a:p>
        </p:txBody>
      </p:sp>
      <p:sp>
        <p:nvSpPr>
          <p:cNvPr id="13" name="Rectangle 223"/>
          <p:cNvSpPr>
            <a:spLocks noChangeArrowheads="1"/>
          </p:cNvSpPr>
          <p:nvPr userDrawn="1"/>
        </p:nvSpPr>
        <p:spPr bwMode="auto">
          <a:xfrm>
            <a:off x="457200" y="6248400"/>
            <a:ext cx="4635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eaLnBrk="1" hangingPunct="1"/>
            <a:fld id="{86E996A3-39CE-4086-BAFD-819EA24E6D5E}" type="slidenum">
              <a:rPr lang="en-US" altLang="zh-CN" sz="1800" b="1">
                <a:solidFill>
                  <a:schemeClr val="bg2"/>
                </a:solidFill>
                <a:latin typeface="Arial" charset="0"/>
                <a:ea typeface="宋体" charset="-122"/>
              </a:rPr>
              <a:pPr eaLnBrk="1" hangingPunct="1"/>
              <a:t>‹#›</a:t>
            </a:fld>
            <a:endParaRPr lang="en-US" altLang="zh-CN" sz="1800" b="1">
              <a:solidFill>
                <a:schemeClr val="bg2"/>
              </a:solidFill>
              <a:latin typeface="Arial" charset="0"/>
              <a:ea typeface="宋体" charset="-122"/>
            </a:endParaRPr>
          </a:p>
        </p:txBody>
      </p:sp>
    </p:spTree>
  </p:cSld>
  <p:clrMapOvr>
    <a:masterClrMapping/>
  </p:clrMapOvr>
  <p:transition>
    <p:wip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pPr>
              <a:defRPr/>
            </a:pPr>
            <a:endParaRPr lang="en-US" altLang="zh-CN"/>
          </a:p>
        </p:txBody>
      </p:sp>
      <p:sp>
        <p:nvSpPr>
          <p:cNvPr id="5" name="页脚占位符 4"/>
          <p:cNvSpPr>
            <a:spLocks noGrp="1"/>
          </p:cNvSpPr>
          <p:nvPr>
            <p:ph type="ftr" sz="quarter" idx="11"/>
          </p:nvPr>
        </p:nvSpPr>
        <p:spPr/>
        <p:txBody>
          <a:bodyPr/>
          <a:lstStyle>
            <a:extLst/>
          </a:lstStyle>
          <a:p>
            <a:endParaRPr kumimoji="0" lang="en-US"/>
          </a:p>
        </p:txBody>
      </p:sp>
      <p:sp>
        <p:nvSpPr>
          <p:cNvPr id="6" name="灯片编号占位符 5"/>
          <p:cNvSpPr>
            <a:spLocks noGrp="1"/>
          </p:cNvSpPr>
          <p:nvPr>
            <p:ph type="sldNum" sz="quarter" idx="12"/>
          </p:nvPr>
        </p:nvSpPr>
        <p:spPr/>
        <p:txBody>
          <a:bodyPr/>
          <a:lstStyle>
            <a:extLst/>
          </a:lstStyle>
          <a:p>
            <a:fld id="{E832C12D-45CC-464E-92C7-3DDA02544B8D}" type="slidenum">
              <a:rPr lang="en-US" altLang="zh-CN" smtClean="0"/>
              <a:pPr/>
              <a:t>‹#›</a:t>
            </a:fld>
            <a:endParaRPr lang="en-US" altLang="zh-CN"/>
          </a:p>
        </p:txBody>
      </p:sp>
      <p:sp>
        <p:nvSpPr>
          <p:cNvPr id="7" name="标题 6"/>
          <p:cNvSpPr>
            <a:spLocks noGrp="1"/>
          </p:cNvSpPr>
          <p:nvPr>
            <p:ph type="title"/>
          </p:nvPr>
        </p:nvSpPr>
        <p:spPr>
          <a:xfrm>
            <a:off x="457200" y="228600"/>
            <a:ext cx="8229600" cy="1143000"/>
          </a:xfrm>
        </p:spPr>
        <p:txBody>
          <a:bodyPr rtlCol="0"/>
          <a:lstStyle>
            <a:extLst/>
          </a:lstStyle>
          <a:p>
            <a:r>
              <a:rPr kumimoji="0" lang="zh-CN" altLang="en-US" smtClean="0"/>
              <a:t>单击此处编辑母版标题样式</a:t>
            </a:r>
            <a:endParaRPr kumimoji="0" lang="en-US"/>
          </a:p>
        </p:txBody>
      </p:sp>
      <p:sp>
        <p:nvSpPr>
          <p:cNvPr id="8" name="Rectangle 223"/>
          <p:cNvSpPr>
            <a:spLocks noChangeArrowheads="1"/>
          </p:cNvSpPr>
          <p:nvPr userDrawn="1"/>
        </p:nvSpPr>
        <p:spPr bwMode="auto">
          <a:xfrm>
            <a:off x="457200" y="6248400"/>
            <a:ext cx="4635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eaLnBrk="1" hangingPunct="1"/>
            <a:fld id="{A385F951-40F8-452D-952F-AFFA76F9B99B}" type="slidenum">
              <a:rPr lang="en-US" altLang="zh-CN" sz="1800" b="1">
                <a:solidFill>
                  <a:schemeClr val="bg2"/>
                </a:solidFill>
                <a:latin typeface="Arial" charset="0"/>
                <a:ea typeface="宋体" charset="-122"/>
              </a:rPr>
              <a:pPr eaLnBrk="1" hangingPunct="1"/>
              <a:t>‹#›</a:t>
            </a:fld>
            <a:endParaRPr lang="en-US" altLang="zh-CN" sz="1800" b="1">
              <a:solidFill>
                <a:schemeClr val="bg2"/>
              </a:solidFill>
              <a:latin typeface="Arial" charset="0"/>
              <a:ea typeface="宋体" charset="-122"/>
            </a:endParaRPr>
          </a:p>
        </p:txBody>
      </p:sp>
    </p:spTree>
  </p:cSld>
  <p:clrMapOvr>
    <a:masterClrMapping/>
  </p:clrMapOvr>
  <p:transition>
    <p:wip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pPr>
              <a:defRPr/>
            </a:pPr>
            <a:endParaRPr lang="en-US" altLang="zh-CN"/>
          </a:p>
        </p:txBody>
      </p:sp>
      <p:sp>
        <p:nvSpPr>
          <p:cNvPr id="5" name="页脚占位符 4"/>
          <p:cNvSpPr>
            <a:spLocks noGrp="1"/>
          </p:cNvSpPr>
          <p:nvPr>
            <p:ph type="ftr" sz="quarter" idx="11"/>
          </p:nvPr>
        </p:nvSpPr>
        <p:spPr/>
        <p:txBody>
          <a:bodyPr/>
          <a:lstStyle>
            <a:extLst/>
          </a:lstStyle>
          <a:p>
            <a:pPr>
              <a:defRPr/>
            </a:pPr>
            <a:endParaRPr lang="en-US" altLang="zh-CN"/>
          </a:p>
        </p:txBody>
      </p:sp>
      <p:sp>
        <p:nvSpPr>
          <p:cNvPr id="6" name="灯片编号占位符 5"/>
          <p:cNvSpPr>
            <a:spLocks noGrp="1"/>
          </p:cNvSpPr>
          <p:nvPr>
            <p:ph type="sldNum" sz="quarter" idx="12"/>
          </p:nvPr>
        </p:nvSpPr>
        <p:spPr/>
        <p:txBody>
          <a:bodyPr/>
          <a:lstStyle>
            <a:extLst/>
          </a:lstStyle>
          <a:p>
            <a:fld id="{84F9D8D5-5616-4F10-9555-274ADABD7504}" type="slidenum">
              <a:rPr lang="en-US" altLang="zh-CN" smtClean="0"/>
              <a:pPr/>
              <a:t>‹#›</a:t>
            </a:fld>
            <a:endParaRPr lang="en-US" altLang="zh-CN"/>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wip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pPr>
              <a:defRPr/>
            </a:pPr>
            <a:endParaRPr lang="en-US" altLang="zh-CN"/>
          </a:p>
        </p:txBody>
      </p:sp>
      <p:sp>
        <p:nvSpPr>
          <p:cNvPr id="6" name="页脚占位符 5"/>
          <p:cNvSpPr>
            <a:spLocks noGrp="1"/>
          </p:cNvSpPr>
          <p:nvPr>
            <p:ph type="ftr" sz="quarter" idx="11"/>
          </p:nvPr>
        </p:nvSpPr>
        <p:spPr/>
        <p:txBody>
          <a:bodyPr/>
          <a:lstStyle>
            <a:extLst/>
          </a:lstStyle>
          <a:p>
            <a:pPr>
              <a:defRPr/>
            </a:pPr>
            <a:endParaRPr lang="en-US" altLang="zh-CN"/>
          </a:p>
        </p:txBody>
      </p:sp>
      <p:sp>
        <p:nvSpPr>
          <p:cNvPr id="7" name="灯片编号占位符 6"/>
          <p:cNvSpPr>
            <a:spLocks noGrp="1"/>
          </p:cNvSpPr>
          <p:nvPr>
            <p:ph type="sldNum" sz="quarter" idx="12"/>
          </p:nvPr>
        </p:nvSpPr>
        <p:spPr/>
        <p:txBody>
          <a:bodyPr/>
          <a:lstStyle>
            <a:extLst/>
          </a:lstStyle>
          <a:p>
            <a:fld id="{801AD356-9D75-41E9-B0BE-F9D743915635}" type="slidenum">
              <a:rPr lang="en-US" altLang="zh-CN" smtClean="0"/>
              <a:pPr/>
              <a:t>‹#›</a:t>
            </a:fld>
            <a:endParaRPr lang="en-US" altLang="zh-CN"/>
          </a:p>
        </p:txBody>
      </p:sp>
      <p:sp>
        <p:nvSpPr>
          <p:cNvPr id="8" name="标题 7"/>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transition>
    <p:wip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pPr>
              <a:defRPr/>
            </a:pPr>
            <a:endParaRPr lang="en-US" altLang="zh-CN"/>
          </a:p>
        </p:txBody>
      </p:sp>
      <p:sp>
        <p:nvSpPr>
          <p:cNvPr id="8" name="页脚占位符 7"/>
          <p:cNvSpPr>
            <a:spLocks noGrp="1"/>
          </p:cNvSpPr>
          <p:nvPr>
            <p:ph type="ftr" sz="quarter" idx="11"/>
          </p:nvPr>
        </p:nvSpPr>
        <p:spPr/>
        <p:txBody>
          <a:bodyPr/>
          <a:lstStyle>
            <a:extLst/>
          </a:lstStyle>
          <a:p>
            <a:pPr>
              <a:defRPr/>
            </a:pPr>
            <a:endParaRPr lang="en-US" altLang="zh-CN"/>
          </a:p>
        </p:txBody>
      </p:sp>
      <p:sp>
        <p:nvSpPr>
          <p:cNvPr id="9" name="灯片编号占位符 8"/>
          <p:cNvSpPr>
            <a:spLocks noGrp="1"/>
          </p:cNvSpPr>
          <p:nvPr>
            <p:ph type="sldNum" sz="quarter" idx="12"/>
          </p:nvPr>
        </p:nvSpPr>
        <p:spPr/>
        <p:txBody>
          <a:bodyPr/>
          <a:lstStyle>
            <a:extLst/>
          </a:lstStyle>
          <a:p>
            <a:fld id="{BA5A4291-6D4E-40EB-A708-BEAD118D3E1D}" type="slidenum">
              <a:rPr lang="en-US" altLang="zh-CN" smtClean="0"/>
              <a:pPr/>
              <a:t>‹#›</a:t>
            </a:fld>
            <a:endParaRPr lang="en-US" altLang="zh-CN"/>
          </a:p>
        </p:txBody>
      </p:sp>
    </p:spTree>
  </p:cSld>
  <p:clrMapOvr>
    <a:overrideClrMapping bg1="lt1" tx1="dk1" bg2="lt2" tx2="dk2" accent1="accent1" accent2="accent2" accent3="accent3" accent4="accent4" accent5="accent5" accent6="accent6" hlink="hlink" folHlink="folHlink"/>
  </p:clrMapOvr>
  <p:transition>
    <p:wip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extLst/>
          </a:lstStyle>
          <a:p>
            <a:pPr>
              <a:defRPr/>
            </a:pPr>
            <a:endParaRPr lang="en-US" altLang="zh-CN"/>
          </a:p>
        </p:txBody>
      </p:sp>
      <p:sp>
        <p:nvSpPr>
          <p:cNvPr id="4" name="页脚占位符 3"/>
          <p:cNvSpPr>
            <a:spLocks noGrp="1"/>
          </p:cNvSpPr>
          <p:nvPr>
            <p:ph type="ftr" sz="quarter" idx="11"/>
          </p:nvPr>
        </p:nvSpPr>
        <p:spPr/>
        <p:txBody>
          <a:bodyPr/>
          <a:lstStyle>
            <a:extLst/>
          </a:lstStyle>
          <a:p>
            <a:pPr>
              <a:defRPr/>
            </a:pPr>
            <a:endParaRPr lang="en-US" altLang="zh-CN"/>
          </a:p>
        </p:txBody>
      </p:sp>
      <p:sp>
        <p:nvSpPr>
          <p:cNvPr id="5" name="灯片编号占位符 4"/>
          <p:cNvSpPr>
            <a:spLocks noGrp="1"/>
          </p:cNvSpPr>
          <p:nvPr>
            <p:ph type="sldNum" sz="quarter" idx="12"/>
          </p:nvPr>
        </p:nvSpPr>
        <p:spPr/>
        <p:txBody>
          <a:bodyPr/>
          <a:lstStyle>
            <a:extLst/>
          </a:lstStyle>
          <a:p>
            <a:fld id="{42C6F163-3CAE-4033-B9BA-166B3DDDFA59}" type="slidenum">
              <a:rPr lang="en-US" altLang="zh-CN" smtClean="0"/>
              <a:pPr/>
              <a:t>‹#›</a:t>
            </a:fld>
            <a:endParaRPr lang="en-US" altLang="zh-CN"/>
          </a:p>
        </p:txBody>
      </p:sp>
      <p:sp>
        <p:nvSpPr>
          <p:cNvPr id="6" name="标题 5"/>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transition>
    <p:wip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extLst/>
          </a:lstStyle>
          <a:p>
            <a:pPr>
              <a:defRPr/>
            </a:pPr>
            <a:endParaRPr lang="en-US" altLang="zh-CN"/>
          </a:p>
        </p:txBody>
      </p:sp>
      <p:sp>
        <p:nvSpPr>
          <p:cNvPr id="3" name="页脚占位符 2"/>
          <p:cNvSpPr>
            <a:spLocks noGrp="1"/>
          </p:cNvSpPr>
          <p:nvPr>
            <p:ph type="ftr" sz="quarter" idx="11"/>
          </p:nvPr>
        </p:nvSpPr>
        <p:spPr/>
        <p:txBody>
          <a:bodyPr/>
          <a:lstStyle>
            <a:extLst/>
          </a:lstStyle>
          <a:p>
            <a:pPr>
              <a:defRPr/>
            </a:pPr>
            <a:endParaRPr lang="en-US" altLang="zh-CN"/>
          </a:p>
        </p:txBody>
      </p:sp>
      <p:sp>
        <p:nvSpPr>
          <p:cNvPr id="4" name="灯片编号占位符 3"/>
          <p:cNvSpPr>
            <a:spLocks noGrp="1"/>
          </p:cNvSpPr>
          <p:nvPr>
            <p:ph type="sldNum" sz="quarter" idx="12"/>
          </p:nvPr>
        </p:nvSpPr>
        <p:spPr/>
        <p:txBody>
          <a:bodyPr/>
          <a:lstStyle>
            <a:extLst/>
          </a:lstStyle>
          <a:p>
            <a:fld id="{9AF2A2D4-5ADE-4B5F-8BEA-F89EDE1B2E62}" type="slidenum">
              <a:rPr lang="en-US" altLang="zh-CN" smtClean="0"/>
              <a:pPr/>
              <a:t>‹#›</a:t>
            </a:fld>
            <a:endParaRPr lang="en-US" altLang="zh-CN"/>
          </a:p>
        </p:txBody>
      </p:sp>
    </p:spTree>
  </p:cSld>
  <p:clrMapOvr>
    <a:masterClrMapping/>
  </p:clrMapOvr>
  <p:transition>
    <p:wip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extLst/>
          </a:lstStyle>
          <a:p>
            <a:pPr>
              <a:defRPr/>
            </a:pPr>
            <a:endParaRPr lang="en-US" altLang="zh-CN"/>
          </a:p>
        </p:txBody>
      </p:sp>
      <p:sp>
        <p:nvSpPr>
          <p:cNvPr id="6" name="页脚占位符 5"/>
          <p:cNvSpPr>
            <a:spLocks noGrp="1"/>
          </p:cNvSpPr>
          <p:nvPr>
            <p:ph type="ftr" sz="quarter" idx="11"/>
          </p:nvPr>
        </p:nvSpPr>
        <p:spPr/>
        <p:txBody>
          <a:bodyPr/>
          <a:lstStyle>
            <a:extLst/>
          </a:lstStyle>
          <a:p>
            <a:pPr>
              <a:defRPr/>
            </a:pPr>
            <a:endParaRPr lang="en-US" altLang="zh-CN"/>
          </a:p>
        </p:txBody>
      </p:sp>
      <p:sp>
        <p:nvSpPr>
          <p:cNvPr id="7" name="灯片编号占位符 6"/>
          <p:cNvSpPr>
            <a:spLocks noGrp="1"/>
          </p:cNvSpPr>
          <p:nvPr>
            <p:ph type="sldNum" sz="quarter" idx="12"/>
          </p:nvPr>
        </p:nvSpPr>
        <p:spPr/>
        <p:txBody>
          <a:bodyPr/>
          <a:lstStyle>
            <a:extLst/>
          </a:lstStyle>
          <a:p>
            <a:fld id="{D4A5FDE1-24A5-46C4-9A95-92AC227A5E5E}" type="slidenum">
              <a:rPr lang="en-US" altLang="zh-CN" smtClean="0"/>
              <a:pPr/>
              <a:t>‹#›</a:t>
            </a:fld>
            <a:endParaRPr lang="en-US" altLang="zh-CN"/>
          </a:p>
        </p:txBody>
      </p:sp>
    </p:spTree>
  </p:cSld>
  <p:clrMapOvr>
    <a:overrideClrMapping bg1="lt1" tx1="dk1" bg2="lt2" tx2="dk2" accent1="accent1" accent2="accent2" accent3="accent3" accent4="accent4" accent5="accent5" accent6="accent6" hlink="hlink" folHlink="folHlink"/>
  </p:clrMapOvr>
  <p:transition>
    <p:wip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4" name="Rectangle 5"/>
          <p:cNvSpPr>
            <a:spLocks noChangeArrowheads="1"/>
          </p:cNvSpPr>
          <p:nvPr/>
        </p:nvSpPr>
        <p:spPr bwMode="auto">
          <a:xfrm>
            <a:off x="457200" y="6248400"/>
            <a:ext cx="4635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eaLnBrk="1" hangingPunct="1"/>
            <a:fld id="{C1EA4A32-6E8C-4816-A113-2BB827748CEF}" type="slidenum">
              <a:rPr lang="en-US" altLang="zh-CN" sz="1800" b="1">
                <a:solidFill>
                  <a:schemeClr val="bg2"/>
                </a:solidFill>
                <a:latin typeface="Arial" charset="0"/>
                <a:ea typeface="宋体" charset="-122"/>
              </a:rPr>
              <a:pPr eaLnBrk="1" hangingPunct="1"/>
              <a:t>‹#›</a:t>
            </a:fld>
            <a:endParaRPr lang="en-US" altLang="zh-CN" sz="1800" b="1">
              <a:solidFill>
                <a:schemeClr val="bg2"/>
              </a:solidFill>
              <a:latin typeface="Arial" charset="0"/>
              <a:ea typeface="宋体" charset="-122"/>
            </a:endParaRPr>
          </a:p>
        </p:txBody>
      </p:sp>
      <p:sp>
        <p:nvSpPr>
          <p:cNvPr id="5" name="Rectangle 6"/>
          <p:cNvSpPr>
            <a:spLocks noChangeArrowheads="1"/>
          </p:cNvSpPr>
          <p:nvPr userDrawn="1"/>
        </p:nvSpPr>
        <p:spPr bwMode="auto">
          <a:xfrm>
            <a:off x="457200" y="6248400"/>
            <a:ext cx="4635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eaLnBrk="1" hangingPunct="1"/>
            <a:fld id="{5779FBB9-88E1-486D-891B-A1AF61626E5A}" type="slidenum">
              <a:rPr lang="en-US" altLang="zh-CN" sz="1800" b="1">
                <a:solidFill>
                  <a:schemeClr val="bg2"/>
                </a:solidFill>
                <a:latin typeface="Arial" charset="0"/>
                <a:ea typeface="宋体" charset="-122"/>
              </a:rPr>
              <a:pPr eaLnBrk="1" hangingPunct="1"/>
              <a:t>‹#›</a:t>
            </a:fld>
            <a:endParaRPr lang="en-US" altLang="zh-CN" sz="1800" b="1">
              <a:solidFill>
                <a:schemeClr val="bg2"/>
              </a:solidFill>
              <a:latin typeface="Arial" charset="0"/>
              <a:ea typeface="宋体" charset="-122"/>
            </a:endParaRPr>
          </a:p>
        </p:txBody>
      </p:sp>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3"/>
          <p:cNvSpPr>
            <a:spLocks noGrp="1"/>
          </p:cNvSpPr>
          <p:nvPr>
            <p:ph type="ftr" sz="quarter" idx="10"/>
          </p:nvPr>
        </p:nvSpPr>
        <p:spPr/>
        <p:txBody>
          <a:bodyPr/>
          <a:lstStyle>
            <a:lvl1pPr>
              <a:defRPr dirty="0"/>
            </a:lvl1pPr>
          </a:lstStyle>
          <a:p>
            <a:pPr>
              <a:defRPr/>
            </a:pPr>
            <a:r>
              <a:rPr lang="zh-CN" altLang="en-US"/>
              <a:t>郑宇军  人民邮电</a:t>
            </a:r>
            <a:r>
              <a:rPr lang="zh-CN" altLang="en-US" smtClean="0"/>
              <a:t>出版社</a:t>
            </a:r>
            <a:endParaRPr lang="en-US" altLang="zh-CN" b="0"/>
          </a:p>
        </p:txBody>
      </p:sp>
    </p:spTree>
  </p:cSld>
  <p:clrMapOvr>
    <a:masterClrMapping/>
  </p:clrMapOvr>
  <p:transition>
    <p:wip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smtClean="0"/>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pPr>
              <a:defRPr/>
            </a:pPr>
            <a:endParaRPr lang="en-US" altLang="zh-CN"/>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extLst/>
          </a:lstStyle>
          <a:p>
            <a:pPr>
              <a:defRPr/>
            </a:pPr>
            <a:endParaRPr lang="en-US" altLang="zh-CN"/>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fld id="{1CCE3C1E-84E6-452C-83BA-7C1529A329FE}" type="slidenum">
              <a:rPr lang="en-US" altLang="zh-CN" smtClean="0"/>
              <a:pPr/>
              <a:t>‹#›</a:t>
            </a:fld>
            <a:endParaRPr lang="en-US" altLang="zh-CN"/>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smtClean="0"/>
              <a:t>单击此处编辑母版标题样式</a:t>
            </a:r>
            <a:endParaRPr kumimoji="0" lang="en-US"/>
          </a:p>
        </p:txBody>
      </p:sp>
      <p:sp>
        <p:nvSpPr>
          <p:cNvPr id="8" name="任意多边形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任意多边形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wip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pPr>
              <a:defRPr/>
            </a:pPr>
            <a:endParaRPr lang="en-US" altLang="zh-CN"/>
          </a:p>
        </p:txBody>
      </p:sp>
      <p:sp>
        <p:nvSpPr>
          <p:cNvPr id="5" name="页脚占位符 4"/>
          <p:cNvSpPr>
            <a:spLocks noGrp="1"/>
          </p:cNvSpPr>
          <p:nvPr>
            <p:ph type="ftr" sz="quarter" idx="11"/>
          </p:nvPr>
        </p:nvSpPr>
        <p:spPr/>
        <p:txBody>
          <a:bodyPr/>
          <a:lstStyle>
            <a:extLst/>
          </a:lstStyle>
          <a:p>
            <a:pPr>
              <a:defRPr/>
            </a:pPr>
            <a:endParaRPr lang="en-US" altLang="zh-CN"/>
          </a:p>
        </p:txBody>
      </p:sp>
      <p:sp>
        <p:nvSpPr>
          <p:cNvPr id="6" name="灯片编号占位符 5"/>
          <p:cNvSpPr>
            <a:spLocks noGrp="1"/>
          </p:cNvSpPr>
          <p:nvPr>
            <p:ph type="sldNum" sz="quarter" idx="12"/>
          </p:nvPr>
        </p:nvSpPr>
        <p:spPr/>
        <p:txBody>
          <a:bodyPr/>
          <a:lstStyle>
            <a:extLst/>
          </a:lstStyle>
          <a:p>
            <a:fld id="{A1801266-AF7F-4096-B59B-40A0A5B68D01}" type="slidenum">
              <a:rPr lang="en-US" altLang="zh-CN" smtClean="0"/>
              <a:pPr/>
              <a:t>‹#›</a:t>
            </a:fld>
            <a:endParaRPr lang="en-US" altLang="zh-CN"/>
          </a:p>
        </p:txBody>
      </p:sp>
    </p:spTree>
  </p:cSld>
  <p:clrMapOvr>
    <a:masterClrMapping/>
  </p:clrMapOvr>
  <p:transition>
    <p:wip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pPr>
              <a:defRPr/>
            </a:pPr>
            <a:endParaRPr lang="en-US" altLang="zh-CN"/>
          </a:p>
        </p:txBody>
      </p:sp>
      <p:sp>
        <p:nvSpPr>
          <p:cNvPr id="5" name="页脚占位符 4"/>
          <p:cNvSpPr>
            <a:spLocks noGrp="1"/>
          </p:cNvSpPr>
          <p:nvPr>
            <p:ph type="ftr" sz="quarter" idx="11"/>
          </p:nvPr>
        </p:nvSpPr>
        <p:spPr/>
        <p:txBody>
          <a:bodyPr/>
          <a:lstStyle>
            <a:extLst/>
          </a:lstStyle>
          <a:p>
            <a:pPr>
              <a:defRPr/>
            </a:pPr>
            <a:endParaRPr lang="en-US" altLang="zh-CN"/>
          </a:p>
        </p:txBody>
      </p:sp>
      <p:sp>
        <p:nvSpPr>
          <p:cNvPr id="6" name="灯片编号占位符 5"/>
          <p:cNvSpPr>
            <a:spLocks noGrp="1"/>
          </p:cNvSpPr>
          <p:nvPr>
            <p:ph type="sldNum" sz="quarter" idx="12"/>
          </p:nvPr>
        </p:nvSpPr>
        <p:spPr/>
        <p:txBody>
          <a:bodyPr/>
          <a:lstStyle>
            <a:extLst/>
          </a:lstStyle>
          <a:p>
            <a:fld id="{CC7174EB-AE9A-407F-815F-A0DFF083EB2F}" type="slidenum">
              <a:rPr lang="en-US" altLang="zh-CN" smtClean="0"/>
              <a:pPr/>
              <a:t>‹#›</a:t>
            </a:fld>
            <a:endParaRPr lang="en-US" altLang="zh-CN"/>
          </a:p>
        </p:txBody>
      </p:sp>
    </p:spTree>
  </p:cSld>
  <p:clrMapOvr>
    <a:masterClrMapping/>
  </p:clrMapOvr>
  <p:transition>
    <p:wip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250825" y="0"/>
            <a:ext cx="8210550" cy="935038"/>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95288" y="1268413"/>
            <a:ext cx="4038600" cy="52562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586288" y="1268413"/>
            <a:ext cx="4038600" cy="25511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586288" y="3971925"/>
            <a:ext cx="4038600" cy="25527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3"/>
          <p:cNvSpPr>
            <a:spLocks noGrp="1"/>
          </p:cNvSpPr>
          <p:nvPr>
            <p:ph type="dt" sz="half" idx="10"/>
          </p:nvPr>
        </p:nvSpPr>
        <p:spPr/>
        <p:txBody>
          <a:bodyPr/>
          <a:lstStyle>
            <a:lvl1pPr>
              <a:defRPr/>
            </a:lvl1pPr>
          </a:lstStyle>
          <a:p>
            <a:pPr>
              <a:defRPr/>
            </a:pPr>
            <a:endParaRPr lang="en-US" altLang="zh-CN"/>
          </a:p>
        </p:txBody>
      </p:sp>
      <p:sp>
        <p:nvSpPr>
          <p:cNvPr id="7" name="页脚占位符 4"/>
          <p:cNvSpPr>
            <a:spLocks noGrp="1"/>
          </p:cNvSpPr>
          <p:nvPr>
            <p:ph type="ftr" sz="quarter" idx="11"/>
          </p:nvPr>
        </p:nvSpPr>
        <p:spPr/>
        <p:txBody>
          <a:bodyPr/>
          <a:lstStyle>
            <a:lvl1pPr>
              <a:defRPr/>
            </a:lvl1pPr>
          </a:lstStyle>
          <a:p>
            <a:pPr>
              <a:defRPr/>
            </a:pPr>
            <a:endParaRPr lang="en-US" altLang="zh-CN"/>
          </a:p>
        </p:txBody>
      </p:sp>
      <p:sp>
        <p:nvSpPr>
          <p:cNvPr id="8" name="灯片编号占位符 5"/>
          <p:cNvSpPr>
            <a:spLocks noGrp="1"/>
          </p:cNvSpPr>
          <p:nvPr>
            <p:ph type="sldNum" sz="quarter" idx="12"/>
          </p:nvPr>
        </p:nvSpPr>
        <p:spPr/>
        <p:txBody>
          <a:bodyPr/>
          <a:lstStyle>
            <a:lvl1pPr>
              <a:defRPr/>
            </a:lvl1pPr>
          </a:lstStyle>
          <a:p>
            <a:pPr>
              <a:defRPr/>
            </a:pPr>
            <a:fld id="{F64A31D7-509D-4BE5-B0E4-69B984502B33}" type="slidenum">
              <a:rPr lang="zh-CN" altLang="en-US"/>
              <a:pPr>
                <a:defRPr/>
              </a:pPr>
              <a:t>‹#›</a:t>
            </a:fld>
            <a:endParaRPr lang="en-US" altLang="zh-C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5619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484313"/>
            <a:ext cx="4038600" cy="46418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484313"/>
            <a:ext cx="4038600" cy="46418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4"/>
          <p:cNvSpPr>
            <a:spLocks noGrp="1"/>
          </p:cNvSpPr>
          <p:nvPr>
            <p:ph type="sldNum" sz="quarter" idx="10"/>
          </p:nvPr>
        </p:nvSpPr>
        <p:spPr>
          <a:xfrm>
            <a:off x="8316913" y="6453188"/>
            <a:ext cx="647700" cy="268287"/>
          </a:xfrm>
        </p:spPr>
        <p:txBody>
          <a:bodyPr/>
          <a:lstStyle>
            <a:lvl1pPr>
              <a:defRPr/>
            </a:lvl1pPr>
          </a:lstStyle>
          <a:p>
            <a:pPr>
              <a:defRPr/>
            </a:pPr>
            <a:r>
              <a:rPr lang="de-DE" altLang="zh-CN"/>
              <a:t>-</a:t>
            </a:r>
            <a:fld id="{BD0D4718-E6C0-4D9F-8202-1105D9BB33EA}" type="slidenum">
              <a:rPr lang="en-US" altLang="zh-CN"/>
              <a:pPr>
                <a:defRPr/>
              </a:pPr>
              <a:t>‹#›</a:t>
            </a:fld>
            <a:r>
              <a:rPr lang="en-US" altLang="zh-CN"/>
              <a:t>-</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4" name="Rectangle 5"/>
          <p:cNvSpPr>
            <a:spLocks noChangeArrowheads="1"/>
          </p:cNvSpPr>
          <p:nvPr/>
        </p:nvSpPr>
        <p:spPr bwMode="auto">
          <a:xfrm>
            <a:off x="457200" y="6248400"/>
            <a:ext cx="4635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eaLnBrk="1" hangingPunct="1"/>
            <a:fld id="{0251DEF3-B557-4DBA-B212-B23217D9EF25}" type="slidenum">
              <a:rPr lang="en-US" altLang="zh-CN" sz="1800" b="1">
                <a:solidFill>
                  <a:schemeClr val="bg2"/>
                </a:solidFill>
                <a:latin typeface="Arial" charset="0"/>
                <a:ea typeface="宋体" charset="-122"/>
              </a:rPr>
              <a:pPr eaLnBrk="1" hangingPunct="1"/>
              <a:t>‹#›</a:t>
            </a:fld>
            <a:endParaRPr lang="en-US" altLang="zh-CN" sz="1800" b="1">
              <a:solidFill>
                <a:schemeClr val="bg2"/>
              </a:solidFill>
              <a:latin typeface="Arial" charset="0"/>
              <a:ea typeface="宋体" charset="-122"/>
            </a:endParaRPr>
          </a:p>
        </p:txBody>
      </p:sp>
      <p:sp>
        <p:nvSpPr>
          <p:cNvPr id="5" name="Rectangle 6"/>
          <p:cNvSpPr>
            <a:spLocks noChangeArrowheads="1"/>
          </p:cNvSpPr>
          <p:nvPr userDrawn="1"/>
        </p:nvSpPr>
        <p:spPr bwMode="auto">
          <a:xfrm>
            <a:off x="457200" y="6248400"/>
            <a:ext cx="4635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eaLnBrk="1" hangingPunct="1"/>
            <a:fld id="{E4F18836-4E2D-46D4-8663-C97058D89066}" type="slidenum">
              <a:rPr lang="en-US" altLang="zh-CN" sz="1800" b="1">
                <a:solidFill>
                  <a:schemeClr val="bg2"/>
                </a:solidFill>
                <a:latin typeface="Arial" charset="0"/>
                <a:ea typeface="宋体" charset="-122"/>
              </a:rPr>
              <a:pPr eaLnBrk="1" hangingPunct="1"/>
              <a:t>‹#›</a:t>
            </a:fld>
            <a:endParaRPr lang="en-US" altLang="zh-CN" sz="1800" b="1">
              <a:solidFill>
                <a:schemeClr val="bg2"/>
              </a:solidFill>
              <a:latin typeface="Arial" charset="0"/>
              <a:ea typeface="宋体" charset="-122"/>
            </a:endParaRPr>
          </a:p>
        </p:txBody>
      </p:sp>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6" name="页脚占位符 3"/>
          <p:cNvSpPr>
            <a:spLocks noGrp="1"/>
          </p:cNvSpPr>
          <p:nvPr>
            <p:ph type="ftr" sz="quarter" idx="10"/>
          </p:nvPr>
        </p:nvSpPr>
        <p:spPr/>
        <p:txBody>
          <a:bodyPr/>
          <a:lstStyle>
            <a:lvl1pPr>
              <a:defRPr dirty="0"/>
            </a:lvl1pPr>
          </a:lstStyle>
          <a:p>
            <a:pPr>
              <a:defRPr/>
            </a:pPr>
            <a:r>
              <a:rPr lang="zh-CN" altLang="en-US"/>
              <a:t>郑宇军  人民邮电</a:t>
            </a:r>
            <a:r>
              <a:rPr lang="zh-CN" altLang="en-US" smtClean="0"/>
              <a:t>出版社</a:t>
            </a:r>
            <a:r>
              <a:rPr lang="en-US" altLang="zh-CN" b="0" smtClean="0"/>
              <a:t>   </a:t>
            </a:r>
            <a:endParaRPr lang="en-US" altLang="zh-CN" b="0"/>
          </a:p>
        </p:txBody>
      </p:sp>
    </p:spTree>
  </p:cSld>
  <p:clrMapOvr>
    <a:masterClrMapping/>
  </p:clrMapOvr>
  <p:transition>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5" name="Rectangle 5"/>
          <p:cNvSpPr>
            <a:spLocks noChangeArrowheads="1"/>
          </p:cNvSpPr>
          <p:nvPr/>
        </p:nvSpPr>
        <p:spPr bwMode="auto">
          <a:xfrm>
            <a:off x="457200" y="6248400"/>
            <a:ext cx="4635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eaLnBrk="1" hangingPunct="1"/>
            <a:fld id="{73887451-965E-495F-87B5-F2B94F127C2A}" type="slidenum">
              <a:rPr lang="en-US" altLang="zh-CN" sz="1800" b="1">
                <a:solidFill>
                  <a:schemeClr val="bg2"/>
                </a:solidFill>
                <a:latin typeface="Arial" charset="0"/>
                <a:ea typeface="宋体" charset="-122"/>
              </a:rPr>
              <a:pPr eaLnBrk="1" hangingPunct="1"/>
              <a:t>‹#›</a:t>
            </a:fld>
            <a:endParaRPr lang="en-US" altLang="zh-CN" sz="1800" b="1">
              <a:solidFill>
                <a:schemeClr val="bg2"/>
              </a:solidFill>
              <a:latin typeface="Arial" charset="0"/>
              <a:ea typeface="宋体" charset="-122"/>
            </a:endParaRPr>
          </a:p>
        </p:txBody>
      </p:sp>
      <p:sp>
        <p:nvSpPr>
          <p:cNvPr id="6" name="Rectangle 6"/>
          <p:cNvSpPr>
            <a:spLocks noChangeArrowheads="1"/>
          </p:cNvSpPr>
          <p:nvPr userDrawn="1"/>
        </p:nvSpPr>
        <p:spPr bwMode="auto">
          <a:xfrm>
            <a:off x="457200" y="6248400"/>
            <a:ext cx="4635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eaLnBrk="1" hangingPunct="1"/>
            <a:fld id="{07E5A731-6D78-47F9-B2F0-A3DD57004893}" type="slidenum">
              <a:rPr lang="en-US" altLang="zh-CN" sz="1800" b="1">
                <a:solidFill>
                  <a:schemeClr val="bg2"/>
                </a:solidFill>
                <a:latin typeface="Arial" charset="0"/>
                <a:ea typeface="宋体" charset="-122"/>
              </a:rPr>
              <a:pPr eaLnBrk="1" hangingPunct="1"/>
              <a:t>‹#›</a:t>
            </a:fld>
            <a:endParaRPr lang="en-US" altLang="zh-CN" sz="1800" b="1">
              <a:solidFill>
                <a:schemeClr val="bg2"/>
              </a:solidFill>
              <a:latin typeface="Arial" charset="0"/>
              <a:ea typeface="宋体" charset="-122"/>
            </a:endParaRPr>
          </a:p>
        </p:txBody>
      </p:sp>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页脚占位符 4"/>
          <p:cNvSpPr>
            <a:spLocks noGrp="1"/>
          </p:cNvSpPr>
          <p:nvPr>
            <p:ph type="ftr" sz="quarter" idx="10"/>
          </p:nvPr>
        </p:nvSpPr>
        <p:spPr/>
        <p:txBody>
          <a:bodyPr/>
          <a:lstStyle>
            <a:lvl1pPr>
              <a:defRPr dirty="0"/>
            </a:lvl1pPr>
          </a:lstStyle>
          <a:p>
            <a:pPr>
              <a:defRPr/>
            </a:pPr>
            <a:r>
              <a:rPr lang="zh-CN" altLang="en-US"/>
              <a:t>郑宇军  人民邮电</a:t>
            </a:r>
            <a:r>
              <a:rPr lang="zh-CN" altLang="en-US" smtClean="0"/>
              <a:t>出版社</a:t>
            </a:r>
            <a:endParaRPr lang="en-US" altLang="zh-CN" b="0"/>
          </a:p>
        </p:txBody>
      </p:sp>
    </p:spTree>
  </p:cSld>
  <p:clrMapOvr>
    <a:masterClrMapping/>
  </p:clrMapOvr>
  <p:transition>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7" name="Rectangle 5"/>
          <p:cNvSpPr>
            <a:spLocks noChangeArrowheads="1"/>
          </p:cNvSpPr>
          <p:nvPr/>
        </p:nvSpPr>
        <p:spPr bwMode="auto">
          <a:xfrm>
            <a:off x="457200" y="6248400"/>
            <a:ext cx="4635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eaLnBrk="1" hangingPunct="1"/>
            <a:fld id="{DC9AC612-6709-412D-9674-6069353A307A}" type="slidenum">
              <a:rPr lang="en-US" altLang="zh-CN" sz="1800" b="1">
                <a:solidFill>
                  <a:schemeClr val="bg2"/>
                </a:solidFill>
                <a:latin typeface="Arial" charset="0"/>
                <a:ea typeface="宋体" charset="-122"/>
              </a:rPr>
              <a:pPr eaLnBrk="1" hangingPunct="1"/>
              <a:t>‹#›</a:t>
            </a:fld>
            <a:endParaRPr lang="en-US" altLang="zh-CN" sz="1800" b="1">
              <a:solidFill>
                <a:schemeClr val="bg2"/>
              </a:solidFill>
              <a:latin typeface="Arial" charset="0"/>
              <a:ea typeface="宋体" charset="-122"/>
            </a:endParaRPr>
          </a:p>
        </p:txBody>
      </p:sp>
      <p:sp>
        <p:nvSpPr>
          <p:cNvPr id="8" name="Rectangle 6"/>
          <p:cNvSpPr>
            <a:spLocks noChangeArrowheads="1"/>
          </p:cNvSpPr>
          <p:nvPr userDrawn="1"/>
        </p:nvSpPr>
        <p:spPr bwMode="auto">
          <a:xfrm>
            <a:off x="457200" y="6248400"/>
            <a:ext cx="4635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eaLnBrk="1" hangingPunct="1"/>
            <a:fld id="{E30E84DB-9206-4F20-929F-F9DD210D6A96}" type="slidenum">
              <a:rPr lang="en-US" altLang="zh-CN" sz="1800" b="1">
                <a:solidFill>
                  <a:schemeClr val="bg2"/>
                </a:solidFill>
                <a:latin typeface="Arial" charset="0"/>
                <a:ea typeface="宋体" charset="-122"/>
              </a:rPr>
              <a:pPr eaLnBrk="1" hangingPunct="1"/>
              <a:t>‹#›</a:t>
            </a:fld>
            <a:endParaRPr lang="en-US" altLang="zh-CN" sz="1800" b="1">
              <a:solidFill>
                <a:schemeClr val="bg2"/>
              </a:solidFill>
              <a:latin typeface="Arial" charset="0"/>
              <a:ea typeface="宋体" charset="-122"/>
            </a:endParaRPr>
          </a:p>
        </p:txBody>
      </p:sp>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9" name="页脚占位符 6"/>
          <p:cNvSpPr>
            <a:spLocks noGrp="1"/>
          </p:cNvSpPr>
          <p:nvPr>
            <p:ph type="ftr" sz="quarter" idx="10"/>
          </p:nvPr>
        </p:nvSpPr>
        <p:spPr/>
        <p:txBody>
          <a:bodyPr/>
          <a:lstStyle>
            <a:lvl1pPr>
              <a:defRPr dirty="0"/>
            </a:lvl1pPr>
          </a:lstStyle>
          <a:p>
            <a:pPr>
              <a:defRPr/>
            </a:pPr>
            <a:r>
              <a:rPr lang="zh-CN" altLang="en-US"/>
              <a:t>郑宇军  人民邮电</a:t>
            </a:r>
            <a:r>
              <a:rPr lang="zh-CN" altLang="en-US" smtClean="0"/>
              <a:t>出版社</a:t>
            </a:r>
            <a:endParaRPr lang="en-US" altLang="zh-CN" b="0"/>
          </a:p>
        </p:txBody>
      </p:sp>
    </p:spTree>
  </p:cSld>
  <p:clrMapOvr>
    <a:masterClrMapping/>
  </p:clrMapOvr>
  <p:transition>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3" name="Rectangle 5"/>
          <p:cNvSpPr>
            <a:spLocks noChangeArrowheads="1"/>
          </p:cNvSpPr>
          <p:nvPr/>
        </p:nvSpPr>
        <p:spPr bwMode="auto">
          <a:xfrm>
            <a:off x="457200" y="6248400"/>
            <a:ext cx="4635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eaLnBrk="1" hangingPunct="1"/>
            <a:fld id="{391BFF38-E0F1-4FC4-868A-2B8857A9166C}" type="slidenum">
              <a:rPr lang="en-US" altLang="zh-CN" sz="1800" b="1">
                <a:solidFill>
                  <a:schemeClr val="bg2"/>
                </a:solidFill>
                <a:latin typeface="Arial" charset="0"/>
                <a:ea typeface="宋体" charset="-122"/>
              </a:rPr>
              <a:pPr eaLnBrk="1" hangingPunct="1"/>
              <a:t>‹#›</a:t>
            </a:fld>
            <a:endParaRPr lang="en-US" altLang="zh-CN" sz="1800" b="1">
              <a:solidFill>
                <a:schemeClr val="bg2"/>
              </a:solidFill>
              <a:latin typeface="Arial" charset="0"/>
              <a:ea typeface="宋体" charset="-122"/>
            </a:endParaRPr>
          </a:p>
        </p:txBody>
      </p:sp>
      <p:sp>
        <p:nvSpPr>
          <p:cNvPr id="4" name="Rectangle 6"/>
          <p:cNvSpPr>
            <a:spLocks noChangeArrowheads="1"/>
          </p:cNvSpPr>
          <p:nvPr userDrawn="1"/>
        </p:nvSpPr>
        <p:spPr bwMode="auto">
          <a:xfrm>
            <a:off x="457200" y="6248400"/>
            <a:ext cx="4635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eaLnBrk="1" hangingPunct="1"/>
            <a:fld id="{493F3B37-14DD-468A-B62B-AB1227D6D9CD}" type="slidenum">
              <a:rPr lang="en-US" altLang="zh-CN" sz="1800" b="1">
                <a:solidFill>
                  <a:schemeClr val="bg2"/>
                </a:solidFill>
                <a:latin typeface="Arial" charset="0"/>
                <a:ea typeface="宋体" charset="-122"/>
              </a:rPr>
              <a:pPr eaLnBrk="1" hangingPunct="1"/>
              <a:t>‹#›</a:t>
            </a:fld>
            <a:endParaRPr lang="en-US" altLang="zh-CN" sz="1800" b="1">
              <a:solidFill>
                <a:schemeClr val="bg2"/>
              </a:solidFill>
              <a:latin typeface="Arial" charset="0"/>
              <a:ea typeface="宋体" charset="-122"/>
            </a:endParaRPr>
          </a:p>
        </p:txBody>
      </p:sp>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5" name="页脚占位符 2"/>
          <p:cNvSpPr>
            <a:spLocks noGrp="1"/>
          </p:cNvSpPr>
          <p:nvPr>
            <p:ph type="ftr" sz="quarter" idx="10"/>
          </p:nvPr>
        </p:nvSpPr>
        <p:spPr/>
        <p:txBody>
          <a:bodyPr/>
          <a:lstStyle>
            <a:lvl1pPr>
              <a:defRPr dirty="0"/>
            </a:lvl1pPr>
          </a:lstStyle>
          <a:p>
            <a:pPr>
              <a:defRPr/>
            </a:pPr>
            <a:r>
              <a:rPr lang="zh-CN" altLang="en-US"/>
              <a:t>郑宇军  人民邮电</a:t>
            </a:r>
            <a:r>
              <a:rPr lang="zh-CN" altLang="en-US" smtClean="0"/>
              <a:t>出版社</a:t>
            </a:r>
            <a:endParaRPr lang="en-US" altLang="zh-CN" b="0"/>
          </a:p>
        </p:txBody>
      </p:sp>
    </p:spTree>
  </p:cSld>
  <p:clrMapOvr>
    <a:masterClrMapping/>
  </p:clrMapOvr>
  <p:transition>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5"/>
          <p:cNvSpPr>
            <a:spLocks noChangeArrowheads="1"/>
          </p:cNvSpPr>
          <p:nvPr/>
        </p:nvSpPr>
        <p:spPr bwMode="auto">
          <a:xfrm>
            <a:off x="457200" y="6248400"/>
            <a:ext cx="4635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eaLnBrk="1" hangingPunct="1"/>
            <a:fld id="{0E01AC9B-044E-4570-8B4B-BDDD06F206E4}" type="slidenum">
              <a:rPr lang="en-US" altLang="zh-CN" sz="1800" b="1">
                <a:solidFill>
                  <a:schemeClr val="bg2"/>
                </a:solidFill>
                <a:latin typeface="Arial" charset="0"/>
                <a:ea typeface="宋体" charset="-122"/>
              </a:rPr>
              <a:pPr eaLnBrk="1" hangingPunct="1"/>
              <a:t>‹#›</a:t>
            </a:fld>
            <a:endParaRPr lang="en-US" altLang="zh-CN" sz="1800" b="1">
              <a:solidFill>
                <a:schemeClr val="bg2"/>
              </a:solidFill>
              <a:latin typeface="Arial" charset="0"/>
              <a:ea typeface="宋体" charset="-122"/>
            </a:endParaRPr>
          </a:p>
        </p:txBody>
      </p:sp>
      <p:sp>
        <p:nvSpPr>
          <p:cNvPr id="3" name="Rectangle 6"/>
          <p:cNvSpPr>
            <a:spLocks noChangeArrowheads="1"/>
          </p:cNvSpPr>
          <p:nvPr userDrawn="1"/>
        </p:nvSpPr>
        <p:spPr bwMode="auto">
          <a:xfrm>
            <a:off x="457200" y="6248400"/>
            <a:ext cx="4635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eaLnBrk="1" hangingPunct="1"/>
            <a:fld id="{2A158AEC-F124-48A2-8C55-0B8871021EA2}" type="slidenum">
              <a:rPr lang="en-US" altLang="zh-CN" sz="1800" b="1">
                <a:solidFill>
                  <a:schemeClr val="bg2"/>
                </a:solidFill>
                <a:latin typeface="Arial" charset="0"/>
                <a:ea typeface="宋体" charset="-122"/>
              </a:rPr>
              <a:pPr eaLnBrk="1" hangingPunct="1"/>
              <a:t>‹#›</a:t>
            </a:fld>
            <a:endParaRPr lang="en-US" altLang="zh-CN" sz="1800" b="1">
              <a:solidFill>
                <a:schemeClr val="bg2"/>
              </a:solidFill>
              <a:latin typeface="Arial" charset="0"/>
              <a:ea typeface="宋体" charset="-122"/>
            </a:endParaRPr>
          </a:p>
        </p:txBody>
      </p:sp>
      <p:sp>
        <p:nvSpPr>
          <p:cNvPr id="4" name="页脚占位符 1"/>
          <p:cNvSpPr>
            <a:spLocks noGrp="1"/>
          </p:cNvSpPr>
          <p:nvPr>
            <p:ph type="ftr" sz="quarter" idx="10"/>
          </p:nvPr>
        </p:nvSpPr>
        <p:spPr/>
        <p:txBody>
          <a:bodyPr/>
          <a:lstStyle>
            <a:lvl1pPr>
              <a:defRPr dirty="0"/>
            </a:lvl1pPr>
          </a:lstStyle>
          <a:p>
            <a:pPr>
              <a:defRPr/>
            </a:pPr>
            <a:r>
              <a:rPr lang="zh-CN" altLang="en-US"/>
              <a:t>郑宇军  人民邮电</a:t>
            </a:r>
            <a:r>
              <a:rPr lang="zh-CN" altLang="en-US" smtClean="0"/>
              <a:t>出版社</a:t>
            </a:r>
            <a:endParaRPr lang="en-US" altLang="zh-CN" b="0"/>
          </a:p>
        </p:txBody>
      </p:sp>
    </p:spTree>
  </p:cSld>
  <p:clrMapOvr>
    <a:masterClrMapping/>
  </p:clrMapOvr>
  <p:transition>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5" name="Rectangle 5"/>
          <p:cNvSpPr>
            <a:spLocks noChangeArrowheads="1"/>
          </p:cNvSpPr>
          <p:nvPr/>
        </p:nvSpPr>
        <p:spPr bwMode="auto">
          <a:xfrm>
            <a:off x="457200" y="6248400"/>
            <a:ext cx="4635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eaLnBrk="1" hangingPunct="1"/>
            <a:fld id="{164D9796-4B01-4FA7-8383-E4449E275519}" type="slidenum">
              <a:rPr lang="en-US" altLang="zh-CN" sz="1800" b="1">
                <a:solidFill>
                  <a:schemeClr val="bg2"/>
                </a:solidFill>
                <a:latin typeface="Arial" charset="0"/>
                <a:ea typeface="宋体" charset="-122"/>
              </a:rPr>
              <a:pPr eaLnBrk="1" hangingPunct="1"/>
              <a:t>‹#›</a:t>
            </a:fld>
            <a:endParaRPr lang="en-US" altLang="zh-CN" sz="1800" b="1">
              <a:solidFill>
                <a:schemeClr val="bg2"/>
              </a:solidFill>
              <a:latin typeface="Arial" charset="0"/>
              <a:ea typeface="宋体" charset="-122"/>
            </a:endParaRPr>
          </a:p>
        </p:txBody>
      </p:sp>
      <p:sp>
        <p:nvSpPr>
          <p:cNvPr id="6" name="Rectangle 6"/>
          <p:cNvSpPr>
            <a:spLocks noChangeArrowheads="1"/>
          </p:cNvSpPr>
          <p:nvPr userDrawn="1"/>
        </p:nvSpPr>
        <p:spPr bwMode="auto">
          <a:xfrm>
            <a:off x="457200" y="6248400"/>
            <a:ext cx="4635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eaLnBrk="1" hangingPunct="1"/>
            <a:fld id="{1C32AD36-3118-4297-8040-66ECE4923D0C}" type="slidenum">
              <a:rPr lang="en-US" altLang="zh-CN" sz="1800" b="1">
                <a:solidFill>
                  <a:schemeClr val="bg2"/>
                </a:solidFill>
                <a:latin typeface="Arial" charset="0"/>
                <a:ea typeface="宋体" charset="-122"/>
              </a:rPr>
              <a:pPr eaLnBrk="1" hangingPunct="1"/>
              <a:t>‹#›</a:t>
            </a:fld>
            <a:endParaRPr lang="en-US" altLang="zh-CN" sz="1800" b="1">
              <a:solidFill>
                <a:schemeClr val="bg2"/>
              </a:solidFill>
              <a:latin typeface="Arial" charset="0"/>
              <a:ea typeface="宋体" charset="-122"/>
            </a:endParaRPr>
          </a:p>
        </p:txBody>
      </p:sp>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7" name="页脚占位符 4"/>
          <p:cNvSpPr>
            <a:spLocks noGrp="1"/>
          </p:cNvSpPr>
          <p:nvPr>
            <p:ph type="ftr" sz="quarter" idx="10"/>
          </p:nvPr>
        </p:nvSpPr>
        <p:spPr/>
        <p:txBody>
          <a:bodyPr/>
          <a:lstStyle>
            <a:lvl1pPr>
              <a:defRPr/>
            </a:lvl1pPr>
          </a:lstStyle>
          <a:p>
            <a:pPr>
              <a:defRPr/>
            </a:pPr>
            <a:r>
              <a:rPr lang="zh-CN" altLang="en-US"/>
              <a:t>郑宇军  人民邮电出版社</a:t>
            </a:r>
            <a:r>
              <a:rPr lang="en-US" altLang="zh-CN"/>
              <a:t>   2009</a:t>
            </a:r>
            <a:r>
              <a:rPr lang="en-US" altLang="zh-CN" b="0"/>
              <a:t>   </a:t>
            </a:r>
          </a:p>
        </p:txBody>
      </p:sp>
    </p:spTree>
  </p:cSld>
  <p:clrMapOvr>
    <a:masterClrMapping/>
  </p:clrMapOvr>
  <p:transition>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5" name="Rectangle 5"/>
          <p:cNvSpPr>
            <a:spLocks noChangeArrowheads="1"/>
          </p:cNvSpPr>
          <p:nvPr/>
        </p:nvSpPr>
        <p:spPr bwMode="auto">
          <a:xfrm>
            <a:off x="457200" y="6248400"/>
            <a:ext cx="4635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eaLnBrk="1" hangingPunct="1"/>
            <a:fld id="{ECF66C1F-DC0B-4D17-8938-CA74419DB6F4}" type="slidenum">
              <a:rPr lang="en-US" altLang="zh-CN" sz="1800" b="1">
                <a:solidFill>
                  <a:schemeClr val="bg2"/>
                </a:solidFill>
                <a:latin typeface="Arial" charset="0"/>
                <a:ea typeface="宋体" charset="-122"/>
              </a:rPr>
              <a:pPr eaLnBrk="1" hangingPunct="1"/>
              <a:t>‹#›</a:t>
            </a:fld>
            <a:endParaRPr lang="en-US" altLang="zh-CN" sz="1800" b="1">
              <a:solidFill>
                <a:schemeClr val="bg2"/>
              </a:solidFill>
              <a:latin typeface="Arial" charset="0"/>
              <a:ea typeface="宋体" charset="-122"/>
            </a:endParaRPr>
          </a:p>
        </p:txBody>
      </p:sp>
      <p:sp>
        <p:nvSpPr>
          <p:cNvPr id="6" name="Rectangle 6"/>
          <p:cNvSpPr>
            <a:spLocks noChangeArrowheads="1"/>
          </p:cNvSpPr>
          <p:nvPr userDrawn="1"/>
        </p:nvSpPr>
        <p:spPr bwMode="auto">
          <a:xfrm>
            <a:off x="457200" y="6248400"/>
            <a:ext cx="4635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eaLnBrk="1" hangingPunct="1"/>
            <a:fld id="{C4B854D4-1DFE-43AD-9650-69098B733B55}" type="slidenum">
              <a:rPr lang="en-US" altLang="zh-CN" sz="1800" b="1">
                <a:solidFill>
                  <a:schemeClr val="bg2"/>
                </a:solidFill>
                <a:latin typeface="Arial" charset="0"/>
                <a:ea typeface="宋体" charset="-122"/>
              </a:rPr>
              <a:pPr eaLnBrk="1" hangingPunct="1"/>
              <a:t>‹#›</a:t>
            </a:fld>
            <a:endParaRPr lang="en-US" altLang="zh-CN" sz="1800" b="1">
              <a:solidFill>
                <a:schemeClr val="bg2"/>
              </a:solidFill>
              <a:latin typeface="Arial" charset="0"/>
              <a:ea typeface="宋体" charset="-122"/>
            </a:endParaRPr>
          </a:p>
        </p:txBody>
      </p:sp>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7" name="页脚占位符 4"/>
          <p:cNvSpPr>
            <a:spLocks noGrp="1"/>
          </p:cNvSpPr>
          <p:nvPr>
            <p:ph type="ftr" sz="quarter" idx="10"/>
          </p:nvPr>
        </p:nvSpPr>
        <p:spPr/>
        <p:txBody>
          <a:bodyPr/>
          <a:lstStyle>
            <a:lvl1pPr>
              <a:defRPr/>
            </a:lvl1pPr>
          </a:lstStyle>
          <a:p>
            <a:pPr>
              <a:defRPr/>
            </a:pPr>
            <a:r>
              <a:rPr lang="zh-CN" altLang="en-US"/>
              <a:t>郑宇军  人民邮电出版社</a:t>
            </a:r>
            <a:r>
              <a:rPr lang="en-US" altLang="zh-CN"/>
              <a:t>   2009</a:t>
            </a:r>
            <a:r>
              <a:rPr lang="en-US" altLang="zh-CN" b="0"/>
              <a:t>   </a:t>
            </a:r>
          </a:p>
        </p:txBody>
      </p:sp>
    </p:spTree>
  </p:cSld>
  <p:clrMapOvr>
    <a:masterClrMapping/>
  </p:clrMapOvr>
  <p:transition>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FFFFFF"/>
            </a:gs>
            <a:gs pos="100000">
              <a:srgbClr val="CCECFF"/>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22884" name="Rectangle 4"/>
          <p:cNvSpPr>
            <a:spLocks noGrp="1" noChangeArrowheads="1"/>
          </p:cNvSpPr>
          <p:nvPr>
            <p:ph type="ftr" sz="quarter" idx="3"/>
          </p:nvPr>
        </p:nvSpPr>
        <p:spPr bwMode="auto">
          <a:xfrm>
            <a:off x="3124200" y="6245225"/>
            <a:ext cx="5562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b="1" dirty="0">
                <a:solidFill>
                  <a:schemeClr val="bg2"/>
                </a:solidFill>
                <a:latin typeface="+mn-lt"/>
                <a:ea typeface="宋体" pitchFamily="2" charset="-122"/>
              </a:defRPr>
            </a:lvl1pPr>
          </a:lstStyle>
          <a:p>
            <a:pPr>
              <a:defRPr/>
            </a:pPr>
            <a:r>
              <a:rPr lang="zh-CN" altLang="en-US"/>
              <a:t>郑宇军  人民邮电出版社</a:t>
            </a:r>
            <a:r>
              <a:rPr lang="en-US" altLang="zh-CN"/>
              <a:t> </a:t>
            </a:r>
            <a:r>
              <a:rPr lang="en-US" altLang="zh-CN" smtClean="0"/>
              <a:t>   </a:t>
            </a:r>
            <a:endParaRPr lang="en-US" altLang="zh-CN"/>
          </a:p>
        </p:txBody>
      </p:sp>
      <p:sp>
        <p:nvSpPr>
          <p:cNvPr id="1029" name="Rectangle 5"/>
          <p:cNvSpPr>
            <a:spLocks noChangeArrowheads="1"/>
          </p:cNvSpPr>
          <p:nvPr/>
        </p:nvSpPr>
        <p:spPr bwMode="auto">
          <a:xfrm>
            <a:off x="457200" y="6248400"/>
            <a:ext cx="4635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eaLnBrk="1" hangingPunct="1"/>
            <a:fld id="{C85FFEB0-1CEC-4D8D-BD51-3CD19AB9EED5}" type="slidenum">
              <a:rPr lang="en-US" altLang="zh-CN" sz="1800" b="1">
                <a:solidFill>
                  <a:schemeClr val="bg2"/>
                </a:solidFill>
                <a:latin typeface="Arial" charset="0"/>
                <a:ea typeface="宋体" charset="-122"/>
              </a:rPr>
              <a:pPr eaLnBrk="1" hangingPunct="1"/>
              <a:t>‹#›</a:t>
            </a:fld>
            <a:endParaRPr lang="en-US" altLang="zh-CN" sz="1800" b="1">
              <a:solidFill>
                <a:schemeClr val="bg2"/>
              </a:solidFill>
              <a:latin typeface="Arial" charset="0"/>
              <a:ea typeface="宋体" charset="-122"/>
            </a:endParaRPr>
          </a:p>
        </p:txBody>
      </p:sp>
      <p:sp>
        <p:nvSpPr>
          <p:cNvPr id="1030" name="Rectangle 6"/>
          <p:cNvSpPr>
            <a:spLocks noChangeArrowheads="1"/>
          </p:cNvSpPr>
          <p:nvPr userDrawn="1"/>
        </p:nvSpPr>
        <p:spPr bwMode="auto">
          <a:xfrm>
            <a:off x="457200" y="6248400"/>
            <a:ext cx="4635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eaLnBrk="1" hangingPunct="1"/>
            <a:fld id="{0C9FB6F9-9D82-4887-8F32-B0C5AED8C220}" type="slidenum">
              <a:rPr lang="en-US" altLang="zh-CN" sz="1800" b="1">
                <a:solidFill>
                  <a:schemeClr val="bg2"/>
                </a:solidFill>
                <a:latin typeface="Arial" charset="0"/>
                <a:ea typeface="宋体" charset="-122"/>
              </a:rPr>
              <a:pPr eaLnBrk="1" hangingPunct="1"/>
              <a:t>‹#›</a:t>
            </a:fld>
            <a:endParaRPr lang="en-US" altLang="zh-CN" sz="1800" b="1">
              <a:solidFill>
                <a:schemeClr val="bg2"/>
              </a:solidFill>
              <a:latin typeface="Arial" charset="0"/>
              <a:ea typeface="宋体" charset="-122"/>
            </a:endParaRPr>
          </a:p>
        </p:txBody>
      </p:sp>
    </p:spTree>
  </p:cSld>
  <p:clrMap bg1="dk2" tx1="lt1" bg2="dk1" tx2="lt2" accent1="accent1" accent2="accent2" accent3="accent3" accent4="accent4" accent5="accent5" accent6="accent6" hlink="hlink" folHlink="folHlink"/>
  <p:sldLayoutIdLst>
    <p:sldLayoutId id="2147484027" r:id="rId1"/>
    <p:sldLayoutId id="2147484028" r:id="rId2"/>
    <p:sldLayoutId id="2147484029" r:id="rId3"/>
    <p:sldLayoutId id="2147484030" r:id="rId4"/>
    <p:sldLayoutId id="2147484031" r:id="rId5"/>
    <p:sldLayoutId id="2147484032" r:id="rId6"/>
    <p:sldLayoutId id="2147484033" r:id="rId7"/>
    <p:sldLayoutId id="2147484034" r:id="rId8"/>
    <p:sldLayoutId id="2147484035" r:id="rId9"/>
    <p:sldLayoutId id="2147484036" r:id="rId10"/>
    <p:sldLayoutId id="2147484037" r:id="rId11"/>
  </p:sldLayoutIdLst>
  <p:transition>
    <p:wipe/>
  </p:transition>
  <p:timing>
    <p:tnLst>
      <p:par>
        <p:cTn id="1" dur="indefinite" restart="never" nodeType="tmRoot"/>
      </p:par>
    </p:tnLst>
  </p:timing>
  <p:hf sldNum="0" hdr="0" dt="0"/>
  <p:txStyles>
    <p:titleStyle>
      <a:lvl1pPr algn="ctr" rtl="0" eaLnBrk="0" fontAlgn="base" hangingPunct="0">
        <a:spcBef>
          <a:spcPct val="0"/>
        </a:spcBef>
        <a:spcAft>
          <a:spcPct val="0"/>
        </a:spcAft>
        <a:defRPr sz="4400" b="1">
          <a:solidFill>
            <a:schemeClr val="bg2"/>
          </a:solidFill>
          <a:latin typeface="+mj-lt"/>
          <a:ea typeface="+mj-ea"/>
          <a:cs typeface="+mj-cs"/>
        </a:defRPr>
      </a:lvl1pPr>
      <a:lvl2pPr algn="ctr" rtl="0" eaLnBrk="0" fontAlgn="base" hangingPunct="0">
        <a:spcBef>
          <a:spcPct val="0"/>
        </a:spcBef>
        <a:spcAft>
          <a:spcPct val="0"/>
        </a:spcAft>
        <a:defRPr sz="4400" b="1">
          <a:solidFill>
            <a:schemeClr val="bg2"/>
          </a:solidFill>
          <a:latin typeface="Arial Black" pitchFamily="34" charset="0"/>
        </a:defRPr>
      </a:lvl2pPr>
      <a:lvl3pPr algn="ctr" rtl="0" eaLnBrk="0" fontAlgn="base" hangingPunct="0">
        <a:spcBef>
          <a:spcPct val="0"/>
        </a:spcBef>
        <a:spcAft>
          <a:spcPct val="0"/>
        </a:spcAft>
        <a:defRPr sz="4400" b="1">
          <a:solidFill>
            <a:schemeClr val="bg2"/>
          </a:solidFill>
          <a:latin typeface="Arial Black" pitchFamily="34" charset="0"/>
        </a:defRPr>
      </a:lvl3pPr>
      <a:lvl4pPr algn="ctr" rtl="0" eaLnBrk="0" fontAlgn="base" hangingPunct="0">
        <a:spcBef>
          <a:spcPct val="0"/>
        </a:spcBef>
        <a:spcAft>
          <a:spcPct val="0"/>
        </a:spcAft>
        <a:defRPr sz="4400" b="1">
          <a:solidFill>
            <a:schemeClr val="bg2"/>
          </a:solidFill>
          <a:latin typeface="Arial Black" pitchFamily="34" charset="0"/>
        </a:defRPr>
      </a:lvl4pPr>
      <a:lvl5pPr algn="ctr" rtl="0" eaLnBrk="0" fontAlgn="base" hangingPunct="0">
        <a:spcBef>
          <a:spcPct val="0"/>
        </a:spcBef>
        <a:spcAft>
          <a:spcPct val="0"/>
        </a:spcAft>
        <a:defRPr sz="4400" b="1">
          <a:solidFill>
            <a:schemeClr val="bg2"/>
          </a:solidFill>
          <a:latin typeface="Arial Black" pitchFamily="34" charset="0"/>
        </a:defRPr>
      </a:lvl5pPr>
      <a:lvl6pPr marL="457200" algn="ctr" rtl="0" fontAlgn="base">
        <a:spcBef>
          <a:spcPct val="0"/>
        </a:spcBef>
        <a:spcAft>
          <a:spcPct val="0"/>
        </a:spcAft>
        <a:defRPr sz="4400" b="1">
          <a:solidFill>
            <a:schemeClr val="bg2"/>
          </a:solidFill>
          <a:latin typeface="Arial Black" pitchFamily="34" charset="0"/>
        </a:defRPr>
      </a:lvl6pPr>
      <a:lvl7pPr marL="914400" algn="ctr" rtl="0" fontAlgn="base">
        <a:spcBef>
          <a:spcPct val="0"/>
        </a:spcBef>
        <a:spcAft>
          <a:spcPct val="0"/>
        </a:spcAft>
        <a:defRPr sz="4400" b="1">
          <a:solidFill>
            <a:schemeClr val="bg2"/>
          </a:solidFill>
          <a:latin typeface="Arial Black" pitchFamily="34" charset="0"/>
        </a:defRPr>
      </a:lvl7pPr>
      <a:lvl8pPr marL="1371600" algn="ctr" rtl="0" fontAlgn="base">
        <a:spcBef>
          <a:spcPct val="0"/>
        </a:spcBef>
        <a:spcAft>
          <a:spcPct val="0"/>
        </a:spcAft>
        <a:defRPr sz="4400" b="1">
          <a:solidFill>
            <a:schemeClr val="bg2"/>
          </a:solidFill>
          <a:latin typeface="Arial Black" pitchFamily="34" charset="0"/>
        </a:defRPr>
      </a:lvl8pPr>
      <a:lvl9pPr marL="1828800" algn="ctr" rtl="0" fontAlgn="base">
        <a:spcBef>
          <a:spcPct val="0"/>
        </a:spcBef>
        <a:spcAft>
          <a:spcPct val="0"/>
        </a:spcAft>
        <a:defRPr sz="4400" b="1">
          <a:solidFill>
            <a:schemeClr val="bg2"/>
          </a:solidFill>
          <a:latin typeface="Arial Black" pitchFamily="34" charset="0"/>
        </a:defRPr>
      </a:lvl9pPr>
    </p:titleStyle>
    <p:bodyStyle>
      <a:lvl1pPr marL="342900" indent="-342900" algn="l" rtl="0" eaLnBrk="0" fontAlgn="base" hangingPunct="0">
        <a:spcBef>
          <a:spcPct val="20000"/>
        </a:spcBef>
        <a:spcAft>
          <a:spcPct val="0"/>
        </a:spcAft>
        <a:buChar char="•"/>
        <a:defRPr sz="3200">
          <a:solidFill>
            <a:schemeClr val="bg2"/>
          </a:solidFill>
          <a:latin typeface="+mn-lt"/>
          <a:ea typeface="+mn-ea"/>
          <a:cs typeface="+mn-cs"/>
        </a:defRPr>
      </a:lvl1pPr>
      <a:lvl2pPr marL="742950" indent="-285750" algn="l" rtl="0" eaLnBrk="0" fontAlgn="base" hangingPunct="0">
        <a:spcBef>
          <a:spcPct val="20000"/>
        </a:spcBef>
        <a:spcAft>
          <a:spcPct val="0"/>
        </a:spcAft>
        <a:buChar char="–"/>
        <a:defRPr sz="2800">
          <a:solidFill>
            <a:schemeClr val="bg2"/>
          </a:solidFill>
          <a:latin typeface="+mn-lt"/>
        </a:defRPr>
      </a:lvl2pPr>
      <a:lvl3pPr marL="1143000" indent="-228600" algn="l" rtl="0" eaLnBrk="0" fontAlgn="base" hangingPunct="0">
        <a:spcBef>
          <a:spcPct val="20000"/>
        </a:spcBef>
        <a:spcAft>
          <a:spcPct val="0"/>
        </a:spcAft>
        <a:buChar char="•"/>
        <a:defRPr sz="2400">
          <a:solidFill>
            <a:schemeClr val="bg2"/>
          </a:solidFill>
          <a:latin typeface="+mn-lt"/>
        </a:defRPr>
      </a:lvl3pPr>
      <a:lvl4pPr marL="1600200" indent="-228600" algn="l" rtl="0" eaLnBrk="0" fontAlgn="base" hangingPunct="0">
        <a:spcBef>
          <a:spcPct val="20000"/>
        </a:spcBef>
        <a:spcAft>
          <a:spcPct val="0"/>
        </a:spcAft>
        <a:buChar char="–"/>
        <a:defRPr sz="2000">
          <a:solidFill>
            <a:schemeClr val="bg2"/>
          </a:solidFill>
          <a:latin typeface="+mn-lt"/>
        </a:defRPr>
      </a:lvl4pPr>
      <a:lvl5pPr marL="2057400" indent="-228600" algn="l" rtl="0" eaLnBrk="0" fontAlgn="base" hangingPunct="0">
        <a:spcBef>
          <a:spcPct val="20000"/>
        </a:spcBef>
        <a:spcAft>
          <a:spcPct val="0"/>
        </a:spcAft>
        <a:buChar char="»"/>
        <a:defRPr sz="2000">
          <a:solidFill>
            <a:schemeClr val="bg2"/>
          </a:solidFill>
          <a:latin typeface="+mn-lt"/>
        </a:defRPr>
      </a:lvl5pPr>
      <a:lvl6pPr marL="2514600" indent="-228600" algn="l" rtl="0" fontAlgn="base">
        <a:spcBef>
          <a:spcPct val="20000"/>
        </a:spcBef>
        <a:spcAft>
          <a:spcPct val="0"/>
        </a:spcAft>
        <a:buChar char="»"/>
        <a:defRPr sz="2000">
          <a:solidFill>
            <a:schemeClr val="bg2"/>
          </a:solidFill>
          <a:latin typeface="+mn-lt"/>
        </a:defRPr>
      </a:lvl6pPr>
      <a:lvl7pPr marL="2971800" indent="-228600" algn="l" rtl="0" fontAlgn="base">
        <a:spcBef>
          <a:spcPct val="20000"/>
        </a:spcBef>
        <a:spcAft>
          <a:spcPct val="0"/>
        </a:spcAft>
        <a:buChar char="»"/>
        <a:defRPr sz="2000">
          <a:solidFill>
            <a:schemeClr val="bg2"/>
          </a:solidFill>
          <a:latin typeface="+mn-lt"/>
        </a:defRPr>
      </a:lvl7pPr>
      <a:lvl8pPr marL="3429000" indent="-228600" algn="l" rtl="0" fontAlgn="base">
        <a:spcBef>
          <a:spcPct val="20000"/>
        </a:spcBef>
        <a:spcAft>
          <a:spcPct val="0"/>
        </a:spcAft>
        <a:buChar char="»"/>
        <a:defRPr sz="2000">
          <a:solidFill>
            <a:schemeClr val="bg2"/>
          </a:solidFill>
          <a:latin typeface="+mn-lt"/>
        </a:defRPr>
      </a:lvl8pPr>
      <a:lvl9pPr marL="3886200" indent="-228600" algn="l" rtl="0" fontAlgn="base">
        <a:spcBef>
          <a:spcPct val="20000"/>
        </a:spcBef>
        <a:spcAft>
          <a:spcPct val="0"/>
        </a:spcAft>
        <a:buChar char="»"/>
        <a:defRPr sz="2000">
          <a:solidFill>
            <a:schemeClr val="bg2"/>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任意多边形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5"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44213AF-26F6-41FA-8D85-E2C5388D6E58}" type="datetimeFigureOut">
              <a:rPr lang="en-US" smtClean="0"/>
              <a:pPr/>
              <a:t>10/24/2017</a:t>
            </a:fld>
            <a:endParaRPr lang="en-US" sz="1000" dirty="0">
              <a:solidFill>
                <a:schemeClr val="tx1"/>
              </a:solidFill>
            </a:endParaRPr>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defRPr/>
            </a:pPr>
            <a:r>
              <a:rPr lang="zh-CN" altLang="en-US" smtClean="0"/>
              <a:t>郑宇军  人民邮电出版社</a:t>
            </a:r>
            <a:r>
              <a:rPr lang="en-US" altLang="zh-CN" smtClean="0"/>
              <a:t>    </a:t>
            </a:r>
            <a:endParaRPr lang="en-US" altLang="zh-CN"/>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5BBC35B-A44B-4119-B8DA-DE9E3DFADA20}" type="slidenum">
              <a:rPr kumimoji="0" lang="en-US" smtClean="0"/>
              <a:pPr/>
              <a:t>‹#›</a:t>
            </a:fld>
            <a:endParaRPr kumimoji="0" lang="en-US" sz="1000" b="0">
              <a:solidFill>
                <a:schemeClr val="tx1"/>
              </a:solidFill>
            </a:endParaRPr>
          </a:p>
        </p:txBody>
      </p:sp>
      <p:sp>
        <p:nvSpPr>
          <p:cNvPr id="11" name="Rectangle 223"/>
          <p:cNvSpPr>
            <a:spLocks noChangeArrowheads="1"/>
          </p:cNvSpPr>
          <p:nvPr userDrawn="1"/>
        </p:nvSpPr>
        <p:spPr bwMode="auto">
          <a:xfrm>
            <a:off x="457200" y="6248400"/>
            <a:ext cx="4635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eaLnBrk="1" hangingPunct="1"/>
            <a:fld id="{C6F9DBDD-28B4-41AF-9F7E-2C1585A0DE06}" type="slidenum">
              <a:rPr lang="en-US" altLang="zh-CN" sz="1800" b="1">
                <a:solidFill>
                  <a:schemeClr val="bg2"/>
                </a:solidFill>
                <a:latin typeface="Arial" charset="0"/>
                <a:ea typeface="宋体" charset="-122"/>
              </a:rPr>
              <a:pPr eaLnBrk="1" hangingPunct="1"/>
              <a:t>‹#›</a:t>
            </a:fld>
            <a:endParaRPr lang="en-US" altLang="zh-CN" sz="1800" b="1">
              <a:solidFill>
                <a:schemeClr val="bg2"/>
              </a:solidFill>
              <a:latin typeface="Arial" charset="0"/>
              <a:ea typeface="宋体" charset="-122"/>
            </a:endParaRPr>
          </a:p>
        </p:txBody>
      </p:sp>
    </p:spTree>
  </p:cSld>
  <p:clrMap bg1="lt1" tx1="dk1" bg2="lt2" tx2="dk2" accent1="accent1" accent2="accent2" accent3="accent3" accent4="accent4" accent5="accent5" accent6="accent6" hlink="hlink" folHlink="folHlink"/>
  <p:sldLayoutIdLst>
    <p:sldLayoutId id="2147484041" r:id="rId1"/>
    <p:sldLayoutId id="2147484042" r:id="rId2"/>
    <p:sldLayoutId id="2147484043" r:id="rId3"/>
    <p:sldLayoutId id="2147484044" r:id="rId4"/>
    <p:sldLayoutId id="2147484045" r:id="rId5"/>
    <p:sldLayoutId id="2147484046" r:id="rId6"/>
    <p:sldLayoutId id="2147484047" r:id="rId7"/>
    <p:sldLayoutId id="2147484048" r:id="rId8"/>
    <p:sldLayoutId id="2147484049" r:id="rId9"/>
    <p:sldLayoutId id="2147484050" r:id="rId10"/>
    <p:sldLayoutId id="2147484051" r:id="rId11"/>
    <p:sldLayoutId id="2147484052" r:id="rId12"/>
    <p:sldLayoutId id="2147484053" r:id="rId13"/>
  </p:sldLayoutIdLst>
  <p:transition>
    <p:wipe/>
  </p:transition>
  <p:timing>
    <p:tnLst>
      <p:par>
        <p:cTn id="1" dur="indefinite" restart="never" nodeType="tmRoot"/>
      </p:par>
    </p:tnLst>
  </p:timing>
  <p:hf sldNum="0" hd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xiufengcheng/CSHARP" TargetMode="Externa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 Id="rId5" Type="http://schemas.openxmlformats.org/officeDocument/2006/relationships/hyperlink" Target="https://github.com/xiufengcheng/CSHARP" TargetMode="Externa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2" Type="http://schemas.openxmlformats.org/officeDocument/2006/relationships/hyperlink" Target="http://www.w3school.com.cn/sql/index.asp" TargetMode="External"/><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hyperlink" Target="https://github.com/xiufengcheng/CSHARP" TargetMode="External"/><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24.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1752600" y="228600"/>
            <a:ext cx="5832475" cy="904875"/>
          </a:xfrm>
        </p:spPr>
        <p:txBody>
          <a:bodyPr>
            <a:normAutofit/>
          </a:bodyPr>
          <a:lstStyle/>
          <a:p>
            <a:pPr algn="ctr" eaLnBrk="1" hangingPunct="1"/>
            <a:r>
              <a:rPr lang="zh-CN" altLang="en-US" dirty="0" smtClean="0"/>
              <a:t>前</a:t>
            </a:r>
            <a:r>
              <a:rPr lang="en-US" altLang="zh-CN" dirty="0" smtClean="0"/>
              <a:t>6</a:t>
            </a:r>
            <a:r>
              <a:rPr lang="zh-CN" altLang="en-US" dirty="0" smtClean="0"/>
              <a:t>章回顾</a:t>
            </a:r>
            <a:endParaRPr lang="en-US" altLang="zh-CN" dirty="0" smtClean="0"/>
          </a:p>
        </p:txBody>
      </p:sp>
      <p:sp>
        <p:nvSpPr>
          <p:cNvPr id="4" name="矩形 3"/>
          <p:cNvSpPr/>
          <p:nvPr/>
        </p:nvSpPr>
        <p:spPr>
          <a:xfrm>
            <a:off x="685800" y="1371600"/>
            <a:ext cx="7924800" cy="2954976"/>
          </a:xfrm>
          <a:prstGeom prst="rect">
            <a:avLst/>
          </a:prstGeom>
        </p:spPr>
        <p:txBody>
          <a:bodyPr wrap="square">
            <a:spAutoFit/>
          </a:bodyPr>
          <a:lstStyle/>
          <a:p>
            <a:pPr eaLnBrk="1" hangingPunct="1">
              <a:lnSpc>
                <a:spcPts val="3800"/>
              </a:lnSpc>
              <a:buFontTx/>
              <a:buNone/>
            </a:pPr>
            <a:r>
              <a:rPr lang="zh-CN" altLang="en-US" sz="2800" dirty="0" smtClean="0">
                <a:latin typeface="+mn-ea"/>
              </a:rPr>
              <a:t>第一章     </a:t>
            </a:r>
            <a:r>
              <a:rPr lang="en-US" altLang="en-US" sz="2800" dirty="0" smtClean="0">
                <a:latin typeface="+mn-ea"/>
              </a:rPr>
              <a:t>.NET</a:t>
            </a:r>
            <a:r>
              <a:rPr lang="zh-CN" altLang="en-US" sz="2800" dirty="0" smtClean="0">
                <a:latin typeface="+mn-ea"/>
              </a:rPr>
              <a:t>与开发工具介绍及试用</a:t>
            </a:r>
            <a:br>
              <a:rPr lang="zh-CN" altLang="en-US" sz="2800" dirty="0" smtClean="0">
                <a:latin typeface="+mn-ea"/>
              </a:rPr>
            </a:br>
            <a:r>
              <a:rPr lang="zh-CN" altLang="en-US" sz="2800" dirty="0" smtClean="0">
                <a:latin typeface="+mn-ea"/>
              </a:rPr>
              <a:t>第二章     </a:t>
            </a:r>
            <a:r>
              <a:rPr lang="en-US" altLang="en-US" sz="2800" dirty="0" smtClean="0">
                <a:latin typeface="+mn-ea"/>
              </a:rPr>
              <a:t>Github</a:t>
            </a:r>
            <a:r>
              <a:rPr lang="zh-CN" altLang="en-US" sz="2800" dirty="0" smtClean="0">
                <a:latin typeface="+mn-ea"/>
              </a:rPr>
              <a:t>与工作流</a:t>
            </a:r>
            <a:endParaRPr lang="en-US" altLang="zh-CN" sz="2800" dirty="0" smtClean="0">
              <a:latin typeface="+mn-ea"/>
            </a:endParaRPr>
          </a:p>
          <a:p>
            <a:pPr eaLnBrk="1" hangingPunct="1">
              <a:lnSpc>
                <a:spcPts val="3800"/>
              </a:lnSpc>
              <a:buFontTx/>
              <a:buNone/>
            </a:pPr>
            <a:r>
              <a:rPr lang="zh-CN" altLang="en-US" sz="2800" dirty="0" smtClean="0">
                <a:latin typeface="+mn-ea"/>
              </a:rPr>
              <a:t>第三章     面向对象与</a:t>
            </a:r>
            <a:r>
              <a:rPr lang="en-US" altLang="en-US" sz="2800" dirty="0" smtClean="0">
                <a:latin typeface="+mn-ea"/>
              </a:rPr>
              <a:t>UML</a:t>
            </a:r>
            <a:endParaRPr lang="en-US" altLang="zh-CN" sz="2800" dirty="0" smtClean="0">
              <a:latin typeface="+mn-ea"/>
            </a:endParaRPr>
          </a:p>
          <a:p>
            <a:pPr eaLnBrk="1" hangingPunct="1">
              <a:lnSpc>
                <a:spcPts val="3800"/>
              </a:lnSpc>
              <a:buFontTx/>
              <a:buNone/>
            </a:pPr>
            <a:r>
              <a:rPr lang="zh-CN" altLang="en-US" sz="2800" dirty="0" smtClean="0">
                <a:latin typeface="+mn-ea"/>
              </a:rPr>
              <a:t>第四章     </a:t>
            </a:r>
            <a:r>
              <a:rPr lang="en-US" altLang="en-US" sz="2800" dirty="0" smtClean="0">
                <a:latin typeface="+mn-ea"/>
              </a:rPr>
              <a:t>C#</a:t>
            </a:r>
            <a:r>
              <a:rPr lang="zh-CN" altLang="en-US" sz="2800" dirty="0" smtClean="0">
                <a:latin typeface="+mn-ea"/>
              </a:rPr>
              <a:t>基本语法</a:t>
            </a:r>
            <a:endParaRPr lang="en-US" altLang="zh-CN" sz="2800" dirty="0" smtClean="0">
              <a:latin typeface="+mn-ea"/>
            </a:endParaRPr>
          </a:p>
          <a:p>
            <a:pPr eaLnBrk="1" hangingPunct="1">
              <a:lnSpc>
                <a:spcPts val="3800"/>
              </a:lnSpc>
              <a:buFontTx/>
              <a:buNone/>
            </a:pPr>
            <a:r>
              <a:rPr lang="zh-CN" altLang="en-US" sz="2800" dirty="0" smtClean="0">
                <a:latin typeface="+mn-ea"/>
              </a:rPr>
              <a:t>第五章     接口与异常</a:t>
            </a:r>
            <a:endParaRPr lang="en-US" altLang="zh-CN" sz="2800" dirty="0" smtClean="0">
              <a:latin typeface="+mn-ea"/>
            </a:endParaRPr>
          </a:p>
          <a:p>
            <a:pPr eaLnBrk="1" hangingPunct="1">
              <a:lnSpc>
                <a:spcPts val="3800"/>
              </a:lnSpc>
              <a:buFontTx/>
              <a:buNone/>
            </a:pPr>
            <a:r>
              <a:rPr lang="zh-CN" altLang="en-US" sz="2800" dirty="0" smtClean="0">
                <a:latin typeface="+mn-ea"/>
              </a:rPr>
              <a:t>第六章     事件与委托</a:t>
            </a:r>
            <a:endParaRPr lang="en-US" altLang="zh-CN" sz="2800" dirty="0" smtClean="0">
              <a:latin typeface="+mn-ea"/>
            </a:endParaRPr>
          </a:p>
        </p:txBody>
      </p:sp>
      <p:sp>
        <p:nvSpPr>
          <p:cNvPr id="6" name="矩形 5"/>
          <p:cNvSpPr/>
          <p:nvPr/>
        </p:nvSpPr>
        <p:spPr>
          <a:xfrm>
            <a:off x="685800" y="6172200"/>
            <a:ext cx="7772400" cy="369332"/>
          </a:xfrm>
          <a:prstGeom prst="rect">
            <a:avLst/>
          </a:prstGeom>
          <a:solidFill>
            <a:schemeClr val="tx1">
              <a:lumMod val="95000"/>
              <a:lumOff val="5000"/>
            </a:schemeClr>
          </a:solidFill>
          <a:ln>
            <a:solidFill>
              <a:schemeClr val="tx1"/>
            </a:solidFill>
          </a:ln>
        </p:spPr>
        <p:txBody>
          <a:bodyPr wrap="square">
            <a:spAutoFit/>
          </a:bodyPr>
          <a:lstStyle/>
          <a:p>
            <a:r>
              <a:rPr lang="en-US" altLang="zh-CN" sz="1800" i="1" dirty="0" smtClean="0">
                <a:solidFill>
                  <a:schemeClr val="bg1"/>
                </a:solidFill>
                <a:latin typeface="Arial" pitchFamily="34" charset="0"/>
                <a:cs typeface="Arial" pitchFamily="34" charset="0"/>
                <a:hlinkClick r:id="rId2"/>
              </a:rPr>
              <a:t>https://github.com/xiufengcheng/CSHARP</a:t>
            </a:r>
            <a:endParaRPr lang="zh-CN" altLang="en-US" sz="1800" i="1" dirty="0">
              <a:solidFill>
                <a:schemeClr val="bg1"/>
              </a:solidFill>
              <a:latin typeface="Arial" pitchFamily="34" charset="0"/>
              <a:cs typeface="Arial" pitchFamily="34" charset="0"/>
            </a:endParaRPr>
          </a:p>
        </p:txBody>
      </p:sp>
    </p:spTree>
  </p:cSld>
  <p:clrMapOvr>
    <a:masterClrMapping/>
  </p:clrMapOvr>
  <p:transition>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标题 1"/>
          <p:cNvSpPr>
            <a:spLocks noGrp="1"/>
          </p:cNvSpPr>
          <p:nvPr>
            <p:ph type="title"/>
          </p:nvPr>
        </p:nvSpPr>
        <p:spPr>
          <a:xfrm>
            <a:off x="2743200" y="228600"/>
            <a:ext cx="3429000" cy="1074737"/>
          </a:xfrm>
        </p:spPr>
        <p:txBody>
          <a:bodyPr>
            <a:normAutofit fontScale="90000"/>
          </a:bodyPr>
          <a:lstStyle/>
          <a:p>
            <a:pPr eaLnBrk="1" hangingPunct="1"/>
            <a:r>
              <a:rPr lang="zh-CN" altLang="en-US" dirty="0" smtClean="0"/>
              <a:t>今天讲的技术：    </a:t>
            </a:r>
            <a:r>
              <a:rPr lang="en-US" altLang="zh-CN" dirty="0" smtClean="0"/>
              <a:t/>
            </a:r>
            <a:br>
              <a:rPr lang="en-US" altLang="zh-CN" dirty="0" smtClean="0"/>
            </a:br>
            <a:r>
              <a:rPr lang="en-US" altLang="zh-CN" dirty="0" smtClean="0"/>
              <a:t>   ADO.NET</a:t>
            </a:r>
            <a:endParaRPr lang="zh-CN" altLang="en-US" dirty="0" smtClean="0"/>
          </a:p>
        </p:txBody>
      </p:sp>
      <p:sp>
        <p:nvSpPr>
          <p:cNvPr id="3" name="内容占位符 2"/>
          <p:cNvSpPr>
            <a:spLocks noGrp="1"/>
          </p:cNvSpPr>
          <p:nvPr>
            <p:ph idx="1"/>
          </p:nvPr>
        </p:nvSpPr>
        <p:spPr>
          <a:xfrm>
            <a:off x="457200" y="1676400"/>
            <a:ext cx="8229600" cy="609600"/>
          </a:xfrm>
        </p:spPr>
        <p:txBody>
          <a:bodyPr>
            <a:noAutofit/>
          </a:bodyPr>
          <a:lstStyle/>
          <a:p>
            <a:pPr marL="0" indent="0">
              <a:buNone/>
            </a:pPr>
            <a:r>
              <a:rPr lang="zh-CN" altLang="en-US" sz="3400" dirty="0" smtClean="0"/>
              <a:t> </a:t>
            </a:r>
            <a:r>
              <a:rPr lang="zh-CN" altLang="en-US" sz="3400" i="1" dirty="0" smtClean="0"/>
              <a:t>“所有软件系统的实质是对数据的操作”</a:t>
            </a:r>
            <a:endParaRPr lang="en-US" altLang="zh-CN" sz="3400" i="1" dirty="0" smtClean="0"/>
          </a:p>
          <a:p>
            <a:pPr marL="0" indent="0" eaLnBrk="1" hangingPunct="1">
              <a:buFont typeface="Wingdings 2" pitchFamily="18" charset="2"/>
              <a:buNone/>
            </a:pPr>
            <a:endParaRPr lang="en-US" altLang="zh-CN" sz="3400" dirty="0" smtClean="0"/>
          </a:p>
          <a:p>
            <a:pPr marL="0" indent="0" eaLnBrk="1" hangingPunct="1">
              <a:buFont typeface="Wingdings 2" pitchFamily="18" charset="2"/>
              <a:buNone/>
            </a:pPr>
            <a:endParaRPr lang="en-US" altLang="zh-CN" sz="3400" dirty="0" smtClean="0"/>
          </a:p>
        </p:txBody>
      </p:sp>
      <p:pic>
        <p:nvPicPr>
          <p:cNvPr id="5" name="Picture 4"/>
          <p:cNvPicPr>
            <a:picLocks noChangeAspect="1" noChangeArrowheads="1"/>
          </p:cNvPicPr>
          <p:nvPr/>
        </p:nvPicPr>
        <p:blipFill>
          <a:blip r:embed="rId2"/>
          <a:srcRect/>
          <a:stretch>
            <a:fillRect/>
          </a:stretch>
        </p:blipFill>
        <p:spPr bwMode="auto">
          <a:xfrm>
            <a:off x="457200" y="2743200"/>
            <a:ext cx="855525" cy="1143000"/>
          </a:xfrm>
          <a:prstGeom prst="rect">
            <a:avLst/>
          </a:prstGeom>
          <a:noFill/>
          <a:ln w="9525">
            <a:noFill/>
            <a:miter lim="800000"/>
            <a:headEnd/>
            <a:tailEnd/>
          </a:ln>
          <a:effectLst/>
        </p:spPr>
      </p:pic>
      <p:pic>
        <p:nvPicPr>
          <p:cNvPr id="6" name="Picture 6"/>
          <p:cNvPicPr>
            <a:picLocks noChangeAspect="1" noChangeArrowheads="1"/>
          </p:cNvPicPr>
          <p:nvPr/>
        </p:nvPicPr>
        <p:blipFill>
          <a:blip r:embed="rId3"/>
          <a:srcRect/>
          <a:stretch>
            <a:fillRect/>
          </a:stretch>
        </p:blipFill>
        <p:spPr bwMode="auto">
          <a:xfrm>
            <a:off x="2133601" y="2743200"/>
            <a:ext cx="859850" cy="1143000"/>
          </a:xfrm>
          <a:prstGeom prst="rect">
            <a:avLst/>
          </a:prstGeom>
          <a:noFill/>
          <a:ln w="9525">
            <a:noFill/>
            <a:miter lim="800000"/>
            <a:headEnd/>
            <a:tailEnd/>
          </a:ln>
          <a:effectLst/>
        </p:spPr>
      </p:pic>
      <p:pic>
        <p:nvPicPr>
          <p:cNvPr id="7" name="Picture 5"/>
          <p:cNvPicPr>
            <a:picLocks noChangeAspect="1" noChangeArrowheads="1"/>
          </p:cNvPicPr>
          <p:nvPr/>
        </p:nvPicPr>
        <p:blipFill>
          <a:blip r:embed="rId4"/>
          <a:srcRect/>
          <a:stretch>
            <a:fillRect/>
          </a:stretch>
        </p:blipFill>
        <p:spPr bwMode="auto">
          <a:xfrm>
            <a:off x="4572000" y="2819400"/>
            <a:ext cx="1056165" cy="1143000"/>
          </a:xfrm>
          <a:prstGeom prst="rect">
            <a:avLst/>
          </a:prstGeom>
          <a:noFill/>
          <a:ln w="9525">
            <a:noFill/>
            <a:miter lim="800000"/>
            <a:headEnd/>
            <a:tailEnd/>
          </a:ln>
          <a:effectLst/>
        </p:spPr>
      </p:pic>
      <p:sp>
        <p:nvSpPr>
          <p:cNvPr id="8" name="矩形 7"/>
          <p:cNvSpPr/>
          <p:nvPr/>
        </p:nvSpPr>
        <p:spPr>
          <a:xfrm>
            <a:off x="2667000" y="4419600"/>
            <a:ext cx="1295400" cy="369332"/>
          </a:xfrm>
          <a:prstGeom prst="rect">
            <a:avLst/>
          </a:prstGeom>
          <a:solidFill>
            <a:schemeClr val="tx1">
              <a:lumMod val="95000"/>
              <a:lumOff val="5000"/>
            </a:schemeClr>
          </a:solidFill>
          <a:ln>
            <a:solidFill>
              <a:schemeClr val="tx1"/>
            </a:solidFill>
          </a:ln>
        </p:spPr>
        <p:txBody>
          <a:bodyPr wrap="square" rtlCol="0" anchor="ctr">
            <a:spAutoFit/>
          </a:bodyPr>
          <a:lstStyle/>
          <a:p>
            <a:pPr algn="ctr"/>
            <a:r>
              <a:rPr lang="en-US" altLang="zh-CN" sz="1800" i="1" dirty="0" smtClean="0">
                <a:solidFill>
                  <a:schemeClr val="bg1"/>
                </a:solidFill>
                <a:latin typeface="Arial" pitchFamily="34" charset="0"/>
                <a:cs typeface="Arial" pitchFamily="34" charset="0"/>
                <a:hlinkClick r:id="rId5"/>
              </a:rPr>
              <a:t>Oracel</a:t>
            </a:r>
            <a:endParaRPr lang="zh-CN" altLang="en-US" sz="1800" i="1" dirty="0" smtClean="0">
              <a:solidFill>
                <a:schemeClr val="bg1"/>
              </a:solidFill>
              <a:latin typeface="Arial" pitchFamily="34" charset="0"/>
              <a:cs typeface="Arial" pitchFamily="34" charset="0"/>
              <a:hlinkClick r:id="rId5"/>
            </a:endParaRPr>
          </a:p>
        </p:txBody>
      </p:sp>
      <p:sp>
        <p:nvSpPr>
          <p:cNvPr id="9" name="矩形 8"/>
          <p:cNvSpPr/>
          <p:nvPr/>
        </p:nvSpPr>
        <p:spPr>
          <a:xfrm>
            <a:off x="4457700" y="4419600"/>
            <a:ext cx="1295400" cy="369332"/>
          </a:xfrm>
          <a:prstGeom prst="rect">
            <a:avLst/>
          </a:prstGeom>
          <a:solidFill>
            <a:schemeClr val="tx1">
              <a:lumMod val="95000"/>
              <a:lumOff val="5000"/>
            </a:schemeClr>
          </a:solidFill>
          <a:ln>
            <a:solidFill>
              <a:schemeClr val="tx1"/>
            </a:solidFill>
          </a:ln>
        </p:spPr>
        <p:txBody>
          <a:bodyPr wrap="square" rtlCol="0" anchor="ctr">
            <a:spAutoFit/>
          </a:bodyPr>
          <a:lstStyle/>
          <a:p>
            <a:pPr algn="ctr"/>
            <a:r>
              <a:rPr lang="en-US" altLang="zh-CN" sz="1800" i="1" dirty="0" err="1" smtClean="0">
                <a:solidFill>
                  <a:schemeClr val="bg1"/>
                </a:solidFill>
                <a:latin typeface="Arial" pitchFamily="34" charset="0"/>
                <a:cs typeface="Arial" pitchFamily="34" charset="0"/>
                <a:hlinkClick r:id="rId5"/>
              </a:rPr>
              <a:t>MySQL</a:t>
            </a:r>
            <a:endParaRPr lang="zh-CN" altLang="en-US" sz="1800" i="1" dirty="0" smtClean="0">
              <a:solidFill>
                <a:schemeClr val="bg1"/>
              </a:solidFill>
              <a:latin typeface="Arial" pitchFamily="34" charset="0"/>
              <a:cs typeface="Arial" pitchFamily="34" charset="0"/>
              <a:hlinkClick r:id="rId5"/>
            </a:endParaRPr>
          </a:p>
        </p:txBody>
      </p:sp>
      <p:cxnSp>
        <p:nvCxnSpPr>
          <p:cNvPr id="10" name="直接连接符 9"/>
          <p:cNvCxnSpPr/>
          <p:nvPr/>
        </p:nvCxnSpPr>
        <p:spPr>
          <a:xfrm>
            <a:off x="3429000" y="4191000"/>
            <a:ext cx="46482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7" idx="2"/>
            <a:endCxn id="9" idx="0"/>
          </p:cNvCxnSpPr>
          <p:nvPr/>
        </p:nvCxnSpPr>
        <p:spPr>
          <a:xfrm rot="16200000" flipH="1">
            <a:off x="4874141" y="4188341"/>
            <a:ext cx="457200" cy="53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rot="16200000" flipH="1">
            <a:off x="3241158" y="4378842"/>
            <a:ext cx="381000" cy="53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rot="16200000" flipH="1">
            <a:off x="6441559" y="4378841"/>
            <a:ext cx="381000" cy="53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rot="16200000" flipH="1">
            <a:off x="7924800" y="4343400"/>
            <a:ext cx="304802" cy="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5943600" y="4419600"/>
            <a:ext cx="1295400" cy="369332"/>
          </a:xfrm>
          <a:prstGeom prst="rect">
            <a:avLst/>
          </a:prstGeom>
          <a:solidFill>
            <a:schemeClr val="tx1">
              <a:lumMod val="95000"/>
              <a:lumOff val="5000"/>
            </a:schemeClr>
          </a:solidFill>
          <a:ln>
            <a:solidFill>
              <a:schemeClr val="tx1"/>
            </a:solidFill>
          </a:ln>
        </p:spPr>
        <p:txBody>
          <a:bodyPr wrap="square" rtlCol="0" anchor="ctr">
            <a:spAutoFit/>
          </a:bodyPr>
          <a:lstStyle/>
          <a:p>
            <a:pPr algn="ctr"/>
            <a:r>
              <a:rPr lang="en-US" altLang="zh-CN" sz="1800" i="1" dirty="0" smtClean="0">
                <a:solidFill>
                  <a:schemeClr val="bg1"/>
                </a:solidFill>
                <a:latin typeface="Arial" pitchFamily="34" charset="0"/>
                <a:cs typeface="Arial" pitchFamily="34" charset="0"/>
                <a:hlinkClick r:id="rId5"/>
              </a:rPr>
              <a:t>Access</a:t>
            </a:r>
            <a:endParaRPr lang="zh-CN" altLang="en-US" sz="1800" i="1" dirty="0" smtClean="0">
              <a:solidFill>
                <a:schemeClr val="bg1"/>
              </a:solidFill>
              <a:latin typeface="Arial" pitchFamily="34" charset="0"/>
              <a:cs typeface="Arial" pitchFamily="34" charset="0"/>
              <a:hlinkClick r:id="rId5"/>
            </a:endParaRPr>
          </a:p>
        </p:txBody>
      </p:sp>
      <p:pic>
        <p:nvPicPr>
          <p:cNvPr id="18" name="Picture 5"/>
          <p:cNvPicPr>
            <a:picLocks noChangeAspect="1" noChangeArrowheads="1"/>
          </p:cNvPicPr>
          <p:nvPr/>
        </p:nvPicPr>
        <p:blipFill>
          <a:blip r:embed="rId4"/>
          <a:srcRect/>
          <a:stretch>
            <a:fillRect/>
          </a:stretch>
        </p:blipFill>
        <p:spPr bwMode="auto">
          <a:xfrm>
            <a:off x="6781800" y="2743200"/>
            <a:ext cx="1056165" cy="1143000"/>
          </a:xfrm>
          <a:prstGeom prst="rect">
            <a:avLst/>
          </a:prstGeom>
          <a:noFill/>
          <a:ln w="9525">
            <a:noFill/>
            <a:miter lim="800000"/>
            <a:headEnd/>
            <a:tailEnd/>
          </a:ln>
          <a:effectLst/>
        </p:spPr>
      </p:pic>
      <p:pic>
        <p:nvPicPr>
          <p:cNvPr id="17" name="Picture 5"/>
          <p:cNvPicPr>
            <a:picLocks noChangeAspect="1" noChangeArrowheads="1"/>
          </p:cNvPicPr>
          <p:nvPr/>
        </p:nvPicPr>
        <p:blipFill>
          <a:blip r:embed="rId4"/>
          <a:srcRect/>
          <a:stretch>
            <a:fillRect/>
          </a:stretch>
        </p:blipFill>
        <p:spPr bwMode="auto">
          <a:xfrm>
            <a:off x="6477000" y="2819400"/>
            <a:ext cx="1056165" cy="1143000"/>
          </a:xfrm>
          <a:prstGeom prst="rect">
            <a:avLst/>
          </a:prstGeom>
          <a:noFill/>
          <a:ln w="9525">
            <a:noFill/>
            <a:miter lim="800000"/>
            <a:headEnd/>
            <a:tailEnd/>
          </a:ln>
          <a:effectLst/>
        </p:spPr>
      </p:pic>
      <p:sp>
        <p:nvSpPr>
          <p:cNvPr id="19" name="矩形 18"/>
          <p:cNvSpPr/>
          <p:nvPr/>
        </p:nvSpPr>
        <p:spPr>
          <a:xfrm>
            <a:off x="7543800" y="4419600"/>
            <a:ext cx="1600200" cy="369332"/>
          </a:xfrm>
          <a:prstGeom prst="rect">
            <a:avLst/>
          </a:prstGeom>
          <a:solidFill>
            <a:schemeClr val="tx1">
              <a:lumMod val="95000"/>
              <a:lumOff val="5000"/>
            </a:schemeClr>
          </a:solidFill>
          <a:ln>
            <a:solidFill>
              <a:schemeClr val="tx1"/>
            </a:solidFill>
          </a:ln>
        </p:spPr>
        <p:txBody>
          <a:bodyPr wrap="square" rtlCol="0" anchor="ctr">
            <a:spAutoFit/>
          </a:bodyPr>
          <a:lstStyle/>
          <a:p>
            <a:pPr algn="ctr"/>
            <a:r>
              <a:rPr lang="en-US" altLang="zh-CN" sz="1800" i="1" dirty="0" err="1" smtClean="0">
                <a:solidFill>
                  <a:schemeClr val="bg1"/>
                </a:solidFill>
                <a:latin typeface="Arial" pitchFamily="34" charset="0"/>
                <a:cs typeface="Arial" pitchFamily="34" charset="0"/>
                <a:hlinkClick r:id="rId5"/>
              </a:rPr>
              <a:t>SQLServer</a:t>
            </a:r>
            <a:endParaRPr lang="zh-CN" altLang="en-US" sz="1800" i="1" dirty="0" smtClean="0">
              <a:solidFill>
                <a:schemeClr val="bg1"/>
              </a:solidFill>
              <a:latin typeface="Arial" pitchFamily="34" charset="0"/>
              <a:cs typeface="Arial" pitchFamily="34" charset="0"/>
              <a:hlinkClick r:id="rId5"/>
            </a:endParaRPr>
          </a:p>
        </p:txBody>
      </p:sp>
      <p:sp>
        <p:nvSpPr>
          <p:cNvPr id="20" name="TextBox 19"/>
          <p:cNvSpPr txBox="1"/>
          <p:nvPr/>
        </p:nvSpPr>
        <p:spPr>
          <a:xfrm>
            <a:off x="5867400" y="4953000"/>
            <a:ext cx="492443" cy="461665"/>
          </a:xfrm>
          <a:prstGeom prst="rect">
            <a:avLst/>
          </a:prstGeom>
          <a:noFill/>
        </p:spPr>
        <p:txBody>
          <a:bodyPr wrap="none" rtlCol="0">
            <a:spAutoFit/>
          </a:bodyPr>
          <a:lstStyle/>
          <a:p>
            <a:r>
              <a:rPr lang="en-US" altLang="zh-CN" b="1" dirty="0" smtClean="0"/>
              <a:t>…</a:t>
            </a:r>
            <a:endParaRPr lang="zh-CN" altLang="en-US" b="1" dirty="0"/>
          </a:p>
        </p:txBody>
      </p:sp>
      <p:sp>
        <p:nvSpPr>
          <p:cNvPr id="21" name="矩形 20"/>
          <p:cNvSpPr/>
          <p:nvPr/>
        </p:nvSpPr>
        <p:spPr>
          <a:xfrm>
            <a:off x="457200" y="5997714"/>
            <a:ext cx="8229600" cy="707886"/>
          </a:xfrm>
          <a:prstGeom prst="rect">
            <a:avLst/>
          </a:prstGeom>
        </p:spPr>
        <p:txBody>
          <a:bodyPr wrap="square">
            <a:spAutoFit/>
          </a:bodyPr>
          <a:lstStyle/>
          <a:p>
            <a:pPr marL="0" indent="0" eaLnBrk="1" hangingPunct="1">
              <a:buFont typeface="Arial" pitchFamily="34" charset="0"/>
              <a:buChar char="•"/>
            </a:pPr>
            <a:r>
              <a:rPr lang="en-US" altLang="zh-CN" sz="2000" dirty="0" smtClean="0"/>
              <a:t> ADO.NET</a:t>
            </a:r>
            <a:r>
              <a:rPr lang="zh-CN" altLang="en-US" sz="2000" dirty="0" smtClean="0"/>
              <a:t>技术把对数据库的操作分为几个步骤，并为每个步骤提供对象来封装操作过程，从而使对数据库的操作变得简单易行。</a:t>
            </a:r>
            <a:endParaRPr lang="en-US" altLang="zh-CN" sz="2000" dirty="0" smtClean="0"/>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zh-CN" altLang="en-US" dirty="0" smtClean="0"/>
              <a:t>主要内容</a:t>
            </a:r>
          </a:p>
        </p:txBody>
      </p:sp>
      <p:sp>
        <p:nvSpPr>
          <p:cNvPr id="8195" name="Rectangle 3"/>
          <p:cNvSpPr>
            <a:spLocks noGrp="1" noChangeArrowheads="1"/>
          </p:cNvSpPr>
          <p:nvPr>
            <p:ph idx="1"/>
          </p:nvPr>
        </p:nvSpPr>
        <p:spPr>
          <a:xfrm>
            <a:off x="609600" y="1143000"/>
            <a:ext cx="7488237" cy="5486400"/>
          </a:xfrm>
        </p:spPr>
        <p:txBody>
          <a:bodyPr>
            <a:normAutofit/>
          </a:bodyPr>
          <a:lstStyle/>
          <a:p>
            <a:pPr eaLnBrk="1" hangingPunct="1">
              <a:lnSpc>
                <a:spcPts val="3100"/>
              </a:lnSpc>
              <a:buFontTx/>
              <a:buNone/>
            </a:pPr>
            <a:r>
              <a:rPr lang="en-US" altLang="zh-CN" sz="2400" dirty="0" smtClean="0"/>
              <a:t>1</a:t>
            </a:r>
            <a:r>
              <a:rPr lang="zh-CN" altLang="en-US" sz="2400" dirty="0" smtClean="0"/>
              <a:t>、数据管理</a:t>
            </a:r>
            <a:endParaRPr lang="en-US" altLang="zh-CN" sz="2400" dirty="0" smtClean="0"/>
          </a:p>
          <a:p>
            <a:pPr eaLnBrk="1" hangingPunct="1">
              <a:lnSpc>
                <a:spcPts val="3100"/>
              </a:lnSpc>
              <a:buFontTx/>
              <a:buNone/>
            </a:pPr>
            <a:r>
              <a:rPr lang="en-US" altLang="zh-CN" sz="2400" dirty="0" smtClean="0"/>
              <a:t>2</a:t>
            </a:r>
            <a:r>
              <a:rPr lang="zh-CN" altLang="en-US" sz="2400" dirty="0" smtClean="0"/>
              <a:t>、关系型数据库</a:t>
            </a:r>
            <a:endParaRPr lang="en-US" altLang="zh-CN" sz="2400" dirty="0" smtClean="0"/>
          </a:p>
          <a:p>
            <a:pPr eaLnBrk="1" hangingPunct="1">
              <a:lnSpc>
                <a:spcPts val="3100"/>
              </a:lnSpc>
              <a:buFontTx/>
              <a:buNone/>
            </a:pPr>
            <a:r>
              <a:rPr lang="en-US" altLang="zh-CN" sz="2400" dirty="0" smtClean="0"/>
              <a:t>3</a:t>
            </a:r>
            <a:r>
              <a:rPr lang="zh-CN" altLang="en-US" sz="2400" dirty="0" smtClean="0"/>
              <a:t>、数据访问</a:t>
            </a:r>
            <a:endParaRPr lang="en-US" altLang="zh-CN" sz="2400" dirty="0" smtClean="0"/>
          </a:p>
          <a:p>
            <a:pPr eaLnBrk="1" hangingPunct="1">
              <a:lnSpc>
                <a:spcPts val="3100"/>
              </a:lnSpc>
              <a:buFontTx/>
              <a:buNone/>
            </a:pPr>
            <a:r>
              <a:rPr lang="en-US" altLang="zh-CN" sz="2400" dirty="0" smtClean="0"/>
              <a:t>4</a:t>
            </a:r>
            <a:r>
              <a:rPr lang="zh-CN" altLang="en-US" sz="2400" dirty="0" smtClean="0"/>
              <a:t>、</a:t>
            </a:r>
            <a:r>
              <a:rPr lang="en-US" altLang="zh-CN" sz="2400" dirty="0" smtClean="0"/>
              <a:t>Visual Studio</a:t>
            </a:r>
            <a:r>
              <a:rPr lang="zh-CN" altLang="en-US" sz="2400" dirty="0" smtClean="0"/>
              <a:t>数据库的配置（视频）</a:t>
            </a:r>
            <a:endParaRPr lang="en-US" altLang="zh-CN" sz="2400" dirty="0" smtClean="0"/>
          </a:p>
          <a:p>
            <a:pPr eaLnBrk="1" hangingPunct="1">
              <a:lnSpc>
                <a:spcPts val="3100"/>
              </a:lnSpc>
              <a:buFontTx/>
              <a:buNone/>
            </a:pPr>
            <a:r>
              <a:rPr lang="en-US" altLang="zh-CN" sz="2400" dirty="0" smtClean="0"/>
              <a:t>5</a:t>
            </a:r>
            <a:r>
              <a:rPr lang="zh-CN" altLang="en-US" sz="2400" dirty="0" smtClean="0"/>
              <a:t>、</a:t>
            </a:r>
            <a:r>
              <a:rPr lang="en-US" altLang="zh-CN" sz="2400" dirty="0" smtClean="0"/>
              <a:t>ADO.NET</a:t>
            </a:r>
            <a:r>
              <a:rPr lang="zh-CN" altLang="en-US" sz="2400" dirty="0" smtClean="0"/>
              <a:t>详解</a:t>
            </a:r>
            <a:endParaRPr lang="en-US" altLang="zh-CN" sz="2400" dirty="0" smtClean="0"/>
          </a:p>
          <a:p>
            <a:pPr eaLnBrk="1" hangingPunct="1">
              <a:lnSpc>
                <a:spcPts val="3100"/>
              </a:lnSpc>
              <a:buFontTx/>
              <a:buNone/>
            </a:pPr>
            <a:r>
              <a:rPr lang="en-US" altLang="zh-CN" sz="2400" dirty="0" smtClean="0"/>
              <a:t>   4.1 ADO.NET</a:t>
            </a:r>
            <a:r>
              <a:rPr lang="zh-CN" altLang="en-US" sz="2400" dirty="0" smtClean="0"/>
              <a:t>的核心类</a:t>
            </a:r>
            <a:endParaRPr lang="en-US" altLang="zh-CN" sz="2400" dirty="0" smtClean="0"/>
          </a:p>
          <a:p>
            <a:pPr eaLnBrk="1" hangingPunct="1">
              <a:lnSpc>
                <a:spcPts val="3100"/>
              </a:lnSpc>
              <a:buFontTx/>
              <a:buNone/>
            </a:pPr>
            <a:r>
              <a:rPr lang="en-US" altLang="zh-CN" sz="2400" dirty="0" smtClean="0"/>
              <a:t>   4.2 ADO.NET</a:t>
            </a:r>
            <a:r>
              <a:rPr lang="zh-CN" altLang="en-US" sz="2400" dirty="0" smtClean="0"/>
              <a:t>的命名空间</a:t>
            </a:r>
            <a:endParaRPr lang="en-US" altLang="zh-CN" sz="2400" dirty="0" smtClean="0"/>
          </a:p>
          <a:p>
            <a:pPr eaLnBrk="1" hangingPunct="1">
              <a:lnSpc>
                <a:spcPts val="3100"/>
              </a:lnSpc>
              <a:buFontTx/>
              <a:buNone/>
            </a:pPr>
            <a:r>
              <a:rPr lang="en-US" altLang="zh-CN" sz="2400" dirty="0" smtClean="0"/>
              <a:t>   4.3 ADO.NET</a:t>
            </a:r>
            <a:r>
              <a:rPr lang="zh-CN" altLang="en-US" sz="2400" dirty="0" smtClean="0"/>
              <a:t>数据提供类</a:t>
            </a:r>
            <a:endParaRPr lang="en-US" altLang="zh-CN" sz="2400" dirty="0" smtClean="0"/>
          </a:p>
          <a:p>
            <a:pPr eaLnBrk="1" hangingPunct="1">
              <a:lnSpc>
                <a:spcPts val="3100"/>
              </a:lnSpc>
              <a:buFontTx/>
              <a:buNone/>
            </a:pPr>
            <a:r>
              <a:rPr lang="en-US" altLang="zh-CN" sz="2400" dirty="0" smtClean="0"/>
              <a:t>   4.4 ADO.NET</a:t>
            </a:r>
            <a:r>
              <a:rPr lang="zh-CN" altLang="en-US" sz="2400" dirty="0" smtClean="0"/>
              <a:t>直接访问</a:t>
            </a:r>
            <a:endParaRPr lang="en-US" altLang="zh-CN" sz="2400" dirty="0" smtClean="0"/>
          </a:p>
          <a:p>
            <a:pPr eaLnBrk="1" hangingPunct="1">
              <a:lnSpc>
                <a:spcPts val="3100"/>
              </a:lnSpc>
              <a:buFontTx/>
              <a:buNone/>
            </a:pPr>
            <a:r>
              <a:rPr lang="en-US" altLang="zh-CN" sz="2400" dirty="0" smtClean="0"/>
              <a:t>   4.5 Data Adapter</a:t>
            </a:r>
            <a:r>
              <a:rPr lang="zh-CN" altLang="en-US" sz="2400" dirty="0" smtClean="0"/>
              <a:t>间接访问。</a:t>
            </a:r>
            <a:endParaRPr lang="en-US" altLang="zh-CN" sz="2400" dirty="0" smtClean="0"/>
          </a:p>
          <a:p>
            <a:pPr eaLnBrk="1" hangingPunct="1">
              <a:lnSpc>
                <a:spcPts val="3100"/>
              </a:lnSpc>
              <a:buFontTx/>
              <a:buNone/>
            </a:pPr>
            <a:r>
              <a:rPr lang="en-US" altLang="zh-CN" sz="2400" dirty="0" smtClean="0"/>
              <a:t>6</a:t>
            </a:r>
            <a:r>
              <a:rPr lang="zh-CN" altLang="en-US" sz="2400" dirty="0" smtClean="0"/>
              <a:t>、实例：用户的登录</a:t>
            </a:r>
            <a:endParaRPr lang="en-US" altLang="zh-CN" sz="2400" dirty="0" smtClean="0"/>
          </a:p>
        </p:txBody>
      </p:sp>
    </p:spTree>
  </p:cSld>
  <p:clrMapOvr>
    <a:masterClrMapping/>
  </p:clrMapOvr>
  <p:transition>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Text Box 5"/>
          <p:cNvSpPr txBox="1">
            <a:spLocks noChangeArrowheads="1"/>
          </p:cNvSpPr>
          <p:nvPr/>
        </p:nvSpPr>
        <p:spPr bwMode="auto">
          <a:xfrm>
            <a:off x="107950" y="188913"/>
            <a:ext cx="4970463" cy="457200"/>
          </a:xfrm>
          <a:prstGeom prst="rect">
            <a:avLst/>
          </a:prstGeom>
          <a:noFill/>
          <a:ln w="9525">
            <a:noFill/>
            <a:miter lim="800000"/>
            <a:headEnd/>
            <a:tailEnd/>
          </a:ln>
        </p:spPr>
        <p:txBody>
          <a:bodyPr>
            <a:spAutoFit/>
          </a:bodyPr>
          <a:lstStyle/>
          <a:p>
            <a:pPr eaLnBrk="1" hangingPunct="1">
              <a:spcBef>
                <a:spcPct val="50000"/>
              </a:spcBef>
            </a:pPr>
            <a:r>
              <a:rPr lang="en-US" altLang="zh-CN" sz="2400">
                <a:solidFill>
                  <a:schemeClr val="bg1"/>
                </a:solidFill>
              </a:rPr>
              <a:t>6.1 </a:t>
            </a:r>
            <a:r>
              <a:rPr lang="zh-CN" altLang="en-US" sz="2400">
                <a:solidFill>
                  <a:schemeClr val="bg1"/>
                </a:solidFill>
              </a:rPr>
              <a:t>一性回归</a:t>
            </a:r>
          </a:p>
        </p:txBody>
      </p:sp>
      <p:sp>
        <p:nvSpPr>
          <p:cNvPr id="6" name="文本占位符 2"/>
          <p:cNvSpPr txBox="1">
            <a:spLocks/>
          </p:cNvSpPr>
          <p:nvPr/>
        </p:nvSpPr>
        <p:spPr bwMode="auto">
          <a:xfrm>
            <a:off x="152400" y="762001"/>
            <a:ext cx="8786813" cy="2286000"/>
          </a:xfrm>
          <a:prstGeom prst="rect">
            <a:avLst/>
          </a:prstGeom>
          <a:noFill/>
          <a:ln w="9525">
            <a:noFill/>
            <a:miter lim="800000"/>
            <a:headEnd/>
            <a:tailEnd/>
          </a:ln>
        </p:spPr>
        <p:txBody>
          <a:bodyPr/>
          <a:lstStyle/>
          <a:p>
            <a:pPr marL="342900" indent="-342900" eaLnBrk="1" hangingPunct="1">
              <a:spcBef>
                <a:spcPct val="20000"/>
              </a:spcBef>
              <a:buClr>
                <a:schemeClr val="accent1"/>
              </a:buClr>
              <a:buSzPct val="50000"/>
              <a:buFont typeface="Wingdings 2" pitchFamily="18" charset="2"/>
              <a:buNone/>
              <a:defRPr/>
            </a:pPr>
            <a:r>
              <a:rPr lang="zh-CN" altLang="en-US" sz="2400" dirty="0" smtClean="0">
                <a:latin typeface="+mn-lt"/>
                <a:ea typeface="+mn-ea"/>
              </a:rPr>
              <a:t>      应用程序</a:t>
            </a:r>
            <a:r>
              <a:rPr lang="zh-CN" altLang="en-US" sz="2400" dirty="0">
                <a:latin typeface="+mn-lt"/>
                <a:ea typeface="+mn-ea"/>
              </a:rPr>
              <a:t>的运行总是伴随着大量数据的处理，通常</a:t>
            </a:r>
            <a:r>
              <a:rPr lang="zh-CN" altLang="en-US" sz="2400" dirty="0" smtClean="0">
                <a:latin typeface="+mn-lt"/>
                <a:ea typeface="+mn-ea"/>
              </a:rPr>
              <a:t>应用程序</a:t>
            </a:r>
            <a:endParaRPr lang="en-US" altLang="zh-CN" sz="2400" dirty="0" smtClean="0">
              <a:latin typeface="+mn-lt"/>
              <a:ea typeface="+mn-ea"/>
            </a:endParaRPr>
          </a:p>
          <a:p>
            <a:pPr marL="342900" indent="-342900" eaLnBrk="1" hangingPunct="1">
              <a:spcBef>
                <a:spcPct val="20000"/>
              </a:spcBef>
              <a:buClr>
                <a:schemeClr val="accent1"/>
              </a:buClr>
              <a:buSzPct val="50000"/>
              <a:buFont typeface="Wingdings 2" pitchFamily="18" charset="2"/>
              <a:buNone/>
              <a:defRPr/>
            </a:pPr>
            <a:r>
              <a:rPr lang="zh-CN" altLang="en-US" sz="2400" dirty="0" smtClean="0">
                <a:latin typeface="+mn-lt"/>
                <a:ea typeface="+mn-ea"/>
              </a:rPr>
              <a:t>的结构</a:t>
            </a:r>
            <a:r>
              <a:rPr lang="zh-CN" altLang="en-US" sz="2400" dirty="0">
                <a:latin typeface="+mn-lt"/>
                <a:ea typeface="+mn-ea"/>
              </a:rPr>
              <a:t>都是这样的：一个简单的用户接口</a:t>
            </a:r>
            <a:r>
              <a:rPr lang="en-US" altLang="zh-CN" sz="2400" dirty="0">
                <a:latin typeface="+mn-lt"/>
                <a:ea typeface="+mn-ea"/>
              </a:rPr>
              <a:t>(Interface)</a:t>
            </a:r>
            <a:r>
              <a:rPr lang="zh-CN" altLang="en-US" sz="2400" dirty="0">
                <a:latin typeface="+mn-lt"/>
                <a:ea typeface="+mn-ea"/>
              </a:rPr>
              <a:t>、复杂的</a:t>
            </a:r>
            <a:r>
              <a:rPr lang="zh-CN" altLang="en-US" sz="2400" dirty="0" smtClean="0">
                <a:latin typeface="+mn-lt"/>
                <a:ea typeface="+mn-ea"/>
              </a:rPr>
              <a:t>数</a:t>
            </a:r>
            <a:endParaRPr lang="en-US" altLang="zh-CN" sz="2400" dirty="0" smtClean="0">
              <a:latin typeface="+mn-lt"/>
              <a:ea typeface="+mn-ea"/>
            </a:endParaRPr>
          </a:p>
          <a:p>
            <a:pPr marL="342900" indent="-342900" eaLnBrk="1" hangingPunct="1">
              <a:spcBef>
                <a:spcPct val="20000"/>
              </a:spcBef>
              <a:buClr>
                <a:schemeClr val="accent1"/>
              </a:buClr>
              <a:buSzPct val="50000"/>
              <a:buFont typeface="Wingdings 2" pitchFamily="18" charset="2"/>
              <a:buNone/>
              <a:defRPr/>
            </a:pPr>
            <a:r>
              <a:rPr lang="zh-CN" altLang="en-US" sz="2400" dirty="0" smtClean="0">
                <a:latin typeface="+mn-lt"/>
                <a:ea typeface="+mn-ea"/>
              </a:rPr>
              <a:t>据驱动</a:t>
            </a:r>
            <a:r>
              <a:rPr lang="zh-CN" altLang="en-US" sz="2400" dirty="0">
                <a:latin typeface="+mn-lt"/>
                <a:ea typeface="+mn-ea"/>
              </a:rPr>
              <a:t>代码、和数据库。</a:t>
            </a:r>
            <a:r>
              <a:rPr lang="zh-CN" altLang="en-US" sz="2400" b="1" dirty="0">
                <a:latin typeface="+mn-lt"/>
                <a:ea typeface="+mn-ea"/>
              </a:rPr>
              <a:t>用户只需要通过简单的用户接口</a:t>
            </a:r>
            <a:r>
              <a:rPr lang="zh-CN" altLang="en-US" sz="2400" b="1" dirty="0" smtClean="0">
                <a:latin typeface="+mn-lt"/>
                <a:ea typeface="+mn-ea"/>
              </a:rPr>
              <a:t>读取和</a:t>
            </a:r>
            <a:endParaRPr lang="en-US" altLang="zh-CN" sz="2400" b="1" dirty="0" smtClean="0">
              <a:latin typeface="+mn-lt"/>
              <a:ea typeface="+mn-ea"/>
            </a:endParaRPr>
          </a:p>
          <a:p>
            <a:pPr marL="342900" indent="-342900" eaLnBrk="1" hangingPunct="1">
              <a:spcBef>
                <a:spcPct val="20000"/>
              </a:spcBef>
              <a:buClr>
                <a:schemeClr val="accent1"/>
              </a:buClr>
              <a:buSzPct val="50000"/>
              <a:buFont typeface="Wingdings 2" pitchFamily="18" charset="2"/>
              <a:buNone/>
              <a:defRPr/>
            </a:pPr>
            <a:r>
              <a:rPr lang="zh-CN" altLang="en-US" sz="2400" b="1" dirty="0" smtClean="0">
                <a:latin typeface="+mn-lt"/>
                <a:ea typeface="+mn-ea"/>
              </a:rPr>
              <a:t>提交数据</a:t>
            </a:r>
            <a:r>
              <a:rPr lang="zh-CN" altLang="en-US" sz="2400" b="1" dirty="0">
                <a:latin typeface="+mn-lt"/>
                <a:ea typeface="+mn-ea"/>
              </a:rPr>
              <a:t>，而不会关心这些数据如何从数据库读取和写入数据库</a:t>
            </a:r>
            <a:r>
              <a:rPr lang="zh-CN" altLang="en-US" sz="2400" b="1" dirty="0" smtClean="0">
                <a:latin typeface="+mn-lt"/>
                <a:ea typeface="+mn-ea"/>
              </a:rPr>
              <a:t>，</a:t>
            </a:r>
            <a:endParaRPr lang="en-US" altLang="zh-CN" sz="2400" b="1" dirty="0" smtClean="0">
              <a:latin typeface="+mn-lt"/>
              <a:ea typeface="+mn-ea"/>
            </a:endParaRPr>
          </a:p>
          <a:p>
            <a:pPr marL="342900" indent="-342900" eaLnBrk="1" hangingPunct="1">
              <a:spcBef>
                <a:spcPct val="20000"/>
              </a:spcBef>
              <a:buClr>
                <a:schemeClr val="accent1"/>
              </a:buClr>
              <a:buSzPct val="50000"/>
              <a:buFont typeface="Wingdings 2" pitchFamily="18" charset="2"/>
              <a:buNone/>
              <a:defRPr/>
            </a:pPr>
            <a:r>
              <a:rPr lang="zh-CN" altLang="en-US" sz="2400" b="1" dirty="0" smtClean="0">
                <a:latin typeface="+mn-lt"/>
                <a:ea typeface="+mn-ea"/>
              </a:rPr>
              <a:t>所有</a:t>
            </a:r>
            <a:r>
              <a:rPr lang="zh-CN" altLang="en-US" sz="2400" b="1" dirty="0">
                <a:latin typeface="+mn-lt"/>
                <a:ea typeface="+mn-ea"/>
              </a:rPr>
              <a:t>这些操作则由复杂的数据驱动代码来完成。</a:t>
            </a:r>
          </a:p>
          <a:p>
            <a:pPr marL="342900" indent="-342900" eaLnBrk="1" hangingPunct="1">
              <a:spcBef>
                <a:spcPct val="20000"/>
              </a:spcBef>
              <a:buClr>
                <a:schemeClr val="accent1"/>
              </a:buClr>
              <a:buSzPct val="50000"/>
              <a:buFont typeface="Wingdings 2" pitchFamily="18" charset="2"/>
              <a:buChar char=""/>
              <a:defRPr/>
            </a:pPr>
            <a:endParaRPr lang="zh-CN" altLang="en-US" sz="3200" dirty="0">
              <a:latin typeface="+mn-lt"/>
              <a:ea typeface="+mn-ea"/>
            </a:endParaRPr>
          </a:p>
        </p:txBody>
      </p:sp>
      <p:sp>
        <p:nvSpPr>
          <p:cNvPr id="7" name="矩形 6"/>
          <p:cNvSpPr/>
          <p:nvPr/>
        </p:nvSpPr>
        <p:spPr>
          <a:xfrm>
            <a:off x="0" y="0"/>
            <a:ext cx="1415772" cy="461665"/>
          </a:xfrm>
          <a:prstGeom prst="rect">
            <a:avLst/>
          </a:prstGeom>
        </p:spPr>
        <p:style>
          <a:lnRef idx="3">
            <a:schemeClr val="lt1"/>
          </a:lnRef>
          <a:fillRef idx="1">
            <a:schemeClr val="accent2"/>
          </a:fillRef>
          <a:effectRef idx="1">
            <a:schemeClr val="accent2"/>
          </a:effectRef>
          <a:fontRef idx="minor">
            <a:schemeClr val="lt1"/>
          </a:fontRef>
        </p:style>
        <p:txBody>
          <a:bodyPr wrap="none">
            <a:spAutoFit/>
          </a:bodyPr>
          <a:lstStyle/>
          <a:p>
            <a:r>
              <a:rPr lang="zh-CN" altLang="en-US" dirty="0" smtClean="0"/>
              <a:t>数据管理</a:t>
            </a:r>
            <a:endParaRPr lang="zh-CN" altLang="en-US" dirty="0"/>
          </a:p>
        </p:txBody>
      </p:sp>
      <p:sp>
        <p:nvSpPr>
          <p:cNvPr id="8" name="矩形 7"/>
          <p:cNvSpPr/>
          <p:nvPr/>
        </p:nvSpPr>
        <p:spPr>
          <a:xfrm>
            <a:off x="76200" y="3429000"/>
            <a:ext cx="8915400" cy="2677656"/>
          </a:xfrm>
          <a:prstGeom prst="rect">
            <a:avLst/>
          </a:prstGeom>
        </p:spPr>
        <p:txBody>
          <a:bodyPr wrap="square">
            <a:spAutoFit/>
          </a:bodyPr>
          <a:lstStyle/>
          <a:p>
            <a:pPr marL="342900" indent="-342900" eaLnBrk="1" hangingPunct="1">
              <a:spcBef>
                <a:spcPct val="20000"/>
              </a:spcBef>
              <a:buClr>
                <a:schemeClr val="accent1"/>
              </a:buClr>
              <a:buSzPct val="50000"/>
              <a:buFont typeface="Wingdings 2" pitchFamily="18" charset="2"/>
              <a:buNone/>
              <a:defRPr/>
            </a:pPr>
            <a:r>
              <a:rPr lang="zh-CN" altLang="en-US" dirty="0" smtClean="0"/>
              <a:t>      数据库是用来存储和管理数据的，对于处理一系列有关联的信</a:t>
            </a:r>
            <a:endParaRPr lang="en-US" altLang="zh-CN" dirty="0" smtClean="0"/>
          </a:p>
          <a:p>
            <a:pPr marL="342900" indent="-342900" eaLnBrk="1" hangingPunct="1">
              <a:spcBef>
                <a:spcPct val="20000"/>
              </a:spcBef>
              <a:buClr>
                <a:schemeClr val="accent1"/>
              </a:buClr>
              <a:buSzPct val="50000"/>
              <a:buFont typeface="Wingdings 2" pitchFamily="18" charset="2"/>
              <a:buNone/>
              <a:defRPr/>
            </a:pPr>
            <a:r>
              <a:rPr lang="zh-CN" altLang="en-US" dirty="0" smtClean="0"/>
              <a:t>息商业软件来说，数据库技术特别有用。例如，一个销售计划包</a:t>
            </a:r>
            <a:endParaRPr lang="en-US" altLang="zh-CN" dirty="0" smtClean="0"/>
          </a:p>
          <a:p>
            <a:pPr marL="342900" indent="-342900" eaLnBrk="1" hangingPunct="1">
              <a:spcBef>
                <a:spcPct val="20000"/>
              </a:spcBef>
              <a:buClr>
                <a:schemeClr val="accent1"/>
              </a:buClr>
              <a:buSzPct val="50000"/>
              <a:buFont typeface="Wingdings 2" pitchFamily="18" charset="2"/>
              <a:buNone/>
              <a:defRPr/>
            </a:pPr>
            <a:r>
              <a:rPr lang="zh-CN" altLang="en-US" dirty="0" smtClean="0"/>
              <a:t>含一系列的客户清单、一系列的产品和一系列的销售业务，而销</a:t>
            </a:r>
            <a:endParaRPr lang="en-US" altLang="zh-CN" dirty="0" smtClean="0"/>
          </a:p>
          <a:p>
            <a:pPr marL="342900" indent="-342900" eaLnBrk="1" hangingPunct="1">
              <a:spcBef>
                <a:spcPct val="20000"/>
              </a:spcBef>
              <a:buClr>
                <a:schemeClr val="accent1"/>
              </a:buClr>
              <a:buSzPct val="50000"/>
              <a:buFont typeface="Wingdings 2" pitchFamily="18" charset="2"/>
              <a:buNone/>
              <a:defRPr/>
            </a:pPr>
            <a:r>
              <a:rPr lang="zh-CN" altLang="en-US" dirty="0" smtClean="0"/>
              <a:t>售业务的信息主要从客户清单和产品表中提取信息。而描述中信</a:t>
            </a:r>
            <a:endParaRPr lang="en-US" altLang="zh-CN" dirty="0" smtClean="0"/>
          </a:p>
          <a:p>
            <a:pPr marL="342900" indent="-342900" eaLnBrk="1" hangingPunct="1">
              <a:spcBef>
                <a:spcPct val="20000"/>
              </a:spcBef>
              <a:buClr>
                <a:schemeClr val="accent1"/>
              </a:buClr>
              <a:buSzPct val="50000"/>
              <a:buFont typeface="Wingdings 2" pitchFamily="18" charset="2"/>
              <a:buNone/>
              <a:defRPr/>
            </a:pPr>
            <a:r>
              <a:rPr lang="zh-CN" altLang="en-US" dirty="0" smtClean="0"/>
              <a:t>息类型的最好方式就是使用关系模型，诸如</a:t>
            </a:r>
            <a:r>
              <a:rPr lang="en-US" altLang="zh-CN" dirty="0" smtClean="0"/>
              <a:t>SQL Server</a:t>
            </a:r>
            <a:r>
              <a:rPr lang="zh-CN" altLang="en-US" dirty="0" smtClean="0"/>
              <a:t>、</a:t>
            </a:r>
            <a:r>
              <a:rPr lang="en-US" altLang="zh-CN" dirty="0" smtClean="0"/>
              <a:t>Oracel</a:t>
            </a:r>
            <a:r>
              <a:rPr lang="zh-CN" altLang="en-US" dirty="0" smtClean="0"/>
              <a:t>和</a:t>
            </a:r>
            <a:endParaRPr lang="en-US" altLang="zh-CN" dirty="0" smtClean="0"/>
          </a:p>
          <a:p>
            <a:pPr marL="342900" indent="-342900" eaLnBrk="1" hangingPunct="1">
              <a:spcBef>
                <a:spcPct val="20000"/>
              </a:spcBef>
              <a:buClr>
                <a:schemeClr val="accent1"/>
              </a:buClr>
              <a:buSzPct val="50000"/>
              <a:buFont typeface="Wingdings 2" pitchFamily="18" charset="2"/>
              <a:buNone/>
              <a:defRPr/>
            </a:pPr>
            <a:r>
              <a:rPr lang="en-US" altLang="zh-CN" dirty="0" smtClean="0"/>
              <a:t>Access</a:t>
            </a:r>
            <a:r>
              <a:rPr lang="zh-CN" altLang="en-US" dirty="0" smtClean="0"/>
              <a:t>都是建立在关系模型上的。</a:t>
            </a:r>
            <a:endParaRPr lang="en-US" altLang="zh-C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Text Box 5"/>
          <p:cNvSpPr txBox="1">
            <a:spLocks noChangeArrowheads="1"/>
          </p:cNvSpPr>
          <p:nvPr/>
        </p:nvSpPr>
        <p:spPr bwMode="auto">
          <a:xfrm>
            <a:off x="107950" y="188913"/>
            <a:ext cx="4970463" cy="457200"/>
          </a:xfrm>
          <a:prstGeom prst="rect">
            <a:avLst/>
          </a:prstGeom>
          <a:noFill/>
          <a:ln w="9525">
            <a:noFill/>
            <a:miter lim="800000"/>
            <a:headEnd/>
            <a:tailEnd/>
          </a:ln>
        </p:spPr>
        <p:txBody>
          <a:bodyPr>
            <a:spAutoFit/>
          </a:bodyPr>
          <a:lstStyle/>
          <a:p>
            <a:pPr eaLnBrk="1" hangingPunct="1">
              <a:spcBef>
                <a:spcPct val="50000"/>
              </a:spcBef>
            </a:pPr>
            <a:r>
              <a:rPr lang="en-US" altLang="zh-CN" sz="2400">
                <a:solidFill>
                  <a:schemeClr val="bg1"/>
                </a:solidFill>
              </a:rPr>
              <a:t>6.1 </a:t>
            </a:r>
            <a:r>
              <a:rPr lang="zh-CN" altLang="en-US" sz="2400">
                <a:solidFill>
                  <a:schemeClr val="bg1"/>
                </a:solidFill>
              </a:rPr>
              <a:t>一性回归</a:t>
            </a:r>
          </a:p>
        </p:txBody>
      </p:sp>
      <p:sp>
        <p:nvSpPr>
          <p:cNvPr id="6" name="文本占位符 2"/>
          <p:cNvSpPr txBox="1">
            <a:spLocks/>
          </p:cNvSpPr>
          <p:nvPr/>
        </p:nvSpPr>
        <p:spPr bwMode="auto">
          <a:xfrm>
            <a:off x="142875" y="609600"/>
            <a:ext cx="9001125" cy="1571625"/>
          </a:xfrm>
          <a:prstGeom prst="rect">
            <a:avLst/>
          </a:prstGeom>
          <a:noFill/>
          <a:ln w="9525">
            <a:noFill/>
            <a:miter lim="800000"/>
            <a:headEnd/>
            <a:tailEnd/>
          </a:ln>
        </p:spPr>
        <p:txBody>
          <a:bodyPr/>
          <a:lstStyle/>
          <a:p>
            <a:pPr marL="342900" indent="-342900" eaLnBrk="1" hangingPunct="1">
              <a:spcBef>
                <a:spcPct val="20000"/>
              </a:spcBef>
              <a:buClr>
                <a:schemeClr val="accent1"/>
              </a:buClr>
              <a:buSzPct val="50000"/>
              <a:buFont typeface="Wingdings 2" pitchFamily="18" charset="2"/>
              <a:buNone/>
              <a:defRPr/>
            </a:pPr>
            <a:r>
              <a:rPr lang="zh-CN" altLang="en-US" sz="2400" dirty="0">
                <a:latin typeface="+mn-lt"/>
                <a:ea typeface="+mn-ea"/>
              </a:rPr>
              <a:t>关系模型把信息划分为小而简洁的单元。例如，一条销售记录不</a:t>
            </a:r>
            <a:endParaRPr lang="en-US" altLang="zh-CN" sz="2400" dirty="0">
              <a:latin typeface="+mn-lt"/>
              <a:ea typeface="+mn-ea"/>
            </a:endParaRPr>
          </a:p>
          <a:p>
            <a:pPr marL="342900" indent="-342900" eaLnBrk="1" hangingPunct="1">
              <a:spcBef>
                <a:spcPct val="20000"/>
              </a:spcBef>
              <a:buClr>
                <a:schemeClr val="accent1"/>
              </a:buClr>
              <a:buSzPct val="50000"/>
              <a:buFont typeface="Wingdings 2" pitchFamily="18" charset="2"/>
              <a:buNone/>
              <a:defRPr/>
            </a:pPr>
            <a:r>
              <a:rPr lang="zh-CN" altLang="en-US" sz="2400" dirty="0">
                <a:latin typeface="+mn-lt"/>
                <a:ea typeface="+mn-ea"/>
              </a:rPr>
              <a:t>会</a:t>
            </a:r>
            <a:r>
              <a:rPr lang="zh-CN" altLang="en-US" sz="2400" dirty="0" smtClean="0">
                <a:latin typeface="+mn-lt"/>
                <a:ea typeface="+mn-ea"/>
              </a:rPr>
              <a:t>存储被</a:t>
            </a:r>
            <a:r>
              <a:rPr lang="zh-CN" altLang="en-US" sz="2400" dirty="0">
                <a:latin typeface="+mn-lt"/>
                <a:ea typeface="+mn-ea"/>
              </a:rPr>
              <a:t>销售的产品</a:t>
            </a:r>
            <a:r>
              <a:rPr lang="zh-CN" altLang="en-US" sz="2400" dirty="0" smtClean="0">
                <a:latin typeface="+mn-lt"/>
                <a:ea typeface="+mn-ea"/>
              </a:rPr>
              <a:t>的所有</a:t>
            </a:r>
            <a:r>
              <a:rPr lang="zh-CN" altLang="en-US" sz="2400" dirty="0">
                <a:latin typeface="+mn-lt"/>
                <a:ea typeface="+mn-ea"/>
              </a:rPr>
              <a:t>信息，而是仅仅存储产品的一个编码，</a:t>
            </a:r>
            <a:endParaRPr lang="en-US" altLang="zh-CN" sz="2400" dirty="0">
              <a:latin typeface="+mn-lt"/>
              <a:ea typeface="+mn-ea"/>
            </a:endParaRPr>
          </a:p>
          <a:p>
            <a:pPr marL="342900" indent="-342900" eaLnBrk="1" hangingPunct="1">
              <a:spcBef>
                <a:spcPct val="20000"/>
              </a:spcBef>
              <a:buClr>
                <a:schemeClr val="accent1"/>
              </a:buClr>
              <a:buSzPct val="50000"/>
              <a:buFont typeface="Wingdings 2" pitchFamily="18" charset="2"/>
              <a:buNone/>
              <a:defRPr/>
            </a:pPr>
            <a:r>
              <a:rPr lang="zh-CN" altLang="en-US" sz="2400" dirty="0">
                <a:latin typeface="+mn-lt"/>
                <a:ea typeface="+mn-ea"/>
              </a:rPr>
              <a:t>利用这个编码可以从产品表中获得所有有关产品的信息，如图：</a:t>
            </a:r>
            <a:endParaRPr lang="en-US" altLang="zh-CN" sz="2400" dirty="0">
              <a:latin typeface="+mn-lt"/>
              <a:ea typeface="+mn-ea"/>
            </a:endParaRPr>
          </a:p>
        </p:txBody>
      </p:sp>
      <p:pic>
        <p:nvPicPr>
          <p:cNvPr id="11269" name="图片 6"/>
          <p:cNvPicPr>
            <a:picLocks noChangeAspect="1" noChangeArrowheads="1"/>
          </p:cNvPicPr>
          <p:nvPr/>
        </p:nvPicPr>
        <p:blipFill>
          <a:blip r:embed="rId2" cstate="print"/>
          <a:srcRect/>
          <a:stretch>
            <a:fillRect/>
          </a:stretch>
        </p:blipFill>
        <p:spPr bwMode="auto">
          <a:xfrm>
            <a:off x="0" y="1981200"/>
            <a:ext cx="8821192" cy="4191000"/>
          </a:xfrm>
          <a:prstGeom prst="rect">
            <a:avLst/>
          </a:prstGeom>
          <a:noFill/>
          <a:ln w="9525">
            <a:noFill/>
            <a:miter lim="800000"/>
            <a:headEnd/>
            <a:tailEnd/>
          </a:ln>
        </p:spPr>
      </p:pic>
      <p:sp>
        <p:nvSpPr>
          <p:cNvPr id="8" name="矩形 7"/>
          <p:cNvSpPr/>
          <p:nvPr/>
        </p:nvSpPr>
        <p:spPr>
          <a:xfrm>
            <a:off x="0" y="0"/>
            <a:ext cx="1415772" cy="461665"/>
          </a:xfrm>
          <a:prstGeom prst="rect">
            <a:avLst/>
          </a:prstGeom>
        </p:spPr>
        <p:style>
          <a:lnRef idx="3">
            <a:schemeClr val="lt1"/>
          </a:lnRef>
          <a:fillRef idx="1">
            <a:schemeClr val="accent2"/>
          </a:fillRef>
          <a:effectRef idx="1">
            <a:schemeClr val="accent2"/>
          </a:effectRef>
          <a:fontRef idx="minor">
            <a:schemeClr val="lt1"/>
          </a:fontRef>
        </p:style>
        <p:txBody>
          <a:bodyPr wrap="none">
            <a:spAutoFit/>
          </a:bodyPr>
          <a:lstStyle/>
          <a:p>
            <a:r>
              <a:rPr lang="zh-CN" altLang="en-US" dirty="0" smtClean="0"/>
              <a:t>关系模型</a:t>
            </a:r>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Text Box 5"/>
          <p:cNvSpPr txBox="1">
            <a:spLocks noChangeArrowheads="1"/>
          </p:cNvSpPr>
          <p:nvPr/>
        </p:nvSpPr>
        <p:spPr bwMode="auto">
          <a:xfrm>
            <a:off x="107950" y="188913"/>
            <a:ext cx="4970463" cy="457200"/>
          </a:xfrm>
          <a:prstGeom prst="rect">
            <a:avLst/>
          </a:prstGeom>
          <a:noFill/>
          <a:ln w="9525">
            <a:noFill/>
            <a:miter lim="800000"/>
            <a:headEnd/>
            <a:tailEnd/>
          </a:ln>
        </p:spPr>
        <p:txBody>
          <a:bodyPr>
            <a:spAutoFit/>
          </a:bodyPr>
          <a:lstStyle/>
          <a:p>
            <a:pPr eaLnBrk="1" hangingPunct="1">
              <a:spcBef>
                <a:spcPct val="50000"/>
              </a:spcBef>
            </a:pPr>
            <a:r>
              <a:rPr lang="en-US" altLang="zh-CN" sz="2400">
                <a:solidFill>
                  <a:schemeClr val="bg1"/>
                </a:solidFill>
              </a:rPr>
              <a:t>6.1 </a:t>
            </a:r>
            <a:r>
              <a:rPr lang="zh-CN" altLang="en-US" sz="2400">
                <a:solidFill>
                  <a:schemeClr val="bg1"/>
                </a:solidFill>
              </a:rPr>
              <a:t>一性回归</a:t>
            </a:r>
          </a:p>
        </p:txBody>
      </p:sp>
      <p:sp>
        <p:nvSpPr>
          <p:cNvPr id="6" name="文本占位符 2"/>
          <p:cNvSpPr txBox="1">
            <a:spLocks/>
          </p:cNvSpPr>
          <p:nvPr/>
        </p:nvSpPr>
        <p:spPr bwMode="auto">
          <a:xfrm>
            <a:off x="0" y="609600"/>
            <a:ext cx="9286875" cy="3124200"/>
          </a:xfrm>
          <a:prstGeom prst="rect">
            <a:avLst/>
          </a:prstGeom>
          <a:noFill/>
          <a:ln w="9525">
            <a:noFill/>
            <a:miter lim="800000"/>
            <a:headEnd/>
            <a:tailEnd/>
          </a:ln>
        </p:spPr>
        <p:txBody>
          <a:bodyPr/>
          <a:lstStyle/>
          <a:p>
            <a:pPr marL="342900" indent="-342900" eaLnBrk="1" hangingPunct="1">
              <a:spcBef>
                <a:spcPct val="20000"/>
              </a:spcBef>
              <a:buClr>
                <a:schemeClr val="accent1"/>
              </a:buClr>
              <a:buSzPct val="50000"/>
              <a:buFont typeface="Wingdings 2" pitchFamily="18" charset="2"/>
              <a:buNone/>
              <a:defRPr/>
            </a:pPr>
            <a:r>
              <a:rPr lang="zh-CN" altLang="en-US" sz="2400" dirty="0">
                <a:latin typeface="+mn-ea"/>
              </a:rPr>
              <a:t>关系模型尽可能的划分尽可能</a:t>
            </a:r>
            <a:r>
              <a:rPr lang="zh-CN" altLang="en-US" sz="2400" dirty="0" smtClean="0">
                <a:latin typeface="+mn-ea"/>
              </a:rPr>
              <a:t>小</a:t>
            </a:r>
            <a:endParaRPr lang="en-US" altLang="zh-CN" sz="2400" dirty="0">
              <a:latin typeface="+mn-ea"/>
            </a:endParaRPr>
          </a:p>
          <a:p>
            <a:pPr marL="342900" indent="-342900" eaLnBrk="1" hangingPunct="1">
              <a:spcBef>
                <a:spcPct val="20000"/>
              </a:spcBef>
              <a:buClr>
                <a:schemeClr val="accent1"/>
              </a:buClr>
              <a:buSzPct val="50000"/>
              <a:buFont typeface="Arial" pitchFamily="34" charset="0"/>
              <a:buChar char="•"/>
              <a:defRPr/>
            </a:pPr>
            <a:r>
              <a:rPr lang="en-US" altLang="zh-CN" sz="2400" dirty="0" smtClean="0">
                <a:latin typeface="+mn-ea"/>
              </a:rPr>
              <a:t>1NF</a:t>
            </a:r>
            <a:r>
              <a:rPr lang="en-US" altLang="zh-CN" sz="2400" dirty="0">
                <a:latin typeface="+mn-ea"/>
              </a:rPr>
              <a:t>(</a:t>
            </a:r>
            <a:r>
              <a:rPr lang="zh-CN" altLang="en-US" sz="2400" dirty="0">
                <a:latin typeface="+mn-ea"/>
              </a:rPr>
              <a:t>无重复的列</a:t>
            </a:r>
            <a:r>
              <a:rPr lang="en-US" altLang="zh-CN" sz="2400" dirty="0">
                <a:latin typeface="+mn-ea"/>
              </a:rPr>
              <a:t>)</a:t>
            </a:r>
          </a:p>
          <a:p>
            <a:pPr marL="342900" indent="-342900" eaLnBrk="1" hangingPunct="1">
              <a:spcBef>
                <a:spcPct val="20000"/>
              </a:spcBef>
              <a:buClr>
                <a:schemeClr val="accent1"/>
              </a:buClr>
              <a:buSzPct val="50000"/>
              <a:buFont typeface="Arial" pitchFamily="34" charset="0"/>
              <a:buChar char="•"/>
              <a:defRPr/>
            </a:pPr>
            <a:r>
              <a:rPr lang="en-US" altLang="zh-CN" sz="2400" dirty="0" smtClean="0">
                <a:latin typeface="+mn-ea"/>
              </a:rPr>
              <a:t>2NF</a:t>
            </a:r>
            <a:r>
              <a:rPr lang="en-US" altLang="zh-CN" sz="2400" dirty="0">
                <a:latin typeface="+mn-ea"/>
              </a:rPr>
              <a:t>(</a:t>
            </a:r>
            <a:r>
              <a:rPr lang="zh-CN" altLang="en-US" sz="2400" dirty="0">
                <a:latin typeface="+mn-ea"/>
              </a:rPr>
              <a:t>在</a:t>
            </a:r>
            <a:r>
              <a:rPr lang="en-US" altLang="zh-CN" sz="2400" dirty="0">
                <a:latin typeface="+mn-ea"/>
              </a:rPr>
              <a:t>1NF</a:t>
            </a:r>
            <a:r>
              <a:rPr lang="zh-CN" altLang="en-US" sz="2400" dirty="0">
                <a:latin typeface="+mn-ea"/>
              </a:rPr>
              <a:t>的基础上消除了非主属性对码的部分函数依赖</a:t>
            </a:r>
            <a:r>
              <a:rPr lang="en-US" altLang="zh-CN" sz="2400" dirty="0">
                <a:latin typeface="+mn-ea"/>
              </a:rPr>
              <a:t>)</a:t>
            </a:r>
          </a:p>
          <a:p>
            <a:pPr marL="342900" indent="-342900" eaLnBrk="1" hangingPunct="1">
              <a:spcBef>
                <a:spcPct val="20000"/>
              </a:spcBef>
              <a:buClr>
                <a:schemeClr val="accent1"/>
              </a:buClr>
              <a:buSzPct val="50000"/>
              <a:buFont typeface="Arial" pitchFamily="34" charset="0"/>
              <a:buChar char="•"/>
              <a:defRPr/>
            </a:pPr>
            <a:r>
              <a:rPr lang="en-US" altLang="zh-CN" sz="2400" dirty="0" smtClean="0">
                <a:latin typeface="+mn-ea"/>
              </a:rPr>
              <a:t>3NF</a:t>
            </a:r>
            <a:r>
              <a:rPr lang="en-US" altLang="zh-CN" sz="2400" dirty="0">
                <a:latin typeface="+mn-ea"/>
              </a:rPr>
              <a:t>(</a:t>
            </a:r>
            <a:r>
              <a:rPr lang="zh-CN" altLang="en-US" sz="2400" dirty="0">
                <a:latin typeface="+mn-ea"/>
              </a:rPr>
              <a:t>在</a:t>
            </a:r>
            <a:r>
              <a:rPr lang="en-US" altLang="zh-CN" sz="2400" dirty="0">
                <a:latin typeface="+mn-ea"/>
              </a:rPr>
              <a:t>2NF</a:t>
            </a:r>
            <a:r>
              <a:rPr lang="zh-CN" altLang="en-US" sz="2400" dirty="0">
                <a:latin typeface="+mn-ea"/>
              </a:rPr>
              <a:t>的基础上消除了非主属性对主属性的传递函数依赖</a:t>
            </a:r>
            <a:r>
              <a:rPr lang="en-US" altLang="zh-CN" sz="2400" dirty="0">
                <a:latin typeface="+mn-ea"/>
              </a:rPr>
              <a:t>)</a:t>
            </a:r>
          </a:p>
          <a:p>
            <a:pPr marL="342900" indent="-342900" eaLnBrk="1" hangingPunct="1">
              <a:spcBef>
                <a:spcPct val="20000"/>
              </a:spcBef>
              <a:buClr>
                <a:schemeClr val="accent1"/>
              </a:buClr>
              <a:buSzPct val="50000"/>
              <a:buFont typeface="Arial" pitchFamily="34" charset="0"/>
              <a:buChar char="•"/>
              <a:defRPr/>
            </a:pPr>
            <a:r>
              <a:rPr lang="en-US" altLang="zh-CN" sz="2400" dirty="0" smtClean="0">
                <a:latin typeface="+mn-ea"/>
              </a:rPr>
              <a:t>BCNF</a:t>
            </a:r>
            <a:r>
              <a:rPr lang="en-US" altLang="zh-CN" sz="2400" dirty="0">
                <a:latin typeface="+mn-ea"/>
              </a:rPr>
              <a:t>(</a:t>
            </a:r>
            <a:r>
              <a:rPr lang="zh-CN" altLang="en-US" sz="2400" dirty="0">
                <a:latin typeface="+mn-ea"/>
              </a:rPr>
              <a:t>在</a:t>
            </a:r>
            <a:r>
              <a:rPr lang="en-US" altLang="zh-CN" sz="2400" dirty="0">
                <a:latin typeface="+mn-ea"/>
              </a:rPr>
              <a:t>3NF</a:t>
            </a:r>
            <a:r>
              <a:rPr lang="zh-CN" altLang="en-US" sz="2400" dirty="0">
                <a:latin typeface="+mn-ea"/>
              </a:rPr>
              <a:t>的基础上消除了非主属性的对主码子集的依赖</a:t>
            </a:r>
            <a:r>
              <a:rPr lang="en-US" altLang="zh-CN" sz="2400" dirty="0">
                <a:latin typeface="+mn-ea"/>
              </a:rPr>
              <a:t>)</a:t>
            </a:r>
          </a:p>
          <a:p>
            <a:pPr marL="342900" indent="-342900" eaLnBrk="1" hangingPunct="1">
              <a:spcBef>
                <a:spcPct val="20000"/>
              </a:spcBef>
              <a:buClr>
                <a:schemeClr val="accent1"/>
              </a:buClr>
              <a:buSzPct val="50000"/>
              <a:buFont typeface="Arial" pitchFamily="34" charset="0"/>
              <a:buChar char="•"/>
              <a:defRPr/>
            </a:pPr>
            <a:r>
              <a:rPr lang="en-US" altLang="zh-CN" sz="2400" dirty="0" smtClean="0">
                <a:latin typeface="+mn-ea"/>
              </a:rPr>
              <a:t>4NF</a:t>
            </a:r>
            <a:r>
              <a:rPr lang="en-US" altLang="zh-CN" sz="2400" dirty="0">
                <a:latin typeface="+mn-ea"/>
              </a:rPr>
              <a:t>(..)</a:t>
            </a:r>
          </a:p>
          <a:p>
            <a:pPr marL="342900" indent="-342900" eaLnBrk="1" hangingPunct="1">
              <a:spcBef>
                <a:spcPct val="20000"/>
              </a:spcBef>
              <a:buClr>
                <a:schemeClr val="accent1"/>
              </a:buClr>
              <a:buSzPct val="50000"/>
              <a:buFont typeface="Arial" pitchFamily="34" charset="0"/>
              <a:buChar char="•"/>
              <a:defRPr/>
            </a:pPr>
            <a:r>
              <a:rPr lang="en-US" altLang="zh-CN" sz="2400" dirty="0" smtClean="0">
                <a:latin typeface="+mn-ea"/>
              </a:rPr>
              <a:t>5NF</a:t>
            </a:r>
            <a:endParaRPr lang="en-US" altLang="zh-CN" dirty="0" smtClean="0">
              <a:latin typeface="+mn-ea"/>
            </a:endParaRPr>
          </a:p>
          <a:p>
            <a:pPr marL="342900" indent="-342900" eaLnBrk="1" hangingPunct="1">
              <a:spcBef>
                <a:spcPct val="20000"/>
              </a:spcBef>
              <a:buClr>
                <a:schemeClr val="accent1"/>
              </a:buClr>
              <a:buSzPct val="50000"/>
              <a:buFont typeface="Arial" pitchFamily="34" charset="0"/>
              <a:buChar char="•"/>
              <a:defRPr/>
            </a:pPr>
            <a:endParaRPr lang="en-US" altLang="zh-CN" i="1" dirty="0" smtClean="0"/>
          </a:p>
          <a:p>
            <a:pPr marL="342900" indent="-342900" eaLnBrk="1" hangingPunct="1">
              <a:spcBef>
                <a:spcPct val="20000"/>
              </a:spcBef>
              <a:buClr>
                <a:schemeClr val="accent1"/>
              </a:buClr>
              <a:buSzPct val="50000"/>
              <a:buFont typeface="Arial" pitchFamily="34" charset="0"/>
              <a:buChar char="•"/>
              <a:defRPr/>
            </a:pPr>
            <a:r>
              <a:rPr lang="zh-CN" altLang="en-US" i="1" dirty="0" smtClean="0"/>
              <a:t>电子商务网站</a:t>
            </a:r>
            <a:endParaRPr lang="en-US" altLang="zh-CN" i="1" dirty="0" smtClean="0"/>
          </a:p>
          <a:p>
            <a:pPr marL="342900" indent="-342900" eaLnBrk="1" hangingPunct="1">
              <a:spcBef>
                <a:spcPct val="20000"/>
              </a:spcBef>
              <a:buClr>
                <a:schemeClr val="accent1"/>
              </a:buClr>
              <a:buSzPct val="50000"/>
              <a:buFont typeface="Arial" pitchFamily="34" charset="0"/>
              <a:buChar char="•"/>
              <a:defRPr/>
            </a:pPr>
            <a:r>
              <a:rPr lang="zh-CN" altLang="en-US" i="1" dirty="0" smtClean="0"/>
              <a:t>搜索引擎</a:t>
            </a:r>
            <a:endParaRPr lang="en-US" altLang="zh-CN" i="1" dirty="0" smtClean="0"/>
          </a:p>
          <a:p>
            <a:pPr marL="342900" indent="-342900" eaLnBrk="1" hangingPunct="1">
              <a:spcBef>
                <a:spcPct val="20000"/>
              </a:spcBef>
              <a:buClr>
                <a:schemeClr val="accent1"/>
              </a:buClr>
              <a:buSzPct val="50000"/>
              <a:buFont typeface="Arial" pitchFamily="34" charset="0"/>
              <a:buChar char="•"/>
              <a:defRPr/>
            </a:pPr>
            <a:r>
              <a:rPr lang="zh-CN" altLang="en-US" i="1" dirty="0" smtClean="0"/>
              <a:t>知识库</a:t>
            </a:r>
            <a:endParaRPr lang="en-US" altLang="zh-CN" i="1" dirty="0" smtClean="0"/>
          </a:p>
          <a:p>
            <a:pPr marL="342900" indent="-342900" eaLnBrk="1" hangingPunct="1">
              <a:spcBef>
                <a:spcPct val="20000"/>
              </a:spcBef>
              <a:buClr>
                <a:schemeClr val="accent1"/>
              </a:buClr>
              <a:buSzPct val="50000"/>
              <a:buFont typeface="Arial" pitchFamily="34" charset="0"/>
              <a:buChar char="•"/>
              <a:defRPr/>
            </a:pPr>
            <a:r>
              <a:rPr lang="zh-CN" altLang="en-US" i="1" dirty="0" smtClean="0"/>
              <a:t>媒体网站</a:t>
            </a:r>
            <a:endParaRPr lang="en-US" altLang="zh-CN" i="1" dirty="0" smtClean="0"/>
          </a:p>
          <a:p>
            <a:pPr marL="342900" indent="-342900" eaLnBrk="1" hangingPunct="1">
              <a:spcBef>
                <a:spcPct val="20000"/>
              </a:spcBef>
              <a:buClr>
                <a:schemeClr val="accent1"/>
              </a:buClr>
              <a:buSzPct val="50000"/>
              <a:buFont typeface="Arial" pitchFamily="34" charset="0"/>
              <a:buChar char="•"/>
              <a:defRPr/>
            </a:pPr>
            <a:r>
              <a:rPr lang="zh-CN" altLang="en-US" i="1" dirty="0" smtClean="0"/>
              <a:t>大数据</a:t>
            </a:r>
            <a:r>
              <a:rPr lang="en-US" altLang="zh-CN" i="1" dirty="0" smtClean="0"/>
              <a:t>HBASE/HDFS</a:t>
            </a:r>
          </a:p>
          <a:p>
            <a:pPr marL="342900" indent="-342900" eaLnBrk="1" hangingPunct="1">
              <a:spcBef>
                <a:spcPct val="20000"/>
              </a:spcBef>
              <a:buClr>
                <a:schemeClr val="accent1"/>
              </a:buClr>
              <a:buSzPct val="50000"/>
              <a:buFont typeface="Arial" pitchFamily="34" charset="0"/>
              <a:buChar char="•"/>
              <a:defRPr/>
            </a:pPr>
            <a:endParaRPr lang="en-US" altLang="zh-CN" sz="2400" dirty="0">
              <a:latin typeface="+mn-ea"/>
            </a:endParaRPr>
          </a:p>
        </p:txBody>
      </p:sp>
      <p:sp>
        <p:nvSpPr>
          <p:cNvPr id="7" name="矩形 6"/>
          <p:cNvSpPr/>
          <p:nvPr/>
        </p:nvSpPr>
        <p:spPr>
          <a:xfrm>
            <a:off x="0" y="0"/>
            <a:ext cx="3262432" cy="461665"/>
          </a:xfrm>
          <a:prstGeom prst="rect">
            <a:avLst/>
          </a:prstGeom>
        </p:spPr>
        <p:style>
          <a:lnRef idx="3">
            <a:schemeClr val="lt1"/>
          </a:lnRef>
          <a:fillRef idx="1">
            <a:schemeClr val="accent2"/>
          </a:fillRef>
          <a:effectRef idx="1">
            <a:schemeClr val="accent2"/>
          </a:effectRef>
          <a:fontRef idx="minor">
            <a:schemeClr val="lt1"/>
          </a:fontRef>
        </p:style>
        <p:txBody>
          <a:bodyPr wrap="none">
            <a:spAutoFit/>
          </a:bodyPr>
          <a:lstStyle/>
          <a:p>
            <a:r>
              <a:rPr lang="zh-CN" altLang="en-US" dirty="0" smtClean="0"/>
              <a:t>关系模型的设计与应用</a:t>
            </a:r>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Text Box 5"/>
          <p:cNvSpPr txBox="1">
            <a:spLocks noChangeArrowheads="1"/>
          </p:cNvSpPr>
          <p:nvPr/>
        </p:nvSpPr>
        <p:spPr bwMode="auto">
          <a:xfrm>
            <a:off x="107950" y="188913"/>
            <a:ext cx="4970463" cy="457200"/>
          </a:xfrm>
          <a:prstGeom prst="rect">
            <a:avLst/>
          </a:prstGeom>
          <a:noFill/>
          <a:ln w="9525">
            <a:noFill/>
            <a:miter lim="800000"/>
            <a:headEnd/>
            <a:tailEnd/>
          </a:ln>
        </p:spPr>
        <p:txBody>
          <a:bodyPr>
            <a:spAutoFit/>
          </a:bodyPr>
          <a:lstStyle/>
          <a:p>
            <a:pPr eaLnBrk="1" hangingPunct="1">
              <a:spcBef>
                <a:spcPct val="50000"/>
              </a:spcBef>
            </a:pPr>
            <a:r>
              <a:rPr lang="en-US" altLang="zh-CN" sz="2400">
                <a:solidFill>
                  <a:schemeClr val="bg1"/>
                </a:solidFill>
              </a:rPr>
              <a:t>6.1 </a:t>
            </a:r>
            <a:r>
              <a:rPr lang="zh-CN" altLang="en-US" sz="2400">
                <a:solidFill>
                  <a:schemeClr val="bg1"/>
                </a:solidFill>
              </a:rPr>
              <a:t>一性回归</a:t>
            </a:r>
          </a:p>
        </p:txBody>
      </p:sp>
      <p:sp>
        <p:nvSpPr>
          <p:cNvPr id="6" name="文本占位符 2"/>
          <p:cNvSpPr txBox="1">
            <a:spLocks/>
          </p:cNvSpPr>
          <p:nvPr/>
        </p:nvSpPr>
        <p:spPr bwMode="auto">
          <a:xfrm>
            <a:off x="142875" y="785813"/>
            <a:ext cx="9001125" cy="6072187"/>
          </a:xfrm>
          <a:prstGeom prst="rect">
            <a:avLst/>
          </a:prstGeom>
          <a:noFill/>
          <a:ln w="9525">
            <a:noFill/>
            <a:miter lim="800000"/>
            <a:headEnd/>
            <a:tailEnd/>
          </a:ln>
        </p:spPr>
        <p:txBody>
          <a:bodyPr/>
          <a:lstStyle/>
          <a:p>
            <a:pPr marL="342900" indent="-342900" eaLnBrk="1" hangingPunct="1">
              <a:spcBef>
                <a:spcPct val="20000"/>
              </a:spcBef>
              <a:buClr>
                <a:schemeClr val="accent1"/>
              </a:buClr>
              <a:buSzPct val="50000"/>
              <a:buFont typeface="Wingdings 2" pitchFamily="18" charset="2"/>
              <a:buNone/>
              <a:defRPr/>
            </a:pPr>
            <a:r>
              <a:rPr lang="zh-CN" altLang="en-US" sz="2400" dirty="0">
                <a:latin typeface="+mn-lt"/>
                <a:ea typeface="+mn-ea"/>
              </a:rPr>
              <a:t>面向网络的应用系统开发，无论是</a:t>
            </a:r>
            <a:r>
              <a:rPr lang="en-US" altLang="zh-CN" sz="2400" dirty="0">
                <a:latin typeface="+mn-lt"/>
                <a:ea typeface="+mn-ea"/>
              </a:rPr>
              <a:t>B/S</a:t>
            </a:r>
            <a:r>
              <a:rPr lang="zh-CN" altLang="en-US" sz="2400" dirty="0">
                <a:latin typeface="+mn-lt"/>
                <a:ea typeface="+mn-ea"/>
              </a:rPr>
              <a:t>模式还是</a:t>
            </a:r>
            <a:r>
              <a:rPr lang="en-US" altLang="zh-CN" sz="2400" dirty="0">
                <a:latin typeface="+mn-lt"/>
                <a:ea typeface="+mn-ea"/>
              </a:rPr>
              <a:t>C/S</a:t>
            </a:r>
            <a:r>
              <a:rPr lang="zh-CN" altLang="en-US" sz="2400" dirty="0">
                <a:latin typeface="+mn-lt"/>
                <a:ea typeface="+mn-ea"/>
              </a:rPr>
              <a:t>模式系统，需</a:t>
            </a:r>
            <a:endParaRPr lang="en-US" altLang="zh-CN" sz="2400" dirty="0">
              <a:latin typeface="+mn-lt"/>
              <a:ea typeface="+mn-ea"/>
            </a:endParaRPr>
          </a:p>
          <a:p>
            <a:pPr marL="342900" indent="-342900" eaLnBrk="1" hangingPunct="1">
              <a:spcBef>
                <a:spcPct val="20000"/>
              </a:spcBef>
              <a:buClr>
                <a:schemeClr val="accent1"/>
              </a:buClr>
              <a:buSzPct val="50000"/>
              <a:buFont typeface="Wingdings 2" pitchFamily="18" charset="2"/>
              <a:buNone/>
              <a:defRPr/>
            </a:pPr>
            <a:r>
              <a:rPr lang="zh-CN" altLang="en-US" sz="2400" dirty="0">
                <a:latin typeface="+mn-lt"/>
                <a:ea typeface="+mn-ea"/>
              </a:rPr>
              <a:t>要考虑如下两个方面</a:t>
            </a:r>
            <a:r>
              <a:rPr lang="zh-CN" altLang="en-US" sz="2400" dirty="0" smtClean="0">
                <a:latin typeface="+mn-lt"/>
                <a:ea typeface="+mn-ea"/>
              </a:rPr>
              <a:t>：</a:t>
            </a:r>
            <a:endParaRPr lang="en-US" altLang="zh-CN" sz="2400" dirty="0">
              <a:latin typeface="+mn-lt"/>
              <a:ea typeface="+mn-ea"/>
            </a:endParaRPr>
          </a:p>
          <a:p>
            <a:pPr marL="342900" indent="-342900" eaLnBrk="1" hangingPunct="1">
              <a:spcBef>
                <a:spcPct val="20000"/>
              </a:spcBef>
              <a:buClr>
                <a:schemeClr val="accent1"/>
              </a:buClr>
              <a:buSzPct val="50000"/>
              <a:buFont typeface="Wingdings 2" pitchFamily="18" charset="2"/>
              <a:buNone/>
              <a:defRPr/>
            </a:pPr>
            <a:r>
              <a:rPr lang="en-US" altLang="zh-CN" sz="2400" dirty="0">
                <a:latin typeface="+mn-lt"/>
                <a:ea typeface="+mn-ea"/>
              </a:rPr>
              <a:t>1.</a:t>
            </a:r>
            <a:r>
              <a:rPr lang="zh-CN" altLang="en-US" sz="2400" dirty="0">
                <a:latin typeface="+mn-lt"/>
                <a:ea typeface="+mn-ea"/>
              </a:rPr>
              <a:t>规模问题：</a:t>
            </a:r>
            <a:endParaRPr lang="en-US" altLang="zh-CN" sz="2400" dirty="0">
              <a:latin typeface="+mn-lt"/>
              <a:ea typeface="+mn-ea"/>
            </a:endParaRPr>
          </a:p>
          <a:p>
            <a:pPr marL="1257300" lvl="2" indent="-342900" eaLnBrk="1" hangingPunct="1">
              <a:spcBef>
                <a:spcPct val="20000"/>
              </a:spcBef>
              <a:buClr>
                <a:schemeClr val="accent1"/>
              </a:buClr>
              <a:buSzPct val="50000"/>
              <a:buFont typeface="Wingdings" pitchFamily="2" charset="2"/>
              <a:buChar char="l"/>
              <a:defRPr/>
            </a:pPr>
            <a:r>
              <a:rPr lang="zh-CN" altLang="en-US" sz="2400" dirty="0">
                <a:latin typeface="+mn-lt"/>
                <a:ea typeface="+mn-ea"/>
              </a:rPr>
              <a:t>程序被访问的规模</a:t>
            </a:r>
            <a:endParaRPr lang="en-US" altLang="zh-CN" sz="2400" dirty="0">
              <a:latin typeface="+mn-lt"/>
              <a:ea typeface="+mn-ea"/>
            </a:endParaRPr>
          </a:p>
          <a:p>
            <a:pPr marL="1257300" lvl="2" indent="-342900" eaLnBrk="1" hangingPunct="1">
              <a:spcBef>
                <a:spcPct val="20000"/>
              </a:spcBef>
              <a:buClr>
                <a:schemeClr val="accent1"/>
              </a:buClr>
              <a:buSzPct val="50000"/>
              <a:buFont typeface="Wingdings" pitchFamily="2" charset="2"/>
              <a:buChar char="l"/>
              <a:defRPr/>
            </a:pPr>
            <a:r>
              <a:rPr lang="zh-CN" altLang="en-US" sz="2400" dirty="0">
                <a:latin typeface="+mn-lt"/>
                <a:ea typeface="+mn-ea"/>
              </a:rPr>
              <a:t>如果上千万人同时访问，则需要考虑到数据库连接等有限的资源问题</a:t>
            </a:r>
            <a:endParaRPr lang="en-US" altLang="zh-CN" sz="2400" dirty="0">
              <a:latin typeface="+mn-lt"/>
              <a:ea typeface="+mn-ea"/>
            </a:endParaRPr>
          </a:p>
          <a:p>
            <a:pPr marL="1257300" lvl="2" indent="-342900" eaLnBrk="1" hangingPunct="1">
              <a:spcBef>
                <a:spcPct val="20000"/>
              </a:spcBef>
              <a:buClr>
                <a:schemeClr val="accent1"/>
              </a:buClr>
              <a:buSzPct val="50000"/>
              <a:buFont typeface="Wingdings" pitchFamily="2" charset="2"/>
              <a:buChar char="l"/>
              <a:defRPr/>
            </a:pPr>
            <a:r>
              <a:rPr lang="zh-CN" altLang="en-US" sz="2400" dirty="0">
                <a:latin typeface="+mn-lt"/>
                <a:ea typeface="+mn-ea"/>
              </a:rPr>
              <a:t>一个人连接数据库几秒钟，很多人同时在线</a:t>
            </a:r>
            <a:r>
              <a:rPr lang="en-US" altLang="zh-CN" sz="2400" dirty="0" smtClean="0">
                <a:latin typeface="+mn-lt"/>
                <a:ea typeface="+mn-ea"/>
              </a:rPr>
              <a:t>…</a:t>
            </a:r>
          </a:p>
          <a:p>
            <a:pPr marL="1257300" lvl="2" indent="-342900" eaLnBrk="1" hangingPunct="1">
              <a:spcBef>
                <a:spcPct val="20000"/>
              </a:spcBef>
              <a:buClr>
                <a:schemeClr val="accent1"/>
              </a:buClr>
              <a:buSzPct val="50000"/>
              <a:buFont typeface="Wingdings" pitchFamily="2" charset="2"/>
              <a:buChar char="l"/>
              <a:defRPr/>
            </a:pPr>
            <a:endParaRPr lang="en-US" altLang="zh-CN" sz="2400" dirty="0">
              <a:latin typeface="+mn-lt"/>
              <a:ea typeface="+mn-ea"/>
            </a:endParaRPr>
          </a:p>
          <a:p>
            <a:pPr marL="342900" indent="-342900" eaLnBrk="1" hangingPunct="1">
              <a:spcBef>
                <a:spcPct val="20000"/>
              </a:spcBef>
              <a:buClr>
                <a:schemeClr val="accent1"/>
              </a:buClr>
              <a:buSzPct val="50000"/>
              <a:defRPr/>
            </a:pPr>
            <a:r>
              <a:rPr lang="en-US" altLang="zh-CN" sz="2400" dirty="0">
                <a:latin typeface="+mn-lt"/>
                <a:ea typeface="+mn-ea"/>
              </a:rPr>
              <a:t>2.</a:t>
            </a:r>
            <a:r>
              <a:rPr lang="zh-CN" altLang="en-US" sz="2400" dirty="0">
                <a:latin typeface="+mn-lt"/>
                <a:ea typeface="+mn-ea"/>
              </a:rPr>
              <a:t>状态问题：</a:t>
            </a:r>
            <a:endParaRPr lang="en-US" altLang="zh-CN" sz="2400" dirty="0">
              <a:latin typeface="+mn-lt"/>
              <a:ea typeface="+mn-ea"/>
            </a:endParaRPr>
          </a:p>
          <a:p>
            <a:pPr marL="1257300" lvl="2" indent="-342900" eaLnBrk="1" hangingPunct="1">
              <a:spcBef>
                <a:spcPct val="20000"/>
              </a:spcBef>
              <a:buClr>
                <a:schemeClr val="accent1"/>
              </a:buClr>
              <a:buSzPct val="50000"/>
              <a:buFont typeface="Wingdings" pitchFamily="2" charset="2"/>
              <a:buChar char="l"/>
              <a:defRPr/>
            </a:pPr>
            <a:r>
              <a:rPr lang="en-US" altLang="zh-CN" dirty="0" smtClean="0">
                <a:latin typeface="+mn-lt"/>
              </a:rPr>
              <a:t>Web</a:t>
            </a:r>
            <a:r>
              <a:rPr lang="zh-CN" altLang="en-US" dirty="0" smtClean="0">
                <a:latin typeface="+mn-lt"/>
              </a:rPr>
              <a:t>应用程序需要在单一请求中执行所有工作</a:t>
            </a:r>
            <a:endParaRPr lang="en-US" altLang="zh-CN" dirty="0" smtClean="0">
              <a:latin typeface="+mn-lt"/>
            </a:endParaRPr>
          </a:p>
          <a:p>
            <a:pPr marL="1257300" lvl="2" indent="-342900" eaLnBrk="1" hangingPunct="1">
              <a:spcBef>
                <a:spcPct val="20000"/>
              </a:spcBef>
              <a:buClr>
                <a:schemeClr val="accent1"/>
              </a:buClr>
              <a:buSzPct val="50000"/>
              <a:buFont typeface="Wingdings" pitchFamily="2" charset="2"/>
              <a:buChar char="l"/>
              <a:defRPr/>
            </a:pPr>
            <a:r>
              <a:rPr lang="en-US" altLang="zh-CN" sz="2400" dirty="0" smtClean="0">
                <a:latin typeface="+mn-lt"/>
                <a:ea typeface="+mn-ea"/>
              </a:rPr>
              <a:t>HTTP</a:t>
            </a:r>
            <a:r>
              <a:rPr lang="zh-CN" altLang="en-US" sz="2400" dirty="0">
                <a:latin typeface="+mn-lt"/>
                <a:ea typeface="+mn-ea"/>
              </a:rPr>
              <a:t>协议是一个无状态</a:t>
            </a:r>
            <a:r>
              <a:rPr lang="zh-CN" altLang="en-US" sz="2400" dirty="0" smtClean="0">
                <a:latin typeface="+mn-lt"/>
                <a:ea typeface="+mn-ea"/>
              </a:rPr>
              <a:t>协议，最典型的请求：</a:t>
            </a:r>
            <a:r>
              <a:rPr lang="en-US" altLang="zh-CN" sz="2400" dirty="0" smtClean="0">
                <a:latin typeface="+mn-lt"/>
                <a:ea typeface="+mn-ea"/>
              </a:rPr>
              <a:t>connect(), read(), print(), close().   </a:t>
            </a:r>
            <a:endParaRPr lang="en-US" altLang="zh-CN" sz="2400" dirty="0">
              <a:latin typeface="+mn-lt"/>
              <a:ea typeface="+mn-ea"/>
            </a:endParaRPr>
          </a:p>
          <a:p>
            <a:pPr marL="1257300" lvl="2" indent="-342900" eaLnBrk="1" hangingPunct="1">
              <a:spcBef>
                <a:spcPct val="20000"/>
              </a:spcBef>
              <a:buClr>
                <a:schemeClr val="accent1"/>
              </a:buClr>
              <a:buSzPct val="50000"/>
              <a:buFont typeface="Wingdings" pitchFamily="2" charset="2"/>
              <a:buChar char="l"/>
              <a:defRPr/>
            </a:pPr>
            <a:r>
              <a:rPr lang="en-US" altLang="zh-CN" dirty="0" err="1" smtClean="0">
                <a:latin typeface="+mn-lt"/>
              </a:rPr>
              <a:t>Modifty</a:t>
            </a:r>
            <a:r>
              <a:rPr lang="en-US" altLang="zh-CN" dirty="0" smtClean="0">
                <a:latin typeface="+mn-lt"/>
              </a:rPr>
              <a:t>()? </a:t>
            </a:r>
            <a:r>
              <a:rPr lang="zh-CN" altLang="en-US" dirty="0" smtClean="0">
                <a:latin typeface="+mn-lt"/>
              </a:rPr>
              <a:t>修改</a:t>
            </a:r>
            <a:r>
              <a:rPr lang="zh-CN" altLang="en-US" dirty="0">
                <a:latin typeface="+mn-lt"/>
              </a:rPr>
              <a:t>数据</a:t>
            </a:r>
            <a:r>
              <a:rPr lang="zh-CN" altLang="en-US" sz="2400" dirty="0">
                <a:latin typeface="+mn-lt"/>
                <a:ea typeface="+mn-ea"/>
              </a:rPr>
              <a:t>，变得比较</a:t>
            </a:r>
            <a:r>
              <a:rPr lang="zh-CN" altLang="en-US" sz="2400" dirty="0" smtClean="0">
                <a:latin typeface="+mn-lt"/>
                <a:ea typeface="+mn-ea"/>
              </a:rPr>
              <a:t>困难</a:t>
            </a:r>
            <a:r>
              <a:rPr lang="en-US" altLang="zh-CN" sz="2400" dirty="0" smtClean="0">
                <a:latin typeface="+mn-lt"/>
                <a:ea typeface="+mn-ea"/>
              </a:rPr>
              <a:t>.</a:t>
            </a:r>
            <a:r>
              <a:rPr lang="en-US" altLang="zh-CN" sz="2400" dirty="0">
                <a:latin typeface="+mn-lt"/>
                <a:ea typeface="+mn-ea"/>
              </a:rPr>
              <a:t/>
            </a:r>
            <a:br>
              <a:rPr lang="en-US" altLang="zh-CN" sz="2400" dirty="0">
                <a:latin typeface="+mn-lt"/>
                <a:ea typeface="+mn-ea"/>
              </a:rPr>
            </a:br>
            <a:endParaRPr lang="en-US" altLang="zh-CN" sz="2400" dirty="0">
              <a:latin typeface="+mn-lt"/>
              <a:ea typeface="+mn-ea"/>
            </a:endParaRPr>
          </a:p>
          <a:p>
            <a:pPr marL="342900" indent="-342900" eaLnBrk="1" hangingPunct="1">
              <a:spcBef>
                <a:spcPct val="20000"/>
              </a:spcBef>
              <a:buClr>
                <a:schemeClr val="accent1"/>
              </a:buClr>
              <a:buSzPct val="50000"/>
              <a:buFont typeface="Wingdings 2" pitchFamily="18" charset="2"/>
              <a:buNone/>
              <a:defRPr/>
            </a:pPr>
            <a:r>
              <a:rPr lang="en-US" altLang="zh-CN" sz="2400" dirty="0">
                <a:latin typeface="+mn-lt"/>
                <a:ea typeface="+mn-ea"/>
              </a:rPr>
              <a:t>      </a:t>
            </a:r>
          </a:p>
          <a:p>
            <a:pPr marL="342900" indent="-342900" eaLnBrk="1" hangingPunct="1">
              <a:spcBef>
                <a:spcPct val="20000"/>
              </a:spcBef>
              <a:buClr>
                <a:schemeClr val="accent1"/>
              </a:buClr>
              <a:buSzPct val="50000"/>
              <a:buFont typeface="Wingdings 2" pitchFamily="18" charset="2"/>
              <a:buNone/>
              <a:defRPr/>
            </a:pPr>
            <a:endParaRPr lang="en-US" altLang="zh-CN" sz="2400" dirty="0">
              <a:latin typeface="+mn-lt"/>
              <a:ea typeface="+mn-ea"/>
            </a:endParaRPr>
          </a:p>
        </p:txBody>
      </p:sp>
      <p:sp>
        <p:nvSpPr>
          <p:cNvPr id="7" name="矩形 6"/>
          <p:cNvSpPr/>
          <p:nvPr/>
        </p:nvSpPr>
        <p:spPr>
          <a:xfrm>
            <a:off x="0" y="0"/>
            <a:ext cx="1415772" cy="461665"/>
          </a:xfrm>
          <a:prstGeom prst="rect">
            <a:avLst/>
          </a:prstGeom>
        </p:spPr>
        <p:style>
          <a:lnRef idx="3">
            <a:schemeClr val="lt1"/>
          </a:lnRef>
          <a:fillRef idx="1">
            <a:schemeClr val="accent2"/>
          </a:fillRef>
          <a:effectRef idx="1">
            <a:schemeClr val="accent2"/>
          </a:effectRef>
          <a:fontRef idx="minor">
            <a:schemeClr val="lt1"/>
          </a:fontRef>
        </p:style>
        <p:txBody>
          <a:bodyPr wrap="none">
            <a:spAutoFit/>
          </a:bodyPr>
          <a:lstStyle/>
          <a:p>
            <a:r>
              <a:rPr lang="zh-CN" altLang="en-US" dirty="0" smtClean="0"/>
              <a:t>数据访问</a:t>
            </a:r>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p:cNvSpPr txBox="1"/>
          <p:nvPr/>
        </p:nvSpPr>
        <p:spPr>
          <a:xfrm>
            <a:off x="762000" y="2514600"/>
            <a:ext cx="7941148" cy="646331"/>
          </a:xfrm>
          <a:prstGeom prst="rect">
            <a:avLst/>
          </a:prstGeom>
          <a:noFill/>
        </p:spPr>
        <p:txBody>
          <a:bodyPr wrap="none" rtlCol="0">
            <a:spAutoFit/>
          </a:bodyPr>
          <a:lstStyle/>
          <a:p>
            <a:r>
              <a:rPr lang="zh-CN" altLang="en-US" sz="3600" dirty="0" smtClean="0"/>
              <a:t>实验</a:t>
            </a:r>
            <a:r>
              <a:rPr lang="en-US" altLang="zh-CN" sz="3600" dirty="0" smtClean="0"/>
              <a:t>1</a:t>
            </a:r>
            <a:r>
              <a:rPr lang="zh-CN" altLang="en-US" sz="3600" dirty="0" smtClean="0"/>
              <a:t>：用</a:t>
            </a:r>
            <a:r>
              <a:rPr lang="en-US" altLang="zh-CN" sz="3600" dirty="0" smtClean="0"/>
              <a:t>Visual Studio</a:t>
            </a:r>
            <a:r>
              <a:rPr lang="zh-CN" altLang="en-US" sz="3600" dirty="0" smtClean="0"/>
              <a:t>访问</a:t>
            </a:r>
            <a:r>
              <a:rPr lang="en-US" altLang="zh-CN" sz="3600" dirty="0" smtClean="0"/>
              <a:t>SQL</a:t>
            </a:r>
            <a:r>
              <a:rPr lang="zh-CN" altLang="en-US" sz="3600" dirty="0" smtClean="0"/>
              <a:t>数据库</a:t>
            </a:r>
            <a:endParaRPr lang="zh-CN" altLang="en-US" sz="36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a:stretch>
            <a:fillRect/>
          </a:stretch>
        </p:blipFill>
        <p:spPr bwMode="auto">
          <a:xfrm>
            <a:off x="0" y="914400"/>
            <a:ext cx="8975610" cy="5410200"/>
          </a:xfrm>
          <a:prstGeom prst="rect">
            <a:avLst/>
          </a:prstGeom>
          <a:noFill/>
          <a:ln w="9525">
            <a:noFill/>
            <a:miter lim="800000"/>
            <a:headEnd/>
            <a:tailEnd/>
          </a:ln>
        </p:spPr>
      </p:pic>
      <p:sp>
        <p:nvSpPr>
          <p:cNvPr id="4" name="矩形 3"/>
          <p:cNvSpPr/>
          <p:nvPr/>
        </p:nvSpPr>
        <p:spPr>
          <a:xfrm>
            <a:off x="0" y="0"/>
            <a:ext cx="2089033"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a:spAutoFit/>
          </a:bodyPr>
          <a:lstStyle/>
          <a:p>
            <a:r>
              <a:rPr lang="en-US" altLang="zh-CN" dirty="0" smtClean="0"/>
              <a:t>Tip: </a:t>
            </a:r>
            <a:r>
              <a:rPr lang="zh-CN" altLang="en-US" dirty="0" smtClean="0"/>
              <a:t>数据格式</a:t>
            </a:r>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Text Box 5"/>
          <p:cNvSpPr txBox="1">
            <a:spLocks noChangeArrowheads="1"/>
          </p:cNvSpPr>
          <p:nvPr/>
        </p:nvSpPr>
        <p:spPr bwMode="auto">
          <a:xfrm>
            <a:off x="107950" y="188913"/>
            <a:ext cx="4970463" cy="457200"/>
          </a:xfrm>
          <a:prstGeom prst="rect">
            <a:avLst/>
          </a:prstGeom>
          <a:noFill/>
          <a:ln w="9525">
            <a:noFill/>
            <a:miter lim="800000"/>
            <a:headEnd/>
            <a:tailEnd/>
          </a:ln>
        </p:spPr>
        <p:txBody>
          <a:bodyPr>
            <a:spAutoFit/>
          </a:bodyPr>
          <a:lstStyle/>
          <a:p>
            <a:pPr eaLnBrk="1" hangingPunct="1">
              <a:spcBef>
                <a:spcPct val="50000"/>
              </a:spcBef>
            </a:pPr>
            <a:r>
              <a:rPr lang="en-US" altLang="zh-CN" sz="2400">
                <a:solidFill>
                  <a:schemeClr val="bg1"/>
                </a:solidFill>
              </a:rPr>
              <a:t>6.1 </a:t>
            </a:r>
            <a:r>
              <a:rPr lang="zh-CN" altLang="en-US" sz="2400">
                <a:solidFill>
                  <a:schemeClr val="bg1"/>
                </a:solidFill>
              </a:rPr>
              <a:t>一性回归</a:t>
            </a:r>
          </a:p>
        </p:txBody>
      </p:sp>
      <p:sp>
        <p:nvSpPr>
          <p:cNvPr id="6" name="文本占位符 2"/>
          <p:cNvSpPr txBox="1">
            <a:spLocks/>
          </p:cNvSpPr>
          <p:nvPr/>
        </p:nvSpPr>
        <p:spPr bwMode="auto">
          <a:xfrm>
            <a:off x="0" y="1600200"/>
            <a:ext cx="9001125" cy="3481387"/>
          </a:xfrm>
          <a:prstGeom prst="rect">
            <a:avLst/>
          </a:prstGeom>
          <a:noFill/>
          <a:ln w="9525">
            <a:noFill/>
            <a:miter lim="800000"/>
            <a:headEnd/>
            <a:tailEnd/>
          </a:ln>
        </p:spPr>
        <p:txBody>
          <a:bodyPr/>
          <a:lstStyle/>
          <a:p>
            <a:pPr marL="342900" indent="-342900" eaLnBrk="1" hangingPunct="1">
              <a:spcBef>
                <a:spcPct val="20000"/>
              </a:spcBef>
              <a:buClr>
                <a:schemeClr val="accent1"/>
              </a:buClr>
              <a:buSzPct val="50000"/>
              <a:buFont typeface="Wingdings 2" pitchFamily="18" charset="2"/>
              <a:buNone/>
              <a:defRPr/>
            </a:pPr>
            <a:r>
              <a:rPr lang="zh-CN" altLang="en-US" sz="2400" dirty="0">
                <a:latin typeface="+mn-lt"/>
                <a:ea typeface="+mn-ea"/>
              </a:rPr>
              <a:t>对数据库中的数据操作都是通过</a:t>
            </a:r>
            <a:r>
              <a:rPr lang="en-US" altLang="zh-CN" sz="2400" dirty="0">
                <a:latin typeface="+mn-lt"/>
                <a:ea typeface="+mn-ea"/>
              </a:rPr>
              <a:t>SQL</a:t>
            </a:r>
            <a:r>
              <a:rPr lang="zh-CN" altLang="en-US" sz="2400" dirty="0">
                <a:latin typeface="+mn-lt"/>
                <a:ea typeface="+mn-ea"/>
              </a:rPr>
              <a:t>语句来完成的，因此程序员有</a:t>
            </a:r>
            <a:endParaRPr lang="en-US" altLang="zh-CN" sz="2400" dirty="0">
              <a:latin typeface="+mn-lt"/>
              <a:ea typeface="+mn-ea"/>
            </a:endParaRPr>
          </a:p>
          <a:p>
            <a:pPr marL="342900" indent="-342900" eaLnBrk="1" hangingPunct="1">
              <a:spcBef>
                <a:spcPct val="20000"/>
              </a:spcBef>
              <a:buClr>
                <a:schemeClr val="accent1"/>
              </a:buClr>
              <a:buSzPct val="50000"/>
              <a:buFont typeface="Wingdings 2" pitchFamily="18" charset="2"/>
              <a:buNone/>
              <a:defRPr/>
            </a:pPr>
            <a:r>
              <a:rPr lang="zh-CN" altLang="en-US" sz="2400" dirty="0">
                <a:latin typeface="+mn-lt"/>
                <a:ea typeface="+mn-ea"/>
              </a:rPr>
              <a:t>必要了解最基本的</a:t>
            </a:r>
            <a:r>
              <a:rPr lang="en-US" altLang="zh-CN" sz="2400" dirty="0">
                <a:latin typeface="+mn-lt"/>
                <a:ea typeface="+mn-ea"/>
              </a:rPr>
              <a:t>SQL </a:t>
            </a:r>
            <a:r>
              <a:rPr lang="zh-CN" altLang="en-US" sz="2400" dirty="0">
                <a:latin typeface="+mn-lt"/>
                <a:ea typeface="+mn-ea"/>
              </a:rPr>
              <a:t>命令语句。</a:t>
            </a:r>
            <a:endParaRPr lang="en-US" altLang="zh-CN" sz="2400" dirty="0">
              <a:latin typeface="+mn-lt"/>
              <a:ea typeface="+mn-ea"/>
            </a:endParaRPr>
          </a:p>
          <a:p>
            <a:pPr marL="342900" indent="-342900" eaLnBrk="1" hangingPunct="1">
              <a:spcBef>
                <a:spcPct val="20000"/>
              </a:spcBef>
              <a:buClr>
                <a:schemeClr val="accent1"/>
              </a:buClr>
              <a:buSzPct val="50000"/>
              <a:buFont typeface="Wingdings 2" pitchFamily="18" charset="2"/>
              <a:buNone/>
              <a:defRPr/>
            </a:pPr>
            <a:endParaRPr lang="en-US" altLang="zh-CN" sz="2400" dirty="0">
              <a:latin typeface="+mn-lt"/>
              <a:ea typeface="+mn-ea"/>
            </a:endParaRPr>
          </a:p>
          <a:p>
            <a:pPr marL="457200" indent="-457200" eaLnBrk="1" hangingPunct="1">
              <a:spcBef>
                <a:spcPct val="20000"/>
              </a:spcBef>
              <a:buClr>
                <a:schemeClr val="accent1"/>
              </a:buClr>
              <a:buSzPct val="50000"/>
              <a:buFont typeface="Wingdings 2" pitchFamily="18" charset="2"/>
              <a:buAutoNum type="arabicPeriod"/>
              <a:defRPr/>
            </a:pPr>
            <a:r>
              <a:rPr lang="zh-CN" altLang="en-US" sz="2400" dirty="0">
                <a:latin typeface="+mn-lt"/>
                <a:ea typeface="+mn-ea"/>
              </a:rPr>
              <a:t>查询 </a:t>
            </a:r>
            <a:r>
              <a:rPr lang="zh-CN" altLang="en-US" dirty="0" smtClean="0"/>
              <a:t>“ </a:t>
            </a:r>
            <a:r>
              <a:rPr lang="en-US" altLang="zh-CN" sz="2400" dirty="0" smtClean="0">
                <a:latin typeface="+mn-lt"/>
                <a:ea typeface="+mn-ea"/>
              </a:rPr>
              <a:t>SELECT  </a:t>
            </a:r>
            <a:r>
              <a:rPr lang="en-US" altLang="zh-CN" sz="2400" dirty="0">
                <a:latin typeface="+mn-lt"/>
                <a:ea typeface="+mn-ea"/>
              </a:rPr>
              <a:t>*[</a:t>
            </a:r>
            <a:r>
              <a:rPr lang="zh-CN" altLang="en-US" sz="2400" dirty="0">
                <a:latin typeface="+mn-lt"/>
                <a:ea typeface="+mn-ea"/>
              </a:rPr>
              <a:t>列名</a:t>
            </a:r>
            <a:r>
              <a:rPr lang="en-US" altLang="zh-CN" sz="2400" dirty="0">
                <a:latin typeface="+mn-lt"/>
                <a:ea typeface="+mn-ea"/>
              </a:rPr>
              <a:t>] FROM  </a:t>
            </a:r>
            <a:r>
              <a:rPr lang="zh-CN" altLang="en-US" sz="2400" dirty="0">
                <a:latin typeface="+mn-lt"/>
                <a:ea typeface="+mn-ea"/>
              </a:rPr>
              <a:t>表</a:t>
            </a:r>
            <a:r>
              <a:rPr lang="zh-CN" altLang="en-US" sz="2400" dirty="0" smtClean="0">
                <a:latin typeface="+mn-lt"/>
                <a:ea typeface="+mn-ea"/>
              </a:rPr>
              <a:t>名</a:t>
            </a:r>
            <a:r>
              <a:rPr lang="zh-CN" altLang="en-US" dirty="0" smtClean="0"/>
              <a:t>”</a:t>
            </a:r>
            <a:r>
              <a:rPr lang="en-US" altLang="zh-CN" sz="2400" dirty="0" smtClean="0">
                <a:latin typeface="+mn-lt"/>
                <a:ea typeface="+mn-ea"/>
              </a:rPr>
              <a:t> </a:t>
            </a:r>
            <a:endParaRPr lang="en-US" altLang="zh-CN" sz="2400" dirty="0">
              <a:latin typeface="+mn-lt"/>
              <a:ea typeface="+mn-ea"/>
            </a:endParaRPr>
          </a:p>
          <a:p>
            <a:pPr marL="457200" indent="-457200" eaLnBrk="1" hangingPunct="1">
              <a:spcBef>
                <a:spcPct val="20000"/>
              </a:spcBef>
              <a:buClr>
                <a:schemeClr val="accent1"/>
              </a:buClr>
              <a:buSzPct val="50000"/>
              <a:buFont typeface="Wingdings 2" pitchFamily="18" charset="2"/>
              <a:buAutoNum type="arabicPeriod"/>
              <a:defRPr/>
            </a:pPr>
            <a:r>
              <a:rPr lang="zh-CN" altLang="en-US" sz="2400" dirty="0">
                <a:latin typeface="+mn-lt"/>
                <a:ea typeface="+mn-ea"/>
              </a:rPr>
              <a:t>插入</a:t>
            </a:r>
            <a:r>
              <a:rPr lang="en-US" altLang="zh-CN" sz="2400" dirty="0">
                <a:latin typeface="+mn-lt"/>
                <a:ea typeface="+mn-ea"/>
              </a:rPr>
              <a:t> </a:t>
            </a:r>
            <a:r>
              <a:rPr lang="zh-CN" altLang="en-US" sz="2400" dirty="0" smtClean="0">
                <a:latin typeface="+mn-lt"/>
                <a:ea typeface="+mn-ea"/>
              </a:rPr>
              <a:t>“</a:t>
            </a:r>
            <a:r>
              <a:rPr lang="en-US" altLang="zh-CN" dirty="0" smtClean="0">
                <a:latin typeface="+mn-lt"/>
              </a:rPr>
              <a:t>INSERT INTO </a:t>
            </a:r>
            <a:r>
              <a:rPr lang="zh-CN" altLang="en-US" dirty="0" smtClean="0">
                <a:latin typeface="+mn-lt"/>
              </a:rPr>
              <a:t>表名称 </a:t>
            </a:r>
            <a:r>
              <a:rPr lang="en-US" altLang="zh-CN" dirty="0" smtClean="0">
                <a:latin typeface="+mn-lt"/>
              </a:rPr>
              <a:t>VALUES (</a:t>
            </a:r>
            <a:r>
              <a:rPr lang="zh-CN" altLang="en-US" dirty="0" smtClean="0">
                <a:latin typeface="+mn-lt"/>
              </a:rPr>
              <a:t>值</a:t>
            </a:r>
            <a:r>
              <a:rPr lang="en-US" altLang="zh-CN" dirty="0" smtClean="0">
                <a:latin typeface="+mn-lt"/>
              </a:rPr>
              <a:t>1, </a:t>
            </a:r>
            <a:r>
              <a:rPr lang="zh-CN" altLang="en-US" dirty="0" smtClean="0">
                <a:latin typeface="+mn-lt"/>
              </a:rPr>
              <a:t>值</a:t>
            </a:r>
            <a:r>
              <a:rPr lang="en-US" altLang="zh-CN" dirty="0" smtClean="0">
                <a:latin typeface="+mn-lt"/>
              </a:rPr>
              <a:t>2,....)</a:t>
            </a:r>
            <a:r>
              <a:rPr lang="zh-CN" altLang="en-US" dirty="0" smtClean="0">
                <a:latin typeface="+mn-lt"/>
              </a:rPr>
              <a:t>”</a:t>
            </a:r>
            <a:endParaRPr lang="en-US" altLang="zh-CN" dirty="0">
              <a:latin typeface="+mn-lt"/>
            </a:endParaRPr>
          </a:p>
          <a:p>
            <a:pPr marL="457200" indent="-457200" eaLnBrk="1" hangingPunct="1">
              <a:spcBef>
                <a:spcPct val="20000"/>
              </a:spcBef>
              <a:buClr>
                <a:schemeClr val="accent1"/>
              </a:buClr>
              <a:buSzPct val="50000"/>
              <a:buFont typeface="Wingdings 2" pitchFamily="18" charset="2"/>
              <a:buAutoNum type="arabicPeriod"/>
              <a:defRPr/>
            </a:pPr>
            <a:r>
              <a:rPr lang="zh-CN" altLang="en-US" dirty="0" smtClean="0">
                <a:latin typeface="+mn-lt"/>
              </a:rPr>
              <a:t>更新 </a:t>
            </a:r>
            <a:r>
              <a:rPr lang="zh-CN" altLang="en-US" sz="2000" dirty="0" smtClean="0"/>
              <a:t>“ </a:t>
            </a:r>
            <a:r>
              <a:rPr lang="en-US" altLang="zh-CN" sz="2000" dirty="0" smtClean="0">
                <a:latin typeface="+mn-lt"/>
              </a:rPr>
              <a:t>UPDATE </a:t>
            </a:r>
            <a:r>
              <a:rPr lang="zh-CN" altLang="en-US" sz="2000" dirty="0" smtClean="0">
                <a:latin typeface="+mn-lt"/>
              </a:rPr>
              <a:t>表名称 </a:t>
            </a:r>
            <a:r>
              <a:rPr lang="en-US" altLang="zh-CN" sz="2000" dirty="0" smtClean="0">
                <a:latin typeface="+mn-lt"/>
              </a:rPr>
              <a:t>SET </a:t>
            </a:r>
            <a:r>
              <a:rPr lang="zh-CN" altLang="en-US" sz="2000" dirty="0" smtClean="0">
                <a:latin typeface="+mn-lt"/>
              </a:rPr>
              <a:t>列名称 </a:t>
            </a:r>
            <a:r>
              <a:rPr lang="en-US" altLang="zh-CN" sz="2000" dirty="0" smtClean="0">
                <a:latin typeface="+mn-lt"/>
              </a:rPr>
              <a:t>= </a:t>
            </a:r>
            <a:r>
              <a:rPr lang="zh-CN" altLang="en-US" sz="2000" dirty="0" smtClean="0">
                <a:latin typeface="+mn-lt"/>
              </a:rPr>
              <a:t>新值 </a:t>
            </a:r>
            <a:r>
              <a:rPr lang="en-US" altLang="zh-CN" sz="2000" dirty="0" smtClean="0">
                <a:latin typeface="+mn-lt"/>
              </a:rPr>
              <a:t>WHERE </a:t>
            </a:r>
            <a:r>
              <a:rPr lang="zh-CN" altLang="en-US" sz="2000" dirty="0" smtClean="0">
                <a:latin typeface="+mn-lt"/>
              </a:rPr>
              <a:t>列名称 </a:t>
            </a:r>
            <a:r>
              <a:rPr lang="en-US" altLang="zh-CN" sz="2000" dirty="0" smtClean="0">
                <a:latin typeface="+mn-lt"/>
              </a:rPr>
              <a:t>=  </a:t>
            </a:r>
            <a:r>
              <a:rPr lang="zh-CN" altLang="en-US" sz="2000" dirty="0" smtClean="0">
                <a:latin typeface="+mn-lt"/>
              </a:rPr>
              <a:t>某值</a:t>
            </a:r>
            <a:r>
              <a:rPr lang="zh-CN" altLang="en-US" dirty="0" smtClean="0"/>
              <a:t>”</a:t>
            </a:r>
            <a:endParaRPr lang="en-US" altLang="zh-CN" dirty="0">
              <a:latin typeface="+mn-lt"/>
            </a:endParaRPr>
          </a:p>
          <a:p>
            <a:pPr marL="457200" indent="-457200" eaLnBrk="1" hangingPunct="1">
              <a:spcBef>
                <a:spcPct val="20000"/>
              </a:spcBef>
              <a:buClr>
                <a:schemeClr val="accent1"/>
              </a:buClr>
              <a:buSzPct val="50000"/>
              <a:buFont typeface="Wingdings 2" pitchFamily="18" charset="2"/>
              <a:buAutoNum type="arabicPeriod"/>
              <a:defRPr/>
            </a:pPr>
            <a:r>
              <a:rPr lang="zh-CN" altLang="en-US" dirty="0">
                <a:latin typeface="+mn-lt"/>
              </a:rPr>
              <a:t>删除 “</a:t>
            </a:r>
            <a:r>
              <a:rPr lang="en-US" altLang="zh-CN" dirty="0">
                <a:latin typeface="+mn-lt"/>
              </a:rPr>
              <a:t>DELETE FROM </a:t>
            </a:r>
            <a:r>
              <a:rPr lang="zh-CN" altLang="en-US" dirty="0">
                <a:latin typeface="+mn-lt"/>
              </a:rPr>
              <a:t>表名 </a:t>
            </a:r>
            <a:r>
              <a:rPr lang="en-US" altLang="zh-CN" dirty="0">
                <a:latin typeface="+mn-lt"/>
              </a:rPr>
              <a:t>WHERE </a:t>
            </a:r>
            <a:r>
              <a:rPr lang="zh-CN" altLang="en-US" dirty="0">
                <a:latin typeface="+mn-lt"/>
              </a:rPr>
              <a:t>子句”</a:t>
            </a:r>
            <a:endParaRPr lang="en-US" altLang="zh-CN" dirty="0">
              <a:latin typeface="+mn-lt"/>
            </a:endParaRPr>
          </a:p>
          <a:p>
            <a:pPr marL="457200" indent="-457200" eaLnBrk="1" hangingPunct="1">
              <a:spcBef>
                <a:spcPct val="20000"/>
              </a:spcBef>
              <a:buClr>
                <a:schemeClr val="accent1"/>
              </a:buClr>
              <a:buSzPct val="50000"/>
              <a:buFont typeface="Wingdings 2" pitchFamily="18" charset="2"/>
              <a:buAutoNum type="arabicPeriod"/>
              <a:defRPr/>
            </a:pPr>
            <a:endParaRPr lang="en-US" altLang="zh-CN" sz="2400" dirty="0">
              <a:latin typeface="+mn-lt"/>
              <a:ea typeface="+mn-ea"/>
            </a:endParaRPr>
          </a:p>
          <a:p>
            <a:pPr marL="457200" indent="-457200" eaLnBrk="1" hangingPunct="1">
              <a:spcBef>
                <a:spcPct val="20000"/>
              </a:spcBef>
              <a:buClr>
                <a:schemeClr val="accent1"/>
              </a:buClr>
              <a:buSzPct val="50000"/>
              <a:buFont typeface="Wingdings 2" pitchFamily="18" charset="2"/>
              <a:buAutoNum type="arabicPeriod"/>
              <a:defRPr/>
            </a:pPr>
            <a:endParaRPr lang="en-US" altLang="zh-CN" sz="2400" dirty="0">
              <a:latin typeface="+mn-lt"/>
              <a:ea typeface="+mn-ea"/>
            </a:endParaRPr>
          </a:p>
        </p:txBody>
      </p:sp>
      <p:sp>
        <p:nvSpPr>
          <p:cNvPr id="7" name="矩形 6"/>
          <p:cNvSpPr/>
          <p:nvPr/>
        </p:nvSpPr>
        <p:spPr>
          <a:xfrm>
            <a:off x="0" y="0"/>
            <a:ext cx="2040943"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a:spAutoFit/>
          </a:bodyPr>
          <a:lstStyle/>
          <a:p>
            <a:r>
              <a:rPr lang="en-US" altLang="zh-CN" dirty="0" smtClean="0"/>
              <a:t>Tip: SQL</a:t>
            </a:r>
            <a:r>
              <a:rPr lang="zh-CN" altLang="en-US" dirty="0" smtClean="0"/>
              <a:t>语句</a:t>
            </a:r>
            <a:endParaRPr lang="zh-CN" altLang="en-US" dirty="0"/>
          </a:p>
        </p:txBody>
      </p:sp>
      <p:sp>
        <p:nvSpPr>
          <p:cNvPr id="5" name="矩形 4"/>
          <p:cNvSpPr/>
          <p:nvPr/>
        </p:nvSpPr>
        <p:spPr>
          <a:xfrm>
            <a:off x="990600" y="6172200"/>
            <a:ext cx="7162800" cy="461665"/>
          </a:xfrm>
          <a:prstGeom prst="rect">
            <a:avLst/>
          </a:prstGeom>
        </p:spPr>
        <p:txBody>
          <a:bodyPr wrap="square">
            <a:spAutoFit/>
          </a:bodyPr>
          <a:lstStyle/>
          <a:p>
            <a:r>
              <a:rPr lang="en-US" altLang="zh-CN" dirty="0" smtClean="0"/>
              <a:t>SQL</a:t>
            </a:r>
            <a:r>
              <a:rPr lang="zh-CN" altLang="en-US" dirty="0" smtClean="0"/>
              <a:t>查询：</a:t>
            </a:r>
            <a:r>
              <a:rPr lang="en-US" altLang="zh-CN" dirty="0" smtClean="0">
                <a:hlinkClick r:id="rId2"/>
              </a:rPr>
              <a:t>http://www.w3school.com.cn/sql/index.asp</a:t>
            </a:r>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Text Box 5"/>
          <p:cNvSpPr txBox="1">
            <a:spLocks noChangeArrowheads="1"/>
          </p:cNvSpPr>
          <p:nvPr/>
        </p:nvSpPr>
        <p:spPr bwMode="auto">
          <a:xfrm>
            <a:off x="107950" y="188913"/>
            <a:ext cx="4970463" cy="457200"/>
          </a:xfrm>
          <a:prstGeom prst="rect">
            <a:avLst/>
          </a:prstGeom>
          <a:noFill/>
          <a:ln w="9525">
            <a:noFill/>
            <a:miter lim="800000"/>
            <a:headEnd/>
            <a:tailEnd/>
          </a:ln>
        </p:spPr>
        <p:txBody>
          <a:bodyPr>
            <a:spAutoFit/>
          </a:bodyPr>
          <a:lstStyle/>
          <a:p>
            <a:pPr eaLnBrk="1" hangingPunct="1">
              <a:spcBef>
                <a:spcPct val="50000"/>
              </a:spcBef>
            </a:pPr>
            <a:r>
              <a:rPr lang="en-US" altLang="zh-CN" sz="2400">
                <a:solidFill>
                  <a:schemeClr val="bg1"/>
                </a:solidFill>
              </a:rPr>
              <a:t>6.1 </a:t>
            </a:r>
            <a:r>
              <a:rPr lang="zh-CN" altLang="en-US" sz="2400">
                <a:solidFill>
                  <a:schemeClr val="bg1"/>
                </a:solidFill>
              </a:rPr>
              <a:t>一性回归</a:t>
            </a:r>
          </a:p>
        </p:txBody>
      </p:sp>
      <p:sp>
        <p:nvSpPr>
          <p:cNvPr id="5" name="文本占位符 2"/>
          <p:cNvSpPr txBox="1">
            <a:spLocks/>
          </p:cNvSpPr>
          <p:nvPr/>
        </p:nvSpPr>
        <p:spPr bwMode="auto">
          <a:xfrm>
            <a:off x="228600" y="685800"/>
            <a:ext cx="9001125" cy="5767387"/>
          </a:xfrm>
          <a:prstGeom prst="rect">
            <a:avLst/>
          </a:prstGeom>
          <a:noFill/>
          <a:ln w="9525">
            <a:noFill/>
            <a:miter lim="800000"/>
            <a:headEnd/>
            <a:tailEnd/>
          </a:ln>
        </p:spPr>
        <p:txBody>
          <a:bodyPr/>
          <a:lstStyle/>
          <a:p>
            <a:pPr marL="457200" indent="-457200" eaLnBrk="1" hangingPunct="1">
              <a:spcBef>
                <a:spcPct val="20000"/>
              </a:spcBef>
              <a:buClr>
                <a:schemeClr val="accent1"/>
              </a:buClr>
              <a:buSzPct val="50000"/>
              <a:defRPr/>
            </a:pPr>
            <a:r>
              <a:rPr lang="en-US" altLang="zh-CN" sz="2400" dirty="0" smtClean="0">
                <a:latin typeface="+mn-lt"/>
                <a:ea typeface="+mn-ea"/>
              </a:rPr>
              <a:t>1. </a:t>
            </a:r>
            <a:r>
              <a:rPr lang="zh-CN" altLang="en-US" sz="2400" dirty="0" smtClean="0">
                <a:latin typeface="+mn-lt"/>
                <a:ea typeface="+mn-ea"/>
              </a:rPr>
              <a:t>在</a:t>
            </a:r>
            <a:r>
              <a:rPr lang="en-US" altLang="zh-CN" sz="2400" dirty="0" smtClean="0">
                <a:latin typeface="+mn-lt"/>
                <a:ea typeface="+mn-ea"/>
              </a:rPr>
              <a:t>VS</a:t>
            </a:r>
            <a:r>
              <a:rPr lang="zh-CN" altLang="en-US" sz="2400" dirty="0" smtClean="0">
                <a:latin typeface="+mn-lt"/>
                <a:ea typeface="+mn-ea"/>
              </a:rPr>
              <a:t>中创建</a:t>
            </a:r>
            <a:r>
              <a:rPr lang="zh-CN" altLang="en-US" dirty="0" smtClean="0">
                <a:latin typeface="+mn-lt"/>
              </a:rPr>
              <a:t>一</a:t>
            </a:r>
            <a:r>
              <a:rPr lang="zh-CN" altLang="en-US" sz="2400" dirty="0" smtClean="0">
                <a:latin typeface="+mn-lt"/>
                <a:ea typeface="+mn-ea"/>
              </a:rPr>
              <a:t>个</a:t>
            </a:r>
            <a:r>
              <a:rPr lang="en-US" altLang="zh-CN" sz="2400" dirty="0" smtClean="0">
                <a:latin typeface="+mn-lt"/>
                <a:ea typeface="+mn-ea"/>
              </a:rPr>
              <a:t>Users</a:t>
            </a:r>
            <a:r>
              <a:rPr lang="zh-CN" altLang="en-US" sz="2400" dirty="0" smtClean="0">
                <a:latin typeface="+mn-lt"/>
                <a:ea typeface="+mn-ea"/>
              </a:rPr>
              <a:t>表</a:t>
            </a:r>
            <a:endParaRPr lang="en-US" altLang="zh-CN" sz="2400" dirty="0" smtClean="0">
              <a:latin typeface="+mn-lt"/>
              <a:ea typeface="+mn-ea"/>
            </a:endParaRPr>
          </a:p>
          <a:p>
            <a:pPr marL="457200" indent="-457200" eaLnBrk="1" hangingPunct="1">
              <a:spcBef>
                <a:spcPct val="20000"/>
              </a:spcBef>
              <a:buClr>
                <a:schemeClr val="accent1"/>
              </a:buClr>
              <a:buSzPct val="50000"/>
              <a:defRPr/>
            </a:pPr>
            <a:r>
              <a:rPr lang="en-US" altLang="zh-CN" sz="2000" dirty="0" smtClean="0">
                <a:latin typeface="+mn-lt"/>
              </a:rPr>
              <a:t>   </a:t>
            </a:r>
          </a:p>
          <a:p>
            <a:pPr marL="457200" indent="-457200" eaLnBrk="1" hangingPunct="1">
              <a:spcBef>
                <a:spcPct val="20000"/>
              </a:spcBef>
              <a:buClr>
                <a:schemeClr val="accent1"/>
              </a:buClr>
              <a:buSzPct val="50000"/>
              <a:defRPr/>
            </a:pPr>
            <a:r>
              <a:rPr lang="en-US" altLang="zh-CN" sz="2000" dirty="0" smtClean="0">
                <a:latin typeface="+mn-lt"/>
              </a:rPr>
              <a:t>    </a:t>
            </a:r>
            <a:r>
              <a:rPr lang="zh-CN" altLang="en-US" sz="2000" dirty="0" smtClean="0">
                <a:latin typeface="+mn-lt"/>
              </a:rPr>
              <a:t>字段有两个：</a:t>
            </a:r>
            <a:r>
              <a:rPr lang="en-US" altLang="zh-CN" sz="2000" dirty="0" smtClean="0">
                <a:latin typeface="+mn-lt"/>
              </a:rPr>
              <a:t>username(nvarchar10),account(nvarchar10)</a:t>
            </a:r>
          </a:p>
          <a:p>
            <a:pPr marL="457200" indent="-457200" eaLnBrk="1" hangingPunct="1">
              <a:spcBef>
                <a:spcPct val="20000"/>
              </a:spcBef>
              <a:buClr>
                <a:schemeClr val="accent1"/>
              </a:buClr>
              <a:buSzPct val="50000"/>
              <a:buFont typeface="Wingdings 2" pitchFamily="18" charset="2"/>
              <a:buAutoNum type="arabicPeriod"/>
              <a:defRPr/>
            </a:pPr>
            <a:endParaRPr lang="en-US" altLang="zh-CN" dirty="0" smtClean="0">
              <a:latin typeface="+mn-lt"/>
            </a:endParaRPr>
          </a:p>
          <a:p>
            <a:pPr marL="457200" indent="-457200" eaLnBrk="1" hangingPunct="1">
              <a:spcBef>
                <a:spcPct val="20000"/>
              </a:spcBef>
              <a:buClr>
                <a:schemeClr val="accent1"/>
              </a:buClr>
              <a:buSzPct val="50000"/>
              <a:buFont typeface="Wingdings 2" pitchFamily="18" charset="2"/>
              <a:buAutoNum type="arabicPeriod"/>
              <a:defRPr/>
            </a:pPr>
            <a:endParaRPr lang="en-US" altLang="zh-CN" dirty="0" smtClean="0">
              <a:latin typeface="+mn-lt"/>
            </a:endParaRPr>
          </a:p>
          <a:p>
            <a:pPr marL="457200" indent="-457200" eaLnBrk="1" hangingPunct="1">
              <a:spcBef>
                <a:spcPct val="20000"/>
              </a:spcBef>
              <a:buClr>
                <a:schemeClr val="accent1"/>
              </a:buClr>
              <a:buSzPct val="50000"/>
              <a:buFont typeface="Wingdings 2" pitchFamily="18" charset="2"/>
              <a:buAutoNum type="arabicPeriod"/>
              <a:defRPr/>
            </a:pPr>
            <a:endParaRPr lang="en-US" altLang="zh-CN" dirty="0" smtClean="0">
              <a:latin typeface="+mn-lt"/>
            </a:endParaRPr>
          </a:p>
          <a:p>
            <a:pPr marL="457200" indent="-457200" eaLnBrk="1" hangingPunct="1">
              <a:spcBef>
                <a:spcPct val="20000"/>
              </a:spcBef>
              <a:buClr>
                <a:schemeClr val="accent1"/>
              </a:buClr>
              <a:buSzPct val="50000"/>
              <a:buFont typeface="Wingdings 2" pitchFamily="18" charset="2"/>
              <a:buAutoNum type="arabicPeriod"/>
              <a:defRPr/>
            </a:pPr>
            <a:endParaRPr lang="en-US" altLang="zh-CN" dirty="0" smtClean="0">
              <a:latin typeface="+mn-lt"/>
            </a:endParaRPr>
          </a:p>
          <a:p>
            <a:pPr marL="457200" indent="-457200" eaLnBrk="1" hangingPunct="1">
              <a:spcBef>
                <a:spcPct val="20000"/>
              </a:spcBef>
              <a:buClr>
                <a:schemeClr val="accent1"/>
              </a:buClr>
              <a:buSzPct val="50000"/>
              <a:defRPr/>
            </a:pPr>
            <a:endParaRPr lang="en-US" altLang="zh-CN" dirty="0" smtClean="0">
              <a:latin typeface="+mn-lt"/>
            </a:endParaRPr>
          </a:p>
          <a:p>
            <a:pPr marL="457200" indent="-457200" eaLnBrk="1" hangingPunct="1">
              <a:spcBef>
                <a:spcPct val="20000"/>
              </a:spcBef>
              <a:buClr>
                <a:schemeClr val="accent1"/>
              </a:buClr>
              <a:buSzPct val="50000"/>
              <a:defRPr/>
            </a:pPr>
            <a:endParaRPr lang="en-US" altLang="zh-CN" dirty="0" smtClean="0">
              <a:latin typeface="+mn-lt"/>
            </a:endParaRPr>
          </a:p>
          <a:p>
            <a:pPr marL="457200" indent="-457200" eaLnBrk="1" hangingPunct="1">
              <a:spcBef>
                <a:spcPct val="20000"/>
              </a:spcBef>
              <a:buClr>
                <a:schemeClr val="accent1"/>
              </a:buClr>
              <a:buSzPct val="50000"/>
              <a:defRPr/>
            </a:pPr>
            <a:r>
              <a:rPr lang="en-US" altLang="zh-CN" dirty="0" smtClean="0">
                <a:latin typeface="+mn-lt"/>
              </a:rPr>
              <a:t>*</a:t>
            </a:r>
            <a:r>
              <a:rPr lang="zh-CN" altLang="en-US" dirty="0" smtClean="0">
                <a:latin typeface="+mn-lt"/>
              </a:rPr>
              <a:t>尝试用</a:t>
            </a:r>
            <a:r>
              <a:rPr lang="en-US" altLang="zh-CN" dirty="0" smtClean="0">
                <a:latin typeface="+mn-lt"/>
              </a:rPr>
              <a:t>SELECT, INSERT, UPDATE, DELETE</a:t>
            </a:r>
            <a:r>
              <a:rPr lang="zh-CN" altLang="en-US" dirty="0" smtClean="0">
                <a:latin typeface="+mn-lt"/>
              </a:rPr>
              <a:t>对其</a:t>
            </a:r>
            <a:r>
              <a:rPr lang="zh-CN" altLang="en-US" dirty="0" smtClean="0"/>
              <a:t>进行操作</a:t>
            </a:r>
            <a:endParaRPr lang="en-US" altLang="zh-CN" dirty="0" smtClean="0"/>
          </a:p>
          <a:p>
            <a:pPr marL="457200" indent="-457200" eaLnBrk="1" hangingPunct="1">
              <a:spcBef>
                <a:spcPct val="20000"/>
              </a:spcBef>
              <a:buClr>
                <a:schemeClr val="accent1"/>
              </a:buClr>
              <a:buSzPct val="50000"/>
              <a:defRPr/>
            </a:pPr>
            <a:r>
              <a:rPr lang="zh-CN" altLang="en-US" dirty="0" smtClean="0">
                <a:latin typeface="+mn-lt"/>
              </a:rPr>
              <a:t>        </a:t>
            </a:r>
            <a:r>
              <a:rPr lang="zh-CN" altLang="en-US" i="1" dirty="0" smtClean="0">
                <a:latin typeface="+mn-lt"/>
              </a:rPr>
              <a:t>不要觉得简单，你设定语句会影响例子程序的运行！</a:t>
            </a:r>
            <a:endParaRPr lang="en-US" altLang="zh-CN" i="1" dirty="0" smtClean="0">
              <a:latin typeface="+mn-lt"/>
            </a:endParaRPr>
          </a:p>
          <a:p>
            <a:pPr marL="457200" indent="-457200" eaLnBrk="1" hangingPunct="1">
              <a:spcBef>
                <a:spcPct val="20000"/>
              </a:spcBef>
              <a:buClr>
                <a:schemeClr val="accent1"/>
              </a:buClr>
              <a:buSzPct val="50000"/>
              <a:defRPr/>
            </a:pPr>
            <a:endParaRPr lang="en-US" altLang="zh-CN" dirty="0" smtClean="0">
              <a:latin typeface="+mn-lt"/>
            </a:endParaRPr>
          </a:p>
          <a:p>
            <a:pPr marL="457200" indent="-457200" eaLnBrk="1" hangingPunct="1">
              <a:spcBef>
                <a:spcPct val="20000"/>
              </a:spcBef>
              <a:buClr>
                <a:schemeClr val="accent1"/>
              </a:buClr>
              <a:buSzPct val="50000"/>
              <a:defRPr/>
            </a:pPr>
            <a:r>
              <a:rPr lang="en-US" altLang="zh-CN" dirty="0" smtClean="0">
                <a:latin typeface="+mn-lt"/>
              </a:rPr>
              <a:t>2. </a:t>
            </a:r>
            <a:r>
              <a:rPr lang="zh-CN" altLang="en-US" dirty="0" smtClean="0">
                <a:latin typeface="+mn-lt"/>
              </a:rPr>
              <a:t>思考用户登录的判断流程</a:t>
            </a:r>
            <a:endParaRPr lang="en-US" altLang="zh-CN" dirty="0" smtClean="0">
              <a:latin typeface="+mn-lt"/>
            </a:endParaRPr>
          </a:p>
          <a:p>
            <a:pPr marL="457200" indent="-457200" eaLnBrk="1" hangingPunct="1">
              <a:spcBef>
                <a:spcPct val="20000"/>
              </a:spcBef>
              <a:buClr>
                <a:schemeClr val="accent1"/>
              </a:buClr>
              <a:buSzPct val="50000"/>
              <a:buFont typeface="Wingdings 2" pitchFamily="18" charset="2"/>
              <a:buAutoNum type="arabicPeriod"/>
              <a:defRPr/>
            </a:pPr>
            <a:endParaRPr lang="en-US" altLang="zh-CN" dirty="0" smtClean="0">
              <a:latin typeface="+mn-lt"/>
            </a:endParaRPr>
          </a:p>
          <a:p>
            <a:pPr marL="457200" indent="-457200" eaLnBrk="1" hangingPunct="1">
              <a:spcBef>
                <a:spcPct val="20000"/>
              </a:spcBef>
              <a:buClr>
                <a:schemeClr val="accent1"/>
              </a:buClr>
              <a:buSzPct val="50000"/>
              <a:buFont typeface="Wingdings 2" pitchFamily="18" charset="2"/>
              <a:buAutoNum type="arabicPeriod"/>
              <a:defRPr/>
            </a:pPr>
            <a:endParaRPr lang="en-US" altLang="zh-CN" sz="2400" dirty="0">
              <a:latin typeface="+mn-lt"/>
              <a:ea typeface="+mn-ea"/>
            </a:endParaRPr>
          </a:p>
          <a:p>
            <a:pPr marL="457200" indent="-457200" eaLnBrk="1" hangingPunct="1">
              <a:spcBef>
                <a:spcPct val="20000"/>
              </a:spcBef>
              <a:buClr>
                <a:schemeClr val="accent1"/>
              </a:buClr>
              <a:buSzPct val="50000"/>
              <a:buFont typeface="Wingdings 2" pitchFamily="18" charset="2"/>
              <a:buAutoNum type="arabicPeriod"/>
              <a:defRPr/>
            </a:pPr>
            <a:endParaRPr lang="en-US" altLang="zh-CN" sz="2400" dirty="0">
              <a:latin typeface="+mn-lt"/>
              <a:ea typeface="+mn-ea"/>
            </a:endParaRPr>
          </a:p>
        </p:txBody>
      </p:sp>
      <p:graphicFrame>
        <p:nvGraphicFramePr>
          <p:cNvPr id="7" name="表格 6"/>
          <p:cNvGraphicFramePr>
            <a:graphicFrameLocks noGrp="1"/>
          </p:cNvGraphicFramePr>
          <p:nvPr/>
        </p:nvGraphicFramePr>
        <p:xfrm>
          <a:off x="1600200" y="2286000"/>
          <a:ext cx="5505450" cy="1773936"/>
        </p:xfrm>
        <a:graphic>
          <a:graphicData uri="http://schemas.openxmlformats.org/drawingml/2006/table">
            <a:tbl>
              <a:tblPr firstRow="1" bandRow="1">
                <a:tableStyleId>{5C22544A-7EE6-4342-B048-85BDC9FD1C3A}</a:tableStyleId>
              </a:tblPr>
              <a:tblGrid>
                <a:gridCol w="872966"/>
                <a:gridCol w="1813084"/>
                <a:gridCol w="2819400"/>
              </a:tblGrid>
              <a:tr h="268224">
                <a:tc>
                  <a:txBody>
                    <a:bodyPr/>
                    <a:lstStyle/>
                    <a:p>
                      <a:r>
                        <a:rPr lang="en-US" altLang="zh-CN" dirty="0" smtClean="0">
                          <a:latin typeface="+mn-lt"/>
                        </a:rPr>
                        <a:t>ID</a:t>
                      </a:r>
                      <a:endParaRPr lang="zh-CN" altLang="en-US" dirty="0"/>
                    </a:p>
                  </a:txBody>
                  <a:tcPr/>
                </a:tc>
                <a:tc>
                  <a:txBody>
                    <a:bodyPr/>
                    <a:lstStyle/>
                    <a:p>
                      <a:r>
                        <a:rPr lang="en-US" altLang="zh-CN" dirty="0" smtClean="0"/>
                        <a:t>username</a:t>
                      </a:r>
                      <a:endParaRPr lang="zh-CN" altLang="en-US" dirty="0"/>
                    </a:p>
                  </a:txBody>
                  <a:tcPr/>
                </a:tc>
                <a:tc>
                  <a:txBody>
                    <a:bodyPr/>
                    <a:lstStyle/>
                    <a:p>
                      <a:r>
                        <a:rPr lang="en-US" altLang="zh-CN" dirty="0" smtClean="0">
                          <a:latin typeface="+mn-lt"/>
                        </a:rPr>
                        <a:t>password</a:t>
                      </a:r>
                      <a:endParaRPr lang="zh-CN" altLang="en-US" dirty="0"/>
                    </a:p>
                  </a:txBody>
                  <a:tcPr/>
                </a:tc>
              </a:tr>
              <a:tr h="469392">
                <a:tc>
                  <a:txBody>
                    <a:bodyPr/>
                    <a:lstStyle/>
                    <a:p>
                      <a:r>
                        <a:rPr lang="en-US" altLang="zh-CN" dirty="0" smtClean="0"/>
                        <a:t>1</a:t>
                      </a:r>
                      <a:endParaRPr lang="zh-CN" altLang="en-US" dirty="0"/>
                    </a:p>
                  </a:txBody>
                  <a:tcPr/>
                </a:tc>
                <a:tc>
                  <a:txBody>
                    <a:bodyPr/>
                    <a:lstStyle/>
                    <a:p>
                      <a:r>
                        <a:rPr lang="en-US" altLang="zh-CN" dirty="0" smtClean="0"/>
                        <a:t>Lisa</a:t>
                      </a:r>
                      <a:endParaRPr lang="zh-CN" altLang="en-US" dirty="0"/>
                    </a:p>
                  </a:txBody>
                  <a:tcPr/>
                </a:tc>
                <a:tc>
                  <a:txBody>
                    <a:bodyPr/>
                    <a:lstStyle/>
                    <a:p>
                      <a:r>
                        <a:rPr lang="en-US" altLang="zh-CN" dirty="0" smtClean="0"/>
                        <a:t>1234567</a:t>
                      </a:r>
                      <a:endParaRPr lang="zh-CN" altLang="en-US" dirty="0"/>
                    </a:p>
                  </a:txBody>
                  <a:tcPr/>
                </a:tc>
              </a:tr>
              <a:tr h="469392">
                <a:tc>
                  <a:txBody>
                    <a:bodyPr/>
                    <a:lstStyle/>
                    <a:p>
                      <a:r>
                        <a:rPr lang="en-US" altLang="zh-CN" dirty="0" smtClean="0"/>
                        <a:t>2</a:t>
                      </a:r>
                      <a:endParaRPr lang="zh-CN" altLang="en-US" dirty="0"/>
                    </a:p>
                  </a:txBody>
                  <a:tcPr/>
                </a:tc>
                <a:tc>
                  <a:txBody>
                    <a:bodyPr/>
                    <a:lstStyle/>
                    <a:p>
                      <a:r>
                        <a:rPr lang="en-US" altLang="zh-CN" dirty="0" smtClean="0"/>
                        <a:t>Mike</a:t>
                      </a:r>
                      <a:endParaRPr lang="zh-CN" altLang="en-US" dirty="0"/>
                    </a:p>
                  </a:txBody>
                  <a:tcPr/>
                </a:tc>
                <a:tc>
                  <a:txBody>
                    <a:bodyPr/>
                    <a:lstStyle/>
                    <a:p>
                      <a:r>
                        <a:rPr lang="en-US" altLang="zh-CN" dirty="0" smtClean="0"/>
                        <a:t>7654321</a:t>
                      </a:r>
                      <a:endParaRPr lang="zh-CN" altLang="en-US" dirty="0"/>
                    </a:p>
                  </a:txBody>
                  <a:tcPr/>
                </a:tc>
              </a:tr>
              <a:tr h="469392">
                <a:tc>
                  <a:txBody>
                    <a:bodyPr/>
                    <a:lstStyle/>
                    <a:p>
                      <a:r>
                        <a:rPr lang="en-US" altLang="zh-CN" dirty="0" smtClean="0"/>
                        <a:t>3</a:t>
                      </a:r>
                      <a:endParaRPr lang="zh-CN" altLang="en-US" dirty="0"/>
                    </a:p>
                  </a:txBody>
                  <a:tcPr/>
                </a:tc>
                <a:tc>
                  <a:txBody>
                    <a:bodyPr/>
                    <a:lstStyle/>
                    <a:p>
                      <a:r>
                        <a:rPr lang="en-US" altLang="zh-CN" dirty="0" smtClean="0"/>
                        <a:t>Tomas</a:t>
                      </a:r>
                      <a:endParaRPr lang="zh-CN" altLang="en-US" dirty="0"/>
                    </a:p>
                  </a:txBody>
                  <a:tcPr/>
                </a:tc>
                <a:tc>
                  <a:txBody>
                    <a:bodyPr/>
                    <a:lstStyle/>
                    <a:p>
                      <a:r>
                        <a:rPr lang="en-US" altLang="zh-CN" dirty="0" smtClean="0"/>
                        <a:t>null</a:t>
                      </a:r>
                      <a:endParaRPr lang="zh-CN" altLang="en-US" dirty="0"/>
                    </a:p>
                  </a:txBody>
                  <a:tcPr/>
                </a:tc>
              </a:tr>
            </a:tbl>
          </a:graphicData>
        </a:graphic>
      </p:graphicFrame>
      <p:sp>
        <p:nvSpPr>
          <p:cNvPr id="8" name="矩形 7"/>
          <p:cNvSpPr/>
          <p:nvPr/>
        </p:nvSpPr>
        <p:spPr>
          <a:xfrm>
            <a:off x="0" y="0"/>
            <a:ext cx="1473480"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a:spAutoFit/>
          </a:bodyPr>
          <a:lstStyle/>
          <a:p>
            <a:r>
              <a:rPr lang="en-US" altLang="zh-CN" dirty="0" smtClean="0"/>
              <a:t>Tip: </a:t>
            </a:r>
            <a:r>
              <a:rPr lang="zh-CN" altLang="en-US" dirty="0" smtClean="0"/>
              <a:t>联系</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9" name="Picture 3"/>
          <p:cNvPicPr>
            <a:picLocks noChangeAspect="1" noChangeArrowheads="1"/>
          </p:cNvPicPr>
          <p:nvPr/>
        </p:nvPicPr>
        <p:blipFill>
          <a:blip r:embed="rId2"/>
          <a:srcRect/>
          <a:stretch>
            <a:fillRect/>
          </a:stretch>
        </p:blipFill>
        <p:spPr bwMode="auto">
          <a:xfrm>
            <a:off x="1524000" y="5334000"/>
            <a:ext cx="957347" cy="990600"/>
          </a:xfrm>
          <a:prstGeom prst="rect">
            <a:avLst/>
          </a:prstGeom>
          <a:noFill/>
          <a:ln w="9525">
            <a:noFill/>
            <a:miter lim="800000"/>
            <a:headEnd/>
            <a:tailEnd/>
          </a:ln>
          <a:effectLst/>
        </p:spPr>
      </p:pic>
      <p:sp>
        <p:nvSpPr>
          <p:cNvPr id="8" name="TextBox 7"/>
          <p:cNvSpPr txBox="1"/>
          <p:nvPr/>
        </p:nvSpPr>
        <p:spPr>
          <a:xfrm>
            <a:off x="1447800" y="6324600"/>
            <a:ext cx="1119665" cy="461665"/>
          </a:xfrm>
          <a:prstGeom prst="rect">
            <a:avLst/>
          </a:prstGeom>
          <a:noFill/>
        </p:spPr>
        <p:txBody>
          <a:bodyPr wrap="none" rtlCol="0">
            <a:spAutoFit/>
          </a:bodyPr>
          <a:lstStyle/>
          <a:p>
            <a:pPr algn="ctr"/>
            <a:r>
              <a:rPr lang="en-US" altLang="zh-CN" sz="1200" dirty="0" smtClean="0">
                <a:latin typeface="Arial" pitchFamily="34" charset="0"/>
                <a:cs typeface="Arial" pitchFamily="34" charset="0"/>
              </a:rPr>
              <a:t>Visual Studio </a:t>
            </a:r>
          </a:p>
          <a:p>
            <a:pPr algn="ctr"/>
            <a:r>
              <a:rPr lang="en-US" altLang="zh-CN" sz="1200" dirty="0" smtClean="0">
                <a:latin typeface="Arial" pitchFamily="34" charset="0"/>
                <a:cs typeface="Arial" pitchFamily="34" charset="0"/>
              </a:rPr>
              <a:t>2017</a:t>
            </a:r>
            <a:endParaRPr lang="zh-CN" altLang="en-US" sz="1200" dirty="0">
              <a:latin typeface="Arial" pitchFamily="34" charset="0"/>
              <a:cs typeface="Arial" pitchFamily="34" charset="0"/>
            </a:endParaRPr>
          </a:p>
        </p:txBody>
      </p:sp>
      <p:pic>
        <p:nvPicPr>
          <p:cNvPr id="55300" name="Picture 4"/>
          <p:cNvPicPr>
            <a:picLocks noChangeAspect="1" noChangeArrowheads="1"/>
          </p:cNvPicPr>
          <p:nvPr/>
        </p:nvPicPr>
        <p:blipFill>
          <a:blip r:embed="rId3"/>
          <a:srcRect/>
          <a:stretch>
            <a:fillRect/>
          </a:stretch>
        </p:blipFill>
        <p:spPr bwMode="auto">
          <a:xfrm>
            <a:off x="3962400" y="5562600"/>
            <a:ext cx="1017954" cy="609600"/>
          </a:xfrm>
          <a:prstGeom prst="rect">
            <a:avLst/>
          </a:prstGeom>
          <a:noFill/>
          <a:ln w="9525">
            <a:noFill/>
            <a:miter lim="800000"/>
            <a:headEnd/>
            <a:tailEnd/>
          </a:ln>
          <a:effectLst/>
        </p:spPr>
      </p:pic>
      <p:sp>
        <p:nvSpPr>
          <p:cNvPr id="10" name="矩形 9"/>
          <p:cNvSpPr/>
          <p:nvPr/>
        </p:nvSpPr>
        <p:spPr>
          <a:xfrm>
            <a:off x="3810000" y="6324600"/>
            <a:ext cx="1371600" cy="461665"/>
          </a:xfrm>
          <a:prstGeom prst="rect">
            <a:avLst/>
          </a:prstGeom>
        </p:spPr>
        <p:txBody>
          <a:bodyPr wrap="square">
            <a:spAutoFit/>
          </a:bodyPr>
          <a:lstStyle/>
          <a:p>
            <a:pPr algn="ctr"/>
            <a:r>
              <a:rPr lang="en-US" altLang="zh-CN" sz="1200" dirty="0" smtClean="0">
                <a:latin typeface="Arial" pitchFamily="34" charset="0"/>
                <a:cs typeface="Arial" pitchFamily="34" charset="0"/>
              </a:rPr>
              <a:t>Visual Studio </a:t>
            </a:r>
          </a:p>
          <a:p>
            <a:pPr algn="ctr"/>
            <a:r>
              <a:rPr lang="en-US" altLang="zh-CN" sz="1200" dirty="0" smtClean="0">
                <a:latin typeface="Arial" pitchFamily="34" charset="0"/>
                <a:cs typeface="Arial" pitchFamily="34" charset="0"/>
              </a:rPr>
              <a:t>2010</a:t>
            </a:r>
            <a:endParaRPr lang="zh-CN" altLang="en-US" sz="1200" dirty="0" smtClean="0">
              <a:latin typeface="Arial" pitchFamily="34" charset="0"/>
              <a:cs typeface="Arial" pitchFamily="34" charset="0"/>
            </a:endParaRPr>
          </a:p>
        </p:txBody>
      </p:sp>
      <p:pic>
        <p:nvPicPr>
          <p:cNvPr id="55301" name="Picture 5"/>
          <p:cNvPicPr>
            <a:picLocks noChangeAspect="1" noChangeArrowheads="1"/>
          </p:cNvPicPr>
          <p:nvPr/>
        </p:nvPicPr>
        <p:blipFill>
          <a:blip r:embed="rId4" cstate="print"/>
          <a:srcRect/>
          <a:stretch>
            <a:fillRect/>
          </a:stretch>
        </p:blipFill>
        <p:spPr bwMode="auto">
          <a:xfrm>
            <a:off x="6629400" y="5486400"/>
            <a:ext cx="718785" cy="685800"/>
          </a:xfrm>
          <a:prstGeom prst="rect">
            <a:avLst/>
          </a:prstGeom>
          <a:noFill/>
          <a:ln w="9525">
            <a:noFill/>
            <a:miter lim="800000"/>
            <a:headEnd/>
            <a:tailEnd/>
          </a:ln>
          <a:effectLst/>
        </p:spPr>
      </p:pic>
      <p:sp>
        <p:nvSpPr>
          <p:cNvPr id="12" name="矩形 11"/>
          <p:cNvSpPr/>
          <p:nvPr/>
        </p:nvSpPr>
        <p:spPr>
          <a:xfrm>
            <a:off x="6324600" y="6324600"/>
            <a:ext cx="1371600" cy="461665"/>
          </a:xfrm>
          <a:prstGeom prst="rect">
            <a:avLst/>
          </a:prstGeom>
        </p:spPr>
        <p:txBody>
          <a:bodyPr wrap="square">
            <a:spAutoFit/>
          </a:bodyPr>
          <a:lstStyle/>
          <a:p>
            <a:pPr algn="ctr"/>
            <a:r>
              <a:rPr lang="en-US" altLang="zh-CN" sz="1200" dirty="0" smtClean="0">
                <a:latin typeface="Arial" pitchFamily="34" charset="0"/>
                <a:cs typeface="Arial" pitchFamily="34" charset="0"/>
              </a:rPr>
              <a:t>Visual Studio </a:t>
            </a:r>
          </a:p>
          <a:p>
            <a:pPr algn="ctr"/>
            <a:r>
              <a:rPr lang="en-US" altLang="zh-CN" sz="1200" dirty="0" smtClean="0">
                <a:latin typeface="Arial" pitchFamily="34" charset="0"/>
                <a:cs typeface="Arial" pitchFamily="34" charset="0"/>
              </a:rPr>
              <a:t>Code</a:t>
            </a:r>
            <a:endParaRPr lang="zh-CN" altLang="en-US" sz="1200" dirty="0" smtClean="0">
              <a:latin typeface="Arial" pitchFamily="34" charset="0"/>
              <a:cs typeface="Arial" pitchFamily="34" charset="0"/>
            </a:endParaRPr>
          </a:p>
        </p:txBody>
      </p:sp>
      <p:pic>
        <p:nvPicPr>
          <p:cNvPr id="55302" name="Picture 6"/>
          <p:cNvPicPr>
            <a:picLocks noChangeAspect="1" noChangeArrowheads="1"/>
          </p:cNvPicPr>
          <p:nvPr/>
        </p:nvPicPr>
        <p:blipFill>
          <a:blip r:embed="rId5"/>
          <a:srcRect/>
          <a:stretch>
            <a:fillRect/>
          </a:stretch>
        </p:blipFill>
        <p:spPr bwMode="auto">
          <a:xfrm>
            <a:off x="3763963" y="0"/>
            <a:ext cx="5380037" cy="5181600"/>
          </a:xfrm>
          <a:prstGeom prst="rect">
            <a:avLst/>
          </a:prstGeom>
          <a:noFill/>
          <a:ln w="9525">
            <a:noFill/>
            <a:miter lim="800000"/>
            <a:headEnd/>
            <a:tailEnd/>
          </a:ln>
          <a:effectLst/>
        </p:spPr>
      </p:pic>
      <p:sp>
        <p:nvSpPr>
          <p:cNvPr id="14" name="矩形 13"/>
          <p:cNvSpPr/>
          <p:nvPr/>
        </p:nvSpPr>
        <p:spPr>
          <a:xfrm>
            <a:off x="3200400" y="914400"/>
            <a:ext cx="553998" cy="2412712"/>
          </a:xfrm>
          <a:prstGeom prst="rect">
            <a:avLst/>
          </a:prstGeom>
        </p:spPr>
        <p:txBody>
          <a:bodyPr vert="vert270" wrap="none">
            <a:spAutoFit/>
          </a:bodyPr>
          <a:lstStyle/>
          <a:p>
            <a:r>
              <a:rPr lang="en-US" altLang="zh-CN" dirty="0" smtClean="0">
                <a:latin typeface="Arial" pitchFamily="34" charset="0"/>
                <a:cs typeface="Arial" pitchFamily="34" charset="0"/>
              </a:rPr>
              <a:t>.NET Framework</a:t>
            </a:r>
            <a:endParaRPr lang="zh-CN" altLang="en-US" dirty="0">
              <a:latin typeface="Arial" pitchFamily="34" charset="0"/>
              <a:cs typeface="Arial" pitchFamily="34" charset="0"/>
            </a:endParaRPr>
          </a:p>
        </p:txBody>
      </p:sp>
      <p:sp>
        <p:nvSpPr>
          <p:cNvPr id="15" name="矩形 14"/>
          <p:cNvSpPr/>
          <p:nvPr/>
        </p:nvSpPr>
        <p:spPr>
          <a:xfrm>
            <a:off x="762000" y="3581400"/>
            <a:ext cx="1633011" cy="461665"/>
          </a:xfrm>
          <a:prstGeom prst="rect">
            <a:avLst/>
          </a:prstGeom>
        </p:spPr>
        <p:txBody>
          <a:bodyPr wrap="none">
            <a:spAutoFit/>
          </a:bodyPr>
          <a:lstStyle/>
          <a:p>
            <a:r>
              <a:rPr lang="en-US" altLang="zh-CN" dirty="0" smtClean="0">
                <a:latin typeface="Arial" pitchFamily="34" charset="0"/>
                <a:cs typeface="Arial" pitchFamily="34" charset="0"/>
              </a:rPr>
              <a:t>.NET Core</a:t>
            </a:r>
            <a:endParaRPr lang="zh-CN" altLang="en-US" dirty="0">
              <a:latin typeface="Arial" pitchFamily="34" charset="0"/>
              <a:cs typeface="Arial" pitchFamily="34" charset="0"/>
            </a:endParaRPr>
          </a:p>
        </p:txBody>
      </p:sp>
      <p:pic>
        <p:nvPicPr>
          <p:cNvPr id="55303" name="Picture 7"/>
          <p:cNvPicPr>
            <a:picLocks noChangeAspect="1" noChangeArrowheads="1"/>
          </p:cNvPicPr>
          <p:nvPr/>
        </p:nvPicPr>
        <p:blipFill>
          <a:blip r:embed="rId6"/>
          <a:srcRect/>
          <a:stretch>
            <a:fillRect/>
          </a:stretch>
        </p:blipFill>
        <p:spPr bwMode="auto">
          <a:xfrm>
            <a:off x="76200" y="4022725"/>
            <a:ext cx="3581400" cy="1235075"/>
          </a:xfrm>
          <a:prstGeom prst="rect">
            <a:avLst/>
          </a:prstGeom>
          <a:noFill/>
          <a:ln w="9525">
            <a:noFill/>
            <a:miter lim="800000"/>
            <a:headEnd/>
            <a:tailEnd/>
          </a:ln>
          <a:effectLst/>
        </p:spPr>
      </p:pic>
      <p:sp>
        <p:nvSpPr>
          <p:cNvPr id="13" name="矩形 12"/>
          <p:cNvSpPr/>
          <p:nvPr/>
        </p:nvSpPr>
        <p:spPr>
          <a:xfrm>
            <a:off x="0" y="0"/>
            <a:ext cx="2507418" cy="461665"/>
          </a:xfrm>
          <a:prstGeom prst="rect">
            <a:avLst/>
          </a:prstGeom>
        </p:spPr>
        <p:style>
          <a:lnRef idx="3">
            <a:schemeClr val="lt1"/>
          </a:lnRef>
          <a:fillRef idx="1">
            <a:schemeClr val="accent2"/>
          </a:fillRef>
          <a:effectRef idx="1">
            <a:schemeClr val="accent2"/>
          </a:effectRef>
          <a:fontRef idx="minor">
            <a:schemeClr val="lt1"/>
          </a:fontRef>
        </p:style>
        <p:txBody>
          <a:bodyPr wrap="none">
            <a:spAutoFit/>
          </a:bodyPr>
          <a:lstStyle/>
          <a:p>
            <a:r>
              <a:rPr lang="en-US" altLang="zh-CN" dirty="0" smtClean="0"/>
              <a:t>.NET </a:t>
            </a:r>
            <a:r>
              <a:rPr lang="zh-CN" altLang="en-US" dirty="0" smtClean="0"/>
              <a:t>内核的演变</a:t>
            </a:r>
            <a:endParaRPr lang="zh-CN" altLang="en-US" dirty="0"/>
          </a:p>
        </p:txBody>
      </p:sp>
      <p:sp>
        <p:nvSpPr>
          <p:cNvPr id="16" name="矩形 15"/>
          <p:cNvSpPr/>
          <p:nvPr/>
        </p:nvSpPr>
        <p:spPr>
          <a:xfrm>
            <a:off x="457200" y="5943600"/>
            <a:ext cx="936475" cy="461665"/>
          </a:xfrm>
          <a:prstGeom prst="rect">
            <a:avLst/>
          </a:prstGeom>
        </p:spPr>
        <p:txBody>
          <a:bodyPr wrap="none">
            <a:spAutoFit/>
          </a:bodyPr>
          <a:lstStyle/>
          <a:p>
            <a:r>
              <a:rPr lang="en-US" altLang="zh-CN" dirty="0" smtClean="0">
                <a:latin typeface="Arial" pitchFamily="34" charset="0"/>
                <a:cs typeface="Arial" pitchFamily="34" charset="0"/>
              </a:rPr>
              <a:t>IDEs:</a:t>
            </a:r>
            <a:endParaRPr lang="zh-CN" altLang="en-US" dirty="0">
              <a:latin typeface="Arial" pitchFamily="34" charset="0"/>
              <a:cs typeface="Arial" pitchFamily="34" charset="0"/>
            </a:endParaRPr>
          </a:p>
        </p:txBody>
      </p:sp>
    </p:spTree>
  </p:cSld>
  <p:clrMapOvr>
    <a:masterClrMapping/>
  </p:clrMapOvr>
  <p:transition>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Text Box 5"/>
          <p:cNvSpPr txBox="1">
            <a:spLocks noChangeArrowheads="1"/>
          </p:cNvSpPr>
          <p:nvPr/>
        </p:nvSpPr>
        <p:spPr bwMode="auto">
          <a:xfrm>
            <a:off x="107950" y="-15874"/>
            <a:ext cx="4970463" cy="457200"/>
          </a:xfrm>
          <a:prstGeom prst="rect">
            <a:avLst/>
          </a:prstGeom>
          <a:noFill/>
          <a:ln w="9525">
            <a:noFill/>
            <a:miter lim="800000"/>
            <a:headEnd/>
            <a:tailEnd/>
          </a:ln>
        </p:spPr>
        <p:txBody>
          <a:bodyPr>
            <a:spAutoFit/>
          </a:bodyPr>
          <a:lstStyle/>
          <a:p>
            <a:pPr eaLnBrk="1" hangingPunct="1">
              <a:spcBef>
                <a:spcPct val="50000"/>
              </a:spcBef>
            </a:pPr>
            <a:r>
              <a:rPr lang="en-US" altLang="zh-CN" sz="2400">
                <a:solidFill>
                  <a:schemeClr val="bg1"/>
                </a:solidFill>
              </a:rPr>
              <a:t>6.1 </a:t>
            </a:r>
            <a:r>
              <a:rPr lang="zh-CN" altLang="en-US" sz="2400">
                <a:solidFill>
                  <a:schemeClr val="bg1"/>
                </a:solidFill>
              </a:rPr>
              <a:t>一性回归</a:t>
            </a:r>
          </a:p>
        </p:txBody>
      </p:sp>
      <p:sp>
        <p:nvSpPr>
          <p:cNvPr id="5" name="文本占位符 2"/>
          <p:cNvSpPr txBox="1">
            <a:spLocks/>
          </p:cNvSpPr>
          <p:nvPr/>
        </p:nvSpPr>
        <p:spPr bwMode="auto">
          <a:xfrm>
            <a:off x="228600" y="481013"/>
            <a:ext cx="9001125" cy="5767387"/>
          </a:xfrm>
          <a:prstGeom prst="rect">
            <a:avLst/>
          </a:prstGeom>
          <a:noFill/>
          <a:ln w="9525">
            <a:noFill/>
            <a:miter lim="800000"/>
            <a:headEnd/>
            <a:tailEnd/>
          </a:ln>
        </p:spPr>
        <p:txBody>
          <a:bodyPr/>
          <a:lstStyle/>
          <a:p>
            <a:pPr marL="457200" indent="-457200" eaLnBrk="1" hangingPunct="1">
              <a:spcBef>
                <a:spcPct val="20000"/>
              </a:spcBef>
              <a:buClr>
                <a:schemeClr val="accent1"/>
              </a:buClr>
              <a:buSzPct val="50000"/>
              <a:buFont typeface="Wingdings 2" pitchFamily="18" charset="2"/>
              <a:buAutoNum type="arabicPeriod"/>
              <a:defRPr/>
            </a:pPr>
            <a:endParaRPr lang="en-US" altLang="zh-CN" dirty="0" smtClean="0">
              <a:latin typeface="+mn-lt"/>
            </a:endParaRPr>
          </a:p>
          <a:p>
            <a:pPr marL="457200" indent="-457200" eaLnBrk="1" hangingPunct="1">
              <a:spcBef>
                <a:spcPct val="20000"/>
              </a:spcBef>
              <a:buClr>
                <a:schemeClr val="accent1"/>
              </a:buClr>
              <a:buSzPct val="50000"/>
              <a:defRPr/>
            </a:pPr>
            <a:endParaRPr lang="en-US" altLang="zh-CN" dirty="0" smtClean="0">
              <a:latin typeface="+mn-lt"/>
            </a:endParaRPr>
          </a:p>
          <a:p>
            <a:pPr marL="457200" indent="-457200" eaLnBrk="1" hangingPunct="1">
              <a:spcBef>
                <a:spcPct val="20000"/>
              </a:spcBef>
              <a:buClr>
                <a:schemeClr val="accent1"/>
              </a:buClr>
              <a:buSzPct val="50000"/>
              <a:buFont typeface="Wingdings 2" pitchFamily="18" charset="2"/>
              <a:buAutoNum type="arabicPeriod"/>
              <a:defRPr/>
            </a:pPr>
            <a:endParaRPr lang="en-US" altLang="zh-CN" sz="2400" dirty="0">
              <a:latin typeface="+mn-lt"/>
              <a:ea typeface="+mn-ea"/>
            </a:endParaRPr>
          </a:p>
          <a:p>
            <a:pPr marL="457200" indent="-457200" eaLnBrk="1" hangingPunct="1">
              <a:spcBef>
                <a:spcPct val="20000"/>
              </a:spcBef>
              <a:buClr>
                <a:schemeClr val="accent1"/>
              </a:buClr>
              <a:buSzPct val="50000"/>
              <a:buFont typeface="Wingdings 2" pitchFamily="18" charset="2"/>
              <a:buAutoNum type="arabicPeriod"/>
              <a:defRPr/>
            </a:pPr>
            <a:endParaRPr lang="en-US" altLang="zh-CN" sz="2400" dirty="0">
              <a:latin typeface="+mn-lt"/>
              <a:ea typeface="+mn-ea"/>
            </a:endParaRPr>
          </a:p>
        </p:txBody>
      </p:sp>
      <p:sp>
        <p:nvSpPr>
          <p:cNvPr id="8" name="矩形 7"/>
          <p:cNvSpPr/>
          <p:nvPr/>
        </p:nvSpPr>
        <p:spPr>
          <a:xfrm>
            <a:off x="0" y="-4465"/>
            <a:ext cx="5283819"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a:spAutoFit/>
          </a:bodyPr>
          <a:lstStyle/>
          <a:p>
            <a:r>
              <a:rPr lang="en-US" altLang="zh-CN" dirty="0" smtClean="0"/>
              <a:t>Tip: SQLSERVER</a:t>
            </a:r>
            <a:r>
              <a:rPr lang="zh-CN" altLang="en-US" dirty="0" smtClean="0"/>
              <a:t>数据库各实体间关系</a:t>
            </a:r>
            <a:endParaRPr lang="zh-CN" altLang="en-US" dirty="0"/>
          </a:p>
        </p:txBody>
      </p:sp>
      <p:sp>
        <p:nvSpPr>
          <p:cNvPr id="10" name="TextBox 9"/>
          <p:cNvSpPr txBox="1"/>
          <p:nvPr/>
        </p:nvSpPr>
        <p:spPr>
          <a:xfrm>
            <a:off x="2819400" y="785813"/>
            <a:ext cx="1828800" cy="461665"/>
          </a:xfrm>
          <a:prstGeom prst="rect">
            <a:avLst/>
          </a:prstGeom>
          <a:noFill/>
          <a:ln w="25400">
            <a:solidFill>
              <a:schemeClr val="tx1"/>
            </a:solidFill>
          </a:ln>
        </p:spPr>
        <p:txBody>
          <a:bodyPr wrap="square" rtlCol="0">
            <a:spAutoFit/>
          </a:bodyPr>
          <a:lstStyle/>
          <a:p>
            <a:r>
              <a:rPr lang="zh-CN" altLang="en-US" dirty="0" smtClean="0"/>
              <a:t>服务器</a:t>
            </a:r>
            <a:r>
              <a:rPr lang="en-US" altLang="zh-CN" dirty="0" smtClean="0"/>
              <a:t>(</a:t>
            </a:r>
            <a:r>
              <a:rPr lang="zh-CN" altLang="en-US" dirty="0" smtClean="0"/>
              <a:t>名</a:t>
            </a:r>
            <a:r>
              <a:rPr lang="en-US" altLang="zh-CN" dirty="0" smtClean="0"/>
              <a:t>)</a:t>
            </a:r>
            <a:endParaRPr lang="zh-CN" altLang="en-US" dirty="0"/>
          </a:p>
        </p:txBody>
      </p:sp>
      <p:sp>
        <p:nvSpPr>
          <p:cNvPr id="14" name="TextBox 13"/>
          <p:cNvSpPr txBox="1"/>
          <p:nvPr/>
        </p:nvSpPr>
        <p:spPr>
          <a:xfrm>
            <a:off x="4572000" y="762000"/>
            <a:ext cx="954107" cy="461665"/>
          </a:xfrm>
          <a:prstGeom prst="rect">
            <a:avLst/>
          </a:prstGeom>
          <a:noFill/>
        </p:spPr>
        <p:txBody>
          <a:bodyPr wrap="none" rtlCol="0">
            <a:spAutoFit/>
          </a:bodyPr>
          <a:lstStyle/>
          <a:p>
            <a:r>
              <a:rPr lang="en-US" altLang="zh-CN" dirty="0" smtClean="0"/>
              <a:t>A1-pc</a:t>
            </a:r>
            <a:endParaRPr lang="zh-CN" altLang="en-US" dirty="0"/>
          </a:p>
        </p:txBody>
      </p:sp>
      <p:sp>
        <p:nvSpPr>
          <p:cNvPr id="16" name="TextBox 15"/>
          <p:cNvSpPr txBox="1"/>
          <p:nvPr/>
        </p:nvSpPr>
        <p:spPr>
          <a:xfrm>
            <a:off x="838200" y="1771948"/>
            <a:ext cx="990600" cy="461665"/>
          </a:xfrm>
          <a:prstGeom prst="rect">
            <a:avLst/>
          </a:prstGeom>
          <a:noFill/>
          <a:ln w="25400">
            <a:solidFill>
              <a:schemeClr val="tx1"/>
            </a:solidFill>
          </a:ln>
        </p:spPr>
        <p:txBody>
          <a:bodyPr wrap="square" rtlCol="0">
            <a:spAutoFit/>
          </a:bodyPr>
          <a:lstStyle/>
          <a:p>
            <a:r>
              <a:rPr lang="zh-CN" altLang="en-US" dirty="0" smtClean="0"/>
              <a:t>服务</a:t>
            </a:r>
            <a:r>
              <a:rPr lang="en-US" altLang="zh-CN" dirty="0" smtClean="0"/>
              <a:t>1</a:t>
            </a:r>
            <a:endParaRPr lang="zh-CN" altLang="en-US" dirty="0"/>
          </a:p>
        </p:txBody>
      </p:sp>
      <p:sp>
        <p:nvSpPr>
          <p:cNvPr id="17" name="TextBox 16"/>
          <p:cNvSpPr txBox="1"/>
          <p:nvPr/>
        </p:nvSpPr>
        <p:spPr>
          <a:xfrm>
            <a:off x="2971800" y="1771948"/>
            <a:ext cx="990600" cy="461665"/>
          </a:xfrm>
          <a:prstGeom prst="rect">
            <a:avLst/>
          </a:prstGeom>
          <a:noFill/>
          <a:ln w="25400">
            <a:solidFill>
              <a:schemeClr val="tx1"/>
            </a:solidFill>
          </a:ln>
        </p:spPr>
        <p:txBody>
          <a:bodyPr wrap="square" rtlCol="0">
            <a:spAutoFit/>
          </a:bodyPr>
          <a:lstStyle/>
          <a:p>
            <a:r>
              <a:rPr lang="zh-CN" altLang="en-US" dirty="0" smtClean="0"/>
              <a:t>服务</a:t>
            </a:r>
            <a:r>
              <a:rPr lang="en-US" altLang="zh-CN" dirty="0" smtClean="0"/>
              <a:t>2</a:t>
            </a:r>
            <a:endParaRPr lang="zh-CN" altLang="en-US" dirty="0"/>
          </a:p>
        </p:txBody>
      </p:sp>
      <p:sp>
        <p:nvSpPr>
          <p:cNvPr id="18" name="TextBox 17"/>
          <p:cNvSpPr txBox="1"/>
          <p:nvPr/>
        </p:nvSpPr>
        <p:spPr>
          <a:xfrm>
            <a:off x="5867400" y="1771948"/>
            <a:ext cx="990600" cy="461665"/>
          </a:xfrm>
          <a:prstGeom prst="rect">
            <a:avLst/>
          </a:prstGeom>
          <a:noFill/>
          <a:ln w="25400">
            <a:solidFill>
              <a:schemeClr val="tx1"/>
            </a:solidFill>
          </a:ln>
        </p:spPr>
        <p:txBody>
          <a:bodyPr wrap="square" rtlCol="0">
            <a:spAutoFit/>
          </a:bodyPr>
          <a:lstStyle/>
          <a:p>
            <a:r>
              <a:rPr lang="zh-CN" altLang="en-US" dirty="0" smtClean="0"/>
              <a:t>服务</a:t>
            </a:r>
            <a:r>
              <a:rPr lang="en-US" altLang="zh-CN" dirty="0" smtClean="0"/>
              <a:t>3</a:t>
            </a:r>
            <a:endParaRPr lang="zh-CN" altLang="en-US" dirty="0"/>
          </a:p>
        </p:txBody>
      </p:sp>
      <p:sp>
        <p:nvSpPr>
          <p:cNvPr id="19" name="TextBox 18"/>
          <p:cNvSpPr txBox="1"/>
          <p:nvPr/>
        </p:nvSpPr>
        <p:spPr>
          <a:xfrm>
            <a:off x="7467600" y="1771948"/>
            <a:ext cx="990600" cy="461665"/>
          </a:xfrm>
          <a:prstGeom prst="rect">
            <a:avLst/>
          </a:prstGeom>
          <a:noFill/>
          <a:ln w="25400">
            <a:solidFill>
              <a:schemeClr val="tx1"/>
            </a:solidFill>
          </a:ln>
        </p:spPr>
        <p:txBody>
          <a:bodyPr wrap="square" rtlCol="0">
            <a:spAutoFit/>
          </a:bodyPr>
          <a:lstStyle/>
          <a:p>
            <a:r>
              <a:rPr lang="zh-CN" altLang="en-US" dirty="0" smtClean="0"/>
              <a:t>服务</a:t>
            </a:r>
            <a:r>
              <a:rPr lang="en-US" altLang="zh-CN" dirty="0" smtClean="0"/>
              <a:t>4</a:t>
            </a:r>
            <a:endParaRPr lang="zh-CN" altLang="en-US" dirty="0"/>
          </a:p>
        </p:txBody>
      </p:sp>
      <p:sp>
        <p:nvSpPr>
          <p:cNvPr id="20" name="TextBox 19"/>
          <p:cNvSpPr txBox="1"/>
          <p:nvPr/>
        </p:nvSpPr>
        <p:spPr>
          <a:xfrm>
            <a:off x="3962400" y="1752600"/>
            <a:ext cx="1569660" cy="461665"/>
          </a:xfrm>
          <a:prstGeom prst="rect">
            <a:avLst/>
          </a:prstGeom>
          <a:noFill/>
        </p:spPr>
        <p:txBody>
          <a:bodyPr wrap="none" rtlCol="0">
            <a:spAutoFit/>
          </a:bodyPr>
          <a:lstStyle/>
          <a:p>
            <a:r>
              <a:rPr lang="en-US" altLang="zh-CN" dirty="0" err="1" smtClean="0"/>
              <a:t>SQLServer</a:t>
            </a:r>
            <a:endParaRPr lang="zh-CN" altLang="en-US" dirty="0"/>
          </a:p>
        </p:txBody>
      </p:sp>
      <p:sp>
        <p:nvSpPr>
          <p:cNvPr id="21" name="下箭头 20"/>
          <p:cNvSpPr/>
          <p:nvPr/>
        </p:nvSpPr>
        <p:spPr>
          <a:xfrm>
            <a:off x="3200400" y="2233613"/>
            <a:ext cx="533400" cy="490776"/>
          </a:xfrm>
          <a:prstGeom prst="downArrow">
            <a:avLst/>
          </a:prstGeom>
          <a:solidFill>
            <a:schemeClr val="tx1">
              <a:lumMod val="95000"/>
              <a:lumOff val="5000"/>
            </a:schemeClr>
          </a:solidFill>
          <a:ln>
            <a:solidFill>
              <a:schemeClr val="tx1"/>
            </a:solidFill>
          </a:ln>
        </p:spPr>
        <p:txBody>
          <a:bodyPr wrap="square" rtlCol="0" anchor="ctr">
            <a:spAutoFit/>
          </a:bodyPr>
          <a:lstStyle/>
          <a:p>
            <a:pPr algn="ctr"/>
            <a:endParaRPr lang="zh-CN" altLang="en-US" sz="1800" i="1" dirty="0" smtClean="0">
              <a:solidFill>
                <a:schemeClr val="bg1"/>
              </a:solidFill>
              <a:latin typeface="Arial" pitchFamily="34" charset="0"/>
              <a:cs typeface="Arial" pitchFamily="34" charset="0"/>
              <a:hlinkClick r:id="rId2"/>
            </a:endParaRPr>
          </a:p>
        </p:txBody>
      </p:sp>
      <p:sp>
        <p:nvSpPr>
          <p:cNvPr id="22" name="TextBox 21"/>
          <p:cNvSpPr txBox="1"/>
          <p:nvPr/>
        </p:nvSpPr>
        <p:spPr>
          <a:xfrm>
            <a:off x="2819400" y="2762548"/>
            <a:ext cx="1295400" cy="461665"/>
          </a:xfrm>
          <a:prstGeom prst="rect">
            <a:avLst/>
          </a:prstGeom>
          <a:noFill/>
          <a:ln w="25400">
            <a:solidFill>
              <a:schemeClr val="tx1"/>
            </a:solidFill>
          </a:ln>
        </p:spPr>
        <p:txBody>
          <a:bodyPr wrap="square" rtlCol="0">
            <a:spAutoFit/>
          </a:bodyPr>
          <a:lstStyle/>
          <a:p>
            <a:r>
              <a:rPr lang="zh-CN" altLang="en-US" dirty="0" smtClean="0"/>
              <a:t>  管理员</a:t>
            </a:r>
            <a:endParaRPr lang="zh-CN" altLang="en-US" dirty="0"/>
          </a:p>
        </p:txBody>
      </p:sp>
      <p:sp>
        <p:nvSpPr>
          <p:cNvPr id="33" name="下箭头 32"/>
          <p:cNvSpPr/>
          <p:nvPr/>
        </p:nvSpPr>
        <p:spPr>
          <a:xfrm>
            <a:off x="3200400" y="1243013"/>
            <a:ext cx="457200" cy="480060"/>
          </a:xfrm>
          <a:prstGeom prst="downArrow">
            <a:avLst/>
          </a:prstGeom>
          <a:solidFill>
            <a:schemeClr val="tx1">
              <a:lumMod val="95000"/>
              <a:lumOff val="5000"/>
            </a:schemeClr>
          </a:solidFill>
          <a:ln>
            <a:solidFill>
              <a:schemeClr val="tx1"/>
            </a:solidFill>
          </a:ln>
        </p:spPr>
        <p:txBody>
          <a:bodyPr wrap="square" rtlCol="0" anchor="ctr">
            <a:spAutoFit/>
          </a:bodyPr>
          <a:lstStyle/>
          <a:p>
            <a:pPr algn="ctr"/>
            <a:endParaRPr lang="zh-CN" altLang="en-US" sz="1800" i="1" dirty="0" smtClean="0">
              <a:solidFill>
                <a:schemeClr val="bg1"/>
              </a:solidFill>
              <a:latin typeface="Arial" pitchFamily="34" charset="0"/>
              <a:cs typeface="Arial" pitchFamily="34" charset="0"/>
              <a:hlinkClick r:id="rId2"/>
            </a:endParaRPr>
          </a:p>
        </p:txBody>
      </p:sp>
      <p:sp>
        <p:nvSpPr>
          <p:cNvPr id="34" name="TextBox 33"/>
          <p:cNvSpPr txBox="1"/>
          <p:nvPr/>
        </p:nvSpPr>
        <p:spPr>
          <a:xfrm>
            <a:off x="5410200" y="2767013"/>
            <a:ext cx="1524000" cy="457200"/>
          </a:xfrm>
          <a:prstGeom prst="rect">
            <a:avLst/>
          </a:prstGeom>
          <a:noFill/>
          <a:ln w="25400">
            <a:solidFill>
              <a:schemeClr val="tx1"/>
            </a:solidFill>
          </a:ln>
        </p:spPr>
        <p:txBody>
          <a:bodyPr wrap="square" rtlCol="0">
            <a:spAutoFit/>
          </a:bodyPr>
          <a:lstStyle/>
          <a:p>
            <a:r>
              <a:rPr lang="zh-CN" altLang="en-US" dirty="0" smtClean="0"/>
              <a:t>其它用户</a:t>
            </a:r>
            <a:endParaRPr lang="zh-CN" altLang="en-US" dirty="0"/>
          </a:p>
        </p:txBody>
      </p:sp>
      <p:sp>
        <p:nvSpPr>
          <p:cNvPr id="35" name="TextBox 34"/>
          <p:cNvSpPr txBox="1"/>
          <p:nvPr/>
        </p:nvSpPr>
        <p:spPr>
          <a:xfrm>
            <a:off x="4184955" y="5029200"/>
            <a:ext cx="920445" cy="461665"/>
          </a:xfrm>
          <a:prstGeom prst="rect">
            <a:avLst/>
          </a:prstGeom>
          <a:noFill/>
        </p:spPr>
        <p:txBody>
          <a:bodyPr wrap="none" rtlCol="0">
            <a:spAutoFit/>
          </a:bodyPr>
          <a:lstStyle/>
          <a:p>
            <a:r>
              <a:rPr lang="en-US" altLang="zh-CN" dirty="0" err="1" smtClean="0"/>
              <a:t>Mydb</a:t>
            </a:r>
            <a:endParaRPr lang="zh-CN" altLang="en-US" dirty="0"/>
          </a:p>
        </p:txBody>
      </p:sp>
      <p:sp>
        <p:nvSpPr>
          <p:cNvPr id="36" name="TextBox 35"/>
          <p:cNvSpPr txBox="1"/>
          <p:nvPr/>
        </p:nvSpPr>
        <p:spPr>
          <a:xfrm>
            <a:off x="2971800" y="5053013"/>
            <a:ext cx="1219200" cy="461665"/>
          </a:xfrm>
          <a:prstGeom prst="rect">
            <a:avLst/>
          </a:prstGeom>
          <a:noFill/>
          <a:ln w="25400">
            <a:solidFill>
              <a:schemeClr val="tx1"/>
            </a:solidFill>
          </a:ln>
        </p:spPr>
        <p:txBody>
          <a:bodyPr wrap="square" rtlCol="0">
            <a:spAutoFit/>
          </a:bodyPr>
          <a:lstStyle/>
          <a:p>
            <a:r>
              <a:rPr lang="zh-CN" altLang="en-US" dirty="0" smtClean="0"/>
              <a:t> 数据库</a:t>
            </a:r>
            <a:endParaRPr lang="zh-CN" altLang="en-US" dirty="0"/>
          </a:p>
        </p:txBody>
      </p:sp>
      <p:sp>
        <p:nvSpPr>
          <p:cNvPr id="37" name="下箭头 36"/>
          <p:cNvSpPr/>
          <p:nvPr/>
        </p:nvSpPr>
        <p:spPr>
          <a:xfrm>
            <a:off x="3200400" y="3376613"/>
            <a:ext cx="533400" cy="490776"/>
          </a:xfrm>
          <a:prstGeom prst="downArrow">
            <a:avLst/>
          </a:prstGeom>
          <a:solidFill>
            <a:schemeClr val="tx1">
              <a:lumMod val="95000"/>
              <a:lumOff val="5000"/>
            </a:schemeClr>
          </a:solidFill>
          <a:ln>
            <a:solidFill>
              <a:schemeClr val="tx1"/>
            </a:solidFill>
          </a:ln>
        </p:spPr>
        <p:txBody>
          <a:bodyPr wrap="square" rtlCol="0" anchor="ctr">
            <a:spAutoFit/>
          </a:bodyPr>
          <a:lstStyle/>
          <a:p>
            <a:pPr algn="ctr"/>
            <a:endParaRPr lang="zh-CN" altLang="en-US" sz="1800" i="1" dirty="0" smtClean="0">
              <a:solidFill>
                <a:schemeClr val="bg1"/>
              </a:solidFill>
              <a:latin typeface="Arial" pitchFamily="34" charset="0"/>
              <a:cs typeface="Arial" pitchFamily="34" charset="0"/>
              <a:hlinkClick r:id="rId2"/>
            </a:endParaRPr>
          </a:p>
        </p:txBody>
      </p:sp>
      <p:sp>
        <p:nvSpPr>
          <p:cNvPr id="38" name="TextBox 37"/>
          <p:cNvSpPr txBox="1"/>
          <p:nvPr/>
        </p:nvSpPr>
        <p:spPr>
          <a:xfrm>
            <a:off x="4114800" y="2743200"/>
            <a:ext cx="646331" cy="461665"/>
          </a:xfrm>
          <a:prstGeom prst="rect">
            <a:avLst/>
          </a:prstGeom>
          <a:noFill/>
        </p:spPr>
        <p:txBody>
          <a:bodyPr wrap="none" rtlCol="0">
            <a:spAutoFit/>
          </a:bodyPr>
          <a:lstStyle/>
          <a:p>
            <a:r>
              <a:rPr lang="en-US" altLang="zh-CN" dirty="0" err="1" smtClean="0"/>
              <a:t>odb</a:t>
            </a:r>
            <a:endParaRPr lang="zh-CN" altLang="en-US" dirty="0"/>
          </a:p>
        </p:txBody>
      </p:sp>
      <p:sp>
        <p:nvSpPr>
          <p:cNvPr id="40" name="TextBox 39"/>
          <p:cNvSpPr txBox="1"/>
          <p:nvPr/>
        </p:nvSpPr>
        <p:spPr>
          <a:xfrm>
            <a:off x="2743200" y="3986213"/>
            <a:ext cx="1600200" cy="461665"/>
          </a:xfrm>
          <a:prstGeom prst="rect">
            <a:avLst/>
          </a:prstGeom>
          <a:noFill/>
          <a:ln w="25400">
            <a:solidFill>
              <a:schemeClr val="tx1"/>
            </a:solidFill>
          </a:ln>
        </p:spPr>
        <p:txBody>
          <a:bodyPr wrap="square" rtlCol="0">
            <a:spAutoFit/>
          </a:bodyPr>
          <a:lstStyle/>
          <a:p>
            <a:r>
              <a:rPr lang="zh-CN" altLang="en-US" dirty="0" smtClean="0"/>
              <a:t>数据连接</a:t>
            </a:r>
            <a:r>
              <a:rPr lang="en-US" altLang="zh-CN" dirty="0" smtClean="0"/>
              <a:t>2</a:t>
            </a:r>
            <a:endParaRPr lang="zh-CN" altLang="en-US" dirty="0"/>
          </a:p>
        </p:txBody>
      </p:sp>
      <p:sp>
        <p:nvSpPr>
          <p:cNvPr id="41" name="TextBox 40"/>
          <p:cNvSpPr txBox="1"/>
          <p:nvPr/>
        </p:nvSpPr>
        <p:spPr>
          <a:xfrm>
            <a:off x="5562600" y="3986213"/>
            <a:ext cx="1600200" cy="461665"/>
          </a:xfrm>
          <a:prstGeom prst="rect">
            <a:avLst/>
          </a:prstGeom>
          <a:noFill/>
          <a:ln w="25400">
            <a:solidFill>
              <a:schemeClr val="tx1"/>
            </a:solidFill>
          </a:ln>
        </p:spPr>
        <p:txBody>
          <a:bodyPr wrap="square" rtlCol="0">
            <a:spAutoFit/>
          </a:bodyPr>
          <a:lstStyle/>
          <a:p>
            <a:r>
              <a:rPr lang="zh-CN" altLang="en-US" dirty="0" smtClean="0"/>
              <a:t>数据连接</a:t>
            </a:r>
            <a:r>
              <a:rPr lang="en-US" altLang="zh-CN" dirty="0" smtClean="0"/>
              <a:t>3</a:t>
            </a:r>
            <a:endParaRPr lang="zh-CN" altLang="en-US" dirty="0"/>
          </a:p>
        </p:txBody>
      </p:sp>
      <p:sp>
        <p:nvSpPr>
          <p:cNvPr id="42" name="TextBox 41"/>
          <p:cNvSpPr txBox="1"/>
          <p:nvPr/>
        </p:nvSpPr>
        <p:spPr>
          <a:xfrm>
            <a:off x="457200" y="3986213"/>
            <a:ext cx="1600200" cy="461665"/>
          </a:xfrm>
          <a:prstGeom prst="rect">
            <a:avLst/>
          </a:prstGeom>
          <a:noFill/>
          <a:ln w="25400">
            <a:solidFill>
              <a:schemeClr val="tx1"/>
            </a:solidFill>
          </a:ln>
        </p:spPr>
        <p:txBody>
          <a:bodyPr wrap="square" rtlCol="0">
            <a:spAutoFit/>
          </a:bodyPr>
          <a:lstStyle/>
          <a:p>
            <a:r>
              <a:rPr lang="zh-CN" altLang="en-US" dirty="0" smtClean="0"/>
              <a:t>数据连接</a:t>
            </a:r>
            <a:r>
              <a:rPr lang="en-US" altLang="zh-CN" dirty="0" smtClean="0"/>
              <a:t>1</a:t>
            </a:r>
            <a:endParaRPr lang="zh-CN" altLang="en-US" dirty="0"/>
          </a:p>
        </p:txBody>
      </p:sp>
      <p:cxnSp>
        <p:nvCxnSpPr>
          <p:cNvPr id="44" name="直接连接符 43"/>
          <p:cNvCxnSpPr/>
          <p:nvPr/>
        </p:nvCxnSpPr>
        <p:spPr>
          <a:xfrm>
            <a:off x="228600" y="1395413"/>
            <a:ext cx="8686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152400" y="2614613"/>
            <a:ext cx="8686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304800" y="3681413"/>
            <a:ext cx="8686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228600" y="4672013"/>
            <a:ext cx="86868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48" name="下箭头 47"/>
          <p:cNvSpPr/>
          <p:nvPr/>
        </p:nvSpPr>
        <p:spPr>
          <a:xfrm>
            <a:off x="3200400" y="4562237"/>
            <a:ext cx="533400" cy="490776"/>
          </a:xfrm>
          <a:prstGeom prst="downArrow">
            <a:avLst/>
          </a:prstGeom>
          <a:solidFill>
            <a:schemeClr val="tx1">
              <a:lumMod val="95000"/>
              <a:lumOff val="5000"/>
            </a:schemeClr>
          </a:solidFill>
          <a:ln>
            <a:solidFill>
              <a:schemeClr val="tx1"/>
            </a:solidFill>
          </a:ln>
        </p:spPr>
        <p:txBody>
          <a:bodyPr wrap="square" rtlCol="0" anchor="ctr">
            <a:spAutoFit/>
          </a:bodyPr>
          <a:lstStyle/>
          <a:p>
            <a:pPr algn="ctr"/>
            <a:endParaRPr lang="zh-CN" altLang="en-US" sz="1800" i="1" dirty="0" smtClean="0">
              <a:solidFill>
                <a:schemeClr val="bg1"/>
              </a:solidFill>
              <a:latin typeface="Arial" pitchFamily="34" charset="0"/>
              <a:cs typeface="Arial" pitchFamily="34" charset="0"/>
              <a:hlinkClick r:id="rId2"/>
            </a:endParaRPr>
          </a:p>
        </p:txBody>
      </p:sp>
      <p:sp>
        <p:nvSpPr>
          <p:cNvPr id="49" name="下箭头 48"/>
          <p:cNvSpPr/>
          <p:nvPr/>
        </p:nvSpPr>
        <p:spPr>
          <a:xfrm>
            <a:off x="3200400" y="5586413"/>
            <a:ext cx="533400" cy="490776"/>
          </a:xfrm>
          <a:prstGeom prst="downArrow">
            <a:avLst/>
          </a:prstGeom>
          <a:solidFill>
            <a:schemeClr val="tx1">
              <a:lumMod val="95000"/>
              <a:lumOff val="5000"/>
            </a:schemeClr>
          </a:solidFill>
          <a:ln>
            <a:solidFill>
              <a:schemeClr val="tx1"/>
            </a:solidFill>
          </a:ln>
        </p:spPr>
        <p:txBody>
          <a:bodyPr wrap="square" rtlCol="0" anchor="ctr">
            <a:spAutoFit/>
          </a:bodyPr>
          <a:lstStyle/>
          <a:p>
            <a:pPr algn="ctr"/>
            <a:endParaRPr lang="zh-CN" altLang="en-US" sz="1800" i="1" dirty="0" smtClean="0">
              <a:solidFill>
                <a:schemeClr val="bg1"/>
              </a:solidFill>
              <a:latin typeface="Arial" pitchFamily="34" charset="0"/>
              <a:cs typeface="Arial" pitchFamily="34" charset="0"/>
              <a:hlinkClick r:id="rId2"/>
            </a:endParaRPr>
          </a:p>
        </p:txBody>
      </p:sp>
      <p:sp>
        <p:nvSpPr>
          <p:cNvPr id="50" name="TextBox 49"/>
          <p:cNvSpPr txBox="1"/>
          <p:nvPr/>
        </p:nvSpPr>
        <p:spPr>
          <a:xfrm>
            <a:off x="1600200" y="6172200"/>
            <a:ext cx="762000" cy="461665"/>
          </a:xfrm>
          <a:prstGeom prst="rect">
            <a:avLst/>
          </a:prstGeom>
          <a:noFill/>
          <a:ln w="25400">
            <a:solidFill>
              <a:schemeClr val="tx1"/>
            </a:solidFill>
          </a:ln>
        </p:spPr>
        <p:txBody>
          <a:bodyPr wrap="square" rtlCol="0">
            <a:spAutoFit/>
          </a:bodyPr>
          <a:lstStyle/>
          <a:p>
            <a:r>
              <a:rPr lang="zh-CN" altLang="en-US" dirty="0" smtClean="0"/>
              <a:t>表</a:t>
            </a:r>
            <a:r>
              <a:rPr lang="en-US" altLang="zh-CN" dirty="0" smtClean="0"/>
              <a:t>1</a:t>
            </a:r>
            <a:endParaRPr lang="zh-CN" altLang="en-US" dirty="0"/>
          </a:p>
        </p:txBody>
      </p:sp>
      <p:sp>
        <p:nvSpPr>
          <p:cNvPr id="51" name="TextBox 50"/>
          <p:cNvSpPr txBox="1"/>
          <p:nvPr/>
        </p:nvSpPr>
        <p:spPr>
          <a:xfrm>
            <a:off x="3124200" y="6172200"/>
            <a:ext cx="762000" cy="461665"/>
          </a:xfrm>
          <a:prstGeom prst="rect">
            <a:avLst/>
          </a:prstGeom>
          <a:noFill/>
          <a:ln w="25400">
            <a:solidFill>
              <a:schemeClr val="tx1"/>
            </a:solidFill>
          </a:ln>
        </p:spPr>
        <p:txBody>
          <a:bodyPr wrap="square" rtlCol="0">
            <a:spAutoFit/>
          </a:bodyPr>
          <a:lstStyle/>
          <a:p>
            <a:r>
              <a:rPr lang="zh-CN" altLang="en-US" dirty="0" smtClean="0"/>
              <a:t>表</a:t>
            </a:r>
            <a:r>
              <a:rPr lang="en-US" altLang="zh-CN" dirty="0" smtClean="0"/>
              <a:t>2</a:t>
            </a:r>
            <a:endParaRPr lang="zh-CN" altLang="en-US" dirty="0"/>
          </a:p>
        </p:txBody>
      </p:sp>
      <p:sp>
        <p:nvSpPr>
          <p:cNvPr id="52" name="TextBox 51"/>
          <p:cNvSpPr txBox="1"/>
          <p:nvPr/>
        </p:nvSpPr>
        <p:spPr>
          <a:xfrm>
            <a:off x="5334000" y="6172200"/>
            <a:ext cx="762000" cy="461665"/>
          </a:xfrm>
          <a:prstGeom prst="rect">
            <a:avLst/>
          </a:prstGeom>
          <a:noFill/>
          <a:ln w="25400">
            <a:solidFill>
              <a:schemeClr val="tx1"/>
            </a:solidFill>
          </a:ln>
        </p:spPr>
        <p:txBody>
          <a:bodyPr wrap="square" rtlCol="0">
            <a:spAutoFit/>
          </a:bodyPr>
          <a:lstStyle/>
          <a:p>
            <a:r>
              <a:rPr lang="zh-CN" altLang="en-US" dirty="0" smtClean="0"/>
              <a:t>表</a:t>
            </a:r>
            <a:r>
              <a:rPr lang="en-US" altLang="zh-CN" dirty="0" smtClean="0"/>
              <a:t>3</a:t>
            </a:r>
            <a:endParaRPr lang="zh-CN" altLang="en-US" dirty="0"/>
          </a:p>
        </p:txBody>
      </p:sp>
      <p:sp>
        <p:nvSpPr>
          <p:cNvPr id="53" name="TextBox 52"/>
          <p:cNvSpPr txBox="1"/>
          <p:nvPr/>
        </p:nvSpPr>
        <p:spPr>
          <a:xfrm>
            <a:off x="3886200" y="6172200"/>
            <a:ext cx="1143262" cy="461665"/>
          </a:xfrm>
          <a:prstGeom prst="rect">
            <a:avLst/>
          </a:prstGeom>
          <a:noFill/>
        </p:spPr>
        <p:txBody>
          <a:bodyPr wrap="none" rtlCol="0">
            <a:spAutoFit/>
          </a:bodyPr>
          <a:lstStyle/>
          <a:p>
            <a:r>
              <a:rPr lang="en-US" altLang="zh-CN" dirty="0" smtClean="0"/>
              <a:t>USERS</a:t>
            </a:r>
            <a:endParaRPr lang="zh-CN"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Text Box 5"/>
          <p:cNvSpPr txBox="1">
            <a:spLocks noChangeArrowheads="1"/>
          </p:cNvSpPr>
          <p:nvPr/>
        </p:nvSpPr>
        <p:spPr bwMode="auto">
          <a:xfrm>
            <a:off x="107950" y="188913"/>
            <a:ext cx="4970463" cy="457200"/>
          </a:xfrm>
          <a:prstGeom prst="rect">
            <a:avLst/>
          </a:prstGeom>
          <a:noFill/>
          <a:ln w="9525">
            <a:noFill/>
            <a:miter lim="800000"/>
            <a:headEnd/>
            <a:tailEnd/>
          </a:ln>
        </p:spPr>
        <p:txBody>
          <a:bodyPr>
            <a:spAutoFit/>
          </a:bodyPr>
          <a:lstStyle/>
          <a:p>
            <a:pPr eaLnBrk="1" hangingPunct="1">
              <a:spcBef>
                <a:spcPct val="50000"/>
              </a:spcBef>
            </a:pPr>
            <a:r>
              <a:rPr lang="en-US" altLang="zh-CN" sz="2400">
                <a:solidFill>
                  <a:schemeClr val="bg1"/>
                </a:solidFill>
              </a:rPr>
              <a:t>6.1 </a:t>
            </a:r>
            <a:r>
              <a:rPr lang="zh-CN" altLang="en-US" sz="2400">
                <a:solidFill>
                  <a:schemeClr val="bg1"/>
                </a:solidFill>
              </a:rPr>
              <a:t>一性回归</a:t>
            </a:r>
          </a:p>
        </p:txBody>
      </p:sp>
      <p:sp>
        <p:nvSpPr>
          <p:cNvPr id="6" name="文本占位符 2"/>
          <p:cNvSpPr txBox="1">
            <a:spLocks/>
          </p:cNvSpPr>
          <p:nvPr/>
        </p:nvSpPr>
        <p:spPr bwMode="auto">
          <a:xfrm>
            <a:off x="142875" y="1676400"/>
            <a:ext cx="9001125" cy="838200"/>
          </a:xfrm>
          <a:prstGeom prst="rect">
            <a:avLst/>
          </a:prstGeom>
          <a:noFill/>
          <a:ln w="9525">
            <a:noFill/>
            <a:miter lim="800000"/>
            <a:headEnd/>
            <a:tailEnd/>
          </a:ln>
        </p:spPr>
        <p:txBody>
          <a:bodyPr/>
          <a:lstStyle/>
          <a:p>
            <a:pPr marL="457200" indent="-457200" eaLnBrk="1" hangingPunct="1">
              <a:spcBef>
                <a:spcPct val="20000"/>
              </a:spcBef>
              <a:buClr>
                <a:schemeClr val="tx1"/>
              </a:buClr>
              <a:buSzPct val="50000"/>
              <a:buFont typeface="Wingdings" pitchFamily="2" charset="2"/>
              <a:buChar char="l"/>
              <a:defRPr/>
            </a:pPr>
            <a:r>
              <a:rPr lang="en-US" altLang="zh-CN" sz="2400" dirty="0" smtClean="0">
                <a:latin typeface="+mn-lt"/>
                <a:ea typeface="+mn-ea"/>
              </a:rPr>
              <a:t>ADO.NET</a:t>
            </a:r>
            <a:r>
              <a:rPr lang="zh-CN" altLang="en-US" sz="2400" dirty="0">
                <a:latin typeface="+mn-lt"/>
                <a:ea typeface="+mn-ea"/>
              </a:rPr>
              <a:t>提供了对</a:t>
            </a:r>
            <a:r>
              <a:rPr lang="en-US" altLang="zh-CN" sz="2400" dirty="0">
                <a:latin typeface="+mn-lt"/>
                <a:ea typeface="+mn-ea"/>
              </a:rPr>
              <a:t>SQL Server</a:t>
            </a:r>
            <a:r>
              <a:rPr lang="zh-CN" altLang="en-US" sz="2400" dirty="0">
                <a:latin typeface="+mn-lt"/>
                <a:ea typeface="+mn-ea"/>
              </a:rPr>
              <a:t>和</a:t>
            </a:r>
            <a:r>
              <a:rPr lang="en-US" altLang="zh-CN" sz="2400" dirty="0">
                <a:latin typeface="+mn-lt"/>
                <a:ea typeface="+mn-ea"/>
              </a:rPr>
              <a:t>XML</a:t>
            </a:r>
            <a:r>
              <a:rPr lang="zh-CN" altLang="en-US" sz="2400" dirty="0">
                <a:latin typeface="+mn-lt"/>
                <a:ea typeface="+mn-ea"/>
              </a:rPr>
              <a:t>等数据源以及通过</a:t>
            </a:r>
            <a:r>
              <a:rPr lang="en-US" altLang="zh-CN" sz="2400" dirty="0">
                <a:latin typeface="+mn-lt"/>
                <a:ea typeface="+mn-ea"/>
              </a:rPr>
              <a:t>OLE </a:t>
            </a:r>
            <a:r>
              <a:rPr lang="en-US" altLang="zh-CN" sz="2400" dirty="0" smtClean="0">
                <a:latin typeface="+mn-lt"/>
                <a:ea typeface="+mn-ea"/>
              </a:rPr>
              <a:t>DB</a:t>
            </a:r>
            <a:r>
              <a:rPr lang="zh-CN" altLang="en-US" sz="2400" dirty="0" smtClean="0">
                <a:latin typeface="+mn-lt"/>
                <a:ea typeface="+mn-ea"/>
              </a:rPr>
              <a:t>和</a:t>
            </a:r>
            <a:r>
              <a:rPr lang="en-US" altLang="zh-CN" sz="2400" dirty="0" smtClean="0">
                <a:latin typeface="+mn-lt"/>
                <a:ea typeface="+mn-ea"/>
              </a:rPr>
              <a:t>XML</a:t>
            </a:r>
            <a:r>
              <a:rPr lang="zh-CN" altLang="en-US" sz="2400" dirty="0">
                <a:latin typeface="+mn-lt"/>
                <a:ea typeface="+mn-ea"/>
              </a:rPr>
              <a:t>公开的数据源的一致访问接口</a:t>
            </a:r>
            <a:r>
              <a:rPr lang="zh-CN" altLang="en-US" sz="2400" dirty="0" smtClean="0">
                <a:latin typeface="+mn-lt"/>
                <a:ea typeface="+mn-ea"/>
              </a:rPr>
              <a:t>。</a:t>
            </a:r>
            <a:endParaRPr lang="en-US" altLang="zh-CN" sz="2400" dirty="0" smtClean="0">
              <a:latin typeface="+mn-lt"/>
              <a:ea typeface="+mn-ea"/>
            </a:endParaRPr>
          </a:p>
          <a:p>
            <a:pPr marL="457200" indent="-457200" eaLnBrk="1" hangingPunct="1">
              <a:spcBef>
                <a:spcPct val="20000"/>
              </a:spcBef>
              <a:buClr>
                <a:schemeClr val="tx1"/>
              </a:buClr>
              <a:buSzPct val="50000"/>
              <a:defRPr/>
            </a:pPr>
            <a:endParaRPr lang="en-US" altLang="zh-CN" sz="2400" dirty="0" smtClean="0">
              <a:latin typeface="+mn-lt"/>
              <a:ea typeface="+mn-ea"/>
            </a:endParaRPr>
          </a:p>
          <a:p>
            <a:pPr marL="457200" indent="-457200" eaLnBrk="1" hangingPunct="1">
              <a:spcBef>
                <a:spcPct val="20000"/>
              </a:spcBef>
              <a:buClr>
                <a:schemeClr val="accent1"/>
              </a:buClr>
              <a:buSzPct val="50000"/>
              <a:defRPr/>
            </a:pPr>
            <a:endParaRPr lang="en-US" altLang="zh-CN" sz="2400" dirty="0">
              <a:latin typeface="+mn-lt"/>
              <a:ea typeface="+mn-ea"/>
            </a:endParaRPr>
          </a:p>
        </p:txBody>
      </p:sp>
      <p:sp>
        <p:nvSpPr>
          <p:cNvPr id="7" name="矩形 6"/>
          <p:cNvSpPr/>
          <p:nvPr/>
        </p:nvSpPr>
        <p:spPr>
          <a:xfrm>
            <a:off x="0" y="0"/>
            <a:ext cx="2475358" cy="461665"/>
          </a:xfrm>
          <a:prstGeom prst="rect">
            <a:avLst/>
          </a:prstGeom>
        </p:spPr>
        <p:style>
          <a:lnRef idx="3">
            <a:schemeClr val="lt1"/>
          </a:lnRef>
          <a:fillRef idx="1">
            <a:schemeClr val="accent2"/>
          </a:fillRef>
          <a:effectRef idx="1">
            <a:schemeClr val="accent2"/>
          </a:effectRef>
          <a:fontRef idx="minor">
            <a:schemeClr val="lt1"/>
          </a:fontRef>
        </p:style>
        <p:txBody>
          <a:bodyPr wrap="none">
            <a:spAutoFit/>
          </a:bodyPr>
          <a:lstStyle/>
          <a:p>
            <a:r>
              <a:rPr lang="en-US" altLang="zh-CN" dirty="0" smtClean="0"/>
              <a:t>ADO.NET</a:t>
            </a:r>
            <a:r>
              <a:rPr lang="zh-CN" altLang="en-US" dirty="0" smtClean="0"/>
              <a:t>核心类</a:t>
            </a:r>
            <a:endParaRPr lang="zh-CN" altLang="en-US" dirty="0"/>
          </a:p>
        </p:txBody>
      </p:sp>
      <p:sp>
        <p:nvSpPr>
          <p:cNvPr id="8" name="矩形 7"/>
          <p:cNvSpPr/>
          <p:nvPr/>
        </p:nvSpPr>
        <p:spPr>
          <a:xfrm>
            <a:off x="152400" y="3657600"/>
            <a:ext cx="8991600" cy="1680460"/>
          </a:xfrm>
          <a:prstGeom prst="rect">
            <a:avLst/>
          </a:prstGeom>
        </p:spPr>
        <p:txBody>
          <a:bodyPr wrap="square">
            <a:spAutoFit/>
          </a:bodyPr>
          <a:lstStyle/>
          <a:p>
            <a:pPr marL="457200" indent="-457200" eaLnBrk="1" hangingPunct="1">
              <a:spcBef>
                <a:spcPct val="20000"/>
              </a:spcBef>
              <a:buClr>
                <a:schemeClr val="tx1"/>
              </a:buClr>
              <a:buSzPct val="50000"/>
              <a:buFont typeface="Wingdings" pitchFamily="2" charset="2"/>
              <a:buChar char="l"/>
              <a:defRPr/>
            </a:pPr>
            <a:r>
              <a:rPr lang="en-US" altLang="zh-CN" dirty="0" smtClean="0">
                <a:latin typeface="+mn-lt"/>
              </a:rPr>
              <a:t>ADO.NET </a:t>
            </a:r>
            <a:r>
              <a:rPr lang="zh-CN" altLang="en-US" dirty="0" smtClean="0">
                <a:latin typeface="+mn-lt"/>
              </a:rPr>
              <a:t>建立在几个核心类之上，这些类可以分为两组：</a:t>
            </a:r>
            <a:endParaRPr lang="en-US" altLang="zh-CN" dirty="0" smtClean="0">
              <a:latin typeface="+mn-lt"/>
            </a:endParaRPr>
          </a:p>
          <a:p>
            <a:pPr marL="914400" lvl="1" indent="-457200" eaLnBrk="1" hangingPunct="1">
              <a:spcBef>
                <a:spcPct val="20000"/>
              </a:spcBef>
              <a:buClr>
                <a:schemeClr val="tx1"/>
              </a:buClr>
              <a:buSzPct val="50000"/>
              <a:buFont typeface="Wingdings" pitchFamily="2" charset="2"/>
              <a:buChar char="l"/>
              <a:defRPr/>
            </a:pPr>
            <a:r>
              <a:rPr lang="zh-CN" altLang="en-US" sz="2200" b="1" dirty="0" smtClean="0">
                <a:solidFill>
                  <a:srgbClr val="FF0000"/>
                </a:solidFill>
                <a:latin typeface="+mn-lt"/>
              </a:rPr>
              <a:t>管理</a:t>
            </a:r>
            <a:r>
              <a:rPr lang="zh-CN" altLang="en-US" sz="2200" b="1" dirty="0" smtClean="0">
                <a:latin typeface="+mn-lt"/>
              </a:rPr>
              <a:t>数据的类</a:t>
            </a:r>
            <a:r>
              <a:rPr lang="zh-CN" altLang="en-US" sz="2200" dirty="0" smtClean="0">
                <a:latin typeface="+mn-lt"/>
              </a:rPr>
              <a:t>：</a:t>
            </a:r>
            <a:r>
              <a:rPr lang="en-US" altLang="zh-CN" sz="2100" dirty="0" err="1" smtClean="0">
                <a:solidFill>
                  <a:srgbClr val="FF0000"/>
                </a:solidFill>
                <a:latin typeface="Arial" pitchFamily="34" charset="0"/>
                <a:cs typeface="Arial" pitchFamily="34" charset="0"/>
              </a:rPr>
              <a:t>DataSet</a:t>
            </a:r>
            <a:r>
              <a:rPr lang="zh-CN" altLang="en-US" sz="2100" dirty="0" smtClean="0">
                <a:solidFill>
                  <a:srgbClr val="FF0000"/>
                </a:solidFill>
                <a:latin typeface="Arial" pitchFamily="34" charset="0"/>
                <a:cs typeface="Arial" pitchFamily="34" charset="0"/>
              </a:rPr>
              <a:t>， </a:t>
            </a:r>
            <a:r>
              <a:rPr lang="en-US" altLang="zh-CN" sz="2100" dirty="0" err="1" smtClean="0">
                <a:latin typeface="Arial" pitchFamily="34" charset="0"/>
                <a:cs typeface="Arial" pitchFamily="34" charset="0"/>
              </a:rPr>
              <a:t>DataTable</a:t>
            </a:r>
            <a:r>
              <a:rPr lang="zh-CN" altLang="en-US" sz="2100" dirty="0" smtClean="0">
                <a:latin typeface="Arial" pitchFamily="34" charset="0"/>
                <a:cs typeface="Arial" pitchFamily="34" charset="0"/>
              </a:rPr>
              <a:t>，</a:t>
            </a:r>
            <a:r>
              <a:rPr lang="en-US" altLang="zh-CN" sz="2100" dirty="0" err="1" smtClean="0">
                <a:latin typeface="Arial" pitchFamily="34" charset="0"/>
                <a:cs typeface="Arial" pitchFamily="34" charset="0"/>
              </a:rPr>
              <a:t>DataRow</a:t>
            </a:r>
            <a:r>
              <a:rPr lang="zh-CN" altLang="en-US" sz="2100" dirty="0" smtClean="0">
                <a:latin typeface="Arial" pitchFamily="34" charset="0"/>
                <a:cs typeface="Arial" pitchFamily="34" charset="0"/>
              </a:rPr>
              <a:t>，</a:t>
            </a:r>
            <a:r>
              <a:rPr lang="en-US" altLang="zh-CN" sz="2100" dirty="0" err="1" smtClean="0">
                <a:latin typeface="Arial" pitchFamily="34" charset="0"/>
                <a:cs typeface="Arial" pitchFamily="34" charset="0"/>
              </a:rPr>
              <a:t>DataRelation</a:t>
            </a:r>
            <a:endParaRPr lang="en-US" altLang="zh-CN" sz="2100" dirty="0" smtClean="0">
              <a:latin typeface="Arial" pitchFamily="34" charset="0"/>
              <a:cs typeface="Arial" pitchFamily="34" charset="0"/>
            </a:endParaRPr>
          </a:p>
          <a:p>
            <a:pPr marL="914400" lvl="1" indent="-457200" eaLnBrk="1" hangingPunct="1">
              <a:spcBef>
                <a:spcPct val="20000"/>
              </a:spcBef>
              <a:buClr>
                <a:schemeClr val="tx1"/>
              </a:buClr>
              <a:buSzPct val="50000"/>
              <a:buFont typeface="Wingdings" pitchFamily="2" charset="2"/>
              <a:buChar char="l"/>
              <a:defRPr/>
            </a:pPr>
            <a:r>
              <a:rPr lang="zh-CN" altLang="en-US" sz="2200" b="1" dirty="0" smtClean="0">
                <a:solidFill>
                  <a:srgbClr val="FF0000"/>
                </a:solidFill>
                <a:latin typeface="+mn-lt"/>
              </a:rPr>
              <a:t>连接</a:t>
            </a:r>
            <a:r>
              <a:rPr lang="zh-CN" altLang="en-US" sz="2200" b="1" dirty="0" smtClean="0">
                <a:latin typeface="+mn-lt"/>
              </a:rPr>
              <a:t>数据的类</a:t>
            </a:r>
            <a:r>
              <a:rPr lang="zh-CN" altLang="en-US" sz="2200" dirty="0" smtClean="0">
                <a:latin typeface="+mn-lt"/>
              </a:rPr>
              <a:t>：</a:t>
            </a:r>
            <a:r>
              <a:rPr lang="en-US" altLang="zh-CN" sz="2100" dirty="0" smtClean="0">
                <a:solidFill>
                  <a:srgbClr val="FF0000"/>
                </a:solidFill>
                <a:latin typeface="Arial" pitchFamily="34" charset="0"/>
                <a:cs typeface="Arial" pitchFamily="34" charset="0"/>
              </a:rPr>
              <a:t>Connection</a:t>
            </a:r>
            <a:r>
              <a:rPr lang="zh-CN" altLang="en-US" sz="2100" dirty="0" smtClean="0">
                <a:solidFill>
                  <a:srgbClr val="FF0000"/>
                </a:solidFill>
                <a:latin typeface="Arial" pitchFamily="34" charset="0"/>
                <a:cs typeface="Arial" pitchFamily="34" charset="0"/>
              </a:rPr>
              <a:t>，</a:t>
            </a:r>
            <a:r>
              <a:rPr lang="en-US" altLang="zh-CN" sz="2100" dirty="0" smtClean="0">
                <a:solidFill>
                  <a:srgbClr val="FF0000"/>
                </a:solidFill>
                <a:latin typeface="Arial" pitchFamily="34" charset="0"/>
                <a:cs typeface="Arial" pitchFamily="34" charset="0"/>
              </a:rPr>
              <a:t>Command</a:t>
            </a:r>
            <a:r>
              <a:rPr lang="zh-CN" altLang="en-US" sz="2100" dirty="0" smtClean="0">
                <a:solidFill>
                  <a:srgbClr val="FF0000"/>
                </a:solidFill>
                <a:latin typeface="Arial" pitchFamily="34" charset="0"/>
                <a:cs typeface="Arial" pitchFamily="34" charset="0"/>
              </a:rPr>
              <a:t>，</a:t>
            </a:r>
            <a:r>
              <a:rPr lang="en-US" altLang="zh-CN" sz="2100" dirty="0" err="1" smtClean="0">
                <a:solidFill>
                  <a:srgbClr val="FF0000"/>
                </a:solidFill>
                <a:latin typeface="Arial" pitchFamily="34" charset="0"/>
                <a:cs typeface="Arial" pitchFamily="34" charset="0"/>
              </a:rPr>
              <a:t>DataReader</a:t>
            </a:r>
            <a:endParaRPr lang="en-US" altLang="zh-CN" sz="2100" dirty="0" smtClean="0">
              <a:solidFill>
                <a:srgbClr val="FF0000"/>
              </a:solidFill>
              <a:latin typeface="Arial" pitchFamily="34" charset="0"/>
              <a:cs typeface="Arial" pitchFamily="34" charset="0"/>
            </a:endParaRPr>
          </a:p>
          <a:p>
            <a:pPr marL="914400" lvl="1" indent="-457200" eaLnBrk="1" hangingPunct="1">
              <a:spcBef>
                <a:spcPct val="20000"/>
              </a:spcBef>
              <a:buClr>
                <a:schemeClr val="tx1"/>
              </a:buClr>
              <a:buSzPct val="50000"/>
              <a:defRPr/>
            </a:pPr>
            <a:endParaRPr lang="en-US" altLang="zh-CN" sz="2200"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2524" name="Rectangle 3"/>
          <p:cNvSpPr>
            <a:spLocks noGrp="1" noChangeArrowheads="1"/>
          </p:cNvSpPr>
          <p:nvPr>
            <p:ph idx="1"/>
          </p:nvPr>
        </p:nvSpPr>
        <p:spPr>
          <a:xfrm>
            <a:off x="304800" y="1066800"/>
            <a:ext cx="8532813" cy="457200"/>
          </a:xfrm>
          <a:noFill/>
        </p:spPr>
        <p:txBody>
          <a:bodyPr>
            <a:normAutofit/>
          </a:bodyPr>
          <a:lstStyle/>
          <a:p>
            <a:pPr>
              <a:lnSpc>
                <a:spcPct val="125000"/>
              </a:lnSpc>
              <a:buNone/>
            </a:pPr>
            <a:r>
              <a:rPr lang="en-US" altLang="zh-CN" sz="1800" b="1" dirty="0" err="1" smtClean="0">
                <a:solidFill>
                  <a:srgbClr val="FF0000"/>
                </a:solidFill>
              </a:rPr>
              <a:t>DataSet</a:t>
            </a:r>
            <a:r>
              <a:rPr lang="zh-CN" altLang="en-US" sz="1800" b="1" dirty="0" smtClean="0">
                <a:solidFill>
                  <a:srgbClr val="FF0000"/>
                </a:solidFill>
              </a:rPr>
              <a:t>集团</a:t>
            </a:r>
            <a:r>
              <a:rPr lang="zh-CN" altLang="en-US" sz="1800" dirty="0" smtClean="0"/>
              <a:t>和</a:t>
            </a:r>
            <a:r>
              <a:rPr lang="en-US" altLang="zh-CN" sz="1800" b="1" dirty="0" smtClean="0">
                <a:solidFill>
                  <a:srgbClr val="FF0000"/>
                </a:solidFill>
              </a:rPr>
              <a:t>Connection</a:t>
            </a:r>
            <a:r>
              <a:rPr lang="zh-CN" altLang="en-US" sz="1800" b="1" dirty="0" smtClean="0">
                <a:solidFill>
                  <a:srgbClr val="FF0000"/>
                </a:solidFill>
              </a:rPr>
              <a:t>集团</a:t>
            </a:r>
            <a:r>
              <a:rPr lang="zh-CN" altLang="en-US" sz="1800" b="1" dirty="0" smtClean="0"/>
              <a:t>分别</a:t>
            </a:r>
            <a:r>
              <a:rPr lang="zh-CN" altLang="en-US" sz="1800" dirty="0" smtClean="0"/>
              <a:t>用于实现数据操作和数据访问的分离。</a:t>
            </a:r>
          </a:p>
        </p:txBody>
      </p:sp>
      <p:sp>
        <p:nvSpPr>
          <p:cNvPr id="7" name="灯片编号占位符 3"/>
          <p:cNvSpPr>
            <a:spLocks noGrp="1"/>
          </p:cNvSpPr>
          <p:nvPr>
            <p:ph type="sldNum" sz="quarter" idx="12"/>
          </p:nvPr>
        </p:nvSpPr>
        <p:spPr>
          <a:xfrm>
            <a:off x="457200" y="6356350"/>
            <a:ext cx="2133600" cy="365125"/>
          </a:xfrm>
        </p:spPr>
        <p:txBody>
          <a:bodyPr rtlCol="0"/>
          <a:lstStyle/>
          <a:p>
            <a:pPr algn="l">
              <a:defRPr/>
            </a:pPr>
            <a:r>
              <a:rPr lang="de-DE" altLang="zh-CN">
                <a:solidFill>
                  <a:schemeClr val="tx1">
                    <a:tint val="75000"/>
                  </a:schemeClr>
                </a:solidFill>
              </a:rPr>
              <a:t>-</a:t>
            </a:r>
            <a:fld id="{E037325E-D040-4878-A00B-9F5E15700141}" type="slidenum">
              <a:rPr lang="en-US" altLang="zh-CN">
                <a:solidFill>
                  <a:schemeClr val="tx1">
                    <a:tint val="75000"/>
                  </a:schemeClr>
                </a:solidFill>
              </a:rPr>
              <a:pPr algn="l">
                <a:defRPr/>
              </a:pPr>
              <a:t>22</a:t>
            </a:fld>
            <a:r>
              <a:rPr lang="en-US" altLang="zh-CN">
                <a:solidFill>
                  <a:schemeClr val="tx1">
                    <a:tint val="75000"/>
                  </a:schemeClr>
                </a:solidFill>
              </a:rPr>
              <a:t>-</a:t>
            </a:r>
          </a:p>
        </p:txBody>
      </p:sp>
      <p:sp>
        <p:nvSpPr>
          <p:cNvPr id="23556" name="Rectangle 8"/>
          <p:cNvSpPr>
            <a:spLocks noChangeArrowheads="1"/>
          </p:cNvSpPr>
          <p:nvPr/>
        </p:nvSpPr>
        <p:spPr bwMode="auto">
          <a:xfrm>
            <a:off x="0" y="2152650"/>
            <a:ext cx="9144000" cy="0"/>
          </a:xfrm>
          <a:prstGeom prst="rect">
            <a:avLst/>
          </a:prstGeom>
          <a:noFill/>
          <a:ln w="9525">
            <a:noFill/>
            <a:miter lim="800000"/>
            <a:headEnd/>
            <a:tailEnd/>
          </a:ln>
        </p:spPr>
        <p:txBody>
          <a:bodyPr wrap="none" anchor="ctr">
            <a:spAutoFit/>
          </a:bodyPr>
          <a:lstStyle/>
          <a:p>
            <a:endParaRPr lang="zh-CN" altLang="en-US"/>
          </a:p>
        </p:txBody>
      </p:sp>
      <p:sp>
        <p:nvSpPr>
          <p:cNvPr id="23557" name="Rectangle 10"/>
          <p:cNvSpPr>
            <a:spLocks noChangeArrowheads="1"/>
          </p:cNvSpPr>
          <p:nvPr/>
        </p:nvSpPr>
        <p:spPr bwMode="auto">
          <a:xfrm>
            <a:off x="-107950" y="2852738"/>
            <a:ext cx="9144000" cy="0"/>
          </a:xfrm>
          <a:prstGeom prst="rect">
            <a:avLst/>
          </a:prstGeom>
          <a:noFill/>
          <a:ln w="9525">
            <a:noFill/>
            <a:miter lim="800000"/>
            <a:headEnd/>
            <a:tailEnd/>
          </a:ln>
        </p:spPr>
        <p:txBody>
          <a:bodyPr wrap="none" anchor="ctr">
            <a:spAutoFit/>
          </a:bodyPr>
          <a:lstStyle/>
          <a:p>
            <a:endParaRPr lang="zh-CN" altLang="en-US"/>
          </a:p>
        </p:txBody>
      </p:sp>
      <p:pic>
        <p:nvPicPr>
          <p:cNvPr id="23559" name="Picture 13" descr="Provider"/>
          <p:cNvPicPr>
            <a:picLocks noChangeAspect="1" noChangeArrowheads="1"/>
          </p:cNvPicPr>
          <p:nvPr/>
        </p:nvPicPr>
        <p:blipFill>
          <a:blip r:embed="rId2" cstate="print"/>
          <a:srcRect/>
          <a:stretch>
            <a:fillRect/>
          </a:stretch>
        </p:blipFill>
        <p:spPr bwMode="auto">
          <a:xfrm>
            <a:off x="228600" y="1905000"/>
            <a:ext cx="8615818" cy="4724400"/>
          </a:xfrm>
          <a:prstGeom prst="rect">
            <a:avLst/>
          </a:prstGeom>
          <a:noFill/>
          <a:ln w="9525">
            <a:noFill/>
            <a:miter lim="800000"/>
            <a:headEnd/>
            <a:tailEnd/>
          </a:ln>
        </p:spPr>
      </p:pic>
      <p:sp>
        <p:nvSpPr>
          <p:cNvPr id="8" name="矩形 7"/>
          <p:cNvSpPr/>
          <p:nvPr/>
        </p:nvSpPr>
        <p:spPr>
          <a:xfrm>
            <a:off x="0" y="0"/>
            <a:ext cx="2475358" cy="461665"/>
          </a:xfrm>
          <a:prstGeom prst="rect">
            <a:avLst/>
          </a:prstGeom>
        </p:spPr>
        <p:style>
          <a:lnRef idx="3">
            <a:schemeClr val="lt1"/>
          </a:lnRef>
          <a:fillRef idx="1">
            <a:schemeClr val="accent2"/>
          </a:fillRef>
          <a:effectRef idx="1">
            <a:schemeClr val="accent2"/>
          </a:effectRef>
          <a:fontRef idx="minor">
            <a:schemeClr val="lt1"/>
          </a:fontRef>
        </p:style>
        <p:txBody>
          <a:bodyPr wrap="none">
            <a:spAutoFit/>
          </a:bodyPr>
          <a:lstStyle/>
          <a:p>
            <a:r>
              <a:rPr lang="en-US" altLang="zh-CN" dirty="0" smtClean="0"/>
              <a:t>ADO.NET</a:t>
            </a:r>
            <a:r>
              <a:rPr lang="zh-CN" altLang="en-US" dirty="0" smtClean="0"/>
              <a:t>核心类</a:t>
            </a:r>
            <a:endParaRPr lang="zh-CN" altLang="en-US" dirty="0"/>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2524">
                                            <p:txEl>
                                              <p:pRg st="0" end="0"/>
                                            </p:txEl>
                                          </p:spTgt>
                                        </p:tgtEl>
                                        <p:attrNameLst>
                                          <p:attrName>style.visibility</p:attrName>
                                        </p:attrNameLst>
                                      </p:cBhvr>
                                      <p:to>
                                        <p:strVal val="visible"/>
                                      </p:to>
                                    </p:set>
                                    <p:animEffect transition="in" filter="blinds(horizontal)">
                                      <p:cBhvr>
                                        <p:cTn id="7" dur="500"/>
                                        <p:tgtEl>
                                          <p:spTgt spid="1925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Text Box 5"/>
          <p:cNvSpPr txBox="1">
            <a:spLocks noChangeArrowheads="1"/>
          </p:cNvSpPr>
          <p:nvPr/>
        </p:nvSpPr>
        <p:spPr bwMode="auto">
          <a:xfrm>
            <a:off x="107950" y="188913"/>
            <a:ext cx="4970463" cy="457200"/>
          </a:xfrm>
          <a:prstGeom prst="rect">
            <a:avLst/>
          </a:prstGeom>
          <a:noFill/>
          <a:ln w="9525">
            <a:noFill/>
            <a:miter lim="800000"/>
            <a:headEnd/>
            <a:tailEnd/>
          </a:ln>
        </p:spPr>
        <p:txBody>
          <a:bodyPr>
            <a:spAutoFit/>
          </a:bodyPr>
          <a:lstStyle/>
          <a:p>
            <a:pPr eaLnBrk="1" hangingPunct="1">
              <a:spcBef>
                <a:spcPct val="50000"/>
              </a:spcBef>
            </a:pPr>
            <a:r>
              <a:rPr lang="en-US" altLang="zh-CN" sz="2400">
                <a:solidFill>
                  <a:schemeClr val="bg1"/>
                </a:solidFill>
              </a:rPr>
              <a:t>6.1 </a:t>
            </a:r>
            <a:r>
              <a:rPr lang="zh-CN" altLang="en-US" sz="2400">
                <a:solidFill>
                  <a:schemeClr val="bg1"/>
                </a:solidFill>
              </a:rPr>
              <a:t>一性回归</a:t>
            </a:r>
          </a:p>
        </p:txBody>
      </p:sp>
      <p:sp>
        <p:nvSpPr>
          <p:cNvPr id="6" name="文本占位符 2"/>
          <p:cNvSpPr txBox="1">
            <a:spLocks/>
          </p:cNvSpPr>
          <p:nvPr/>
        </p:nvSpPr>
        <p:spPr bwMode="auto">
          <a:xfrm>
            <a:off x="0" y="990600"/>
            <a:ext cx="9144000" cy="5462587"/>
          </a:xfrm>
          <a:prstGeom prst="rect">
            <a:avLst/>
          </a:prstGeom>
          <a:noFill/>
          <a:ln w="9525">
            <a:noFill/>
            <a:miter lim="800000"/>
            <a:headEnd/>
            <a:tailEnd/>
          </a:ln>
        </p:spPr>
        <p:txBody>
          <a:bodyPr/>
          <a:lstStyle/>
          <a:p>
            <a:pPr marL="457200" indent="-457200" eaLnBrk="1" hangingPunct="1">
              <a:spcBef>
                <a:spcPct val="20000"/>
              </a:spcBef>
              <a:buClr>
                <a:schemeClr val="accent1"/>
              </a:buClr>
              <a:buSzPct val="50000"/>
              <a:defRPr/>
            </a:pPr>
            <a:endParaRPr lang="en-US" altLang="zh-CN" sz="2200" dirty="0" smtClean="0">
              <a:latin typeface="+mn-lt"/>
              <a:ea typeface="+mn-ea"/>
            </a:endParaRPr>
          </a:p>
          <a:p>
            <a:pPr marL="457200" indent="-457200" eaLnBrk="1" hangingPunct="1">
              <a:spcBef>
                <a:spcPct val="20000"/>
              </a:spcBef>
              <a:buClr>
                <a:schemeClr val="accent1"/>
              </a:buClr>
              <a:buSzPct val="50000"/>
              <a:defRPr/>
            </a:pPr>
            <a:r>
              <a:rPr lang="zh-CN" altLang="en-US" sz="2200" b="1" u="sng" dirty="0" smtClean="0">
                <a:latin typeface="+mn-ea"/>
              </a:rPr>
              <a:t>管理数据的类（</a:t>
            </a:r>
            <a:r>
              <a:rPr lang="en-US" altLang="zh-CN" sz="2200" b="1" u="sng" dirty="0" err="1" smtClean="0">
                <a:latin typeface="+mn-ea"/>
              </a:rPr>
              <a:t>DatSet</a:t>
            </a:r>
            <a:r>
              <a:rPr lang="zh-CN" altLang="en-US" sz="2200" b="1" u="sng" dirty="0" smtClean="0">
                <a:latin typeface="+mn-ea"/>
              </a:rPr>
              <a:t>集团）</a:t>
            </a:r>
            <a:r>
              <a:rPr lang="zh-CN" altLang="en-US" sz="2200" dirty="0" smtClean="0">
                <a:latin typeface="+mn-ea"/>
              </a:rPr>
              <a:t>是通用的，不管使用什么样的数据源，获取的数据都被存储在同样的包含器</a:t>
            </a:r>
            <a:r>
              <a:rPr lang="en-US" altLang="zh-CN" sz="2200" dirty="0" err="1" smtClean="0">
                <a:latin typeface="+mn-ea"/>
              </a:rPr>
              <a:t>DataSet</a:t>
            </a:r>
            <a:r>
              <a:rPr lang="zh-CN" altLang="en-US" sz="2200" dirty="0" smtClean="0">
                <a:latin typeface="+mn-ea"/>
              </a:rPr>
              <a:t>类中。</a:t>
            </a:r>
            <a:r>
              <a:rPr lang="en-US" altLang="zh-CN" sz="2200" dirty="0" err="1" smtClean="0">
                <a:latin typeface="+mn-ea"/>
              </a:rPr>
              <a:t>DataSet</a:t>
            </a:r>
            <a:r>
              <a:rPr lang="zh-CN" altLang="en-US" sz="2200" dirty="0" smtClean="0">
                <a:latin typeface="+mn-ea"/>
              </a:rPr>
              <a:t>类与集合或数组具有相同的功能，都被用来存储数据，但</a:t>
            </a:r>
            <a:r>
              <a:rPr lang="en-US" altLang="zh-CN" sz="2200" dirty="0" err="1" smtClean="0">
                <a:latin typeface="+mn-ea"/>
              </a:rPr>
              <a:t>DataSet</a:t>
            </a:r>
            <a:r>
              <a:rPr lang="zh-CN" altLang="en-US" sz="2200" dirty="0" smtClean="0">
                <a:latin typeface="+mn-ea"/>
              </a:rPr>
              <a:t>类还包含这些数据之间的关系，因此</a:t>
            </a:r>
            <a:r>
              <a:rPr lang="en-US" altLang="zh-CN" sz="2200" dirty="0" err="1" smtClean="0">
                <a:latin typeface="+mn-ea"/>
              </a:rPr>
              <a:t>DataSet</a:t>
            </a:r>
            <a:r>
              <a:rPr lang="zh-CN" altLang="en-US" sz="2200" dirty="0" smtClean="0">
                <a:latin typeface="+mn-ea"/>
              </a:rPr>
              <a:t>对象中存在行、列和表关系等概念。</a:t>
            </a:r>
            <a:endParaRPr lang="en-US" altLang="zh-CN" sz="2200" dirty="0" smtClean="0">
              <a:latin typeface="+mn-ea"/>
            </a:endParaRPr>
          </a:p>
          <a:p>
            <a:pPr marL="457200" indent="-457200" eaLnBrk="1" hangingPunct="1">
              <a:spcBef>
                <a:spcPct val="20000"/>
              </a:spcBef>
              <a:buClr>
                <a:schemeClr val="accent1"/>
              </a:buClr>
              <a:buSzPct val="50000"/>
              <a:defRPr/>
            </a:pPr>
            <a:endParaRPr lang="en-US" altLang="zh-CN" sz="2200" dirty="0" smtClean="0">
              <a:latin typeface="+mn-ea"/>
            </a:endParaRPr>
          </a:p>
          <a:p>
            <a:pPr marL="457200" indent="-457200" eaLnBrk="1" hangingPunct="1">
              <a:spcBef>
                <a:spcPct val="20000"/>
              </a:spcBef>
              <a:buClr>
                <a:schemeClr val="accent1"/>
              </a:buClr>
              <a:buSzPct val="50000"/>
              <a:defRPr/>
            </a:pPr>
            <a:endParaRPr lang="en-US" altLang="zh-CN" sz="2200" dirty="0" smtClean="0">
              <a:latin typeface="+mn-ea"/>
            </a:endParaRPr>
          </a:p>
          <a:p>
            <a:pPr marL="457200" indent="-457200" eaLnBrk="1" hangingPunct="1">
              <a:spcBef>
                <a:spcPct val="20000"/>
              </a:spcBef>
              <a:buClr>
                <a:schemeClr val="accent1"/>
              </a:buClr>
              <a:buSzPct val="50000"/>
              <a:defRPr/>
            </a:pPr>
            <a:endParaRPr lang="en-US" altLang="zh-CN" sz="2200" dirty="0" smtClean="0">
              <a:latin typeface="+mn-ea"/>
            </a:endParaRPr>
          </a:p>
          <a:p>
            <a:pPr marL="457200" indent="-457200" eaLnBrk="1" hangingPunct="1">
              <a:spcBef>
                <a:spcPct val="20000"/>
              </a:spcBef>
              <a:buClr>
                <a:schemeClr val="accent1"/>
              </a:buClr>
              <a:buSzPct val="50000"/>
              <a:defRPr/>
            </a:pPr>
            <a:r>
              <a:rPr lang="zh-CN" altLang="en-US" sz="2200" b="1" u="sng" dirty="0" smtClean="0">
                <a:latin typeface="+mn-ea"/>
              </a:rPr>
              <a:t>连接数据源的类（</a:t>
            </a:r>
            <a:r>
              <a:rPr lang="en-US" altLang="zh-CN" sz="2200" b="1" u="sng" dirty="0" err="1" smtClean="0">
                <a:latin typeface="+mn-ea"/>
              </a:rPr>
              <a:t>DataConnection</a:t>
            </a:r>
            <a:r>
              <a:rPr lang="zh-CN" altLang="en-US" sz="2200" b="1" u="sng" dirty="0" smtClean="0">
                <a:latin typeface="+mn-ea"/>
              </a:rPr>
              <a:t>集团）</a:t>
            </a:r>
            <a:r>
              <a:rPr lang="zh-CN" altLang="en-US" sz="2200" dirty="0" smtClean="0">
                <a:latin typeface="+mn-ea"/>
              </a:rPr>
              <a:t>则针对不同的数据源有着不同的类来对应，他们统称为</a:t>
            </a:r>
            <a:r>
              <a:rPr lang="en-US" altLang="zh-CN" sz="2200" dirty="0" smtClean="0">
                <a:latin typeface="+mn-ea"/>
              </a:rPr>
              <a:t>ADO.NET</a:t>
            </a:r>
            <a:r>
              <a:rPr lang="zh-CN" altLang="en-US" sz="2200" dirty="0" smtClean="0">
                <a:latin typeface="+mn-ea"/>
              </a:rPr>
              <a:t>数据提供器。数据提供其针对不同的数据源进行了定制以使他能够与数据源进行最好的交互。</a:t>
            </a:r>
            <a:endParaRPr lang="en-US" altLang="zh-CN" sz="2200" dirty="0">
              <a:latin typeface="+mn-ea"/>
            </a:endParaRPr>
          </a:p>
          <a:p>
            <a:pPr marL="457200" indent="-457200" eaLnBrk="1" hangingPunct="1">
              <a:spcBef>
                <a:spcPct val="20000"/>
              </a:spcBef>
              <a:buClr>
                <a:schemeClr val="accent1"/>
              </a:buClr>
              <a:buSzPct val="50000"/>
              <a:defRPr/>
            </a:pPr>
            <a:endParaRPr lang="en-US" altLang="zh-CN" sz="2400" dirty="0">
              <a:latin typeface="+mn-lt"/>
              <a:ea typeface="+mn-ea"/>
            </a:endParaRPr>
          </a:p>
        </p:txBody>
      </p:sp>
      <p:sp>
        <p:nvSpPr>
          <p:cNvPr id="7" name="矩形 6"/>
          <p:cNvSpPr/>
          <p:nvPr/>
        </p:nvSpPr>
        <p:spPr>
          <a:xfrm>
            <a:off x="0" y="0"/>
            <a:ext cx="2475358" cy="461665"/>
          </a:xfrm>
          <a:prstGeom prst="rect">
            <a:avLst/>
          </a:prstGeom>
        </p:spPr>
        <p:style>
          <a:lnRef idx="3">
            <a:schemeClr val="lt1"/>
          </a:lnRef>
          <a:fillRef idx="1">
            <a:schemeClr val="accent2"/>
          </a:fillRef>
          <a:effectRef idx="1">
            <a:schemeClr val="accent2"/>
          </a:effectRef>
          <a:fontRef idx="minor">
            <a:schemeClr val="lt1"/>
          </a:fontRef>
        </p:style>
        <p:txBody>
          <a:bodyPr wrap="none">
            <a:spAutoFit/>
          </a:bodyPr>
          <a:lstStyle/>
          <a:p>
            <a:r>
              <a:rPr lang="en-US" altLang="zh-CN" dirty="0" smtClean="0"/>
              <a:t>ADO.NET</a:t>
            </a:r>
            <a:r>
              <a:rPr lang="zh-CN" altLang="en-US" dirty="0" smtClean="0"/>
              <a:t>核心类</a:t>
            </a:r>
            <a:endParaRPr lang="zh-CN"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灯片编号占位符 3"/>
          <p:cNvSpPr>
            <a:spLocks noGrp="1"/>
          </p:cNvSpPr>
          <p:nvPr>
            <p:ph type="sldNum" sz="quarter" idx="12"/>
          </p:nvPr>
        </p:nvSpPr>
        <p:spPr>
          <a:xfrm>
            <a:off x="457200" y="6356350"/>
            <a:ext cx="2133600" cy="365125"/>
          </a:xfrm>
        </p:spPr>
        <p:txBody>
          <a:bodyPr rtlCol="0"/>
          <a:lstStyle/>
          <a:p>
            <a:pPr algn="l">
              <a:defRPr/>
            </a:pPr>
            <a:r>
              <a:rPr lang="de-DE" altLang="zh-CN">
                <a:solidFill>
                  <a:schemeClr val="tx1">
                    <a:tint val="75000"/>
                  </a:schemeClr>
                </a:solidFill>
              </a:rPr>
              <a:t>-</a:t>
            </a:r>
            <a:fld id="{E037325E-D040-4878-A00B-9F5E15700141}" type="slidenum">
              <a:rPr lang="en-US" altLang="zh-CN">
                <a:solidFill>
                  <a:schemeClr val="tx1">
                    <a:tint val="75000"/>
                  </a:schemeClr>
                </a:solidFill>
              </a:rPr>
              <a:pPr algn="l">
                <a:defRPr/>
              </a:pPr>
              <a:t>24</a:t>
            </a:fld>
            <a:r>
              <a:rPr lang="en-US" altLang="zh-CN">
                <a:solidFill>
                  <a:schemeClr val="tx1">
                    <a:tint val="75000"/>
                  </a:schemeClr>
                </a:solidFill>
              </a:rPr>
              <a:t>-</a:t>
            </a:r>
          </a:p>
        </p:txBody>
      </p:sp>
      <p:sp>
        <p:nvSpPr>
          <p:cNvPr id="23556" name="Rectangle 8"/>
          <p:cNvSpPr>
            <a:spLocks noChangeArrowheads="1"/>
          </p:cNvSpPr>
          <p:nvPr/>
        </p:nvSpPr>
        <p:spPr bwMode="auto">
          <a:xfrm>
            <a:off x="0" y="2152650"/>
            <a:ext cx="9144000" cy="0"/>
          </a:xfrm>
          <a:prstGeom prst="rect">
            <a:avLst/>
          </a:prstGeom>
          <a:noFill/>
          <a:ln w="9525">
            <a:noFill/>
            <a:miter lim="800000"/>
            <a:headEnd/>
            <a:tailEnd/>
          </a:ln>
        </p:spPr>
        <p:txBody>
          <a:bodyPr wrap="none" anchor="ctr">
            <a:spAutoFit/>
          </a:bodyPr>
          <a:lstStyle/>
          <a:p>
            <a:endParaRPr lang="zh-CN" altLang="en-US"/>
          </a:p>
        </p:txBody>
      </p:sp>
      <p:sp>
        <p:nvSpPr>
          <p:cNvPr id="23557" name="Rectangle 10"/>
          <p:cNvSpPr>
            <a:spLocks noChangeArrowheads="1"/>
          </p:cNvSpPr>
          <p:nvPr/>
        </p:nvSpPr>
        <p:spPr bwMode="auto">
          <a:xfrm>
            <a:off x="-107950" y="2852738"/>
            <a:ext cx="9144000" cy="0"/>
          </a:xfrm>
          <a:prstGeom prst="rect">
            <a:avLst/>
          </a:prstGeom>
          <a:noFill/>
          <a:ln w="9525">
            <a:noFill/>
            <a:miter lim="800000"/>
            <a:headEnd/>
            <a:tailEnd/>
          </a:ln>
        </p:spPr>
        <p:txBody>
          <a:bodyPr wrap="none" anchor="ctr">
            <a:spAutoFit/>
          </a:bodyPr>
          <a:lstStyle/>
          <a:p>
            <a:endParaRPr lang="zh-CN" altLang="en-US"/>
          </a:p>
        </p:txBody>
      </p:sp>
      <p:pic>
        <p:nvPicPr>
          <p:cNvPr id="75777" name="Picture 1"/>
          <p:cNvPicPr>
            <a:picLocks noChangeAspect="1" noChangeArrowheads="1"/>
          </p:cNvPicPr>
          <p:nvPr/>
        </p:nvPicPr>
        <p:blipFill>
          <a:blip r:embed="rId2"/>
          <a:srcRect/>
          <a:stretch>
            <a:fillRect/>
          </a:stretch>
        </p:blipFill>
        <p:spPr bwMode="auto">
          <a:xfrm>
            <a:off x="838200" y="685800"/>
            <a:ext cx="7696200" cy="6172200"/>
          </a:xfrm>
          <a:prstGeom prst="rect">
            <a:avLst/>
          </a:prstGeom>
          <a:noFill/>
          <a:ln w="9525">
            <a:noFill/>
            <a:miter lim="800000"/>
            <a:headEnd/>
            <a:tailEnd/>
          </a:ln>
          <a:effectLst/>
        </p:spPr>
      </p:pic>
      <p:sp>
        <p:nvSpPr>
          <p:cNvPr id="9" name="矩形 8"/>
          <p:cNvSpPr/>
          <p:nvPr/>
        </p:nvSpPr>
        <p:spPr>
          <a:xfrm>
            <a:off x="0" y="0"/>
            <a:ext cx="5553123" cy="461665"/>
          </a:xfrm>
          <a:prstGeom prst="rect">
            <a:avLst/>
          </a:prstGeom>
        </p:spPr>
        <p:style>
          <a:lnRef idx="3">
            <a:schemeClr val="lt1"/>
          </a:lnRef>
          <a:fillRef idx="1">
            <a:schemeClr val="accent2"/>
          </a:fillRef>
          <a:effectRef idx="1">
            <a:schemeClr val="accent2"/>
          </a:effectRef>
          <a:fontRef idx="minor">
            <a:schemeClr val="lt1"/>
          </a:fontRef>
        </p:style>
        <p:txBody>
          <a:bodyPr wrap="none">
            <a:spAutoFit/>
          </a:bodyPr>
          <a:lstStyle/>
          <a:p>
            <a:r>
              <a:rPr lang="en-US" altLang="zh-CN" dirty="0" smtClean="0"/>
              <a:t>ADO.NET</a:t>
            </a:r>
            <a:r>
              <a:rPr lang="zh-CN" altLang="en-US" dirty="0" smtClean="0"/>
              <a:t>数据提供器（连接数据的类）</a:t>
            </a:r>
            <a:endParaRPr lang="zh-CN" altLang="en-US" dirty="0"/>
          </a:p>
        </p:txBody>
      </p:sp>
    </p:spTree>
  </p:cSld>
  <p:clrMapOvr>
    <a:masterClrMapping/>
  </p:clrMapOvr>
  <p:transition>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灯片编号占位符 3"/>
          <p:cNvSpPr>
            <a:spLocks noGrp="1"/>
          </p:cNvSpPr>
          <p:nvPr>
            <p:ph type="sldNum" sz="quarter" idx="12"/>
          </p:nvPr>
        </p:nvSpPr>
        <p:spPr>
          <a:xfrm>
            <a:off x="457200" y="6356350"/>
            <a:ext cx="2133600" cy="365125"/>
          </a:xfrm>
        </p:spPr>
        <p:txBody>
          <a:bodyPr rtlCol="0"/>
          <a:lstStyle/>
          <a:p>
            <a:pPr algn="l">
              <a:defRPr/>
            </a:pPr>
            <a:r>
              <a:rPr lang="de-DE" altLang="zh-CN">
                <a:solidFill>
                  <a:schemeClr val="tx1">
                    <a:tint val="75000"/>
                  </a:schemeClr>
                </a:solidFill>
              </a:rPr>
              <a:t>-</a:t>
            </a:r>
            <a:fld id="{F9056B49-6982-4A1D-8AE6-9772C3635477}" type="slidenum">
              <a:rPr lang="en-US" altLang="zh-CN">
                <a:solidFill>
                  <a:schemeClr val="tx1">
                    <a:tint val="75000"/>
                  </a:schemeClr>
                </a:solidFill>
              </a:rPr>
              <a:pPr algn="l">
                <a:defRPr/>
              </a:pPr>
              <a:t>25</a:t>
            </a:fld>
            <a:r>
              <a:rPr lang="en-US" altLang="zh-CN">
                <a:solidFill>
                  <a:schemeClr val="tx1">
                    <a:tint val="75000"/>
                  </a:schemeClr>
                </a:solidFill>
              </a:rPr>
              <a:t>-</a:t>
            </a:r>
          </a:p>
        </p:txBody>
      </p:sp>
      <p:sp>
        <p:nvSpPr>
          <p:cNvPr id="29700" name="Rectangle 8"/>
          <p:cNvSpPr>
            <a:spLocks noChangeArrowheads="1"/>
          </p:cNvSpPr>
          <p:nvPr/>
        </p:nvSpPr>
        <p:spPr bwMode="auto">
          <a:xfrm>
            <a:off x="0" y="2152650"/>
            <a:ext cx="9144000" cy="0"/>
          </a:xfrm>
          <a:prstGeom prst="rect">
            <a:avLst/>
          </a:prstGeom>
          <a:noFill/>
          <a:ln w="9525">
            <a:noFill/>
            <a:miter lim="800000"/>
            <a:headEnd/>
            <a:tailEnd/>
          </a:ln>
        </p:spPr>
        <p:txBody>
          <a:bodyPr wrap="none" anchor="ctr">
            <a:spAutoFit/>
          </a:bodyPr>
          <a:lstStyle/>
          <a:p>
            <a:endParaRPr lang="zh-CN" altLang="en-US"/>
          </a:p>
        </p:txBody>
      </p:sp>
      <p:sp>
        <p:nvSpPr>
          <p:cNvPr id="29701" name="Rectangle 10"/>
          <p:cNvSpPr>
            <a:spLocks noChangeArrowheads="1"/>
          </p:cNvSpPr>
          <p:nvPr/>
        </p:nvSpPr>
        <p:spPr bwMode="auto">
          <a:xfrm>
            <a:off x="-107950" y="2852738"/>
            <a:ext cx="9144000" cy="0"/>
          </a:xfrm>
          <a:prstGeom prst="rect">
            <a:avLst/>
          </a:prstGeom>
          <a:noFill/>
          <a:ln w="9525">
            <a:noFill/>
            <a:miter lim="800000"/>
            <a:headEnd/>
            <a:tailEnd/>
          </a:ln>
        </p:spPr>
        <p:txBody>
          <a:bodyPr wrap="none" anchor="ctr">
            <a:spAutoFit/>
          </a:bodyPr>
          <a:lstStyle/>
          <a:p>
            <a:endParaRPr lang="zh-CN" altLang="en-US"/>
          </a:p>
        </p:txBody>
      </p:sp>
      <p:sp>
        <p:nvSpPr>
          <p:cNvPr id="9" name="矩形 8"/>
          <p:cNvSpPr/>
          <p:nvPr/>
        </p:nvSpPr>
        <p:spPr>
          <a:xfrm>
            <a:off x="0" y="0"/>
            <a:ext cx="5553123" cy="461665"/>
          </a:xfrm>
          <a:prstGeom prst="rect">
            <a:avLst/>
          </a:prstGeom>
        </p:spPr>
        <p:style>
          <a:lnRef idx="3">
            <a:schemeClr val="lt1"/>
          </a:lnRef>
          <a:fillRef idx="1">
            <a:schemeClr val="accent2"/>
          </a:fillRef>
          <a:effectRef idx="1">
            <a:schemeClr val="accent2"/>
          </a:effectRef>
          <a:fontRef idx="minor">
            <a:schemeClr val="lt1"/>
          </a:fontRef>
        </p:style>
        <p:txBody>
          <a:bodyPr wrap="none">
            <a:spAutoFit/>
          </a:bodyPr>
          <a:lstStyle/>
          <a:p>
            <a:r>
              <a:rPr lang="en-US" altLang="zh-CN" dirty="0" smtClean="0"/>
              <a:t>ADO.NET</a:t>
            </a:r>
            <a:r>
              <a:rPr lang="zh-CN" altLang="en-US" dirty="0" smtClean="0"/>
              <a:t>数据提供器（连接数据的类）</a:t>
            </a:r>
            <a:endParaRPr lang="zh-CN" altLang="en-US" dirty="0"/>
          </a:p>
        </p:txBody>
      </p:sp>
      <p:pic>
        <p:nvPicPr>
          <p:cNvPr id="79874" name="Picture 2"/>
          <p:cNvPicPr>
            <a:picLocks noChangeAspect="1" noChangeArrowheads="1"/>
          </p:cNvPicPr>
          <p:nvPr/>
        </p:nvPicPr>
        <p:blipFill>
          <a:blip r:embed="rId2"/>
          <a:srcRect/>
          <a:stretch>
            <a:fillRect/>
          </a:stretch>
        </p:blipFill>
        <p:spPr bwMode="auto">
          <a:xfrm>
            <a:off x="22225" y="2482850"/>
            <a:ext cx="9099550" cy="1890713"/>
          </a:xfrm>
          <a:prstGeom prst="rect">
            <a:avLst/>
          </a:prstGeom>
          <a:noFill/>
          <a:ln w="9525">
            <a:noFill/>
            <a:miter lim="800000"/>
            <a:headEnd/>
            <a:tailEnd/>
          </a:ln>
          <a:effectLst/>
        </p:spPr>
      </p:pic>
    </p:spTree>
  </p:cSld>
  <p:clrMapOvr>
    <a:masterClrMapping/>
  </p:clrMapOvr>
  <p:transition>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灯片编号占位符 3"/>
          <p:cNvSpPr>
            <a:spLocks noGrp="1"/>
          </p:cNvSpPr>
          <p:nvPr>
            <p:ph type="sldNum" sz="quarter" idx="12"/>
          </p:nvPr>
        </p:nvSpPr>
        <p:spPr>
          <a:xfrm>
            <a:off x="457200" y="6356350"/>
            <a:ext cx="2133600" cy="365125"/>
          </a:xfrm>
        </p:spPr>
        <p:txBody>
          <a:bodyPr rtlCol="0"/>
          <a:lstStyle/>
          <a:p>
            <a:pPr algn="l">
              <a:defRPr/>
            </a:pPr>
            <a:r>
              <a:rPr lang="de-DE" altLang="zh-CN">
                <a:solidFill>
                  <a:schemeClr val="tx1">
                    <a:tint val="75000"/>
                  </a:schemeClr>
                </a:solidFill>
              </a:rPr>
              <a:t>-</a:t>
            </a:r>
            <a:fld id="{B15FA932-DEDE-4FEC-8552-5FC835B752FA}" type="slidenum">
              <a:rPr lang="en-US" altLang="zh-CN">
                <a:solidFill>
                  <a:schemeClr val="tx1">
                    <a:tint val="75000"/>
                  </a:schemeClr>
                </a:solidFill>
              </a:rPr>
              <a:pPr algn="l">
                <a:defRPr/>
              </a:pPr>
              <a:t>26</a:t>
            </a:fld>
            <a:r>
              <a:rPr lang="en-US" altLang="zh-CN">
                <a:solidFill>
                  <a:schemeClr val="tx1">
                    <a:tint val="75000"/>
                  </a:schemeClr>
                </a:solidFill>
              </a:rPr>
              <a:t>-</a:t>
            </a:r>
          </a:p>
        </p:txBody>
      </p:sp>
      <p:sp>
        <p:nvSpPr>
          <p:cNvPr id="24580" name="Rectangle 8"/>
          <p:cNvSpPr>
            <a:spLocks noChangeArrowheads="1"/>
          </p:cNvSpPr>
          <p:nvPr/>
        </p:nvSpPr>
        <p:spPr bwMode="auto">
          <a:xfrm>
            <a:off x="0" y="2152650"/>
            <a:ext cx="9144000" cy="0"/>
          </a:xfrm>
          <a:prstGeom prst="rect">
            <a:avLst/>
          </a:prstGeom>
          <a:noFill/>
          <a:ln w="9525">
            <a:noFill/>
            <a:miter lim="800000"/>
            <a:headEnd/>
            <a:tailEnd/>
          </a:ln>
        </p:spPr>
        <p:txBody>
          <a:bodyPr wrap="none" anchor="ctr">
            <a:spAutoFit/>
          </a:bodyPr>
          <a:lstStyle/>
          <a:p>
            <a:endParaRPr lang="zh-CN" altLang="en-US"/>
          </a:p>
        </p:txBody>
      </p:sp>
      <p:sp>
        <p:nvSpPr>
          <p:cNvPr id="24581" name="Rectangle 10"/>
          <p:cNvSpPr>
            <a:spLocks noChangeArrowheads="1"/>
          </p:cNvSpPr>
          <p:nvPr/>
        </p:nvSpPr>
        <p:spPr bwMode="auto">
          <a:xfrm>
            <a:off x="-107950" y="2852738"/>
            <a:ext cx="9144000" cy="0"/>
          </a:xfrm>
          <a:prstGeom prst="rect">
            <a:avLst/>
          </a:prstGeom>
          <a:noFill/>
          <a:ln w="9525">
            <a:noFill/>
            <a:miter lim="800000"/>
            <a:headEnd/>
            <a:tailEnd/>
          </a:ln>
        </p:spPr>
        <p:txBody>
          <a:bodyPr wrap="none" anchor="ctr">
            <a:spAutoFit/>
          </a:bodyPr>
          <a:lstStyle/>
          <a:p>
            <a:endParaRPr lang="zh-CN" altLang="en-US"/>
          </a:p>
        </p:txBody>
      </p:sp>
      <p:sp>
        <p:nvSpPr>
          <p:cNvPr id="192524" name="Rectangle 3"/>
          <p:cNvSpPr>
            <a:spLocks noGrp="1" noChangeArrowheads="1"/>
          </p:cNvSpPr>
          <p:nvPr>
            <p:ph type="body" sz="half" idx="1"/>
          </p:nvPr>
        </p:nvSpPr>
        <p:spPr>
          <a:xfrm>
            <a:off x="304800" y="914400"/>
            <a:ext cx="8532813" cy="5500687"/>
          </a:xfrm>
          <a:noFill/>
        </p:spPr>
        <p:txBody>
          <a:bodyPr/>
          <a:lstStyle/>
          <a:p>
            <a:pPr lvl="1">
              <a:lnSpc>
                <a:spcPct val="125000"/>
              </a:lnSpc>
            </a:pPr>
            <a:endParaRPr lang="en-US" altLang="zh-CN" sz="2400" dirty="0" smtClean="0"/>
          </a:p>
          <a:p>
            <a:pPr>
              <a:lnSpc>
                <a:spcPct val="125000"/>
              </a:lnSpc>
            </a:pPr>
            <a:r>
              <a:rPr lang="zh-CN" altLang="en-US" sz="2800" b="1" dirty="0" smtClean="0"/>
              <a:t>连接数据的类</a:t>
            </a:r>
            <a:endParaRPr lang="en-US" altLang="zh-CN" sz="2800" b="1" dirty="0" smtClean="0"/>
          </a:p>
          <a:p>
            <a:pPr lvl="1">
              <a:lnSpc>
                <a:spcPct val="125000"/>
              </a:lnSpc>
            </a:pPr>
            <a:r>
              <a:rPr lang="zh-CN" altLang="en-US" sz="2400" b="1" dirty="0" smtClean="0"/>
              <a:t>针对不同的数据源有着不同的类来对应</a:t>
            </a:r>
            <a:endParaRPr lang="en-US" altLang="zh-CN" sz="2400" b="1" dirty="0" smtClean="0"/>
          </a:p>
          <a:p>
            <a:pPr lvl="1">
              <a:lnSpc>
                <a:spcPct val="125000"/>
              </a:lnSpc>
            </a:pPr>
            <a:r>
              <a:rPr lang="en-US" altLang="zh-CN" sz="2400" dirty="0" smtClean="0"/>
              <a:t>Connection</a:t>
            </a:r>
            <a:r>
              <a:rPr lang="zh-CN" altLang="en-US" sz="2400" dirty="0" smtClean="0"/>
              <a:t>对象：建立与特定数据源的链接</a:t>
            </a:r>
            <a:endParaRPr lang="en-US" altLang="zh-CN" sz="2400" dirty="0" smtClean="0"/>
          </a:p>
          <a:p>
            <a:pPr lvl="1">
              <a:lnSpc>
                <a:spcPct val="125000"/>
              </a:lnSpc>
            </a:pPr>
            <a:r>
              <a:rPr lang="en-US" altLang="zh-CN" sz="2400" dirty="0" smtClean="0"/>
              <a:t>Command</a:t>
            </a:r>
            <a:r>
              <a:rPr lang="zh-CN" altLang="en-US" sz="2400" dirty="0" smtClean="0"/>
              <a:t>对象：对数据源执行命令</a:t>
            </a:r>
            <a:endParaRPr lang="en-US" altLang="zh-CN" sz="2400" dirty="0" smtClean="0"/>
          </a:p>
          <a:p>
            <a:pPr lvl="1">
              <a:lnSpc>
                <a:spcPct val="125000"/>
              </a:lnSpc>
            </a:pPr>
            <a:r>
              <a:rPr lang="en-US" altLang="zh-CN" sz="2400" dirty="0" err="1" smtClean="0"/>
              <a:t>DataReader</a:t>
            </a:r>
            <a:r>
              <a:rPr lang="zh-CN" altLang="en-US" sz="2400" dirty="0" smtClean="0"/>
              <a:t>对象：从数据源中读取只进且只读的数据流</a:t>
            </a:r>
            <a:endParaRPr lang="en-US" altLang="zh-CN" sz="2400" dirty="0" smtClean="0"/>
          </a:p>
          <a:p>
            <a:pPr lvl="1">
              <a:lnSpc>
                <a:spcPct val="125000"/>
              </a:lnSpc>
            </a:pPr>
            <a:r>
              <a:rPr lang="en-US" altLang="zh-CN" sz="2400" dirty="0" err="1" smtClean="0"/>
              <a:t>DataAdaper</a:t>
            </a:r>
            <a:r>
              <a:rPr lang="zh-CN" altLang="en-US" sz="2400" dirty="0" smtClean="0"/>
              <a:t>对象：用于将数据填充到</a:t>
            </a:r>
            <a:r>
              <a:rPr lang="en-US" altLang="zh-CN" sz="2400" dirty="0" err="1" smtClean="0"/>
              <a:t>DataSet</a:t>
            </a:r>
            <a:endParaRPr lang="en-US" altLang="zh-CN" sz="2400" dirty="0" smtClean="0"/>
          </a:p>
          <a:p>
            <a:pPr lvl="1">
              <a:lnSpc>
                <a:spcPct val="125000"/>
              </a:lnSpc>
            </a:pPr>
            <a:endParaRPr lang="en-US" altLang="zh-CN" dirty="0" smtClean="0"/>
          </a:p>
        </p:txBody>
      </p:sp>
      <p:sp>
        <p:nvSpPr>
          <p:cNvPr id="8" name="矩形 7"/>
          <p:cNvSpPr/>
          <p:nvPr/>
        </p:nvSpPr>
        <p:spPr>
          <a:xfrm>
            <a:off x="0" y="0"/>
            <a:ext cx="3799438" cy="461665"/>
          </a:xfrm>
          <a:prstGeom prst="rect">
            <a:avLst/>
          </a:prstGeom>
        </p:spPr>
        <p:style>
          <a:lnRef idx="3">
            <a:schemeClr val="lt1"/>
          </a:lnRef>
          <a:fillRef idx="1">
            <a:schemeClr val="accent2"/>
          </a:fillRef>
          <a:effectRef idx="1">
            <a:schemeClr val="accent2"/>
          </a:effectRef>
          <a:fontRef idx="minor">
            <a:schemeClr val="lt1"/>
          </a:fontRef>
        </p:style>
        <p:txBody>
          <a:bodyPr wrap="none">
            <a:spAutoFit/>
          </a:bodyPr>
          <a:lstStyle/>
          <a:p>
            <a:r>
              <a:rPr lang="en-US" altLang="zh-CN" dirty="0" err="1" smtClean="0"/>
              <a:t>DataConnection</a:t>
            </a:r>
            <a:r>
              <a:rPr lang="zh-CN" altLang="en-US" dirty="0" smtClean="0"/>
              <a:t>集团结构</a:t>
            </a:r>
            <a:endParaRPr lang="zh-CN" altLang="en-US" dirty="0"/>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2524">
                                            <p:txEl>
                                              <p:pRg st="1" end="1"/>
                                            </p:txEl>
                                          </p:spTgt>
                                        </p:tgtEl>
                                        <p:attrNameLst>
                                          <p:attrName>style.visibility</p:attrName>
                                        </p:attrNameLst>
                                      </p:cBhvr>
                                      <p:to>
                                        <p:strVal val="visible"/>
                                      </p:to>
                                    </p:set>
                                    <p:animEffect transition="in" filter="blinds(horizontal)">
                                      <p:cBhvr>
                                        <p:cTn id="7" dur="500"/>
                                        <p:tgtEl>
                                          <p:spTgt spid="19252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92524">
                                            <p:txEl>
                                              <p:pRg st="2" end="2"/>
                                            </p:txEl>
                                          </p:spTgt>
                                        </p:tgtEl>
                                        <p:attrNameLst>
                                          <p:attrName>style.visibility</p:attrName>
                                        </p:attrNameLst>
                                      </p:cBhvr>
                                      <p:to>
                                        <p:strVal val="visible"/>
                                      </p:to>
                                    </p:set>
                                    <p:animEffect transition="in" filter="blinds(horizontal)">
                                      <p:cBhvr>
                                        <p:cTn id="12" dur="500"/>
                                        <p:tgtEl>
                                          <p:spTgt spid="19252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92524">
                                            <p:txEl>
                                              <p:pRg st="3" end="3"/>
                                            </p:txEl>
                                          </p:spTgt>
                                        </p:tgtEl>
                                        <p:attrNameLst>
                                          <p:attrName>style.visibility</p:attrName>
                                        </p:attrNameLst>
                                      </p:cBhvr>
                                      <p:to>
                                        <p:strVal val="visible"/>
                                      </p:to>
                                    </p:set>
                                    <p:animEffect transition="in" filter="blinds(horizontal)">
                                      <p:cBhvr>
                                        <p:cTn id="17" dur="500"/>
                                        <p:tgtEl>
                                          <p:spTgt spid="19252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92524">
                                            <p:txEl>
                                              <p:pRg st="4" end="4"/>
                                            </p:txEl>
                                          </p:spTgt>
                                        </p:tgtEl>
                                        <p:attrNameLst>
                                          <p:attrName>style.visibility</p:attrName>
                                        </p:attrNameLst>
                                      </p:cBhvr>
                                      <p:to>
                                        <p:strVal val="visible"/>
                                      </p:to>
                                    </p:set>
                                    <p:animEffect transition="in" filter="blinds(horizontal)">
                                      <p:cBhvr>
                                        <p:cTn id="22" dur="500"/>
                                        <p:tgtEl>
                                          <p:spTgt spid="19252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92524">
                                            <p:txEl>
                                              <p:pRg st="5" end="5"/>
                                            </p:txEl>
                                          </p:spTgt>
                                        </p:tgtEl>
                                        <p:attrNameLst>
                                          <p:attrName>style.visibility</p:attrName>
                                        </p:attrNameLst>
                                      </p:cBhvr>
                                      <p:to>
                                        <p:strVal val="visible"/>
                                      </p:to>
                                    </p:set>
                                    <p:animEffect transition="in" filter="blinds(horizontal)">
                                      <p:cBhvr>
                                        <p:cTn id="27" dur="500"/>
                                        <p:tgtEl>
                                          <p:spTgt spid="19252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92524">
                                            <p:txEl>
                                              <p:pRg st="6" end="6"/>
                                            </p:txEl>
                                          </p:spTgt>
                                        </p:tgtEl>
                                        <p:attrNameLst>
                                          <p:attrName>style.visibility</p:attrName>
                                        </p:attrNameLst>
                                      </p:cBhvr>
                                      <p:to>
                                        <p:strVal val="visible"/>
                                      </p:to>
                                    </p:set>
                                    <p:animEffect transition="in" filter="blinds(horizontal)">
                                      <p:cBhvr>
                                        <p:cTn id="32" dur="500"/>
                                        <p:tgtEl>
                                          <p:spTgt spid="19252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灯片编号占位符 3"/>
          <p:cNvSpPr>
            <a:spLocks noGrp="1"/>
          </p:cNvSpPr>
          <p:nvPr>
            <p:ph type="sldNum" sz="quarter" idx="12"/>
          </p:nvPr>
        </p:nvSpPr>
        <p:spPr>
          <a:xfrm>
            <a:off x="457200" y="6356350"/>
            <a:ext cx="2133600" cy="365125"/>
          </a:xfrm>
        </p:spPr>
        <p:txBody>
          <a:bodyPr rtlCol="0"/>
          <a:lstStyle/>
          <a:p>
            <a:pPr algn="l">
              <a:defRPr/>
            </a:pPr>
            <a:r>
              <a:rPr lang="de-DE" altLang="zh-CN">
                <a:solidFill>
                  <a:schemeClr val="tx1">
                    <a:tint val="75000"/>
                  </a:schemeClr>
                </a:solidFill>
              </a:rPr>
              <a:t>-</a:t>
            </a:r>
            <a:fld id="{B15FA932-DEDE-4FEC-8552-5FC835B752FA}" type="slidenum">
              <a:rPr lang="en-US" altLang="zh-CN">
                <a:solidFill>
                  <a:schemeClr val="tx1">
                    <a:tint val="75000"/>
                  </a:schemeClr>
                </a:solidFill>
              </a:rPr>
              <a:pPr algn="l">
                <a:defRPr/>
              </a:pPr>
              <a:t>27</a:t>
            </a:fld>
            <a:r>
              <a:rPr lang="en-US" altLang="zh-CN">
                <a:solidFill>
                  <a:schemeClr val="tx1">
                    <a:tint val="75000"/>
                  </a:schemeClr>
                </a:solidFill>
              </a:rPr>
              <a:t>-</a:t>
            </a:r>
          </a:p>
        </p:txBody>
      </p:sp>
      <p:sp>
        <p:nvSpPr>
          <p:cNvPr id="24580" name="Rectangle 8"/>
          <p:cNvSpPr>
            <a:spLocks noChangeArrowheads="1"/>
          </p:cNvSpPr>
          <p:nvPr/>
        </p:nvSpPr>
        <p:spPr bwMode="auto">
          <a:xfrm>
            <a:off x="0" y="2152650"/>
            <a:ext cx="9144000" cy="0"/>
          </a:xfrm>
          <a:prstGeom prst="rect">
            <a:avLst/>
          </a:prstGeom>
          <a:noFill/>
          <a:ln w="9525">
            <a:noFill/>
            <a:miter lim="800000"/>
            <a:headEnd/>
            <a:tailEnd/>
          </a:ln>
        </p:spPr>
        <p:txBody>
          <a:bodyPr wrap="none" anchor="ctr">
            <a:spAutoFit/>
          </a:bodyPr>
          <a:lstStyle/>
          <a:p>
            <a:endParaRPr lang="zh-CN" altLang="en-US"/>
          </a:p>
        </p:txBody>
      </p:sp>
      <p:sp>
        <p:nvSpPr>
          <p:cNvPr id="24581" name="Rectangle 10"/>
          <p:cNvSpPr>
            <a:spLocks noChangeArrowheads="1"/>
          </p:cNvSpPr>
          <p:nvPr/>
        </p:nvSpPr>
        <p:spPr bwMode="auto">
          <a:xfrm>
            <a:off x="-107950" y="2852738"/>
            <a:ext cx="9144000" cy="0"/>
          </a:xfrm>
          <a:prstGeom prst="rect">
            <a:avLst/>
          </a:prstGeom>
          <a:noFill/>
          <a:ln w="9525">
            <a:noFill/>
            <a:miter lim="800000"/>
            <a:headEnd/>
            <a:tailEnd/>
          </a:ln>
        </p:spPr>
        <p:txBody>
          <a:bodyPr wrap="none" anchor="ctr">
            <a:spAutoFit/>
          </a:bodyPr>
          <a:lstStyle/>
          <a:p>
            <a:endParaRPr lang="zh-CN" altLang="en-US"/>
          </a:p>
        </p:txBody>
      </p:sp>
      <p:sp>
        <p:nvSpPr>
          <p:cNvPr id="192524" name="Rectangle 3"/>
          <p:cNvSpPr>
            <a:spLocks noGrp="1" noChangeArrowheads="1"/>
          </p:cNvSpPr>
          <p:nvPr>
            <p:ph type="body" sz="half" idx="1"/>
          </p:nvPr>
        </p:nvSpPr>
        <p:spPr>
          <a:xfrm>
            <a:off x="228600" y="457200"/>
            <a:ext cx="8763000" cy="5500687"/>
          </a:xfrm>
          <a:noFill/>
        </p:spPr>
        <p:txBody>
          <a:bodyPr/>
          <a:lstStyle/>
          <a:p>
            <a:pPr>
              <a:lnSpc>
                <a:spcPct val="125000"/>
              </a:lnSpc>
            </a:pPr>
            <a:r>
              <a:rPr lang="en-US" altLang="zh-CN" sz="2800" dirty="0" err="1" smtClean="0"/>
              <a:t>DataSet</a:t>
            </a:r>
            <a:r>
              <a:rPr lang="zh-CN" altLang="en-US" sz="2800" dirty="0" smtClean="0"/>
              <a:t>类及其子类</a:t>
            </a:r>
            <a:r>
              <a:rPr lang="en-US" altLang="zh-CN" sz="2800" dirty="0" smtClean="0"/>
              <a:t>(</a:t>
            </a:r>
            <a:r>
              <a:rPr lang="zh-CN" altLang="en-US" sz="2800" dirty="0" smtClean="0"/>
              <a:t>用来存储数据</a:t>
            </a:r>
            <a:r>
              <a:rPr lang="en-US" altLang="zh-CN" sz="2800" dirty="0" smtClean="0"/>
              <a:t>,</a:t>
            </a:r>
            <a:r>
              <a:rPr lang="zh-CN" altLang="en-US" sz="2800" dirty="0" smtClean="0"/>
              <a:t>封装到</a:t>
            </a:r>
            <a:r>
              <a:rPr lang="en-US" altLang="zh-CN" sz="2800" dirty="0" smtClean="0"/>
              <a:t>XML</a:t>
            </a:r>
            <a:r>
              <a:rPr lang="zh-CN" altLang="en-US" sz="2800" dirty="0" smtClean="0"/>
              <a:t>里面</a:t>
            </a:r>
            <a:r>
              <a:rPr lang="en-US" altLang="zh-CN" sz="2800" dirty="0" smtClean="0"/>
              <a:t>)</a:t>
            </a:r>
          </a:p>
          <a:p>
            <a:pPr>
              <a:lnSpc>
                <a:spcPct val="125000"/>
              </a:lnSpc>
            </a:pPr>
            <a:endParaRPr lang="en-US" altLang="zh-CN" sz="2800" dirty="0" smtClean="0"/>
          </a:p>
          <a:p>
            <a:pPr>
              <a:lnSpc>
                <a:spcPct val="125000"/>
              </a:lnSpc>
            </a:pPr>
            <a:r>
              <a:rPr lang="en-US" altLang="zh-CN" sz="2800" dirty="0" smtClean="0"/>
              <a:t>Tables</a:t>
            </a:r>
            <a:r>
              <a:rPr lang="zh-CN" altLang="en-US" sz="2800" dirty="0" smtClean="0"/>
              <a:t>集合  （</a:t>
            </a:r>
            <a:r>
              <a:rPr lang="en-US" altLang="zh-CN" sz="2800" dirty="0" err="1" smtClean="0"/>
              <a:t>DataTable</a:t>
            </a:r>
            <a:r>
              <a:rPr lang="zh-CN" altLang="en-US" sz="2800" dirty="0" smtClean="0"/>
              <a:t>对象）</a:t>
            </a:r>
            <a:endParaRPr lang="en-US" altLang="zh-CN" sz="2800" dirty="0" smtClean="0"/>
          </a:p>
          <a:p>
            <a:pPr lvl="1">
              <a:lnSpc>
                <a:spcPct val="125000"/>
              </a:lnSpc>
            </a:pPr>
            <a:r>
              <a:rPr lang="en-US" altLang="zh-CN" sz="2400" dirty="0" smtClean="0"/>
              <a:t>Rows          </a:t>
            </a:r>
            <a:r>
              <a:rPr lang="zh-CN" altLang="en-US" sz="2400" dirty="0" smtClean="0"/>
              <a:t>（</a:t>
            </a:r>
            <a:r>
              <a:rPr lang="en-US" altLang="zh-CN" sz="2400" dirty="0" err="1" smtClean="0"/>
              <a:t>DataRow</a:t>
            </a:r>
            <a:r>
              <a:rPr lang="zh-CN" altLang="en-US" sz="2400" dirty="0" smtClean="0"/>
              <a:t>对象）</a:t>
            </a:r>
            <a:endParaRPr lang="en-US" altLang="zh-CN" sz="2400" dirty="0" smtClean="0"/>
          </a:p>
          <a:p>
            <a:pPr lvl="1">
              <a:lnSpc>
                <a:spcPct val="125000"/>
              </a:lnSpc>
            </a:pPr>
            <a:r>
              <a:rPr lang="en-US" altLang="zh-CN" sz="2400" dirty="0" err="1" smtClean="0"/>
              <a:t>Collums</a:t>
            </a:r>
            <a:r>
              <a:rPr lang="en-US" altLang="zh-CN" sz="2400" dirty="0" smtClean="0"/>
              <a:t>       (</a:t>
            </a:r>
            <a:r>
              <a:rPr lang="en-US" altLang="zh-CN" sz="2400" dirty="0" err="1" smtClean="0"/>
              <a:t>DataColumn</a:t>
            </a:r>
            <a:r>
              <a:rPr lang="zh-CN" altLang="en-US" sz="2400" dirty="0" smtClean="0"/>
              <a:t>对象</a:t>
            </a:r>
            <a:r>
              <a:rPr lang="en-US" altLang="zh-CN" sz="2400" dirty="0" smtClean="0"/>
              <a:t>)</a:t>
            </a:r>
          </a:p>
          <a:p>
            <a:pPr lvl="1">
              <a:lnSpc>
                <a:spcPct val="125000"/>
              </a:lnSpc>
            </a:pPr>
            <a:r>
              <a:rPr lang="en-US" altLang="zh-CN" sz="2400" dirty="0" err="1" smtClean="0"/>
              <a:t>Contraints</a:t>
            </a:r>
            <a:r>
              <a:rPr lang="en-US" altLang="zh-CN" sz="2400" dirty="0" smtClean="0"/>
              <a:t>    (Constraints</a:t>
            </a:r>
            <a:r>
              <a:rPr lang="zh-CN" altLang="en-US" sz="2400" dirty="0" smtClean="0"/>
              <a:t>对象</a:t>
            </a:r>
            <a:r>
              <a:rPr lang="en-US" altLang="zh-CN" sz="2400" dirty="0" smtClean="0"/>
              <a:t>)</a:t>
            </a:r>
          </a:p>
          <a:p>
            <a:pPr lvl="1">
              <a:lnSpc>
                <a:spcPct val="125000"/>
              </a:lnSpc>
            </a:pPr>
            <a:r>
              <a:rPr lang="en-US" altLang="zh-CN" sz="2400" dirty="0" err="1" smtClean="0"/>
              <a:t>DefaultView</a:t>
            </a:r>
            <a:r>
              <a:rPr lang="en-US" altLang="zh-CN" sz="2400" dirty="0" smtClean="0"/>
              <a:t>  (</a:t>
            </a:r>
            <a:r>
              <a:rPr lang="en-US" altLang="zh-CN" sz="2400" dirty="0" err="1" smtClean="0"/>
              <a:t>DataView</a:t>
            </a:r>
            <a:r>
              <a:rPr lang="zh-CN" altLang="en-US" sz="2400" dirty="0" smtClean="0"/>
              <a:t>对象</a:t>
            </a:r>
            <a:r>
              <a:rPr lang="en-US" altLang="zh-CN" sz="2400" dirty="0" smtClean="0"/>
              <a:t>)</a:t>
            </a:r>
          </a:p>
          <a:p>
            <a:pPr>
              <a:lnSpc>
                <a:spcPct val="125000"/>
              </a:lnSpc>
            </a:pPr>
            <a:endParaRPr lang="en-US" altLang="zh-CN" sz="2800" dirty="0" smtClean="0"/>
          </a:p>
          <a:p>
            <a:pPr>
              <a:lnSpc>
                <a:spcPct val="125000"/>
              </a:lnSpc>
            </a:pPr>
            <a:r>
              <a:rPr lang="en-US" altLang="zh-CN" sz="2800" dirty="0" smtClean="0"/>
              <a:t>Relations</a:t>
            </a:r>
            <a:r>
              <a:rPr lang="zh-CN" altLang="en-US" sz="2800" dirty="0" smtClean="0"/>
              <a:t>集合</a:t>
            </a:r>
            <a:endParaRPr lang="en-US" altLang="zh-CN" sz="2800" dirty="0" smtClean="0"/>
          </a:p>
          <a:p>
            <a:pPr lvl="1">
              <a:lnSpc>
                <a:spcPct val="125000"/>
              </a:lnSpc>
            </a:pPr>
            <a:r>
              <a:rPr lang="en-US" altLang="zh-CN" sz="2400" dirty="0" err="1" smtClean="0"/>
              <a:t>DataRelations</a:t>
            </a:r>
            <a:r>
              <a:rPr lang="en-US" altLang="zh-CN" sz="2400" dirty="0" smtClean="0"/>
              <a:t>   (</a:t>
            </a:r>
            <a:r>
              <a:rPr lang="en-US" altLang="zh-CN" sz="2400" dirty="0" err="1" smtClean="0"/>
              <a:t>DataReelations</a:t>
            </a:r>
            <a:r>
              <a:rPr lang="zh-CN" altLang="en-US" sz="2400" dirty="0" smtClean="0"/>
              <a:t>对象）</a:t>
            </a:r>
            <a:endParaRPr lang="en-US" altLang="zh-CN" sz="2400" dirty="0" smtClean="0"/>
          </a:p>
          <a:p>
            <a:pPr lvl="1">
              <a:lnSpc>
                <a:spcPct val="125000"/>
              </a:lnSpc>
            </a:pPr>
            <a:endParaRPr lang="en-US" altLang="zh-CN" dirty="0" smtClean="0"/>
          </a:p>
        </p:txBody>
      </p:sp>
      <p:sp>
        <p:nvSpPr>
          <p:cNvPr id="8" name="矩形 7"/>
          <p:cNvSpPr/>
          <p:nvPr/>
        </p:nvSpPr>
        <p:spPr>
          <a:xfrm>
            <a:off x="0" y="0"/>
            <a:ext cx="2553904" cy="461665"/>
          </a:xfrm>
          <a:prstGeom prst="rect">
            <a:avLst/>
          </a:prstGeom>
        </p:spPr>
        <p:style>
          <a:lnRef idx="3">
            <a:schemeClr val="lt1"/>
          </a:lnRef>
          <a:fillRef idx="1">
            <a:schemeClr val="accent2"/>
          </a:fillRef>
          <a:effectRef idx="1">
            <a:schemeClr val="accent2"/>
          </a:effectRef>
          <a:fontRef idx="minor">
            <a:schemeClr val="lt1"/>
          </a:fontRef>
        </p:style>
        <p:txBody>
          <a:bodyPr wrap="none">
            <a:spAutoFit/>
          </a:bodyPr>
          <a:lstStyle/>
          <a:p>
            <a:r>
              <a:rPr lang="en-US" altLang="zh-CN" dirty="0" err="1" smtClean="0"/>
              <a:t>DataSet</a:t>
            </a:r>
            <a:r>
              <a:rPr lang="zh-CN" altLang="en-US" dirty="0" smtClean="0"/>
              <a:t>集团结构</a:t>
            </a:r>
            <a:endParaRPr lang="zh-CN" altLang="en-US" dirty="0"/>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2524">
                                            <p:txEl>
                                              <p:pRg st="0" end="0"/>
                                            </p:txEl>
                                          </p:spTgt>
                                        </p:tgtEl>
                                        <p:attrNameLst>
                                          <p:attrName>style.visibility</p:attrName>
                                        </p:attrNameLst>
                                      </p:cBhvr>
                                      <p:to>
                                        <p:strVal val="visible"/>
                                      </p:to>
                                    </p:set>
                                    <p:animEffect transition="in" filter="blinds(horizontal)">
                                      <p:cBhvr>
                                        <p:cTn id="7" dur="500"/>
                                        <p:tgtEl>
                                          <p:spTgt spid="19252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92524">
                                            <p:txEl>
                                              <p:pRg st="2" end="2"/>
                                            </p:txEl>
                                          </p:spTgt>
                                        </p:tgtEl>
                                        <p:attrNameLst>
                                          <p:attrName>style.visibility</p:attrName>
                                        </p:attrNameLst>
                                      </p:cBhvr>
                                      <p:to>
                                        <p:strVal val="visible"/>
                                      </p:to>
                                    </p:set>
                                    <p:animEffect transition="in" filter="blinds(horizontal)">
                                      <p:cBhvr>
                                        <p:cTn id="12" dur="500"/>
                                        <p:tgtEl>
                                          <p:spTgt spid="19252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92524">
                                            <p:txEl>
                                              <p:pRg st="3" end="3"/>
                                            </p:txEl>
                                          </p:spTgt>
                                        </p:tgtEl>
                                        <p:attrNameLst>
                                          <p:attrName>style.visibility</p:attrName>
                                        </p:attrNameLst>
                                      </p:cBhvr>
                                      <p:to>
                                        <p:strVal val="visible"/>
                                      </p:to>
                                    </p:set>
                                    <p:animEffect transition="in" filter="blinds(horizontal)">
                                      <p:cBhvr>
                                        <p:cTn id="17" dur="500"/>
                                        <p:tgtEl>
                                          <p:spTgt spid="19252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92524">
                                            <p:txEl>
                                              <p:pRg st="4" end="4"/>
                                            </p:txEl>
                                          </p:spTgt>
                                        </p:tgtEl>
                                        <p:attrNameLst>
                                          <p:attrName>style.visibility</p:attrName>
                                        </p:attrNameLst>
                                      </p:cBhvr>
                                      <p:to>
                                        <p:strVal val="visible"/>
                                      </p:to>
                                    </p:set>
                                    <p:animEffect transition="in" filter="blinds(horizontal)">
                                      <p:cBhvr>
                                        <p:cTn id="22" dur="500"/>
                                        <p:tgtEl>
                                          <p:spTgt spid="19252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92524">
                                            <p:txEl>
                                              <p:pRg st="5" end="5"/>
                                            </p:txEl>
                                          </p:spTgt>
                                        </p:tgtEl>
                                        <p:attrNameLst>
                                          <p:attrName>style.visibility</p:attrName>
                                        </p:attrNameLst>
                                      </p:cBhvr>
                                      <p:to>
                                        <p:strVal val="visible"/>
                                      </p:to>
                                    </p:set>
                                    <p:animEffect transition="in" filter="blinds(horizontal)">
                                      <p:cBhvr>
                                        <p:cTn id="27" dur="500"/>
                                        <p:tgtEl>
                                          <p:spTgt spid="19252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92524">
                                            <p:txEl>
                                              <p:pRg st="6" end="6"/>
                                            </p:txEl>
                                          </p:spTgt>
                                        </p:tgtEl>
                                        <p:attrNameLst>
                                          <p:attrName>style.visibility</p:attrName>
                                        </p:attrNameLst>
                                      </p:cBhvr>
                                      <p:to>
                                        <p:strVal val="visible"/>
                                      </p:to>
                                    </p:set>
                                    <p:animEffect transition="in" filter="blinds(horizontal)">
                                      <p:cBhvr>
                                        <p:cTn id="32" dur="500"/>
                                        <p:tgtEl>
                                          <p:spTgt spid="19252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92524">
                                            <p:txEl>
                                              <p:pRg st="8" end="8"/>
                                            </p:txEl>
                                          </p:spTgt>
                                        </p:tgtEl>
                                        <p:attrNameLst>
                                          <p:attrName>style.visibility</p:attrName>
                                        </p:attrNameLst>
                                      </p:cBhvr>
                                      <p:to>
                                        <p:strVal val="visible"/>
                                      </p:to>
                                    </p:set>
                                    <p:animEffect transition="in" filter="blinds(horizontal)">
                                      <p:cBhvr>
                                        <p:cTn id="37" dur="500"/>
                                        <p:tgtEl>
                                          <p:spTgt spid="192524">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92524">
                                            <p:txEl>
                                              <p:pRg st="9" end="9"/>
                                            </p:txEl>
                                          </p:spTgt>
                                        </p:tgtEl>
                                        <p:attrNameLst>
                                          <p:attrName>style.visibility</p:attrName>
                                        </p:attrNameLst>
                                      </p:cBhvr>
                                      <p:to>
                                        <p:strVal val="visible"/>
                                      </p:to>
                                    </p:set>
                                    <p:animEffect transition="in" filter="blinds(horizontal)">
                                      <p:cBhvr>
                                        <p:cTn id="42" dur="500"/>
                                        <p:tgtEl>
                                          <p:spTgt spid="19252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灯片编号占位符 4"/>
          <p:cNvSpPr>
            <a:spLocks noGrp="1"/>
          </p:cNvSpPr>
          <p:nvPr>
            <p:ph type="sldNum" sz="quarter" idx="10"/>
          </p:nvPr>
        </p:nvSpPr>
        <p:spPr bwMode="auto">
          <a:noFill/>
          <a:ln>
            <a:miter lim="800000"/>
            <a:headEnd/>
            <a:tailEnd/>
          </a:ln>
        </p:spPr>
        <p:txBody>
          <a:bodyPr/>
          <a:lstStyle/>
          <a:p>
            <a:r>
              <a:rPr lang="de-DE" altLang="zh-CN" smtClean="0"/>
              <a:t>-</a:t>
            </a:r>
            <a:fld id="{5942E0A2-2DDD-4DEE-8AA6-CE677DBED84C}" type="slidenum">
              <a:rPr lang="en-US" altLang="zh-CN" smtClean="0"/>
              <a:pPr/>
              <a:t>28</a:t>
            </a:fld>
            <a:r>
              <a:rPr lang="en-US" altLang="zh-CN" smtClean="0"/>
              <a:t>-</a:t>
            </a:r>
          </a:p>
        </p:txBody>
      </p:sp>
      <p:sp>
        <p:nvSpPr>
          <p:cNvPr id="22532" name="Rectangle 6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7" name="矩形 6"/>
          <p:cNvSpPr/>
          <p:nvPr/>
        </p:nvSpPr>
        <p:spPr>
          <a:xfrm>
            <a:off x="0" y="0"/>
            <a:ext cx="2783134" cy="461665"/>
          </a:xfrm>
          <a:prstGeom prst="rect">
            <a:avLst/>
          </a:prstGeom>
        </p:spPr>
        <p:style>
          <a:lnRef idx="3">
            <a:schemeClr val="lt1"/>
          </a:lnRef>
          <a:fillRef idx="1">
            <a:schemeClr val="accent2"/>
          </a:fillRef>
          <a:effectRef idx="1">
            <a:schemeClr val="accent2"/>
          </a:effectRef>
          <a:fontRef idx="minor">
            <a:schemeClr val="lt1"/>
          </a:fontRef>
        </p:style>
        <p:txBody>
          <a:bodyPr wrap="none">
            <a:spAutoFit/>
          </a:bodyPr>
          <a:lstStyle/>
          <a:p>
            <a:r>
              <a:rPr lang="en-US" altLang="zh-CN" dirty="0" smtClean="0"/>
              <a:t>ADO.NET</a:t>
            </a:r>
            <a:r>
              <a:rPr lang="zh-CN" altLang="en-US" dirty="0" smtClean="0"/>
              <a:t>命名空间</a:t>
            </a:r>
            <a:endParaRPr lang="zh-CN" altLang="en-US" dirty="0"/>
          </a:p>
        </p:txBody>
      </p:sp>
      <p:pic>
        <p:nvPicPr>
          <p:cNvPr id="70657" name="Picture 1"/>
          <p:cNvPicPr>
            <a:picLocks noChangeAspect="1" noChangeArrowheads="1"/>
          </p:cNvPicPr>
          <p:nvPr/>
        </p:nvPicPr>
        <p:blipFill>
          <a:blip r:embed="rId3"/>
          <a:srcRect/>
          <a:stretch>
            <a:fillRect/>
          </a:stretch>
        </p:blipFill>
        <p:spPr bwMode="auto">
          <a:xfrm>
            <a:off x="0" y="609600"/>
            <a:ext cx="9144000" cy="3581400"/>
          </a:xfrm>
          <a:prstGeom prst="rect">
            <a:avLst/>
          </a:prstGeom>
          <a:noFill/>
          <a:ln w="9525">
            <a:noFill/>
            <a:miter lim="800000"/>
            <a:headEnd/>
            <a:tailEnd/>
          </a:ln>
          <a:effectLst/>
        </p:spPr>
      </p:pic>
      <p:graphicFrame>
        <p:nvGraphicFramePr>
          <p:cNvPr id="1026" name="Object 2"/>
          <p:cNvGraphicFramePr>
            <a:graphicFrameLocks noChangeAspect="1"/>
          </p:cNvGraphicFramePr>
          <p:nvPr/>
        </p:nvGraphicFramePr>
        <p:xfrm>
          <a:off x="990600" y="4419600"/>
          <a:ext cx="6985000" cy="2017712"/>
        </p:xfrm>
        <a:graphic>
          <a:graphicData uri="http://schemas.openxmlformats.org/presentationml/2006/ole">
            <p:oleObj spid="_x0000_s1026" name="Visio" r:id="rId4" imgW="4419362" imgH="1275636" progId="Visio.Drawing.11">
              <p:embed/>
            </p:oleObj>
          </a:graphicData>
        </a:graphic>
      </p:graphicFrame>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灯片编号占位符 3"/>
          <p:cNvSpPr>
            <a:spLocks noGrp="1"/>
          </p:cNvSpPr>
          <p:nvPr>
            <p:ph type="sldNum" sz="quarter" idx="12"/>
          </p:nvPr>
        </p:nvSpPr>
        <p:spPr>
          <a:xfrm>
            <a:off x="457200" y="6356350"/>
            <a:ext cx="2133600" cy="365125"/>
          </a:xfrm>
        </p:spPr>
        <p:txBody>
          <a:bodyPr rtlCol="0"/>
          <a:lstStyle/>
          <a:p>
            <a:pPr algn="l">
              <a:defRPr/>
            </a:pPr>
            <a:r>
              <a:rPr lang="de-DE" altLang="zh-CN">
                <a:solidFill>
                  <a:schemeClr val="tx1">
                    <a:tint val="75000"/>
                  </a:schemeClr>
                </a:solidFill>
              </a:rPr>
              <a:t>-</a:t>
            </a:r>
            <a:fld id="{06DE846B-5B5C-43A8-A6A7-96DDF1E77468}" type="slidenum">
              <a:rPr lang="en-US" altLang="zh-CN">
                <a:solidFill>
                  <a:schemeClr val="tx1">
                    <a:tint val="75000"/>
                  </a:schemeClr>
                </a:solidFill>
              </a:rPr>
              <a:pPr algn="l">
                <a:defRPr/>
              </a:pPr>
              <a:t>29</a:t>
            </a:fld>
            <a:r>
              <a:rPr lang="en-US" altLang="zh-CN">
                <a:solidFill>
                  <a:schemeClr val="tx1">
                    <a:tint val="75000"/>
                  </a:schemeClr>
                </a:solidFill>
              </a:rPr>
              <a:t>-</a:t>
            </a:r>
          </a:p>
        </p:txBody>
      </p:sp>
      <p:sp>
        <p:nvSpPr>
          <p:cNvPr id="30724" name="Rectangle 8"/>
          <p:cNvSpPr>
            <a:spLocks noChangeArrowheads="1"/>
          </p:cNvSpPr>
          <p:nvPr/>
        </p:nvSpPr>
        <p:spPr bwMode="auto">
          <a:xfrm>
            <a:off x="0" y="2152650"/>
            <a:ext cx="9144000" cy="0"/>
          </a:xfrm>
          <a:prstGeom prst="rect">
            <a:avLst/>
          </a:prstGeom>
          <a:noFill/>
          <a:ln w="9525">
            <a:noFill/>
            <a:miter lim="800000"/>
            <a:headEnd/>
            <a:tailEnd/>
          </a:ln>
        </p:spPr>
        <p:txBody>
          <a:bodyPr wrap="none" anchor="ctr">
            <a:spAutoFit/>
          </a:bodyPr>
          <a:lstStyle/>
          <a:p>
            <a:endParaRPr lang="zh-CN" altLang="en-US"/>
          </a:p>
        </p:txBody>
      </p:sp>
      <p:sp>
        <p:nvSpPr>
          <p:cNvPr id="30725" name="Rectangle 10"/>
          <p:cNvSpPr>
            <a:spLocks noChangeArrowheads="1"/>
          </p:cNvSpPr>
          <p:nvPr/>
        </p:nvSpPr>
        <p:spPr bwMode="auto">
          <a:xfrm>
            <a:off x="-107950" y="2852738"/>
            <a:ext cx="9144000" cy="0"/>
          </a:xfrm>
          <a:prstGeom prst="rect">
            <a:avLst/>
          </a:prstGeom>
          <a:noFill/>
          <a:ln w="9525">
            <a:noFill/>
            <a:miter lim="800000"/>
            <a:headEnd/>
            <a:tailEnd/>
          </a:ln>
        </p:spPr>
        <p:txBody>
          <a:bodyPr wrap="none" anchor="ctr">
            <a:spAutoFit/>
          </a:bodyPr>
          <a:lstStyle/>
          <a:p>
            <a:endParaRPr lang="zh-CN" altLang="en-US"/>
          </a:p>
        </p:txBody>
      </p:sp>
      <p:sp>
        <p:nvSpPr>
          <p:cNvPr id="192524" name="Rectangle 3"/>
          <p:cNvSpPr>
            <a:spLocks noGrp="1" noChangeArrowheads="1"/>
          </p:cNvSpPr>
          <p:nvPr>
            <p:ph type="body" sz="half" idx="1"/>
          </p:nvPr>
        </p:nvSpPr>
        <p:spPr>
          <a:xfrm>
            <a:off x="285750" y="1214438"/>
            <a:ext cx="8532813" cy="5500687"/>
          </a:xfrm>
          <a:noFill/>
        </p:spPr>
        <p:txBody>
          <a:bodyPr/>
          <a:lstStyle/>
          <a:p>
            <a:pPr>
              <a:lnSpc>
                <a:spcPct val="125000"/>
              </a:lnSpc>
            </a:pPr>
            <a:r>
              <a:rPr lang="zh-CN" altLang="en-US" sz="2800" dirty="0" smtClean="0"/>
              <a:t>直接访问数据</a:t>
            </a:r>
            <a:endParaRPr lang="en-US" altLang="zh-CN" sz="2800" dirty="0" smtClean="0"/>
          </a:p>
          <a:p>
            <a:pPr lvl="1">
              <a:lnSpc>
                <a:spcPct val="125000"/>
              </a:lnSpc>
            </a:pPr>
            <a:r>
              <a:rPr lang="zh-CN" altLang="en-US" sz="2400" dirty="0" smtClean="0"/>
              <a:t>建立连接</a:t>
            </a:r>
            <a:r>
              <a:rPr lang="en-US" altLang="zh-CN" sz="2400" dirty="0" smtClean="0"/>
              <a:t>-&gt;</a:t>
            </a:r>
            <a:r>
              <a:rPr lang="zh-CN" altLang="en-US" sz="2400" dirty="0" smtClean="0"/>
              <a:t>数据操作</a:t>
            </a:r>
            <a:r>
              <a:rPr lang="en-US" altLang="zh-CN" sz="2400" dirty="0" smtClean="0"/>
              <a:t>-&gt;</a:t>
            </a:r>
            <a:r>
              <a:rPr lang="zh-CN" altLang="en-US" sz="2400" dirty="0" smtClean="0"/>
              <a:t>断开连接</a:t>
            </a:r>
            <a:endParaRPr lang="en-US" altLang="zh-CN" sz="2400" dirty="0" smtClean="0"/>
          </a:p>
          <a:p>
            <a:pPr lvl="1">
              <a:lnSpc>
                <a:spcPct val="125000"/>
              </a:lnSpc>
            </a:pPr>
            <a:endParaRPr lang="en-US" altLang="zh-CN" sz="2400" dirty="0" smtClean="0"/>
          </a:p>
          <a:p>
            <a:pPr lvl="1">
              <a:lnSpc>
                <a:spcPct val="125000"/>
              </a:lnSpc>
            </a:pPr>
            <a:endParaRPr lang="en-US" altLang="zh-CN" sz="2400" dirty="0" smtClean="0"/>
          </a:p>
          <a:p>
            <a:pPr>
              <a:lnSpc>
                <a:spcPct val="125000"/>
              </a:lnSpc>
            </a:pPr>
            <a:r>
              <a:rPr lang="zh-CN" altLang="en-US" sz="2800" dirty="0" smtClean="0"/>
              <a:t>不连接访问数据</a:t>
            </a:r>
            <a:endParaRPr lang="en-US" altLang="zh-CN" sz="2800" dirty="0" smtClean="0"/>
          </a:p>
          <a:p>
            <a:pPr lvl="1">
              <a:lnSpc>
                <a:spcPct val="125000"/>
              </a:lnSpc>
            </a:pPr>
            <a:r>
              <a:rPr lang="zh-CN" altLang="en-US" sz="2400" dirty="0" smtClean="0"/>
              <a:t>建立连接</a:t>
            </a:r>
            <a:r>
              <a:rPr lang="en-US" altLang="zh-CN" sz="2400" dirty="0" smtClean="0"/>
              <a:t>-&gt;</a:t>
            </a:r>
            <a:r>
              <a:rPr lang="en-US" altLang="zh-CN" sz="2400" dirty="0" err="1" smtClean="0"/>
              <a:t>DataSet+DataAdapter</a:t>
            </a:r>
            <a:r>
              <a:rPr lang="zh-CN" altLang="en-US" sz="2400" dirty="0" smtClean="0"/>
              <a:t>保存数据副本</a:t>
            </a:r>
            <a:r>
              <a:rPr lang="en-US" altLang="zh-CN" sz="2400" dirty="0" smtClean="0"/>
              <a:t>-&gt;</a:t>
            </a:r>
            <a:r>
              <a:rPr lang="zh-CN" altLang="en-US" sz="2400" dirty="0" smtClean="0"/>
              <a:t>断开</a:t>
            </a:r>
            <a:r>
              <a:rPr lang="en-US" altLang="zh-CN" sz="2400" dirty="0" smtClean="0"/>
              <a:t>-&gt;</a:t>
            </a:r>
            <a:r>
              <a:rPr lang="zh-CN" altLang="en-US" sz="2400" dirty="0" smtClean="0"/>
              <a:t>仍可以操作数据</a:t>
            </a:r>
            <a:endParaRPr lang="en-US" altLang="zh-CN" sz="2400" dirty="0" smtClean="0"/>
          </a:p>
          <a:p>
            <a:pPr lvl="1">
              <a:lnSpc>
                <a:spcPct val="125000"/>
              </a:lnSpc>
            </a:pPr>
            <a:r>
              <a:rPr lang="zh-CN" altLang="en-US" sz="2400" dirty="0" smtClean="0"/>
              <a:t>适合</a:t>
            </a:r>
            <a:r>
              <a:rPr lang="en-US" altLang="zh-CN" sz="2400" dirty="0" smtClean="0"/>
              <a:t>Web</a:t>
            </a:r>
            <a:r>
              <a:rPr lang="zh-CN" altLang="en-US" sz="2400" dirty="0" smtClean="0"/>
              <a:t>编程</a:t>
            </a:r>
            <a:endParaRPr lang="en-US" altLang="zh-CN" sz="2400" dirty="0" smtClean="0"/>
          </a:p>
        </p:txBody>
      </p:sp>
      <p:sp>
        <p:nvSpPr>
          <p:cNvPr id="9" name="矩形 8"/>
          <p:cNvSpPr/>
          <p:nvPr/>
        </p:nvSpPr>
        <p:spPr>
          <a:xfrm>
            <a:off x="0" y="0"/>
            <a:ext cx="3706464" cy="461665"/>
          </a:xfrm>
          <a:prstGeom prst="rect">
            <a:avLst/>
          </a:prstGeom>
        </p:spPr>
        <p:style>
          <a:lnRef idx="3">
            <a:schemeClr val="lt1"/>
          </a:lnRef>
          <a:fillRef idx="1">
            <a:schemeClr val="accent2"/>
          </a:fillRef>
          <a:effectRef idx="1">
            <a:schemeClr val="accent2"/>
          </a:effectRef>
          <a:fontRef idx="minor">
            <a:schemeClr val="lt1"/>
          </a:fontRef>
        </p:style>
        <p:txBody>
          <a:bodyPr wrap="none">
            <a:spAutoFit/>
          </a:bodyPr>
          <a:lstStyle/>
          <a:p>
            <a:r>
              <a:rPr lang="en-US" altLang="zh-CN" dirty="0" smtClean="0"/>
              <a:t>ADO.NET</a:t>
            </a:r>
            <a:r>
              <a:rPr lang="zh-CN" altLang="en-US" dirty="0" smtClean="0"/>
              <a:t>的两种访问方式</a:t>
            </a:r>
            <a:endParaRPr lang="zh-CN" altLang="en-US" dirty="0"/>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2524">
                                            <p:txEl>
                                              <p:pRg st="0" end="0"/>
                                            </p:txEl>
                                          </p:spTgt>
                                        </p:tgtEl>
                                        <p:attrNameLst>
                                          <p:attrName>style.visibility</p:attrName>
                                        </p:attrNameLst>
                                      </p:cBhvr>
                                      <p:to>
                                        <p:strVal val="visible"/>
                                      </p:to>
                                    </p:set>
                                    <p:animEffect transition="in" filter="blinds(horizontal)">
                                      <p:cBhvr>
                                        <p:cTn id="7" dur="500"/>
                                        <p:tgtEl>
                                          <p:spTgt spid="19252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92524">
                                            <p:txEl>
                                              <p:pRg st="1" end="1"/>
                                            </p:txEl>
                                          </p:spTgt>
                                        </p:tgtEl>
                                        <p:attrNameLst>
                                          <p:attrName>style.visibility</p:attrName>
                                        </p:attrNameLst>
                                      </p:cBhvr>
                                      <p:to>
                                        <p:strVal val="visible"/>
                                      </p:to>
                                    </p:set>
                                    <p:animEffect transition="in" filter="blinds(horizontal)">
                                      <p:cBhvr>
                                        <p:cTn id="12" dur="500"/>
                                        <p:tgtEl>
                                          <p:spTgt spid="19252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92524">
                                            <p:txEl>
                                              <p:pRg st="4" end="4"/>
                                            </p:txEl>
                                          </p:spTgt>
                                        </p:tgtEl>
                                        <p:attrNameLst>
                                          <p:attrName>style.visibility</p:attrName>
                                        </p:attrNameLst>
                                      </p:cBhvr>
                                      <p:to>
                                        <p:strVal val="visible"/>
                                      </p:to>
                                    </p:set>
                                    <p:animEffect transition="in" filter="blinds(horizontal)">
                                      <p:cBhvr>
                                        <p:cTn id="17" dur="500"/>
                                        <p:tgtEl>
                                          <p:spTgt spid="19252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92524">
                                            <p:txEl>
                                              <p:pRg st="5" end="5"/>
                                            </p:txEl>
                                          </p:spTgt>
                                        </p:tgtEl>
                                        <p:attrNameLst>
                                          <p:attrName>style.visibility</p:attrName>
                                        </p:attrNameLst>
                                      </p:cBhvr>
                                      <p:to>
                                        <p:strVal val="visible"/>
                                      </p:to>
                                    </p:set>
                                    <p:animEffect transition="in" filter="blinds(horizontal)">
                                      <p:cBhvr>
                                        <p:cTn id="22" dur="500"/>
                                        <p:tgtEl>
                                          <p:spTgt spid="19252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92524">
                                            <p:txEl>
                                              <p:pRg st="6" end="6"/>
                                            </p:txEl>
                                          </p:spTgt>
                                        </p:tgtEl>
                                        <p:attrNameLst>
                                          <p:attrName>style.visibility</p:attrName>
                                        </p:attrNameLst>
                                      </p:cBhvr>
                                      <p:to>
                                        <p:strVal val="visible"/>
                                      </p:to>
                                    </p:set>
                                    <p:animEffect transition="in" filter="blinds(horizontal)">
                                      <p:cBhvr>
                                        <p:cTn id="27" dur="500"/>
                                        <p:tgtEl>
                                          <p:spTgt spid="19252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609600" y="457200"/>
            <a:ext cx="8991600" cy="830997"/>
          </a:xfrm>
          <a:prstGeom prst="rect">
            <a:avLst/>
          </a:prstGeom>
        </p:spPr>
        <p:txBody>
          <a:bodyPr wrap="square">
            <a:spAutoFit/>
          </a:bodyPr>
          <a:lstStyle/>
          <a:p>
            <a:pPr eaLnBrk="1" hangingPunct="1">
              <a:buFont typeface="Arial" pitchFamily="34" charset="0"/>
              <a:buChar char="•"/>
            </a:pPr>
            <a:r>
              <a:rPr lang="en-US" altLang="zh-CN" dirty="0" smtClean="0"/>
              <a:t>   Collaborator</a:t>
            </a:r>
            <a:r>
              <a:rPr lang="zh-CN" altLang="en-US" dirty="0" smtClean="0"/>
              <a:t>模式（协作者工作流）</a:t>
            </a:r>
            <a:endParaRPr lang="en-US" altLang="zh-CN" dirty="0" smtClean="0"/>
          </a:p>
          <a:p>
            <a:pPr eaLnBrk="1" hangingPunct="1">
              <a:buFont typeface="Arial" pitchFamily="34" charset="0"/>
              <a:buChar char="•"/>
            </a:pPr>
            <a:r>
              <a:rPr lang="en-US" altLang="zh-CN" dirty="0" smtClean="0"/>
              <a:t>   </a:t>
            </a:r>
            <a:r>
              <a:rPr lang="zh-CN" altLang="en-US" dirty="0" smtClean="0"/>
              <a:t>集中式工作流</a:t>
            </a:r>
            <a:r>
              <a:rPr lang="en-US" altLang="zh-CN" dirty="0" smtClean="0"/>
              <a:t> </a:t>
            </a:r>
          </a:p>
        </p:txBody>
      </p:sp>
      <p:pic>
        <p:nvPicPr>
          <p:cNvPr id="27649" name="Picture 1"/>
          <p:cNvPicPr>
            <a:picLocks noChangeAspect="1" noChangeArrowheads="1"/>
          </p:cNvPicPr>
          <p:nvPr/>
        </p:nvPicPr>
        <p:blipFill>
          <a:blip r:embed="rId2"/>
          <a:srcRect/>
          <a:stretch>
            <a:fillRect/>
          </a:stretch>
        </p:blipFill>
        <p:spPr bwMode="auto">
          <a:xfrm>
            <a:off x="457200" y="1447800"/>
            <a:ext cx="8040413" cy="5181600"/>
          </a:xfrm>
          <a:prstGeom prst="rect">
            <a:avLst/>
          </a:prstGeom>
          <a:noFill/>
          <a:ln w="9525">
            <a:noFill/>
            <a:miter lim="800000"/>
            <a:headEnd/>
            <a:tailEnd/>
          </a:ln>
          <a:effectLst/>
        </p:spPr>
      </p:pic>
      <p:sp>
        <p:nvSpPr>
          <p:cNvPr id="7" name="矩形 6"/>
          <p:cNvSpPr/>
          <p:nvPr/>
        </p:nvSpPr>
        <p:spPr>
          <a:xfrm>
            <a:off x="0" y="0"/>
            <a:ext cx="582211" cy="461665"/>
          </a:xfrm>
          <a:prstGeom prst="rect">
            <a:avLst/>
          </a:prstGeom>
        </p:spPr>
        <p:style>
          <a:lnRef idx="3">
            <a:schemeClr val="lt1"/>
          </a:lnRef>
          <a:fillRef idx="1">
            <a:schemeClr val="accent2"/>
          </a:fillRef>
          <a:effectRef idx="1">
            <a:schemeClr val="accent2"/>
          </a:effectRef>
          <a:fontRef idx="minor">
            <a:schemeClr val="lt1"/>
          </a:fontRef>
        </p:style>
        <p:txBody>
          <a:bodyPr wrap="none">
            <a:spAutoFit/>
          </a:bodyPr>
          <a:lstStyle/>
          <a:p>
            <a:r>
              <a:rPr lang="en-US" altLang="zh-CN" dirty="0" err="1" smtClean="0"/>
              <a:t>git</a:t>
            </a:r>
            <a:endParaRPr lang="zh-CN" altLang="en-US" dirty="0"/>
          </a:p>
        </p:txBody>
      </p:sp>
    </p:spTree>
  </p:cSld>
  <p:clrMapOvr>
    <a:masterClrMapping/>
  </p:clrMapOvr>
  <p:transition>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p:cNvSpPr txBox="1"/>
          <p:nvPr/>
        </p:nvSpPr>
        <p:spPr>
          <a:xfrm>
            <a:off x="762000" y="2514600"/>
            <a:ext cx="6706451" cy="646331"/>
          </a:xfrm>
          <a:prstGeom prst="rect">
            <a:avLst/>
          </a:prstGeom>
          <a:noFill/>
        </p:spPr>
        <p:txBody>
          <a:bodyPr wrap="none" rtlCol="0">
            <a:spAutoFit/>
          </a:bodyPr>
          <a:lstStyle/>
          <a:p>
            <a:r>
              <a:rPr lang="zh-CN" altLang="en-US" sz="3600" dirty="0" smtClean="0"/>
              <a:t>实验</a:t>
            </a:r>
            <a:r>
              <a:rPr lang="en-US" altLang="zh-CN" sz="3600" dirty="0" smtClean="0"/>
              <a:t>2</a:t>
            </a:r>
            <a:r>
              <a:rPr lang="zh-CN" altLang="en-US" sz="3600" dirty="0" smtClean="0"/>
              <a:t>：</a:t>
            </a:r>
            <a:r>
              <a:rPr lang="zh-CN" altLang="en-US" sz="3600" dirty="0" smtClean="0"/>
              <a:t>用</a:t>
            </a:r>
            <a:r>
              <a:rPr lang="en-US" altLang="zh-CN" sz="3600" dirty="0" err="1" smtClean="0"/>
              <a:t>Winform</a:t>
            </a:r>
            <a:r>
              <a:rPr lang="zh-CN" altLang="en-US" sz="3600" dirty="0" smtClean="0"/>
              <a:t>实现用户登录</a:t>
            </a:r>
            <a:endParaRPr lang="zh-CN" altLang="en-US" sz="36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p:cNvSpPr txBox="1"/>
          <p:nvPr/>
        </p:nvSpPr>
        <p:spPr>
          <a:xfrm>
            <a:off x="762000" y="2514600"/>
            <a:ext cx="7109639" cy="646331"/>
          </a:xfrm>
          <a:prstGeom prst="rect">
            <a:avLst/>
          </a:prstGeom>
          <a:noFill/>
        </p:spPr>
        <p:txBody>
          <a:bodyPr wrap="none" rtlCol="0">
            <a:spAutoFit/>
          </a:bodyPr>
          <a:lstStyle/>
          <a:p>
            <a:r>
              <a:rPr lang="zh-CN" altLang="en-US" sz="3600" dirty="0" smtClean="0"/>
              <a:t>思考：用户登录的系统判断流程图</a:t>
            </a:r>
            <a:endParaRPr lang="zh-CN" altLang="en-US" sz="36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灯片编号占位符 3"/>
          <p:cNvSpPr>
            <a:spLocks noGrp="1"/>
          </p:cNvSpPr>
          <p:nvPr>
            <p:ph type="sldNum" sz="quarter" idx="12"/>
          </p:nvPr>
        </p:nvSpPr>
        <p:spPr>
          <a:xfrm>
            <a:off x="457200" y="6356350"/>
            <a:ext cx="2133600" cy="365125"/>
          </a:xfrm>
        </p:spPr>
        <p:txBody>
          <a:bodyPr rtlCol="0"/>
          <a:lstStyle/>
          <a:p>
            <a:pPr algn="l">
              <a:defRPr/>
            </a:pPr>
            <a:r>
              <a:rPr lang="de-DE" altLang="zh-CN">
                <a:solidFill>
                  <a:schemeClr val="tx1">
                    <a:tint val="75000"/>
                  </a:schemeClr>
                </a:solidFill>
              </a:rPr>
              <a:t>-</a:t>
            </a:r>
            <a:fld id="{2DDA9C53-EFFC-455A-9D1E-429AC5DF0CF8}" type="slidenum">
              <a:rPr lang="en-US" altLang="zh-CN">
                <a:solidFill>
                  <a:schemeClr val="tx1">
                    <a:tint val="75000"/>
                  </a:schemeClr>
                </a:solidFill>
              </a:rPr>
              <a:pPr algn="l">
                <a:defRPr/>
              </a:pPr>
              <a:t>32</a:t>
            </a:fld>
            <a:r>
              <a:rPr lang="en-US" altLang="zh-CN">
                <a:solidFill>
                  <a:schemeClr val="tx1">
                    <a:tint val="75000"/>
                  </a:schemeClr>
                </a:solidFill>
              </a:rPr>
              <a:t>-</a:t>
            </a:r>
          </a:p>
        </p:txBody>
      </p:sp>
      <p:sp>
        <p:nvSpPr>
          <p:cNvPr id="31748" name="Rectangle 8"/>
          <p:cNvSpPr>
            <a:spLocks noChangeArrowheads="1"/>
          </p:cNvSpPr>
          <p:nvPr/>
        </p:nvSpPr>
        <p:spPr bwMode="auto">
          <a:xfrm>
            <a:off x="0" y="2152650"/>
            <a:ext cx="9144000" cy="0"/>
          </a:xfrm>
          <a:prstGeom prst="rect">
            <a:avLst/>
          </a:prstGeom>
          <a:noFill/>
          <a:ln w="9525">
            <a:noFill/>
            <a:miter lim="800000"/>
            <a:headEnd/>
            <a:tailEnd/>
          </a:ln>
        </p:spPr>
        <p:txBody>
          <a:bodyPr wrap="none" anchor="ctr">
            <a:spAutoFit/>
          </a:bodyPr>
          <a:lstStyle/>
          <a:p>
            <a:endParaRPr lang="zh-CN" altLang="en-US"/>
          </a:p>
        </p:txBody>
      </p:sp>
      <p:sp>
        <p:nvSpPr>
          <p:cNvPr id="31749" name="Rectangle 10"/>
          <p:cNvSpPr>
            <a:spLocks noChangeArrowheads="1"/>
          </p:cNvSpPr>
          <p:nvPr/>
        </p:nvSpPr>
        <p:spPr bwMode="auto">
          <a:xfrm>
            <a:off x="-107950" y="2852738"/>
            <a:ext cx="9144000" cy="0"/>
          </a:xfrm>
          <a:prstGeom prst="rect">
            <a:avLst/>
          </a:prstGeom>
          <a:noFill/>
          <a:ln w="9525">
            <a:noFill/>
            <a:miter lim="800000"/>
            <a:headEnd/>
            <a:tailEnd/>
          </a:ln>
        </p:spPr>
        <p:txBody>
          <a:bodyPr wrap="none" anchor="ctr">
            <a:spAutoFit/>
          </a:bodyPr>
          <a:lstStyle/>
          <a:p>
            <a:endParaRPr lang="zh-CN" altLang="en-US"/>
          </a:p>
        </p:txBody>
      </p:sp>
      <p:sp>
        <p:nvSpPr>
          <p:cNvPr id="192524" name="Rectangle 3"/>
          <p:cNvSpPr>
            <a:spLocks noGrp="1" noChangeArrowheads="1"/>
          </p:cNvSpPr>
          <p:nvPr>
            <p:ph type="body" sz="half" idx="1"/>
          </p:nvPr>
        </p:nvSpPr>
        <p:spPr>
          <a:xfrm>
            <a:off x="304800" y="914400"/>
            <a:ext cx="8532813" cy="5500687"/>
          </a:xfrm>
          <a:noFill/>
        </p:spPr>
        <p:txBody>
          <a:bodyPr/>
          <a:lstStyle/>
          <a:p>
            <a:pPr>
              <a:lnSpc>
                <a:spcPct val="125000"/>
              </a:lnSpc>
            </a:pPr>
            <a:r>
              <a:rPr lang="en-US" altLang="zh-CN" sz="2800" dirty="0" smtClean="0"/>
              <a:t>*</a:t>
            </a:r>
            <a:r>
              <a:rPr lang="zh-CN" altLang="en-US" sz="2800" dirty="0" smtClean="0"/>
              <a:t>访问</a:t>
            </a:r>
            <a:r>
              <a:rPr lang="en-US" altLang="zh-CN" sz="2800" dirty="0" smtClean="0"/>
              <a:t>Access</a:t>
            </a:r>
            <a:r>
              <a:rPr lang="zh-CN" altLang="en-US" sz="2800" dirty="0" smtClean="0"/>
              <a:t>数据库</a:t>
            </a:r>
            <a:endParaRPr lang="en-US" altLang="zh-CN" sz="2800" dirty="0" smtClean="0"/>
          </a:p>
          <a:p>
            <a:pPr>
              <a:lnSpc>
                <a:spcPct val="125000"/>
              </a:lnSpc>
            </a:pPr>
            <a:r>
              <a:rPr lang="zh-CN" altLang="en-US" sz="2800" dirty="0" smtClean="0"/>
              <a:t>访问</a:t>
            </a:r>
            <a:r>
              <a:rPr lang="en-US" altLang="zh-CN" sz="2800" dirty="0" smtClean="0"/>
              <a:t>SQL Server</a:t>
            </a:r>
            <a:r>
              <a:rPr lang="zh-CN" altLang="en-US" sz="2800" dirty="0" smtClean="0"/>
              <a:t>数据</a:t>
            </a:r>
            <a:endParaRPr lang="en-US" altLang="zh-CN" sz="2800" dirty="0" smtClean="0"/>
          </a:p>
          <a:p>
            <a:pPr>
              <a:lnSpc>
                <a:spcPct val="125000"/>
              </a:lnSpc>
            </a:pPr>
            <a:r>
              <a:rPr lang="zh-CN" altLang="en-US" sz="2800" dirty="0" smtClean="0"/>
              <a:t>简单数据查询步骤：</a:t>
            </a:r>
            <a:endParaRPr lang="en-US" altLang="zh-CN" sz="2800" dirty="0" smtClean="0"/>
          </a:p>
          <a:p>
            <a:pPr lvl="1">
              <a:lnSpc>
                <a:spcPct val="125000"/>
              </a:lnSpc>
            </a:pPr>
            <a:r>
              <a:rPr lang="en-US" altLang="zh-CN" sz="2000" dirty="0" smtClean="0"/>
              <a:t>1. </a:t>
            </a:r>
            <a:r>
              <a:rPr lang="zh-CN" altLang="en-US" sz="2000" dirty="0" smtClean="0"/>
              <a:t>创建</a:t>
            </a:r>
            <a:r>
              <a:rPr lang="en-US" altLang="zh-CN" sz="2000" dirty="0" smtClean="0"/>
              <a:t>Connection</a:t>
            </a:r>
            <a:r>
              <a:rPr lang="zh-CN" altLang="en-US" sz="2000" dirty="0" smtClean="0"/>
              <a:t>、</a:t>
            </a:r>
            <a:r>
              <a:rPr lang="en-US" altLang="zh-CN" sz="2000" dirty="0" smtClean="0"/>
              <a:t>Command</a:t>
            </a:r>
            <a:r>
              <a:rPr lang="zh-CN" altLang="en-US" sz="2000" dirty="0" smtClean="0"/>
              <a:t>和</a:t>
            </a:r>
            <a:r>
              <a:rPr lang="en-US" altLang="zh-CN" sz="2000" dirty="0" err="1" smtClean="0"/>
              <a:t>DataReader</a:t>
            </a:r>
            <a:r>
              <a:rPr lang="zh-CN" altLang="en-US" sz="2000" dirty="0" smtClean="0"/>
              <a:t>对象</a:t>
            </a:r>
            <a:endParaRPr lang="en-US" altLang="zh-CN" sz="2000" dirty="0" smtClean="0"/>
          </a:p>
          <a:p>
            <a:pPr lvl="1">
              <a:lnSpc>
                <a:spcPct val="125000"/>
              </a:lnSpc>
            </a:pPr>
            <a:r>
              <a:rPr lang="en-US" altLang="zh-CN" sz="2000" dirty="0" smtClean="0"/>
              <a:t>2.</a:t>
            </a:r>
            <a:r>
              <a:rPr lang="zh-CN" altLang="en-US" sz="2000" dirty="0" smtClean="0"/>
              <a:t>使用</a:t>
            </a:r>
            <a:r>
              <a:rPr lang="en-US" altLang="zh-CN" sz="2000" dirty="0" err="1" smtClean="0"/>
              <a:t>DataReader</a:t>
            </a:r>
            <a:r>
              <a:rPr lang="zh-CN" altLang="en-US" sz="2000" dirty="0" smtClean="0"/>
              <a:t>对象从数据库获取信息，并显示</a:t>
            </a:r>
            <a:endParaRPr lang="en-US" altLang="zh-CN" sz="2000" dirty="0" smtClean="0"/>
          </a:p>
          <a:p>
            <a:pPr lvl="1">
              <a:lnSpc>
                <a:spcPct val="125000"/>
              </a:lnSpc>
            </a:pPr>
            <a:r>
              <a:rPr lang="en-US" altLang="zh-CN" sz="2000" dirty="0" smtClean="0"/>
              <a:t>3.</a:t>
            </a:r>
            <a:r>
              <a:rPr lang="zh-CN" altLang="en-US" sz="2000" dirty="0" smtClean="0"/>
              <a:t>关闭连接</a:t>
            </a:r>
            <a:endParaRPr lang="en-US" altLang="zh-CN" sz="2000" dirty="0" smtClean="0"/>
          </a:p>
          <a:p>
            <a:pPr lvl="1">
              <a:lnSpc>
                <a:spcPct val="125000"/>
              </a:lnSpc>
            </a:pPr>
            <a:r>
              <a:rPr lang="en-US" altLang="zh-CN" sz="2000" dirty="0" smtClean="0"/>
              <a:t>4.</a:t>
            </a:r>
            <a:r>
              <a:rPr lang="zh-CN" altLang="en-US" sz="2000" dirty="0" smtClean="0"/>
              <a:t>发送到客户端。</a:t>
            </a:r>
            <a:endParaRPr lang="en-US" altLang="zh-CN" sz="2000" dirty="0" smtClean="0"/>
          </a:p>
          <a:p>
            <a:pPr>
              <a:lnSpc>
                <a:spcPct val="125000"/>
              </a:lnSpc>
            </a:pPr>
            <a:r>
              <a:rPr lang="zh-CN" altLang="en-US" sz="2800" dirty="0" smtClean="0"/>
              <a:t>*插入和更新步骤：</a:t>
            </a:r>
            <a:endParaRPr lang="en-US" altLang="zh-CN" sz="2800" dirty="0" smtClean="0"/>
          </a:p>
          <a:p>
            <a:pPr lvl="1">
              <a:lnSpc>
                <a:spcPct val="125000"/>
              </a:lnSpc>
            </a:pPr>
            <a:r>
              <a:rPr lang="en-US" altLang="zh-CN" sz="2000" dirty="0" smtClean="0"/>
              <a:t>1.</a:t>
            </a:r>
            <a:r>
              <a:rPr lang="zh-CN" altLang="en-US" sz="2000" dirty="0" smtClean="0"/>
              <a:t>创建</a:t>
            </a:r>
            <a:r>
              <a:rPr lang="en-US" altLang="zh-CN" sz="2000" dirty="0" smtClean="0"/>
              <a:t>Connection</a:t>
            </a:r>
            <a:r>
              <a:rPr lang="zh-CN" altLang="en-US" sz="2000" dirty="0" smtClean="0"/>
              <a:t>和</a:t>
            </a:r>
            <a:r>
              <a:rPr lang="en-US" altLang="zh-CN" sz="2000" dirty="0" smtClean="0"/>
              <a:t>Command</a:t>
            </a:r>
            <a:r>
              <a:rPr lang="zh-CN" altLang="en-US" sz="2000" dirty="0" smtClean="0"/>
              <a:t>对象</a:t>
            </a:r>
            <a:endParaRPr lang="en-US" altLang="zh-CN" sz="2000" dirty="0" smtClean="0"/>
          </a:p>
          <a:p>
            <a:pPr lvl="1">
              <a:lnSpc>
                <a:spcPct val="125000"/>
              </a:lnSpc>
            </a:pPr>
            <a:r>
              <a:rPr lang="en-US" altLang="zh-CN" sz="2000" dirty="0" smtClean="0"/>
              <a:t>2</a:t>
            </a:r>
            <a:r>
              <a:rPr lang="zh-CN" altLang="en-US" sz="2000" dirty="0" smtClean="0"/>
              <a:t>执行</a:t>
            </a:r>
            <a:r>
              <a:rPr lang="en-US" altLang="zh-CN" sz="2000" dirty="0" smtClean="0"/>
              <a:t>SQL</a:t>
            </a:r>
            <a:r>
              <a:rPr lang="zh-CN" altLang="en-US" sz="2000" dirty="0" smtClean="0"/>
              <a:t>语句</a:t>
            </a:r>
          </a:p>
        </p:txBody>
      </p:sp>
      <p:sp>
        <p:nvSpPr>
          <p:cNvPr id="9" name="矩形 8"/>
          <p:cNvSpPr/>
          <p:nvPr/>
        </p:nvSpPr>
        <p:spPr>
          <a:xfrm>
            <a:off x="0" y="0"/>
            <a:ext cx="1415772" cy="461665"/>
          </a:xfrm>
          <a:prstGeom prst="rect">
            <a:avLst/>
          </a:prstGeom>
        </p:spPr>
        <p:style>
          <a:lnRef idx="3">
            <a:schemeClr val="lt1"/>
          </a:lnRef>
          <a:fillRef idx="1">
            <a:schemeClr val="accent2"/>
          </a:fillRef>
          <a:effectRef idx="1">
            <a:schemeClr val="accent2"/>
          </a:effectRef>
          <a:fontRef idx="minor">
            <a:schemeClr val="lt1"/>
          </a:fontRef>
        </p:style>
        <p:txBody>
          <a:bodyPr wrap="none">
            <a:spAutoFit/>
          </a:bodyPr>
          <a:lstStyle/>
          <a:p>
            <a:r>
              <a:rPr lang="zh-CN" altLang="en-US" dirty="0" smtClean="0"/>
              <a:t>视频讲解</a:t>
            </a:r>
            <a:endParaRPr lang="zh-CN" altLang="en-US" dirty="0"/>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2524">
                                            <p:txEl>
                                              <p:pRg st="0" end="0"/>
                                            </p:txEl>
                                          </p:spTgt>
                                        </p:tgtEl>
                                        <p:attrNameLst>
                                          <p:attrName>style.visibility</p:attrName>
                                        </p:attrNameLst>
                                      </p:cBhvr>
                                      <p:to>
                                        <p:strVal val="visible"/>
                                      </p:to>
                                    </p:set>
                                    <p:animEffect transition="in" filter="blinds(horizontal)">
                                      <p:cBhvr>
                                        <p:cTn id="7" dur="500"/>
                                        <p:tgtEl>
                                          <p:spTgt spid="19252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92524">
                                            <p:txEl>
                                              <p:pRg st="1" end="1"/>
                                            </p:txEl>
                                          </p:spTgt>
                                        </p:tgtEl>
                                        <p:attrNameLst>
                                          <p:attrName>style.visibility</p:attrName>
                                        </p:attrNameLst>
                                      </p:cBhvr>
                                      <p:to>
                                        <p:strVal val="visible"/>
                                      </p:to>
                                    </p:set>
                                    <p:animEffect transition="in" filter="blinds(horizontal)">
                                      <p:cBhvr>
                                        <p:cTn id="12" dur="500"/>
                                        <p:tgtEl>
                                          <p:spTgt spid="19252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92524">
                                            <p:txEl>
                                              <p:pRg st="2" end="2"/>
                                            </p:txEl>
                                          </p:spTgt>
                                        </p:tgtEl>
                                        <p:attrNameLst>
                                          <p:attrName>style.visibility</p:attrName>
                                        </p:attrNameLst>
                                      </p:cBhvr>
                                      <p:to>
                                        <p:strVal val="visible"/>
                                      </p:to>
                                    </p:set>
                                    <p:animEffect transition="in" filter="blinds(horizontal)">
                                      <p:cBhvr>
                                        <p:cTn id="17" dur="500"/>
                                        <p:tgtEl>
                                          <p:spTgt spid="19252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92524">
                                            <p:txEl>
                                              <p:pRg st="3" end="3"/>
                                            </p:txEl>
                                          </p:spTgt>
                                        </p:tgtEl>
                                        <p:attrNameLst>
                                          <p:attrName>style.visibility</p:attrName>
                                        </p:attrNameLst>
                                      </p:cBhvr>
                                      <p:to>
                                        <p:strVal val="visible"/>
                                      </p:to>
                                    </p:set>
                                    <p:animEffect transition="in" filter="blinds(horizontal)">
                                      <p:cBhvr>
                                        <p:cTn id="22" dur="500"/>
                                        <p:tgtEl>
                                          <p:spTgt spid="19252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92524">
                                            <p:txEl>
                                              <p:pRg st="4" end="4"/>
                                            </p:txEl>
                                          </p:spTgt>
                                        </p:tgtEl>
                                        <p:attrNameLst>
                                          <p:attrName>style.visibility</p:attrName>
                                        </p:attrNameLst>
                                      </p:cBhvr>
                                      <p:to>
                                        <p:strVal val="visible"/>
                                      </p:to>
                                    </p:set>
                                    <p:animEffect transition="in" filter="blinds(horizontal)">
                                      <p:cBhvr>
                                        <p:cTn id="27" dur="500"/>
                                        <p:tgtEl>
                                          <p:spTgt spid="19252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92524">
                                            <p:txEl>
                                              <p:pRg st="5" end="5"/>
                                            </p:txEl>
                                          </p:spTgt>
                                        </p:tgtEl>
                                        <p:attrNameLst>
                                          <p:attrName>style.visibility</p:attrName>
                                        </p:attrNameLst>
                                      </p:cBhvr>
                                      <p:to>
                                        <p:strVal val="visible"/>
                                      </p:to>
                                    </p:set>
                                    <p:animEffect transition="in" filter="blinds(horizontal)">
                                      <p:cBhvr>
                                        <p:cTn id="32" dur="500"/>
                                        <p:tgtEl>
                                          <p:spTgt spid="19252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92524">
                                            <p:txEl>
                                              <p:pRg st="6" end="6"/>
                                            </p:txEl>
                                          </p:spTgt>
                                        </p:tgtEl>
                                        <p:attrNameLst>
                                          <p:attrName>style.visibility</p:attrName>
                                        </p:attrNameLst>
                                      </p:cBhvr>
                                      <p:to>
                                        <p:strVal val="visible"/>
                                      </p:to>
                                    </p:set>
                                    <p:animEffect transition="in" filter="blinds(horizontal)">
                                      <p:cBhvr>
                                        <p:cTn id="37" dur="500"/>
                                        <p:tgtEl>
                                          <p:spTgt spid="19252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92524">
                                            <p:txEl>
                                              <p:pRg st="7" end="7"/>
                                            </p:txEl>
                                          </p:spTgt>
                                        </p:tgtEl>
                                        <p:attrNameLst>
                                          <p:attrName>style.visibility</p:attrName>
                                        </p:attrNameLst>
                                      </p:cBhvr>
                                      <p:to>
                                        <p:strVal val="visible"/>
                                      </p:to>
                                    </p:set>
                                    <p:animEffect transition="in" filter="blinds(horizontal)">
                                      <p:cBhvr>
                                        <p:cTn id="42" dur="500"/>
                                        <p:tgtEl>
                                          <p:spTgt spid="19252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92524">
                                            <p:txEl>
                                              <p:pRg st="8" end="8"/>
                                            </p:txEl>
                                          </p:spTgt>
                                        </p:tgtEl>
                                        <p:attrNameLst>
                                          <p:attrName>style.visibility</p:attrName>
                                        </p:attrNameLst>
                                      </p:cBhvr>
                                      <p:to>
                                        <p:strVal val="visible"/>
                                      </p:to>
                                    </p:set>
                                    <p:animEffect transition="in" filter="blinds(horizontal)">
                                      <p:cBhvr>
                                        <p:cTn id="47" dur="500"/>
                                        <p:tgtEl>
                                          <p:spTgt spid="19252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192524">
                                            <p:txEl>
                                              <p:pRg st="9" end="9"/>
                                            </p:txEl>
                                          </p:spTgt>
                                        </p:tgtEl>
                                        <p:attrNameLst>
                                          <p:attrName>style.visibility</p:attrName>
                                        </p:attrNameLst>
                                      </p:cBhvr>
                                      <p:to>
                                        <p:strVal val="visible"/>
                                      </p:to>
                                    </p:set>
                                    <p:animEffect transition="in" filter="blinds(horizontal)">
                                      <p:cBhvr>
                                        <p:cTn id="52" dur="500"/>
                                        <p:tgtEl>
                                          <p:spTgt spid="19252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1" name="Rectangle 8"/>
          <p:cNvSpPr>
            <a:spLocks noChangeArrowheads="1"/>
          </p:cNvSpPr>
          <p:nvPr/>
        </p:nvSpPr>
        <p:spPr bwMode="auto">
          <a:xfrm>
            <a:off x="0" y="2152650"/>
            <a:ext cx="9144000" cy="0"/>
          </a:xfrm>
          <a:prstGeom prst="rect">
            <a:avLst/>
          </a:prstGeom>
          <a:noFill/>
          <a:ln w="9525">
            <a:noFill/>
            <a:miter lim="800000"/>
            <a:headEnd/>
            <a:tailEnd/>
          </a:ln>
        </p:spPr>
        <p:txBody>
          <a:bodyPr wrap="none" anchor="ctr">
            <a:spAutoFit/>
          </a:bodyPr>
          <a:lstStyle/>
          <a:p>
            <a:endParaRPr lang="zh-CN" altLang="en-US"/>
          </a:p>
        </p:txBody>
      </p:sp>
      <p:sp>
        <p:nvSpPr>
          <p:cNvPr id="32772" name="Rectangle 10"/>
          <p:cNvSpPr>
            <a:spLocks noChangeArrowheads="1"/>
          </p:cNvSpPr>
          <p:nvPr/>
        </p:nvSpPr>
        <p:spPr bwMode="auto">
          <a:xfrm>
            <a:off x="-107950" y="2852738"/>
            <a:ext cx="9144000" cy="0"/>
          </a:xfrm>
          <a:prstGeom prst="rect">
            <a:avLst/>
          </a:prstGeom>
          <a:noFill/>
          <a:ln w="9525">
            <a:noFill/>
            <a:miter lim="800000"/>
            <a:headEnd/>
            <a:tailEnd/>
          </a:ln>
        </p:spPr>
        <p:txBody>
          <a:bodyPr wrap="none" anchor="ctr">
            <a:spAutoFit/>
          </a:bodyPr>
          <a:lstStyle/>
          <a:p>
            <a:endParaRPr lang="zh-CN" altLang="en-US"/>
          </a:p>
        </p:txBody>
      </p:sp>
      <p:sp>
        <p:nvSpPr>
          <p:cNvPr id="32773" name="矩形 4"/>
          <p:cNvSpPr>
            <a:spLocks noChangeArrowheads="1"/>
          </p:cNvSpPr>
          <p:nvPr/>
        </p:nvSpPr>
        <p:spPr bwMode="auto">
          <a:xfrm>
            <a:off x="0" y="856357"/>
            <a:ext cx="9144000" cy="5570756"/>
          </a:xfrm>
          <a:prstGeom prst="rect">
            <a:avLst/>
          </a:prstGeom>
          <a:noFill/>
          <a:ln w="9525">
            <a:noFill/>
            <a:miter lim="800000"/>
            <a:headEnd/>
            <a:tailEnd/>
          </a:ln>
        </p:spPr>
        <p:txBody>
          <a:bodyPr wrap="square">
            <a:spAutoFit/>
          </a:bodyPr>
          <a:lstStyle/>
          <a:p>
            <a:r>
              <a:rPr lang="en-US" altLang="zh-CN" sz="2200" dirty="0">
                <a:latin typeface="Arial" pitchFamily="34" charset="0"/>
                <a:ea typeface="Arial Unicode MS" pitchFamily="34" charset="-122"/>
                <a:cs typeface="Arial" pitchFamily="34" charset="0"/>
              </a:rPr>
              <a:t>String </a:t>
            </a:r>
            <a:r>
              <a:rPr lang="en-US" altLang="zh-CN" sz="2200" dirty="0" err="1">
                <a:latin typeface="Arial" pitchFamily="34" charset="0"/>
                <a:ea typeface="Arial Unicode MS" pitchFamily="34" charset="-122"/>
                <a:cs typeface="Arial" pitchFamily="34" charset="0"/>
              </a:rPr>
              <a:t>selectSQL</a:t>
            </a:r>
            <a:r>
              <a:rPr lang="en-US" altLang="zh-CN" sz="2200" dirty="0">
                <a:latin typeface="Arial" pitchFamily="34" charset="0"/>
                <a:ea typeface="Arial Unicode MS" pitchFamily="34" charset="-122"/>
                <a:cs typeface="Arial" pitchFamily="34" charset="0"/>
              </a:rPr>
              <a:t> = </a:t>
            </a:r>
            <a:r>
              <a:rPr lang="en-US" altLang="zh-CN" sz="2200" dirty="0" smtClean="0">
                <a:latin typeface="Arial" pitchFamily="34" charset="0"/>
                <a:ea typeface="Arial Unicode MS" pitchFamily="34" charset="-122"/>
                <a:cs typeface="Arial" pitchFamily="34" charset="0"/>
              </a:rPr>
              <a:t>“select </a:t>
            </a:r>
            <a:r>
              <a:rPr lang="en-US" altLang="zh-CN" sz="2200" dirty="0">
                <a:latin typeface="Arial" pitchFamily="34" charset="0"/>
                <a:ea typeface="Arial Unicode MS" pitchFamily="34" charset="-122"/>
                <a:cs typeface="Arial" pitchFamily="34" charset="0"/>
              </a:rPr>
              <a:t>* from </a:t>
            </a:r>
            <a:r>
              <a:rPr lang="en-US" altLang="zh-CN" sz="2200" dirty="0" smtClean="0">
                <a:latin typeface="Arial" pitchFamily="34" charset="0"/>
                <a:ea typeface="Arial Unicode MS" pitchFamily="34" charset="-122"/>
                <a:cs typeface="Arial" pitchFamily="34" charset="0"/>
              </a:rPr>
              <a:t>users where…”;</a:t>
            </a:r>
            <a:endParaRPr lang="en-US" altLang="zh-CN" sz="2200" dirty="0">
              <a:latin typeface="Arial" pitchFamily="34" charset="0"/>
              <a:ea typeface="Arial Unicode MS" pitchFamily="34" charset="-122"/>
              <a:cs typeface="Arial" pitchFamily="34" charset="0"/>
            </a:endParaRPr>
          </a:p>
          <a:p>
            <a:endParaRPr lang="en-US" altLang="zh-CN" sz="2200" dirty="0">
              <a:latin typeface="Arial" pitchFamily="34" charset="0"/>
              <a:ea typeface="Arial Unicode MS" pitchFamily="34" charset="-122"/>
              <a:cs typeface="Arial" pitchFamily="34" charset="0"/>
            </a:endParaRPr>
          </a:p>
          <a:p>
            <a:r>
              <a:rPr lang="en-US" altLang="zh-CN" sz="2200" dirty="0" err="1" smtClean="0">
                <a:solidFill>
                  <a:srgbClr val="FF0000"/>
                </a:solidFill>
                <a:latin typeface="Arial" pitchFamily="34" charset="0"/>
                <a:ea typeface="Arial Unicode MS" pitchFamily="34" charset="-122"/>
                <a:cs typeface="Arial" pitchFamily="34" charset="0"/>
              </a:rPr>
              <a:t>sqlConnection</a:t>
            </a:r>
            <a:r>
              <a:rPr lang="en-US" altLang="zh-CN" sz="2200" dirty="0" smtClean="0">
                <a:latin typeface="Arial" pitchFamily="34" charset="0"/>
                <a:ea typeface="Arial Unicode MS" pitchFamily="34" charset="-122"/>
                <a:cs typeface="Arial" pitchFamily="34" charset="0"/>
              </a:rPr>
              <a:t> </a:t>
            </a:r>
            <a:r>
              <a:rPr lang="en-US" altLang="zh-CN" sz="2200" dirty="0" err="1">
                <a:latin typeface="Arial" pitchFamily="34" charset="0"/>
                <a:ea typeface="Arial Unicode MS" pitchFamily="34" charset="-122"/>
                <a:cs typeface="Arial" pitchFamily="34" charset="0"/>
              </a:rPr>
              <a:t>sqlConnection</a:t>
            </a:r>
            <a:r>
              <a:rPr lang="en-US" altLang="zh-CN" sz="2200" dirty="0">
                <a:latin typeface="Arial" pitchFamily="34" charset="0"/>
                <a:ea typeface="Arial Unicode MS" pitchFamily="34" charset="-122"/>
                <a:cs typeface="Arial" pitchFamily="34" charset="0"/>
              </a:rPr>
              <a:t> = </a:t>
            </a:r>
            <a:r>
              <a:rPr lang="en-US" altLang="zh-CN" sz="2200" dirty="0" err="1">
                <a:latin typeface="Arial" pitchFamily="34" charset="0"/>
                <a:ea typeface="Arial Unicode MS" pitchFamily="34" charset="-122"/>
                <a:cs typeface="Arial" pitchFamily="34" charset="0"/>
              </a:rPr>
              <a:t>CreateConnection</a:t>
            </a:r>
            <a:r>
              <a:rPr lang="en-US" altLang="zh-CN" sz="2200" dirty="0">
                <a:latin typeface="Arial" pitchFamily="34" charset="0"/>
                <a:ea typeface="Arial Unicode MS" pitchFamily="34" charset="-122"/>
                <a:cs typeface="Arial" pitchFamily="34" charset="0"/>
              </a:rPr>
              <a:t>();</a:t>
            </a:r>
          </a:p>
          <a:p>
            <a:endParaRPr lang="en-US" altLang="zh-CN" sz="2200" dirty="0">
              <a:latin typeface="Arial" pitchFamily="34" charset="0"/>
              <a:ea typeface="Arial Unicode MS" pitchFamily="34" charset="-122"/>
              <a:cs typeface="Arial" pitchFamily="34" charset="0"/>
            </a:endParaRPr>
          </a:p>
          <a:p>
            <a:r>
              <a:rPr lang="en-US" altLang="zh-CN" sz="2200" dirty="0" err="1" smtClean="0">
                <a:solidFill>
                  <a:srgbClr val="FF0000"/>
                </a:solidFill>
                <a:latin typeface="Arial" pitchFamily="34" charset="0"/>
                <a:ea typeface="Arial Unicode MS" pitchFamily="34" charset="-122"/>
                <a:cs typeface="Arial" pitchFamily="34" charset="0"/>
              </a:rPr>
              <a:t>sqlCommand</a:t>
            </a:r>
            <a:r>
              <a:rPr lang="en-US" altLang="zh-CN" sz="2200" dirty="0" smtClean="0">
                <a:latin typeface="Arial" pitchFamily="34" charset="0"/>
                <a:ea typeface="Arial Unicode MS" pitchFamily="34" charset="-122"/>
                <a:cs typeface="Arial" pitchFamily="34" charset="0"/>
              </a:rPr>
              <a:t> </a:t>
            </a:r>
            <a:r>
              <a:rPr lang="en-US" altLang="zh-CN" sz="2200" dirty="0" err="1">
                <a:latin typeface="Arial" pitchFamily="34" charset="0"/>
                <a:ea typeface="Arial Unicode MS" pitchFamily="34" charset="-122"/>
                <a:cs typeface="Arial" pitchFamily="34" charset="0"/>
              </a:rPr>
              <a:t>cmd</a:t>
            </a:r>
            <a:r>
              <a:rPr lang="en-US" altLang="zh-CN" sz="2200" dirty="0">
                <a:latin typeface="Arial" pitchFamily="34" charset="0"/>
                <a:ea typeface="Arial Unicode MS" pitchFamily="34" charset="-122"/>
                <a:cs typeface="Arial" pitchFamily="34" charset="0"/>
              </a:rPr>
              <a:t> = new </a:t>
            </a:r>
            <a:r>
              <a:rPr lang="en-US" altLang="zh-CN" sz="2200" dirty="0" err="1" smtClean="0">
                <a:latin typeface="Arial" pitchFamily="34" charset="0"/>
                <a:ea typeface="Arial Unicode MS" pitchFamily="34" charset="-122"/>
                <a:cs typeface="Arial" pitchFamily="34" charset="0"/>
              </a:rPr>
              <a:t>SqlCommand</a:t>
            </a:r>
            <a:r>
              <a:rPr lang="en-US" altLang="zh-CN" sz="2200" dirty="0" smtClean="0">
                <a:latin typeface="Arial" pitchFamily="34" charset="0"/>
                <a:ea typeface="Arial Unicode MS" pitchFamily="34" charset="-122"/>
                <a:cs typeface="Arial" pitchFamily="34" charset="0"/>
              </a:rPr>
              <a:t>(</a:t>
            </a:r>
            <a:r>
              <a:rPr lang="en-US" altLang="zh-CN" sz="2200" dirty="0" err="1" smtClean="0">
                <a:latin typeface="Arial" pitchFamily="34" charset="0"/>
                <a:ea typeface="Arial Unicode MS" pitchFamily="34" charset="-122"/>
                <a:cs typeface="Arial" pitchFamily="34" charset="0"/>
              </a:rPr>
              <a:t>selectSQL,sqlConnection</a:t>
            </a:r>
            <a:r>
              <a:rPr lang="en-US" altLang="zh-CN" sz="2200" dirty="0">
                <a:latin typeface="Arial" pitchFamily="34" charset="0"/>
                <a:ea typeface="Arial Unicode MS" pitchFamily="34" charset="-122"/>
                <a:cs typeface="Arial" pitchFamily="34" charset="0"/>
              </a:rPr>
              <a:t>);</a:t>
            </a:r>
          </a:p>
          <a:p>
            <a:endParaRPr lang="en-US" altLang="zh-CN" sz="2200" dirty="0">
              <a:latin typeface="Arial" pitchFamily="34" charset="0"/>
              <a:ea typeface="Arial Unicode MS" pitchFamily="34" charset="-122"/>
              <a:cs typeface="Arial" pitchFamily="34" charset="0"/>
            </a:endParaRPr>
          </a:p>
          <a:p>
            <a:r>
              <a:rPr lang="en-US" altLang="zh-CN" sz="2200" dirty="0" err="1" smtClean="0">
                <a:solidFill>
                  <a:srgbClr val="FF0000"/>
                </a:solidFill>
                <a:latin typeface="Arial" pitchFamily="34" charset="0"/>
                <a:ea typeface="Arial Unicode MS" pitchFamily="34" charset="-122"/>
                <a:cs typeface="Arial" pitchFamily="34" charset="0"/>
              </a:rPr>
              <a:t>sqlDataReader</a:t>
            </a:r>
            <a:r>
              <a:rPr lang="en-US" altLang="zh-CN" sz="2200" dirty="0" smtClean="0">
                <a:latin typeface="Arial" pitchFamily="34" charset="0"/>
                <a:ea typeface="Arial Unicode MS" pitchFamily="34" charset="-122"/>
                <a:cs typeface="Arial" pitchFamily="34" charset="0"/>
              </a:rPr>
              <a:t> </a:t>
            </a:r>
            <a:r>
              <a:rPr lang="en-US" altLang="zh-CN" sz="2200" dirty="0">
                <a:latin typeface="Arial" pitchFamily="34" charset="0"/>
                <a:ea typeface="Arial Unicode MS" pitchFamily="34" charset="-122"/>
                <a:cs typeface="Arial" pitchFamily="34" charset="0"/>
              </a:rPr>
              <a:t>reader;</a:t>
            </a:r>
          </a:p>
          <a:p>
            <a:endParaRPr lang="en-US" altLang="zh-CN" sz="2200" dirty="0">
              <a:latin typeface="Arial" pitchFamily="34" charset="0"/>
              <a:ea typeface="Arial Unicode MS" pitchFamily="34" charset="-122"/>
              <a:cs typeface="Arial" pitchFamily="34" charset="0"/>
            </a:endParaRPr>
          </a:p>
          <a:p>
            <a:r>
              <a:rPr lang="en-US" altLang="zh-CN" sz="2200" dirty="0" err="1" smtClean="0">
                <a:latin typeface="Arial" pitchFamily="34" charset="0"/>
                <a:ea typeface="Arial Unicode MS" pitchFamily="34" charset="-122"/>
                <a:cs typeface="Arial" pitchFamily="34" charset="0"/>
              </a:rPr>
              <a:t>sqlConnection.Open</a:t>
            </a:r>
            <a:r>
              <a:rPr lang="en-US" altLang="zh-CN" sz="2200" dirty="0">
                <a:latin typeface="Arial" pitchFamily="34" charset="0"/>
                <a:ea typeface="Arial Unicode MS" pitchFamily="34" charset="-122"/>
                <a:cs typeface="Arial" pitchFamily="34" charset="0"/>
              </a:rPr>
              <a:t>();//</a:t>
            </a:r>
            <a:r>
              <a:rPr lang="zh-CN" altLang="en-US" sz="2200" dirty="0">
                <a:latin typeface="Arial" pitchFamily="34" charset="0"/>
                <a:ea typeface="Arial Unicode MS" pitchFamily="34" charset="-122"/>
                <a:cs typeface="Arial" pitchFamily="34" charset="0"/>
              </a:rPr>
              <a:t>打开数据库</a:t>
            </a:r>
            <a:endParaRPr lang="en-US" altLang="zh-CN" sz="2200" dirty="0">
              <a:latin typeface="Arial" pitchFamily="34" charset="0"/>
              <a:ea typeface="Arial Unicode MS" pitchFamily="34" charset="-122"/>
              <a:cs typeface="Arial" pitchFamily="34" charset="0"/>
            </a:endParaRPr>
          </a:p>
          <a:p>
            <a:endParaRPr lang="en-US" altLang="zh-CN" sz="2200" dirty="0">
              <a:latin typeface="Arial" pitchFamily="34" charset="0"/>
              <a:ea typeface="Arial Unicode MS" pitchFamily="34" charset="-122"/>
              <a:cs typeface="Arial" pitchFamily="34" charset="0"/>
            </a:endParaRPr>
          </a:p>
          <a:p>
            <a:r>
              <a:rPr lang="en-US" altLang="zh-CN" sz="2200" dirty="0" smtClean="0">
                <a:latin typeface="Arial" pitchFamily="34" charset="0"/>
                <a:ea typeface="Arial Unicode MS" pitchFamily="34" charset="-122"/>
                <a:cs typeface="Arial" pitchFamily="34" charset="0"/>
              </a:rPr>
              <a:t>reader </a:t>
            </a:r>
            <a:r>
              <a:rPr lang="en-US" altLang="zh-CN" sz="2200" dirty="0">
                <a:latin typeface="Arial" pitchFamily="34" charset="0"/>
                <a:ea typeface="Arial Unicode MS" pitchFamily="34" charset="-122"/>
                <a:cs typeface="Arial" pitchFamily="34" charset="0"/>
              </a:rPr>
              <a:t>= </a:t>
            </a:r>
            <a:r>
              <a:rPr lang="en-US" altLang="zh-CN" sz="2200" dirty="0" err="1">
                <a:latin typeface="Arial" pitchFamily="34" charset="0"/>
                <a:ea typeface="Arial Unicode MS" pitchFamily="34" charset="-122"/>
                <a:cs typeface="Arial" pitchFamily="34" charset="0"/>
              </a:rPr>
              <a:t>cmd.ExecuteReader</a:t>
            </a:r>
            <a:r>
              <a:rPr lang="en-US" altLang="zh-CN" sz="2200" dirty="0">
                <a:latin typeface="Arial" pitchFamily="34" charset="0"/>
                <a:ea typeface="Arial Unicode MS" pitchFamily="34" charset="-122"/>
                <a:cs typeface="Arial" pitchFamily="34" charset="0"/>
              </a:rPr>
              <a:t>();//</a:t>
            </a:r>
            <a:r>
              <a:rPr lang="zh-CN" altLang="en-US" sz="2200" dirty="0">
                <a:latin typeface="Arial" pitchFamily="34" charset="0"/>
                <a:ea typeface="Arial Unicode MS" pitchFamily="34" charset="-122"/>
                <a:cs typeface="Arial" pitchFamily="34" charset="0"/>
              </a:rPr>
              <a:t>从数据库中读取数据</a:t>
            </a:r>
            <a:endParaRPr lang="en-US" altLang="zh-CN" sz="2200" dirty="0">
              <a:latin typeface="Arial" pitchFamily="34" charset="0"/>
              <a:ea typeface="Arial Unicode MS" pitchFamily="34" charset="-122"/>
              <a:cs typeface="Arial" pitchFamily="34" charset="0"/>
            </a:endParaRPr>
          </a:p>
          <a:p>
            <a:endParaRPr lang="en-US" altLang="zh-CN" sz="2200" dirty="0">
              <a:latin typeface="Arial" pitchFamily="34" charset="0"/>
              <a:ea typeface="Arial Unicode MS" pitchFamily="34" charset="-122"/>
              <a:cs typeface="Arial" pitchFamily="34" charset="0"/>
            </a:endParaRPr>
          </a:p>
          <a:p>
            <a:r>
              <a:rPr lang="en-US" altLang="zh-CN" sz="2200" dirty="0" err="1" smtClean="0">
                <a:latin typeface="Arial" pitchFamily="34" charset="0"/>
                <a:ea typeface="Arial Unicode MS" pitchFamily="34" charset="-122"/>
                <a:cs typeface="Arial" pitchFamily="34" charset="0"/>
              </a:rPr>
              <a:t>reader.Read</a:t>
            </a:r>
            <a:r>
              <a:rPr lang="en-US" altLang="zh-CN" sz="2200" dirty="0">
                <a:latin typeface="Arial" pitchFamily="34" charset="0"/>
                <a:ea typeface="Arial Unicode MS" pitchFamily="34" charset="-122"/>
                <a:cs typeface="Arial" pitchFamily="34" charset="0"/>
              </a:rPr>
              <a:t>();</a:t>
            </a:r>
          </a:p>
          <a:p>
            <a:endParaRPr lang="en-US" altLang="zh-CN" sz="2200" dirty="0"/>
          </a:p>
          <a:p>
            <a:endParaRPr lang="en-US" altLang="zh-CN" dirty="0"/>
          </a:p>
          <a:p>
            <a:r>
              <a:rPr lang="en-US" altLang="zh-CN" dirty="0" smtClean="0"/>
              <a:t>                                                                                </a:t>
            </a:r>
            <a:endParaRPr lang="zh-CN" altLang="en-US" dirty="0"/>
          </a:p>
        </p:txBody>
      </p:sp>
      <p:sp>
        <p:nvSpPr>
          <p:cNvPr id="5" name="矩形 4"/>
          <p:cNvSpPr/>
          <p:nvPr/>
        </p:nvSpPr>
        <p:spPr>
          <a:xfrm>
            <a:off x="0" y="0"/>
            <a:ext cx="1723549" cy="461665"/>
          </a:xfrm>
          <a:prstGeom prst="rect">
            <a:avLst/>
          </a:prstGeom>
        </p:spPr>
        <p:style>
          <a:lnRef idx="3">
            <a:schemeClr val="lt1"/>
          </a:lnRef>
          <a:fillRef idx="1">
            <a:schemeClr val="accent2"/>
          </a:fillRef>
          <a:effectRef idx="1">
            <a:schemeClr val="accent2"/>
          </a:effectRef>
          <a:fontRef idx="minor">
            <a:schemeClr val="lt1"/>
          </a:fontRef>
        </p:style>
        <p:txBody>
          <a:bodyPr wrap="none">
            <a:spAutoFit/>
          </a:bodyPr>
          <a:lstStyle/>
          <a:p>
            <a:r>
              <a:rPr lang="zh-CN" altLang="en-US" dirty="0" smtClean="0"/>
              <a:t>核心语句：</a:t>
            </a:r>
            <a:endParaRPr lang="zh-CN" altLang="en-US" dirty="0"/>
          </a:p>
        </p:txBody>
      </p:sp>
    </p:spTree>
  </p:cSld>
  <p:clrMapOvr>
    <a:masterClrMapping/>
  </p:clrMapOvr>
  <p:transition>
    <p:wip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灯片编号占位符 3"/>
          <p:cNvSpPr>
            <a:spLocks noGrp="1"/>
          </p:cNvSpPr>
          <p:nvPr>
            <p:ph type="sldNum" sz="quarter" idx="12"/>
          </p:nvPr>
        </p:nvSpPr>
        <p:spPr>
          <a:xfrm>
            <a:off x="457200" y="6356350"/>
            <a:ext cx="2133600" cy="365125"/>
          </a:xfrm>
        </p:spPr>
        <p:txBody>
          <a:bodyPr rtlCol="0"/>
          <a:lstStyle/>
          <a:p>
            <a:pPr algn="l">
              <a:defRPr/>
            </a:pPr>
            <a:r>
              <a:rPr lang="de-DE" altLang="zh-CN">
                <a:solidFill>
                  <a:schemeClr val="tx1">
                    <a:tint val="75000"/>
                  </a:schemeClr>
                </a:solidFill>
              </a:rPr>
              <a:t>-</a:t>
            </a:r>
            <a:fld id="{96FC918B-7FA4-4323-ACB7-8BDCA3B8FF80}" type="slidenum">
              <a:rPr lang="en-US" altLang="zh-CN">
                <a:solidFill>
                  <a:schemeClr val="tx1">
                    <a:tint val="75000"/>
                  </a:schemeClr>
                </a:solidFill>
              </a:rPr>
              <a:pPr algn="l">
                <a:defRPr/>
              </a:pPr>
              <a:t>34</a:t>
            </a:fld>
            <a:r>
              <a:rPr lang="en-US" altLang="zh-CN">
                <a:solidFill>
                  <a:schemeClr val="tx1">
                    <a:tint val="75000"/>
                  </a:schemeClr>
                </a:solidFill>
              </a:rPr>
              <a:t>-</a:t>
            </a:r>
          </a:p>
        </p:txBody>
      </p:sp>
      <p:sp>
        <p:nvSpPr>
          <p:cNvPr id="33795" name="Rectangle 8"/>
          <p:cNvSpPr>
            <a:spLocks noChangeArrowheads="1"/>
          </p:cNvSpPr>
          <p:nvPr/>
        </p:nvSpPr>
        <p:spPr bwMode="auto">
          <a:xfrm>
            <a:off x="0" y="2152650"/>
            <a:ext cx="9144000" cy="0"/>
          </a:xfrm>
          <a:prstGeom prst="rect">
            <a:avLst/>
          </a:prstGeom>
          <a:noFill/>
          <a:ln w="9525">
            <a:noFill/>
            <a:miter lim="800000"/>
            <a:headEnd/>
            <a:tailEnd/>
          </a:ln>
        </p:spPr>
        <p:txBody>
          <a:bodyPr wrap="none" anchor="ctr">
            <a:spAutoFit/>
          </a:bodyPr>
          <a:lstStyle/>
          <a:p>
            <a:endParaRPr lang="zh-CN" altLang="en-US"/>
          </a:p>
        </p:txBody>
      </p:sp>
      <p:sp>
        <p:nvSpPr>
          <p:cNvPr id="33796" name="Rectangle 10"/>
          <p:cNvSpPr>
            <a:spLocks noChangeArrowheads="1"/>
          </p:cNvSpPr>
          <p:nvPr/>
        </p:nvSpPr>
        <p:spPr bwMode="auto">
          <a:xfrm>
            <a:off x="-107950" y="2852738"/>
            <a:ext cx="9144000" cy="0"/>
          </a:xfrm>
          <a:prstGeom prst="rect">
            <a:avLst/>
          </a:prstGeom>
          <a:noFill/>
          <a:ln w="9525">
            <a:noFill/>
            <a:miter lim="800000"/>
            <a:headEnd/>
            <a:tailEnd/>
          </a:ln>
        </p:spPr>
        <p:txBody>
          <a:bodyPr wrap="none" anchor="ctr">
            <a:spAutoFit/>
          </a:bodyPr>
          <a:lstStyle/>
          <a:p>
            <a:endParaRPr lang="zh-CN" altLang="en-US"/>
          </a:p>
        </p:txBody>
      </p:sp>
      <p:sp>
        <p:nvSpPr>
          <p:cNvPr id="5" name="矩形 4"/>
          <p:cNvSpPr/>
          <p:nvPr/>
        </p:nvSpPr>
        <p:spPr>
          <a:xfrm>
            <a:off x="0" y="1371600"/>
            <a:ext cx="9144000" cy="3108543"/>
          </a:xfrm>
          <a:prstGeom prst="rect">
            <a:avLst/>
          </a:prstGeom>
        </p:spPr>
        <p:txBody>
          <a:bodyPr>
            <a:spAutoFit/>
          </a:bodyPr>
          <a:lstStyle/>
          <a:p>
            <a:pPr>
              <a:defRPr/>
            </a:pPr>
            <a:r>
              <a:rPr lang="zh-CN" altLang="en-US" sz="2800" dirty="0" smtClean="0"/>
              <a:t>作业（实际上只有一个作业）</a:t>
            </a:r>
            <a:endParaRPr lang="en-US" altLang="zh-CN" sz="2800" dirty="0"/>
          </a:p>
          <a:p>
            <a:pPr marL="457200" indent="-457200">
              <a:buFontTx/>
              <a:buAutoNum type="arabicPeriod"/>
              <a:defRPr/>
            </a:pPr>
            <a:r>
              <a:rPr lang="zh-CN" altLang="en-US" sz="2800" dirty="0"/>
              <a:t>安装</a:t>
            </a:r>
            <a:r>
              <a:rPr lang="en-US" altLang="zh-CN" sz="2800" dirty="0"/>
              <a:t>SQL Express </a:t>
            </a:r>
            <a:r>
              <a:rPr lang="en-US" altLang="zh-CN" sz="2800" dirty="0" smtClean="0"/>
              <a:t>(</a:t>
            </a:r>
            <a:r>
              <a:rPr lang="zh-CN" altLang="en-US" sz="2800" dirty="0" smtClean="0"/>
              <a:t>如果已经</a:t>
            </a:r>
            <a:r>
              <a:rPr lang="zh-CN" altLang="en-US" sz="2800" dirty="0"/>
              <a:t>自带，则不用</a:t>
            </a:r>
            <a:r>
              <a:rPr lang="en-US" altLang="zh-CN" sz="2800" dirty="0"/>
              <a:t>)</a:t>
            </a:r>
          </a:p>
          <a:p>
            <a:pPr marL="457200" indent="-457200">
              <a:buFontTx/>
              <a:buAutoNum type="arabicPeriod"/>
              <a:defRPr/>
            </a:pPr>
            <a:r>
              <a:rPr lang="zh-CN" altLang="en-US" sz="2800" dirty="0"/>
              <a:t>建立数据库，在数据库下建立一张表。</a:t>
            </a:r>
            <a:endParaRPr lang="en-US" altLang="zh-CN" sz="2800" dirty="0"/>
          </a:p>
          <a:p>
            <a:pPr marL="457200" indent="-457200">
              <a:buFontTx/>
              <a:buAutoNum type="arabicPeriod"/>
              <a:defRPr/>
            </a:pPr>
            <a:r>
              <a:rPr lang="zh-CN" altLang="en-US" sz="2800" dirty="0" smtClean="0"/>
              <a:t>测试</a:t>
            </a:r>
            <a:r>
              <a:rPr lang="en-US" altLang="zh-CN" sz="2800" dirty="0" err="1" smtClean="0"/>
              <a:t>github</a:t>
            </a:r>
            <a:r>
              <a:rPr lang="zh-CN" altLang="en-US" sz="2800" dirty="0" smtClean="0"/>
              <a:t>上的程序</a:t>
            </a:r>
            <a:endParaRPr lang="en-US" altLang="zh-CN" sz="2800" dirty="0"/>
          </a:p>
          <a:p>
            <a:pPr marL="457200" indent="-457200">
              <a:buFontTx/>
              <a:buAutoNum type="arabicPeriod"/>
              <a:defRPr/>
            </a:pPr>
            <a:r>
              <a:rPr lang="zh-CN" altLang="en-US" sz="2800" dirty="0"/>
              <a:t>试着用</a:t>
            </a:r>
            <a:r>
              <a:rPr lang="en-US" sz="2800" dirty="0" err="1"/>
              <a:t>cmd.ExecuteNonQuery</a:t>
            </a:r>
            <a:r>
              <a:rPr lang="en-US" sz="2800" dirty="0"/>
              <a:t>()</a:t>
            </a:r>
            <a:r>
              <a:rPr lang="zh-CN" altLang="en-US" sz="2800" dirty="0"/>
              <a:t>方法插入一条数据。</a:t>
            </a:r>
            <a:endParaRPr lang="en-US" altLang="zh-CN" sz="2800" dirty="0"/>
          </a:p>
          <a:p>
            <a:pPr marL="457200" indent="-457200">
              <a:buFontTx/>
              <a:buAutoNum type="arabicPeriod"/>
              <a:defRPr/>
            </a:pPr>
            <a:r>
              <a:rPr lang="zh-CN" altLang="en-US" sz="2800" dirty="0" smtClean="0"/>
              <a:t>提交</a:t>
            </a:r>
            <a:r>
              <a:rPr lang="zh-CN" altLang="en-US" sz="2800" dirty="0"/>
              <a:t>文件程序，</a:t>
            </a:r>
            <a:r>
              <a:rPr lang="zh-CN" altLang="en-US" sz="2800" dirty="0" smtClean="0"/>
              <a:t>包括</a:t>
            </a:r>
            <a:r>
              <a:rPr lang="en-US" altLang="zh-CN" sz="2800" dirty="0" smtClean="0"/>
              <a:t>*.</a:t>
            </a:r>
            <a:r>
              <a:rPr lang="en-US" altLang="zh-CN" sz="2800" dirty="0" err="1" smtClean="0"/>
              <a:t>cs</a:t>
            </a:r>
            <a:r>
              <a:rPr lang="zh-CN" altLang="en-US" sz="2800" dirty="0" smtClean="0"/>
              <a:t>文件。  </a:t>
            </a:r>
            <a:endParaRPr lang="en-US" altLang="zh-CN" sz="2800" dirty="0" smtClean="0"/>
          </a:p>
          <a:p>
            <a:pPr marL="457200" indent="-457200">
              <a:buFontTx/>
              <a:buAutoNum type="arabicPeriod"/>
              <a:defRPr/>
            </a:pPr>
            <a:r>
              <a:rPr lang="en-US" altLang="zh-CN" sz="2800" dirty="0" smtClean="0"/>
              <a:t>10</a:t>
            </a:r>
            <a:r>
              <a:rPr lang="zh-CN" altLang="en-US" sz="2800" dirty="0" smtClean="0"/>
              <a:t>月</a:t>
            </a:r>
            <a:r>
              <a:rPr lang="en-US" altLang="zh-CN" sz="2800" dirty="0" smtClean="0"/>
              <a:t>31</a:t>
            </a:r>
            <a:r>
              <a:rPr lang="zh-CN" altLang="en-US" sz="2800" dirty="0" smtClean="0"/>
              <a:t>日之前提交。</a:t>
            </a:r>
            <a:endParaRPr lang="en-US" altLang="zh-CN" sz="2800" dirty="0"/>
          </a:p>
        </p:txBody>
      </p:sp>
    </p:spTree>
  </p:cSld>
  <p:clrMapOvr>
    <a:masterClrMapping/>
  </p:clrMapOvr>
  <p:transition>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srcRect/>
          <a:stretch>
            <a:fillRect/>
          </a:stretch>
        </p:blipFill>
        <p:spPr bwMode="auto">
          <a:xfrm>
            <a:off x="228600" y="838200"/>
            <a:ext cx="8664370" cy="5410200"/>
          </a:xfrm>
          <a:prstGeom prst="rect">
            <a:avLst/>
          </a:prstGeom>
          <a:noFill/>
          <a:ln w="9525">
            <a:noFill/>
            <a:miter lim="800000"/>
            <a:headEnd/>
            <a:tailEnd/>
          </a:ln>
          <a:effectLst/>
        </p:spPr>
      </p:pic>
      <p:sp>
        <p:nvSpPr>
          <p:cNvPr id="5" name="矩形 4"/>
          <p:cNvSpPr/>
          <p:nvPr/>
        </p:nvSpPr>
        <p:spPr>
          <a:xfrm>
            <a:off x="1143000" y="0"/>
            <a:ext cx="4572000" cy="830997"/>
          </a:xfrm>
          <a:prstGeom prst="rect">
            <a:avLst/>
          </a:prstGeom>
        </p:spPr>
        <p:txBody>
          <a:bodyPr>
            <a:spAutoFit/>
          </a:bodyPr>
          <a:lstStyle/>
          <a:p>
            <a:pPr eaLnBrk="1" hangingPunct="1">
              <a:buFont typeface="Arial" pitchFamily="34" charset="0"/>
              <a:buChar char="•"/>
            </a:pPr>
            <a:r>
              <a:rPr lang="en-US" altLang="zh-CN" dirty="0" smtClean="0"/>
              <a:t>   </a:t>
            </a:r>
            <a:r>
              <a:rPr lang="zh-CN" altLang="en-US" dirty="0" smtClean="0"/>
              <a:t>功能分支工作流</a:t>
            </a:r>
            <a:endParaRPr lang="en-US" altLang="zh-CN" dirty="0" smtClean="0"/>
          </a:p>
          <a:p>
            <a:pPr eaLnBrk="1" hangingPunct="1">
              <a:buFont typeface="Arial" pitchFamily="34" charset="0"/>
              <a:buChar char="•"/>
            </a:pPr>
            <a:r>
              <a:rPr lang="en-US" altLang="zh-CN" dirty="0" smtClean="0"/>
              <a:t>    </a:t>
            </a:r>
            <a:r>
              <a:rPr lang="en-US" altLang="zh-CN" dirty="0" err="1" smtClean="0"/>
              <a:t>Gitflow</a:t>
            </a:r>
            <a:r>
              <a:rPr lang="zh-CN" altLang="en-US" dirty="0" smtClean="0"/>
              <a:t>工作流</a:t>
            </a:r>
            <a:endParaRPr lang="zh-CN" altLang="en-US" dirty="0"/>
          </a:p>
        </p:txBody>
      </p:sp>
      <p:sp>
        <p:nvSpPr>
          <p:cNvPr id="6" name="矩形 5"/>
          <p:cNvSpPr/>
          <p:nvPr/>
        </p:nvSpPr>
        <p:spPr>
          <a:xfrm>
            <a:off x="0" y="0"/>
            <a:ext cx="582211" cy="461665"/>
          </a:xfrm>
          <a:prstGeom prst="rect">
            <a:avLst/>
          </a:prstGeom>
        </p:spPr>
        <p:style>
          <a:lnRef idx="3">
            <a:schemeClr val="lt1"/>
          </a:lnRef>
          <a:fillRef idx="1">
            <a:schemeClr val="accent2"/>
          </a:fillRef>
          <a:effectRef idx="1">
            <a:schemeClr val="accent2"/>
          </a:effectRef>
          <a:fontRef idx="minor">
            <a:schemeClr val="lt1"/>
          </a:fontRef>
        </p:style>
        <p:txBody>
          <a:bodyPr wrap="none">
            <a:spAutoFit/>
          </a:bodyPr>
          <a:lstStyle/>
          <a:p>
            <a:r>
              <a:rPr lang="en-US" altLang="zh-CN" dirty="0" err="1" smtClean="0"/>
              <a:t>git</a:t>
            </a:r>
            <a:endParaRPr lang="zh-CN" altLang="en-US" dirty="0"/>
          </a:p>
        </p:txBody>
      </p:sp>
    </p:spTree>
  </p:cSld>
  <p:clrMapOvr>
    <a:masterClrMapping/>
  </p:clrMapOvr>
  <p:transition>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800219" cy="461665"/>
          </a:xfrm>
          <a:prstGeom prst="rect">
            <a:avLst/>
          </a:prstGeom>
        </p:spPr>
        <p:style>
          <a:lnRef idx="3">
            <a:schemeClr val="lt1"/>
          </a:lnRef>
          <a:fillRef idx="1">
            <a:schemeClr val="accent2"/>
          </a:fillRef>
          <a:effectRef idx="1">
            <a:schemeClr val="accent2"/>
          </a:effectRef>
          <a:fontRef idx="minor">
            <a:schemeClr val="lt1"/>
          </a:fontRef>
        </p:style>
        <p:txBody>
          <a:bodyPr wrap="none">
            <a:spAutoFit/>
          </a:bodyPr>
          <a:lstStyle/>
          <a:p>
            <a:r>
              <a:rPr lang="zh-CN" altLang="en-US" dirty="0" smtClean="0"/>
              <a:t>类图</a:t>
            </a:r>
            <a:endParaRPr lang="zh-CN" altLang="en-US" dirty="0"/>
          </a:p>
        </p:txBody>
      </p:sp>
      <p:pic>
        <p:nvPicPr>
          <p:cNvPr id="2050" name="Picture 2"/>
          <p:cNvPicPr>
            <a:picLocks noChangeAspect="1" noChangeArrowheads="1"/>
          </p:cNvPicPr>
          <p:nvPr/>
        </p:nvPicPr>
        <p:blipFill>
          <a:blip r:embed="rId2"/>
          <a:srcRect/>
          <a:stretch>
            <a:fillRect/>
          </a:stretch>
        </p:blipFill>
        <p:spPr bwMode="auto">
          <a:xfrm>
            <a:off x="0" y="990600"/>
            <a:ext cx="9096316" cy="4495800"/>
          </a:xfrm>
          <a:prstGeom prst="rect">
            <a:avLst/>
          </a:prstGeom>
          <a:noFill/>
          <a:ln w="9525">
            <a:noFill/>
            <a:miter lim="800000"/>
            <a:headEnd/>
            <a:tailEnd/>
          </a:ln>
          <a:effectLst/>
        </p:spPr>
      </p:pic>
    </p:spTree>
  </p:cSld>
  <p:clrMapOvr>
    <a:masterClrMapping/>
  </p:clrMapOvr>
  <p:transition>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2"/>
          <p:cNvPicPr>
            <a:picLocks noChangeAspect="1" noChangeArrowheads="1"/>
          </p:cNvPicPr>
          <p:nvPr/>
        </p:nvPicPr>
        <p:blipFill>
          <a:blip r:embed="rId2"/>
          <a:srcRect/>
          <a:stretch>
            <a:fillRect/>
          </a:stretch>
        </p:blipFill>
        <p:spPr bwMode="auto">
          <a:xfrm>
            <a:off x="838200" y="0"/>
            <a:ext cx="8229600" cy="6858000"/>
          </a:xfrm>
          <a:prstGeom prst="rect">
            <a:avLst/>
          </a:prstGeom>
          <a:noFill/>
          <a:ln w="9525">
            <a:noFill/>
            <a:miter lim="800000"/>
            <a:headEnd/>
            <a:tailEnd/>
          </a:ln>
          <a:effectLst/>
        </p:spPr>
      </p:pic>
      <p:sp>
        <p:nvSpPr>
          <p:cNvPr id="6" name="矩形 5"/>
          <p:cNvSpPr/>
          <p:nvPr/>
        </p:nvSpPr>
        <p:spPr>
          <a:xfrm>
            <a:off x="0" y="0"/>
            <a:ext cx="800219" cy="461665"/>
          </a:xfrm>
          <a:prstGeom prst="rect">
            <a:avLst/>
          </a:prstGeom>
        </p:spPr>
        <p:style>
          <a:lnRef idx="3">
            <a:schemeClr val="lt1"/>
          </a:lnRef>
          <a:fillRef idx="1">
            <a:schemeClr val="accent2"/>
          </a:fillRef>
          <a:effectRef idx="1">
            <a:schemeClr val="accent2"/>
          </a:effectRef>
          <a:fontRef idx="minor">
            <a:schemeClr val="lt1"/>
          </a:fontRef>
        </p:style>
        <p:txBody>
          <a:bodyPr wrap="none">
            <a:spAutoFit/>
          </a:bodyPr>
          <a:lstStyle/>
          <a:p>
            <a:r>
              <a:rPr lang="zh-CN" altLang="en-US" dirty="0" smtClean="0"/>
              <a:t>类图</a:t>
            </a:r>
            <a:endParaRPr lang="zh-CN" altLang="en-US" dirty="0"/>
          </a:p>
        </p:txBody>
      </p:sp>
    </p:spTree>
  </p:cSld>
  <p:clrMapOvr>
    <a:masterClrMapping/>
  </p:clrMapOvr>
  <p:transition>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2"/>
          <p:cNvPicPr>
            <a:picLocks noChangeAspect="1" noChangeArrowheads="1"/>
          </p:cNvPicPr>
          <p:nvPr/>
        </p:nvPicPr>
        <p:blipFill>
          <a:blip r:embed="rId2"/>
          <a:srcRect/>
          <a:stretch>
            <a:fillRect/>
          </a:stretch>
        </p:blipFill>
        <p:spPr bwMode="auto">
          <a:xfrm>
            <a:off x="152400" y="381000"/>
            <a:ext cx="4100513" cy="2400300"/>
          </a:xfrm>
          <a:prstGeom prst="rect">
            <a:avLst/>
          </a:prstGeom>
          <a:noFill/>
          <a:ln w="9525">
            <a:noFill/>
            <a:miter lim="800000"/>
            <a:headEnd/>
            <a:tailEnd/>
          </a:ln>
          <a:effectLst/>
        </p:spPr>
      </p:pic>
      <p:sp>
        <p:nvSpPr>
          <p:cNvPr id="6" name="矩形 5"/>
          <p:cNvSpPr/>
          <p:nvPr/>
        </p:nvSpPr>
        <p:spPr>
          <a:xfrm>
            <a:off x="0" y="0"/>
            <a:ext cx="800219" cy="461665"/>
          </a:xfrm>
          <a:prstGeom prst="rect">
            <a:avLst/>
          </a:prstGeom>
        </p:spPr>
        <p:style>
          <a:lnRef idx="3">
            <a:schemeClr val="lt1"/>
          </a:lnRef>
          <a:fillRef idx="1">
            <a:schemeClr val="accent2"/>
          </a:fillRef>
          <a:effectRef idx="1">
            <a:schemeClr val="accent2"/>
          </a:effectRef>
          <a:fontRef idx="minor">
            <a:schemeClr val="lt1"/>
          </a:fontRef>
        </p:style>
        <p:txBody>
          <a:bodyPr wrap="none">
            <a:spAutoFit/>
          </a:bodyPr>
          <a:lstStyle/>
          <a:p>
            <a:r>
              <a:rPr lang="zh-CN" altLang="en-US" dirty="0" smtClean="0"/>
              <a:t>继承</a:t>
            </a:r>
            <a:endParaRPr lang="zh-CN" altLang="en-US" dirty="0"/>
          </a:p>
        </p:txBody>
      </p:sp>
      <p:sp>
        <p:nvSpPr>
          <p:cNvPr id="7" name="矩形 6"/>
          <p:cNvSpPr/>
          <p:nvPr/>
        </p:nvSpPr>
        <p:spPr>
          <a:xfrm>
            <a:off x="8343781" y="0"/>
            <a:ext cx="800219" cy="461665"/>
          </a:xfrm>
          <a:prstGeom prst="rect">
            <a:avLst/>
          </a:prstGeom>
        </p:spPr>
        <p:style>
          <a:lnRef idx="3">
            <a:schemeClr val="lt1"/>
          </a:lnRef>
          <a:fillRef idx="1">
            <a:schemeClr val="accent2"/>
          </a:fillRef>
          <a:effectRef idx="1">
            <a:schemeClr val="accent2"/>
          </a:effectRef>
          <a:fontRef idx="minor">
            <a:schemeClr val="lt1"/>
          </a:fontRef>
        </p:style>
        <p:txBody>
          <a:bodyPr wrap="none">
            <a:spAutoFit/>
          </a:bodyPr>
          <a:lstStyle/>
          <a:p>
            <a:r>
              <a:rPr lang="zh-CN" altLang="en-US" dirty="0" smtClean="0"/>
              <a:t>多态</a:t>
            </a:r>
            <a:endParaRPr lang="zh-CN" altLang="en-US" dirty="0"/>
          </a:p>
        </p:txBody>
      </p:sp>
      <p:pic>
        <p:nvPicPr>
          <p:cNvPr id="61445" name="Picture 5"/>
          <p:cNvPicPr>
            <a:picLocks noChangeAspect="1" noChangeArrowheads="1"/>
          </p:cNvPicPr>
          <p:nvPr/>
        </p:nvPicPr>
        <p:blipFill>
          <a:blip r:embed="rId3"/>
          <a:srcRect/>
          <a:stretch>
            <a:fillRect/>
          </a:stretch>
        </p:blipFill>
        <p:spPr bwMode="auto">
          <a:xfrm>
            <a:off x="4724400" y="228600"/>
            <a:ext cx="3414713" cy="2713037"/>
          </a:xfrm>
          <a:prstGeom prst="rect">
            <a:avLst/>
          </a:prstGeom>
          <a:noFill/>
          <a:ln w="9525">
            <a:noFill/>
            <a:miter lim="800000"/>
            <a:headEnd/>
            <a:tailEnd/>
          </a:ln>
          <a:effectLst/>
        </p:spPr>
      </p:pic>
      <p:pic>
        <p:nvPicPr>
          <p:cNvPr id="61446" name="Picture 6"/>
          <p:cNvPicPr>
            <a:picLocks noChangeAspect="1" noChangeArrowheads="1"/>
          </p:cNvPicPr>
          <p:nvPr/>
        </p:nvPicPr>
        <p:blipFill>
          <a:blip r:embed="rId4"/>
          <a:srcRect/>
          <a:stretch>
            <a:fillRect/>
          </a:stretch>
        </p:blipFill>
        <p:spPr bwMode="auto">
          <a:xfrm>
            <a:off x="838200" y="3276600"/>
            <a:ext cx="4062413" cy="3398837"/>
          </a:xfrm>
          <a:prstGeom prst="rect">
            <a:avLst/>
          </a:prstGeom>
          <a:noFill/>
          <a:ln w="9525">
            <a:noFill/>
            <a:miter lim="800000"/>
            <a:headEnd/>
            <a:tailEnd/>
          </a:ln>
          <a:effectLst/>
        </p:spPr>
      </p:pic>
      <p:sp>
        <p:nvSpPr>
          <p:cNvPr id="11" name="矩形 10"/>
          <p:cNvSpPr/>
          <p:nvPr/>
        </p:nvSpPr>
        <p:spPr>
          <a:xfrm>
            <a:off x="0" y="6396335"/>
            <a:ext cx="800219" cy="461665"/>
          </a:xfrm>
          <a:prstGeom prst="rect">
            <a:avLst/>
          </a:prstGeom>
        </p:spPr>
        <p:style>
          <a:lnRef idx="3">
            <a:schemeClr val="lt1"/>
          </a:lnRef>
          <a:fillRef idx="1">
            <a:schemeClr val="accent2"/>
          </a:fillRef>
          <a:effectRef idx="1">
            <a:schemeClr val="accent2"/>
          </a:effectRef>
          <a:fontRef idx="minor">
            <a:schemeClr val="lt1"/>
          </a:fontRef>
        </p:style>
        <p:txBody>
          <a:bodyPr wrap="none">
            <a:spAutoFit/>
          </a:bodyPr>
          <a:lstStyle/>
          <a:p>
            <a:r>
              <a:rPr lang="zh-CN" altLang="en-US" dirty="0" smtClean="0"/>
              <a:t>接口</a:t>
            </a:r>
            <a:endParaRPr lang="zh-CN" altLang="en-US" dirty="0"/>
          </a:p>
        </p:txBody>
      </p:sp>
      <p:pic>
        <p:nvPicPr>
          <p:cNvPr id="61448" name="Picture 8"/>
          <p:cNvPicPr>
            <a:picLocks noChangeAspect="1" noChangeArrowheads="1"/>
          </p:cNvPicPr>
          <p:nvPr/>
        </p:nvPicPr>
        <p:blipFill>
          <a:blip r:embed="rId5"/>
          <a:srcRect/>
          <a:stretch>
            <a:fillRect/>
          </a:stretch>
        </p:blipFill>
        <p:spPr bwMode="auto">
          <a:xfrm>
            <a:off x="5257800" y="3200400"/>
            <a:ext cx="3757613" cy="2568575"/>
          </a:xfrm>
          <a:prstGeom prst="rect">
            <a:avLst/>
          </a:prstGeom>
          <a:noFill/>
          <a:ln w="9525">
            <a:noFill/>
            <a:miter lim="800000"/>
            <a:headEnd/>
            <a:tailEnd/>
          </a:ln>
          <a:effectLst/>
        </p:spPr>
      </p:pic>
      <p:pic>
        <p:nvPicPr>
          <p:cNvPr id="61449" name="Picture 9"/>
          <p:cNvPicPr>
            <a:picLocks noChangeAspect="1" noChangeArrowheads="1"/>
          </p:cNvPicPr>
          <p:nvPr/>
        </p:nvPicPr>
        <p:blipFill>
          <a:blip r:embed="rId6"/>
          <a:srcRect/>
          <a:stretch>
            <a:fillRect/>
          </a:stretch>
        </p:blipFill>
        <p:spPr bwMode="auto">
          <a:xfrm>
            <a:off x="4800600" y="5486400"/>
            <a:ext cx="815975" cy="914400"/>
          </a:xfrm>
          <a:prstGeom prst="rect">
            <a:avLst/>
          </a:prstGeom>
          <a:noFill/>
          <a:ln w="9525">
            <a:noFill/>
            <a:miter lim="800000"/>
            <a:headEnd/>
            <a:tailEnd/>
          </a:ln>
          <a:effectLst/>
        </p:spPr>
      </p:pic>
      <p:cxnSp>
        <p:nvCxnSpPr>
          <p:cNvPr id="18" name="直接连接符 17"/>
          <p:cNvCxnSpPr/>
          <p:nvPr/>
        </p:nvCxnSpPr>
        <p:spPr>
          <a:xfrm>
            <a:off x="0" y="3124200"/>
            <a:ext cx="9144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rot="5400000">
            <a:off x="2781300" y="1562100"/>
            <a:ext cx="31242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800219" cy="461665"/>
          </a:xfrm>
          <a:prstGeom prst="rect">
            <a:avLst/>
          </a:prstGeom>
        </p:spPr>
        <p:style>
          <a:lnRef idx="3">
            <a:schemeClr val="lt1"/>
          </a:lnRef>
          <a:fillRef idx="1">
            <a:schemeClr val="accent2"/>
          </a:fillRef>
          <a:effectRef idx="1">
            <a:schemeClr val="accent2"/>
          </a:effectRef>
          <a:fontRef idx="minor">
            <a:schemeClr val="lt1"/>
          </a:fontRef>
        </p:style>
        <p:txBody>
          <a:bodyPr wrap="none">
            <a:spAutoFit/>
          </a:bodyPr>
          <a:lstStyle/>
          <a:p>
            <a:r>
              <a:rPr lang="zh-CN" altLang="en-US" dirty="0" smtClean="0"/>
              <a:t>委托</a:t>
            </a:r>
            <a:endParaRPr lang="zh-CN" altLang="en-US" dirty="0"/>
          </a:p>
        </p:txBody>
      </p:sp>
      <p:sp>
        <p:nvSpPr>
          <p:cNvPr id="11" name="矩形 10"/>
          <p:cNvSpPr/>
          <p:nvPr/>
        </p:nvSpPr>
        <p:spPr>
          <a:xfrm>
            <a:off x="0" y="3200400"/>
            <a:ext cx="3570208" cy="461665"/>
          </a:xfrm>
          <a:prstGeom prst="rect">
            <a:avLst/>
          </a:prstGeom>
        </p:spPr>
        <p:style>
          <a:lnRef idx="3">
            <a:schemeClr val="lt1"/>
          </a:lnRef>
          <a:fillRef idx="1">
            <a:schemeClr val="accent2"/>
          </a:fillRef>
          <a:effectRef idx="1">
            <a:schemeClr val="accent2"/>
          </a:effectRef>
          <a:fontRef idx="minor">
            <a:schemeClr val="lt1"/>
          </a:fontRef>
        </p:style>
        <p:txBody>
          <a:bodyPr wrap="none">
            <a:spAutoFit/>
          </a:bodyPr>
          <a:lstStyle/>
          <a:p>
            <a:r>
              <a:rPr lang="zh-CN" altLang="en-US" dirty="0" smtClean="0"/>
              <a:t>事件：发布，订阅者模式</a:t>
            </a:r>
            <a:endParaRPr lang="zh-CN" altLang="en-US" dirty="0"/>
          </a:p>
        </p:txBody>
      </p:sp>
      <p:cxnSp>
        <p:nvCxnSpPr>
          <p:cNvPr id="18" name="直接连接符 17"/>
          <p:cNvCxnSpPr/>
          <p:nvPr/>
        </p:nvCxnSpPr>
        <p:spPr>
          <a:xfrm>
            <a:off x="0" y="3124200"/>
            <a:ext cx="9144000" cy="1588"/>
          </a:xfrm>
          <a:prstGeom prst="line">
            <a:avLst/>
          </a:prstGeom>
        </p:spPr>
        <p:style>
          <a:lnRef idx="1">
            <a:schemeClr val="accent1"/>
          </a:lnRef>
          <a:fillRef idx="0">
            <a:schemeClr val="accent1"/>
          </a:fillRef>
          <a:effectRef idx="0">
            <a:schemeClr val="accent1"/>
          </a:effectRef>
          <a:fontRef idx="minor">
            <a:schemeClr val="tx1"/>
          </a:fontRef>
        </p:style>
      </p:cxnSp>
      <p:pic>
        <p:nvPicPr>
          <p:cNvPr id="62466" name="Picture 2"/>
          <p:cNvPicPr>
            <a:picLocks noChangeAspect="1" noChangeArrowheads="1"/>
          </p:cNvPicPr>
          <p:nvPr/>
        </p:nvPicPr>
        <p:blipFill>
          <a:blip r:embed="rId2"/>
          <a:srcRect/>
          <a:stretch>
            <a:fillRect/>
          </a:stretch>
        </p:blipFill>
        <p:spPr bwMode="auto">
          <a:xfrm>
            <a:off x="914400" y="3733800"/>
            <a:ext cx="7086600" cy="3048000"/>
          </a:xfrm>
          <a:prstGeom prst="rect">
            <a:avLst/>
          </a:prstGeom>
          <a:noFill/>
          <a:ln w="9525">
            <a:noFill/>
            <a:miter lim="800000"/>
            <a:headEnd/>
            <a:tailEnd/>
          </a:ln>
          <a:effectLst/>
        </p:spPr>
      </p:pic>
      <p:sp>
        <p:nvSpPr>
          <p:cNvPr id="62469" name="Rectangle 5"/>
          <p:cNvSpPr>
            <a:spLocks noChangeArrowheads="1"/>
          </p:cNvSpPr>
          <p:nvPr/>
        </p:nvSpPr>
        <p:spPr bwMode="auto">
          <a:xfrm>
            <a:off x="685800" y="1295400"/>
            <a:ext cx="184731" cy="276999"/>
          </a:xfrm>
          <a:prstGeom prst="rect">
            <a:avLst/>
          </a:prstGeom>
          <a:solidFill>
            <a:srgbClr val="F6F8FA"/>
          </a:solidFill>
          <a:ln w="9525">
            <a:noFill/>
            <a:miter lim="800000"/>
            <a:headEnd/>
            <a:tailEnd/>
          </a:ln>
          <a:effectLst/>
        </p:spPr>
        <p:txBody>
          <a:bodyPr vert="horz" wrap="none" lIns="91440" tIns="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6" name="矩形 15"/>
          <p:cNvSpPr/>
          <p:nvPr/>
        </p:nvSpPr>
        <p:spPr>
          <a:xfrm>
            <a:off x="1447800" y="0"/>
            <a:ext cx="7315200" cy="461665"/>
          </a:xfrm>
          <a:prstGeom prst="rect">
            <a:avLst/>
          </a:prstGeom>
        </p:spPr>
        <p:txBody>
          <a:bodyPr wrap="square">
            <a:spAutoFit/>
          </a:bodyPr>
          <a:lstStyle/>
          <a:p>
            <a:pPr lvl="0" eaLnBrk="1" hangingPunct="1"/>
            <a:r>
              <a:rPr lang="zh-CN" altLang="zh-CN" dirty="0" smtClean="0">
                <a:solidFill>
                  <a:srgbClr val="24292E"/>
                </a:solidFill>
                <a:latin typeface="Arial" pitchFamily="34" charset="0"/>
                <a:ea typeface="SFMono-Regular"/>
                <a:cs typeface="Arial" pitchFamily="34" charset="0"/>
              </a:rPr>
              <a:t>public </a:t>
            </a:r>
            <a:r>
              <a:rPr lang="zh-CN" altLang="zh-CN" dirty="0" smtClean="0">
                <a:solidFill>
                  <a:srgbClr val="D73A49"/>
                </a:solidFill>
                <a:latin typeface="Arial" pitchFamily="34" charset="0"/>
                <a:ea typeface="SFMono-Regular"/>
                <a:cs typeface="Arial" pitchFamily="34" charset="0"/>
              </a:rPr>
              <a:t>delegate</a:t>
            </a:r>
            <a:r>
              <a:rPr lang="zh-CN" altLang="zh-CN" dirty="0" smtClean="0">
                <a:solidFill>
                  <a:srgbClr val="24292E"/>
                </a:solidFill>
                <a:latin typeface="Arial" pitchFamily="34" charset="0"/>
                <a:ea typeface="SFMono-Regular"/>
                <a:cs typeface="Arial" pitchFamily="34" charset="0"/>
              </a:rPr>
              <a:t> void </a:t>
            </a:r>
            <a:r>
              <a:rPr lang="en-US" altLang="zh-CN" dirty="0" smtClean="0">
                <a:solidFill>
                  <a:srgbClr val="24292E"/>
                </a:solidFill>
                <a:latin typeface="Arial" pitchFamily="34" charset="0"/>
                <a:ea typeface="SFMono-Regular"/>
                <a:cs typeface="Arial" pitchFamily="34" charset="0"/>
              </a:rPr>
              <a:t> </a:t>
            </a:r>
            <a:r>
              <a:rPr lang="zh-CN" altLang="zh-CN" dirty="0" smtClean="0">
                <a:solidFill>
                  <a:srgbClr val="24292E"/>
                </a:solidFill>
                <a:latin typeface="Arial" pitchFamily="34" charset="0"/>
                <a:ea typeface="SFMono-Regular"/>
                <a:cs typeface="Arial" pitchFamily="34" charset="0"/>
              </a:rPr>
              <a:t>GreetingDelegate(</a:t>
            </a:r>
            <a:r>
              <a:rPr lang="zh-CN" altLang="zh-CN" dirty="0" smtClean="0">
                <a:solidFill>
                  <a:srgbClr val="D73A49"/>
                </a:solidFill>
                <a:latin typeface="Arial" pitchFamily="34" charset="0"/>
                <a:ea typeface="SFMono-Regular"/>
                <a:cs typeface="Arial" pitchFamily="34" charset="0"/>
              </a:rPr>
              <a:t>string </a:t>
            </a:r>
            <a:r>
              <a:rPr lang="zh-CN" altLang="zh-CN" dirty="0" smtClean="0">
                <a:solidFill>
                  <a:srgbClr val="24292E"/>
                </a:solidFill>
                <a:latin typeface="Arial" pitchFamily="34" charset="0"/>
                <a:ea typeface="SFMono-Regular"/>
                <a:cs typeface="Arial" pitchFamily="34" charset="0"/>
              </a:rPr>
              <a:t>name);</a:t>
            </a:r>
            <a:r>
              <a:rPr lang="zh-CN" altLang="zh-CN" sz="800" dirty="0" smtClean="0">
                <a:latin typeface="Arial" pitchFamily="34" charset="0"/>
                <a:ea typeface="宋体" pitchFamily="2" charset="-122"/>
                <a:cs typeface="Arial" pitchFamily="34" charset="0"/>
              </a:rPr>
              <a:t> </a:t>
            </a:r>
            <a:endParaRPr lang="zh-CN" altLang="zh-CN" sz="5400" dirty="0" smtClean="0">
              <a:latin typeface="Arial" pitchFamily="34" charset="0"/>
              <a:ea typeface="宋体" pitchFamily="2" charset="-122"/>
              <a:cs typeface="Arial" pitchFamily="34" charset="0"/>
            </a:endParaRPr>
          </a:p>
        </p:txBody>
      </p:sp>
      <p:sp>
        <p:nvSpPr>
          <p:cNvPr id="62470" name="Rectangle 6"/>
          <p:cNvSpPr>
            <a:spLocks noChangeArrowheads="1"/>
          </p:cNvSpPr>
          <p:nvPr/>
        </p:nvSpPr>
        <p:spPr bwMode="auto">
          <a:xfrm>
            <a:off x="533400" y="1600200"/>
            <a:ext cx="184731" cy="276999"/>
          </a:xfrm>
          <a:prstGeom prst="rect">
            <a:avLst/>
          </a:prstGeom>
          <a:solidFill>
            <a:srgbClr val="F6F8FA"/>
          </a:solidFill>
          <a:ln w="9525">
            <a:noFill/>
            <a:miter lim="800000"/>
            <a:headEnd/>
            <a:tailEnd/>
          </a:ln>
          <a:effectLst/>
        </p:spPr>
        <p:txBody>
          <a:bodyPr vert="horz" wrap="none" lIns="91440" tIns="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9" name="矩形 18"/>
          <p:cNvSpPr/>
          <p:nvPr/>
        </p:nvSpPr>
        <p:spPr>
          <a:xfrm>
            <a:off x="2286000" y="1600200"/>
            <a:ext cx="4493538" cy="461665"/>
          </a:xfrm>
          <a:prstGeom prst="rect">
            <a:avLst/>
          </a:prstGeom>
        </p:spPr>
        <p:txBody>
          <a:bodyPr wrap="none">
            <a:spAutoFit/>
          </a:bodyPr>
          <a:lstStyle/>
          <a:p>
            <a:pPr lvl="0" eaLnBrk="1" hangingPunct="1"/>
            <a:r>
              <a:rPr lang="en-US" altLang="zh-CN" dirty="0" smtClean="0">
                <a:solidFill>
                  <a:srgbClr val="24292E"/>
                </a:solidFill>
                <a:latin typeface="Arial Unicode MS" pitchFamily="34" charset="-122"/>
                <a:ea typeface="SFMono-Regular"/>
                <a:cs typeface="宋体" pitchFamily="2" charset="-122"/>
              </a:rPr>
              <a:t>delegate  </a:t>
            </a:r>
            <a:r>
              <a:rPr lang="zh-CN" altLang="zh-CN" dirty="0" smtClean="0">
                <a:solidFill>
                  <a:srgbClr val="24292E"/>
                </a:solidFill>
                <a:latin typeface="Arial Unicode MS" pitchFamily="34" charset="-122"/>
                <a:ea typeface="SFMono-Regular"/>
                <a:cs typeface="宋体" pitchFamily="2" charset="-122"/>
              </a:rPr>
              <a:t>+=</a:t>
            </a:r>
            <a:r>
              <a:rPr lang="en-US" altLang="zh-CN" dirty="0" smtClean="0">
                <a:solidFill>
                  <a:srgbClr val="24292E"/>
                </a:solidFill>
                <a:latin typeface="Arial Unicode MS" pitchFamily="34" charset="-122"/>
                <a:ea typeface="SFMono-Regular"/>
                <a:cs typeface="宋体" pitchFamily="2" charset="-122"/>
              </a:rPr>
              <a:t> </a:t>
            </a:r>
            <a:r>
              <a:rPr lang="zh-CN" altLang="zh-CN" dirty="0" smtClean="0">
                <a:solidFill>
                  <a:srgbClr val="24292E"/>
                </a:solidFill>
                <a:latin typeface="Arial Unicode MS" pitchFamily="34" charset="-122"/>
                <a:ea typeface="SFMono-Regular"/>
                <a:cs typeface="宋体" pitchFamily="2" charset="-122"/>
              </a:rPr>
              <a:t> ChineseGreeting;</a:t>
            </a:r>
            <a:r>
              <a:rPr lang="zh-CN" altLang="zh-CN" sz="800" dirty="0" smtClean="0">
                <a:latin typeface="Arial" pitchFamily="34" charset="0"/>
                <a:ea typeface="宋体" pitchFamily="2" charset="-122"/>
                <a:cs typeface="宋体" pitchFamily="2" charset="-122"/>
              </a:rPr>
              <a:t> </a:t>
            </a:r>
            <a:endParaRPr lang="zh-CN" altLang="zh-CN" sz="5400" dirty="0" smtClean="0">
              <a:latin typeface="Arial" pitchFamily="34" charset="0"/>
              <a:ea typeface="宋体" pitchFamily="2" charset="-122"/>
              <a:cs typeface="宋体" pitchFamily="2" charset="-122"/>
            </a:endParaRPr>
          </a:p>
        </p:txBody>
      </p:sp>
      <p:sp>
        <p:nvSpPr>
          <p:cNvPr id="21" name="矩形 20"/>
          <p:cNvSpPr/>
          <p:nvPr/>
        </p:nvSpPr>
        <p:spPr>
          <a:xfrm>
            <a:off x="0" y="1524000"/>
            <a:ext cx="1723549" cy="461665"/>
          </a:xfrm>
          <a:prstGeom prst="rect">
            <a:avLst/>
          </a:prstGeom>
        </p:spPr>
        <p:style>
          <a:lnRef idx="3">
            <a:schemeClr val="lt1"/>
          </a:lnRef>
          <a:fillRef idx="1">
            <a:schemeClr val="accent2"/>
          </a:fillRef>
          <a:effectRef idx="1">
            <a:schemeClr val="accent2"/>
          </a:effectRef>
          <a:fontRef idx="minor">
            <a:schemeClr val="lt1"/>
          </a:fontRef>
        </p:style>
        <p:txBody>
          <a:bodyPr wrap="none">
            <a:spAutoFit/>
          </a:bodyPr>
          <a:lstStyle/>
          <a:p>
            <a:r>
              <a:rPr lang="zh-CN" altLang="en-US" dirty="0" smtClean="0"/>
              <a:t>委托的绑定</a:t>
            </a:r>
            <a:endParaRPr lang="zh-CN" altLang="en-US" dirty="0"/>
          </a:p>
        </p:txBody>
      </p:sp>
    </p:spTree>
  </p:cSld>
  <p:clrMapOvr>
    <a:masterClrMapping/>
  </p:clrMapOvr>
  <p:transition>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Picture 2"/>
          <p:cNvPicPr>
            <a:picLocks noChangeAspect="1" noChangeArrowheads="1"/>
          </p:cNvPicPr>
          <p:nvPr/>
        </p:nvPicPr>
        <p:blipFill>
          <a:blip r:embed="rId2"/>
          <a:srcRect/>
          <a:stretch>
            <a:fillRect/>
          </a:stretch>
        </p:blipFill>
        <p:spPr bwMode="auto">
          <a:xfrm>
            <a:off x="0" y="533400"/>
            <a:ext cx="9144000" cy="6324600"/>
          </a:xfrm>
          <a:prstGeom prst="rect">
            <a:avLst/>
          </a:prstGeom>
          <a:noFill/>
          <a:ln w="9525">
            <a:noFill/>
            <a:miter lim="800000"/>
            <a:headEnd/>
            <a:tailEnd/>
          </a:ln>
          <a:effectLst/>
        </p:spPr>
      </p:pic>
      <p:sp>
        <p:nvSpPr>
          <p:cNvPr id="4" name="矩形 3"/>
          <p:cNvSpPr/>
          <p:nvPr/>
        </p:nvSpPr>
        <p:spPr>
          <a:xfrm>
            <a:off x="0" y="0"/>
            <a:ext cx="3493264" cy="461665"/>
          </a:xfrm>
          <a:prstGeom prst="rect">
            <a:avLst/>
          </a:prstGeom>
        </p:spPr>
        <p:style>
          <a:lnRef idx="3">
            <a:schemeClr val="lt1"/>
          </a:lnRef>
          <a:fillRef idx="1">
            <a:schemeClr val="accent2"/>
          </a:fillRef>
          <a:effectRef idx="1">
            <a:schemeClr val="accent2"/>
          </a:effectRef>
          <a:fontRef idx="minor">
            <a:schemeClr val="lt1"/>
          </a:fontRef>
        </p:style>
        <p:txBody>
          <a:bodyPr wrap="none">
            <a:spAutoFit/>
          </a:bodyPr>
          <a:lstStyle/>
          <a:p>
            <a:r>
              <a:rPr lang="en-US" altLang="zh-CN" dirty="0" smtClean="0"/>
              <a:t>E-R</a:t>
            </a:r>
            <a:r>
              <a:rPr lang="zh-CN" altLang="en-US" dirty="0" smtClean="0"/>
              <a:t>图（红酒厂的例子）</a:t>
            </a:r>
            <a:endParaRPr lang="zh-CN" altLang="en-US" dirty="0"/>
          </a:p>
        </p:txBody>
      </p:sp>
    </p:spTree>
  </p:cSld>
  <p:clrMapOvr>
    <a:masterClrMapping/>
  </p:clrMapOvr>
  <p:transition>
    <p:wipe/>
  </p:transition>
  <p:timing>
    <p:tnLst>
      <p:par>
        <p:cTn id="1" dur="indefinite" restart="never" nodeType="tmRoot"/>
      </p:par>
    </p:tnLst>
  </p:timing>
</p:sld>
</file>

<file path=ppt/theme/_rels/theme2.xml.rels><?xml version="1.0" encoding="UTF-8" standalone="yes"?>
<Relationships xmlns="http://schemas.openxmlformats.org/package/2006/relationships"><Relationship Id="rId2" Type="http://schemas.openxmlformats.org/officeDocument/2006/relationships/hyperlink" Target="https://github.com/xiufengcheng/CSHARP" TargetMode="External"/><Relationship Id="rId1" Type="http://schemas.openxmlformats.org/officeDocument/2006/relationships/image" Target="../media/image1.jpeg"/></Relationships>
</file>

<file path=ppt/theme/theme1.xml><?xml version="1.0" encoding="utf-8"?>
<a:theme xmlns:a="http://schemas.openxmlformats.org/drawingml/2006/main" name="Default Design">
  <a:themeElements>
    <a:clrScheme name="">
      <a:dk1>
        <a:srgbClr val="000000"/>
      </a:dk1>
      <a:lt1>
        <a:srgbClr val="FFFFFF"/>
      </a:lt1>
      <a:dk2>
        <a:srgbClr val="FFFFCC"/>
      </a:dk2>
      <a:lt2>
        <a:srgbClr val="FFCC00"/>
      </a:lt2>
      <a:accent1>
        <a:srgbClr val="FBE473"/>
      </a:accent1>
      <a:accent2>
        <a:srgbClr val="FF6600"/>
      </a:accent2>
      <a:accent3>
        <a:srgbClr val="FFFFE2"/>
      </a:accent3>
      <a:accent4>
        <a:srgbClr val="DADADA"/>
      </a:accent4>
      <a:accent5>
        <a:srgbClr val="FDEFBC"/>
      </a:accent5>
      <a:accent6>
        <a:srgbClr val="E75C00"/>
      </a:accent6>
      <a:hlink>
        <a:srgbClr val="2EBDBA"/>
      </a:hlink>
      <a:folHlink>
        <a:srgbClr val="9900CC"/>
      </a:folHlink>
    </a:clrScheme>
    <a:fontScheme name="Default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000000"/>
        </a:dk2>
        <a:lt2>
          <a:srgbClr val="FFFFFF"/>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14">
        <a:dk1>
          <a:srgbClr val="000000"/>
        </a:dk1>
        <a:lt1>
          <a:srgbClr val="FFFFFF"/>
        </a:lt1>
        <a:dk2>
          <a:srgbClr val="FF9900"/>
        </a:dk2>
        <a:lt2>
          <a:srgbClr val="FFFFFF"/>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15">
        <a:dk1>
          <a:srgbClr val="FFFFFF"/>
        </a:dk1>
        <a:lt1>
          <a:srgbClr val="FFFFFF"/>
        </a:lt1>
        <a:dk2>
          <a:srgbClr val="FF9900"/>
        </a:dk2>
        <a:lt2>
          <a:srgbClr val="FFFFFF"/>
        </a:lt2>
        <a:accent1>
          <a:srgbClr val="FBDF53"/>
        </a:accent1>
        <a:accent2>
          <a:srgbClr val="FF9966"/>
        </a:accent2>
        <a:accent3>
          <a:srgbClr val="FFFFFF"/>
        </a:accent3>
        <a:accent4>
          <a:srgbClr val="DADADA"/>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16">
        <a:dk1>
          <a:srgbClr val="FFFFFF"/>
        </a:dk1>
        <a:lt1>
          <a:srgbClr val="FFFFFF"/>
        </a:lt1>
        <a:dk2>
          <a:srgbClr val="FF9900"/>
        </a:dk2>
        <a:lt2>
          <a:srgbClr val="000000"/>
        </a:lt2>
        <a:accent1>
          <a:srgbClr val="FBDF53"/>
        </a:accent1>
        <a:accent2>
          <a:srgbClr val="FF9966"/>
        </a:accent2>
        <a:accent3>
          <a:srgbClr val="FFFFFF"/>
        </a:accent3>
        <a:accent4>
          <a:srgbClr val="DADADA"/>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聚合">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spDef>
      <a:spPr>
        <a:solidFill>
          <a:schemeClr val="tx1">
            <a:lumMod val="95000"/>
            <a:lumOff val="5000"/>
          </a:schemeClr>
        </a:solidFill>
        <a:ln>
          <a:solidFill>
            <a:schemeClr val="tx1"/>
          </a:solidFill>
        </a:ln>
      </a:spPr>
      <a:bodyPr wrap="square" rtlCol="0" anchor="ctr">
        <a:spAutoFit/>
      </a:bodyPr>
      <a:lstStyle>
        <a:defPPr algn="ctr">
          <a:defRPr sz="1800" i="1" dirty="0" smtClean="0">
            <a:solidFill>
              <a:schemeClr val="bg1"/>
            </a:solidFill>
            <a:latin typeface="Arial" pitchFamily="34" charset="0"/>
            <a:cs typeface="Arial" pitchFamily="34" charset="0"/>
            <a:hlinkClick xmlns:r="http://schemas.openxmlformats.org/officeDocument/2006/relationships" r:id="rId2"/>
          </a:defRPr>
        </a:defPPr>
      </a:lstStyle>
    </a:spDef>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14600</TotalTime>
  <Words>1481</Words>
  <Application>Microsoft Office PowerPoint</Application>
  <PresentationFormat>全屏显示(4:3)</PresentationFormat>
  <Paragraphs>256</Paragraphs>
  <Slides>34</Slides>
  <Notes>0</Notes>
  <HiddenSlides>0</HiddenSlides>
  <MMClips>0</MMClips>
  <ScaleCrop>false</ScaleCrop>
  <HeadingPairs>
    <vt:vector size="6" baseType="variant">
      <vt:variant>
        <vt:lpstr>主题</vt:lpstr>
      </vt:variant>
      <vt:variant>
        <vt:i4>2</vt:i4>
      </vt:variant>
      <vt:variant>
        <vt:lpstr>嵌入 OLE 服务器</vt:lpstr>
      </vt:variant>
      <vt:variant>
        <vt:i4>1</vt:i4>
      </vt:variant>
      <vt:variant>
        <vt:lpstr>幻灯片标题</vt:lpstr>
      </vt:variant>
      <vt:variant>
        <vt:i4>34</vt:i4>
      </vt:variant>
    </vt:vector>
  </HeadingPairs>
  <TitlesOfParts>
    <vt:vector size="37" baseType="lpstr">
      <vt:lpstr>Default Design</vt:lpstr>
      <vt:lpstr>聚合</vt:lpstr>
      <vt:lpstr>Visio</vt:lpstr>
      <vt:lpstr>前6章回顾</vt:lpstr>
      <vt:lpstr>幻灯片 2</vt:lpstr>
      <vt:lpstr>幻灯片 3</vt:lpstr>
      <vt:lpstr>幻灯片 4</vt:lpstr>
      <vt:lpstr>幻灯片 5</vt:lpstr>
      <vt:lpstr>幻灯片 6</vt:lpstr>
      <vt:lpstr>幻灯片 7</vt:lpstr>
      <vt:lpstr>幻灯片 8</vt:lpstr>
      <vt:lpstr>幻灯片 9</vt:lpstr>
      <vt:lpstr>今天讲的技术：        ADO.NET</vt:lpstr>
      <vt:lpstr>主要内容</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vector>
  </TitlesOfParts>
  <Company>Julia Lerman,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Julia Lerman</dc:creator>
  <cp:lastModifiedBy>a1</cp:lastModifiedBy>
  <cp:revision>557</cp:revision>
  <dcterms:created xsi:type="dcterms:W3CDTF">2004-01-08T15:23:30Z</dcterms:created>
  <dcterms:modified xsi:type="dcterms:W3CDTF">2017-10-24T13:03:38Z</dcterms:modified>
</cp:coreProperties>
</file>