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5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8A25-D562-4460-A285-C5A810ADCD0B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9D49-38D1-4399-88D8-81C7D01A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ANDB</a:t>
            </a:r>
            <a:r>
              <a:rPr lang="zh-CN" altLang="en-US" dirty="0" smtClean="0"/>
              <a:t>前期预研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4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950" y="220301"/>
            <a:ext cx="86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Anorexia Nervosa</a:t>
            </a:r>
          </a:p>
          <a:p>
            <a:endParaRPr lang="en-US" altLang="zh-CN" dirty="0"/>
          </a:p>
          <a:p>
            <a:r>
              <a:rPr lang="en-US" altLang="zh-CN" dirty="0" smtClean="0"/>
              <a:t>GDA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1143631"/>
            <a:ext cx="11109820" cy="176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9" y="3103139"/>
            <a:ext cx="11185321" cy="1446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9" y="4870914"/>
            <a:ext cx="2548109" cy="1841491"/>
          </a:xfrm>
          <a:prstGeom prst="rect">
            <a:avLst/>
          </a:prstGeom>
        </p:spPr>
      </p:pic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04207"/>
              </p:ext>
            </p:extLst>
          </p:nvPr>
        </p:nvGraphicFramePr>
        <p:xfrm>
          <a:off x="6727971" y="4314663"/>
          <a:ext cx="3078760" cy="233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62"/>
                <a:gridCol w="848584"/>
                <a:gridCol w="931614"/>
              </a:tblGrid>
              <a:tr h="293408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关联基因个数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关联突变个数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98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Anorexia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242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98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Anorexia</a:t>
                      </a:r>
                      <a:r>
                        <a:rPr lang="en-US" altLang="zh-CN" sz="900" baseline="0" dirty="0" smtClean="0"/>
                        <a:t> Nervosa 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202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72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87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Anorexia and bulimia syndrome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87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Bulimia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76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30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87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Bulimia Nervosa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71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24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87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Binge Drinking</a:t>
                      </a:r>
                      <a:r>
                        <a:rPr lang="en-US" altLang="zh-CN" sz="900" baseline="0" dirty="0" smtClean="0"/>
                        <a:t> 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0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878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Binge eating disorder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0</a:t>
                      </a:r>
                      <a:endParaRPr lang="zh-CN" altLang="en-US" sz="900" dirty="0"/>
                    </a:p>
                  </a:txBody>
                  <a:tcPr marL="82414" marR="82414" marT="41207" marB="412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PheGenI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1290" cy="24005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8389"/>
            <a:ext cx="5951290" cy="23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47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ANDB前期预研</vt:lpstr>
      <vt:lpstr>PowerPoint 演示文稿</vt:lpstr>
      <vt:lpstr>PheGenI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ANDB前期预研</dc:title>
  <dc:creator>zhenxuyang</dc:creator>
  <cp:lastModifiedBy>zhenxuyang</cp:lastModifiedBy>
  <cp:revision>14</cp:revision>
  <dcterms:created xsi:type="dcterms:W3CDTF">2021-02-04T08:28:45Z</dcterms:created>
  <dcterms:modified xsi:type="dcterms:W3CDTF">2021-02-07T05:36:08Z</dcterms:modified>
</cp:coreProperties>
</file>