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F18529-B559-45A6-8ADF-3045156C4239}">
  <a:tblStyle styleId="{00F18529-B559-45A6-8ADF-3045156C4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e477b324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e477b324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477b3246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477b324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e477b324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e477b324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477b324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e477b324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477b324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477b324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ianyig@andrew.cmu.edu" TargetMode="External"/><Relationship Id="rId4" Type="http://schemas.openxmlformats.org/officeDocument/2006/relationships/hyperlink" Target="mailto:yucenx@andrew.cmu.edu" TargetMode="External"/><Relationship Id="rId5" Type="http://schemas.openxmlformats.org/officeDocument/2006/relationships/hyperlink" Target="mailto:zhiqili@andrew.cmu.edu" TargetMode="External"/><Relationship Id="rId6" Type="http://schemas.openxmlformats.org/officeDocument/2006/relationships/hyperlink" Target="mailto:pzhao2@andrew.cm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18.205.107.5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8.205.107.55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18.205.107.55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18.205.107.55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mu-webapps/s22_team_26" TargetMode="External"/><Relationship Id="rId4" Type="http://schemas.openxmlformats.org/officeDocument/2006/relationships/hyperlink" Target="https://github.com/cmu-webapps/s22_team_26/tree/main/docs" TargetMode="External"/><Relationship Id="rId5" Type="http://schemas.openxmlformats.org/officeDocument/2006/relationships/hyperlink" Target="http://18.205.107.5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200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Agile Platform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17-637 Web Project Sprint 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487475" y="3260475"/>
            <a:ext cx="3344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Team 26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Nianyi Guo  </a:t>
            </a:r>
            <a:r>
              <a:rPr lang="en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nianyig@andrew.cmu.edu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Yucen Xu  </a:t>
            </a:r>
            <a:r>
              <a:rPr lang="en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yucenx@andrew.cmu.edu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Zhiqi Li  </a:t>
            </a:r>
            <a:r>
              <a:rPr lang="en" sz="12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zhiqili@andrew.cmu.edu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Peng Zhao  </a:t>
            </a:r>
            <a:r>
              <a:rPr lang="en" sz="12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pzhao2@andrew.cmu.edu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Project Background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40300" y="996425"/>
            <a:ext cx="69345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Andrew Agile Platform: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A web-based, Kanban-style application aims to enhance team collaboration and project management.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40300" y="2041825"/>
            <a:ext cx="85206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Core Features</a:t>
            </a:r>
            <a:r>
              <a:rPr b="1" lang="en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&amp; Login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Kanban Board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Analysis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Management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40300" y="3616875"/>
            <a:ext cx="8520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Technique Stack</a:t>
            </a:r>
            <a:r>
              <a:rPr b="1" lang="en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for backend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and Material UI for frontend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EC2 for cloud deployment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351000" y="4363200"/>
            <a:ext cx="279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Demo site: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http://18.205.107.55/</a:t>
            </a:r>
            <a:r>
              <a:rPr lang="en" sz="1800">
                <a:solidFill>
                  <a:schemeClr val="dk2"/>
                </a:solidFill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Last</a:t>
            </a:r>
            <a:r>
              <a:rPr b="1" lang="en"/>
              <a:t> </a:t>
            </a:r>
            <a:r>
              <a:rPr b="1" lang="en"/>
              <a:t>Sprint Review</a:t>
            </a:r>
            <a:endParaRPr b="1"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936150" y="145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{00F18529-B559-45A6-8ADF-3045156C4239}</a:tableStyleId>
              </a:tblPr>
              <a:tblGrid>
                <a:gridCol w="1293525"/>
                <a:gridCol w="5978175"/>
              </a:tblGrid>
              <a:tr h="51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Name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Completed functionality</a:t>
                      </a:r>
                      <a:endParaRPr b="1" sz="1800"/>
                    </a:p>
                  </a:txBody>
                  <a:tcPr marT="63500" marB="63500" marR="63500" marL="63500"/>
                </a:tc>
              </a:tr>
              <a:tr h="51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</a:rPr>
                        <a:t>Nianyi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</a:rPr>
                        <a:t>Functionality design, UI wireframes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1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</a:rPr>
                        <a:t>Yucen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</a:rPr>
                        <a:t>Functionality design, kanban frontend development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1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</a:rPr>
                        <a:t>Zhiqi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</a:rPr>
                        <a:t>Functionality design, UI wireframes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1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</a:rPr>
                        <a:t>Peng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</a:rPr>
                        <a:t>Project proof-of-concept, data model design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6351000" y="4363200"/>
            <a:ext cx="279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Demo site: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http://18.205.107.55/</a:t>
            </a:r>
            <a:r>
              <a:rPr lang="en" sz="1800">
                <a:solidFill>
                  <a:schemeClr val="dk2"/>
                </a:solidFill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 Progress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Validated f</a:t>
            </a:r>
            <a:r>
              <a:rPr lang="en"/>
              <a:t>easibility of project and d</a:t>
            </a:r>
            <a:r>
              <a:rPr lang="en"/>
              <a:t>eveloped project architecture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backend data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common frontend framework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frontend and backend for Register &amp; Login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wireframes for all frontend components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frontend draft for Kanban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Deployed application to EC2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351000" y="4363200"/>
            <a:ext cx="279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Demo site: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http://18.205.107.55/</a:t>
            </a:r>
            <a:r>
              <a:rPr lang="en" sz="1800">
                <a:solidFill>
                  <a:schemeClr val="dk2"/>
                </a:solidFill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Sprint Plan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draft for all frontend components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and complete backend apis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 data model if needed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Explore OAuth for authentication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351000" y="4363200"/>
            <a:ext cx="279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Demo site: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http://18.205.107.55/</a:t>
            </a:r>
            <a:r>
              <a:rPr lang="en" sz="1800">
                <a:solidFill>
                  <a:schemeClr val="dk2"/>
                </a:solidFill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https://github.com/cmu-webapps/s22_team_26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https://github.com/cmu-webapps/s22_team_26/tree/main/docs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site: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http://18.205.107.55/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