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938B7-9103-43D1-78BD-16909EF0A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Шифратор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CDBAA2-360D-3B56-9223-9226F046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Феткулов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40577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96089-7864-782F-2EEE-801BE626468F}"/>
              </a:ext>
            </a:extLst>
          </p:cNvPr>
          <p:cNvSpPr txBox="1"/>
          <p:nvPr/>
        </p:nvSpPr>
        <p:spPr>
          <a:xfrm>
            <a:off x="1811956" y="969374"/>
            <a:ext cx="856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</a:t>
            </a:r>
            <a:r>
              <a:rPr lang="en-US" sz="3200" dirty="0"/>
              <a:t>: </a:t>
            </a:r>
            <a:r>
              <a:rPr lang="ru-RU" sz="3200" dirty="0"/>
              <a:t>Создать программу используя </a:t>
            </a:r>
            <a:r>
              <a:rPr lang="en-US" sz="3200" dirty="0" err="1"/>
              <a:t>PyQt</a:t>
            </a:r>
            <a:r>
              <a:rPr lang="en-US" sz="3200" dirty="0"/>
              <a:t> </a:t>
            </a:r>
            <a:r>
              <a:rPr lang="ru-RU" sz="3200" dirty="0"/>
              <a:t>и БД, способную </a:t>
            </a:r>
            <a:r>
              <a:rPr lang="ru-RU" sz="3200" dirty="0" err="1"/>
              <a:t>Хешировать</a:t>
            </a:r>
            <a:r>
              <a:rPr lang="ru-RU" sz="3200" dirty="0"/>
              <a:t>, шифровать, и дешифровать файлы.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02B72-2AAD-323A-F22E-5FD697F6B7F2}"/>
              </a:ext>
            </a:extLst>
          </p:cNvPr>
          <p:cNvSpPr txBox="1"/>
          <p:nvPr/>
        </p:nvSpPr>
        <p:spPr>
          <a:xfrm>
            <a:off x="770314" y="3059668"/>
            <a:ext cx="39186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Используемые методы хеширования</a:t>
            </a:r>
            <a:r>
              <a:rPr lang="en-US" dirty="0"/>
              <a:t>:</a:t>
            </a:r>
          </a:p>
          <a:p>
            <a:r>
              <a:rPr lang="en-US" dirty="0"/>
              <a:t>* sha-1 (225)</a:t>
            </a:r>
          </a:p>
          <a:p>
            <a:r>
              <a:rPr lang="en-US" dirty="0"/>
              <a:t>* sha-1 (256)</a:t>
            </a:r>
          </a:p>
          <a:p>
            <a:r>
              <a:rPr lang="en-US" dirty="0"/>
              <a:t>* sha-1 (384)</a:t>
            </a:r>
          </a:p>
          <a:p>
            <a:r>
              <a:rPr lang="en-US" dirty="0"/>
              <a:t>* sha-1 (512)</a:t>
            </a:r>
          </a:p>
          <a:p>
            <a:r>
              <a:rPr lang="en-US" dirty="0"/>
              <a:t>* sha-3 (225)</a:t>
            </a:r>
          </a:p>
          <a:p>
            <a:r>
              <a:rPr lang="en-US" dirty="0"/>
              <a:t>* sha-3 (256)</a:t>
            </a:r>
          </a:p>
          <a:p>
            <a:r>
              <a:rPr lang="en-US" dirty="0"/>
              <a:t>* sha-3 (384)</a:t>
            </a:r>
          </a:p>
          <a:p>
            <a:r>
              <a:rPr lang="en-US" dirty="0"/>
              <a:t>* sha-3 (512)</a:t>
            </a:r>
          </a:p>
          <a:p>
            <a:r>
              <a:rPr lang="en-US" dirty="0"/>
              <a:t>* MD5</a:t>
            </a:r>
          </a:p>
          <a:p>
            <a:r>
              <a:rPr lang="en-US" dirty="0"/>
              <a:t>* </a:t>
            </a:r>
            <a:r>
              <a:rPr lang="ru-RU" dirty="0"/>
              <a:t>Собственный метод шифрования</a:t>
            </a:r>
            <a:endParaRPr lang="en-US" dirty="0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C759C-0684-CD68-F421-578F12D8F10C}"/>
              </a:ext>
            </a:extLst>
          </p:cNvPr>
          <p:cNvSpPr txBox="1"/>
          <p:nvPr/>
        </p:nvSpPr>
        <p:spPr>
          <a:xfrm>
            <a:off x="6096000" y="3105834"/>
            <a:ext cx="391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Используемый метод шифрования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AES-256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12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0F5D9-CB99-3FA8-532D-AC51CBB6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37" y="-42401"/>
            <a:ext cx="3022333" cy="45377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1E6BCD-D8A3-CA64-1403-48707CCE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02" y="4653657"/>
            <a:ext cx="3290310" cy="20462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6A0BCF-6566-40A1-F72E-04E19D297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-2562"/>
            <a:ext cx="4286250" cy="44979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402D87E-6A96-0748-1DE5-504B4F141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330" y="4724280"/>
            <a:ext cx="4286250" cy="1905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E2CC07-5F3D-071E-AFFA-E345F8AED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1659"/>
            <a:ext cx="3506657" cy="45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D4F21-F34B-600F-A61D-D005762BE8CA}"/>
              </a:ext>
            </a:extLst>
          </p:cNvPr>
          <p:cNvSpPr txBox="1"/>
          <p:nvPr/>
        </p:nvSpPr>
        <p:spPr>
          <a:xfrm>
            <a:off x="1437373" y="1720840"/>
            <a:ext cx="9317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Возможные улучшения</a:t>
            </a:r>
            <a:r>
              <a:rPr lang="en-US" sz="3600" dirty="0"/>
              <a:t>:</a:t>
            </a:r>
          </a:p>
          <a:p>
            <a:pPr marL="342900" indent="-342900">
              <a:buAutoNum type="arabicParenR"/>
            </a:pPr>
            <a:r>
              <a:rPr lang="ru-RU" sz="3600" dirty="0"/>
              <a:t>Добавить больше методов шифрования</a:t>
            </a:r>
          </a:p>
          <a:p>
            <a:pPr marL="342900" indent="-342900">
              <a:buAutoNum type="arabicParenR"/>
            </a:pPr>
            <a:r>
              <a:rPr lang="ru-RU" sz="3600" dirty="0"/>
              <a:t>Сделать изменяемый дизайн(темная тема)</a:t>
            </a:r>
          </a:p>
          <a:p>
            <a:pPr marL="342900" indent="-342900">
              <a:buAutoNum type="arabicParenR"/>
            </a:pPr>
            <a:r>
              <a:rPr lang="ru-RU" sz="3600" dirty="0"/>
              <a:t>Добавить адаптивный под устройство размер окна и кнопок</a:t>
            </a:r>
          </a:p>
          <a:p>
            <a:pPr marL="342900" indent="-342900">
              <a:buAutoNum type="arabicParenR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463236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17</TotalTime>
  <Words>98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Corbel</vt:lpstr>
      <vt:lpstr>Глубина</vt:lpstr>
      <vt:lpstr>Шифратор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Шифратор</dc:title>
  <dc:creator>Никита Феткулов</dc:creator>
  <cp:lastModifiedBy>Никита Феткулов</cp:lastModifiedBy>
  <cp:revision>1</cp:revision>
  <dcterms:created xsi:type="dcterms:W3CDTF">2023-11-10T10:39:21Z</dcterms:created>
  <dcterms:modified xsi:type="dcterms:W3CDTF">2023-11-10T10:57:04Z</dcterms:modified>
</cp:coreProperties>
</file>