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07B8E6-0E94-4992-B8C2-8AD546A6D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7C4983F-43D9-4CE1-9054-A5D0091F1F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早稲田大学　上田研究室 </a:t>
            </a:r>
            <a:r>
              <a:rPr lang="en-US" altLang="ja-JP" dirty="0"/>
              <a:t>M1</a:t>
            </a:r>
          </a:p>
          <a:p>
            <a:r>
              <a:rPr lang="ja-JP" altLang="en-US" dirty="0"/>
              <a:t>佐藤 柾史</a:t>
            </a:r>
            <a:endParaRPr 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83F77-4362-4E59-82A8-309B20E8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E272AB-1E27-4267-A262-69DFCABC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E57D0F-A064-4349-A08B-E52E1E4C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B06E41-E487-4EDC-B190-B7AAA02A04D7}"/>
              </a:ext>
            </a:extLst>
          </p:cNvPr>
          <p:cNvCxnSpPr>
            <a:cxnSpLocks/>
          </p:cNvCxnSpPr>
          <p:nvPr userDrawn="1"/>
        </p:nvCxnSpPr>
        <p:spPr>
          <a:xfrm>
            <a:off x="981891" y="3569291"/>
            <a:ext cx="7193280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59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391B55-0B4F-4F3F-9E86-E017C680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46C724-51D5-4869-AFAC-02D07D6B9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C884E1-11B2-4FE2-A384-03553B09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FDC284-E10A-49F4-B558-5C59FBFB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7017D6-2AF9-40FE-A112-FDBC5F51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54B11D3-5F60-4B57-A5A0-FAE23813FC83}"/>
              </a:ext>
            </a:extLst>
          </p:cNvPr>
          <p:cNvCxnSpPr>
            <a:cxnSpLocks/>
          </p:cNvCxnSpPr>
          <p:nvPr userDrawn="1"/>
        </p:nvCxnSpPr>
        <p:spPr>
          <a:xfrm>
            <a:off x="0" y="1054102"/>
            <a:ext cx="9144000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10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5853DB-3621-471A-B446-C92BB6145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D77D90-A168-4EAF-9A5F-D7C3AA7D1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F7322-7E5F-44D0-859B-2AF096E3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02A292-5A49-4D93-9447-325559F8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A64F8F-0C9E-4DAE-8601-1ABA346F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5B4BB75-0C3D-43D5-9541-51A1037D9726}"/>
              </a:ext>
            </a:extLst>
          </p:cNvPr>
          <p:cNvCxnSpPr>
            <a:cxnSpLocks/>
          </p:cNvCxnSpPr>
          <p:nvPr userDrawn="1"/>
        </p:nvCxnSpPr>
        <p:spPr>
          <a:xfrm>
            <a:off x="6543675" y="296545"/>
            <a:ext cx="0" cy="5880418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2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DB473-A353-41DD-93D3-2FB42FE4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2AAFA8-3275-4F03-85F0-D2E4227C9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819EEA-6C99-4CD4-A8B9-3CF6DA32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2F5976-7FB1-49A2-92A6-A3FFBE1D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35175C-5088-4799-8693-50E4D2E8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F2C45EF-FCAF-48F1-90F8-4A1FFB4DBCD8}"/>
              </a:ext>
            </a:extLst>
          </p:cNvPr>
          <p:cNvCxnSpPr>
            <a:cxnSpLocks/>
          </p:cNvCxnSpPr>
          <p:nvPr userDrawn="1"/>
        </p:nvCxnSpPr>
        <p:spPr>
          <a:xfrm>
            <a:off x="0" y="1054102"/>
            <a:ext cx="9144000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8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FDB9D-9C3A-42EE-BFD5-399E1EC2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AF53AF-8BCB-442E-B011-1D338659B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5044AD-6682-4909-A25A-444E704B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95592F-7A24-4E1B-9EDD-331435A7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3311F7-DBC8-424F-B205-7D1B21A7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9F2CEF0-C4AD-4001-ABD7-AA11FBF7689F}"/>
              </a:ext>
            </a:extLst>
          </p:cNvPr>
          <p:cNvCxnSpPr>
            <a:cxnSpLocks/>
          </p:cNvCxnSpPr>
          <p:nvPr userDrawn="1"/>
        </p:nvCxnSpPr>
        <p:spPr>
          <a:xfrm>
            <a:off x="623888" y="4570824"/>
            <a:ext cx="7886700" cy="1864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3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A35FC-52E3-404B-A012-A2F39CC7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BED11B-40AC-4676-BCE3-920529C9F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7DF1EA-DE4D-4B92-B3CA-16347C10B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1D8B66-1603-423E-A66D-EA0D929A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098CF3-F450-4F44-BBE8-184DAF8C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A8EC0E-0977-44EA-9432-DB104BB0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EE105CD-BB97-415F-A661-CC53F9A93DF0}"/>
              </a:ext>
            </a:extLst>
          </p:cNvPr>
          <p:cNvCxnSpPr>
            <a:cxnSpLocks/>
          </p:cNvCxnSpPr>
          <p:nvPr userDrawn="1"/>
        </p:nvCxnSpPr>
        <p:spPr>
          <a:xfrm>
            <a:off x="0" y="1054102"/>
            <a:ext cx="9144000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31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A1CC10-15DA-4EFF-ADBB-CE5C1CA7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D67593-B1E5-4814-AE43-A4BF5F872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504227-8B01-4E93-A762-12959B3F2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B71782-D4C5-462C-8399-D6BCE952A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4F74C0-4BD0-4867-8CE3-523673DCB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D3D520A-27B7-4FE1-8545-7F63FAD2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7DCF7A5-AD80-41C8-8A5E-B775726A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E2F17C7-B625-478C-B5BE-696DEBF5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E164C67-F5D0-4F8D-AAD6-BBF73E4982A7}"/>
              </a:ext>
            </a:extLst>
          </p:cNvPr>
          <p:cNvCxnSpPr>
            <a:cxnSpLocks/>
          </p:cNvCxnSpPr>
          <p:nvPr userDrawn="1"/>
        </p:nvCxnSpPr>
        <p:spPr>
          <a:xfrm>
            <a:off x="0" y="1672819"/>
            <a:ext cx="9144000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63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7784F-5F20-4F7B-BC12-31D6ABB8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C150B5-E6B2-42DB-9E3E-2E3505C3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0264DF-9B2E-414D-8019-870ECDCC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D7B2453-3823-4907-AEAB-E4DCBCF5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F08434E-F6E5-4704-8DC7-354F7A2A9011}"/>
              </a:ext>
            </a:extLst>
          </p:cNvPr>
          <p:cNvCxnSpPr>
            <a:cxnSpLocks/>
          </p:cNvCxnSpPr>
          <p:nvPr userDrawn="1"/>
        </p:nvCxnSpPr>
        <p:spPr>
          <a:xfrm>
            <a:off x="0" y="1054102"/>
            <a:ext cx="9144000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26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D8FC419-D750-4CC5-918C-0D2B2467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DC5669-E973-4664-AB60-34D7E718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6287A3-2671-4EEC-8FC5-86369D5D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0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8665C-D369-43E3-AE1D-4347FAFC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5FC0D7-1E35-4915-9296-F4C435EA7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852673-9FFC-41DC-BED8-DB6CCFDB3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5BDC01-CE2A-4FBB-9702-23C9B1C8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CE3F6A-B5B6-446C-8326-0DC7BC76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B5E365-1302-431D-A7C0-3A6BEF53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DA3082E-2548-4A37-8B8B-692F33DE102E}"/>
              </a:ext>
            </a:extLst>
          </p:cNvPr>
          <p:cNvCxnSpPr>
            <a:cxnSpLocks/>
          </p:cNvCxnSpPr>
          <p:nvPr userDrawn="1"/>
        </p:nvCxnSpPr>
        <p:spPr>
          <a:xfrm>
            <a:off x="629841" y="2066473"/>
            <a:ext cx="2949178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51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72D64F-64EB-410A-9DAA-43EBDD7C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D540D82-3267-412E-BA6F-4481E7671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3024A9-67FF-4A25-8849-38B7B575A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7CA306-1F9B-44C9-8D59-BBECE5FD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E09A84-DE2D-46A2-847F-E74399E7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16D48B-E642-466B-ADB0-A0970197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7B882F7-2DB8-41B0-888E-1419D7266726}"/>
              </a:ext>
            </a:extLst>
          </p:cNvPr>
          <p:cNvCxnSpPr>
            <a:cxnSpLocks/>
          </p:cNvCxnSpPr>
          <p:nvPr userDrawn="1"/>
        </p:nvCxnSpPr>
        <p:spPr>
          <a:xfrm>
            <a:off x="629841" y="2066473"/>
            <a:ext cx="2949178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02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1522CA8-9644-4C2A-A27D-75AE4E0539D4}"/>
              </a:ext>
            </a:extLst>
          </p:cNvPr>
          <p:cNvSpPr/>
          <p:nvPr userDrawn="1"/>
        </p:nvSpPr>
        <p:spPr>
          <a:xfrm>
            <a:off x="0" y="6507956"/>
            <a:ext cx="9144000" cy="350044"/>
          </a:xfrm>
          <a:prstGeom prst="rect">
            <a:avLst/>
          </a:prstGeom>
          <a:gradFill>
            <a:gsLst>
              <a:gs pos="47000">
                <a:srgbClr val="8B9AB8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00206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F28CFF-66F3-4ECD-B2F5-7A76470B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9" y="285752"/>
            <a:ext cx="8622506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95E837-45DA-4798-96AB-736DE2834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9" y="1264444"/>
            <a:ext cx="8622506" cy="4912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778DD1-3AC2-43FB-A76C-C1A201C8D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4319" y="6266656"/>
            <a:ext cx="2057400" cy="287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C26E4-BF83-43F1-84B1-52493FE7E5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E2D9E7-80BF-4460-AE27-5EBCDFF51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32522" y="626665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324D2E-5D88-4E8E-A8A8-B2500825C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22281" y="6272214"/>
            <a:ext cx="2057400" cy="281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42CB7B-DF48-4B13-A8F6-D04939C983E5}"/>
              </a:ext>
            </a:extLst>
          </p:cNvPr>
          <p:cNvSpPr/>
          <p:nvPr userDrawn="1"/>
        </p:nvSpPr>
        <p:spPr>
          <a:xfrm flipV="1">
            <a:off x="0" y="-18255"/>
            <a:ext cx="9144000" cy="319129"/>
          </a:xfrm>
          <a:prstGeom prst="rect">
            <a:avLst/>
          </a:prstGeom>
          <a:pattFill prst="pct75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8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+mj-lt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2060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A4D2A7-36EB-4DE6-9E26-808491A14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IoT</a:t>
            </a:r>
            <a:r>
              <a:rPr lang="ja-JP" altLang="en-US" dirty="0"/>
              <a:t>システム設計</a:t>
            </a:r>
            <a:br>
              <a:rPr lang="en-US" altLang="ja-JP" dirty="0"/>
            </a:br>
            <a:r>
              <a:rPr lang="ja-JP" altLang="en-US" dirty="0"/>
              <a:t>制作システムの企画</a:t>
            </a:r>
            <a:endParaRPr 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6F8508AE-5A85-439F-BF9A-36C27A705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5118F047 </a:t>
            </a:r>
            <a:r>
              <a:rPr lang="ja-JP" altLang="en-US" dirty="0"/>
              <a:t>佐藤柾史</a:t>
            </a:r>
            <a:endParaRPr lang="en-US" altLang="ja-JP" dirty="0"/>
          </a:p>
          <a:p>
            <a:r>
              <a:rPr lang="en-US" dirty="0"/>
              <a:t>1W152021 </a:t>
            </a:r>
            <a:r>
              <a:rPr lang="ja-JP" altLang="en-US" dirty="0"/>
              <a:t>岩田裕登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9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A59C6E-E351-4A2A-A6C9-80F391ED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9" y="285752"/>
            <a:ext cx="8622506" cy="768350"/>
          </a:xfrm>
        </p:spPr>
        <p:txBody>
          <a:bodyPr>
            <a:normAutofit/>
          </a:bodyPr>
          <a:lstStyle/>
          <a:p>
            <a:r>
              <a:rPr lang="ja-JP" altLang="en-US" dirty="0"/>
              <a:t>企画：　システムの概要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B9C7D7-F650-4C5B-A29F-FE8E30705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ＬＥＤを光らせ、それに対応したキーボードをタイミングよく入力するゲーム</a:t>
            </a:r>
            <a:endParaRPr lang="en-US" altLang="ja-JP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841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0FE934AF-83D8-458E-AC2D-E92A6CB0250F}" vid="{9F4E641A-49A3-4906-A329-E750FA17F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14</TotalTime>
  <Words>26</Words>
  <Application>Microsoft Office PowerPoint</Application>
  <PresentationFormat>画面に合わせる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Cambria</vt:lpstr>
      <vt:lpstr>Wingdings</vt:lpstr>
      <vt:lpstr>Office テーマ</vt:lpstr>
      <vt:lpstr>IoTシステム設計 制作システムの企画</vt:lpstr>
      <vt:lpstr>企画：　システムの概要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IoTシステム設計 制作システムの企画</dc:title>
  <dc:creator>masashi</dc:creator>
  <cp:lastModifiedBy>masashi</cp:lastModifiedBy>
  <cp:revision>2</cp:revision>
  <dcterms:created xsi:type="dcterms:W3CDTF">2018-06-14T09:52:53Z</dcterms:created>
  <dcterms:modified xsi:type="dcterms:W3CDTF">2018-06-14T10:07:44Z</dcterms:modified>
</cp:coreProperties>
</file>