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0" autoAdjust="0"/>
    <p:restoredTop sz="94708"/>
  </p:normalViewPr>
  <p:slideViewPr>
    <p:cSldViewPr snapToGrid="0">
      <p:cViewPr varScale="1">
        <p:scale>
          <a:sx n="84" d="100"/>
          <a:sy n="84" d="100"/>
        </p:scale>
        <p:origin x="1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E0DE9C-E3E3-264D-827B-68B072FA072C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1118161C-82D8-0440-B054-723357C12139}">
      <dgm:prSet phldrT="[テキスト]" custT="1"/>
      <dgm:spPr/>
      <dgm:t>
        <a:bodyPr/>
        <a:lstStyle/>
        <a:p>
          <a:pPr>
            <a:spcAft>
              <a:spcPts val="0"/>
            </a:spcAft>
          </a:pPr>
          <a:r>
            <a:rPr kumimoji="1" lang="en-US" altLang="ja-JP" sz="3600" dirty="0"/>
            <a:t>LED</a:t>
          </a:r>
          <a:r>
            <a:rPr kumimoji="1" lang="ja-JP" altLang="en-US" sz="3600"/>
            <a:t>が</a:t>
          </a:r>
          <a:endParaRPr kumimoji="1" lang="en-US" altLang="ja-JP" sz="3600" dirty="0"/>
        </a:p>
        <a:p>
          <a:pPr>
            <a:spcAft>
              <a:spcPts val="0"/>
            </a:spcAft>
          </a:pPr>
          <a:r>
            <a:rPr kumimoji="1" lang="ja-JP" altLang="en-US" sz="3600"/>
            <a:t>光る</a:t>
          </a:r>
        </a:p>
      </dgm:t>
    </dgm:pt>
    <dgm:pt modelId="{B2654D57-7F17-C143-BBC0-A2A0141BD9BD}" type="parTrans" cxnId="{07ACD632-8760-C74F-A734-11558A5AF71B}">
      <dgm:prSet/>
      <dgm:spPr/>
      <dgm:t>
        <a:bodyPr/>
        <a:lstStyle/>
        <a:p>
          <a:endParaRPr kumimoji="1" lang="ja-JP" altLang="en-US"/>
        </a:p>
      </dgm:t>
    </dgm:pt>
    <dgm:pt modelId="{801EA39C-7CE3-1B4B-B033-F3F2A69ECF0F}" type="sibTrans" cxnId="{07ACD632-8760-C74F-A734-11558A5AF71B}">
      <dgm:prSet/>
      <dgm:spPr/>
      <dgm:t>
        <a:bodyPr/>
        <a:lstStyle/>
        <a:p>
          <a:endParaRPr kumimoji="1" lang="ja-JP" altLang="en-US"/>
        </a:p>
      </dgm:t>
    </dgm:pt>
    <dgm:pt modelId="{2B2E163D-3982-3C4E-9EE4-847781BF19B5}">
      <dgm:prSet phldrT="[テキスト]" custT="1"/>
      <dgm:spPr/>
      <dgm:t>
        <a:bodyPr/>
        <a:lstStyle/>
        <a:p>
          <a:pPr>
            <a:spcAft>
              <a:spcPts val="0"/>
            </a:spcAft>
          </a:pPr>
          <a:r>
            <a:rPr kumimoji="1" lang="ja-JP" altLang="en-US" sz="3200"/>
            <a:t>対応する</a:t>
          </a:r>
          <a:endParaRPr kumimoji="1" lang="en-US" altLang="ja-JP" sz="3200" dirty="0"/>
        </a:p>
        <a:p>
          <a:pPr>
            <a:spcAft>
              <a:spcPts val="0"/>
            </a:spcAft>
          </a:pPr>
          <a:r>
            <a:rPr kumimoji="1" lang="ja-JP" altLang="en-US" sz="3200"/>
            <a:t>キーボードを押す</a:t>
          </a:r>
        </a:p>
      </dgm:t>
    </dgm:pt>
    <dgm:pt modelId="{88799556-4EF4-3247-8C21-DF74961E4EFE}" type="parTrans" cxnId="{3612DADF-5D44-8343-A104-495DBCD109DA}">
      <dgm:prSet/>
      <dgm:spPr/>
      <dgm:t>
        <a:bodyPr/>
        <a:lstStyle/>
        <a:p>
          <a:endParaRPr kumimoji="1" lang="ja-JP" altLang="en-US"/>
        </a:p>
      </dgm:t>
    </dgm:pt>
    <dgm:pt modelId="{C052D007-665A-6E45-96A4-04A0422D6371}" type="sibTrans" cxnId="{3612DADF-5D44-8343-A104-495DBCD109DA}">
      <dgm:prSet/>
      <dgm:spPr/>
      <dgm:t>
        <a:bodyPr/>
        <a:lstStyle/>
        <a:p>
          <a:endParaRPr kumimoji="1" lang="ja-JP" altLang="en-US"/>
        </a:p>
      </dgm:t>
    </dgm:pt>
    <dgm:pt modelId="{0E403F1A-D329-BC41-ADBA-64D4A7A7A203}">
      <dgm:prSet phldrT="[テキスト]" custT="1"/>
      <dgm:spPr/>
      <dgm:t>
        <a:bodyPr/>
        <a:lstStyle/>
        <a:p>
          <a:pPr>
            <a:spcAft>
              <a:spcPts val="0"/>
            </a:spcAft>
          </a:pPr>
          <a:r>
            <a:rPr kumimoji="1" lang="ja-JP" altLang="en-US" sz="3200"/>
            <a:t>早く押すほど</a:t>
          </a:r>
          <a:endParaRPr kumimoji="1" lang="en-US" altLang="ja-JP" sz="3200" dirty="0"/>
        </a:p>
        <a:p>
          <a:pPr>
            <a:spcAft>
              <a:spcPts val="0"/>
            </a:spcAft>
          </a:pPr>
          <a:r>
            <a:rPr kumimoji="1" lang="ja-JP" altLang="en-US" sz="3200"/>
            <a:t>高得点！</a:t>
          </a:r>
        </a:p>
      </dgm:t>
    </dgm:pt>
    <dgm:pt modelId="{4834DEAB-95C3-2549-BA24-9EAFDDD6C24C}" type="parTrans" cxnId="{1F13A8C0-B2F4-8943-AC97-DDE1D46E18A0}">
      <dgm:prSet/>
      <dgm:spPr/>
      <dgm:t>
        <a:bodyPr/>
        <a:lstStyle/>
        <a:p>
          <a:endParaRPr kumimoji="1" lang="ja-JP" altLang="en-US"/>
        </a:p>
      </dgm:t>
    </dgm:pt>
    <dgm:pt modelId="{EA0ED426-E174-D84D-BD3E-03EFBB15B360}" type="sibTrans" cxnId="{1F13A8C0-B2F4-8943-AC97-DDE1D46E18A0}">
      <dgm:prSet/>
      <dgm:spPr/>
      <dgm:t>
        <a:bodyPr/>
        <a:lstStyle/>
        <a:p>
          <a:endParaRPr kumimoji="1" lang="ja-JP" altLang="en-US"/>
        </a:p>
      </dgm:t>
    </dgm:pt>
    <dgm:pt modelId="{7151E07F-6766-6946-8DB4-128BF301DCC2}" type="pres">
      <dgm:prSet presAssocID="{40E0DE9C-E3E3-264D-827B-68B072FA072C}" presName="Name0" presStyleCnt="0">
        <dgm:presLayoutVars>
          <dgm:dir/>
          <dgm:resizeHandles val="exact"/>
        </dgm:presLayoutVars>
      </dgm:prSet>
      <dgm:spPr/>
    </dgm:pt>
    <dgm:pt modelId="{03961447-7F17-3046-A4A8-B6319982BF21}" type="pres">
      <dgm:prSet presAssocID="{1118161C-82D8-0440-B054-723357C12139}" presName="node" presStyleLbl="node1" presStyleIdx="0" presStyleCnt="3" custScaleY="93521">
        <dgm:presLayoutVars>
          <dgm:bulletEnabled val="1"/>
        </dgm:presLayoutVars>
      </dgm:prSet>
      <dgm:spPr/>
    </dgm:pt>
    <dgm:pt modelId="{E55A6338-F51C-0241-9901-BDED9EC43679}" type="pres">
      <dgm:prSet presAssocID="{801EA39C-7CE3-1B4B-B033-F3F2A69ECF0F}" presName="sibTrans" presStyleLbl="sibTrans2D1" presStyleIdx="0" presStyleCnt="2"/>
      <dgm:spPr/>
    </dgm:pt>
    <dgm:pt modelId="{9F00B728-9DAE-9D4D-B49E-98777194A579}" type="pres">
      <dgm:prSet presAssocID="{801EA39C-7CE3-1B4B-B033-F3F2A69ECF0F}" presName="connectorText" presStyleLbl="sibTrans2D1" presStyleIdx="0" presStyleCnt="2"/>
      <dgm:spPr/>
    </dgm:pt>
    <dgm:pt modelId="{D918D02A-22B3-E245-8AA7-377C0244A7D7}" type="pres">
      <dgm:prSet presAssocID="{2B2E163D-3982-3C4E-9EE4-847781BF19B5}" presName="node" presStyleLbl="node1" presStyleIdx="1" presStyleCnt="3" custScaleX="117227" custScaleY="93521">
        <dgm:presLayoutVars>
          <dgm:bulletEnabled val="1"/>
        </dgm:presLayoutVars>
      </dgm:prSet>
      <dgm:spPr/>
    </dgm:pt>
    <dgm:pt modelId="{9A66558C-349A-9A4B-9C77-AA18AB2C881B}" type="pres">
      <dgm:prSet presAssocID="{C052D007-665A-6E45-96A4-04A0422D6371}" presName="sibTrans" presStyleLbl="sibTrans2D1" presStyleIdx="1" presStyleCnt="2"/>
      <dgm:spPr/>
    </dgm:pt>
    <dgm:pt modelId="{6B39021A-4894-4F4D-A9AC-00A5B1DBA7CE}" type="pres">
      <dgm:prSet presAssocID="{C052D007-665A-6E45-96A4-04A0422D6371}" presName="connectorText" presStyleLbl="sibTrans2D1" presStyleIdx="1" presStyleCnt="2"/>
      <dgm:spPr/>
    </dgm:pt>
    <dgm:pt modelId="{13C665DF-FB8A-6141-99B6-C95F4A1C52EE}" type="pres">
      <dgm:prSet presAssocID="{0E403F1A-D329-BC41-ADBA-64D4A7A7A203}" presName="node" presStyleLbl="node1" presStyleIdx="2" presStyleCnt="3" custScaleX="136681" custScaleY="93521">
        <dgm:presLayoutVars>
          <dgm:bulletEnabled val="1"/>
        </dgm:presLayoutVars>
      </dgm:prSet>
      <dgm:spPr/>
    </dgm:pt>
  </dgm:ptLst>
  <dgm:cxnLst>
    <dgm:cxn modelId="{F20D3A14-DDF4-A641-B758-A4A4AB850C7D}" type="presOf" srcId="{801EA39C-7CE3-1B4B-B033-F3F2A69ECF0F}" destId="{E55A6338-F51C-0241-9901-BDED9EC43679}" srcOrd="0" destOrd="0" presId="urn:microsoft.com/office/officeart/2005/8/layout/process1"/>
    <dgm:cxn modelId="{9D9F2D19-6BFC-3E4D-A5F3-CC82EAB1D353}" type="presOf" srcId="{C052D007-665A-6E45-96A4-04A0422D6371}" destId="{6B39021A-4894-4F4D-A9AC-00A5B1DBA7CE}" srcOrd="1" destOrd="0" presId="urn:microsoft.com/office/officeart/2005/8/layout/process1"/>
    <dgm:cxn modelId="{B9230A1B-C6B5-C54D-88DD-37D09006FA75}" type="presOf" srcId="{0E403F1A-D329-BC41-ADBA-64D4A7A7A203}" destId="{13C665DF-FB8A-6141-99B6-C95F4A1C52EE}" srcOrd="0" destOrd="0" presId="urn:microsoft.com/office/officeart/2005/8/layout/process1"/>
    <dgm:cxn modelId="{07ACD632-8760-C74F-A734-11558A5AF71B}" srcId="{40E0DE9C-E3E3-264D-827B-68B072FA072C}" destId="{1118161C-82D8-0440-B054-723357C12139}" srcOrd="0" destOrd="0" parTransId="{B2654D57-7F17-C143-BBC0-A2A0141BD9BD}" sibTransId="{801EA39C-7CE3-1B4B-B033-F3F2A69ECF0F}"/>
    <dgm:cxn modelId="{7BCF453F-9756-8546-B50C-082A90715A45}" type="presOf" srcId="{1118161C-82D8-0440-B054-723357C12139}" destId="{03961447-7F17-3046-A4A8-B6319982BF21}" srcOrd="0" destOrd="0" presId="urn:microsoft.com/office/officeart/2005/8/layout/process1"/>
    <dgm:cxn modelId="{BEAACF97-B730-7746-9D61-0AECAD98B7FD}" type="presOf" srcId="{C052D007-665A-6E45-96A4-04A0422D6371}" destId="{9A66558C-349A-9A4B-9C77-AA18AB2C881B}" srcOrd="0" destOrd="0" presId="urn:microsoft.com/office/officeart/2005/8/layout/process1"/>
    <dgm:cxn modelId="{0C85919C-F5AB-5D45-BB8C-CA659CC4F6CF}" type="presOf" srcId="{801EA39C-7CE3-1B4B-B033-F3F2A69ECF0F}" destId="{9F00B728-9DAE-9D4D-B49E-98777194A579}" srcOrd="1" destOrd="0" presId="urn:microsoft.com/office/officeart/2005/8/layout/process1"/>
    <dgm:cxn modelId="{283164B4-CEA7-6044-9B67-8D1C01653E61}" type="presOf" srcId="{40E0DE9C-E3E3-264D-827B-68B072FA072C}" destId="{7151E07F-6766-6946-8DB4-128BF301DCC2}" srcOrd="0" destOrd="0" presId="urn:microsoft.com/office/officeart/2005/8/layout/process1"/>
    <dgm:cxn modelId="{6F8FF4BF-F2DC-1F48-AE10-090A4BB7182F}" type="presOf" srcId="{2B2E163D-3982-3C4E-9EE4-847781BF19B5}" destId="{D918D02A-22B3-E245-8AA7-377C0244A7D7}" srcOrd="0" destOrd="0" presId="urn:microsoft.com/office/officeart/2005/8/layout/process1"/>
    <dgm:cxn modelId="{1F13A8C0-B2F4-8943-AC97-DDE1D46E18A0}" srcId="{40E0DE9C-E3E3-264D-827B-68B072FA072C}" destId="{0E403F1A-D329-BC41-ADBA-64D4A7A7A203}" srcOrd="2" destOrd="0" parTransId="{4834DEAB-95C3-2549-BA24-9EAFDDD6C24C}" sibTransId="{EA0ED426-E174-D84D-BD3E-03EFBB15B360}"/>
    <dgm:cxn modelId="{3612DADF-5D44-8343-A104-495DBCD109DA}" srcId="{40E0DE9C-E3E3-264D-827B-68B072FA072C}" destId="{2B2E163D-3982-3C4E-9EE4-847781BF19B5}" srcOrd="1" destOrd="0" parTransId="{88799556-4EF4-3247-8C21-DF74961E4EFE}" sibTransId="{C052D007-665A-6E45-96A4-04A0422D6371}"/>
    <dgm:cxn modelId="{7D00FA3A-D963-6B4A-9250-340F90E04789}" type="presParOf" srcId="{7151E07F-6766-6946-8DB4-128BF301DCC2}" destId="{03961447-7F17-3046-A4A8-B6319982BF21}" srcOrd="0" destOrd="0" presId="urn:microsoft.com/office/officeart/2005/8/layout/process1"/>
    <dgm:cxn modelId="{7BD6713F-0DE8-FC47-9EAD-2EA881C48CB8}" type="presParOf" srcId="{7151E07F-6766-6946-8DB4-128BF301DCC2}" destId="{E55A6338-F51C-0241-9901-BDED9EC43679}" srcOrd="1" destOrd="0" presId="urn:microsoft.com/office/officeart/2005/8/layout/process1"/>
    <dgm:cxn modelId="{528C921F-7106-D24F-B128-E8926C8CEDC2}" type="presParOf" srcId="{E55A6338-F51C-0241-9901-BDED9EC43679}" destId="{9F00B728-9DAE-9D4D-B49E-98777194A579}" srcOrd="0" destOrd="0" presId="urn:microsoft.com/office/officeart/2005/8/layout/process1"/>
    <dgm:cxn modelId="{B3240BF4-C62F-E145-8F15-039A6FCC5294}" type="presParOf" srcId="{7151E07F-6766-6946-8DB4-128BF301DCC2}" destId="{D918D02A-22B3-E245-8AA7-377C0244A7D7}" srcOrd="2" destOrd="0" presId="urn:microsoft.com/office/officeart/2005/8/layout/process1"/>
    <dgm:cxn modelId="{FF1EFDEE-DC53-DF47-8541-D9BF6D105FBB}" type="presParOf" srcId="{7151E07F-6766-6946-8DB4-128BF301DCC2}" destId="{9A66558C-349A-9A4B-9C77-AA18AB2C881B}" srcOrd="3" destOrd="0" presId="urn:microsoft.com/office/officeart/2005/8/layout/process1"/>
    <dgm:cxn modelId="{67AEC166-3FA6-3042-9DCF-6E2E3BFA8A55}" type="presParOf" srcId="{9A66558C-349A-9A4B-9C77-AA18AB2C881B}" destId="{6B39021A-4894-4F4D-A9AC-00A5B1DBA7CE}" srcOrd="0" destOrd="0" presId="urn:microsoft.com/office/officeart/2005/8/layout/process1"/>
    <dgm:cxn modelId="{E9D600AC-4811-8F40-B03E-E74E0896CE22}" type="presParOf" srcId="{7151E07F-6766-6946-8DB4-128BF301DCC2}" destId="{13C665DF-FB8A-6141-99B6-C95F4A1C52E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961447-7F17-3046-A4A8-B6319982BF21}">
      <dsp:nvSpPr>
        <dsp:cNvPr id="0" name=""/>
        <dsp:cNvSpPr/>
      </dsp:nvSpPr>
      <dsp:spPr>
        <a:xfrm>
          <a:off x="8675" y="312868"/>
          <a:ext cx="1982991" cy="16602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kumimoji="1" lang="en-US" altLang="ja-JP" sz="3600" kern="1200" dirty="0"/>
            <a:t>LED</a:t>
          </a:r>
          <a:r>
            <a:rPr kumimoji="1" lang="ja-JP" altLang="en-US" sz="3600" kern="1200"/>
            <a:t>が</a:t>
          </a:r>
          <a:endParaRPr kumimoji="1" lang="en-US" altLang="ja-JP" sz="3600" kern="1200" dirty="0"/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kumimoji="1" lang="ja-JP" altLang="en-US" sz="3600" kern="1200"/>
            <a:t>光る</a:t>
          </a:r>
        </a:p>
      </dsp:txBody>
      <dsp:txXfrm>
        <a:off x="57302" y="361495"/>
        <a:ext cx="1885737" cy="1563008"/>
      </dsp:txXfrm>
    </dsp:sp>
    <dsp:sp modelId="{E55A6338-F51C-0241-9901-BDED9EC43679}">
      <dsp:nvSpPr>
        <dsp:cNvPr id="0" name=""/>
        <dsp:cNvSpPr/>
      </dsp:nvSpPr>
      <dsp:spPr>
        <a:xfrm>
          <a:off x="2189966" y="897109"/>
          <a:ext cx="420394" cy="4917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2100" kern="1200"/>
        </a:p>
      </dsp:txBody>
      <dsp:txXfrm>
        <a:off x="2189966" y="995465"/>
        <a:ext cx="294276" cy="295069"/>
      </dsp:txXfrm>
    </dsp:sp>
    <dsp:sp modelId="{D918D02A-22B3-E245-8AA7-377C0244A7D7}">
      <dsp:nvSpPr>
        <dsp:cNvPr id="0" name=""/>
        <dsp:cNvSpPr/>
      </dsp:nvSpPr>
      <dsp:spPr>
        <a:xfrm>
          <a:off x="2784864" y="312868"/>
          <a:ext cx="2324601" cy="16602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kumimoji="1" lang="ja-JP" altLang="en-US" sz="3200" kern="1200"/>
            <a:t>対応する</a:t>
          </a:r>
          <a:endParaRPr kumimoji="1" lang="en-US" altLang="ja-JP" sz="3200" kern="1200" dirty="0"/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kumimoji="1" lang="ja-JP" altLang="en-US" sz="3200" kern="1200"/>
            <a:t>キーボードを押す</a:t>
          </a:r>
        </a:p>
      </dsp:txBody>
      <dsp:txXfrm>
        <a:off x="2833491" y="361495"/>
        <a:ext cx="2227347" cy="1563008"/>
      </dsp:txXfrm>
    </dsp:sp>
    <dsp:sp modelId="{9A66558C-349A-9A4B-9C77-AA18AB2C881B}">
      <dsp:nvSpPr>
        <dsp:cNvPr id="0" name=""/>
        <dsp:cNvSpPr/>
      </dsp:nvSpPr>
      <dsp:spPr>
        <a:xfrm>
          <a:off x="5307765" y="897109"/>
          <a:ext cx="420394" cy="4917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2100" kern="1200"/>
        </a:p>
      </dsp:txBody>
      <dsp:txXfrm>
        <a:off x="5307765" y="995465"/>
        <a:ext cx="294276" cy="295069"/>
      </dsp:txXfrm>
    </dsp:sp>
    <dsp:sp modelId="{13C665DF-FB8A-6141-99B6-C95F4A1C52EE}">
      <dsp:nvSpPr>
        <dsp:cNvPr id="0" name=""/>
        <dsp:cNvSpPr/>
      </dsp:nvSpPr>
      <dsp:spPr>
        <a:xfrm>
          <a:off x="5902663" y="312868"/>
          <a:ext cx="2710373" cy="16602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kumimoji="1" lang="ja-JP" altLang="en-US" sz="3200" kern="1200"/>
            <a:t>早く押すほど</a:t>
          </a:r>
          <a:endParaRPr kumimoji="1" lang="en-US" altLang="ja-JP" sz="3200" kern="1200" dirty="0"/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kumimoji="1" lang="ja-JP" altLang="en-US" sz="3200" kern="1200"/>
            <a:t>高得点！</a:t>
          </a:r>
        </a:p>
      </dsp:txBody>
      <dsp:txXfrm>
        <a:off x="5951290" y="361495"/>
        <a:ext cx="2613119" cy="1563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07B8E6-0E94-4992-B8C2-8AD546A6D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97C4983F-43D9-4CE1-9054-A5D0091F1F2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/>
              <a:t>早稲田大学　上田研究室 </a:t>
            </a:r>
            <a:r>
              <a:rPr lang="en-US" altLang="ja-JP" dirty="0"/>
              <a:t>M1</a:t>
            </a:r>
          </a:p>
          <a:p>
            <a:r>
              <a:rPr lang="ja-JP" altLang="en-US" dirty="0"/>
              <a:t>佐藤 柾史</a:t>
            </a:r>
            <a:endParaRPr 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283F77-4362-4E59-82A8-309B20E83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26E4-BF83-43F1-84B1-52493FE7E50A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E272AB-1E27-4267-A262-69DFCABC2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E57D0F-A064-4349-A08B-E52E1E4C3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C497-0838-4EE8-9FA6-C27567C07BC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0B06E41-E487-4EDC-B190-B7AAA02A04D7}"/>
              </a:ext>
            </a:extLst>
          </p:cNvPr>
          <p:cNvCxnSpPr>
            <a:cxnSpLocks/>
          </p:cNvCxnSpPr>
          <p:nvPr userDrawn="1"/>
        </p:nvCxnSpPr>
        <p:spPr>
          <a:xfrm>
            <a:off x="981891" y="3569291"/>
            <a:ext cx="7193280" cy="0"/>
          </a:xfrm>
          <a:prstGeom prst="line">
            <a:avLst/>
          </a:prstGeom>
          <a:ln w="38100" cap="flat" cmpd="thinThick">
            <a:solidFill>
              <a:srgbClr val="00206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59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391B55-0B4F-4F3F-9E86-E017C680D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946C724-51D5-4869-AFAC-02D07D6B9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C884E1-11B2-4FE2-A384-03553B09B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26E4-BF83-43F1-84B1-52493FE7E50A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FDC284-E10A-49F4-B558-5C59FBFBB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7017D6-2AF9-40FE-A112-FDBC5F510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C497-0838-4EE8-9FA6-C27567C07BC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054B11D3-5F60-4B57-A5A0-FAE23813FC83}"/>
              </a:ext>
            </a:extLst>
          </p:cNvPr>
          <p:cNvCxnSpPr>
            <a:cxnSpLocks/>
          </p:cNvCxnSpPr>
          <p:nvPr userDrawn="1"/>
        </p:nvCxnSpPr>
        <p:spPr>
          <a:xfrm>
            <a:off x="0" y="1054102"/>
            <a:ext cx="9144000" cy="0"/>
          </a:xfrm>
          <a:prstGeom prst="line">
            <a:avLst/>
          </a:prstGeom>
          <a:ln w="38100" cap="flat" cmpd="thinThick">
            <a:solidFill>
              <a:srgbClr val="00206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100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C5853DB-3621-471A-B446-C92BB6145D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ED77D90-A168-4EAF-9A5F-D7C3AA7D1B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1F7322-7E5F-44D0-859B-2AF096E3B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26E4-BF83-43F1-84B1-52493FE7E50A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02A292-5A49-4D93-9447-325559F89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A64F8F-0C9E-4DAE-8601-1ABA346FE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C497-0838-4EE8-9FA6-C27567C07BC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75B4BB75-0C3D-43D5-9541-51A1037D9726}"/>
              </a:ext>
            </a:extLst>
          </p:cNvPr>
          <p:cNvCxnSpPr>
            <a:cxnSpLocks/>
          </p:cNvCxnSpPr>
          <p:nvPr userDrawn="1"/>
        </p:nvCxnSpPr>
        <p:spPr>
          <a:xfrm>
            <a:off x="6543675" y="296545"/>
            <a:ext cx="0" cy="5880418"/>
          </a:xfrm>
          <a:prstGeom prst="line">
            <a:avLst/>
          </a:prstGeom>
          <a:ln w="38100" cap="flat" cmpd="thinThick">
            <a:solidFill>
              <a:srgbClr val="00206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24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2DB473-A353-41DD-93D3-2FB42FE41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2AAFA8-3275-4F03-85F0-D2E4227C9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819EEA-6C99-4CD4-A8B9-3CF6DA32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26E4-BF83-43F1-84B1-52493FE7E50A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2F5976-7FB1-49A2-92A6-A3FFBE1D1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35175C-5088-4799-8693-50E4D2E84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C497-0838-4EE8-9FA6-C27567C07BC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EF2C45EF-FCAF-48F1-90F8-4A1FFB4DBCD8}"/>
              </a:ext>
            </a:extLst>
          </p:cNvPr>
          <p:cNvCxnSpPr>
            <a:cxnSpLocks/>
          </p:cNvCxnSpPr>
          <p:nvPr userDrawn="1"/>
        </p:nvCxnSpPr>
        <p:spPr>
          <a:xfrm>
            <a:off x="0" y="1054102"/>
            <a:ext cx="9144000" cy="0"/>
          </a:xfrm>
          <a:prstGeom prst="line">
            <a:avLst/>
          </a:prstGeom>
          <a:ln w="38100" cap="flat" cmpd="thinThick">
            <a:solidFill>
              <a:srgbClr val="00206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889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9FDB9D-9C3A-42EE-BFD5-399E1EC21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3AF53AF-8BCB-442E-B011-1D338659B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5044AD-6682-4909-A25A-444E704BF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26E4-BF83-43F1-84B1-52493FE7E50A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95592F-7A24-4E1B-9EDD-331435A7B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3311F7-DBC8-424F-B205-7D1B21A78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C497-0838-4EE8-9FA6-C27567C07BC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A9F2CEF0-C4AD-4001-ABD7-AA11FBF7689F}"/>
              </a:ext>
            </a:extLst>
          </p:cNvPr>
          <p:cNvCxnSpPr>
            <a:cxnSpLocks/>
          </p:cNvCxnSpPr>
          <p:nvPr userDrawn="1"/>
        </p:nvCxnSpPr>
        <p:spPr>
          <a:xfrm>
            <a:off x="623888" y="4570824"/>
            <a:ext cx="7886700" cy="18640"/>
          </a:xfrm>
          <a:prstGeom prst="line">
            <a:avLst/>
          </a:prstGeom>
          <a:ln w="38100" cap="flat" cmpd="thinThick">
            <a:solidFill>
              <a:srgbClr val="00206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133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4A35FC-52E3-404B-A012-A2F39CC76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BED11B-40AC-4676-BCE3-920529C9F6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97DF1EA-DE4D-4B92-B3CA-16347C10B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1D8B66-1603-423E-A66D-EA0D929AA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26E4-BF83-43F1-84B1-52493FE7E50A}" type="datetimeFigureOut">
              <a:rPr lang="en-US" smtClean="0"/>
              <a:t>6/20/18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E098CF3-F450-4F44-BBE8-184DAF8C1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5A8EC0E-0977-44EA-9432-DB104BB0A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C497-0838-4EE8-9FA6-C27567C07BC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EE105CD-BB97-415F-A661-CC53F9A93DF0}"/>
              </a:ext>
            </a:extLst>
          </p:cNvPr>
          <p:cNvCxnSpPr>
            <a:cxnSpLocks/>
          </p:cNvCxnSpPr>
          <p:nvPr userDrawn="1"/>
        </p:nvCxnSpPr>
        <p:spPr>
          <a:xfrm>
            <a:off x="0" y="1054102"/>
            <a:ext cx="9144000" cy="0"/>
          </a:xfrm>
          <a:prstGeom prst="line">
            <a:avLst/>
          </a:prstGeom>
          <a:ln w="38100" cap="flat" cmpd="thinThick">
            <a:solidFill>
              <a:srgbClr val="00206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319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A1CC10-15DA-4EFF-ADBB-CE5C1CA7B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DD67593-B1E5-4814-AE43-A4BF5F872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2504227-8B01-4E93-A762-12959B3F2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2B71782-D4C5-462C-8399-D6BCE952A5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04F74C0-4BD0-4867-8CE3-523673DCBB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D3D520A-27B7-4FE1-8545-7F63FAD2C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26E4-BF83-43F1-84B1-52493FE7E50A}" type="datetimeFigureOut">
              <a:rPr lang="en-US" smtClean="0"/>
              <a:t>6/20/18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7DCF7A5-AD80-41C8-8A5E-B775726A9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E2F17C7-B625-478C-B5BE-696DEBF5D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C497-0838-4EE8-9FA6-C27567C07BC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E164C67-F5D0-4F8D-AAD6-BBF73E4982A7}"/>
              </a:ext>
            </a:extLst>
          </p:cNvPr>
          <p:cNvCxnSpPr>
            <a:cxnSpLocks/>
          </p:cNvCxnSpPr>
          <p:nvPr userDrawn="1"/>
        </p:nvCxnSpPr>
        <p:spPr>
          <a:xfrm>
            <a:off x="0" y="1672819"/>
            <a:ext cx="9144000" cy="0"/>
          </a:xfrm>
          <a:prstGeom prst="line">
            <a:avLst/>
          </a:prstGeom>
          <a:ln w="38100" cap="flat" cmpd="thinThick">
            <a:solidFill>
              <a:srgbClr val="00206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633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07784F-5F20-4F7B-BC12-31D6ABB84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5C150B5-E6B2-42DB-9E3E-2E3505C39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26E4-BF83-43F1-84B1-52493FE7E50A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30264DF-9B2E-414D-8019-870ECDCC6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D7B2453-3823-4907-AEAB-E4DCBCF53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C497-0838-4EE8-9FA6-C27567C07BC6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AF08434E-F6E5-4704-8DC7-354F7A2A9011}"/>
              </a:ext>
            </a:extLst>
          </p:cNvPr>
          <p:cNvCxnSpPr>
            <a:cxnSpLocks/>
          </p:cNvCxnSpPr>
          <p:nvPr userDrawn="1"/>
        </p:nvCxnSpPr>
        <p:spPr>
          <a:xfrm>
            <a:off x="0" y="1054102"/>
            <a:ext cx="9144000" cy="0"/>
          </a:xfrm>
          <a:prstGeom prst="line">
            <a:avLst/>
          </a:prstGeom>
          <a:ln w="38100" cap="flat" cmpd="thinThick">
            <a:solidFill>
              <a:srgbClr val="00206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264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D8FC419-D750-4CC5-918C-0D2B2467F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26E4-BF83-43F1-84B1-52493FE7E50A}" type="datetimeFigureOut">
              <a:rPr lang="en-US" smtClean="0"/>
              <a:t>6/20/18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8DC5669-E973-4664-AB60-34D7E7185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26287A3-2671-4EEC-8FC5-86369D5DB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C497-0838-4EE8-9FA6-C27567C07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06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28665C-D369-43E3-AE1D-4347FAFC9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5FC0D7-1E35-4915-9296-F4C435EA7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8852673-9FFC-41DC-BED8-DB6CCFDB3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45BDC01-CE2A-4FBB-9702-23C9B1C89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26E4-BF83-43F1-84B1-52493FE7E50A}" type="datetimeFigureOut">
              <a:rPr lang="en-US" smtClean="0"/>
              <a:t>6/20/18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8CE3F6A-B5B6-446C-8326-0DC7BC769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B5E365-1302-431D-A7C0-3A6BEF53C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C497-0838-4EE8-9FA6-C27567C07BC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9DA3082E-2548-4A37-8B8B-692F33DE102E}"/>
              </a:ext>
            </a:extLst>
          </p:cNvPr>
          <p:cNvCxnSpPr>
            <a:cxnSpLocks/>
          </p:cNvCxnSpPr>
          <p:nvPr userDrawn="1"/>
        </p:nvCxnSpPr>
        <p:spPr>
          <a:xfrm>
            <a:off x="629841" y="2066473"/>
            <a:ext cx="2949178" cy="0"/>
          </a:xfrm>
          <a:prstGeom prst="line">
            <a:avLst/>
          </a:prstGeom>
          <a:ln w="38100" cap="flat" cmpd="thinThick">
            <a:solidFill>
              <a:srgbClr val="00206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513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72D64F-64EB-410A-9DAA-43EBDD7C4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D540D82-3267-412E-BA6F-4481E76716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33024A9-67FF-4A25-8849-38B7B575A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C7CA306-1F9B-44C9-8D59-BBECE5FD8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26E4-BF83-43F1-84B1-52493FE7E50A}" type="datetimeFigureOut">
              <a:rPr lang="en-US" smtClean="0"/>
              <a:t>6/20/18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3E09A84-DE2D-46A2-847F-E74399E70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16D48B-E642-466B-ADB0-A09701979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C497-0838-4EE8-9FA6-C27567C07BC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7B882F7-2DB8-41B0-888E-1419D7266726}"/>
              </a:ext>
            </a:extLst>
          </p:cNvPr>
          <p:cNvCxnSpPr>
            <a:cxnSpLocks/>
          </p:cNvCxnSpPr>
          <p:nvPr userDrawn="1"/>
        </p:nvCxnSpPr>
        <p:spPr>
          <a:xfrm>
            <a:off x="629841" y="2066473"/>
            <a:ext cx="2949178" cy="0"/>
          </a:xfrm>
          <a:prstGeom prst="line">
            <a:avLst/>
          </a:prstGeom>
          <a:ln w="38100" cap="flat" cmpd="thinThick">
            <a:solidFill>
              <a:srgbClr val="00206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027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1522CA8-9644-4C2A-A27D-75AE4E0539D4}"/>
              </a:ext>
            </a:extLst>
          </p:cNvPr>
          <p:cNvSpPr/>
          <p:nvPr userDrawn="1"/>
        </p:nvSpPr>
        <p:spPr>
          <a:xfrm>
            <a:off x="0" y="6507956"/>
            <a:ext cx="9144000" cy="350044"/>
          </a:xfrm>
          <a:prstGeom prst="rect">
            <a:avLst/>
          </a:prstGeom>
          <a:gradFill>
            <a:gsLst>
              <a:gs pos="47000">
                <a:srgbClr val="8B9AB8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00206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1F28CFF-66F3-4ECD-B2F5-7A76470B6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319" y="285752"/>
            <a:ext cx="8622506" cy="76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F95E837-45DA-4798-96AB-736DE2834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4319" y="1264444"/>
            <a:ext cx="8622506" cy="4912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778DD1-3AC2-43FB-A76C-C1A201C8D3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64319" y="6266656"/>
            <a:ext cx="2057400" cy="287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C26E4-BF83-43F1-84B1-52493FE7E50A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E2D9E7-80BF-4460-AE27-5EBCDFF51E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32522" y="6266656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324D2E-5D88-4E8E-A8A8-B2500825C4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22281" y="6272214"/>
            <a:ext cx="2057400" cy="2817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DC497-0838-4EE8-9FA6-C27567C07BC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142CB7B-DF48-4B13-A8F6-D04939C983E5}"/>
              </a:ext>
            </a:extLst>
          </p:cNvPr>
          <p:cNvSpPr/>
          <p:nvPr userDrawn="1"/>
        </p:nvSpPr>
        <p:spPr>
          <a:xfrm flipV="1">
            <a:off x="0" y="-18255"/>
            <a:ext cx="9144000" cy="319129"/>
          </a:xfrm>
          <a:prstGeom prst="rect">
            <a:avLst/>
          </a:prstGeom>
          <a:pattFill prst="pct75">
            <a:fgClr>
              <a:srgbClr val="00206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83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2060"/>
          </a:solidFill>
          <a:latin typeface="+mj-lt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2060"/>
        </a:buClr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2060"/>
        </a:buClr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2060"/>
        </a:buClr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2060"/>
        </a:buClr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2060"/>
        </a:buClr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A4D2A7-36EB-4DE6-9E26-808491A146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IoT</a:t>
            </a:r>
            <a:r>
              <a:rPr lang="ja-JP" altLang="en-US" dirty="0"/>
              <a:t>システム設計</a:t>
            </a:r>
            <a:br>
              <a:rPr lang="en-US" altLang="ja-JP" dirty="0"/>
            </a:br>
            <a:r>
              <a:rPr lang="ja-JP" altLang="en-US" dirty="0"/>
              <a:t>制作システムの企画</a:t>
            </a:r>
            <a:endParaRPr lang="en-US" dirty="0"/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6F8508AE-5A85-439F-BF9A-36C27A7055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5118F047 </a:t>
            </a:r>
            <a:r>
              <a:rPr lang="ja-JP" altLang="en-US" dirty="0"/>
              <a:t>佐藤柾史</a:t>
            </a:r>
            <a:endParaRPr lang="en-US" altLang="ja-JP" dirty="0"/>
          </a:p>
          <a:p>
            <a:r>
              <a:rPr lang="en-US" dirty="0"/>
              <a:t>1W152021 </a:t>
            </a:r>
            <a:r>
              <a:rPr lang="ja-JP" altLang="en-US" dirty="0"/>
              <a:t>岩田裕登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796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A59C6E-E351-4A2A-A6C9-80F391ED2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319" y="285752"/>
            <a:ext cx="8622506" cy="768350"/>
          </a:xfrm>
        </p:spPr>
        <p:txBody>
          <a:bodyPr>
            <a:normAutofit/>
          </a:bodyPr>
          <a:lstStyle/>
          <a:p>
            <a:r>
              <a:rPr lang="ja-JP" altLang="en-US" dirty="0"/>
              <a:t>企画：　システムの概要</a:t>
            </a:r>
            <a:endParaRPr 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B9C7D7-F650-4C5B-A29F-FE8E30705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1" dirty="0"/>
              <a:t>ＬＥＤを光らせ、それに対応したキーボードをタイミングよく入力</a:t>
            </a:r>
            <a:r>
              <a:rPr lang="ja-JP" altLang="en-US" b="1"/>
              <a:t>するゲーム</a:t>
            </a:r>
            <a:endParaRPr lang="en-US" altLang="ja-JP" b="1" dirty="0"/>
          </a:p>
          <a:p>
            <a:pPr lvl="1"/>
            <a:r>
              <a:rPr lang="ja-JP" altLang="en-US" b="1"/>
              <a:t>ゲームの流れは次ページ</a:t>
            </a:r>
            <a:endParaRPr lang="en-US" altLang="ja-JP" b="1" dirty="0"/>
          </a:p>
          <a:p>
            <a:r>
              <a:rPr lang="ja-JP" altLang="en-US" b="1"/>
              <a:t>ＬＥＤの表示や得点の計算などをハードウェア、キーボード入力や得点の記録などをソフトウェアで行う</a:t>
            </a:r>
            <a:endParaRPr lang="en-US" altLang="ja-JP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28411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972A6B-352A-844E-8227-FE564CD49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ゲームの流れ</a:t>
            </a:r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338D10FA-77A4-E04F-9678-D63A66316B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968774"/>
              </p:ext>
            </p:extLst>
          </p:nvPr>
        </p:nvGraphicFramePr>
        <p:xfrm>
          <a:off x="265113" y="1584960"/>
          <a:ext cx="8621712" cy="228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図 5">
            <a:extLst>
              <a:ext uri="{FF2B5EF4-FFF2-40B4-BE49-F238E27FC236}">
                <a16:creationId xmlns:a16="http://schemas.microsoft.com/office/drawing/2014/main" id="{1C433C38-2FBA-7A47-9A63-E691966BE2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120" y="3711315"/>
            <a:ext cx="1896091" cy="26850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7CF14AFE-5E6D-544E-BDC6-3768BC0157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180" y="4137192"/>
            <a:ext cx="2990364" cy="236571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C7CAECF5-F6E6-C44A-AF6B-03578C2095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88200">
            <a:off x="4217581" y="4413275"/>
            <a:ext cx="1234142" cy="1600184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DA2C554-3C81-4C46-9A9B-50B0AE768A44}"/>
              </a:ext>
            </a:extLst>
          </p:cNvPr>
          <p:cNvSpPr txBox="1"/>
          <p:nvPr/>
        </p:nvSpPr>
        <p:spPr>
          <a:xfrm>
            <a:off x="264319" y="1234440"/>
            <a:ext cx="8622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次の動作を何回か繰り返す</a:t>
            </a:r>
          </a:p>
        </p:txBody>
      </p:sp>
    </p:spTree>
    <p:extLst>
      <p:ext uri="{BB962C8B-B14F-4D97-AF65-F5344CB8AC3E}">
        <p14:creationId xmlns:p14="http://schemas.microsoft.com/office/powerpoint/2010/main" val="1606152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965981-4174-6E49-B49D-6F6FBC3DE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担当分けと作業内容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1522FE-FF4B-D242-9937-386BF9FED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/>
              <a:t>ソフトウェア部分</a:t>
            </a:r>
            <a:r>
              <a:rPr kumimoji="1" lang="en-US" altLang="ja-JP" sz="3200" dirty="0"/>
              <a:t>: </a:t>
            </a:r>
            <a:r>
              <a:rPr kumimoji="1" lang="ja-JP" altLang="en-US" sz="3200"/>
              <a:t>岩田</a:t>
            </a:r>
            <a:endParaRPr kumimoji="1" lang="en-US" altLang="ja-JP" sz="3200" dirty="0"/>
          </a:p>
          <a:p>
            <a:pPr marL="407988" lvl="1" indent="-287338"/>
            <a:r>
              <a:rPr kumimoji="1" lang="en-US" altLang="ja-JP" sz="2800" dirty="0"/>
              <a:t>C</a:t>
            </a:r>
            <a:r>
              <a:rPr kumimoji="1" lang="ja-JP" altLang="en-US" sz="2800"/>
              <a:t>言語を使用</a:t>
            </a:r>
            <a:endParaRPr kumimoji="1" lang="en-US" altLang="ja-JP" sz="2800" dirty="0"/>
          </a:p>
          <a:p>
            <a:pPr marL="407988" lvl="1" indent="-287338"/>
            <a:r>
              <a:rPr kumimoji="1" lang="en-US" altLang="ja-JP" sz="2800" dirty="0"/>
              <a:t>LED</a:t>
            </a:r>
            <a:r>
              <a:rPr kumimoji="1" lang="ja-JP" altLang="en-US" sz="2800"/>
              <a:t>の光るパターンを用意し、あらかじめ送信する</a:t>
            </a:r>
            <a:endParaRPr kumimoji="1" lang="en-US" altLang="ja-JP" sz="2800" dirty="0"/>
          </a:p>
          <a:p>
            <a:pPr marL="407988" lvl="1" indent="-287338"/>
            <a:r>
              <a:rPr kumimoji="1" lang="ja-JP" altLang="en-US" sz="2800"/>
              <a:t>キーボードの入力イベントを検知したらその入力を</a:t>
            </a:r>
            <a:r>
              <a:rPr kumimoji="1" lang="en-US" altLang="ja-JP" sz="2800" dirty="0"/>
              <a:t>0,1</a:t>
            </a:r>
            <a:r>
              <a:rPr kumimoji="1" lang="ja-JP" altLang="en-US" sz="2800"/>
              <a:t>のデータに変換してハード側のメモリに書き込む</a:t>
            </a:r>
            <a:endParaRPr kumimoji="1" lang="en-US" altLang="ja-JP" sz="2800" dirty="0"/>
          </a:p>
          <a:p>
            <a:pPr marL="407988" lvl="1" indent="-287338"/>
            <a:r>
              <a:rPr kumimoji="1" lang="ja-JP" altLang="en-US" sz="2800"/>
              <a:t>回路から出力されるメモリから計算された得点を取得し記録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3915619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B1F89F-0C12-994B-8C2B-CC16B85CD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担当分けと作業内容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9830B3-A4A6-4444-9899-82875DABF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/>
              <a:t>ハードウェア部分</a:t>
            </a:r>
            <a:r>
              <a:rPr kumimoji="1" lang="en-US" altLang="ja-JP" sz="3200" dirty="0"/>
              <a:t>: </a:t>
            </a:r>
            <a:r>
              <a:rPr kumimoji="1" lang="ja-JP" altLang="en-US" sz="3200"/>
              <a:t>佐藤</a:t>
            </a:r>
          </a:p>
        </p:txBody>
      </p:sp>
    </p:spTree>
    <p:extLst>
      <p:ext uri="{BB962C8B-B14F-4D97-AF65-F5344CB8AC3E}">
        <p14:creationId xmlns:p14="http://schemas.microsoft.com/office/powerpoint/2010/main" val="1379826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F7EC29-C130-804F-AFB9-F13AA0D7C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スケジュール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41272B-FB29-8944-AC7F-8E30CC806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/>
              <a:t>ハード</a:t>
            </a:r>
            <a:r>
              <a:rPr kumimoji="1" lang="en-US" altLang="ja-JP" sz="3200" dirty="0"/>
              <a:t>/</a:t>
            </a:r>
            <a:r>
              <a:rPr kumimoji="1" lang="ja-JP" altLang="en-US" sz="3200"/>
              <a:t>ソフトともに同じ</a:t>
            </a:r>
            <a:endParaRPr kumimoji="1" lang="en-US" altLang="ja-JP" sz="3200" dirty="0"/>
          </a:p>
          <a:p>
            <a:pPr marL="514350" indent="-514350">
              <a:buClr>
                <a:schemeClr val="tx1"/>
              </a:buClr>
              <a:buFont typeface="+mj-lt"/>
              <a:buAutoNum type="arabicPeriod" startAt="11"/>
            </a:pPr>
            <a:r>
              <a:rPr kumimoji="1" lang="ja-JP" altLang="en-US" sz="3200"/>
              <a:t>実装・単体テスト</a:t>
            </a:r>
            <a:endParaRPr kumimoji="1" lang="en-US" altLang="ja-JP" sz="3200" dirty="0"/>
          </a:p>
          <a:p>
            <a:pPr marL="514350" indent="-514350">
              <a:buClr>
                <a:schemeClr val="tx1"/>
              </a:buClr>
              <a:buFont typeface="+mj-lt"/>
              <a:buAutoNum type="arabicPeriod" startAt="11"/>
            </a:pPr>
            <a:r>
              <a:rPr kumimoji="1" lang="ja-JP" altLang="en-US" sz="3200"/>
              <a:t>統合テスト</a:t>
            </a:r>
            <a:r>
              <a:rPr kumimoji="1" lang="en-US" altLang="ja-JP" sz="3200" dirty="0"/>
              <a:t>, </a:t>
            </a:r>
            <a:r>
              <a:rPr kumimoji="1" lang="ja-JP" altLang="en-US" sz="3200"/>
              <a:t>修正・改良</a:t>
            </a:r>
            <a:endParaRPr kumimoji="1" lang="en-US" altLang="ja-JP" sz="3200" dirty="0"/>
          </a:p>
          <a:p>
            <a:pPr marL="514350" indent="-514350">
              <a:buClr>
                <a:schemeClr val="tx1"/>
              </a:buClr>
              <a:buFont typeface="+mj-lt"/>
              <a:buAutoNum type="arabicPeriod" startAt="11"/>
            </a:pPr>
            <a:r>
              <a:rPr kumimoji="1" lang="ja-JP" altLang="en-US" sz="3200"/>
              <a:t>統合テスト</a:t>
            </a:r>
            <a:r>
              <a:rPr kumimoji="1" lang="en-US" altLang="ja-JP" sz="3200" dirty="0"/>
              <a:t>, </a:t>
            </a:r>
            <a:r>
              <a:rPr kumimoji="1" lang="ja-JP" altLang="en-US" sz="3200"/>
              <a:t>修正・改良</a:t>
            </a:r>
            <a:endParaRPr kumimoji="1" lang="en-US" altLang="ja-JP" sz="3200" dirty="0"/>
          </a:p>
          <a:p>
            <a:pPr marL="514350" indent="-514350">
              <a:buClr>
                <a:schemeClr val="tx1"/>
              </a:buClr>
              <a:buFont typeface="+mj-lt"/>
              <a:buAutoNum type="arabicPeriod" startAt="11"/>
            </a:pPr>
            <a:endParaRPr kumimoji="1" lang="en-US" altLang="ja-JP" sz="3200" dirty="0"/>
          </a:p>
          <a:p>
            <a:pPr marL="0" indent="0">
              <a:buClr>
                <a:schemeClr val="tx1"/>
              </a:buClr>
              <a:buNone/>
            </a:pPr>
            <a:r>
              <a:rPr kumimoji="1" lang="ja-JP" altLang="en-US" sz="3200"/>
              <a:t>実装を早めに終わらせて、苦戦しそうな統合テストと修正に</a:t>
            </a:r>
            <a:r>
              <a:rPr kumimoji="1" lang="en-US" altLang="ja-JP" sz="3200" dirty="0"/>
              <a:t>2</a:t>
            </a:r>
            <a:r>
              <a:rPr kumimoji="1" lang="ja-JP" altLang="en-US" sz="3200"/>
              <a:t>回分の時間を割く</a:t>
            </a:r>
            <a:endParaRPr kumimoji="1"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3557428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0FE934AF-83D8-458E-AC2D-E92A6CB0250F}" vid="{9F4E641A-49A3-4906-A329-E750FA17F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195</TotalTime>
  <Words>187</Words>
  <Application>Microsoft Macintosh PowerPoint</Application>
  <PresentationFormat>画面に合わせる (4:3)</PresentationFormat>
  <Paragraphs>30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ＭＳ Ｐゴシック</vt:lpstr>
      <vt:lpstr>Arial</vt:lpstr>
      <vt:lpstr>Calibri</vt:lpstr>
      <vt:lpstr>Cambria</vt:lpstr>
      <vt:lpstr>Wingdings</vt:lpstr>
      <vt:lpstr>Office テーマ</vt:lpstr>
      <vt:lpstr>IoTシステム設計 制作システムの企画</vt:lpstr>
      <vt:lpstr>企画：　システムの概要</vt:lpstr>
      <vt:lpstr>ゲームの流れ</vt:lpstr>
      <vt:lpstr>担当分けと作業内容</vt:lpstr>
      <vt:lpstr>担当分けと作業内容</vt:lpstr>
      <vt:lpstr>スケジュール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IoTシステム設計 制作システムの企画</dc:title>
  <dc:creator>masashi</dc:creator>
  <cp:lastModifiedBy>S152610599</cp:lastModifiedBy>
  <cp:revision>45</cp:revision>
  <dcterms:created xsi:type="dcterms:W3CDTF">2018-06-14T09:52:53Z</dcterms:created>
  <dcterms:modified xsi:type="dcterms:W3CDTF">2018-06-20T02:48:36Z</dcterms:modified>
</cp:coreProperties>
</file>