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C32"/>
    <a:srgbClr val="0F3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15E35-1919-4008-8168-7D7D4E1B5A2C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4645D-EFFF-4667-948E-22E4541F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63DE-02E1-4EED-9B8E-E4EFD5F8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F8563-706E-4808-942E-B1B44CDBB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ADF1B-A499-4F02-93BA-7250FF88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D8160-916A-468E-B0A8-AD3BF9AC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AC49C-90C5-470E-93B0-038579DA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00E03-9B66-4F38-8FEB-88FCCED1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29A7E-6499-4AB5-BE6D-A3202DEC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63937-CB07-4C33-81CF-17A72D4D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58A89-9A97-4529-BE16-1054E7E5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5013F-B555-4504-BEEA-DF0F3B44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3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987E1-4E73-4392-9E51-D85616566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C8E010-8284-4D56-AA0E-1C34343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FC7DC-0F4B-48FB-B959-2ED716ED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09666-77F2-4561-B4E4-DA348E23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1B548-05B2-49B4-BC9C-E085BA27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22E6-E9AA-4F0B-87F9-36D2CCB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EBBFB-1F64-4AE7-AC3D-1C4468401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4C1FF-E0F7-4092-92DA-35725BEF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A7F1A-DB27-4660-B390-44BA0112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E9E54-225E-465E-B3F1-E2D3F63E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82C22-F859-4F9F-96DE-DA0AAE49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2A79C8-AB5D-4E1E-81D4-E4AF9190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3A53C-77D0-4298-92EF-7A93CC1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735D2-08A5-42FA-85AA-91B064E3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FB1EC-00C0-4488-B0A4-2C05B9E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410DE-E3B3-4B09-87ED-9AA89319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7EB48-3E7E-4243-B1E7-A8997582E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50E30-0C27-4372-ADF9-7E9C7F34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BEC60-4CCE-4FE4-A432-2B17A90B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37F89-A47B-4089-B3CD-8897BE7D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4733C5-3FC0-47EC-A122-CC81D5D3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506F1-F842-45D8-8624-313475BF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CE7FC-BB98-4DB1-8051-B5DF9951D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ECDB8-66E7-4FA5-80F6-1CC493DC9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BF200-1BAD-44DA-A3A4-30F41DFC9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7549F-C1FB-4C21-A9A4-5955739BD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93A8AD-E5E7-4F77-AA04-99BFC714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BBCE72-6C3E-4876-92C8-C5C6D5FC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CCD189-F1C0-4492-A9FF-6186F09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4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530B-A503-42E0-A7C4-0801C463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F72C9B-E6B1-482C-84DE-E07ED9F0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F8B3E-07F7-4E96-A020-1E0AE385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34B3A-EEE0-4BCB-AF15-9747B3E1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72E7C4-3D56-47A1-B36E-2B97AAA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63A510-162C-4AC2-A07E-A9C55260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4F0C2D-3D63-44E5-9719-4AC75569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F883F-BD50-48DB-ACB9-2681C564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E39F7-7D44-4402-A22A-ACA152D0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2B1A6-2972-42AC-8341-46A5C65D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17FD6-4902-4F1C-A3B2-309EC410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D1D91-66AA-46DC-853D-095B09EF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A0E9B-0BE2-4C98-8CBA-D85E0931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6BA5E-4D7F-4188-B354-6F016B20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F3FE70-8431-4DF2-898E-4D6C9799B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10A28-5EA0-4153-BD03-BDE62AC0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965946-5688-4865-8665-4E807F4D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B6E71-4C88-446E-94A6-A6FF59A1484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A6B71-FBBC-4CBB-834C-47D36D49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F0AB1-82B7-468D-9D7F-87EB4D53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8E8C0-7473-4658-8373-0DA9A0C7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4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3ED18CAB-DD28-4E57-8B05-4D7F2FA8C94F}"/>
              </a:ext>
            </a:extLst>
          </p:cNvPr>
          <p:cNvSpPr/>
          <p:nvPr userDrawn="1"/>
        </p:nvSpPr>
        <p:spPr>
          <a:xfrm>
            <a:off x="420440" y="331949"/>
            <a:ext cx="532262" cy="586853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E56B12C-64DB-409A-81A4-B3E7A24AD599}"/>
              </a:ext>
            </a:extLst>
          </p:cNvPr>
          <p:cNvSpPr/>
          <p:nvPr userDrawn="1"/>
        </p:nvSpPr>
        <p:spPr>
          <a:xfrm>
            <a:off x="988594" y="786870"/>
            <a:ext cx="832513" cy="791569"/>
          </a:xfrm>
          <a:prstGeom prst="roundRect">
            <a:avLst/>
          </a:prstGeom>
          <a:solidFill>
            <a:srgbClr val="314B6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A3BC551-6653-435D-BE19-0A5FDCAC2C59}"/>
              </a:ext>
            </a:extLst>
          </p:cNvPr>
          <p:cNvSpPr/>
          <p:nvPr userDrawn="1"/>
        </p:nvSpPr>
        <p:spPr>
          <a:xfrm>
            <a:off x="1594147" y="495722"/>
            <a:ext cx="750627" cy="709684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E11FA6F-EADB-41D2-A60E-221C9C450C70}"/>
              </a:ext>
            </a:extLst>
          </p:cNvPr>
          <p:cNvCxnSpPr>
            <a:cxnSpLocks/>
          </p:cNvCxnSpPr>
          <p:nvPr userDrawn="1"/>
        </p:nvCxnSpPr>
        <p:spPr>
          <a:xfrm flipV="1">
            <a:off x="2153264" y="1268363"/>
            <a:ext cx="6609736" cy="1"/>
          </a:xfrm>
          <a:prstGeom prst="line">
            <a:avLst/>
          </a:prstGeom>
          <a:ln w="57150">
            <a:solidFill>
              <a:srgbClr val="003366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E08B5762-CBD2-42B2-8CE4-878AA0795EC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70" y="56859"/>
            <a:ext cx="824113" cy="822969"/>
          </a:xfrm>
          <a:prstGeom prst="rect">
            <a:avLst/>
          </a:prstGeom>
        </p:spPr>
      </p:pic>
      <p:pic>
        <p:nvPicPr>
          <p:cNvPr id="14" name="图片 13" descr="图片包含 游戏机, 画&#10;&#10;描述已自动生成">
            <a:extLst>
              <a:ext uri="{FF2B5EF4-FFF2-40B4-BE49-F238E27FC236}">
                <a16:creationId xmlns:a16="http://schemas.microsoft.com/office/drawing/2014/main" id="{EB4FF4C0-513E-4B1E-9228-438984DD1A5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725" y="73861"/>
            <a:ext cx="681034" cy="7570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46EE0FA-DAA0-4D21-97CF-D48F2B043EFC}"/>
              </a:ext>
            </a:extLst>
          </p:cNvPr>
          <p:cNvSpPr txBox="1"/>
          <p:nvPr userDrawn="1"/>
        </p:nvSpPr>
        <p:spPr>
          <a:xfrm>
            <a:off x="2462552" y="495722"/>
            <a:ext cx="5218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</a:rPr>
              <a:t>Vg100 Introduction to Engineering Design Expo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6" name="图片 15" descr="图片包含 游戏机, 食物&#10;&#10;描述已自动生成">
            <a:extLst>
              <a:ext uri="{FF2B5EF4-FFF2-40B4-BE49-F238E27FC236}">
                <a16:creationId xmlns:a16="http://schemas.microsoft.com/office/drawing/2014/main" id="{73095EE0-450B-4022-B3AB-8850E1443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8"/>
          <a:stretch/>
        </p:blipFill>
        <p:spPr>
          <a:xfrm>
            <a:off x="9666373" y="893541"/>
            <a:ext cx="2168463" cy="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A75FED5-FEC0-424B-B8CA-72C5D7DE9ED7}"/>
              </a:ext>
            </a:extLst>
          </p:cNvPr>
          <p:cNvSpPr txBox="1">
            <a:spLocks/>
          </p:cNvSpPr>
          <p:nvPr/>
        </p:nvSpPr>
        <p:spPr>
          <a:xfrm>
            <a:off x="247651" y="3095672"/>
            <a:ext cx="5702154" cy="3467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B24E703-A870-4D5A-B6F5-C26C2B2C73D3}"/>
              </a:ext>
            </a:extLst>
          </p:cNvPr>
          <p:cNvSpPr txBox="1">
            <a:spLocks/>
          </p:cNvSpPr>
          <p:nvPr/>
        </p:nvSpPr>
        <p:spPr>
          <a:xfrm>
            <a:off x="6537470" y="1790700"/>
            <a:ext cx="5181600" cy="290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Servo motor-controlled turning device</a:t>
            </a:r>
          </a:p>
          <a:p>
            <a:r>
              <a:rPr lang="en-US" altLang="zh-CN" dirty="0"/>
              <a:t>High accuracy tracking code</a:t>
            </a:r>
          </a:p>
          <a:p>
            <a:r>
              <a:rPr lang="en-US" altLang="zh-CN" dirty="0"/>
              <a:t>Gear-based mechanical arm</a:t>
            </a:r>
          </a:p>
          <a:p>
            <a:r>
              <a:rPr lang="en-US" altLang="zh-CN" dirty="0"/>
              <a:t>Five sensors for tracking line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F5F2C7-E7A5-4D8C-8FC8-BF8821917EAD}"/>
              </a:ext>
            </a:extLst>
          </p:cNvPr>
          <p:cNvSpPr txBox="1"/>
          <p:nvPr/>
        </p:nvSpPr>
        <p:spPr>
          <a:xfrm>
            <a:off x="2598947" y="1962149"/>
            <a:ext cx="4450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ATLAS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2AEF33-E364-4951-BB63-A55CA53D3A15}"/>
              </a:ext>
            </a:extLst>
          </p:cNvPr>
          <p:cNvSpPr/>
          <p:nvPr/>
        </p:nvSpPr>
        <p:spPr>
          <a:xfrm>
            <a:off x="0" y="6750049"/>
            <a:ext cx="12192000" cy="108000"/>
          </a:xfrm>
          <a:prstGeom prst="rect">
            <a:avLst/>
          </a:prstGeom>
          <a:gradFill>
            <a:gsLst>
              <a:gs pos="50000">
                <a:srgbClr val="828250"/>
              </a:gs>
              <a:gs pos="0">
                <a:srgbClr val="0F3B74"/>
              </a:gs>
              <a:gs pos="100000">
                <a:srgbClr val="E1BC3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64297F-6064-46C9-BD6F-11A35FD9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04867"/>
            <a:ext cx="1973035" cy="14777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D4BB69-478C-4502-AFDB-5E65AFFA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68" y="4245505"/>
            <a:ext cx="1020131" cy="1477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F39BBC-4318-48B9-ABE4-890472B99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019" y="4245506"/>
            <a:ext cx="1125174" cy="1500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E0C164-D495-4850-BC8D-430EB5A8B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704" y="4245506"/>
            <a:ext cx="1002459" cy="1500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E91A35-AFA2-4C2A-A99B-B8548F63F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1340" y="4268306"/>
            <a:ext cx="1113228" cy="14774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617E1A-EC00-4451-8761-14C688294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4568" y="4243290"/>
            <a:ext cx="1037027" cy="15002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900183-4DBD-4756-B11A-79C0759A2BB2}"/>
              </a:ext>
            </a:extLst>
          </p:cNvPr>
          <p:cNvSpPr txBox="1"/>
          <p:nvPr/>
        </p:nvSpPr>
        <p:spPr>
          <a:xfrm>
            <a:off x="8247606" y="1464034"/>
            <a:ext cx="251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Highlights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A20524-DCE7-4456-83A5-2020A59B7FE4}"/>
              </a:ext>
            </a:extLst>
          </p:cNvPr>
          <p:cNvSpPr txBox="1"/>
          <p:nvPr/>
        </p:nvSpPr>
        <p:spPr>
          <a:xfrm>
            <a:off x="2145877" y="3187547"/>
            <a:ext cx="282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Graphic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DA68CCE-2B42-4E32-AAF3-BD83B436D2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63" y="3649212"/>
            <a:ext cx="3486279" cy="261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Shaofeng</dc:creator>
  <cp:lastModifiedBy>禹辰 刘</cp:lastModifiedBy>
  <cp:revision>7</cp:revision>
  <dcterms:created xsi:type="dcterms:W3CDTF">2019-12-18T06:25:36Z</dcterms:created>
  <dcterms:modified xsi:type="dcterms:W3CDTF">2019-12-27T12:24:03Z</dcterms:modified>
</cp:coreProperties>
</file>