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1EDC-9319-D94D-94BE-5326558147E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302098" y="93644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548095" y="573337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404922" y="1054378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Heart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1886678" y="1640221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1524945" y="1919509"/>
            <a:ext cx="120743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12893-3EBA-DAF3-2550-AA92A946E5BE}"/>
              </a:ext>
            </a:extLst>
          </p:cNvPr>
          <p:cNvSpPr/>
          <p:nvPr/>
        </p:nvSpPr>
        <p:spPr>
          <a:xfrm>
            <a:off x="2921680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46497-1E9B-40F3-7B6C-71A61EC77C95}"/>
              </a:ext>
            </a:extLst>
          </p:cNvPr>
          <p:cNvSpPr/>
          <p:nvPr/>
        </p:nvSpPr>
        <p:spPr>
          <a:xfrm>
            <a:off x="3711840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57168E-3F57-AB4C-3AEC-F878240D5B93}"/>
              </a:ext>
            </a:extLst>
          </p:cNvPr>
          <p:cNvSpPr/>
          <p:nvPr/>
        </p:nvSpPr>
        <p:spPr>
          <a:xfrm>
            <a:off x="2720413" y="2396344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ShoL</a:t>
            </a:r>
            <a:endParaRPr lang="en-US" sz="135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7AF025-D91E-F686-D977-24A9CFA1E6F1}"/>
              </a:ext>
            </a:extLst>
          </p:cNvPr>
          <p:cNvSpPr/>
          <p:nvPr/>
        </p:nvSpPr>
        <p:spPr>
          <a:xfrm>
            <a:off x="3975227" y="2343542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ShoR</a:t>
            </a:r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72677-0823-591B-EC67-71D5D9792A41}"/>
              </a:ext>
            </a:extLst>
          </p:cNvPr>
          <p:cNvSpPr/>
          <p:nvPr/>
        </p:nvSpPr>
        <p:spPr>
          <a:xfrm>
            <a:off x="1435791" y="29883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C966B-9639-F4F5-9559-DC54600B4646}"/>
              </a:ext>
            </a:extLst>
          </p:cNvPr>
          <p:cNvSpPr/>
          <p:nvPr/>
        </p:nvSpPr>
        <p:spPr>
          <a:xfrm>
            <a:off x="3727353" y="2922785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5D6EED-FDBD-217C-B132-2C5AD005B4F3}"/>
              </a:ext>
            </a:extLst>
          </p:cNvPr>
          <p:cNvSpPr/>
          <p:nvPr/>
        </p:nvSpPr>
        <p:spPr>
          <a:xfrm>
            <a:off x="914187" y="3340044"/>
            <a:ext cx="1302968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ADB2C1E-2938-B768-7385-AD95429862DA}"/>
              </a:ext>
            </a:extLst>
          </p:cNvPr>
          <p:cNvSpPr/>
          <p:nvPr/>
        </p:nvSpPr>
        <p:spPr>
          <a:xfrm>
            <a:off x="3512860" y="3488831"/>
            <a:ext cx="1194363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D6F44-5758-33B0-D90D-17941703ABB8}"/>
              </a:ext>
            </a:extLst>
          </p:cNvPr>
          <p:cNvSpPr txBox="1"/>
          <p:nvPr/>
        </p:nvSpPr>
        <p:spPr>
          <a:xfrm>
            <a:off x="1842280" y="2384553"/>
            <a:ext cx="7713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9D093-50BF-F459-508F-B4D19EDD27BC}"/>
              </a:ext>
            </a:extLst>
          </p:cNvPr>
          <p:cNvSpPr txBox="1"/>
          <p:nvPr/>
        </p:nvSpPr>
        <p:spPr>
          <a:xfrm>
            <a:off x="1114886" y="3887797"/>
            <a:ext cx="1358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armL</a:t>
            </a:r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66DCA-58F9-C0E0-5565-1B168D09A6D7}"/>
              </a:ext>
            </a:extLst>
          </p:cNvPr>
          <p:cNvSpPr txBox="1"/>
          <p:nvPr/>
        </p:nvSpPr>
        <p:spPr>
          <a:xfrm>
            <a:off x="3592067" y="3836359"/>
            <a:ext cx="1421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armR</a:t>
            </a:r>
            <a:endParaRPr 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98205-40A5-E3DA-6B40-2E8D5E830022}"/>
              </a:ext>
            </a:extLst>
          </p:cNvPr>
          <p:cNvSpPr/>
          <p:nvPr/>
        </p:nvSpPr>
        <p:spPr>
          <a:xfrm>
            <a:off x="2608597" y="421494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AA3D1-BB39-6DA7-EEAB-2544611FBE82}"/>
              </a:ext>
            </a:extLst>
          </p:cNvPr>
          <p:cNvSpPr/>
          <p:nvPr/>
        </p:nvSpPr>
        <p:spPr>
          <a:xfrm>
            <a:off x="4778757" y="41473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A3CEEE8-D022-5022-5F97-F3B82EF623DE}"/>
              </a:ext>
            </a:extLst>
          </p:cNvPr>
          <p:cNvSpPr/>
          <p:nvPr/>
        </p:nvSpPr>
        <p:spPr>
          <a:xfrm>
            <a:off x="2358293" y="4713581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AE538-ACAD-C264-AE56-662E470BE0DA}"/>
              </a:ext>
            </a:extLst>
          </p:cNvPr>
          <p:cNvSpPr txBox="1"/>
          <p:nvPr/>
        </p:nvSpPr>
        <p:spPr>
          <a:xfrm>
            <a:off x="2534315" y="5344948"/>
            <a:ext cx="1242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armL</a:t>
            </a:r>
            <a:endParaRPr lang="en-US" sz="1350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BD1A930F-5894-6B37-ED5F-F75B51D1C12E}"/>
              </a:ext>
            </a:extLst>
          </p:cNvPr>
          <p:cNvSpPr/>
          <p:nvPr/>
        </p:nvSpPr>
        <p:spPr>
          <a:xfrm>
            <a:off x="4476809" y="4745728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D95B3-986E-93DC-A4CE-D7C3861B08A4}"/>
              </a:ext>
            </a:extLst>
          </p:cNvPr>
          <p:cNvSpPr txBox="1"/>
          <p:nvPr/>
        </p:nvSpPr>
        <p:spPr>
          <a:xfrm>
            <a:off x="4516049" y="5418358"/>
            <a:ext cx="1703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armR</a:t>
            </a:r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090A4-7C85-0E55-7FB7-145FA0B96336}"/>
              </a:ext>
            </a:extLst>
          </p:cNvPr>
          <p:cNvSpPr/>
          <p:nvPr/>
        </p:nvSpPr>
        <p:spPr>
          <a:xfrm>
            <a:off x="4989018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DB6BDE08-4FCF-ACDB-2940-D735DB1092F8}"/>
              </a:ext>
            </a:extLst>
          </p:cNvPr>
          <p:cNvSpPr/>
          <p:nvPr/>
        </p:nvSpPr>
        <p:spPr>
          <a:xfrm>
            <a:off x="5810291" y="2631921"/>
            <a:ext cx="13148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1D7E8E-4F65-E258-FC7C-4DC16699D7B5}"/>
              </a:ext>
            </a:extLst>
          </p:cNvPr>
          <p:cNvSpPr txBox="1"/>
          <p:nvPr/>
        </p:nvSpPr>
        <p:spPr>
          <a:xfrm>
            <a:off x="6136782" y="3125378"/>
            <a:ext cx="806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B9091A-7509-C24C-8A26-C0388D78BE14}"/>
              </a:ext>
            </a:extLst>
          </p:cNvPr>
          <p:cNvSpPr/>
          <p:nvPr/>
        </p:nvSpPr>
        <p:spPr>
          <a:xfrm>
            <a:off x="6108329" y="1986975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E8775-50D9-99F6-8594-F9E94E349CB8}"/>
              </a:ext>
            </a:extLst>
          </p:cNvPr>
          <p:cNvSpPr/>
          <p:nvPr/>
        </p:nvSpPr>
        <p:spPr>
          <a:xfrm>
            <a:off x="7562937" y="1844007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EF8808-508C-C749-918A-F1C3E7707091}"/>
              </a:ext>
            </a:extLst>
          </p:cNvPr>
          <p:cNvSpPr/>
          <p:nvPr/>
        </p:nvSpPr>
        <p:spPr>
          <a:xfrm>
            <a:off x="8791976" y="182856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90011B-137A-54BB-E95A-AEC70826D941}"/>
              </a:ext>
            </a:extLst>
          </p:cNvPr>
          <p:cNvSpPr/>
          <p:nvPr/>
        </p:nvSpPr>
        <p:spPr>
          <a:xfrm>
            <a:off x="7056144" y="2297931"/>
            <a:ext cx="1078766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PelvisL</a:t>
            </a:r>
            <a:endParaRPr lang="en-US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5989FE-7088-77F4-88C7-5041AF4DD368}"/>
              </a:ext>
            </a:extLst>
          </p:cNvPr>
          <p:cNvSpPr/>
          <p:nvPr/>
        </p:nvSpPr>
        <p:spPr>
          <a:xfrm>
            <a:off x="8711222" y="2361886"/>
            <a:ext cx="1290996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PelvisR</a:t>
            </a:r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12399F-5F42-F658-C92C-25CE696E395E}"/>
              </a:ext>
            </a:extLst>
          </p:cNvPr>
          <p:cNvSpPr/>
          <p:nvPr/>
        </p:nvSpPr>
        <p:spPr>
          <a:xfrm>
            <a:off x="9142330" y="2865966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4703732-F38C-0B67-5520-6CD35B6A80B8}"/>
              </a:ext>
            </a:extLst>
          </p:cNvPr>
          <p:cNvSpPr/>
          <p:nvPr/>
        </p:nvSpPr>
        <p:spPr>
          <a:xfrm>
            <a:off x="8891088" y="3288767"/>
            <a:ext cx="12909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1D1C20-85BC-06D0-981B-6572320197B8}"/>
              </a:ext>
            </a:extLst>
          </p:cNvPr>
          <p:cNvSpPr txBox="1"/>
          <p:nvPr/>
        </p:nvSpPr>
        <p:spPr>
          <a:xfrm>
            <a:off x="9031126" y="3792847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legR</a:t>
            </a:r>
            <a:endParaRPr lang="en-US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2A359D-1583-A999-77AF-F55A43ACC023}"/>
              </a:ext>
            </a:extLst>
          </p:cNvPr>
          <p:cNvSpPr/>
          <p:nvPr/>
        </p:nvSpPr>
        <p:spPr>
          <a:xfrm>
            <a:off x="7930745" y="3902950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76E1A160-CF08-466B-3D5B-F9156F5E1849}"/>
              </a:ext>
            </a:extLst>
          </p:cNvPr>
          <p:cNvSpPr/>
          <p:nvPr/>
        </p:nvSpPr>
        <p:spPr>
          <a:xfrm>
            <a:off x="7618853" y="4305024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90275-72A5-35D2-F037-9D4410CADBB2}"/>
              </a:ext>
            </a:extLst>
          </p:cNvPr>
          <p:cNvSpPr txBox="1"/>
          <p:nvPr/>
        </p:nvSpPr>
        <p:spPr>
          <a:xfrm>
            <a:off x="7885529" y="4795495"/>
            <a:ext cx="965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legL</a:t>
            </a:r>
            <a:endParaRPr lang="en-US" sz="13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2DE15E-494E-0E85-FE19-C82539717D31}"/>
              </a:ext>
            </a:extLst>
          </p:cNvPr>
          <p:cNvSpPr/>
          <p:nvPr/>
        </p:nvSpPr>
        <p:spPr>
          <a:xfrm>
            <a:off x="7324710" y="2872800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7E6DD434-441C-1B43-BDA4-500294EAF798}"/>
              </a:ext>
            </a:extLst>
          </p:cNvPr>
          <p:cNvSpPr/>
          <p:nvPr/>
        </p:nvSpPr>
        <p:spPr>
          <a:xfrm>
            <a:off x="6100999" y="3341321"/>
            <a:ext cx="13148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6DB85-11C0-B346-2A0E-E88AC862205B}"/>
              </a:ext>
            </a:extLst>
          </p:cNvPr>
          <p:cNvSpPr txBox="1"/>
          <p:nvPr/>
        </p:nvSpPr>
        <p:spPr>
          <a:xfrm>
            <a:off x="6262452" y="3798824"/>
            <a:ext cx="972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legL</a:t>
            </a:r>
            <a:endParaRPr lang="en-US" sz="13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EC6E7D-EDFF-DCF9-36B6-7F1FE5F4747F}"/>
              </a:ext>
            </a:extLst>
          </p:cNvPr>
          <p:cNvSpPr/>
          <p:nvPr/>
        </p:nvSpPr>
        <p:spPr>
          <a:xfrm>
            <a:off x="10413993" y="2872800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145F9B5D-1973-3CC6-0896-52C9D0D62922}"/>
              </a:ext>
            </a:extLst>
          </p:cNvPr>
          <p:cNvSpPr/>
          <p:nvPr/>
        </p:nvSpPr>
        <p:spPr>
          <a:xfrm>
            <a:off x="10033742" y="4457487"/>
            <a:ext cx="129171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6833F7-237A-CADD-43BF-AB0933283295}"/>
              </a:ext>
            </a:extLst>
          </p:cNvPr>
          <p:cNvSpPr txBox="1"/>
          <p:nvPr/>
        </p:nvSpPr>
        <p:spPr>
          <a:xfrm>
            <a:off x="10299906" y="4883627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LowerlegR</a:t>
            </a:r>
            <a:endParaRPr lang="en-US" sz="135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816448" y="396788"/>
            <a:ext cx="44730" cy="17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1178" y="876481"/>
            <a:ext cx="2187" cy="17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217155" y="1357522"/>
            <a:ext cx="3646210" cy="28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2BC278-7067-A5A2-55E8-DA5C2F70F21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234763" y="1357522"/>
            <a:ext cx="2628602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1F48DE-1B04-7A9A-64B5-50DBDD47D8E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4024923" y="1357522"/>
            <a:ext cx="1838442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30522E-7C72-0DC3-BEC1-21B1F6408D9F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 flipH="1">
            <a:off x="5302101" y="1357522"/>
            <a:ext cx="561264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13C5D3-734C-A0F7-2FC2-17225D02A08E}"/>
              </a:ext>
            </a:extLst>
          </p:cNvPr>
          <p:cNvCxnSpPr>
            <a:cxnSpLocks/>
            <a:stCxn id="7" idx="4"/>
            <a:endCxn id="33" idx="0"/>
          </p:cNvCxnSpPr>
          <p:nvPr/>
        </p:nvCxnSpPr>
        <p:spPr>
          <a:xfrm>
            <a:off x="5863365" y="1357522"/>
            <a:ext cx="2012655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5A3B1E-4221-74A3-309F-6159BF96A47D}"/>
              </a:ext>
            </a:extLst>
          </p:cNvPr>
          <p:cNvCxnSpPr>
            <a:cxnSpLocks/>
            <a:stCxn id="7" idx="4"/>
            <a:endCxn id="34" idx="0"/>
          </p:cNvCxnSpPr>
          <p:nvPr/>
        </p:nvCxnSpPr>
        <p:spPr>
          <a:xfrm>
            <a:off x="5863365" y="1357522"/>
            <a:ext cx="3241694" cy="47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209AA08-CC48-733F-668F-DB9F6C429C6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3178856" y="2138547"/>
            <a:ext cx="55907" cy="2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5D9C26-B92D-1DD2-AAA4-C43AB8C271D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748874" y="2699488"/>
            <a:ext cx="1429982" cy="2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801EE0-EF03-B814-4C97-0995D95CCA2B}"/>
              </a:ext>
            </a:extLst>
          </p:cNvPr>
          <p:cNvCxnSpPr>
            <a:cxnSpLocks/>
            <a:stCxn id="186" idx="4"/>
            <a:endCxn id="21" idx="0"/>
          </p:cNvCxnSpPr>
          <p:nvPr/>
        </p:nvCxnSpPr>
        <p:spPr>
          <a:xfrm flipH="1">
            <a:off x="2921680" y="3906842"/>
            <a:ext cx="13232" cy="30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C4EB8B-5CF2-C68B-D8EC-7BAA05BC8F1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565671" y="3291542"/>
            <a:ext cx="183203" cy="4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8538BA-3422-B9DA-5EAA-DBB3AAE68BA7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2921680" y="4518093"/>
            <a:ext cx="103354" cy="19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C2180F-B88E-3DAD-07B6-D81866DDD0E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4923" y="2138547"/>
            <a:ext cx="408747" cy="2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1B039D-6D1C-4851-8A50-8909506073DA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4040436" y="2646686"/>
            <a:ext cx="393234" cy="2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407BAF-6508-0DD7-CC79-6E7AE8595E9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040436" y="3225929"/>
            <a:ext cx="69606" cy="26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7F55EF-E998-03F6-E71B-2F24A5025FD3}"/>
              </a:ext>
            </a:extLst>
          </p:cNvPr>
          <p:cNvCxnSpPr>
            <a:cxnSpLocks/>
            <a:stCxn id="27" idx="2"/>
            <a:endCxn id="214" idx="0"/>
          </p:cNvCxnSpPr>
          <p:nvPr/>
        </p:nvCxnSpPr>
        <p:spPr>
          <a:xfrm>
            <a:off x="5302101" y="2138547"/>
            <a:ext cx="170184" cy="1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575A14-F175-ED30-20E7-07A5BD03D6C0}"/>
              </a:ext>
            </a:extLst>
          </p:cNvPr>
          <p:cNvCxnSpPr>
            <a:cxnSpLocks/>
            <a:stCxn id="7" idx="4"/>
            <a:endCxn id="32" idx="0"/>
          </p:cNvCxnSpPr>
          <p:nvPr/>
        </p:nvCxnSpPr>
        <p:spPr>
          <a:xfrm>
            <a:off x="5863365" y="1357522"/>
            <a:ext cx="558047" cy="6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E1BEF89-5900-6ACF-0B51-254300F3C8AB}"/>
              </a:ext>
            </a:extLst>
          </p:cNvPr>
          <p:cNvCxnSpPr>
            <a:cxnSpLocks/>
            <a:stCxn id="197" idx="4"/>
            <a:endCxn id="22" idx="0"/>
          </p:cNvCxnSpPr>
          <p:nvPr/>
        </p:nvCxnSpPr>
        <p:spPr>
          <a:xfrm flipH="1">
            <a:off x="5091840" y="3883558"/>
            <a:ext cx="90920" cy="26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9877-8D1D-FE9F-A3E6-7069A7D8F74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091840" y="4450447"/>
            <a:ext cx="51710" cy="2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FE5E9D4-3873-4325-61A9-92035A2AF18D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421412" y="2290119"/>
            <a:ext cx="46327" cy="3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C69F3C6-6E7F-2B8E-2F17-B45834A8D512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7595527" y="2147151"/>
            <a:ext cx="280493" cy="1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A628DE-2B33-8609-F35A-BFD4B50575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7595527" y="2601075"/>
            <a:ext cx="42266" cy="2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9E160C9-FAC2-6EBC-BBB8-3B0E52C79574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758447" y="3175944"/>
            <a:ext cx="879346" cy="16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570C9E-6352-3731-912A-6D41658447F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243828" y="4206094"/>
            <a:ext cx="41766" cy="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98F6EC-803D-68CB-A066-D6353DE87753}"/>
              </a:ext>
            </a:extLst>
          </p:cNvPr>
          <p:cNvCxnSpPr>
            <a:cxnSpLocks/>
            <a:stCxn id="232" idx="4"/>
            <a:endCxn id="40" idx="0"/>
          </p:cNvCxnSpPr>
          <p:nvPr/>
        </p:nvCxnSpPr>
        <p:spPr>
          <a:xfrm flipH="1">
            <a:off x="8243828" y="3728604"/>
            <a:ext cx="184445" cy="17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74E446-5D34-EF33-7ED2-7D97452E1ED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9105059" y="2131713"/>
            <a:ext cx="251661" cy="2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1589F9E-BEF6-A228-4D62-CF3AAB747E76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9356720" y="2665030"/>
            <a:ext cx="98693" cy="20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32F9866-658A-858B-70BA-9345CCA3FEC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455413" y="3169110"/>
            <a:ext cx="81173" cy="1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EA55416-D801-7BD4-5F85-CABAA6937F77}"/>
              </a:ext>
            </a:extLst>
          </p:cNvPr>
          <p:cNvCxnSpPr>
            <a:cxnSpLocks/>
            <a:stCxn id="36" idx="4"/>
            <a:endCxn id="49" idx="0"/>
          </p:cNvCxnSpPr>
          <p:nvPr/>
        </p:nvCxnSpPr>
        <p:spPr>
          <a:xfrm>
            <a:off x="9356720" y="2665030"/>
            <a:ext cx="1370356" cy="2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A03F66-A6FC-30DC-8DE7-15D7847936B1}"/>
              </a:ext>
            </a:extLst>
          </p:cNvPr>
          <p:cNvCxnSpPr>
            <a:cxnSpLocks/>
            <a:stCxn id="49" idx="2"/>
            <a:endCxn id="280" idx="0"/>
          </p:cNvCxnSpPr>
          <p:nvPr/>
        </p:nvCxnSpPr>
        <p:spPr>
          <a:xfrm flipH="1">
            <a:off x="10703338" y="3175944"/>
            <a:ext cx="23738" cy="4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145550" y="93644"/>
            <a:ext cx="160332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shoL</a:t>
            </a:r>
            <a:r>
              <a:rPr lang="en-US" sz="1350" dirty="0"/>
              <a:t>: left shoulder</a:t>
            </a:r>
          </a:p>
          <a:p>
            <a:r>
              <a:rPr lang="en-US" sz="1350" dirty="0" err="1"/>
              <a:t>shoR</a:t>
            </a:r>
            <a:r>
              <a:rPr lang="en-US" sz="1350" dirty="0"/>
              <a:t>: right shoulder</a:t>
            </a:r>
          </a:p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  <a:p>
            <a:r>
              <a:rPr lang="en-US" sz="1350" dirty="0" err="1"/>
              <a:t>PelvisL</a:t>
            </a:r>
            <a:r>
              <a:rPr lang="en-US" sz="1350" dirty="0"/>
              <a:t>: left pelvis</a:t>
            </a:r>
          </a:p>
          <a:p>
            <a:r>
              <a:rPr lang="en-US" sz="1350" dirty="0" err="1"/>
              <a:t>PelvisR</a:t>
            </a:r>
            <a:r>
              <a:rPr lang="en-US" sz="1350" dirty="0"/>
              <a:t>: right pelvis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A9EFD6C-5548-07C8-5EC4-E68136BAED4A}"/>
              </a:ext>
            </a:extLst>
          </p:cNvPr>
          <p:cNvSpPr/>
          <p:nvPr/>
        </p:nvSpPr>
        <p:spPr>
          <a:xfrm>
            <a:off x="2268171" y="3603698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ElbowL</a:t>
            </a:r>
            <a:endParaRPr lang="en-US" sz="135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F463324-3494-29AA-43D0-C9D334AA1904}"/>
              </a:ext>
            </a:extLst>
          </p:cNvPr>
          <p:cNvCxnSpPr>
            <a:cxnSpLocks/>
            <a:stCxn id="12" idx="4"/>
            <a:endCxn id="247" idx="0"/>
          </p:cNvCxnSpPr>
          <p:nvPr/>
        </p:nvCxnSpPr>
        <p:spPr>
          <a:xfrm flipH="1">
            <a:off x="2968497" y="2699488"/>
            <a:ext cx="210359" cy="3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F6654C-3AB1-024B-189A-3A1280623202}"/>
              </a:ext>
            </a:extLst>
          </p:cNvPr>
          <p:cNvSpPr/>
          <p:nvPr/>
        </p:nvSpPr>
        <p:spPr>
          <a:xfrm>
            <a:off x="4658580" y="3580414"/>
            <a:ext cx="104836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ElbowR</a:t>
            </a:r>
            <a:endParaRPr lang="en-US" sz="135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3A158FF-A06E-7B93-413B-6FA22855E865}"/>
              </a:ext>
            </a:extLst>
          </p:cNvPr>
          <p:cNvCxnSpPr>
            <a:cxnSpLocks/>
            <a:stCxn id="13" idx="4"/>
            <a:endCxn id="258" idx="0"/>
          </p:cNvCxnSpPr>
          <p:nvPr/>
        </p:nvCxnSpPr>
        <p:spPr>
          <a:xfrm>
            <a:off x="4433670" y="2646686"/>
            <a:ext cx="405195" cy="3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iangle 213">
            <a:extLst>
              <a:ext uri="{FF2B5EF4-FFF2-40B4-BE49-F238E27FC236}">
                <a16:creationId xmlns:a16="http://schemas.microsoft.com/office/drawing/2014/main" id="{E6388FD7-E2DE-54E0-0F78-AD82E6FE3457}"/>
              </a:ext>
            </a:extLst>
          </p:cNvPr>
          <p:cNvSpPr/>
          <p:nvPr/>
        </p:nvSpPr>
        <p:spPr>
          <a:xfrm>
            <a:off x="4814837" y="2253992"/>
            <a:ext cx="13148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62282C0-04C0-562A-734D-C02BC12880B7}"/>
              </a:ext>
            </a:extLst>
          </p:cNvPr>
          <p:cNvSpPr txBox="1"/>
          <p:nvPr/>
        </p:nvSpPr>
        <p:spPr>
          <a:xfrm>
            <a:off x="5223795" y="2694950"/>
            <a:ext cx="806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neck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AF9747E-6CF4-C4B2-3F98-1E3CC6BCD436}"/>
              </a:ext>
            </a:extLst>
          </p:cNvPr>
          <p:cNvSpPr/>
          <p:nvPr/>
        </p:nvSpPr>
        <p:spPr>
          <a:xfrm>
            <a:off x="7983086" y="3425460"/>
            <a:ext cx="890373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KneeL</a:t>
            </a:r>
            <a:endParaRPr lang="en-US" sz="135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8ADCC3B-82C1-9519-AFF6-AEAE5F1D4674}"/>
              </a:ext>
            </a:extLst>
          </p:cNvPr>
          <p:cNvCxnSpPr>
            <a:cxnSpLocks/>
            <a:stCxn id="263" idx="2"/>
            <a:endCxn id="232" idx="0"/>
          </p:cNvCxnSpPr>
          <p:nvPr/>
        </p:nvCxnSpPr>
        <p:spPr>
          <a:xfrm>
            <a:off x="8389134" y="3176983"/>
            <a:ext cx="39139" cy="24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6AB428F-4450-62EA-60AE-5F4AD3FD7AA7}"/>
              </a:ext>
            </a:extLst>
          </p:cNvPr>
          <p:cNvSpPr/>
          <p:nvPr/>
        </p:nvSpPr>
        <p:spPr>
          <a:xfrm>
            <a:off x="2655414" y="3062034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DC0C14D-0475-EAFB-C20D-26808CB58D21}"/>
              </a:ext>
            </a:extLst>
          </p:cNvPr>
          <p:cNvCxnSpPr>
            <a:cxnSpLocks/>
            <a:stCxn id="247" idx="2"/>
            <a:endCxn id="186" idx="0"/>
          </p:cNvCxnSpPr>
          <p:nvPr/>
        </p:nvCxnSpPr>
        <p:spPr>
          <a:xfrm flipH="1">
            <a:off x="2934912" y="3365178"/>
            <a:ext cx="33585" cy="23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2D11F62-8F1E-340F-C32B-796CFB93A25F}"/>
              </a:ext>
            </a:extLst>
          </p:cNvPr>
          <p:cNvSpPr/>
          <p:nvPr/>
        </p:nvSpPr>
        <p:spPr>
          <a:xfrm>
            <a:off x="4525782" y="2968811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030E0EE-F375-F567-19BF-340D5A1B4B8B}"/>
              </a:ext>
            </a:extLst>
          </p:cNvPr>
          <p:cNvCxnSpPr>
            <a:cxnSpLocks/>
            <a:stCxn id="258" idx="2"/>
            <a:endCxn id="197" idx="0"/>
          </p:cNvCxnSpPr>
          <p:nvPr/>
        </p:nvCxnSpPr>
        <p:spPr>
          <a:xfrm>
            <a:off x="4838865" y="3271955"/>
            <a:ext cx="343895" cy="30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5217EA1-9894-84D1-B7B6-CF8395EC77C5}"/>
              </a:ext>
            </a:extLst>
          </p:cNvPr>
          <p:cNvSpPr/>
          <p:nvPr/>
        </p:nvSpPr>
        <p:spPr>
          <a:xfrm>
            <a:off x="8076051" y="287383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88C9BA1-9614-BBE8-C696-28D137286456}"/>
              </a:ext>
            </a:extLst>
          </p:cNvPr>
          <p:cNvCxnSpPr>
            <a:cxnSpLocks/>
            <a:stCxn id="35" idx="4"/>
            <a:endCxn id="263" idx="0"/>
          </p:cNvCxnSpPr>
          <p:nvPr/>
        </p:nvCxnSpPr>
        <p:spPr>
          <a:xfrm>
            <a:off x="7595527" y="2601075"/>
            <a:ext cx="793607" cy="27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210E721B-E777-498D-0688-1150B7A96076}"/>
              </a:ext>
            </a:extLst>
          </p:cNvPr>
          <p:cNvSpPr/>
          <p:nvPr/>
        </p:nvSpPr>
        <p:spPr>
          <a:xfrm>
            <a:off x="10258151" y="3615380"/>
            <a:ext cx="890373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KneeL</a:t>
            </a:r>
            <a:endParaRPr lang="en-US" sz="135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E74083B-CBBF-F90D-8FF1-45166D3C11C4}"/>
              </a:ext>
            </a:extLst>
          </p:cNvPr>
          <p:cNvCxnSpPr>
            <a:cxnSpLocks/>
            <a:stCxn id="280" idx="4"/>
            <a:endCxn id="50" idx="0"/>
          </p:cNvCxnSpPr>
          <p:nvPr/>
        </p:nvCxnSpPr>
        <p:spPr>
          <a:xfrm flipH="1">
            <a:off x="10679600" y="3918524"/>
            <a:ext cx="23738" cy="53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155360" y="414878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356629" y="8541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211268" y="1301193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5339233" y="1781867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3422375" y="2309622"/>
            <a:ext cx="1231061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46497-1E9B-40F3-7B6C-71A61EC77C95}"/>
              </a:ext>
            </a:extLst>
          </p:cNvPr>
          <p:cNvSpPr/>
          <p:nvPr/>
        </p:nvSpPr>
        <p:spPr>
          <a:xfrm>
            <a:off x="7818335" y="433591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7AF025-D91E-F686-D977-24A9CFA1E6F1}"/>
              </a:ext>
            </a:extLst>
          </p:cNvPr>
          <p:cNvSpPr/>
          <p:nvPr/>
        </p:nvSpPr>
        <p:spPr>
          <a:xfrm>
            <a:off x="7814338" y="4847633"/>
            <a:ext cx="1006707" cy="454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Finger joints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72677-0823-591B-EC67-71D5D9792A41}"/>
              </a:ext>
            </a:extLst>
          </p:cNvPr>
          <p:cNvSpPr/>
          <p:nvPr/>
        </p:nvSpPr>
        <p:spPr>
          <a:xfrm>
            <a:off x="5802796" y="2185164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C966B-9639-F4F5-9559-DC54600B4646}"/>
              </a:ext>
            </a:extLst>
          </p:cNvPr>
          <p:cNvSpPr/>
          <p:nvPr/>
        </p:nvSpPr>
        <p:spPr>
          <a:xfrm>
            <a:off x="7378445" y="55616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5D6EED-FDBD-217C-B132-2C5AD005B4F3}"/>
              </a:ext>
            </a:extLst>
          </p:cNvPr>
          <p:cNvSpPr/>
          <p:nvPr/>
        </p:nvSpPr>
        <p:spPr>
          <a:xfrm>
            <a:off x="4508222" y="3042630"/>
            <a:ext cx="1161487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ADB2C1E-2938-B768-7385-AD95429862DA}"/>
              </a:ext>
            </a:extLst>
          </p:cNvPr>
          <p:cNvSpPr/>
          <p:nvPr/>
        </p:nvSpPr>
        <p:spPr>
          <a:xfrm>
            <a:off x="6896688" y="6034139"/>
            <a:ext cx="1423697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D6F44-5758-33B0-D90D-17941703ABB8}"/>
              </a:ext>
            </a:extLst>
          </p:cNvPr>
          <p:cNvSpPr txBox="1"/>
          <p:nvPr/>
        </p:nvSpPr>
        <p:spPr>
          <a:xfrm>
            <a:off x="3554737" y="2787292"/>
            <a:ext cx="1098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foundation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9D093-50BF-F459-508F-B4D19EDD27BC}"/>
              </a:ext>
            </a:extLst>
          </p:cNvPr>
          <p:cNvSpPr txBox="1"/>
          <p:nvPr/>
        </p:nvSpPr>
        <p:spPr>
          <a:xfrm>
            <a:off x="4602532" y="3425471"/>
            <a:ext cx="15133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arm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66DCA-58F9-C0E0-5565-1B168D09A6D7}"/>
              </a:ext>
            </a:extLst>
          </p:cNvPr>
          <p:cNvSpPr txBox="1"/>
          <p:nvPr/>
        </p:nvSpPr>
        <p:spPr>
          <a:xfrm>
            <a:off x="7136720" y="6506675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 finger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98205-40A5-E3DA-6B40-2E8D5E830022}"/>
              </a:ext>
            </a:extLst>
          </p:cNvPr>
          <p:cNvSpPr/>
          <p:nvPr/>
        </p:nvSpPr>
        <p:spPr>
          <a:xfrm>
            <a:off x="6462504" y="3163982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AA3D1-BB39-6DA7-EEAB-2544611FBE82}"/>
              </a:ext>
            </a:extLst>
          </p:cNvPr>
          <p:cNvSpPr/>
          <p:nvPr/>
        </p:nvSpPr>
        <p:spPr>
          <a:xfrm>
            <a:off x="8821045" y="560130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A3CEEE8-D022-5022-5F97-F3B82EF623DE}"/>
              </a:ext>
            </a:extLst>
          </p:cNvPr>
          <p:cNvSpPr/>
          <p:nvPr/>
        </p:nvSpPr>
        <p:spPr>
          <a:xfrm>
            <a:off x="6292466" y="4212923"/>
            <a:ext cx="1243418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AE538-ACAD-C264-AE56-662E470BE0DA}"/>
              </a:ext>
            </a:extLst>
          </p:cNvPr>
          <p:cNvSpPr txBox="1"/>
          <p:nvPr/>
        </p:nvSpPr>
        <p:spPr>
          <a:xfrm>
            <a:off x="6462504" y="4639062"/>
            <a:ext cx="14236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arm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BD1A930F-5894-6B37-ED5F-F75B51D1C12E}"/>
              </a:ext>
            </a:extLst>
          </p:cNvPr>
          <p:cNvSpPr/>
          <p:nvPr/>
        </p:nvSpPr>
        <p:spPr>
          <a:xfrm>
            <a:off x="8725910" y="6131778"/>
            <a:ext cx="1423697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D95B3-986E-93DC-A4CE-D7C3861B08A4}"/>
              </a:ext>
            </a:extLst>
          </p:cNvPr>
          <p:cNvSpPr txBox="1"/>
          <p:nvPr/>
        </p:nvSpPr>
        <p:spPr>
          <a:xfrm>
            <a:off x="9121871" y="6557918"/>
            <a:ext cx="986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 finger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69710" y="718022"/>
            <a:ext cx="0" cy="1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69711" y="1157344"/>
            <a:ext cx="1" cy="1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5669710" y="1604337"/>
            <a:ext cx="1" cy="1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2BC278-7067-A5A2-55E8-DA5C2F70F21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669710" y="1986862"/>
            <a:ext cx="446169" cy="19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F1B286-DA53-11C3-7203-F2621329651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037905" y="1986862"/>
            <a:ext cx="1631804" cy="32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801EE0-EF03-B814-4C97-0995D95CCA2B}"/>
              </a:ext>
            </a:extLst>
          </p:cNvPr>
          <p:cNvCxnSpPr>
            <a:cxnSpLocks/>
            <a:stCxn id="133" idx="4"/>
            <a:endCxn id="21" idx="0"/>
          </p:cNvCxnSpPr>
          <p:nvPr/>
        </p:nvCxnSpPr>
        <p:spPr>
          <a:xfrm>
            <a:off x="6347112" y="2989756"/>
            <a:ext cx="428474" cy="17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C4EB8B-5CF2-C68B-D8EC-7BAA05BC8F11}"/>
              </a:ext>
            </a:extLst>
          </p:cNvPr>
          <p:cNvCxnSpPr>
            <a:cxnSpLocks/>
            <a:stCxn id="14" idx="2"/>
            <a:endCxn id="133" idx="0"/>
          </p:cNvCxnSpPr>
          <p:nvPr/>
        </p:nvCxnSpPr>
        <p:spPr>
          <a:xfrm>
            <a:off x="6115878" y="2488309"/>
            <a:ext cx="231234" cy="19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8538BA-3422-B9DA-5EAA-DBB3AAE68BA7}"/>
              </a:ext>
            </a:extLst>
          </p:cNvPr>
          <p:cNvCxnSpPr>
            <a:cxnSpLocks/>
            <a:stCxn id="21" idx="2"/>
            <a:endCxn id="149" idx="0"/>
          </p:cNvCxnSpPr>
          <p:nvPr/>
        </p:nvCxnSpPr>
        <p:spPr>
          <a:xfrm>
            <a:off x="6775586" y="3467126"/>
            <a:ext cx="103614" cy="2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C2180F-B88E-3DAD-07B6-D81866DDD0E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131417" y="4639063"/>
            <a:ext cx="186274" cy="20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1B039D-6D1C-4851-8A50-8909506073DA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7691527" y="5302349"/>
            <a:ext cx="626164" cy="25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407BAF-6508-0DD7-CC79-6E7AE8595E9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608537" y="5864747"/>
            <a:ext cx="82991" cy="16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E1BEF89-5900-6ACF-0B51-254300F3C8AB}"/>
              </a:ext>
            </a:extLst>
          </p:cNvPr>
          <p:cNvCxnSpPr>
            <a:cxnSpLocks/>
            <a:stCxn id="13" idx="4"/>
            <a:endCxn id="22" idx="0"/>
          </p:cNvCxnSpPr>
          <p:nvPr/>
        </p:nvCxnSpPr>
        <p:spPr>
          <a:xfrm>
            <a:off x="8317691" y="5302350"/>
            <a:ext cx="816436" cy="29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9877-8D1D-FE9F-A3E6-7069A7D8F74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9134128" y="5904452"/>
            <a:ext cx="303631" cy="2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2090202" y="612096"/>
            <a:ext cx="96462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149EBE-298E-9864-F860-D3866C7DF749}"/>
              </a:ext>
            </a:extLst>
          </p:cNvPr>
          <p:cNvCxnSpPr>
            <a:cxnSpLocks/>
            <a:stCxn id="149" idx="4"/>
            <a:endCxn id="11" idx="0"/>
          </p:cNvCxnSpPr>
          <p:nvPr/>
        </p:nvCxnSpPr>
        <p:spPr>
          <a:xfrm>
            <a:off x="6879201" y="3979783"/>
            <a:ext cx="1252217" cy="35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BCE28AD8-1E04-F2CD-BDCF-5C2445FB27F5}"/>
              </a:ext>
            </a:extLst>
          </p:cNvPr>
          <p:cNvSpPr/>
          <p:nvPr/>
        </p:nvSpPr>
        <p:spPr>
          <a:xfrm>
            <a:off x="5680371" y="2686611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Shoulder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E23A6C-1854-771D-F9D4-999046FB6185}"/>
              </a:ext>
            </a:extLst>
          </p:cNvPr>
          <p:cNvCxnSpPr>
            <a:cxnSpLocks/>
            <a:stCxn id="133" idx="4"/>
            <a:endCxn id="16" idx="0"/>
          </p:cNvCxnSpPr>
          <p:nvPr/>
        </p:nvCxnSpPr>
        <p:spPr>
          <a:xfrm flipH="1">
            <a:off x="5088966" y="2989756"/>
            <a:ext cx="1258147" cy="5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B93B6D48-8508-9C36-490B-69AA97697DD2}"/>
              </a:ext>
            </a:extLst>
          </p:cNvPr>
          <p:cNvSpPr/>
          <p:nvPr/>
        </p:nvSpPr>
        <p:spPr>
          <a:xfrm>
            <a:off x="6212459" y="3676638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Elbow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6AC9133-D8ED-03D7-681A-6E8B37375E20}"/>
              </a:ext>
            </a:extLst>
          </p:cNvPr>
          <p:cNvCxnSpPr>
            <a:cxnSpLocks/>
            <a:stCxn id="149" idx="4"/>
            <a:endCxn id="23" idx="0"/>
          </p:cNvCxnSpPr>
          <p:nvPr/>
        </p:nvCxnSpPr>
        <p:spPr>
          <a:xfrm>
            <a:off x="6879201" y="3979783"/>
            <a:ext cx="34975" cy="2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6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119</Words>
  <Application>Microsoft Macintosh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Wang</dc:creator>
  <cp:lastModifiedBy>Yuchen Wang</cp:lastModifiedBy>
  <cp:revision>1</cp:revision>
  <dcterms:created xsi:type="dcterms:W3CDTF">2024-01-27T00:45:58Z</dcterms:created>
  <dcterms:modified xsi:type="dcterms:W3CDTF">2024-01-27T02:17:20Z</dcterms:modified>
</cp:coreProperties>
</file>