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8" r:id="rId3"/>
    <p:sldId id="260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>
      <p:cViewPr varScale="1">
        <p:scale>
          <a:sx n="127" d="100"/>
          <a:sy n="127" d="100"/>
        </p:scale>
        <p:origin x="5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51EDC-9319-D94D-94BE-5326558147E0}" type="datetimeFigureOut">
              <a:rPr lang="en-US" smtClean="0"/>
              <a:t>3/9/24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C5D0C-C033-8F43-99D0-6C3BC3CA4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110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51EDC-9319-D94D-94BE-5326558147E0}" type="datetimeFigureOut">
              <a:rPr lang="en-US" smtClean="0"/>
              <a:t>3/9/24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C5D0C-C033-8F43-99D0-6C3BC3CA4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074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51EDC-9319-D94D-94BE-5326558147E0}" type="datetimeFigureOut">
              <a:rPr lang="en-US" smtClean="0"/>
              <a:t>3/9/24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C5D0C-C033-8F43-99D0-6C3BC3CA4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71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51EDC-9319-D94D-94BE-5326558147E0}" type="datetimeFigureOut">
              <a:rPr lang="en-US" smtClean="0"/>
              <a:t>3/9/24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C5D0C-C033-8F43-99D0-6C3BC3CA4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873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51EDC-9319-D94D-94BE-5326558147E0}" type="datetimeFigureOut">
              <a:rPr lang="en-US" smtClean="0"/>
              <a:t>3/9/24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C5D0C-C033-8F43-99D0-6C3BC3CA4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708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51EDC-9319-D94D-94BE-5326558147E0}" type="datetimeFigureOut">
              <a:rPr lang="en-US" smtClean="0"/>
              <a:t>3/9/24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C5D0C-C033-8F43-99D0-6C3BC3CA4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319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51EDC-9319-D94D-94BE-5326558147E0}" type="datetimeFigureOut">
              <a:rPr lang="en-US" smtClean="0"/>
              <a:t>3/9/24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C5D0C-C033-8F43-99D0-6C3BC3CA4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649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51EDC-9319-D94D-94BE-5326558147E0}" type="datetimeFigureOut">
              <a:rPr lang="en-US" smtClean="0"/>
              <a:t>3/9/24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C5D0C-C033-8F43-99D0-6C3BC3CA4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40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51EDC-9319-D94D-94BE-5326558147E0}" type="datetimeFigureOut">
              <a:rPr lang="en-US" smtClean="0"/>
              <a:t>3/9/24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C5D0C-C033-8F43-99D0-6C3BC3CA4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027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51EDC-9319-D94D-94BE-5326558147E0}" type="datetimeFigureOut">
              <a:rPr lang="en-US" smtClean="0"/>
              <a:t>3/9/24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C5D0C-C033-8F43-99D0-6C3BC3CA4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935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51EDC-9319-D94D-94BE-5326558147E0}" type="datetimeFigureOut">
              <a:rPr lang="en-US" smtClean="0"/>
              <a:t>3/9/24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C5D0C-C033-8F43-99D0-6C3BC3CA4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640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B51EDC-9319-D94D-94BE-5326558147E0}" type="datetimeFigureOut">
              <a:rPr lang="en-US" smtClean="0"/>
              <a:t>3/9/24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C5D0C-C033-8F43-99D0-6C3BC3CA4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487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0BC7FE62-F776-1684-6362-1E788EB7A08F}"/>
              </a:ext>
            </a:extLst>
          </p:cNvPr>
          <p:cNvSpPr/>
          <p:nvPr/>
        </p:nvSpPr>
        <p:spPr>
          <a:xfrm>
            <a:off x="5302098" y="93644"/>
            <a:ext cx="1028700" cy="30314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CVV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73BC17E-BDA3-6CB6-E2E0-98A9C3F71059}"/>
              </a:ext>
            </a:extLst>
          </p:cNvPr>
          <p:cNvSpPr/>
          <p:nvPr/>
        </p:nvSpPr>
        <p:spPr>
          <a:xfrm>
            <a:off x="5548095" y="573337"/>
            <a:ext cx="626165" cy="303144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TS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2445966-01F3-44A5-44B7-F478DB515DE9}"/>
              </a:ext>
            </a:extLst>
          </p:cNvPr>
          <p:cNvSpPr/>
          <p:nvPr/>
        </p:nvSpPr>
        <p:spPr>
          <a:xfrm>
            <a:off x="5404922" y="1054378"/>
            <a:ext cx="916885" cy="30314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Heart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1F2FF56-AB13-4D83-1A8D-0F089DC0F8EC}"/>
              </a:ext>
            </a:extLst>
          </p:cNvPr>
          <p:cNvSpPr/>
          <p:nvPr/>
        </p:nvSpPr>
        <p:spPr>
          <a:xfrm>
            <a:off x="1886678" y="1640221"/>
            <a:ext cx="660953" cy="204995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SRT</a:t>
            </a:r>
          </a:p>
        </p:txBody>
      </p:sp>
      <p:sp>
        <p:nvSpPr>
          <p:cNvPr id="9" name="Triangle 8">
            <a:extLst>
              <a:ext uri="{FF2B5EF4-FFF2-40B4-BE49-F238E27FC236}">
                <a16:creationId xmlns:a16="http://schemas.microsoft.com/office/drawing/2014/main" id="{023FC880-A858-3629-335F-5FC5CBD56C3B}"/>
              </a:ext>
            </a:extLst>
          </p:cNvPr>
          <p:cNvSpPr/>
          <p:nvPr/>
        </p:nvSpPr>
        <p:spPr>
          <a:xfrm>
            <a:off x="1524945" y="1919509"/>
            <a:ext cx="1207436" cy="426140"/>
          </a:xfrm>
          <a:prstGeom prst="triangl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Cube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5312893-3EBA-DAF3-2550-AA92A946E5BE}"/>
              </a:ext>
            </a:extLst>
          </p:cNvPr>
          <p:cNvSpPr/>
          <p:nvPr/>
        </p:nvSpPr>
        <p:spPr>
          <a:xfrm>
            <a:off x="2921680" y="1835403"/>
            <a:ext cx="626165" cy="303144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5546497-1E9B-40F3-7B6C-71A61EC77C95}"/>
              </a:ext>
            </a:extLst>
          </p:cNvPr>
          <p:cNvSpPr/>
          <p:nvPr/>
        </p:nvSpPr>
        <p:spPr>
          <a:xfrm>
            <a:off x="3711840" y="1835403"/>
            <a:ext cx="626165" cy="303144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T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557168E-3F57-AB4C-3AEC-F878240D5B93}"/>
              </a:ext>
            </a:extLst>
          </p:cNvPr>
          <p:cNvSpPr/>
          <p:nvPr/>
        </p:nvSpPr>
        <p:spPr>
          <a:xfrm>
            <a:off x="2720413" y="2396344"/>
            <a:ext cx="916885" cy="30314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 err="1"/>
              <a:t>ShoL</a:t>
            </a:r>
            <a:endParaRPr lang="en-US" sz="1350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97AF025-D91E-F686-D977-24A9CFA1E6F1}"/>
              </a:ext>
            </a:extLst>
          </p:cNvPr>
          <p:cNvSpPr/>
          <p:nvPr/>
        </p:nvSpPr>
        <p:spPr>
          <a:xfrm>
            <a:off x="3975227" y="2343542"/>
            <a:ext cx="916885" cy="30314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 err="1"/>
              <a:t>ShoR</a:t>
            </a:r>
            <a:endParaRPr lang="en-US" sz="135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1372677-0823-591B-EC67-71D5D9792A41}"/>
              </a:ext>
            </a:extLst>
          </p:cNvPr>
          <p:cNvSpPr/>
          <p:nvPr/>
        </p:nvSpPr>
        <p:spPr>
          <a:xfrm>
            <a:off x="1435791" y="2988398"/>
            <a:ext cx="626165" cy="303144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SR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B5C966B-9639-F4F5-9559-DC54600B4646}"/>
              </a:ext>
            </a:extLst>
          </p:cNvPr>
          <p:cNvSpPr/>
          <p:nvPr/>
        </p:nvSpPr>
        <p:spPr>
          <a:xfrm>
            <a:off x="3727353" y="2922785"/>
            <a:ext cx="626165" cy="303144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SR</a:t>
            </a:r>
          </a:p>
        </p:txBody>
      </p:sp>
      <p:sp>
        <p:nvSpPr>
          <p:cNvPr id="16" name="Triangle 15">
            <a:extLst>
              <a:ext uri="{FF2B5EF4-FFF2-40B4-BE49-F238E27FC236}">
                <a16:creationId xmlns:a16="http://schemas.microsoft.com/office/drawing/2014/main" id="{E95D6EED-FDBD-217C-B132-2C5AD005B4F3}"/>
              </a:ext>
            </a:extLst>
          </p:cNvPr>
          <p:cNvSpPr/>
          <p:nvPr/>
        </p:nvSpPr>
        <p:spPr>
          <a:xfrm>
            <a:off x="914187" y="3340044"/>
            <a:ext cx="1302968" cy="426140"/>
          </a:xfrm>
          <a:prstGeom prst="triangl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Cube</a:t>
            </a:r>
          </a:p>
        </p:txBody>
      </p:sp>
      <p:sp>
        <p:nvSpPr>
          <p:cNvPr id="17" name="Triangle 16">
            <a:extLst>
              <a:ext uri="{FF2B5EF4-FFF2-40B4-BE49-F238E27FC236}">
                <a16:creationId xmlns:a16="http://schemas.microsoft.com/office/drawing/2014/main" id="{5ADB2C1E-2938-B768-7385-AD95429862DA}"/>
              </a:ext>
            </a:extLst>
          </p:cNvPr>
          <p:cNvSpPr/>
          <p:nvPr/>
        </p:nvSpPr>
        <p:spPr>
          <a:xfrm>
            <a:off x="3512860" y="3488831"/>
            <a:ext cx="1194363" cy="426140"/>
          </a:xfrm>
          <a:prstGeom prst="triangl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Cube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8BD6F44-5758-33B0-D90D-17941703ABB8}"/>
              </a:ext>
            </a:extLst>
          </p:cNvPr>
          <p:cNvSpPr txBox="1"/>
          <p:nvPr/>
        </p:nvSpPr>
        <p:spPr>
          <a:xfrm>
            <a:off x="1842280" y="2384553"/>
            <a:ext cx="77139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body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5B9D093-50BF-F459-508F-B4D19EDD27BC}"/>
              </a:ext>
            </a:extLst>
          </p:cNvPr>
          <p:cNvSpPr txBox="1"/>
          <p:nvPr/>
        </p:nvSpPr>
        <p:spPr>
          <a:xfrm>
            <a:off x="1114886" y="3887797"/>
            <a:ext cx="135846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Upper </a:t>
            </a:r>
            <a:r>
              <a:rPr lang="en-US" sz="1350" dirty="0" err="1"/>
              <a:t>armL</a:t>
            </a:r>
            <a:endParaRPr lang="en-US" sz="135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E266DCA-58F9-C0E0-5565-1B168D09A6D7}"/>
              </a:ext>
            </a:extLst>
          </p:cNvPr>
          <p:cNvSpPr txBox="1"/>
          <p:nvPr/>
        </p:nvSpPr>
        <p:spPr>
          <a:xfrm>
            <a:off x="3592067" y="3836359"/>
            <a:ext cx="142112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Upper </a:t>
            </a:r>
            <a:r>
              <a:rPr lang="en-US" sz="1350" dirty="0" err="1"/>
              <a:t>armR</a:t>
            </a:r>
            <a:endParaRPr lang="en-US" sz="135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E398205-40A5-E3DA-6B40-2E8D5E830022}"/>
              </a:ext>
            </a:extLst>
          </p:cNvPr>
          <p:cNvSpPr/>
          <p:nvPr/>
        </p:nvSpPr>
        <p:spPr>
          <a:xfrm>
            <a:off x="2608597" y="4214949"/>
            <a:ext cx="626165" cy="303144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TSR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23AA3D1-BB39-6DA7-EEAB-2544611FBE82}"/>
              </a:ext>
            </a:extLst>
          </p:cNvPr>
          <p:cNvSpPr/>
          <p:nvPr/>
        </p:nvSpPr>
        <p:spPr>
          <a:xfrm>
            <a:off x="4778757" y="4147303"/>
            <a:ext cx="626165" cy="303144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TSR</a:t>
            </a:r>
          </a:p>
        </p:txBody>
      </p:sp>
      <p:sp>
        <p:nvSpPr>
          <p:cNvPr id="23" name="Triangle 22">
            <a:extLst>
              <a:ext uri="{FF2B5EF4-FFF2-40B4-BE49-F238E27FC236}">
                <a16:creationId xmlns:a16="http://schemas.microsoft.com/office/drawing/2014/main" id="{4A3CEEE8-D022-5022-5F97-F3B82EF623DE}"/>
              </a:ext>
            </a:extLst>
          </p:cNvPr>
          <p:cNvSpPr/>
          <p:nvPr/>
        </p:nvSpPr>
        <p:spPr>
          <a:xfrm>
            <a:off x="2358293" y="4713581"/>
            <a:ext cx="1333482" cy="426140"/>
          </a:xfrm>
          <a:prstGeom prst="triangl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Cube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F8AE538-ACAD-C264-AE56-662E470BE0DA}"/>
              </a:ext>
            </a:extLst>
          </p:cNvPr>
          <p:cNvSpPr txBox="1"/>
          <p:nvPr/>
        </p:nvSpPr>
        <p:spPr>
          <a:xfrm>
            <a:off x="2534315" y="5344948"/>
            <a:ext cx="124201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Lower </a:t>
            </a:r>
            <a:r>
              <a:rPr lang="en-US" sz="1350" dirty="0" err="1"/>
              <a:t>armL</a:t>
            </a:r>
            <a:endParaRPr lang="en-US" sz="1350" dirty="0"/>
          </a:p>
        </p:txBody>
      </p:sp>
      <p:sp>
        <p:nvSpPr>
          <p:cNvPr id="25" name="Triangle 24">
            <a:extLst>
              <a:ext uri="{FF2B5EF4-FFF2-40B4-BE49-F238E27FC236}">
                <a16:creationId xmlns:a16="http://schemas.microsoft.com/office/drawing/2014/main" id="{BD1A930F-5894-6B37-ED5F-F75B51D1C12E}"/>
              </a:ext>
            </a:extLst>
          </p:cNvPr>
          <p:cNvSpPr/>
          <p:nvPr/>
        </p:nvSpPr>
        <p:spPr>
          <a:xfrm>
            <a:off x="4476809" y="4745728"/>
            <a:ext cx="1333482" cy="426140"/>
          </a:xfrm>
          <a:prstGeom prst="triangl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Cube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F7D95B3-986E-93DC-A4CE-D7C3861B08A4}"/>
              </a:ext>
            </a:extLst>
          </p:cNvPr>
          <p:cNvSpPr txBox="1"/>
          <p:nvPr/>
        </p:nvSpPr>
        <p:spPr>
          <a:xfrm>
            <a:off x="4516049" y="5418358"/>
            <a:ext cx="170385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Lower </a:t>
            </a:r>
            <a:r>
              <a:rPr lang="en-US" sz="1350" dirty="0" err="1"/>
              <a:t>armR</a:t>
            </a:r>
            <a:endParaRPr lang="en-US" sz="135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EE090A4-7C85-0E55-7FB7-145FA0B96336}"/>
              </a:ext>
            </a:extLst>
          </p:cNvPr>
          <p:cNvSpPr/>
          <p:nvPr/>
        </p:nvSpPr>
        <p:spPr>
          <a:xfrm>
            <a:off x="4989018" y="1835403"/>
            <a:ext cx="626165" cy="303144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TSR</a:t>
            </a:r>
          </a:p>
        </p:txBody>
      </p:sp>
      <p:sp>
        <p:nvSpPr>
          <p:cNvPr id="30" name="Triangle 29">
            <a:extLst>
              <a:ext uri="{FF2B5EF4-FFF2-40B4-BE49-F238E27FC236}">
                <a16:creationId xmlns:a16="http://schemas.microsoft.com/office/drawing/2014/main" id="{DB6BDE08-4FCF-ACDB-2940-D735DB1092F8}"/>
              </a:ext>
            </a:extLst>
          </p:cNvPr>
          <p:cNvSpPr/>
          <p:nvPr/>
        </p:nvSpPr>
        <p:spPr>
          <a:xfrm>
            <a:off x="5810291" y="2631921"/>
            <a:ext cx="1314896" cy="426140"/>
          </a:xfrm>
          <a:prstGeom prst="triangl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Cube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C1D7E8E-4F65-E258-FC7C-4DC16699D7B5}"/>
              </a:ext>
            </a:extLst>
          </p:cNvPr>
          <p:cNvSpPr txBox="1"/>
          <p:nvPr/>
        </p:nvSpPr>
        <p:spPr>
          <a:xfrm>
            <a:off x="6136782" y="3125378"/>
            <a:ext cx="80681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head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2B9091A-7509-C24C-8A26-C0388D78BE14}"/>
              </a:ext>
            </a:extLst>
          </p:cNvPr>
          <p:cNvSpPr/>
          <p:nvPr/>
        </p:nvSpPr>
        <p:spPr>
          <a:xfrm>
            <a:off x="6108329" y="1986975"/>
            <a:ext cx="626165" cy="303144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TSR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F8E8775-50D9-99F6-8594-F9E94E349CB8}"/>
              </a:ext>
            </a:extLst>
          </p:cNvPr>
          <p:cNvSpPr/>
          <p:nvPr/>
        </p:nvSpPr>
        <p:spPr>
          <a:xfrm>
            <a:off x="7562937" y="1844007"/>
            <a:ext cx="626165" cy="303144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T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6EF8808-508C-C749-918A-F1C3E7707091}"/>
              </a:ext>
            </a:extLst>
          </p:cNvPr>
          <p:cNvSpPr/>
          <p:nvPr/>
        </p:nvSpPr>
        <p:spPr>
          <a:xfrm>
            <a:off x="8791976" y="1828569"/>
            <a:ext cx="626165" cy="303144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T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6690011B-137A-54BB-E95A-AEC70826D941}"/>
              </a:ext>
            </a:extLst>
          </p:cNvPr>
          <p:cNvSpPr/>
          <p:nvPr/>
        </p:nvSpPr>
        <p:spPr>
          <a:xfrm>
            <a:off x="7056144" y="2297931"/>
            <a:ext cx="1078766" cy="30314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 err="1"/>
              <a:t>PelvisL</a:t>
            </a:r>
            <a:endParaRPr lang="en-US" sz="1350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E5989FE-7088-77F4-88C7-5041AF4DD368}"/>
              </a:ext>
            </a:extLst>
          </p:cNvPr>
          <p:cNvSpPr/>
          <p:nvPr/>
        </p:nvSpPr>
        <p:spPr>
          <a:xfrm>
            <a:off x="8711222" y="2361886"/>
            <a:ext cx="1290996" cy="30314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 err="1"/>
              <a:t>PelvisR</a:t>
            </a:r>
            <a:endParaRPr lang="en-US" sz="135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112399F-5F42-F658-C92C-25CE696E395E}"/>
              </a:ext>
            </a:extLst>
          </p:cNvPr>
          <p:cNvSpPr/>
          <p:nvPr/>
        </p:nvSpPr>
        <p:spPr>
          <a:xfrm>
            <a:off x="9142330" y="2865966"/>
            <a:ext cx="626165" cy="303144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SR</a:t>
            </a:r>
          </a:p>
        </p:txBody>
      </p:sp>
      <p:sp>
        <p:nvSpPr>
          <p:cNvPr id="38" name="Triangle 37">
            <a:extLst>
              <a:ext uri="{FF2B5EF4-FFF2-40B4-BE49-F238E27FC236}">
                <a16:creationId xmlns:a16="http://schemas.microsoft.com/office/drawing/2014/main" id="{D4703732-F38C-0B67-5520-6CD35B6A80B8}"/>
              </a:ext>
            </a:extLst>
          </p:cNvPr>
          <p:cNvSpPr/>
          <p:nvPr/>
        </p:nvSpPr>
        <p:spPr>
          <a:xfrm>
            <a:off x="8891088" y="3288767"/>
            <a:ext cx="1290996" cy="426140"/>
          </a:xfrm>
          <a:prstGeom prst="triangl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Cube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21D1C20-85BC-06D0-981B-6572320197B8}"/>
              </a:ext>
            </a:extLst>
          </p:cNvPr>
          <p:cNvSpPr txBox="1"/>
          <p:nvPr/>
        </p:nvSpPr>
        <p:spPr>
          <a:xfrm>
            <a:off x="9031126" y="3792847"/>
            <a:ext cx="99330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Upper </a:t>
            </a:r>
            <a:r>
              <a:rPr lang="en-US" sz="1350" dirty="0" err="1"/>
              <a:t>legR</a:t>
            </a:r>
            <a:endParaRPr lang="en-US" sz="1350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92A359D-1583-A999-77AF-F55A43ACC023}"/>
              </a:ext>
            </a:extLst>
          </p:cNvPr>
          <p:cNvSpPr/>
          <p:nvPr/>
        </p:nvSpPr>
        <p:spPr>
          <a:xfrm>
            <a:off x="7930745" y="3902950"/>
            <a:ext cx="626165" cy="303144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TSR</a:t>
            </a:r>
          </a:p>
        </p:txBody>
      </p:sp>
      <p:sp>
        <p:nvSpPr>
          <p:cNvPr id="41" name="Triangle 40">
            <a:extLst>
              <a:ext uri="{FF2B5EF4-FFF2-40B4-BE49-F238E27FC236}">
                <a16:creationId xmlns:a16="http://schemas.microsoft.com/office/drawing/2014/main" id="{76E1A160-CF08-466B-3D5B-F9156F5E1849}"/>
              </a:ext>
            </a:extLst>
          </p:cNvPr>
          <p:cNvSpPr/>
          <p:nvPr/>
        </p:nvSpPr>
        <p:spPr>
          <a:xfrm>
            <a:off x="7618853" y="4305024"/>
            <a:ext cx="1333482" cy="426140"/>
          </a:xfrm>
          <a:prstGeom prst="triangl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Cube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F990275-72A5-35D2-F037-9D4410CADBB2}"/>
              </a:ext>
            </a:extLst>
          </p:cNvPr>
          <p:cNvSpPr txBox="1"/>
          <p:nvPr/>
        </p:nvSpPr>
        <p:spPr>
          <a:xfrm>
            <a:off x="7885529" y="4795495"/>
            <a:ext cx="96584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Lower </a:t>
            </a:r>
            <a:r>
              <a:rPr lang="en-US" sz="1350" dirty="0" err="1"/>
              <a:t>legL</a:t>
            </a:r>
            <a:endParaRPr lang="en-US" sz="1350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A2DE15E-494E-0E85-FE19-C82539717D31}"/>
              </a:ext>
            </a:extLst>
          </p:cNvPr>
          <p:cNvSpPr/>
          <p:nvPr/>
        </p:nvSpPr>
        <p:spPr>
          <a:xfrm>
            <a:off x="7324710" y="2872800"/>
            <a:ext cx="626165" cy="303144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SR</a:t>
            </a:r>
          </a:p>
        </p:txBody>
      </p:sp>
      <p:sp>
        <p:nvSpPr>
          <p:cNvPr id="44" name="Triangle 43">
            <a:extLst>
              <a:ext uri="{FF2B5EF4-FFF2-40B4-BE49-F238E27FC236}">
                <a16:creationId xmlns:a16="http://schemas.microsoft.com/office/drawing/2014/main" id="{7E6DD434-441C-1B43-BDA4-500294EAF798}"/>
              </a:ext>
            </a:extLst>
          </p:cNvPr>
          <p:cNvSpPr/>
          <p:nvPr/>
        </p:nvSpPr>
        <p:spPr>
          <a:xfrm>
            <a:off x="6100999" y="3341321"/>
            <a:ext cx="1314896" cy="426140"/>
          </a:xfrm>
          <a:prstGeom prst="triangl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Cube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F26DB85-11C0-B346-2A0E-E88AC862205B}"/>
              </a:ext>
            </a:extLst>
          </p:cNvPr>
          <p:cNvSpPr txBox="1"/>
          <p:nvPr/>
        </p:nvSpPr>
        <p:spPr>
          <a:xfrm>
            <a:off x="6262452" y="3798824"/>
            <a:ext cx="97286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Upper </a:t>
            </a:r>
            <a:r>
              <a:rPr lang="en-US" sz="1350" dirty="0" err="1"/>
              <a:t>legL</a:t>
            </a:r>
            <a:endParaRPr lang="en-US" sz="1350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AEC6E7D-EDFF-DCF9-36B6-7F1FE5F4747F}"/>
              </a:ext>
            </a:extLst>
          </p:cNvPr>
          <p:cNvSpPr/>
          <p:nvPr/>
        </p:nvSpPr>
        <p:spPr>
          <a:xfrm>
            <a:off x="10413993" y="2872800"/>
            <a:ext cx="626165" cy="303144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TSR</a:t>
            </a:r>
          </a:p>
        </p:txBody>
      </p:sp>
      <p:sp>
        <p:nvSpPr>
          <p:cNvPr id="50" name="Triangle 49">
            <a:extLst>
              <a:ext uri="{FF2B5EF4-FFF2-40B4-BE49-F238E27FC236}">
                <a16:creationId xmlns:a16="http://schemas.microsoft.com/office/drawing/2014/main" id="{145F9B5D-1973-3CC6-0896-52C9D0D62922}"/>
              </a:ext>
            </a:extLst>
          </p:cNvPr>
          <p:cNvSpPr/>
          <p:nvPr/>
        </p:nvSpPr>
        <p:spPr>
          <a:xfrm>
            <a:off x="10033742" y="4457487"/>
            <a:ext cx="1291716" cy="426140"/>
          </a:xfrm>
          <a:prstGeom prst="triangl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Cube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B6833F7-237A-CADD-43BF-AB0933283295}"/>
              </a:ext>
            </a:extLst>
          </p:cNvPr>
          <p:cNvSpPr txBox="1"/>
          <p:nvPr/>
        </p:nvSpPr>
        <p:spPr>
          <a:xfrm>
            <a:off x="10299906" y="4883627"/>
            <a:ext cx="99330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 err="1"/>
              <a:t>LowerlegR</a:t>
            </a:r>
            <a:endParaRPr lang="en-US" sz="1350" dirty="0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ABAB0DC-60A4-D33C-DA23-98456657597A}"/>
              </a:ext>
            </a:extLst>
          </p:cNvPr>
          <p:cNvCxnSpPr>
            <a:stCxn id="5" idx="4"/>
            <a:endCxn id="6" idx="0"/>
          </p:cNvCxnSpPr>
          <p:nvPr/>
        </p:nvCxnSpPr>
        <p:spPr>
          <a:xfrm>
            <a:off x="5816448" y="396788"/>
            <a:ext cx="44730" cy="176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732E159F-AC4B-CA06-31D9-C02D157BF544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5861178" y="876481"/>
            <a:ext cx="2187" cy="1778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BF21FB43-7D77-4303-873B-4ACEA6CE8C1B}"/>
              </a:ext>
            </a:extLst>
          </p:cNvPr>
          <p:cNvCxnSpPr>
            <a:cxnSpLocks/>
            <a:stCxn id="7" idx="4"/>
            <a:endCxn id="8" idx="0"/>
          </p:cNvCxnSpPr>
          <p:nvPr/>
        </p:nvCxnSpPr>
        <p:spPr>
          <a:xfrm flipH="1">
            <a:off x="2217155" y="1357522"/>
            <a:ext cx="3646210" cy="2826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DD2BC278-7067-A5A2-55E8-DA5C2F70F212}"/>
              </a:ext>
            </a:extLst>
          </p:cNvPr>
          <p:cNvCxnSpPr>
            <a:cxnSpLocks/>
            <a:stCxn id="7" idx="4"/>
            <a:endCxn id="10" idx="0"/>
          </p:cNvCxnSpPr>
          <p:nvPr/>
        </p:nvCxnSpPr>
        <p:spPr>
          <a:xfrm flipH="1">
            <a:off x="3234763" y="1357522"/>
            <a:ext cx="2628602" cy="477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141F48DE-1B04-7A9A-64B5-50DBDD47D8EE}"/>
              </a:ext>
            </a:extLst>
          </p:cNvPr>
          <p:cNvCxnSpPr>
            <a:cxnSpLocks/>
            <a:stCxn id="7" idx="4"/>
            <a:endCxn id="11" idx="0"/>
          </p:cNvCxnSpPr>
          <p:nvPr/>
        </p:nvCxnSpPr>
        <p:spPr>
          <a:xfrm flipH="1">
            <a:off x="4024923" y="1357522"/>
            <a:ext cx="1838442" cy="477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8F30522E-7C72-0DC3-BEC1-21B1F6408D9F}"/>
              </a:ext>
            </a:extLst>
          </p:cNvPr>
          <p:cNvCxnSpPr>
            <a:cxnSpLocks/>
            <a:stCxn id="7" idx="4"/>
            <a:endCxn id="27" idx="0"/>
          </p:cNvCxnSpPr>
          <p:nvPr/>
        </p:nvCxnSpPr>
        <p:spPr>
          <a:xfrm flipH="1">
            <a:off x="5302101" y="1357522"/>
            <a:ext cx="561264" cy="477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3B13C5D3-734C-A0F7-2FC2-17225D02A08E}"/>
              </a:ext>
            </a:extLst>
          </p:cNvPr>
          <p:cNvCxnSpPr>
            <a:cxnSpLocks/>
            <a:stCxn id="7" idx="4"/>
            <a:endCxn id="33" idx="0"/>
          </p:cNvCxnSpPr>
          <p:nvPr/>
        </p:nvCxnSpPr>
        <p:spPr>
          <a:xfrm>
            <a:off x="5863365" y="1357522"/>
            <a:ext cx="2012655" cy="486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835A3B1E-4221-74A3-309F-6159BF96A47D}"/>
              </a:ext>
            </a:extLst>
          </p:cNvPr>
          <p:cNvCxnSpPr>
            <a:cxnSpLocks/>
            <a:stCxn id="7" idx="4"/>
            <a:endCxn id="34" idx="0"/>
          </p:cNvCxnSpPr>
          <p:nvPr/>
        </p:nvCxnSpPr>
        <p:spPr>
          <a:xfrm>
            <a:off x="5863365" y="1357522"/>
            <a:ext cx="3241694" cy="471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B209AA08-CC48-733F-668F-DB9F6C429C66}"/>
              </a:ext>
            </a:extLst>
          </p:cNvPr>
          <p:cNvCxnSpPr>
            <a:cxnSpLocks/>
            <a:stCxn id="10" idx="2"/>
            <a:endCxn id="12" idx="0"/>
          </p:cNvCxnSpPr>
          <p:nvPr/>
        </p:nvCxnSpPr>
        <p:spPr>
          <a:xfrm flipH="1">
            <a:off x="3178856" y="2138547"/>
            <a:ext cx="55907" cy="257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C25D9C26-B92D-1DD2-AAA4-C43AB8C271DB}"/>
              </a:ext>
            </a:extLst>
          </p:cNvPr>
          <p:cNvCxnSpPr>
            <a:cxnSpLocks/>
            <a:stCxn id="12" idx="4"/>
            <a:endCxn id="14" idx="0"/>
          </p:cNvCxnSpPr>
          <p:nvPr/>
        </p:nvCxnSpPr>
        <p:spPr>
          <a:xfrm flipH="1">
            <a:off x="1748874" y="2699488"/>
            <a:ext cx="1429982" cy="288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9C801EE0-EF03-B814-4C97-0995D95CCA2B}"/>
              </a:ext>
            </a:extLst>
          </p:cNvPr>
          <p:cNvCxnSpPr>
            <a:cxnSpLocks/>
            <a:stCxn id="186" idx="4"/>
            <a:endCxn id="21" idx="0"/>
          </p:cNvCxnSpPr>
          <p:nvPr/>
        </p:nvCxnSpPr>
        <p:spPr>
          <a:xfrm flipH="1">
            <a:off x="2921680" y="3906842"/>
            <a:ext cx="13232" cy="3081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06C4EB8B-5CF2-C68B-D8EC-7BAA05BC8F11}"/>
              </a:ext>
            </a:extLst>
          </p:cNvPr>
          <p:cNvCxnSpPr>
            <a:cxnSpLocks/>
            <a:stCxn id="14" idx="2"/>
            <a:endCxn id="16" idx="0"/>
          </p:cNvCxnSpPr>
          <p:nvPr/>
        </p:nvCxnSpPr>
        <p:spPr>
          <a:xfrm flipH="1">
            <a:off x="1565671" y="3291542"/>
            <a:ext cx="183203" cy="485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468538BA-3422-B9DA-5EAA-DBB3AAE68BA7}"/>
              </a:ext>
            </a:extLst>
          </p:cNvPr>
          <p:cNvCxnSpPr>
            <a:cxnSpLocks/>
            <a:stCxn id="21" idx="2"/>
            <a:endCxn id="23" idx="0"/>
          </p:cNvCxnSpPr>
          <p:nvPr/>
        </p:nvCxnSpPr>
        <p:spPr>
          <a:xfrm>
            <a:off x="2921680" y="4518093"/>
            <a:ext cx="103354" cy="195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D8C2180F-B88E-3DAD-07B6-D81866DDD0E7}"/>
              </a:ext>
            </a:extLst>
          </p:cNvPr>
          <p:cNvCxnSpPr>
            <a:cxnSpLocks/>
            <a:stCxn id="11" idx="2"/>
            <a:endCxn id="13" idx="0"/>
          </p:cNvCxnSpPr>
          <p:nvPr/>
        </p:nvCxnSpPr>
        <p:spPr>
          <a:xfrm>
            <a:off x="4024923" y="2138547"/>
            <a:ext cx="408747" cy="2049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731B039D-6D1C-4851-8A50-8909506073DA}"/>
              </a:ext>
            </a:extLst>
          </p:cNvPr>
          <p:cNvCxnSpPr>
            <a:cxnSpLocks/>
            <a:stCxn id="13" idx="4"/>
            <a:endCxn id="15" idx="0"/>
          </p:cNvCxnSpPr>
          <p:nvPr/>
        </p:nvCxnSpPr>
        <p:spPr>
          <a:xfrm flipH="1">
            <a:off x="4040436" y="2646686"/>
            <a:ext cx="393234" cy="276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69407BAF-6508-0DD7-CC79-6E7AE8595E90}"/>
              </a:ext>
            </a:extLst>
          </p:cNvPr>
          <p:cNvCxnSpPr>
            <a:cxnSpLocks/>
            <a:stCxn id="15" idx="2"/>
            <a:endCxn id="17" idx="0"/>
          </p:cNvCxnSpPr>
          <p:nvPr/>
        </p:nvCxnSpPr>
        <p:spPr>
          <a:xfrm>
            <a:off x="4040436" y="3225929"/>
            <a:ext cx="69606" cy="262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F17F55EF-E998-03F6-E71B-2F24A5025FD3}"/>
              </a:ext>
            </a:extLst>
          </p:cNvPr>
          <p:cNvCxnSpPr>
            <a:cxnSpLocks/>
            <a:stCxn id="27" idx="2"/>
            <a:endCxn id="214" idx="0"/>
          </p:cNvCxnSpPr>
          <p:nvPr/>
        </p:nvCxnSpPr>
        <p:spPr>
          <a:xfrm>
            <a:off x="5302101" y="2138547"/>
            <a:ext cx="170184" cy="1154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F7575A14-F175-ED30-20E7-07A5BD03D6C0}"/>
              </a:ext>
            </a:extLst>
          </p:cNvPr>
          <p:cNvCxnSpPr>
            <a:cxnSpLocks/>
            <a:stCxn id="7" idx="4"/>
            <a:endCxn id="32" idx="0"/>
          </p:cNvCxnSpPr>
          <p:nvPr/>
        </p:nvCxnSpPr>
        <p:spPr>
          <a:xfrm>
            <a:off x="5863365" y="1357522"/>
            <a:ext cx="558047" cy="6294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EE1BEF89-5900-6ACF-0B51-254300F3C8AB}"/>
              </a:ext>
            </a:extLst>
          </p:cNvPr>
          <p:cNvCxnSpPr>
            <a:cxnSpLocks/>
            <a:stCxn id="197" idx="4"/>
            <a:endCxn id="22" idx="0"/>
          </p:cNvCxnSpPr>
          <p:nvPr/>
        </p:nvCxnSpPr>
        <p:spPr>
          <a:xfrm flipH="1">
            <a:off x="5091840" y="3883558"/>
            <a:ext cx="90920" cy="2637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0B219877-8D1D-FE9F-A3E6-7069A7D8F74E}"/>
              </a:ext>
            </a:extLst>
          </p:cNvPr>
          <p:cNvCxnSpPr>
            <a:cxnSpLocks/>
            <a:stCxn id="22" idx="2"/>
            <a:endCxn id="25" idx="0"/>
          </p:cNvCxnSpPr>
          <p:nvPr/>
        </p:nvCxnSpPr>
        <p:spPr>
          <a:xfrm>
            <a:off x="5091840" y="4450447"/>
            <a:ext cx="51710" cy="295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1FE5E9D4-3873-4325-61A9-92035A2AF18D}"/>
              </a:ext>
            </a:extLst>
          </p:cNvPr>
          <p:cNvCxnSpPr>
            <a:cxnSpLocks/>
            <a:stCxn id="32" idx="2"/>
            <a:endCxn id="30" idx="0"/>
          </p:cNvCxnSpPr>
          <p:nvPr/>
        </p:nvCxnSpPr>
        <p:spPr>
          <a:xfrm>
            <a:off x="6421412" y="2290119"/>
            <a:ext cx="46327" cy="341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CC69F3C6-6E7F-2B8E-2F17-B45834A8D512}"/>
              </a:ext>
            </a:extLst>
          </p:cNvPr>
          <p:cNvCxnSpPr>
            <a:cxnSpLocks/>
            <a:stCxn id="33" idx="2"/>
            <a:endCxn id="35" idx="0"/>
          </p:cNvCxnSpPr>
          <p:nvPr/>
        </p:nvCxnSpPr>
        <p:spPr>
          <a:xfrm flipH="1">
            <a:off x="7595527" y="2147151"/>
            <a:ext cx="280493" cy="150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76A628DE-2B33-8609-F35A-BFD4B505750C}"/>
              </a:ext>
            </a:extLst>
          </p:cNvPr>
          <p:cNvCxnSpPr>
            <a:cxnSpLocks/>
            <a:stCxn id="35" idx="4"/>
            <a:endCxn id="43" idx="0"/>
          </p:cNvCxnSpPr>
          <p:nvPr/>
        </p:nvCxnSpPr>
        <p:spPr>
          <a:xfrm>
            <a:off x="7595527" y="2601075"/>
            <a:ext cx="42266" cy="271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99E160C9-FAC2-6EBC-BBB8-3B0E52C79574}"/>
              </a:ext>
            </a:extLst>
          </p:cNvPr>
          <p:cNvCxnSpPr>
            <a:cxnSpLocks/>
            <a:stCxn id="43" idx="2"/>
            <a:endCxn id="44" idx="0"/>
          </p:cNvCxnSpPr>
          <p:nvPr/>
        </p:nvCxnSpPr>
        <p:spPr>
          <a:xfrm flipH="1">
            <a:off x="6758447" y="3175944"/>
            <a:ext cx="879346" cy="165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DA570C9E-6352-3731-912A-6D41658447F5}"/>
              </a:ext>
            </a:extLst>
          </p:cNvPr>
          <p:cNvCxnSpPr>
            <a:cxnSpLocks/>
            <a:stCxn id="40" idx="2"/>
            <a:endCxn id="41" idx="0"/>
          </p:cNvCxnSpPr>
          <p:nvPr/>
        </p:nvCxnSpPr>
        <p:spPr>
          <a:xfrm>
            <a:off x="8243828" y="4206094"/>
            <a:ext cx="41766" cy="98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F098F6EC-803D-68CB-A066-D6353DE87753}"/>
              </a:ext>
            </a:extLst>
          </p:cNvPr>
          <p:cNvCxnSpPr>
            <a:cxnSpLocks/>
            <a:stCxn id="232" idx="4"/>
            <a:endCxn id="40" idx="0"/>
          </p:cNvCxnSpPr>
          <p:nvPr/>
        </p:nvCxnSpPr>
        <p:spPr>
          <a:xfrm flipH="1">
            <a:off x="8243828" y="3728604"/>
            <a:ext cx="184445" cy="174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0F74E446-5D34-EF33-7ED2-7D97452E1ED1}"/>
              </a:ext>
            </a:extLst>
          </p:cNvPr>
          <p:cNvCxnSpPr>
            <a:cxnSpLocks/>
            <a:stCxn id="34" idx="2"/>
            <a:endCxn id="36" idx="0"/>
          </p:cNvCxnSpPr>
          <p:nvPr/>
        </p:nvCxnSpPr>
        <p:spPr>
          <a:xfrm>
            <a:off x="9105059" y="2131713"/>
            <a:ext cx="251661" cy="230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81589F9E-BEF6-A228-4D62-CF3AAB747E76}"/>
              </a:ext>
            </a:extLst>
          </p:cNvPr>
          <p:cNvCxnSpPr>
            <a:cxnSpLocks/>
            <a:stCxn id="36" idx="4"/>
            <a:endCxn id="37" idx="0"/>
          </p:cNvCxnSpPr>
          <p:nvPr/>
        </p:nvCxnSpPr>
        <p:spPr>
          <a:xfrm>
            <a:off x="9356720" y="2665030"/>
            <a:ext cx="98693" cy="2009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332F9866-658A-858B-70BA-9345CCA3FEC9}"/>
              </a:ext>
            </a:extLst>
          </p:cNvPr>
          <p:cNvCxnSpPr>
            <a:cxnSpLocks/>
            <a:stCxn id="37" idx="2"/>
            <a:endCxn id="38" idx="0"/>
          </p:cNvCxnSpPr>
          <p:nvPr/>
        </p:nvCxnSpPr>
        <p:spPr>
          <a:xfrm>
            <a:off x="9455413" y="3169110"/>
            <a:ext cx="81173" cy="119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DEA55416-D801-7BD4-5F85-CABAA6937F77}"/>
              </a:ext>
            </a:extLst>
          </p:cNvPr>
          <p:cNvCxnSpPr>
            <a:cxnSpLocks/>
            <a:stCxn id="36" idx="4"/>
            <a:endCxn id="49" idx="0"/>
          </p:cNvCxnSpPr>
          <p:nvPr/>
        </p:nvCxnSpPr>
        <p:spPr>
          <a:xfrm>
            <a:off x="9356720" y="2665030"/>
            <a:ext cx="1370356" cy="2077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04A03F66-A6FC-30DC-8DE7-15D7847936B1}"/>
              </a:ext>
            </a:extLst>
          </p:cNvPr>
          <p:cNvCxnSpPr>
            <a:cxnSpLocks/>
            <a:stCxn id="49" idx="2"/>
            <a:endCxn id="280" idx="0"/>
          </p:cNvCxnSpPr>
          <p:nvPr/>
        </p:nvCxnSpPr>
        <p:spPr>
          <a:xfrm flipH="1">
            <a:off x="10703338" y="3175944"/>
            <a:ext cx="23738" cy="439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extBox 175">
            <a:extLst>
              <a:ext uri="{FF2B5EF4-FFF2-40B4-BE49-F238E27FC236}">
                <a16:creationId xmlns:a16="http://schemas.microsoft.com/office/drawing/2014/main" id="{323F9C01-ECED-7B68-CFBA-953B00C02183}"/>
              </a:ext>
            </a:extLst>
          </p:cNvPr>
          <p:cNvSpPr txBox="1"/>
          <p:nvPr/>
        </p:nvSpPr>
        <p:spPr>
          <a:xfrm>
            <a:off x="145550" y="93644"/>
            <a:ext cx="1603324" cy="15465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 err="1"/>
              <a:t>shoL</a:t>
            </a:r>
            <a:r>
              <a:rPr lang="en-US" sz="1350" dirty="0"/>
              <a:t>: left shoulder</a:t>
            </a:r>
          </a:p>
          <a:p>
            <a:r>
              <a:rPr lang="en-US" sz="1350" dirty="0" err="1"/>
              <a:t>shoR</a:t>
            </a:r>
            <a:r>
              <a:rPr lang="en-US" sz="1350" dirty="0"/>
              <a:t>: right shoulder</a:t>
            </a:r>
          </a:p>
          <a:p>
            <a:r>
              <a:rPr lang="en-US" sz="1350" dirty="0"/>
              <a:t>T: translate</a:t>
            </a:r>
          </a:p>
          <a:p>
            <a:r>
              <a:rPr lang="en-US" sz="1350" dirty="0"/>
              <a:t>R: rotate</a:t>
            </a:r>
          </a:p>
          <a:p>
            <a:r>
              <a:rPr lang="en-US" sz="1350" dirty="0"/>
              <a:t>S: Scale</a:t>
            </a:r>
          </a:p>
          <a:p>
            <a:r>
              <a:rPr lang="en-US" sz="1350" dirty="0" err="1"/>
              <a:t>PelvisL</a:t>
            </a:r>
            <a:r>
              <a:rPr lang="en-US" sz="1350" dirty="0"/>
              <a:t>: left pelvis</a:t>
            </a:r>
          </a:p>
          <a:p>
            <a:r>
              <a:rPr lang="en-US" sz="1350" dirty="0" err="1"/>
              <a:t>PelvisR</a:t>
            </a:r>
            <a:r>
              <a:rPr lang="en-US" sz="1350" dirty="0"/>
              <a:t>: right pelvis</a:t>
            </a:r>
          </a:p>
        </p:txBody>
      </p:sp>
      <p:sp>
        <p:nvSpPr>
          <p:cNvPr id="186" name="Oval 185">
            <a:extLst>
              <a:ext uri="{FF2B5EF4-FFF2-40B4-BE49-F238E27FC236}">
                <a16:creationId xmlns:a16="http://schemas.microsoft.com/office/drawing/2014/main" id="{BA9EFD6C-5548-07C8-5EC4-E68136BAED4A}"/>
              </a:ext>
            </a:extLst>
          </p:cNvPr>
          <p:cNvSpPr/>
          <p:nvPr/>
        </p:nvSpPr>
        <p:spPr>
          <a:xfrm>
            <a:off x="2268171" y="3603698"/>
            <a:ext cx="1333482" cy="30314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 err="1"/>
              <a:t>ElbowL</a:t>
            </a:r>
            <a:endParaRPr lang="en-US" sz="1350" dirty="0"/>
          </a:p>
        </p:txBody>
      </p: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BF463324-3494-29AA-43D0-C9D334AA1904}"/>
              </a:ext>
            </a:extLst>
          </p:cNvPr>
          <p:cNvCxnSpPr>
            <a:cxnSpLocks/>
            <a:stCxn id="12" idx="4"/>
            <a:endCxn id="247" idx="0"/>
          </p:cNvCxnSpPr>
          <p:nvPr/>
        </p:nvCxnSpPr>
        <p:spPr>
          <a:xfrm flipH="1">
            <a:off x="2968497" y="2699488"/>
            <a:ext cx="210359" cy="362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Oval 196">
            <a:extLst>
              <a:ext uri="{FF2B5EF4-FFF2-40B4-BE49-F238E27FC236}">
                <a16:creationId xmlns:a16="http://schemas.microsoft.com/office/drawing/2014/main" id="{CAF6654C-3AB1-024B-189A-3A1280623202}"/>
              </a:ext>
            </a:extLst>
          </p:cNvPr>
          <p:cNvSpPr/>
          <p:nvPr/>
        </p:nvSpPr>
        <p:spPr>
          <a:xfrm>
            <a:off x="4658580" y="3580414"/>
            <a:ext cx="1048360" cy="30314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 err="1"/>
              <a:t>ElbowR</a:t>
            </a:r>
            <a:endParaRPr lang="en-US" sz="1350" dirty="0"/>
          </a:p>
        </p:txBody>
      </p: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13A158FF-A06E-7B93-413B-6FA22855E865}"/>
              </a:ext>
            </a:extLst>
          </p:cNvPr>
          <p:cNvCxnSpPr>
            <a:cxnSpLocks/>
            <a:stCxn id="13" idx="4"/>
            <a:endCxn id="258" idx="0"/>
          </p:cNvCxnSpPr>
          <p:nvPr/>
        </p:nvCxnSpPr>
        <p:spPr>
          <a:xfrm>
            <a:off x="4433670" y="2646686"/>
            <a:ext cx="405195" cy="3221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Triangle 213">
            <a:extLst>
              <a:ext uri="{FF2B5EF4-FFF2-40B4-BE49-F238E27FC236}">
                <a16:creationId xmlns:a16="http://schemas.microsoft.com/office/drawing/2014/main" id="{E6388FD7-E2DE-54E0-0F78-AD82E6FE3457}"/>
              </a:ext>
            </a:extLst>
          </p:cNvPr>
          <p:cNvSpPr/>
          <p:nvPr/>
        </p:nvSpPr>
        <p:spPr>
          <a:xfrm>
            <a:off x="4814837" y="2253992"/>
            <a:ext cx="1314896" cy="426140"/>
          </a:xfrm>
          <a:prstGeom prst="triangl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Cube</a:t>
            </a: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762282C0-04C0-562A-734D-C02BC12880B7}"/>
              </a:ext>
            </a:extLst>
          </p:cNvPr>
          <p:cNvSpPr txBox="1"/>
          <p:nvPr/>
        </p:nvSpPr>
        <p:spPr>
          <a:xfrm>
            <a:off x="5223795" y="2694950"/>
            <a:ext cx="80681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neck</a:t>
            </a:r>
          </a:p>
        </p:txBody>
      </p:sp>
      <p:sp>
        <p:nvSpPr>
          <p:cNvPr id="232" name="Oval 231">
            <a:extLst>
              <a:ext uri="{FF2B5EF4-FFF2-40B4-BE49-F238E27FC236}">
                <a16:creationId xmlns:a16="http://schemas.microsoft.com/office/drawing/2014/main" id="{4AF9747E-6CF4-C4B2-3F98-1E3CC6BCD436}"/>
              </a:ext>
            </a:extLst>
          </p:cNvPr>
          <p:cNvSpPr/>
          <p:nvPr/>
        </p:nvSpPr>
        <p:spPr>
          <a:xfrm>
            <a:off x="7983086" y="3425460"/>
            <a:ext cx="890373" cy="30314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 err="1"/>
              <a:t>KneeL</a:t>
            </a:r>
            <a:endParaRPr lang="en-US" sz="1350" dirty="0"/>
          </a:p>
        </p:txBody>
      </p:sp>
      <p:cxnSp>
        <p:nvCxnSpPr>
          <p:cNvPr id="238" name="Straight Arrow Connector 237">
            <a:extLst>
              <a:ext uri="{FF2B5EF4-FFF2-40B4-BE49-F238E27FC236}">
                <a16:creationId xmlns:a16="http://schemas.microsoft.com/office/drawing/2014/main" id="{68ADCC3B-82C1-9519-AFF6-AEAE5F1D4674}"/>
              </a:ext>
            </a:extLst>
          </p:cNvPr>
          <p:cNvCxnSpPr>
            <a:cxnSpLocks/>
            <a:stCxn id="263" idx="2"/>
            <a:endCxn id="232" idx="0"/>
          </p:cNvCxnSpPr>
          <p:nvPr/>
        </p:nvCxnSpPr>
        <p:spPr>
          <a:xfrm>
            <a:off x="8389134" y="3176983"/>
            <a:ext cx="39139" cy="248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Rectangle 246">
            <a:extLst>
              <a:ext uri="{FF2B5EF4-FFF2-40B4-BE49-F238E27FC236}">
                <a16:creationId xmlns:a16="http://schemas.microsoft.com/office/drawing/2014/main" id="{F6AB428F-4450-62EA-60AE-5F4AD3FD7AA7}"/>
              </a:ext>
            </a:extLst>
          </p:cNvPr>
          <p:cNvSpPr/>
          <p:nvPr/>
        </p:nvSpPr>
        <p:spPr>
          <a:xfrm>
            <a:off x="2655414" y="3062034"/>
            <a:ext cx="626165" cy="303144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TSR</a:t>
            </a:r>
          </a:p>
        </p:txBody>
      </p:sp>
      <p:cxnSp>
        <p:nvCxnSpPr>
          <p:cNvPr id="249" name="Straight Arrow Connector 248">
            <a:extLst>
              <a:ext uri="{FF2B5EF4-FFF2-40B4-BE49-F238E27FC236}">
                <a16:creationId xmlns:a16="http://schemas.microsoft.com/office/drawing/2014/main" id="{0DC0C14D-0475-EAFB-C20D-26808CB58D21}"/>
              </a:ext>
            </a:extLst>
          </p:cNvPr>
          <p:cNvCxnSpPr>
            <a:cxnSpLocks/>
            <a:stCxn id="247" idx="2"/>
            <a:endCxn id="186" idx="0"/>
          </p:cNvCxnSpPr>
          <p:nvPr/>
        </p:nvCxnSpPr>
        <p:spPr>
          <a:xfrm flipH="1">
            <a:off x="2934912" y="3365178"/>
            <a:ext cx="33585" cy="238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Rectangle 257">
            <a:extLst>
              <a:ext uri="{FF2B5EF4-FFF2-40B4-BE49-F238E27FC236}">
                <a16:creationId xmlns:a16="http://schemas.microsoft.com/office/drawing/2014/main" id="{F2D11F62-8F1E-340F-C32B-796CFB93A25F}"/>
              </a:ext>
            </a:extLst>
          </p:cNvPr>
          <p:cNvSpPr/>
          <p:nvPr/>
        </p:nvSpPr>
        <p:spPr>
          <a:xfrm>
            <a:off x="4525782" y="2968811"/>
            <a:ext cx="626165" cy="303144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TSR</a:t>
            </a:r>
          </a:p>
        </p:txBody>
      </p:sp>
      <p:cxnSp>
        <p:nvCxnSpPr>
          <p:cNvPr id="260" name="Straight Arrow Connector 259">
            <a:extLst>
              <a:ext uri="{FF2B5EF4-FFF2-40B4-BE49-F238E27FC236}">
                <a16:creationId xmlns:a16="http://schemas.microsoft.com/office/drawing/2014/main" id="{5030E0EE-F375-F567-19BF-340D5A1B4B8B}"/>
              </a:ext>
            </a:extLst>
          </p:cNvPr>
          <p:cNvCxnSpPr>
            <a:cxnSpLocks/>
            <a:stCxn id="258" idx="2"/>
            <a:endCxn id="197" idx="0"/>
          </p:cNvCxnSpPr>
          <p:nvPr/>
        </p:nvCxnSpPr>
        <p:spPr>
          <a:xfrm>
            <a:off x="4838865" y="3271955"/>
            <a:ext cx="343895" cy="3084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3" name="Rectangle 262">
            <a:extLst>
              <a:ext uri="{FF2B5EF4-FFF2-40B4-BE49-F238E27FC236}">
                <a16:creationId xmlns:a16="http://schemas.microsoft.com/office/drawing/2014/main" id="{95217EA1-9894-84D1-B7B6-CF8395EC77C5}"/>
              </a:ext>
            </a:extLst>
          </p:cNvPr>
          <p:cNvSpPr/>
          <p:nvPr/>
        </p:nvSpPr>
        <p:spPr>
          <a:xfrm>
            <a:off x="8076051" y="2873839"/>
            <a:ext cx="626165" cy="303144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TSR</a:t>
            </a:r>
          </a:p>
        </p:txBody>
      </p:sp>
      <p:cxnSp>
        <p:nvCxnSpPr>
          <p:cNvPr id="265" name="Straight Arrow Connector 264">
            <a:extLst>
              <a:ext uri="{FF2B5EF4-FFF2-40B4-BE49-F238E27FC236}">
                <a16:creationId xmlns:a16="http://schemas.microsoft.com/office/drawing/2014/main" id="{788C9BA1-9614-BBE8-C696-28D137286456}"/>
              </a:ext>
            </a:extLst>
          </p:cNvPr>
          <p:cNvCxnSpPr>
            <a:cxnSpLocks/>
            <a:stCxn id="35" idx="4"/>
            <a:endCxn id="263" idx="0"/>
          </p:cNvCxnSpPr>
          <p:nvPr/>
        </p:nvCxnSpPr>
        <p:spPr>
          <a:xfrm>
            <a:off x="7595527" y="2601075"/>
            <a:ext cx="793607" cy="272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" name="Oval 279">
            <a:extLst>
              <a:ext uri="{FF2B5EF4-FFF2-40B4-BE49-F238E27FC236}">
                <a16:creationId xmlns:a16="http://schemas.microsoft.com/office/drawing/2014/main" id="{210E721B-E777-498D-0688-1150B7A96076}"/>
              </a:ext>
            </a:extLst>
          </p:cNvPr>
          <p:cNvSpPr/>
          <p:nvPr/>
        </p:nvSpPr>
        <p:spPr>
          <a:xfrm>
            <a:off x="10258151" y="3615380"/>
            <a:ext cx="890373" cy="30314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 err="1"/>
              <a:t>KneeL</a:t>
            </a:r>
            <a:endParaRPr lang="en-US" sz="1350" dirty="0"/>
          </a:p>
        </p:txBody>
      </p:sp>
      <p:cxnSp>
        <p:nvCxnSpPr>
          <p:cNvPr id="287" name="Straight Arrow Connector 286">
            <a:extLst>
              <a:ext uri="{FF2B5EF4-FFF2-40B4-BE49-F238E27FC236}">
                <a16:creationId xmlns:a16="http://schemas.microsoft.com/office/drawing/2014/main" id="{DE74083B-CBBF-F90D-8FF1-45166D3C11C4}"/>
              </a:ext>
            </a:extLst>
          </p:cNvPr>
          <p:cNvCxnSpPr>
            <a:cxnSpLocks/>
            <a:stCxn id="280" idx="4"/>
            <a:endCxn id="50" idx="0"/>
          </p:cNvCxnSpPr>
          <p:nvPr/>
        </p:nvCxnSpPr>
        <p:spPr>
          <a:xfrm flipH="1">
            <a:off x="10679600" y="3918524"/>
            <a:ext cx="23738" cy="538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5946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0BC7FE62-F776-1684-6362-1E788EB7A08F}"/>
              </a:ext>
            </a:extLst>
          </p:cNvPr>
          <p:cNvSpPr/>
          <p:nvPr/>
        </p:nvSpPr>
        <p:spPr>
          <a:xfrm>
            <a:off x="5155360" y="414878"/>
            <a:ext cx="1028700" cy="30314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CVV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73BC17E-BDA3-6CB6-E2E0-98A9C3F71059}"/>
              </a:ext>
            </a:extLst>
          </p:cNvPr>
          <p:cNvSpPr/>
          <p:nvPr/>
        </p:nvSpPr>
        <p:spPr>
          <a:xfrm>
            <a:off x="5356629" y="854198"/>
            <a:ext cx="626165" cy="303144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TS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2445966-01F3-44A5-44B7-F478DB515DE9}"/>
              </a:ext>
            </a:extLst>
          </p:cNvPr>
          <p:cNvSpPr/>
          <p:nvPr/>
        </p:nvSpPr>
        <p:spPr>
          <a:xfrm>
            <a:off x="5211268" y="1301193"/>
            <a:ext cx="916885" cy="30314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Base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1F2FF56-AB13-4D83-1A8D-0F089DC0F8EC}"/>
              </a:ext>
            </a:extLst>
          </p:cNvPr>
          <p:cNvSpPr/>
          <p:nvPr/>
        </p:nvSpPr>
        <p:spPr>
          <a:xfrm>
            <a:off x="5339233" y="1781867"/>
            <a:ext cx="660953" cy="204995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SRT</a:t>
            </a:r>
          </a:p>
        </p:txBody>
      </p:sp>
      <p:sp>
        <p:nvSpPr>
          <p:cNvPr id="9" name="Triangle 8">
            <a:extLst>
              <a:ext uri="{FF2B5EF4-FFF2-40B4-BE49-F238E27FC236}">
                <a16:creationId xmlns:a16="http://schemas.microsoft.com/office/drawing/2014/main" id="{023FC880-A858-3629-335F-5FC5CBD56C3B}"/>
              </a:ext>
            </a:extLst>
          </p:cNvPr>
          <p:cNvSpPr/>
          <p:nvPr/>
        </p:nvSpPr>
        <p:spPr>
          <a:xfrm>
            <a:off x="3422375" y="2309622"/>
            <a:ext cx="1231061" cy="426140"/>
          </a:xfrm>
          <a:prstGeom prst="triangl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Cube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5546497-1E9B-40F3-7B6C-71A61EC77C95}"/>
              </a:ext>
            </a:extLst>
          </p:cNvPr>
          <p:cNvSpPr/>
          <p:nvPr/>
        </p:nvSpPr>
        <p:spPr>
          <a:xfrm>
            <a:off x="7818335" y="4335919"/>
            <a:ext cx="626165" cy="303144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T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97AF025-D91E-F686-D977-24A9CFA1E6F1}"/>
              </a:ext>
            </a:extLst>
          </p:cNvPr>
          <p:cNvSpPr/>
          <p:nvPr/>
        </p:nvSpPr>
        <p:spPr>
          <a:xfrm>
            <a:off x="7814338" y="4847633"/>
            <a:ext cx="1006707" cy="45471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Finger joints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1372677-0823-591B-EC67-71D5D9792A41}"/>
              </a:ext>
            </a:extLst>
          </p:cNvPr>
          <p:cNvSpPr/>
          <p:nvPr/>
        </p:nvSpPr>
        <p:spPr>
          <a:xfrm>
            <a:off x="5802796" y="2185164"/>
            <a:ext cx="626165" cy="303144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TSR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B5C966B-9639-F4F5-9559-DC54600B4646}"/>
              </a:ext>
            </a:extLst>
          </p:cNvPr>
          <p:cNvSpPr/>
          <p:nvPr/>
        </p:nvSpPr>
        <p:spPr>
          <a:xfrm>
            <a:off x="7378445" y="5561603"/>
            <a:ext cx="626165" cy="303144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TSR</a:t>
            </a:r>
          </a:p>
        </p:txBody>
      </p:sp>
      <p:sp>
        <p:nvSpPr>
          <p:cNvPr id="16" name="Triangle 15">
            <a:extLst>
              <a:ext uri="{FF2B5EF4-FFF2-40B4-BE49-F238E27FC236}">
                <a16:creationId xmlns:a16="http://schemas.microsoft.com/office/drawing/2014/main" id="{E95D6EED-FDBD-217C-B132-2C5AD005B4F3}"/>
              </a:ext>
            </a:extLst>
          </p:cNvPr>
          <p:cNvSpPr/>
          <p:nvPr/>
        </p:nvSpPr>
        <p:spPr>
          <a:xfrm>
            <a:off x="4508222" y="3042630"/>
            <a:ext cx="1161487" cy="426140"/>
          </a:xfrm>
          <a:prstGeom prst="triangl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Cube</a:t>
            </a:r>
          </a:p>
        </p:txBody>
      </p:sp>
      <p:sp>
        <p:nvSpPr>
          <p:cNvPr id="17" name="Triangle 16">
            <a:extLst>
              <a:ext uri="{FF2B5EF4-FFF2-40B4-BE49-F238E27FC236}">
                <a16:creationId xmlns:a16="http://schemas.microsoft.com/office/drawing/2014/main" id="{5ADB2C1E-2938-B768-7385-AD95429862DA}"/>
              </a:ext>
            </a:extLst>
          </p:cNvPr>
          <p:cNvSpPr/>
          <p:nvPr/>
        </p:nvSpPr>
        <p:spPr>
          <a:xfrm>
            <a:off x="6896688" y="6034139"/>
            <a:ext cx="1423697" cy="426140"/>
          </a:xfrm>
          <a:prstGeom prst="triangl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Cube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8BD6F44-5758-33B0-D90D-17941703ABB8}"/>
              </a:ext>
            </a:extLst>
          </p:cNvPr>
          <p:cNvSpPr txBox="1"/>
          <p:nvPr/>
        </p:nvSpPr>
        <p:spPr>
          <a:xfrm>
            <a:off x="3554737" y="2787292"/>
            <a:ext cx="109869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foundation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5B9D093-50BF-F459-508F-B4D19EDD27BC}"/>
              </a:ext>
            </a:extLst>
          </p:cNvPr>
          <p:cNvSpPr txBox="1"/>
          <p:nvPr/>
        </p:nvSpPr>
        <p:spPr>
          <a:xfrm>
            <a:off x="4602532" y="3425471"/>
            <a:ext cx="151334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Upper arm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E266DCA-58F9-C0E0-5565-1B168D09A6D7}"/>
              </a:ext>
            </a:extLst>
          </p:cNvPr>
          <p:cNvSpPr txBox="1"/>
          <p:nvPr/>
        </p:nvSpPr>
        <p:spPr>
          <a:xfrm>
            <a:off x="7136720" y="6506675"/>
            <a:ext cx="99330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Right finger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E398205-40A5-E3DA-6B40-2E8D5E830022}"/>
              </a:ext>
            </a:extLst>
          </p:cNvPr>
          <p:cNvSpPr/>
          <p:nvPr/>
        </p:nvSpPr>
        <p:spPr>
          <a:xfrm>
            <a:off x="6462504" y="3163982"/>
            <a:ext cx="626165" cy="303144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TSR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23AA3D1-BB39-6DA7-EEAB-2544611FBE82}"/>
              </a:ext>
            </a:extLst>
          </p:cNvPr>
          <p:cNvSpPr/>
          <p:nvPr/>
        </p:nvSpPr>
        <p:spPr>
          <a:xfrm>
            <a:off x="8821045" y="5601308"/>
            <a:ext cx="626165" cy="303144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TSR</a:t>
            </a:r>
          </a:p>
        </p:txBody>
      </p:sp>
      <p:sp>
        <p:nvSpPr>
          <p:cNvPr id="23" name="Triangle 22">
            <a:extLst>
              <a:ext uri="{FF2B5EF4-FFF2-40B4-BE49-F238E27FC236}">
                <a16:creationId xmlns:a16="http://schemas.microsoft.com/office/drawing/2014/main" id="{4A3CEEE8-D022-5022-5F97-F3B82EF623DE}"/>
              </a:ext>
            </a:extLst>
          </p:cNvPr>
          <p:cNvSpPr/>
          <p:nvPr/>
        </p:nvSpPr>
        <p:spPr>
          <a:xfrm>
            <a:off x="6292466" y="4212923"/>
            <a:ext cx="1243418" cy="426140"/>
          </a:xfrm>
          <a:prstGeom prst="triangl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Cube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F8AE538-ACAD-C264-AE56-662E470BE0DA}"/>
              </a:ext>
            </a:extLst>
          </p:cNvPr>
          <p:cNvSpPr txBox="1"/>
          <p:nvPr/>
        </p:nvSpPr>
        <p:spPr>
          <a:xfrm>
            <a:off x="6462504" y="4639062"/>
            <a:ext cx="142369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Lower arm</a:t>
            </a:r>
          </a:p>
        </p:txBody>
      </p:sp>
      <p:sp>
        <p:nvSpPr>
          <p:cNvPr id="25" name="Triangle 24">
            <a:extLst>
              <a:ext uri="{FF2B5EF4-FFF2-40B4-BE49-F238E27FC236}">
                <a16:creationId xmlns:a16="http://schemas.microsoft.com/office/drawing/2014/main" id="{BD1A930F-5894-6B37-ED5F-F75B51D1C12E}"/>
              </a:ext>
            </a:extLst>
          </p:cNvPr>
          <p:cNvSpPr/>
          <p:nvPr/>
        </p:nvSpPr>
        <p:spPr>
          <a:xfrm>
            <a:off x="8725910" y="6131778"/>
            <a:ext cx="1423697" cy="426140"/>
          </a:xfrm>
          <a:prstGeom prst="triangl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Cube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F7D95B3-986E-93DC-A4CE-D7C3861B08A4}"/>
              </a:ext>
            </a:extLst>
          </p:cNvPr>
          <p:cNvSpPr txBox="1"/>
          <p:nvPr/>
        </p:nvSpPr>
        <p:spPr>
          <a:xfrm>
            <a:off x="9121871" y="6557918"/>
            <a:ext cx="98628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Left finger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ABAB0DC-60A4-D33C-DA23-98456657597A}"/>
              </a:ext>
            </a:extLst>
          </p:cNvPr>
          <p:cNvCxnSpPr>
            <a:stCxn id="5" idx="4"/>
            <a:endCxn id="6" idx="0"/>
          </p:cNvCxnSpPr>
          <p:nvPr/>
        </p:nvCxnSpPr>
        <p:spPr>
          <a:xfrm>
            <a:off x="5669710" y="718022"/>
            <a:ext cx="0" cy="136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732E159F-AC4B-CA06-31D9-C02D157BF544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flipH="1">
            <a:off x="5669711" y="1157344"/>
            <a:ext cx="1" cy="1438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BF21FB43-7D77-4303-873B-4ACEA6CE8C1B}"/>
              </a:ext>
            </a:extLst>
          </p:cNvPr>
          <p:cNvCxnSpPr>
            <a:cxnSpLocks/>
            <a:stCxn id="7" idx="4"/>
            <a:endCxn id="8" idx="0"/>
          </p:cNvCxnSpPr>
          <p:nvPr/>
        </p:nvCxnSpPr>
        <p:spPr>
          <a:xfrm flipH="1">
            <a:off x="5669710" y="1604337"/>
            <a:ext cx="1" cy="177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DD2BC278-7067-A5A2-55E8-DA5C2F70F212}"/>
              </a:ext>
            </a:extLst>
          </p:cNvPr>
          <p:cNvCxnSpPr>
            <a:cxnSpLocks/>
            <a:stCxn id="8" idx="2"/>
            <a:endCxn id="14" idx="0"/>
          </p:cNvCxnSpPr>
          <p:nvPr/>
        </p:nvCxnSpPr>
        <p:spPr>
          <a:xfrm>
            <a:off x="5669710" y="1986862"/>
            <a:ext cx="446169" cy="198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A4F1B286-DA53-11C3-7203-F26213296512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flipH="1">
            <a:off x="4037905" y="1986862"/>
            <a:ext cx="1631804" cy="322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9C801EE0-EF03-B814-4C97-0995D95CCA2B}"/>
              </a:ext>
            </a:extLst>
          </p:cNvPr>
          <p:cNvCxnSpPr>
            <a:cxnSpLocks/>
            <a:stCxn id="133" idx="4"/>
            <a:endCxn id="21" idx="0"/>
          </p:cNvCxnSpPr>
          <p:nvPr/>
        </p:nvCxnSpPr>
        <p:spPr>
          <a:xfrm>
            <a:off x="6347112" y="2989756"/>
            <a:ext cx="428474" cy="174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06C4EB8B-5CF2-C68B-D8EC-7BAA05BC8F11}"/>
              </a:ext>
            </a:extLst>
          </p:cNvPr>
          <p:cNvCxnSpPr>
            <a:cxnSpLocks/>
            <a:stCxn id="14" idx="2"/>
            <a:endCxn id="133" idx="0"/>
          </p:cNvCxnSpPr>
          <p:nvPr/>
        </p:nvCxnSpPr>
        <p:spPr>
          <a:xfrm>
            <a:off x="6115878" y="2488309"/>
            <a:ext cx="231234" cy="198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468538BA-3422-B9DA-5EAA-DBB3AAE68BA7}"/>
              </a:ext>
            </a:extLst>
          </p:cNvPr>
          <p:cNvCxnSpPr>
            <a:cxnSpLocks/>
            <a:stCxn id="21" idx="2"/>
            <a:endCxn id="149" idx="0"/>
          </p:cNvCxnSpPr>
          <p:nvPr/>
        </p:nvCxnSpPr>
        <p:spPr>
          <a:xfrm>
            <a:off x="6775586" y="3467126"/>
            <a:ext cx="103614" cy="209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D8C2180F-B88E-3DAD-07B6-D81866DDD0E7}"/>
              </a:ext>
            </a:extLst>
          </p:cNvPr>
          <p:cNvCxnSpPr>
            <a:cxnSpLocks/>
            <a:stCxn id="11" idx="2"/>
            <a:endCxn id="13" idx="0"/>
          </p:cNvCxnSpPr>
          <p:nvPr/>
        </p:nvCxnSpPr>
        <p:spPr>
          <a:xfrm>
            <a:off x="8131417" y="4639063"/>
            <a:ext cx="186274" cy="2085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731B039D-6D1C-4851-8A50-8909506073DA}"/>
              </a:ext>
            </a:extLst>
          </p:cNvPr>
          <p:cNvCxnSpPr>
            <a:cxnSpLocks/>
            <a:stCxn id="13" idx="4"/>
            <a:endCxn id="15" idx="0"/>
          </p:cNvCxnSpPr>
          <p:nvPr/>
        </p:nvCxnSpPr>
        <p:spPr>
          <a:xfrm flipH="1">
            <a:off x="7691527" y="5302349"/>
            <a:ext cx="626164" cy="259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69407BAF-6508-0DD7-CC79-6E7AE8595E90}"/>
              </a:ext>
            </a:extLst>
          </p:cNvPr>
          <p:cNvCxnSpPr>
            <a:cxnSpLocks/>
            <a:stCxn id="15" idx="2"/>
            <a:endCxn id="17" idx="0"/>
          </p:cNvCxnSpPr>
          <p:nvPr/>
        </p:nvCxnSpPr>
        <p:spPr>
          <a:xfrm flipH="1">
            <a:off x="7608537" y="5864747"/>
            <a:ext cx="82991" cy="169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EE1BEF89-5900-6ACF-0B51-254300F3C8AB}"/>
              </a:ext>
            </a:extLst>
          </p:cNvPr>
          <p:cNvCxnSpPr>
            <a:cxnSpLocks/>
            <a:stCxn id="13" idx="4"/>
            <a:endCxn id="22" idx="0"/>
          </p:cNvCxnSpPr>
          <p:nvPr/>
        </p:nvCxnSpPr>
        <p:spPr>
          <a:xfrm>
            <a:off x="8317691" y="5302350"/>
            <a:ext cx="816436" cy="298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0B219877-8D1D-FE9F-A3E6-7069A7D8F74E}"/>
              </a:ext>
            </a:extLst>
          </p:cNvPr>
          <p:cNvCxnSpPr>
            <a:cxnSpLocks/>
            <a:stCxn id="22" idx="2"/>
            <a:endCxn id="25" idx="0"/>
          </p:cNvCxnSpPr>
          <p:nvPr/>
        </p:nvCxnSpPr>
        <p:spPr>
          <a:xfrm>
            <a:off x="9134128" y="5904452"/>
            <a:ext cx="303631" cy="227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extBox 175">
            <a:extLst>
              <a:ext uri="{FF2B5EF4-FFF2-40B4-BE49-F238E27FC236}">
                <a16:creationId xmlns:a16="http://schemas.microsoft.com/office/drawing/2014/main" id="{323F9C01-ECED-7B68-CFBA-953B00C02183}"/>
              </a:ext>
            </a:extLst>
          </p:cNvPr>
          <p:cNvSpPr txBox="1"/>
          <p:nvPr/>
        </p:nvSpPr>
        <p:spPr>
          <a:xfrm>
            <a:off x="2090202" y="612096"/>
            <a:ext cx="964623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T: translate</a:t>
            </a:r>
          </a:p>
          <a:p>
            <a:r>
              <a:rPr lang="en-US" sz="1350" dirty="0"/>
              <a:t>R: rotate</a:t>
            </a:r>
          </a:p>
          <a:p>
            <a:r>
              <a:rPr lang="en-US" sz="1350" dirty="0"/>
              <a:t>S: Scale</a:t>
            </a:r>
          </a:p>
        </p:txBody>
      </p: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63149EBE-298E-9864-F860-D3866C7DF749}"/>
              </a:ext>
            </a:extLst>
          </p:cNvPr>
          <p:cNvCxnSpPr>
            <a:cxnSpLocks/>
            <a:stCxn id="149" idx="4"/>
            <a:endCxn id="11" idx="0"/>
          </p:cNvCxnSpPr>
          <p:nvPr/>
        </p:nvCxnSpPr>
        <p:spPr>
          <a:xfrm>
            <a:off x="6879201" y="3979783"/>
            <a:ext cx="1252217" cy="356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Oval 132">
            <a:extLst>
              <a:ext uri="{FF2B5EF4-FFF2-40B4-BE49-F238E27FC236}">
                <a16:creationId xmlns:a16="http://schemas.microsoft.com/office/drawing/2014/main" id="{BCE28AD8-1E04-F2CD-BDCF-5C2445FB27F5}"/>
              </a:ext>
            </a:extLst>
          </p:cNvPr>
          <p:cNvSpPr/>
          <p:nvPr/>
        </p:nvSpPr>
        <p:spPr>
          <a:xfrm>
            <a:off x="5680371" y="2686611"/>
            <a:ext cx="1333482" cy="30314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Shoulder</a:t>
            </a:r>
          </a:p>
        </p:txBody>
      </p: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F5E23A6C-1854-771D-F9D4-999046FB6185}"/>
              </a:ext>
            </a:extLst>
          </p:cNvPr>
          <p:cNvCxnSpPr>
            <a:cxnSpLocks/>
            <a:stCxn id="133" idx="4"/>
            <a:endCxn id="16" idx="0"/>
          </p:cNvCxnSpPr>
          <p:nvPr/>
        </p:nvCxnSpPr>
        <p:spPr>
          <a:xfrm flipH="1">
            <a:off x="5088966" y="2989756"/>
            <a:ext cx="1258147" cy="52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Oval 148">
            <a:extLst>
              <a:ext uri="{FF2B5EF4-FFF2-40B4-BE49-F238E27FC236}">
                <a16:creationId xmlns:a16="http://schemas.microsoft.com/office/drawing/2014/main" id="{B93B6D48-8508-9C36-490B-69AA97697DD2}"/>
              </a:ext>
            </a:extLst>
          </p:cNvPr>
          <p:cNvSpPr/>
          <p:nvPr/>
        </p:nvSpPr>
        <p:spPr>
          <a:xfrm>
            <a:off x="6212459" y="3676638"/>
            <a:ext cx="1333482" cy="30314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Elbow</a:t>
            </a:r>
          </a:p>
        </p:txBody>
      </p: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E6AC9133-D8ED-03D7-681A-6E8B37375E20}"/>
              </a:ext>
            </a:extLst>
          </p:cNvPr>
          <p:cNvCxnSpPr>
            <a:cxnSpLocks/>
            <a:stCxn id="149" idx="4"/>
            <a:endCxn id="23" idx="0"/>
          </p:cNvCxnSpPr>
          <p:nvPr/>
        </p:nvCxnSpPr>
        <p:spPr>
          <a:xfrm>
            <a:off x="6879201" y="3979783"/>
            <a:ext cx="34975" cy="233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4961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0BC7FE62-F776-1684-6362-1E788EB7A08F}"/>
              </a:ext>
            </a:extLst>
          </p:cNvPr>
          <p:cNvSpPr/>
          <p:nvPr/>
        </p:nvSpPr>
        <p:spPr>
          <a:xfrm>
            <a:off x="5155360" y="414878"/>
            <a:ext cx="1028700" cy="30314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CVV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73BC17E-BDA3-6CB6-E2E0-98A9C3F71059}"/>
              </a:ext>
            </a:extLst>
          </p:cNvPr>
          <p:cNvSpPr/>
          <p:nvPr/>
        </p:nvSpPr>
        <p:spPr>
          <a:xfrm>
            <a:off x="5356629" y="854198"/>
            <a:ext cx="626165" cy="303144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TS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2445966-01F3-44A5-44B7-F478DB515DE9}"/>
              </a:ext>
            </a:extLst>
          </p:cNvPr>
          <p:cNvSpPr/>
          <p:nvPr/>
        </p:nvSpPr>
        <p:spPr>
          <a:xfrm>
            <a:off x="5211268" y="1301193"/>
            <a:ext cx="916885" cy="30314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Base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1F2FF56-AB13-4D83-1A8D-0F089DC0F8EC}"/>
              </a:ext>
            </a:extLst>
          </p:cNvPr>
          <p:cNvSpPr/>
          <p:nvPr/>
        </p:nvSpPr>
        <p:spPr>
          <a:xfrm>
            <a:off x="5339233" y="1781867"/>
            <a:ext cx="660953" cy="204995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SRT</a:t>
            </a:r>
          </a:p>
        </p:txBody>
      </p:sp>
      <p:sp>
        <p:nvSpPr>
          <p:cNvPr id="9" name="Triangle 8">
            <a:extLst>
              <a:ext uri="{FF2B5EF4-FFF2-40B4-BE49-F238E27FC236}">
                <a16:creationId xmlns:a16="http://schemas.microsoft.com/office/drawing/2014/main" id="{023FC880-A858-3629-335F-5FC5CBD56C3B}"/>
              </a:ext>
            </a:extLst>
          </p:cNvPr>
          <p:cNvSpPr/>
          <p:nvPr/>
        </p:nvSpPr>
        <p:spPr>
          <a:xfrm>
            <a:off x="5054178" y="2405637"/>
            <a:ext cx="1555344" cy="426140"/>
          </a:xfrm>
          <a:prstGeom prst="triangl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sphere</a:t>
            </a:r>
            <a:endParaRPr lang="en-US" sz="135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F7D95B3-986E-93DC-A4CE-D7C3861B08A4}"/>
              </a:ext>
            </a:extLst>
          </p:cNvPr>
          <p:cNvSpPr txBox="1"/>
          <p:nvPr/>
        </p:nvSpPr>
        <p:spPr>
          <a:xfrm>
            <a:off x="9121871" y="6557918"/>
            <a:ext cx="98628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Left finger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ABAB0DC-60A4-D33C-DA23-98456657597A}"/>
              </a:ext>
            </a:extLst>
          </p:cNvPr>
          <p:cNvCxnSpPr>
            <a:stCxn id="5" idx="4"/>
            <a:endCxn id="6" idx="0"/>
          </p:cNvCxnSpPr>
          <p:nvPr/>
        </p:nvCxnSpPr>
        <p:spPr>
          <a:xfrm>
            <a:off x="5669710" y="718022"/>
            <a:ext cx="0" cy="136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732E159F-AC4B-CA06-31D9-C02D157BF544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flipH="1">
            <a:off x="5669711" y="1157344"/>
            <a:ext cx="1" cy="1438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BF21FB43-7D77-4303-873B-4ACEA6CE8C1B}"/>
              </a:ext>
            </a:extLst>
          </p:cNvPr>
          <p:cNvCxnSpPr>
            <a:cxnSpLocks/>
            <a:stCxn id="7" idx="4"/>
            <a:endCxn id="8" idx="0"/>
          </p:cNvCxnSpPr>
          <p:nvPr/>
        </p:nvCxnSpPr>
        <p:spPr>
          <a:xfrm flipH="1">
            <a:off x="5669710" y="1604337"/>
            <a:ext cx="1" cy="177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A4F1B286-DA53-11C3-7203-F26213296512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5669710" y="1986862"/>
            <a:ext cx="162140" cy="418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extBox 175">
            <a:extLst>
              <a:ext uri="{FF2B5EF4-FFF2-40B4-BE49-F238E27FC236}">
                <a16:creationId xmlns:a16="http://schemas.microsoft.com/office/drawing/2014/main" id="{323F9C01-ECED-7B68-CFBA-953B00C02183}"/>
              </a:ext>
            </a:extLst>
          </p:cNvPr>
          <p:cNvSpPr txBox="1"/>
          <p:nvPr/>
        </p:nvSpPr>
        <p:spPr>
          <a:xfrm>
            <a:off x="3877654" y="647979"/>
            <a:ext cx="964623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T: translate</a:t>
            </a:r>
          </a:p>
          <a:p>
            <a:r>
              <a:rPr lang="en-US" sz="1350" dirty="0"/>
              <a:t>R: rotate</a:t>
            </a:r>
          </a:p>
          <a:p>
            <a:r>
              <a:rPr lang="en-US" sz="1350" dirty="0"/>
              <a:t>S: Scale</a:t>
            </a:r>
          </a:p>
        </p:txBody>
      </p:sp>
    </p:spTree>
    <p:extLst>
      <p:ext uri="{BB962C8B-B14F-4D97-AF65-F5344CB8AC3E}">
        <p14:creationId xmlns:p14="http://schemas.microsoft.com/office/powerpoint/2010/main" val="1981952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0BC7FE62-F776-1684-6362-1E788EB7A08F}"/>
              </a:ext>
            </a:extLst>
          </p:cNvPr>
          <p:cNvSpPr/>
          <p:nvPr/>
        </p:nvSpPr>
        <p:spPr>
          <a:xfrm>
            <a:off x="5155360" y="414878"/>
            <a:ext cx="1028700" cy="30314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CVV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73BC17E-BDA3-6CB6-E2E0-98A9C3F71059}"/>
              </a:ext>
            </a:extLst>
          </p:cNvPr>
          <p:cNvSpPr/>
          <p:nvPr/>
        </p:nvSpPr>
        <p:spPr>
          <a:xfrm>
            <a:off x="5356629" y="854198"/>
            <a:ext cx="626165" cy="303144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TS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2445966-01F3-44A5-44B7-F478DB515DE9}"/>
              </a:ext>
            </a:extLst>
          </p:cNvPr>
          <p:cNvSpPr/>
          <p:nvPr/>
        </p:nvSpPr>
        <p:spPr>
          <a:xfrm>
            <a:off x="5211268" y="1301193"/>
            <a:ext cx="916885" cy="30314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Base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1F2FF56-AB13-4D83-1A8D-0F089DC0F8EC}"/>
              </a:ext>
            </a:extLst>
          </p:cNvPr>
          <p:cNvSpPr/>
          <p:nvPr/>
        </p:nvSpPr>
        <p:spPr>
          <a:xfrm>
            <a:off x="5339233" y="1781867"/>
            <a:ext cx="660953" cy="204995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SRT</a:t>
            </a:r>
          </a:p>
        </p:txBody>
      </p:sp>
      <p:sp>
        <p:nvSpPr>
          <p:cNvPr id="9" name="Triangle 8">
            <a:extLst>
              <a:ext uri="{FF2B5EF4-FFF2-40B4-BE49-F238E27FC236}">
                <a16:creationId xmlns:a16="http://schemas.microsoft.com/office/drawing/2014/main" id="{023FC880-A858-3629-335F-5FC5CBD56C3B}"/>
              </a:ext>
            </a:extLst>
          </p:cNvPr>
          <p:cNvSpPr/>
          <p:nvPr/>
        </p:nvSpPr>
        <p:spPr>
          <a:xfrm>
            <a:off x="3422375" y="2309622"/>
            <a:ext cx="1231061" cy="426140"/>
          </a:xfrm>
          <a:prstGeom prst="triangl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Cube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1372677-0823-591B-EC67-71D5D9792A41}"/>
              </a:ext>
            </a:extLst>
          </p:cNvPr>
          <p:cNvSpPr/>
          <p:nvPr/>
        </p:nvSpPr>
        <p:spPr>
          <a:xfrm>
            <a:off x="5802796" y="2185164"/>
            <a:ext cx="626165" cy="303144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TSR</a:t>
            </a:r>
          </a:p>
        </p:txBody>
      </p:sp>
      <p:sp>
        <p:nvSpPr>
          <p:cNvPr id="16" name="Triangle 15">
            <a:extLst>
              <a:ext uri="{FF2B5EF4-FFF2-40B4-BE49-F238E27FC236}">
                <a16:creationId xmlns:a16="http://schemas.microsoft.com/office/drawing/2014/main" id="{E95D6EED-FDBD-217C-B132-2C5AD005B4F3}"/>
              </a:ext>
            </a:extLst>
          </p:cNvPr>
          <p:cNvSpPr/>
          <p:nvPr/>
        </p:nvSpPr>
        <p:spPr>
          <a:xfrm>
            <a:off x="4508222" y="3042630"/>
            <a:ext cx="1161487" cy="426140"/>
          </a:xfrm>
          <a:prstGeom prst="triangl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Cube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8BD6F44-5758-33B0-D90D-17941703ABB8}"/>
              </a:ext>
            </a:extLst>
          </p:cNvPr>
          <p:cNvSpPr txBox="1"/>
          <p:nvPr/>
        </p:nvSpPr>
        <p:spPr>
          <a:xfrm>
            <a:off x="3554737" y="2787292"/>
            <a:ext cx="109869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foundation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5B9D093-50BF-F459-508F-B4D19EDD27BC}"/>
              </a:ext>
            </a:extLst>
          </p:cNvPr>
          <p:cNvSpPr txBox="1"/>
          <p:nvPr/>
        </p:nvSpPr>
        <p:spPr>
          <a:xfrm>
            <a:off x="4602532" y="3425471"/>
            <a:ext cx="151334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Upper arm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E398205-40A5-E3DA-6B40-2E8D5E830022}"/>
              </a:ext>
            </a:extLst>
          </p:cNvPr>
          <p:cNvSpPr/>
          <p:nvPr/>
        </p:nvSpPr>
        <p:spPr>
          <a:xfrm>
            <a:off x="6462504" y="3163982"/>
            <a:ext cx="626165" cy="303144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TSR</a:t>
            </a:r>
          </a:p>
        </p:txBody>
      </p:sp>
      <p:sp>
        <p:nvSpPr>
          <p:cNvPr id="23" name="Triangle 22">
            <a:extLst>
              <a:ext uri="{FF2B5EF4-FFF2-40B4-BE49-F238E27FC236}">
                <a16:creationId xmlns:a16="http://schemas.microsoft.com/office/drawing/2014/main" id="{4A3CEEE8-D022-5022-5F97-F3B82EF623DE}"/>
              </a:ext>
            </a:extLst>
          </p:cNvPr>
          <p:cNvSpPr/>
          <p:nvPr/>
        </p:nvSpPr>
        <p:spPr>
          <a:xfrm>
            <a:off x="6292466" y="4212923"/>
            <a:ext cx="1243418" cy="426140"/>
          </a:xfrm>
          <a:prstGeom prst="triangl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Cube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F8AE538-ACAD-C264-AE56-662E470BE0DA}"/>
              </a:ext>
            </a:extLst>
          </p:cNvPr>
          <p:cNvSpPr txBox="1"/>
          <p:nvPr/>
        </p:nvSpPr>
        <p:spPr>
          <a:xfrm>
            <a:off x="6462504" y="4639062"/>
            <a:ext cx="142369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Lower arm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ABAB0DC-60A4-D33C-DA23-98456657597A}"/>
              </a:ext>
            </a:extLst>
          </p:cNvPr>
          <p:cNvCxnSpPr>
            <a:stCxn id="5" idx="4"/>
            <a:endCxn id="6" idx="0"/>
          </p:cNvCxnSpPr>
          <p:nvPr/>
        </p:nvCxnSpPr>
        <p:spPr>
          <a:xfrm>
            <a:off x="5669710" y="718022"/>
            <a:ext cx="0" cy="136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732E159F-AC4B-CA06-31D9-C02D157BF544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flipH="1">
            <a:off x="5669711" y="1157344"/>
            <a:ext cx="1" cy="1438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BF21FB43-7D77-4303-873B-4ACEA6CE8C1B}"/>
              </a:ext>
            </a:extLst>
          </p:cNvPr>
          <p:cNvCxnSpPr>
            <a:cxnSpLocks/>
            <a:stCxn id="7" idx="4"/>
            <a:endCxn id="8" idx="0"/>
          </p:cNvCxnSpPr>
          <p:nvPr/>
        </p:nvCxnSpPr>
        <p:spPr>
          <a:xfrm flipH="1">
            <a:off x="5669710" y="1604337"/>
            <a:ext cx="1" cy="177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DD2BC278-7067-A5A2-55E8-DA5C2F70F212}"/>
              </a:ext>
            </a:extLst>
          </p:cNvPr>
          <p:cNvCxnSpPr>
            <a:cxnSpLocks/>
            <a:stCxn id="8" idx="2"/>
            <a:endCxn id="14" idx="0"/>
          </p:cNvCxnSpPr>
          <p:nvPr/>
        </p:nvCxnSpPr>
        <p:spPr>
          <a:xfrm>
            <a:off x="5669710" y="1986862"/>
            <a:ext cx="446169" cy="198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A4F1B286-DA53-11C3-7203-F26213296512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flipH="1">
            <a:off x="4037905" y="1986862"/>
            <a:ext cx="1631804" cy="322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9C801EE0-EF03-B814-4C97-0995D95CCA2B}"/>
              </a:ext>
            </a:extLst>
          </p:cNvPr>
          <p:cNvCxnSpPr>
            <a:cxnSpLocks/>
            <a:stCxn id="133" idx="4"/>
            <a:endCxn id="21" idx="0"/>
          </p:cNvCxnSpPr>
          <p:nvPr/>
        </p:nvCxnSpPr>
        <p:spPr>
          <a:xfrm>
            <a:off x="6347112" y="2989756"/>
            <a:ext cx="428474" cy="174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06C4EB8B-5CF2-C68B-D8EC-7BAA05BC8F11}"/>
              </a:ext>
            </a:extLst>
          </p:cNvPr>
          <p:cNvCxnSpPr>
            <a:cxnSpLocks/>
            <a:stCxn id="14" idx="2"/>
            <a:endCxn id="133" idx="0"/>
          </p:cNvCxnSpPr>
          <p:nvPr/>
        </p:nvCxnSpPr>
        <p:spPr>
          <a:xfrm>
            <a:off x="6115878" y="2488309"/>
            <a:ext cx="231234" cy="198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468538BA-3422-B9DA-5EAA-DBB3AAE68BA7}"/>
              </a:ext>
            </a:extLst>
          </p:cNvPr>
          <p:cNvCxnSpPr>
            <a:cxnSpLocks/>
            <a:stCxn id="21" idx="2"/>
            <a:endCxn id="149" idx="0"/>
          </p:cNvCxnSpPr>
          <p:nvPr/>
        </p:nvCxnSpPr>
        <p:spPr>
          <a:xfrm>
            <a:off x="6775586" y="3467126"/>
            <a:ext cx="103614" cy="209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extBox 175">
            <a:extLst>
              <a:ext uri="{FF2B5EF4-FFF2-40B4-BE49-F238E27FC236}">
                <a16:creationId xmlns:a16="http://schemas.microsoft.com/office/drawing/2014/main" id="{323F9C01-ECED-7B68-CFBA-953B00C02183}"/>
              </a:ext>
            </a:extLst>
          </p:cNvPr>
          <p:cNvSpPr txBox="1"/>
          <p:nvPr/>
        </p:nvSpPr>
        <p:spPr>
          <a:xfrm>
            <a:off x="3688812" y="636861"/>
            <a:ext cx="964623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T: translate</a:t>
            </a:r>
          </a:p>
          <a:p>
            <a:r>
              <a:rPr lang="en-US" sz="1350" dirty="0"/>
              <a:t>R: rotate</a:t>
            </a:r>
          </a:p>
          <a:p>
            <a:r>
              <a:rPr lang="en-US" sz="1350" dirty="0"/>
              <a:t>S: Scale</a:t>
            </a:r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BCE28AD8-1E04-F2CD-BDCF-5C2445FB27F5}"/>
              </a:ext>
            </a:extLst>
          </p:cNvPr>
          <p:cNvSpPr/>
          <p:nvPr/>
        </p:nvSpPr>
        <p:spPr>
          <a:xfrm>
            <a:off x="5680371" y="2686611"/>
            <a:ext cx="1333482" cy="30314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Shoulder</a:t>
            </a:r>
          </a:p>
        </p:txBody>
      </p: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F5E23A6C-1854-771D-F9D4-999046FB6185}"/>
              </a:ext>
            </a:extLst>
          </p:cNvPr>
          <p:cNvCxnSpPr>
            <a:cxnSpLocks/>
            <a:stCxn id="133" idx="4"/>
            <a:endCxn id="16" idx="0"/>
          </p:cNvCxnSpPr>
          <p:nvPr/>
        </p:nvCxnSpPr>
        <p:spPr>
          <a:xfrm flipH="1">
            <a:off x="5088966" y="2989756"/>
            <a:ext cx="1258147" cy="52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Oval 148">
            <a:extLst>
              <a:ext uri="{FF2B5EF4-FFF2-40B4-BE49-F238E27FC236}">
                <a16:creationId xmlns:a16="http://schemas.microsoft.com/office/drawing/2014/main" id="{B93B6D48-8508-9C36-490B-69AA97697DD2}"/>
              </a:ext>
            </a:extLst>
          </p:cNvPr>
          <p:cNvSpPr/>
          <p:nvPr/>
        </p:nvSpPr>
        <p:spPr>
          <a:xfrm>
            <a:off x="6212459" y="3676638"/>
            <a:ext cx="1333482" cy="30314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Elbow</a:t>
            </a:r>
          </a:p>
        </p:txBody>
      </p: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E6AC9133-D8ED-03D7-681A-6E8B37375E20}"/>
              </a:ext>
            </a:extLst>
          </p:cNvPr>
          <p:cNvCxnSpPr>
            <a:cxnSpLocks/>
            <a:stCxn id="149" idx="4"/>
            <a:endCxn id="23" idx="0"/>
          </p:cNvCxnSpPr>
          <p:nvPr/>
        </p:nvCxnSpPr>
        <p:spPr>
          <a:xfrm>
            <a:off x="6879201" y="3979783"/>
            <a:ext cx="34975" cy="233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9883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0BC7FE62-F776-1684-6362-1E788EB7A08F}"/>
              </a:ext>
            </a:extLst>
          </p:cNvPr>
          <p:cNvSpPr/>
          <p:nvPr/>
        </p:nvSpPr>
        <p:spPr>
          <a:xfrm>
            <a:off x="5155360" y="414878"/>
            <a:ext cx="1028700" cy="30314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CVV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73BC17E-BDA3-6CB6-E2E0-98A9C3F71059}"/>
              </a:ext>
            </a:extLst>
          </p:cNvPr>
          <p:cNvSpPr/>
          <p:nvPr/>
        </p:nvSpPr>
        <p:spPr>
          <a:xfrm>
            <a:off x="5356629" y="854198"/>
            <a:ext cx="626165" cy="303144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TS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2445966-01F3-44A5-44B7-F478DB515DE9}"/>
              </a:ext>
            </a:extLst>
          </p:cNvPr>
          <p:cNvSpPr/>
          <p:nvPr/>
        </p:nvSpPr>
        <p:spPr>
          <a:xfrm>
            <a:off x="5211268" y="1301193"/>
            <a:ext cx="916885" cy="30314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Base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1F2FF56-AB13-4D83-1A8D-0F089DC0F8EC}"/>
              </a:ext>
            </a:extLst>
          </p:cNvPr>
          <p:cNvSpPr/>
          <p:nvPr/>
        </p:nvSpPr>
        <p:spPr>
          <a:xfrm>
            <a:off x="5339233" y="1781867"/>
            <a:ext cx="660953" cy="204995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SRT</a:t>
            </a:r>
          </a:p>
        </p:txBody>
      </p:sp>
      <p:sp>
        <p:nvSpPr>
          <p:cNvPr id="9" name="Triangle 8">
            <a:extLst>
              <a:ext uri="{FF2B5EF4-FFF2-40B4-BE49-F238E27FC236}">
                <a16:creationId xmlns:a16="http://schemas.microsoft.com/office/drawing/2014/main" id="{023FC880-A858-3629-335F-5FC5CBD56C3B}"/>
              </a:ext>
            </a:extLst>
          </p:cNvPr>
          <p:cNvSpPr/>
          <p:nvPr/>
        </p:nvSpPr>
        <p:spPr>
          <a:xfrm>
            <a:off x="4213212" y="2383829"/>
            <a:ext cx="1231061" cy="426140"/>
          </a:xfrm>
          <a:prstGeom prst="triangl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Cone</a:t>
            </a:r>
            <a:endParaRPr lang="en-US" sz="135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F7D95B3-986E-93DC-A4CE-D7C3861B08A4}"/>
              </a:ext>
            </a:extLst>
          </p:cNvPr>
          <p:cNvSpPr txBox="1"/>
          <p:nvPr/>
        </p:nvSpPr>
        <p:spPr>
          <a:xfrm>
            <a:off x="9121871" y="6557918"/>
            <a:ext cx="98628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Left finger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ABAB0DC-60A4-D33C-DA23-98456657597A}"/>
              </a:ext>
            </a:extLst>
          </p:cNvPr>
          <p:cNvCxnSpPr>
            <a:stCxn id="5" idx="4"/>
            <a:endCxn id="6" idx="0"/>
          </p:cNvCxnSpPr>
          <p:nvPr/>
        </p:nvCxnSpPr>
        <p:spPr>
          <a:xfrm>
            <a:off x="5669710" y="718022"/>
            <a:ext cx="0" cy="136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732E159F-AC4B-CA06-31D9-C02D157BF544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flipH="1">
            <a:off x="5669711" y="1157344"/>
            <a:ext cx="1" cy="1438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BF21FB43-7D77-4303-873B-4ACEA6CE8C1B}"/>
              </a:ext>
            </a:extLst>
          </p:cNvPr>
          <p:cNvCxnSpPr>
            <a:cxnSpLocks/>
            <a:stCxn id="7" idx="4"/>
            <a:endCxn id="8" idx="0"/>
          </p:cNvCxnSpPr>
          <p:nvPr/>
        </p:nvCxnSpPr>
        <p:spPr>
          <a:xfrm flipH="1">
            <a:off x="5669710" y="1604337"/>
            <a:ext cx="1" cy="177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A4F1B286-DA53-11C3-7203-F26213296512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flipH="1">
            <a:off x="4828743" y="1986862"/>
            <a:ext cx="840967" cy="3969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extBox 175">
            <a:extLst>
              <a:ext uri="{FF2B5EF4-FFF2-40B4-BE49-F238E27FC236}">
                <a16:creationId xmlns:a16="http://schemas.microsoft.com/office/drawing/2014/main" id="{323F9C01-ECED-7B68-CFBA-953B00C02183}"/>
              </a:ext>
            </a:extLst>
          </p:cNvPr>
          <p:cNvSpPr txBox="1"/>
          <p:nvPr/>
        </p:nvSpPr>
        <p:spPr>
          <a:xfrm>
            <a:off x="3877654" y="647979"/>
            <a:ext cx="964623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T: translate</a:t>
            </a:r>
          </a:p>
          <a:p>
            <a:r>
              <a:rPr lang="en-US" sz="1350" dirty="0"/>
              <a:t>R: rotate</a:t>
            </a:r>
          </a:p>
          <a:p>
            <a:r>
              <a:rPr lang="en-US" sz="1350" dirty="0"/>
              <a:t>S: Scale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BC2B099-F092-CC12-6BA3-2D224B9C9EA6}"/>
              </a:ext>
            </a:extLst>
          </p:cNvPr>
          <p:cNvSpPr/>
          <p:nvPr/>
        </p:nvSpPr>
        <p:spPr>
          <a:xfrm>
            <a:off x="6000186" y="2841352"/>
            <a:ext cx="1086943" cy="42614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Upper</a:t>
            </a:r>
            <a:r>
              <a:rPr lang="zh-CN" altLang="en-US" sz="1350" dirty="0"/>
              <a:t> </a:t>
            </a:r>
            <a:r>
              <a:rPr lang="en-US" altLang="zh-CN" sz="1350" dirty="0"/>
              <a:t>Base</a:t>
            </a:r>
            <a:endParaRPr lang="en-US" sz="135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BD332B6-1A8C-287A-45B5-7DF0154E90FB}"/>
              </a:ext>
            </a:extLst>
          </p:cNvPr>
          <p:cNvSpPr/>
          <p:nvPr/>
        </p:nvSpPr>
        <p:spPr>
          <a:xfrm>
            <a:off x="6213180" y="3558390"/>
            <a:ext cx="660953" cy="204995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SRT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780EF1E-D608-FF6F-9006-4CBA338CB0CD}"/>
              </a:ext>
            </a:extLst>
          </p:cNvPr>
          <p:cNvSpPr/>
          <p:nvPr/>
        </p:nvSpPr>
        <p:spPr>
          <a:xfrm>
            <a:off x="6209209" y="2293755"/>
            <a:ext cx="626165" cy="303144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TSR</a:t>
            </a:r>
          </a:p>
        </p:txBody>
      </p:sp>
      <p:sp>
        <p:nvSpPr>
          <p:cNvPr id="13" name="Triangle 12">
            <a:extLst>
              <a:ext uri="{FF2B5EF4-FFF2-40B4-BE49-F238E27FC236}">
                <a16:creationId xmlns:a16="http://schemas.microsoft.com/office/drawing/2014/main" id="{39ABDE6E-E7A7-DA56-DA7A-8A3A3914DF3C}"/>
              </a:ext>
            </a:extLst>
          </p:cNvPr>
          <p:cNvSpPr/>
          <p:nvPr/>
        </p:nvSpPr>
        <p:spPr>
          <a:xfrm>
            <a:off x="5917444" y="4117385"/>
            <a:ext cx="1231061" cy="426140"/>
          </a:xfrm>
          <a:prstGeom prst="triangl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Cone</a:t>
            </a:r>
            <a:endParaRPr lang="en-US" sz="1350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76C71B3-8567-AAEC-2C63-9E044DD9561B}"/>
              </a:ext>
            </a:extLst>
          </p:cNvPr>
          <p:cNvCxnSpPr>
            <a:cxnSpLocks/>
            <a:stCxn id="8" idx="2"/>
            <a:endCxn id="12" idx="0"/>
          </p:cNvCxnSpPr>
          <p:nvPr/>
        </p:nvCxnSpPr>
        <p:spPr>
          <a:xfrm>
            <a:off x="5669710" y="1986862"/>
            <a:ext cx="852582" cy="306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2B3B148-2CFB-08A6-0959-CDE656875395}"/>
              </a:ext>
            </a:extLst>
          </p:cNvPr>
          <p:cNvCxnSpPr>
            <a:cxnSpLocks/>
            <a:stCxn id="12" idx="2"/>
            <a:endCxn id="4" idx="0"/>
          </p:cNvCxnSpPr>
          <p:nvPr/>
        </p:nvCxnSpPr>
        <p:spPr>
          <a:xfrm>
            <a:off x="6522292" y="2596899"/>
            <a:ext cx="21366" cy="2444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DF64989-B3AC-1DAE-C9E5-3564CBA0255F}"/>
              </a:ext>
            </a:extLst>
          </p:cNvPr>
          <p:cNvCxnSpPr>
            <a:cxnSpLocks/>
            <a:stCxn id="4" idx="4"/>
            <a:endCxn id="10" idx="0"/>
          </p:cNvCxnSpPr>
          <p:nvPr/>
        </p:nvCxnSpPr>
        <p:spPr>
          <a:xfrm flipH="1">
            <a:off x="6543657" y="3267492"/>
            <a:ext cx="1" cy="2908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84AA0FC-C83B-F162-7BEA-EB62AC44A798}"/>
              </a:ext>
            </a:extLst>
          </p:cNvPr>
          <p:cNvCxnSpPr>
            <a:cxnSpLocks/>
            <a:stCxn id="10" idx="2"/>
            <a:endCxn id="13" idx="0"/>
          </p:cNvCxnSpPr>
          <p:nvPr/>
        </p:nvCxnSpPr>
        <p:spPr>
          <a:xfrm flipH="1">
            <a:off x="6532975" y="3763385"/>
            <a:ext cx="10682" cy="354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3EF1CCDE-17CD-8AFF-5EB8-83CE2ACF1F97}"/>
              </a:ext>
            </a:extLst>
          </p:cNvPr>
          <p:cNvSpPr txBox="1"/>
          <p:nvPr/>
        </p:nvSpPr>
        <p:spPr>
          <a:xfrm>
            <a:off x="4131788" y="2791503"/>
            <a:ext cx="1393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Bottom</a:t>
            </a:r>
            <a:r>
              <a:rPr lang="zh-CN" altLang="en-US" dirty="0"/>
              <a:t> </a:t>
            </a:r>
            <a:r>
              <a:rPr lang="en-US" altLang="zh-CN" dirty="0"/>
              <a:t>cone</a:t>
            </a:r>
            <a:endParaRPr 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4C815F5-F5C1-8CD8-A4AC-667A448D1580}"/>
              </a:ext>
            </a:extLst>
          </p:cNvPr>
          <p:cNvSpPr txBox="1"/>
          <p:nvPr/>
        </p:nvSpPr>
        <p:spPr>
          <a:xfrm>
            <a:off x="5917444" y="4580815"/>
            <a:ext cx="1279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Upper</a:t>
            </a:r>
            <a:r>
              <a:rPr lang="zh-CN" altLang="en-US" dirty="0"/>
              <a:t> </a:t>
            </a:r>
            <a:r>
              <a:rPr lang="en-US" altLang="zh-CN" dirty="0"/>
              <a:t>cone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71476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0BC7FE62-F776-1684-6362-1E788EB7A08F}"/>
              </a:ext>
            </a:extLst>
          </p:cNvPr>
          <p:cNvSpPr/>
          <p:nvPr/>
        </p:nvSpPr>
        <p:spPr>
          <a:xfrm>
            <a:off x="5302098" y="93644"/>
            <a:ext cx="1028700" cy="30314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CVV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73BC17E-BDA3-6CB6-E2E0-98A9C3F71059}"/>
              </a:ext>
            </a:extLst>
          </p:cNvPr>
          <p:cNvSpPr/>
          <p:nvPr/>
        </p:nvSpPr>
        <p:spPr>
          <a:xfrm>
            <a:off x="5548095" y="573337"/>
            <a:ext cx="626165" cy="303144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TS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2445966-01F3-44A5-44B7-F478DB515DE9}"/>
              </a:ext>
            </a:extLst>
          </p:cNvPr>
          <p:cNvSpPr/>
          <p:nvPr/>
        </p:nvSpPr>
        <p:spPr>
          <a:xfrm>
            <a:off x="5404922" y="1054378"/>
            <a:ext cx="916885" cy="30314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Heart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1F2FF56-AB13-4D83-1A8D-0F089DC0F8EC}"/>
              </a:ext>
            </a:extLst>
          </p:cNvPr>
          <p:cNvSpPr/>
          <p:nvPr/>
        </p:nvSpPr>
        <p:spPr>
          <a:xfrm>
            <a:off x="1886678" y="1640221"/>
            <a:ext cx="660953" cy="204995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SRT</a:t>
            </a:r>
          </a:p>
        </p:txBody>
      </p:sp>
      <p:sp>
        <p:nvSpPr>
          <p:cNvPr id="9" name="Triangle 8">
            <a:extLst>
              <a:ext uri="{FF2B5EF4-FFF2-40B4-BE49-F238E27FC236}">
                <a16:creationId xmlns:a16="http://schemas.microsoft.com/office/drawing/2014/main" id="{023FC880-A858-3629-335F-5FC5CBD56C3B}"/>
              </a:ext>
            </a:extLst>
          </p:cNvPr>
          <p:cNvSpPr/>
          <p:nvPr/>
        </p:nvSpPr>
        <p:spPr>
          <a:xfrm>
            <a:off x="1524945" y="2040704"/>
            <a:ext cx="1207436" cy="426140"/>
          </a:xfrm>
          <a:prstGeom prst="triangl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Cube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5312893-3EBA-DAF3-2550-AA92A946E5BE}"/>
              </a:ext>
            </a:extLst>
          </p:cNvPr>
          <p:cNvSpPr/>
          <p:nvPr/>
        </p:nvSpPr>
        <p:spPr>
          <a:xfrm>
            <a:off x="2921680" y="1835403"/>
            <a:ext cx="626165" cy="303144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5546497-1E9B-40F3-7B6C-71A61EC77C95}"/>
              </a:ext>
            </a:extLst>
          </p:cNvPr>
          <p:cNvSpPr/>
          <p:nvPr/>
        </p:nvSpPr>
        <p:spPr>
          <a:xfrm>
            <a:off x="3711840" y="1835403"/>
            <a:ext cx="626165" cy="303144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T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557168E-3F57-AB4C-3AEC-F878240D5B93}"/>
              </a:ext>
            </a:extLst>
          </p:cNvPr>
          <p:cNvSpPr/>
          <p:nvPr/>
        </p:nvSpPr>
        <p:spPr>
          <a:xfrm>
            <a:off x="2720413" y="2396344"/>
            <a:ext cx="916885" cy="30314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 err="1"/>
              <a:t>ShoL</a:t>
            </a:r>
            <a:endParaRPr lang="en-US" sz="1350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97AF025-D91E-F686-D977-24A9CFA1E6F1}"/>
              </a:ext>
            </a:extLst>
          </p:cNvPr>
          <p:cNvSpPr/>
          <p:nvPr/>
        </p:nvSpPr>
        <p:spPr>
          <a:xfrm>
            <a:off x="3975227" y="2343542"/>
            <a:ext cx="916885" cy="30314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 err="1"/>
              <a:t>ShoR</a:t>
            </a:r>
            <a:endParaRPr lang="en-US" sz="135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1372677-0823-591B-EC67-71D5D9792A41}"/>
              </a:ext>
            </a:extLst>
          </p:cNvPr>
          <p:cNvSpPr/>
          <p:nvPr/>
        </p:nvSpPr>
        <p:spPr>
          <a:xfrm>
            <a:off x="1435791" y="2988398"/>
            <a:ext cx="626165" cy="303144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SR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B5C966B-9639-F4F5-9559-DC54600B4646}"/>
              </a:ext>
            </a:extLst>
          </p:cNvPr>
          <p:cNvSpPr/>
          <p:nvPr/>
        </p:nvSpPr>
        <p:spPr>
          <a:xfrm>
            <a:off x="3727353" y="2922785"/>
            <a:ext cx="626165" cy="303144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SR</a:t>
            </a:r>
          </a:p>
        </p:txBody>
      </p:sp>
      <p:sp>
        <p:nvSpPr>
          <p:cNvPr id="16" name="Triangle 15">
            <a:extLst>
              <a:ext uri="{FF2B5EF4-FFF2-40B4-BE49-F238E27FC236}">
                <a16:creationId xmlns:a16="http://schemas.microsoft.com/office/drawing/2014/main" id="{E95D6EED-FDBD-217C-B132-2C5AD005B4F3}"/>
              </a:ext>
            </a:extLst>
          </p:cNvPr>
          <p:cNvSpPr/>
          <p:nvPr/>
        </p:nvSpPr>
        <p:spPr>
          <a:xfrm>
            <a:off x="914187" y="3340044"/>
            <a:ext cx="1302968" cy="426140"/>
          </a:xfrm>
          <a:prstGeom prst="triangl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Cube</a:t>
            </a:r>
          </a:p>
        </p:txBody>
      </p:sp>
      <p:sp>
        <p:nvSpPr>
          <p:cNvPr id="17" name="Triangle 16">
            <a:extLst>
              <a:ext uri="{FF2B5EF4-FFF2-40B4-BE49-F238E27FC236}">
                <a16:creationId xmlns:a16="http://schemas.microsoft.com/office/drawing/2014/main" id="{5ADB2C1E-2938-B768-7385-AD95429862DA}"/>
              </a:ext>
            </a:extLst>
          </p:cNvPr>
          <p:cNvSpPr/>
          <p:nvPr/>
        </p:nvSpPr>
        <p:spPr>
          <a:xfrm>
            <a:off x="3512860" y="3488831"/>
            <a:ext cx="1194363" cy="426140"/>
          </a:xfrm>
          <a:prstGeom prst="triangl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Cube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8BD6F44-5758-33B0-D90D-17941703ABB8}"/>
              </a:ext>
            </a:extLst>
          </p:cNvPr>
          <p:cNvSpPr txBox="1"/>
          <p:nvPr/>
        </p:nvSpPr>
        <p:spPr>
          <a:xfrm>
            <a:off x="1842280" y="2384553"/>
            <a:ext cx="77139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body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5B9D093-50BF-F459-508F-B4D19EDD27BC}"/>
              </a:ext>
            </a:extLst>
          </p:cNvPr>
          <p:cNvSpPr txBox="1"/>
          <p:nvPr/>
        </p:nvSpPr>
        <p:spPr>
          <a:xfrm>
            <a:off x="1114886" y="3887797"/>
            <a:ext cx="135846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Upper </a:t>
            </a:r>
            <a:r>
              <a:rPr lang="en-US" sz="1350" dirty="0" err="1"/>
              <a:t>armL</a:t>
            </a:r>
            <a:endParaRPr lang="en-US" sz="135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E266DCA-58F9-C0E0-5565-1B168D09A6D7}"/>
              </a:ext>
            </a:extLst>
          </p:cNvPr>
          <p:cNvSpPr txBox="1"/>
          <p:nvPr/>
        </p:nvSpPr>
        <p:spPr>
          <a:xfrm>
            <a:off x="3592067" y="3836359"/>
            <a:ext cx="142112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Upper </a:t>
            </a:r>
            <a:r>
              <a:rPr lang="en-US" sz="1350" dirty="0" err="1"/>
              <a:t>armR</a:t>
            </a:r>
            <a:endParaRPr lang="en-US" sz="135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E398205-40A5-E3DA-6B40-2E8D5E830022}"/>
              </a:ext>
            </a:extLst>
          </p:cNvPr>
          <p:cNvSpPr/>
          <p:nvPr/>
        </p:nvSpPr>
        <p:spPr>
          <a:xfrm>
            <a:off x="2608597" y="4214949"/>
            <a:ext cx="626165" cy="303144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TSR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23AA3D1-BB39-6DA7-EEAB-2544611FBE82}"/>
              </a:ext>
            </a:extLst>
          </p:cNvPr>
          <p:cNvSpPr/>
          <p:nvPr/>
        </p:nvSpPr>
        <p:spPr>
          <a:xfrm>
            <a:off x="4778757" y="4147303"/>
            <a:ext cx="626165" cy="303144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TSR</a:t>
            </a:r>
          </a:p>
        </p:txBody>
      </p:sp>
      <p:sp>
        <p:nvSpPr>
          <p:cNvPr id="23" name="Triangle 22">
            <a:extLst>
              <a:ext uri="{FF2B5EF4-FFF2-40B4-BE49-F238E27FC236}">
                <a16:creationId xmlns:a16="http://schemas.microsoft.com/office/drawing/2014/main" id="{4A3CEEE8-D022-5022-5F97-F3B82EF623DE}"/>
              </a:ext>
            </a:extLst>
          </p:cNvPr>
          <p:cNvSpPr/>
          <p:nvPr/>
        </p:nvSpPr>
        <p:spPr>
          <a:xfrm>
            <a:off x="2358293" y="4713581"/>
            <a:ext cx="1333482" cy="426140"/>
          </a:xfrm>
          <a:prstGeom prst="triangl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Cube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F8AE538-ACAD-C264-AE56-662E470BE0DA}"/>
              </a:ext>
            </a:extLst>
          </p:cNvPr>
          <p:cNvSpPr txBox="1"/>
          <p:nvPr/>
        </p:nvSpPr>
        <p:spPr>
          <a:xfrm>
            <a:off x="2534315" y="5344948"/>
            <a:ext cx="124201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Lower </a:t>
            </a:r>
            <a:r>
              <a:rPr lang="en-US" sz="1350" dirty="0" err="1"/>
              <a:t>armL</a:t>
            </a:r>
            <a:endParaRPr lang="en-US" sz="1350" dirty="0"/>
          </a:p>
        </p:txBody>
      </p:sp>
      <p:sp>
        <p:nvSpPr>
          <p:cNvPr id="25" name="Triangle 24">
            <a:extLst>
              <a:ext uri="{FF2B5EF4-FFF2-40B4-BE49-F238E27FC236}">
                <a16:creationId xmlns:a16="http://schemas.microsoft.com/office/drawing/2014/main" id="{BD1A930F-5894-6B37-ED5F-F75B51D1C12E}"/>
              </a:ext>
            </a:extLst>
          </p:cNvPr>
          <p:cNvSpPr/>
          <p:nvPr/>
        </p:nvSpPr>
        <p:spPr>
          <a:xfrm>
            <a:off x="4476809" y="4745728"/>
            <a:ext cx="1333482" cy="426140"/>
          </a:xfrm>
          <a:prstGeom prst="triangl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Cube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F7D95B3-986E-93DC-A4CE-D7C3861B08A4}"/>
              </a:ext>
            </a:extLst>
          </p:cNvPr>
          <p:cNvSpPr txBox="1"/>
          <p:nvPr/>
        </p:nvSpPr>
        <p:spPr>
          <a:xfrm>
            <a:off x="4516049" y="5418358"/>
            <a:ext cx="170385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Lower </a:t>
            </a:r>
            <a:r>
              <a:rPr lang="en-US" sz="1350" dirty="0" err="1"/>
              <a:t>armR</a:t>
            </a:r>
            <a:endParaRPr lang="en-US" sz="135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F8E8775-50D9-99F6-8594-F9E94E349CB8}"/>
              </a:ext>
            </a:extLst>
          </p:cNvPr>
          <p:cNvSpPr/>
          <p:nvPr/>
        </p:nvSpPr>
        <p:spPr>
          <a:xfrm>
            <a:off x="5835594" y="1893839"/>
            <a:ext cx="626165" cy="303144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T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6EF8808-508C-C749-918A-F1C3E7707091}"/>
              </a:ext>
            </a:extLst>
          </p:cNvPr>
          <p:cNvSpPr/>
          <p:nvPr/>
        </p:nvSpPr>
        <p:spPr>
          <a:xfrm>
            <a:off x="9031126" y="1755598"/>
            <a:ext cx="626165" cy="303144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T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6690011B-137A-54BB-E95A-AEC70826D941}"/>
              </a:ext>
            </a:extLst>
          </p:cNvPr>
          <p:cNvSpPr/>
          <p:nvPr/>
        </p:nvSpPr>
        <p:spPr>
          <a:xfrm>
            <a:off x="5946649" y="2360172"/>
            <a:ext cx="1078766" cy="30314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 err="1"/>
              <a:t>PelvisL</a:t>
            </a:r>
            <a:endParaRPr lang="en-US" sz="1350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E5989FE-7088-77F4-88C7-5041AF4DD368}"/>
              </a:ext>
            </a:extLst>
          </p:cNvPr>
          <p:cNvSpPr/>
          <p:nvPr/>
        </p:nvSpPr>
        <p:spPr>
          <a:xfrm>
            <a:off x="8711222" y="2361886"/>
            <a:ext cx="1290996" cy="30314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 err="1"/>
              <a:t>PelvisR</a:t>
            </a:r>
            <a:endParaRPr lang="en-US" sz="135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112399F-5F42-F658-C92C-25CE696E395E}"/>
              </a:ext>
            </a:extLst>
          </p:cNvPr>
          <p:cNvSpPr/>
          <p:nvPr/>
        </p:nvSpPr>
        <p:spPr>
          <a:xfrm>
            <a:off x="9142330" y="2865966"/>
            <a:ext cx="626165" cy="303144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SR</a:t>
            </a:r>
          </a:p>
        </p:txBody>
      </p:sp>
      <p:sp>
        <p:nvSpPr>
          <p:cNvPr id="38" name="Triangle 37">
            <a:extLst>
              <a:ext uri="{FF2B5EF4-FFF2-40B4-BE49-F238E27FC236}">
                <a16:creationId xmlns:a16="http://schemas.microsoft.com/office/drawing/2014/main" id="{D4703732-F38C-0B67-5520-6CD35B6A80B8}"/>
              </a:ext>
            </a:extLst>
          </p:cNvPr>
          <p:cNvSpPr/>
          <p:nvPr/>
        </p:nvSpPr>
        <p:spPr>
          <a:xfrm>
            <a:off x="8891088" y="3288767"/>
            <a:ext cx="1290996" cy="426140"/>
          </a:xfrm>
          <a:prstGeom prst="triangl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Cube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21D1C20-85BC-06D0-981B-6572320197B8}"/>
              </a:ext>
            </a:extLst>
          </p:cNvPr>
          <p:cNvSpPr txBox="1"/>
          <p:nvPr/>
        </p:nvSpPr>
        <p:spPr>
          <a:xfrm>
            <a:off x="9031126" y="3792847"/>
            <a:ext cx="99330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Upper </a:t>
            </a:r>
            <a:r>
              <a:rPr lang="en-US" sz="1350" dirty="0" err="1"/>
              <a:t>legR</a:t>
            </a:r>
            <a:endParaRPr lang="en-US" sz="1350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92A359D-1583-A999-77AF-F55A43ACC023}"/>
              </a:ext>
            </a:extLst>
          </p:cNvPr>
          <p:cNvSpPr/>
          <p:nvPr/>
        </p:nvSpPr>
        <p:spPr>
          <a:xfrm>
            <a:off x="7632453" y="3914971"/>
            <a:ext cx="626165" cy="303144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TSR</a:t>
            </a:r>
          </a:p>
        </p:txBody>
      </p:sp>
      <p:sp>
        <p:nvSpPr>
          <p:cNvPr id="41" name="Triangle 40">
            <a:extLst>
              <a:ext uri="{FF2B5EF4-FFF2-40B4-BE49-F238E27FC236}">
                <a16:creationId xmlns:a16="http://schemas.microsoft.com/office/drawing/2014/main" id="{76E1A160-CF08-466B-3D5B-F9156F5E1849}"/>
              </a:ext>
            </a:extLst>
          </p:cNvPr>
          <p:cNvSpPr/>
          <p:nvPr/>
        </p:nvSpPr>
        <p:spPr>
          <a:xfrm>
            <a:off x="7271548" y="4465605"/>
            <a:ext cx="1333482" cy="426140"/>
          </a:xfrm>
          <a:prstGeom prst="triangl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Cube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F990275-72A5-35D2-F037-9D4410CADBB2}"/>
              </a:ext>
            </a:extLst>
          </p:cNvPr>
          <p:cNvSpPr txBox="1"/>
          <p:nvPr/>
        </p:nvSpPr>
        <p:spPr>
          <a:xfrm>
            <a:off x="7505167" y="4871786"/>
            <a:ext cx="96584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Lower </a:t>
            </a:r>
            <a:r>
              <a:rPr lang="en-US" sz="1350" dirty="0" err="1"/>
              <a:t>legL</a:t>
            </a:r>
            <a:endParaRPr lang="en-US" sz="1350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A2DE15E-494E-0E85-FE19-C82539717D31}"/>
              </a:ext>
            </a:extLst>
          </p:cNvPr>
          <p:cNvSpPr/>
          <p:nvPr/>
        </p:nvSpPr>
        <p:spPr>
          <a:xfrm>
            <a:off x="6276190" y="2902946"/>
            <a:ext cx="626165" cy="303144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SR</a:t>
            </a:r>
          </a:p>
        </p:txBody>
      </p:sp>
      <p:sp>
        <p:nvSpPr>
          <p:cNvPr id="44" name="Triangle 43">
            <a:extLst>
              <a:ext uri="{FF2B5EF4-FFF2-40B4-BE49-F238E27FC236}">
                <a16:creationId xmlns:a16="http://schemas.microsoft.com/office/drawing/2014/main" id="{7E6DD434-441C-1B43-BDA4-500294EAF798}"/>
              </a:ext>
            </a:extLst>
          </p:cNvPr>
          <p:cNvSpPr/>
          <p:nvPr/>
        </p:nvSpPr>
        <p:spPr>
          <a:xfrm>
            <a:off x="6100999" y="3341321"/>
            <a:ext cx="1314896" cy="426140"/>
          </a:xfrm>
          <a:prstGeom prst="triangl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Cube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F26DB85-11C0-B346-2A0E-E88AC862205B}"/>
              </a:ext>
            </a:extLst>
          </p:cNvPr>
          <p:cNvSpPr txBox="1"/>
          <p:nvPr/>
        </p:nvSpPr>
        <p:spPr>
          <a:xfrm>
            <a:off x="6262452" y="3798824"/>
            <a:ext cx="97286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Upper </a:t>
            </a:r>
            <a:r>
              <a:rPr lang="en-US" sz="1350" dirty="0" err="1"/>
              <a:t>legL</a:t>
            </a:r>
            <a:endParaRPr lang="en-US" sz="1350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AEC6E7D-EDFF-DCF9-36B6-7F1FE5F4747F}"/>
              </a:ext>
            </a:extLst>
          </p:cNvPr>
          <p:cNvSpPr/>
          <p:nvPr/>
        </p:nvSpPr>
        <p:spPr>
          <a:xfrm>
            <a:off x="10413993" y="2872800"/>
            <a:ext cx="626165" cy="303144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TSR</a:t>
            </a:r>
          </a:p>
        </p:txBody>
      </p:sp>
      <p:sp>
        <p:nvSpPr>
          <p:cNvPr id="50" name="Triangle 49">
            <a:extLst>
              <a:ext uri="{FF2B5EF4-FFF2-40B4-BE49-F238E27FC236}">
                <a16:creationId xmlns:a16="http://schemas.microsoft.com/office/drawing/2014/main" id="{145F9B5D-1973-3CC6-0896-52C9D0D62922}"/>
              </a:ext>
            </a:extLst>
          </p:cNvPr>
          <p:cNvSpPr/>
          <p:nvPr/>
        </p:nvSpPr>
        <p:spPr>
          <a:xfrm>
            <a:off x="10033742" y="4457487"/>
            <a:ext cx="1291716" cy="426140"/>
          </a:xfrm>
          <a:prstGeom prst="triangl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Cube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B6833F7-237A-CADD-43BF-AB0933283295}"/>
              </a:ext>
            </a:extLst>
          </p:cNvPr>
          <p:cNvSpPr txBox="1"/>
          <p:nvPr/>
        </p:nvSpPr>
        <p:spPr>
          <a:xfrm>
            <a:off x="10299906" y="4883627"/>
            <a:ext cx="99330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 err="1"/>
              <a:t>LowerlegR</a:t>
            </a:r>
            <a:endParaRPr lang="en-US" sz="1350" dirty="0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ABAB0DC-60A4-D33C-DA23-98456657597A}"/>
              </a:ext>
            </a:extLst>
          </p:cNvPr>
          <p:cNvCxnSpPr>
            <a:stCxn id="5" idx="4"/>
            <a:endCxn id="6" idx="0"/>
          </p:cNvCxnSpPr>
          <p:nvPr/>
        </p:nvCxnSpPr>
        <p:spPr>
          <a:xfrm>
            <a:off x="5816448" y="396788"/>
            <a:ext cx="44730" cy="176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732E159F-AC4B-CA06-31D9-C02D157BF544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5861178" y="876481"/>
            <a:ext cx="2187" cy="1778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BF21FB43-7D77-4303-873B-4ACEA6CE8C1B}"/>
              </a:ext>
            </a:extLst>
          </p:cNvPr>
          <p:cNvCxnSpPr>
            <a:cxnSpLocks/>
            <a:stCxn id="7" idx="4"/>
            <a:endCxn id="8" idx="0"/>
          </p:cNvCxnSpPr>
          <p:nvPr/>
        </p:nvCxnSpPr>
        <p:spPr>
          <a:xfrm flipH="1">
            <a:off x="2217155" y="1357522"/>
            <a:ext cx="3646210" cy="2826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DD2BC278-7067-A5A2-55E8-DA5C2F70F212}"/>
              </a:ext>
            </a:extLst>
          </p:cNvPr>
          <p:cNvCxnSpPr>
            <a:cxnSpLocks/>
            <a:stCxn id="7" idx="4"/>
            <a:endCxn id="10" idx="0"/>
          </p:cNvCxnSpPr>
          <p:nvPr/>
        </p:nvCxnSpPr>
        <p:spPr>
          <a:xfrm flipH="1">
            <a:off x="3234763" y="1357522"/>
            <a:ext cx="2628602" cy="477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141F48DE-1B04-7A9A-64B5-50DBDD47D8EE}"/>
              </a:ext>
            </a:extLst>
          </p:cNvPr>
          <p:cNvCxnSpPr>
            <a:cxnSpLocks/>
            <a:stCxn id="7" idx="4"/>
            <a:endCxn id="11" idx="0"/>
          </p:cNvCxnSpPr>
          <p:nvPr/>
        </p:nvCxnSpPr>
        <p:spPr>
          <a:xfrm flipH="1">
            <a:off x="4024923" y="1357522"/>
            <a:ext cx="1838442" cy="477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3B13C5D3-734C-A0F7-2FC2-17225D02A08E}"/>
              </a:ext>
            </a:extLst>
          </p:cNvPr>
          <p:cNvCxnSpPr>
            <a:cxnSpLocks/>
            <a:stCxn id="7" idx="4"/>
            <a:endCxn id="33" idx="0"/>
          </p:cNvCxnSpPr>
          <p:nvPr/>
        </p:nvCxnSpPr>
        <p:spPr>
          <a:xfrm>
            <a:off x="5863365" y="1357522"/>
            <a:ext cx="285312" cy="536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835A3B1E-4221-74A3-309F-6159BF96A47D}"/>
              </a:ext>
            </a:extLst>
          </p:cNvPr>
          <p:cNvCxnSpPr>
            <a:cxnSpLocks/>
            <a:stCxn id="7" idx="4"/>
            <a:endCxn id="34" idx="0"/>
          </p:cNvCxnSpPr>
          <p:nvPr/>
        </p:nvCxnSpPr>
        <p:spPr>
          <a:xfrm>
            <a:off x="5863365" y="1357522"/>
            <a:ext cx="3480844" cy="3980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B209AA08-CC48-733F-668F-DB9F6C429C66}"/>
              </a:ext>
            </a:extLst>
          </p:cNvPr>
          <p:cNvCxnSpPr>
            <a:cxnSpLocks/>
            <a:stCxn id="10" idx="2"/>
            <a:endCxn id="12" idx="0"/>
          </p:cNvCxnSpPr>
          <p:nvPr/>
        </p:nvCxnSpPr>
        <p:spPr>
          <a:xfrm flipH="1">
            <a:off x="3178856" y="2138547"/>
            <a:ext cx="55907" cy="257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C25D9C26-B92D-1DD2-AAA4-C43AB8C271DB}"/>
              </a:ext>
            </a:extLst>
          </p:cNvPr>
          <p:cNvCxnSpPr>
            <a:cxnSpLocks/>
            <a:stCxn id="12" idx="4"/>
            <a:endCxn id="14" idx="0"/>
          </p:cNvCxnSpPr>
          <p:nvPr/>
        </p:nvCxnSpPr>
        <p:spPr>
          <a:xfrm flipH="1">
            <a:off x="1748874" y="2699488"/>
            <a:ext cx="1429982" cy="288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9C801EE0-EF03-B814-4C97-0995D95CCA2B}"/>
              </a:ext>
            </a:extLst>
          </p:cNvPr>
          <p:cNvCxnSpPr>
            <a:cxnSpLocks/>
            <a:stCxn id="186" idx="4"/>
            <a:endCxn id="21" idx="0"/>
          </p:cNvCxnSpPr>
          <p:nvPr/>
        </p:nvCxnSpPr>
        <p:spPr>
          <a:xfrm flipH="1">
            <a:off x="2921680" y="3906842"/>
            <a:ext cx="13232" cy="3081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06C4EB8B-5CF2-C68B-D8EC-7BAA05BC8F11}"/>
              </a:ext>
            </a:extLst>
          </p:cNvPr>
          <p:cNvCxnSpPr>
            <a:cxnSpLocks/>
            <a:stCxn id="14" idx="2"/>
            <a:endCxn id="16" idx="0"/>
          </p:cNvCxnSpPr>
          <p:nvPr/>
        </p:nvCxnSpPr>
        <p:spPr>
          <a:xfrm flipH="1">
            <a:off x="1565671" y="3291542"/>
            <a:ext cx="183203" cy="485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468538BA-3422-B9DA-5EAA-DBB3AAE68BA7}"/>
              </a:ext>
            </a:extLst>
          </p:cNvPr>
          <p:cNvCxnSpPr>
            <a:cxnSpLocks/>
            <a:stCxn id="21" idx="2"/>
            <a:endCxn id="23" idx="0"/>
          </p:cNvCxnSpPr>
          <p:nvPr/>
        </p:nvCxnSpPr>
        <p:spPr>
          <a:xfrm>
            <a:off x="2921680" y="4518093"/>
            <a:ext cx="103354" cy="195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D8C2180F-B88E-3DAD-07B6-D81866DDD0E7}"/>
              </a:ext>
            </a:extLst>
          </p:cNvPr>
          <p:cNvCxnSpPr>
            <a:cxnSpLocks/>
            <a:stCxn id="11" idx="2"/>
            <a:endCxn id="13" idx="0"/>
          </p:cNvCxnSpPr>
          <p:nvPr/>
        </p:nvCxnSpPr>
        <p:spPr>
          <a:xfrm>
            <a:off x="4024923" y="2138547"/>
            <a:ext cx="408747" cy="2049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731B039D-6D1C-4851-8A50-8909506073DA}"/>
              </a:ext>
            </a:extLst>
          </p:cNvPr>
          <p:cNvCxnSpPr>
            <a:cxnSpLocks/>
            <a:stCxn id="13" idx="4"/>
            <a:endCxn id="15" idx="0"/>
          </p:cNvCxnSpPr>
          <p:nvPr/>
        </p:nvCxnSpPr>
        <p:spPr>
          <a:xfrm flipH="1">
            <a:off x="4040436" y="2646686"/>
            <a:ext cx="393234" cy="276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69407BAF-6508-0DD7-CC79-6E7AE8595E90}"/>
              </a:ext>
            </a:extLst>
          </p:cNvPr>
          <p:cNvCxnSpPr>
            <a:cxnSpLocks/>
            <a:stCxn id="15" idx="2"/>
            <a:endCxn id="17" idx="0"/>
          </p:cNvCxnSpPr>
          <p:nvPr/>
        </p:nvCxnSpPr>
        <p:spPr>
          <a:xfrm>
            <a:off x="4040436" y="3225929"/>
            <a:ext cx="69606" cy="262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EE1BEF89-5900-6ACF-0B51-254300F3C8AB}"/>
              </a:ext>
            </a:extLst>
          </p:cNvPr>
          <p:cNvCxnSpPr>
            <a:cxnSpLocks/>
            <a:stCxn id="197" idx="4"/>
            <a:endCxn id="22" idx="0"/>
          </p:cNvCxnSpPr>
          <p:nvPr/>
        </p:nvCxnSpPr>
        <p:spPr>
          <a:xfrm flipH="1">
            <a:off x="5091840" y="3883558"/>
            <a:ext cx="90920" cy="2637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0B219877-8D1D-FE9F-A3E6-7069A7D8F74E}"/>
              </a:ext>
            </a:extLst>
          </p:cNvPr>
          <p:cNvCxnSpPr>
            <a:cxnSpLocks/>
            <a:stCxn id="22" idx="2"/>
            <a:endCxn id="25" idx="0"/>
          </p:cNvCxnSpPr>
          <p:nvPr/>
        </p:nvCxnSpPr>
        <p:spPr>
          <a:xfrm>
            <a:off x="5091840" y="4450447"/>
            <a:ext cx="51710" cy="295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CC69F3C6-6E7F-2B8E-2F17-B45834A8D512}"/>
              </a:ext>
            </a:extLst>
          </p:cNvPr>
          <p:cNvCxnSpPr>
            <a:cxnSpLocks/>
            <a:stCxn id="33" idx="2"/>
            <a:endCxn id="35" idx="0"/>
          </p:cNvCxnSpPr>
          <p:nvPr/>
        </p:nvCxnSpPr>
        <p:spPr>
          <a:xfrm>
            <a:off x="6148677" y="2196983"/>
            <a:ext cx="337355" cy="1631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76A628DE-2B33-8609-F35A-BFD4B505750C}"/>
              </a:ext>
            </a:extLst>
          </p:cNvPr>
          <p:cNvCxnSpPr>
            <a:cxnSpLocks/>
            <a:stCxn id="35" idx="4"/>
            <a:endCxn id="43" idx="0"/>
          </p:cNvCxnSpPr>
          <p:nvPr/>
        </p:nvCxnSpPr>
        <p:spPr>
          <a:xfrm>
            <a:off x="6486032" y="2663316"/>
            <a:ext cx="103241" cy="2396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99E160C9-FAC2-6EBC-BBB8-3B0E52C79574}"/>
              </a:ext>
            </a:extLst>
          </p:cNvPr>
          <p:cNvCxnSpPr>
            <a:cxnSpLocks/>
            <a:stCxn id="43" idx="2"/>
            <a:endCxn id="44" idx="0"/>
          </p:cNvCxnSpPr>
          <p:nvPr/>
        </p:nvCxnSpPr>
        <p:spPr>
          <a:xfrm>
            <a:off x="6589273" y="3206090"/>
            <a:ext cx="169174" cy="135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DA570C9E-6352-3731-912A-6D41658447F5}"/>
              </a:ext>
            </a:extLst>
          </p:cNvPr>
          <p:cNvCxnSpPr>
            <a:cxnSpLocks/>
            <a:stCxn id="40" idx="2"/>
            <a:endCxn id="41" idx="0"/>
          </p:cNvCxnSpPr>
          <p:nvPr/>
        </p:nvCxnSpPr>
        <p:spPr>
          <a:xfrm flipH="1">
            <a:off x="7938289" y="4218115"/>
            <a:ext cx="7247" cy="247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F098F6EC-803D-68CB-A066-D6353DE87753}"/>
              </a:ext>
            </a:extLst>
          </p:cNvPr>
          <p:cNvCxnSpPr>
            <a:cxnSpLocks/>
            <a:stCxn id="232" idx="4"/>
            <a:endCxn id="40" idx="0"/>
          </p:cNvCxnSpPr>
          <p:nvPr/>
        </p:nvCxnSpPr>
        <p:spPr>
          <a:xfrm>
            <a:off x="7931043" y="3719213"/>
            <a:ext cx="14493" cy="1957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0F74E446-5D34-EF33-7ED2-7D97452E1ED1}"/>
              </a:ext>
            </a:extLst>
          </p:cNvPr>
          <p:cNvCxnSpPr>
            <a:cxnSpLocks/>
            <a:stCxn id="34" idx="2"/>
            <a:endCxn id="36" idx="0"/>
          </p:cNvCxnSpPr>
          <p:nvPr/>
        </p:nvCxnSpPr>
        <p:spPr>
          <a:xfrm>
            <a:off x="9344209" y="2058742"/>
            <a:ext cx="12511" cy="303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81589F9E-BEF6-A228-4D62-CF3AAB747E76}"/>
              </a:ext>
            </a:extLst>
          </p:cNvPr>
          <p:cNvCxnSpPr>
            <a:cxnSpLocks/>
            <a:stCxn id="36" idx="4"/>
            <a:endCxn id="37" idx="0"/>
          </p:cNvCxnSpPr>
          <p:nvPr/>
        </p:nvCxnSpPr>
        <p:spPr>
          <a:xfrm>
            <a:off x="9356720" y="2665030"/>
            <a:ext cx="98693" cy="2009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332F9866-658A-858B-70BA-9345CCA3FEC9}"/>
              </a:ext>
            </a:extLst>
          </p:cNvPr>
          <p:cNvCxnSpPr>
            <a:cxnSpLocks/>
            <a:stCxn id="37" idx="2"/>
            <a:endCxn id="38" idx="0"/>
          </p:cNvCxnSpPr>
          <p:nvPr/>
        </p:nvCxnSpPr>
        <p:spPr>
          <a:xfrm>
            <a:off x="9455413" y="3169110"/>
            <a:ext cx="81173" cy="119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DEA55416-D801-7BD4-5F85-CABAA6937F77}"/>
              </a:ext>
            </a:extLst>
          </p:cNvPr>
          <p:cNvCxnSpPr>
            <a:cxnSpLocks/>
            <a:stCxn id="36" idx="4"/>
            <a:endCxn id="49" idx="0"/>
          </p:cNvCxnSpPr>
          <p:nvPr/>
        </p:nvCxnSpPr>
        <p:spPr>
          <a:xfrm>
            <a:off x="9356720" y="2665030"/>
            <a:ext cx="1370356" cy="2077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04A03F66-A6FC-30DC-8DE7-15D7847936B1}"/>
              </a:ext>
            </a:extLst>
          </p:cNvPr>
          <p:cNvCxnSpPr>
            <a:cxnSpLocks/>
            <a:stCxn id="49" idx="2"/>
            <a:endCxn id="280" idx="0"/>
          </p:cNvCxnSpPr>
          <p:nvPr/>
        </p:nvCxnSpPr>
        <p:spPr>
          <a:xfrm flipH="1">
            <a:off x="10703338" y="3175944"/>
            <a:ext cx="23738" cy="439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extBox 175">
            <a:extLst>
              <a:ext uri="{FF2B5EF4-FFF2-40B4-BE49-F238E27FC236}">
                <a16:creationId xmlns:a16="http://schemas.microsoft.com/office/drawing/2014/main" id="{323F9C01-ECED-7B68-CFBA-953B00C02183}"/>
              </a:ext>
            </a:extLst>
          </p:cNvPr>
          <p:cNvSpPr txBox="1"/>
          <p:nvPr/>
        </p:nvSpPr>
        <p:spPr>
          <a:xfrm>
            <a:off x="145550" y="93644"/>
            <a:ext cx="1603324" cy="15465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 err="1"/>
              <a:t>shoL</a:t>
            </a:r>
            <a:r>
              <a:rPr lang="en-US" sz="1350" dirty="0"/>
              <a:t>: left shoulder</a:t>
            </a:r>
          </a:p>
          <a:p>
            <a:r>
              <a:rPr lang="en-US" sz="1350" dirty="0" err="1"/>
              <a:t>shoR</a:t>
            </a:r>
            <a:r>
              <a:rPr lang="en-US" sz="1350" dirty="0"/>
              <a:t>: right shoulder</a:t>
            </a:r>
          </a:p>
          <a:p>
            <a:r>
              <a:rPr lang="en-US" sz="1350" dirty="0"/>
              <a:t>T: translate</a:t>
            </a:r>
          </a:p>
          <a:p>
            <a:r>
              <a:rPr lang="en-US" sz="1350" dirty="0"/>
              <a:t>R: rotate</a:t>
            </a:r>
          </a:p>
          <a:p>
            <a:r>
              <a:rPr lang="en-US" sz="1350" dirty="0"/>
              <a:t>S: Scale</a:t>
            </a:r>
          </a:p>
          <a:p>
            <a:r>
              <a:rPr lang="en-US" sz="1350" dirty="0" err="1"/>
              <a:t>PelvisL</a:t>
            </a:r>
            <a:r>
              <a:rPr lang="en-US" sz="1350" dirty="0"/>
              <a:t>: left pelvis</a:t>
            </a:r>
          </a:p>
          <a:p>
            <a:r>
              <a:rPr lang="en-US" sz="1350" dirty="0" err="1"/>
              <a:t>PelvisR</a:t>
            </a:r>
            <a:r>
              <a:rPr lang="en-US" sz="1350" dirty="0"/>
              <a:t>: right pelvis</a:t>
            </a:r>
          </a:p>
        </p:txBody>
      </p:sp>
      <p:sp>
        <p:nvSpPr>
          <p:cNvPr id="186" name="Oval 185">
            <a:extLst>
              <a:ext uri="{FF2B5EF4-FFF2-40B4-BE49-F238E27FC236}">
                <a16:creationId xmlns:a16="http://schemas.microsoft.com/office/drawing/2014/main" id="{BA9EFD6C-5548-07C8-5EC4-E68136BAED4A}"/>
              </a:ext>
            </a:extLst>
          </p:cNvPr>
          <p:cNvSpPr/>
          <p:nvPr/>
        </p:nvSpPr>
        <p:spPr>
          <a:xfrm>
            <a:off x="2268171" y="3603698"/>
            <a:ext cx="1333482" cy="30314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 err="1"/>
              <a:t>ElbowL</a:t>
            </a:r>
            <a:endParaRPr lang="en-US" sz="1350" dirty="0"/>
          </a:p>
        </p:txBody>
      </p: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BF463324-3494-29AA-43D0-C9D334AA1904}"/>
              </a:ext>
            </a:extLst>
          </p:cNvPr>
          <p:cNvCxnSpPr>
            <a:cxnSpLocks/>
            <a:stCxn id="12" idx="4"/>
            <a:endCxn id="247" idx="0"/>
          </p:cNvCxnSpPr>
          <p:nvPr/>
        </p:nvCxnSpPr>
        <p:spPr>
          <a:xfrm flipH="1">
            <a:off x="2968497" y="2699488"/>
            <a:ext cx="210359" cy="362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Oval 196">
            <a:extLst>
              <a:ext uri="{FF2B5EF4-FFF2-40B4-BE49-F238E27FC236}">
                <a16:creationId xmlns:a16="http://schemas.microsoft.com/office/drawing/2014/main" id="{CAF6654C-3AB1-024B-189A-3A1280623202}"/>
              </a:ext>
            </a:extLst>
          </p:cNvPr>
          <p:cNvSpPr/>
          <p:nvPr/>
        </p:nvSpPr>
        <p:spPr>
          <a:xfrm>
            <a:off x="4658580" y="3580414"/>
            <a:ext cx="1048360" cy="30314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 err="1"/>
              <a:t>ElbowR</a:t>
            </a:r>
            <a:endParaRPr lang="en-US" sz="1350" dirty="0"/>
          </a:p>
        </p:txBody>
      </p: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13A158FF-A06E-7B93-413B-6FA22855E865}"/>
              </a:ext>
            </a:extLst>
          </p:cNvPr>
          <p:cNvCxnSpPr>
            <a:cxnSpLocks/>
            <a:stCxn id="13" idx="4"/>
            <a:endCxn id="258" idx="0"/>
          </p:cNvCxnSpPr>
          <p:nvPr/>
        </p:nvCxnSpPr>
        <p:spPr>
          <a:xfrm>
            <a:off x="4433670" y="2646686"/>
            <a:ext cx="405195" cy="3221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Oval 231">
            <a:extLst>
              <a:ext uri="{FF2B5EF4-FFF2-40B4-BE49-F238E27FC236}">
                <a16:creationId xmlns:a16="http://schemas.microsoft.com/office/drawing/2014/main" id="{4AF9747E-6CF4-C4B2-3F98-1E3CC6BCD436}"/>
              </a:ext>
            </a:extLst>
          </p:cNvPr>
          <p:cNvSpPr/>
          <p:nvPr/>
        </p:nvSpPr>
        <p:spPr>
          <a:xfrm>
            <a:off x="7485856" y="3416069"/>
            <a:ext cx="890373" cy="30314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 err="1"/>
              <a:t>KneeL</a:t>
            </a:r>
            <a:endParaRPr lang="en-US" sz="1350" dirty="0"/>
          </a:p>
        </p:txBody>
      </p:sp>
      <p:cxnSp>
        <p:nvCxnSpPr>
          <p:cNvPr id="238" name="Straight Arrow Connector 237">
            <a:extLst>
              <a:ext uri="{FF2B5EF4-FFF2-40B4-BE49-F238E27FC236}">
                <a16:creationId xmlns:a16="http://schemas.microsoft.com/office/drawing/2014/main" id="{68ADCC3B-82C1-9519-AFF6-AEAE5F1D4674}"/>
              </a:ext>
            </a:extLst>
          </p:cNvPr>
          <p:cNvCxnSpPr>
            <a:cxnSpLocks/>
            <a:stCxn id="263" idx="2"/>
            <a:endCxn id="232" idx="0"/>
          </p:cNvCxnSpPr>
          <p:nvPr/>
        </p:nvCxnSpPr>
        <p:spPr>
          <a:xfrm>
            <a:off x="7575762" y="3147087"/>
            <a:ext cx="355281" cy="2689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Rectangle 246">
            <a:extLst>
              <a:ext uri="{FF2B5EF4-FFF2-40B4-BE49-F238E27FC236}">
                <a16:creationId xmlns:a16="http://schemas.microsoft.com/office/drawing/2014/main" id="{F6AB428F-4450-62EA-60AE-5F4AD3FD7AA7}"/>
              </a:ext>
            </a:extLst>
          </p:cNvPr>
          <p:cNvSpPr/>
          <p:nvPr/>
        </p:nvSpPr>
        <p:spPr>
          <a:xfrm>
            <a:off x="2655414" y="3062034"/>
            <a:ext cx="626165" cy="303144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TSR</a:t>
            </a:r>
          </a:p>
        </p:txBody>
      </p:sp>
      <p:cxnSp>
        <p:nvCxnSpPr>
          <p:cNvPr id="249" name="Straight Arrow Connector 248">
            <a:extLst>
              <a:ext uri="{FF2B5EF4-FFF2-40B4-BE49-F238E27FC236}">
                <a16:creationId xmlns:a16="http://schemas.microsoft.com/office/drawing/2014/main" id="{0DC0C14D-0475-EAFB-C20D-26808CB58D21}"/>
              </a:ext>
            </a:extLst>
          </p:cNvPr>
          <p:cNvCxnSpPr>
            <a:cxnSpLocks/>
            <a:stCxn id="247" idx="2"/>
            <a:endCxn id="186" idx="0"/>
          </p:cNvCxnSpPr>
          <p:nvPr/>
        </p:nvCxnSpPr>
        <p:spPr>
          <a:xfrm flipH="1">
            <a:off x="2934912" y="3365178"/>
            <a:ext cx="33585" cy="238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Rectangle 257">
            <a:extLst>
              <a:ext uri="{FF2B5EF4-FFF2-40B4-BE49-F238E27FC236}">
                <a16:creationId xmlns:a16="http://schemas.microsoft.com/office/drawing/2014/main" id="{F2D11F62-8F1E-340F-C32B-796CFB93A25F}"/>
              </a:ext>
            </a:extLst>
          </p:cNvPr>
          <p:cNvSpPr/>
          <p:nvPr/>
        </p:nvSpPr>
        <p:spPr>
          <a:xfrm>
            <a:off x="4525782" y="2968811"/>
            <a:ext cx="626165" cy="303144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TSR</a:t>
            </a:r>
          </a:p>
        </p:txBody>
      </p:sp>
      <p:cxnSp>
        <p:nvCxnSpPr>
          <p:cNvPr id="260" name="Straight Arrow Connector 259">
            <a:extLst>
              <a:ext uri="{FF2B5EF4-FFF2-40B4-BE49-F238E27FC236}">
                <a16:creationId xmlns:a16="http://schemas.microsoft.com/office/drawing/2014/main" id="{5030E0EE-F375-F567-19BF-340D5A1B4B8B}"/>
              </a:ext>
            </a:extLst>
          </p:cNvPr>
          <p:cNvCxnSpPr>
            <a:cxnSpLocks/>
            <a:stCxn id="258" idx="2"/>
            <a:endCxn id="197" idx="0"/>
          </p:cNvCxnSpPr>
          <p:nvPr/>
        </p:nvCxnSpPr>
        <p:spPr>
          <a:xfrm>
            <a:off x="4838865" y="3271955"/>
            <a:ext cx="343895" cy="3084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3" name="Rectangle 262">
            <a:extLst>
              <a:ext uri="{FF2B5EF4-FFF2-40B4-BE49-F238E27FC236}">
                <a16:creationId xmlns:a16="http://schemas.microsoft.com/office/drawing/2014/main" id="{95217EA1-9894-84D1-B7B6-CF8395EC77C5}"/>
              </a:ext>
            </a:extLst>
          </p:cNvPr>
          <p:cNvSpPr/>
          <p:nvPr/>
        </p:nvSpPr>
        <p:spPr>
          <a:xfrm>
            <a:off x="7262679" y="2843943"/>
            <a:ext cx="626165" cy="303144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TSR</a:t>
            </a:r>
          </a:p>
        </p:txBody>
      </p:sp>
      <p:cxnSp>
        <p:nvCxnSpPr>
          <p:cNvPr id="265" name="Straight Arrow Connector 264">
            <a:extLst>
              <a:ext uri="{FF2B5EF4-FFF2-40B4-BE49-F238E27FC236}">
                <a16:creationId xmlns:a16="http://schemas.microsoft.com/office/drawing/2014/main" id="{788C9BA1-9614-BBE8-C696-28D137286456}"/>
              </a:ext>
            </a:extLst>
          </p:cNvPr>
          <p:cNvCxnSpPr>
            <a:cxnSpLocks/>
            <a:stCxn id="35" idx="4"/>
            <a:endCxn id="263" idx="0"/>
          </p:cNvCxnSpPr>
          <p:nvPr/>
        </p:nvCxnSpPr>
        <p:spPr>
          <a:xfrm>
            <a:off x="6486032" y="2663316"/>
            <a:ext cx="1089730" cy="180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" name="Oval 279">
            <a:extLst>
              <a:ext uri="{FF2B5EF4-FFF2-40B4-BE49-F238E27FC236}">
                <a16:creationId xmlns:a16="http://schemas.microsoft.com/office/drawing/2014/main" id="{210E721B-E777-498D-0688-1150B7A96076}"/>
              </a:ext>
            </a:extLst>
          </p:cNvPr>
          <p:cNvSpPr/>
          <p:nvPr/>
        </p:nvSpPr>
        <p:spPr>
          <a:xfrm>
            <a:off x="10258151" y="3615380"/>
            <a:ext cx="890373" cy="30314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 err="1"/>
              <a:t>KneeL</a:t>
            </a:r>
            <a:endParaRPr lang="en-US" sz="1350" dirty="0"/>
          </a:p>
        </p:txBody>
      </p:sp>
      <p:cxnSp>
        <p:nvCxnSpPr>
          <p:cNvPr id="287" name="Straight Arrow Connector 286">
            <a:extLst>
              <a:ext uri="{FF2B5EF4-FFF2-40B4-BE49-F238E27FC236}">
                <a16:creationId xmlns:a16="http://schemas.microsoft.com/office/drawing/2014/main" id="{DE74083B-CBBF-F90D-8FF1-45166D3C11C4}"/>
              </a:ext>
            </a:extLst>
          </p:cNvPr>
          <p:cNvCxnSpPr>
            <a:cxnSpLocks/>
            <a:stCxn id="280" idx="4"/>
            <a:endCxn id="50" idx="0"/>
          </p:cNvCxnSpPr>
          <p:nvPr/>
        </p:nvCxnSpPr>
        <p:spPr>
          <a:xfrm flipH="1">
            <a:off x="10679600" y="3918524"/>
            <a:ext cx="23738" cy="538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06F024D7-FA1B-5AF7-95CF-DE427CE54827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flipH="1">
            <a:off x="2128663" y="1845216"/>
            <a:ext cx="88492" cy="195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09023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27110</TotalTime>
  <Words>262</Words>
  <Application>Microsoft Macintosh PowerPoint</Application>
  <PresentationFormat>Widescreen</PresentationFormat>
  <Paragraphs>176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Yuchen Wang</dc:creator>
  <cp:lastModifiedBy>Yuchen Wang</cp:lastModifiedBy>
  <cp:revision>2</cp:revision>
  <dcterms:created xsi:type="dcterms:W3CDTF">2024-01-27T00:45:58Z</dcterms:created>
  <dcterms:modified xsi:type="dcterms:W3CDTF">2024-03-28T19:40:47Z</dcterms:modified>
</cp:coreProperties>
</file>