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20" autoAdjust="0"/>
  </p:normalViewPr>
  <p:slideViewPr>
    <p:cSldViewPr snapToGrid="0">
      <p:cViewPr>
        <p:scale>
          <a:sx n="33" d="100"/>
          <a:sy n="33" d="100"/>
        </p:scale>
        <p:origin x="-1855" y="-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9E859-E122-4264-A497-1B74440EAB9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975-0E02-4431-A6C2-F87D092E4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3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EDD27-F1D8-456A-97B8-547D8BE9D0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7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40171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1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2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0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4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8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408C-150A-4623-8BC6-7D1250EBFD86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521F-73E6-4B4D-9AA2-C6FB88BF8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6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YL\Desktop\面向对象总结\幻灯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3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YYL\Desktop\面向对象总结\幻灯片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YYL\Desktop\面向对象总结\幻灯片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YYL\Desktop\面向对象总结\幻灯片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-1"/>
            <a:ext cx="12181840" cy="685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YYL\Desktop\面向对象总结\幻灯片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YYL\Desktop\面向对象总结\幻灯片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YYL\Desktop\面向对象总结\幻灯片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YYL\Desktop\面向对象总结\幻灯片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YYL\Desktop\面向对象总结\幻灯片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YYL\Desktop\面向对象总结\幻灯片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YYL\Desktop\面向对象总结\幻灯片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YL\Desktop\面向对象总结\幻灯片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9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YYL\Desktop\面向对象总结\幻灯片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YYL\Desktop\面向对象总结\幻灯片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YYL\Desktop\面向对象总结\幻灯片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0"/>
            <a:ext cx="12184380" cy="68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YYL\Desktop\面向对象总结\幻灯片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YYL\Desktop\面向对象总结\幻灯片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YYL\Desktop\面向对象总结\幻灯片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YL\Desktop\面向对象总结\幻灯片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YL\Desktop\面向对象总结\幻灯片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0"/>
            <a:ext cx="12199620" cy="6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YL\Desktop\面向对象总结\幻灯片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YL\Desktop\面向对象总结\幻灯片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YL\Desktop\面向对象总结\幻灯片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762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YYL\Desktop\面向对象总结\幻灯片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YYL\Desktop\面向对象总结\幻灯片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25</Words>
  <Application>Microsoft Office PowerPoint</Application>
  <PresentationFormat>自定义</PresentationFormat>
  <Paragraphs>25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YYL</cp:lastModifiedBy>
  <cp:revision>71</cp:revision>
  <dcterms:created xsi:type="dcterms:W3CDTF">2018-07-31T03:00:22Z</dcterms:created>
  <dcterms:modified xsi:type="dcterms:W3CDTF">2019-05-24T11:27:26Z</dcterms:modified>
</cp:coreProperties>
</file>