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62" r:id="rId6"/>
    <p:sldId id="264" r:id="rId7"/>
    <p:sldId id="265" r:id="rId8"/>
    <p:sldId id="274" r:id="rId9"/>
    <p:sldId id="263" r:id="rId10"/>
    <p:sldId id="268" r:id="rId11"/>
    <p:sldId id="269" r:id="rId12"/>
    <p:sldId id="266" r:id="rId13"/>
    <p:sldId id="271" r:id="rId14"/>
    <p:sldId id="272" r:id="rId15"/>
    <p:sldId id="273" r:id="rId16"/>
    <p:sldId id="270" r:id="rId17"/>
    <p:sldId id="275"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2C63A4-9D5D-47CE-8D74-13AD5720E5D9}" type="doc">
      <dgm:prSet loTypeId="hierarchy" loCatId="hierarchy" qsTypeId="urn:microsoft.com/office/officeart/2005/8/quickstyle/simple2" qsCatId="simple" csTypeId="urn:microsoft.com/office/officeart/2005/8/colors/accent1_2" csCatId="accent1" phldr="0"/>
      <dgm:spPr/>
      <dgm:t>
        <a:bodyPr/>
        <a:p>
          <a:endParaRPr lang="zh-CN" altLang="en-US"/>
        </a:p>
      </dgm:t>
    </dgm:pt>
    <dgm:pt modelId="{42D42628-864C-41D6-833F-2DBB342F4DB0}">
      <dgm:prSet phldrT="[文本]" phldr="0" custT="0"/>
      <dgm:spPr/>
      <dgm:t>
        <a:bodyPr vert="horz" wrap="square"/>
        <a:p>
          <a:pPr>
            <a:lnSpc>
              <a:spcPct val="100000"/>
            </a:lnSpc>
            <a:spcBef>
              <a:spcPct val="0"/>
            </a:spcBef>
            <a:spcAft>
              <a:spcPct val="35000"/>
            </a:spcAft>
          </a:pPr>
          <a:r>
            <a:rPr lang="zh-CN" altLang="en-US"/>
            <a:t>四哥购物</a:t>
          </a:r>
          <a:r>
            <a:rPr lang="zh-CN" altLang="en-US"/>
            <a:t/>
          </a:r>
          <a:endParaRPr lang="zh-CN" altLang="en-US"/>
        </a:p>
      </dgm:t>
    </dgm:pt>
    <dgm:pt modelId="{C7195306-E1B1-4ECE-8382-424ACA226556}" cxnId="{6295A74A-0A8D-45C1-93C0-3B7B1B69414F}" type="parTrans">
      <dgm:prSet/>
      <dgm:spPr/>
      <dgm:t>
        <a:bodyPr/>
        <a:p>
          <a:endParaRPr lang="zh-CN" altLang="en-US"/>
        </a:p>
      </dgm:t>
    </dgm:pt>
    <dgm:pt modelId="{33D8AA3E-DAD3-412E-80E1-09AFD3B5EAF9}" cxnId="{6295A74A-0A8D-45C1-93C0-3B7B1B69414F}" type="sibTrans">
      <dgm:prSet/>
      <dgm:spPr/>
      <dgm:t>
        <a:bodyPr/>
        <a:p>
          <a:endParaRPr lang="zh-CN" altLang="en-US"/>
        </a:p>
      </dgm:t>
    </dgm:pt>
    <dgm:pt modelId="{1FC1C8C3-63CB-4E55-BD49-AA552B8440D8}">
      <dgm:prSet phldrT="[文本]" phldr="0" custT="0"/>
      <dgm:spPr/>
      <dgm:t>
        <a:bodyPr vert="horz" wrap="square"/>
        <a:p>
          <a:pPr>
            <a:lnSpc>
              <a:spcPct val="100000"/>
            </a:lnSpc>
            <a:spcBef>
              <a:spcPct val="0"/>
            </a:spcBef>
            <a:spcAft>
              <a:spcPct val="35000"/>
            </a:spcAft>
          </a:pPr>
          <a:r>
            <a:rPr lang="zh-CN" altLang="en-US"/>
            <a:t>干什么？</a:t>
          </a:r>
          <a:r>
            <a:rPr lang="zh-CN" altLang="en-US"/>
            <a:t/>
          </a:r>
          <a:endParaRPr lang="zh-CN" altLang="en-US"/>
        </a:p>
      </dgm:t>
    </dgm:pt>
    <dgm:pt modelId="{B025E324-1C01-4543-8D06-F931E0E78FF4}" cxnId="{310FBAC7-8F87-4267-881B-7A3279DBEEDE}" type="parTrans">
      <dgm:prSet/>
      <dgm:spPr/>
      <dgm:t>
        <a:bodyPr/>
        <a:p>
          <a:endParaRPr lang="zh-CN" altLang="en-US"/>
        </a:p>
      </dgm:t>
    </dgm:pt>
    <dgm:pt modelId="{588AC07E-4185-4602-8798-37B6E219CC88}" cxnId="{310FBAC7-8F87-4267-881B-7A3279DBEEDE}" type="sibTrans">
      <dgm:prSet/>
      <dgm:spPr/>
      <dgm:t>
        <a:bodyPr/>
        <a:p>
          <a:endParaRPr lang="zh-CN" altLang="en-US"/>
        </a:p>
      </dgm:t>
    </dgm:pt>
    <dgm:pt modelId="{413DC10E-9606-4031-9D12-417781688977}">
      <dgm:prSet phldrT="[文本]" phldr="0" custT="0"/>
      <dgm:spPr/>
      <dgm:t>
        <a:bodyPr vert="horz" wrap="square"/>
        <a:p>
          <a:pPr>
            <a:lnSpc>
              <a:spcPct val="100000"/>
            </a:lnSpc>
            <a:spcBef>
              <a:spcPct val="0"/>
            </a:spcBef>
            <a:spcAft>
              <a:spcPct val="35000"/>
            </a:spcAft>
          </a:pPr>
          <a:r>
            <a:rPr lang="zh-CN" altLang="en-US"/>
            <a:t>购物</a:t>
          </a:r>
          <a:r>
            <a:rPr lang="zh-CN" altLang="en-US"/>
            <a:t/>
          </a:r>
          <a:endParaRPr lang="zh-CN" altLang="en-US"/>
        </a:p>
      </dgm:t>
    </dgm:pt>
    <dgm:pt modelId="{B91B61BD-7D07-442C-992B-5B3D56015222}" cxnId="{D46173D1-3764-4020-B5CC-3A4F44500420}" type="parTrans">
      <dgm:prSet/>
      <dgm:spPr/>
      <dgm:t>
        <a:bodyPr/>
        <a:p>
          <a:endParaRPr lang="zh-CN" altLang="en-US"/>
        </a:p>
      </dgm:t>
    </dgm:pt>
    <dgm:pt modelId="{35976CC6-4E05-49D8-B5E8-F8093ECA95B4}" cxnId="{D46173D1-3764-4020-B5CC-3A4F44500420}" type="sibTrans">
      <dgm:prSet/>
      <dgm:spPr/>
      <dgm:t>
        <a:bodyPr/>
        <a:p>
          <a:endParaRPr lang="zh-CN" altLang="en-US"/>
        </a:p>
      </dgm:t>
    </dgm:pt>
    <dgm:pt modelId="{B9A4231B-2F3B-40DB-A206-234BBA675C06}">
      <dgm:prSet phldr="0" custT="0"/>
      <dgm:spPr/>
      <dgm:t>
        <a:bodyPr vert="horz" wrap="square"/>
        <a:p>
          <a:pPr>
            <a:lnSpc>
              <a:spcPct val="100000"/>
            </a:lnSpc>
            <a:spcBef>
              <a:spcPct val="0"/>
            </a:spcBef>
            <a:spcAft>
              <a:spcPct val="35000"/>
            </a:spcAft>
          </a:pPr>
          <a:r>
            <a:rPr lang="zh-CN"/>
            <a:t>选商品</a:t>
          </a:r>
          <a:r>
            <a:rPr lang="zh-CN"/>
            <a:t/>
          </a:r>
          <a:endParaRPr lang="zh-CN"/>
        </a:p>
      </dgm:t>
    </dgm:pt>
    <dgm:pt modelId="{6E07C04D-BED4-4AF9-872A-3A106310CFEC}" cxnId="{249848BC-9608-4013-8842-FBC8985A134E}" type="parTrans">
      <dgm:prSet/>
      <dgm:spPr/>
    </dgm:pt>
    <dgm:pt modelId="{973F32AC-FD6D-4A06-B726-BCB31F4A02E6}" cxnId="{249848BC-9608-4013-8842-FBC8985A134E}" type="sibTrans">
      <dgm:prSet/>
      <dgm:spPr/>
    </dgm:pt>
    <dgm:pt modelId="{486107F5-D418-4CBD-874D-A87363F7E018}">
      <dgm:prSet phldr="0" custT="0"/>
      <dgm:spPr/>
      <dgm:t>
        <a:bodyPr vert="horz" wrap="square"/>
        <a:p>
          <a:pPr>
            <a:lnSpc>
              <a:spcPct val="100000"/>
            </a:lnSpc>
            <a:spcBef>
              <a:spcPct val="0"/>
            </a:spcBef>
            <a:spcAft>
              <a:spcPct val="35000"/>
            </a:spcAft>
          </a:pPr>
          <a:r>
            <a:rPr lang="zh-CN"/>
            <a:t>结算</a:t>
          </a:r>
          <a:r>
            <a:rPr lang="zh-CN"/>
            <a:t/>
          </a:r>
          <a:endParaRPr lang="zh-CN"/>
        </a:p>
      </dgm:t>
    </dgm:pt>
    <dgm:pt modelId="{C60324FD-B937-4FD4-925E-43815FF6EA5E}" cxnId="{2702FFDB-6FAE-4A8A-9FD2-BC8C6E29F40F}" type="parTrans">
      <dgm:prSet/>
      <dgm:spPr/>
    </dgm:pt>
    <dgm:pt modelId="{FCC23241-C0B0-459A-AF4A-CFF5BC4BA0F3}" cxnId="{2702FFDB-6FAE-4A8A-9FD2-BC8C6E29F40F}" type="sibTrans">
      <dgm:prSet/>
      <dgm:spPr/>
    </dgm:pt>
    <dgm:pt modelId="{A05D3806-5723-4FF6-989A-CFBBE505DD4B}">
      <dgm:prSet phldrT="[文本]" phldr="0" custT="0"/>
      <dgm:spPr/>
      <dgm:t>
        <a:bodyPr vert="horz" wrap="square"/>
        <a:p>
          <a:pPr>
            <a:lnSpc>
              <a:spcPct val="100000"/>
            </a:lnSpc>
            <a:spcBef>
              <a:spcPct val="0"/>
            </a:spcBef>
            <a:spcAft>
              <a:spcPct val="35000"/>
            </a:spcAft>
          </a:pPr>
          <a:r>
            <a:rPr lang="zh-CN" altLang="en-US"/>
            <a:t>谁？</a:t>
          </a:r>
          <a:r>
            <a:rPr lang="zh-CN" altLang="en-US"/>
            <a:t/>
          </a:r>
          <a:endParaRPr lang="zh-CN" altLang="en-US"/>
        </a:p>
      </dgm:t>
    </dgm:pt>
    <dgm:pt modelId="{3B533E93-AA45-4AC9-9CB7-4EF287AB96B6}" cxnId="{17924924-36C1-47ED-B23D-16E99231BD88}" type="parTrans">
      <dgm:prSet/>
      <dgm:spPr/>
      <dgm:t>
        <a:bodyPr/>
        <a:p>
          <a:endParaRPr lang="zh-CN" altLang="en-US"/>
        </a:p>
      </dgm:t>
    </dgm:pt>
    <dgm:pt modelId="{C1E7C596-43DD-4C48-95F5-50523BA11C29}" cxnId="{17924924-36C1-47ED-B23D-16E99231BD88}" type="sibTrans">
      <dgm:prSet/>
      <dgm:spPr/>
      <dgm:t>
        <a:bodyPr/>
        <a:p>
          <a:endParaRPr lang="zh-CN" altLang="en-US"/>
        </a:p>
      </dgm:t>
    </dgm:pt>
    <dgm:pt modelId="{3686A200-E478-4562-8B19-FD2DBBD557B6}">
      <dgm:prSet phldrT="[文本]" phldr="0" custT="0"/>
      <dgm:spPr/>
      <dgm:t>
        <a:bodyPr vert="horz" wrap="square"/>
        <a:p>
          <a:pPr>
            <a:lnSpc>
              <a:spcPct val="100000"/>
            </a:lnSpc>
            <a:spcBef>
              <a:spcPct val="0"/>
            </a:spcBef>
            <a:spcAft>
              <a:spcPct val="35000"/>
            </a:spcAft>
          </a:pPr>
          <a:r>
            <a:rPr lang="zh-CN" altLang="en-US"/>
            <a:t>四哥</a:t>
          </a:r>
          <a:r>
            <a:rPr lang="zh-CN" altLang="en-US"/>
            <a:t/>
          </a:r>
          <a:endParaRPr lang="zh-CN" altLang="en-US"/>
        </a:p>
      </dgm:t>
    </dgm:pt>
    <dgm:pt modelId="{A2B0C03D-874D-48F0-8AEB-6735F9546654}" cxnId="{32E772D3-AC89-4B50-A8B8-E3C98F9F60D3}" type="parTrans">
      <dgm:prSet/>
      <dgm:spPr/>
      <dgm:t>
        <a:bodyPr/>
        <a:p>
          <a:endParaRPr lang="zh-CN" altLang="en-US"/>
        </a:p>
      </dgm:t>
    </dgm:pt>
    <dgm:pt modelId="{AFE54AA4-E896-4D7C-A98A-AA7AA56E9B8C}" cxnId="{32E772D3-AC89-4B50-A8B8-E3C98F9F60D3}" type="sibTrans">
      <dgm:prSet/>
      <dgm:spPr/>
      <dgm:t>
        <a:bodyPr/>
        <a:p>
          <a:endParaRPr lang="zh-CN" altLang="en-US"/>
        </a:p>
      </dgm:t>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2"/>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2"/>
      <dgm:spPr/>
    </dgm:pt>
    <dgm:pt modelId="{0EA44707-A464-4EC8-A803-F76ACC6D424E}" type="pres">
      <dgm:prSet presAssocID="{1FC1C8C3-63CB-4E55-BD49-AA552B8440D8}" presName="text2" presStyleLbl="fgAcc2" presStyleIdx="0" presStyleCnt="2">
        <dgm:presLayoutVars>
          <dgm:chPref val="3"/>
        </dgm:presLayoutVars>
      </dgm:prSet>
      <dgm:spPr/>
    </dgm:pt>
    <dgm:pt modelId="{6B6A2946-5A7E-4FF4-AF36-E3D5F63CFE3D}" type="pres">
      <dgm:prSet presAssocID="{1FC1C8C3-63CB-4E55-BD49-AA552B8440D8}" presName="hierChild3" presStyleCnt="0"/>
      <dgm:spPr/>
    </dgm:pt>
    <dgm:pt modelId="{7AE2857D-5F88-40E3-94F7-FDA3B28620D7}" type="pres">
      <dgm:prSet presAssocID="{B91B61BD-7D07-442C-992B-5B3D56015222}" presName="Name17" presStyleLbl="parChTrans1D3" presStyleIdx="0" presStyleCnt="2"/>
      <dgm:spPr/>
    </dgm:pt>
    <dgm:pt modelId="{D7BD317B-C4E6-4902-B91D-E9C9A9EF8739}" type="pres">
      <dgm:prSet presAssocID="{413DC10E-9606-4031-9D12-417781688977}" presName="hierRoot3" presStyleCnt="0"/>
      <dgm:spPr/>
    </dgm:pt>
    <dgm:pt modelId="{CB0CF6A7-20E6-46ED-9BCC-DAB7055AECE0}" type="pres">
      <dgm:prSet presAssocID="{413DC10E-9606-4031-9D12-417781688977}" presName="composite3" presStyleCnt="0"/>
      <dgm:spPr/>
    </dgm:pt>
    <dgm:pt modelId="{F5259C9B-A3FA-48CF-9040-45A521EAA633}" type="pres">
      <dgm:prSet presAssocID="{413DC10E-9606-4031-9D12-417781688977}" presName="background3" presStyleLbl="node3" presStyleIdx="0" presStyleCnt="2"/>
      <dgm:spPr/>
    </dgm:pt>
    <dgm:pt modelId="{853C1BD6-B55C-4E31-8087-BF0CECC29114}" type="pres">
      <dgm:prSet presAssocID="{413DC10E-9606-4031-9D12-417781688977}" presName="text3" presStyleLbl="fgAcc3" presStyleIdx="0" presStyleCnt="2">
        <dgm:presLayoutVars>
          <dgm:chPref val="3"/>
        </dgm:presLayoutVars>
      </dgm:prSet>
      <dgm:spPr/>
    </dgm:pt>
    <dgm:pt modelId="{D55B9A71-3914-40FF-9109-62322A3C9A89}" type="pres">
      <dgm:prSet presAssocID="{413DC10E-9606-4031-9D12-417781688977}" presName="hierChild4" presStyleCnt="0"/>
      <dgm:spPr/>
    </dgm:pt>
    <dgm:pt modelId="{E6EF7BB9-C15D-4351-836E-E8C0F186D7D2}" type="pres">
      <dgm:prSet presAssocID="{6E07C04D-BED4-4AF9-872A-3A106310CFEC}" presName="Name23" presStyleLbl="parChTrans1D4" presStyleIdx="0" presStyleCnt="2"/>
      <dgm:spPr/>
    </dgm:pt>
    <dgm:pt modelId="{3912A1D2-60D4-464A-A7D9-C307EA2EE69B}" type="pres">
      <dgm:prSet presAssocID="{B9A4231B-2F3B-40DB-A206-234BBA675C06}" presName="hierRoot4" presStyleCnt="0"/>
      <dgm:spPr/>
    </dgm:pt>
    <dgm:pt modelId="{1263CBBA-BE4C-449B-8ECE-CCE94C9B31E4}" type="pres">
      <dgm:prSet presAssocID="{B9A4231B-2F3B-40DB-A206-234BBA675C06}" presName="composite4" presStyleCnt="0"/>
      <dgm:spPr/>
    </dgm:pt>
    <dgm:pt modelId="{00A11912-117C-4395-B088-34F09FF3BD33}" type="pres">
      <dgm:prSet presAssocID="{B9A4231B-2F3B-40DB-A206-234BBA675C06}" presName="background4" presStyleLbl="node4" presStyleIdx="0" presStyleCnt="2"/>
      <dgm:spPr/>
    </dgm:pt>
    <dgm:pt modelId="{846F572B-0D64-4B6C-BAA2-95E8288B8327}" type="pres">
      <dgm:prSet presAssocID="{B9A4231B-2F3B-40DB-A206-234BBA675C06}" presName="text4" presStyleLbl="fgAcc4" presStyleIdx="0" presStyleCnt="2">
        <dgm:presLayoutVars>
          <dgm:chPref val="3"/>
        </dgm:presLayoutVars>
      </dgm:prSet>
      <dgm:spPr/>
    </dgm:pt>
    <dgm:pt modelId="{4215A519-6901-4DA6-A836-B33C83F13FA3}" type="pres">
      <dgm:prSet presAssocID="{B9A4231B-2F3B-40DB-A206-234BBA675C06}" presName="hierChild5" presStyleCnt="0"/>
      <dgm:spPr/>
    </dgm:pt>
    <dgm:pt modelId="{EE434D8C-B8B9-4ACB-9BBC-8A372886FDFC}" type="pres">
      <dgm:prSet presAssocID="{C60324FD-B937-4FD4-925E-43815FF6EA5E}" presName="Name23" presStyleLbl="parChTrans1D4" presStyleIdx="1" presStyleCnt="2"/>
      <dgm:spPr/>
    </dgm:pt>
    <dgm:pt modelId="{D49F3DA6-5C92-41B9-8E39-C2B42B01FC1F}" type="pres">
      <dgm:prSet presAssocID="{486107F5-D418-4CBD-874D-A87363F7E018}" presName="hierRoot4" presStyleCnt="0"/>
      <dgm:spPr/>
    </dgm:pt>
    <dgm:pt modelId="{C5A5B05C-6B64-4D79-A3C9-FF324D79EA1A}" type="pres">
      <dgm:prSet presAssocID="{486107F5-D418-4CBD-874D-A87363F7E018}" presName="composite4" presStyleCnt="0"/>
      <dgm:spPr/>
    </dgm:pt>
    <dgm:pt modelId="{C96604AA-B796-430C-89D6-455C7B57FC10}" type="pres">
      <dgm:prSet presAssocID="{486107F5-D418-4CBD-874D-A87363F7E018}" presName="background4" presStyleLbl="node4" presStyleIdx="1" presStyleCnt="2"/>
      <dgm:spPr/>
    </dgm:pt>
    <dgm:pt modelId="{DA00DD89-9D91-4F49-A1D6-839CFBAF091D}" type="pres">
      <dgm:prSet presAssocID="{486107F5-D418-4CBD-874D-A87363F7E018}" presName="text4" presStyleLbl="fgAcc4" presStyleIdx="1" presStyleCnt="2">
        <dgm:presLayoutVars>
          <dgm:chPref val="3"/>
        </dgm:presLayoutVars>
      </dgm:prSet>
      <dgm:spPr/>
    </dgm:pt>
    <dgm:pt modelId="{800420DA-251B-4D92-950D-6C882FAD8D55}" type="pres">
      <dgm:prSet presAssocID="{486107F5-D418-4CBD-874D-A87363F7E018}" presName="hierChild5" presStyleCnt="0"/>
      <dgm:spPr/>
    </dgm:pt>
    <dgm:pt modelId="{558A19F4-A64F-40E5-82A0-E8FA6D0D2F35}" type="pres">
      <dgm:prSet presAssocID="{3B533E93-AA45-4AC9-9CB7-4EF287AB96B6}" presName="Name10" presStyleLbl="parChTrans1D2" presStyleIdx="1" presStyleCnt="2"/>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2"/>
      <dgm:spPr/>
    </dgm:pt>
    <dgm:pt modelId="{C9EEDAB6-9D89-4307-9A78-74562B5413C5}" type="pres">
      <dgm:prSet presAssocID="{A05D3806-5723-4FF6-989A-CFBBE505DD4B}" presName="text2" presStyleLbl="fgAcc2" presStyleIdx="1" presStyleCnt="2">
        <dgm:presLayoutVars>
          <dgm:chPref val="3"/>
        </dgm:presLayoutVars>
      </dgm:prSet>
      <dgm:spPr/>
    </dgm:pt>
    <dgm:pt modelId="{2D93EB03-7AEA-4FDD-B804-687235FEF6BB}" type="pres">
      <dgm:prSet presAssocID="{A05D3806-5723-4FF6-989A-CFBBE505DD4B}" presName="hierChild3" presStyleCnt="0"/>
      <dgm:spPr/>
    </dgm:pt>
    <dgm:pt modelId="{5ABD331D-7FFD-4C80-BE2C-0AA1BA2A958B}" type="pres">
      <dgm:prSet presAssocID="{A2B0C03D-874D-48F0-8AEB-6735F9546654}" presName="Name17" presStyleLbl="parChTrans1D3" presStyleIdx="1" presStyleCnt="2"/>
      <dgm:spPr/>
    </dgm:pt>
    <dgm:pt modelId="{EC0D7283-9032-48D9-BD18-1D30B2EE7D4A}" type="pres">
      <dgm:prSet presAssocID="{3686A200-E478-4562-8B19-FD2DBBD557B6}" presName="hierRoot3" presStyleCnt="0"/>
      <dgm:spPr/>
    </dgm:pt>
    <dgm:pt modelId="{7530B28D-EB3B-4659-B4B2-FC763E4EE3A9}" type="pres">
      <dgm:prSet presAssocID="{3686A200-E478-4562-8B19-FD2DBBD557B6}" presName="composite3" presStyleCnt="0"/>
      <dgm:spPr/>
    </dgm:pt>
    <dgm:pt modelId="{58F375AC-1231-4C6C-93B9-F66D9D654B90}" type="pres">
      <dgm:prSet presAssocID="{3686A200-E478-4562-8B19-FD2DBBD557B6}" presName="background3" presStyleLbl="node3" presStyleIdx="1" presStyleCnt="2"/>
      <dgm:spPr/>
    </dgm:pt>
    <dgm:pt modelId="{9A027F6F-98EA-4463-AEED-69DDEC77846C}" type="pres">
      <dgm:prSet presAssocID="{3686A200-E478-4562-8B19-FD2DBBD557B6}" presName="text3" presStyleLbl="fgAcc3" presStyleIdx="1" presStyleCnt="2">
        <dgm:presLayoutVars>
          <dgm:chPref val="3"/>
        </dgm:presLayoutVars>
      </dgm:prSet>
      <dgm:spPr/>
    </dgm:pt>
    <dgm:pt modelId="{4ACDD96A-1C81-485F-AC39-AB623D8C028B}" type="pres">
      <dgm:prSet presAssocID="{3686A200-E478-4562-8B19-FD2DBBD557B6}" presName="hierChild4" presStyleCnt="0"/>
      <dgm:spPr/>
    </dgm:pt>
  </dgm:ptLst>
  <dgm:cxnLst>
    <dgm:cxn modelId="{6295A74A-0A8D-45C1-93C0-3B7B1B69414F}" srcId="{CD2C63A4-9D5D-47CE-8D74-13AD5720E5D9}" destId="{42D42628-864C-41D6-833F-2DBB342F4DB0}" srcOrd="0" destOrd="0" parTransId="{C7195306-E1B1-4ECE-8382-424ACA226556}" sibTransId="{33D8AA3E-DAD3-412E-80E1-09AFD3B5EAF9}"/>
    <dgm:cxn modelId="{310FBAC7-8F87-4267-881B-7A3279DBEEDE}" srcId="{42D42628-864C-41D6-833F-2DBB342F4DB0}" destId="{1FC1C8C3-63CB-4E55-BD49-AA552B8440D8}" srcOrd="0" destOrd="0" parTransId="{B025E324-1C01-4543-8D06-F931E0E78FF4}" sibTransId="{588AC07E-4185-4602-8798-37B6E219CC88}"/>
    <dgm:cxn modelId="{D46173D1-3764-4020-B5CC-3A4F44500420}" srcId="{1FC1C8C3-63CB-4E55-BD49-AA552B8440D8}" destId="{413DC10E-9606-4031-9D12-417781688977}" srcOrd="0" destOrd="0" parTransId="{B91B61BD-7D07-442C-992B-5B3D56015222}" sibTransId="{35976CC6-4E05-49D8-B5E8-F8093ECA95B4}"/>
    <dgm:cxn modelId="{249848BC-9608-4013-8842-FBC8985A134E}" srcId="{413DC10E-9606-4031-9D12-417781688977}" destId="{B9A4231B-2F3B-40DB-A206-234BBA675C06}" srcOrd="0" destOrd="0" parTransId="{6E07C04D-BED4-4AF9-872A-3A106310CFEC}" sibTransId="{973F32AC-FD6D-4A06-B726-BCB31F4A02E6}"/>
    <dgm:cxn modelId="{2702FFDB-6FAE-4A8A-9FD2-BC8C6E29F40F}" srcId="{413DC10E-9606-4031-9D12-417781688977}" destId="{486107F5-D418-4CBD-874D-A87363F7E018}" srcOrd="1" destOrd="0" parTransId="{C60324FD-B937-4FD4-925E-43815FF6EA5E}" sibTransId="{FCC23241-C0B0-459A-AF4A-CFF5BC4BA0F3}"/>
    <dgm:cxn modelId="{17924924-36C1-47ED-B23D-16E99231BD88}" srcId="{42D42628-864C-41D6-833F-2DBB342F4DB0}" destId="{A05D3806-5723-4FF6-989A-CFBBE505DD4B}" srcOrd="1" destOrd="0" parTransId="{3B533E93-AA45-4AC9-9CB7-4EF287AB96B6}" sibTransId="{C1E7C596-43DD-4C48-95F5-50523BA11C29}"/>
    <dgm:cxn modelId="{32E772D3-AC89-4B50-A8B8-E3C98F9F60D3}" srcId="{A05D3806-5723-4FF6-989A-CFBBE505DD4B}" destId="{3686A200-E478-4562-8B19-FD2DBBD557B6}" srcOrd="0" destOrd="1" parTransId="{A2B0C03D-874D-48F0-8AEB-6735F9546654}" sibTransId="{AFE54AA4-E896-4D7C-A98A-AA7AA56E9B8C}"/>
    <dgm:cxn modelId="{DE576315-A76C-4036-9F16-743A2AFA7913}" type="presOf" srcId="{CD2C63A4-9D5D-47CE-8D74-13AD5720E5D9}" destId="{32C577E3-B2E7-4F50-83DE-6F01CC88C9C5}" srcOrd="0" destOrd="0" presId="urn:microsoft.com/office/officeart/2005/8/layout/hierarchy1"/>
    <dgm:cxn modelId="{21765584-0687-4142-9B9B-7FC46B3B05F3}" type="presParOf" srcId="{32C577E3-B2E7-4F50-83DE-6F01CC88C9C5}" destId="{127C500C-4887-40E4-B187-5B52545DCD7D}" srcOrd="0" destOrd="0" presId="urn:microsoft.com/office/officeart/2005/8/layout/hierarchy1"/>
    <dgm:cxn modelId="{00A2D5F5-BC57-4842-A72B-A832656A07C9}" type="presParOf" srcId="{127C500C-4887-40E4-B187-5B52545DCD7D}" destId="{365B431B-456E-4B1C-A19C-568423617177}" srcOrd="0" destOrd="0" presId="urn:microsoft.com/office/officeart/2005/8/layout/hierarchy1"/>
    <dgm:cxn modelId="{3384BA6A-5C5D-407A-9A20-79A4BD149DD2}" type="presParOf" srcId="{365B431B-456E-4B1C-A19C-568423617177}" destId="{5CB9CF2E-F8C1-427A-832C-73E3C9485AF5}" srcOrd="0" destOrd="0" presId="urn:microsoft.com/office/officeart/2005/8/layout/hierarchy1"/>
    <dgm:cxn modelId="{A032C5CC-2478-428A-8D86-5A526A9EF751}" type="presParOf" srcId="{365B431B-456E-4B1C-A19C-568423617177}" destId="{9EA914DE-A312-4852-926F-356E365C8677}" srcOrd="1" destOrd="0" presId="urn:microsoft.com/office/officeart/2005/8/layout/hierarchy1"/>
    <dgm:cxn modelId="{DA22B064-C4C6-4F30-91DB-93D43BAE3388}" type="presOf" srcId="{42D42628-864C-41D6-833F-2DBB342F4DB0}" destId="{9EA914DE-A312-4852-926F-356E365C8677}" srcOrd="0" destOrd="0" presId="urn:microsoft.com/office/officeart/2005/8/layout/hierarchy1"/>
    <dgm:cxn modelId="{BFBB14C5-4327-45FA-B19D-5BA8ECCFA3AE}" type="presParOf" srcId="{127C500C-4887-40E4-B187-5B52545DCD7D}" destId="{7996B813-D5A1-416C-BFD3-D8CB23FE7818}" srcOrd="1" destOrd="0" presId="urn:microsoft.com/office/officeart/2005/8/layout/hierarchy1"/>
    <dgm:cxn modelId="{3B6263BA-9DDD-4C7E-B353-BA4BFE6C6471}" type="presParOf" srcId="{7996B813-D5A1-416C-BFD3-D8CB23FE7818}" destId="{09E7BBA0-5F8D-4D96-A214-A0567596BDAF}" srcOrd="0" destOrd="1" presId="urn:microsoft.com/office/officeart/2005/8/layout/hierarchy1"/>
    <dgm:cxn modelId="{DDB83D30-8246-485A-A09F-1625F1DF074C}" type="presOf" srcId="{B025E324-1C01-4543-8D06-F931E0E78FF4}" destId="{09E7BBA0-5F8D-4D96-A214-A0567596BDAF}" srcOrd="0" destOrd="0" presId="urn:microsoft.com/office/officeart/2005/8/layout/hierarchy1"/>
    <dgm:cxn modelId="{FD97255F-41D2-47E6-A7C9-6EA94A0467AE}" type="presParOf" srcId="{7996B813-D5A1-416C-BFD3-D8CB23FE7818}" destId="{8D56CC28-91EB-4D35-B97C-A0CE4C54B480}" srcOrd="1" destOrd="1" presId="urn:microsoft.com/office/officeart/2005/8/layout/hierarchy1"/>
    <dgm:cxn modelId="{9FBCD155-F512-4817-95D3-EB934E1EC223}" type="presParOf" srcId="{8D56CC28-91EB-4D35-B97C-A0CE4C54B480}" destId="{1A27D8D0-0CEA-4DF6-B14F-FEB4FC25CED3}" srcOrd="0" destOrd="1" presId="urn:microsoft.com/office/officeart/2005/8/layout/hierarchy1"/>
    <dgm:cxn modelId="{8B3161DF-4C88-48E6-B727-13241B3FA412}" type="presParOf" srcId="{1A27D8D0-0CEA-4DF6-B14F-FEB4FC25CED3}" destId="{A34195EE-C43D-4F9B-A621-CBE3CC21780D}" srcOrd="0" destOrd="0" presId="urn:microsoft.com/office/officeart/2005/8/layout/hierarchy1"/>
    <dgm:cxn modelId="{AE5C801A-8B7E-4647-837E-DB2CFC7496DE}" type="presParOf" srcId="{1A27D8D0-0CEA-4DF6-B14F-FEB4FC25CED3}" destId="{0EA44707-A464-4EC8-A803-F76ACC6D424E}" srcOrd="1" destOrd="0" presId="urn:microsoft.com/office/officeart/2005/8/layout/hierarchy1"/>
    <dgm:cxn modelId="{DC6D0BE7-34BE-4DCE-975C-025D753802A3}" type="presOf" srcId="{1FC1C8C3-63CB-4E55-BD49-AA552B8440D8}" destId="{0EA44707-A464-4EC8-A803-F76ACC6D424E}" srcOrd="0" destOrd="0" presId="urn:microsoft.com/office/officeart/2005/8/layout/hierarchy1"/>
    <dgm:cxn modelId="{61F62D46-82DC-4BF2-B702-42D39064EDFD}" type="presParOf" srcId="{8D56CC28-91EB-4D35-B97C-A0CE4C54B480}" destId="{6B6A2946-5A7E-4FF4-AF36-E3D5F63CFE3D}" srcOrd="1" destOrd="1" presId="urn:microsoft.com/office/officeart/2005/8/layout/hierarchy1"/>
    <dgm:cxn modelId="{E57026C0-F0B9-4E5E-A9EA-0CD61D9E4285}" type="presParOf" srcId="{6B6A2946-5A7E-4FF4-AF36-E3D5F63CFE3D}" destId="{7AE2857D-5F88-40E3-94F7-FDA3B28620D7}" srcOrd="0" destOrd="1" presId="urn:microsoft.com/office/officeart/2005/8/layout/hierarchy1"/>
    <dgm:cxn modelId="{CF4BA477-24AC-4E4D-9FBB-1C49F57376CB}" type="presOf" srcId="{B91B61BD-7D07-442C-992B-5B3D56015222}" destId="{7AE2857D-5F88-40E3-94F7-FDA3B28620D7}" srcOrd="0" destOrd="0" presId="urn:microsoft.com/office/officeart/2005/8/layout/hierarchy1"/>
    <dgm:cxn modelId="{E2B9EF9A-B5B4-4C53-BA9A-14C423EC87A3}" type="presParOf" srcId="{6B6A2946-5A7E-4FF4-AF36-E3D5F63CFE3D}" destId="{D7BD317B-C4E6-4902-B91D-E9C9A9EF8739}" srcOrd="1" destOrd="1" presId="urn:microsoft.com/office/officeart/2005/8/layout/hierarchy1"/>
    <dgm:cxn modelId="{E5F0E1CB-D2ED-4967-99E5-F3EAC41C0B7E}" type="presParOf" srcId="{D7BD317B-C4E6-4902-B91D-E9C9A9EF8739}" destId="{CB0CF6A7-20E6-46ED-9BCC-DAB7055AECE0}" srcOrd="0" destOrd="1" presId="urn:microsoft.com/office/officeart/2005/8/layout/hierarchy1"/>
    <dgm:cxn modelId="{8AE7B2EC-11EF-4F4F-8658-9301DA292ADF}" type="presParOf" srcId="{CB0CF6A7-20E6-46ED-9BCC-DAB7055AECE0}" destId="{F5259C9B-A3FA-48CF-9040-45A521EAA633}" srcOrd="0" destOrd="0" presId="urn:microsoft.com/office/officeart/2005/8/layout/hierarchy1"/>
    <dgm:cxn modelId="{CE81F4D7-6633-4BB6-BA17-EB80CC8C1365}" type="presParOf" srcId="{CB0CF6A7-20E6-46ED-9BCC-DAB7055AECE0}" destId="{853C1BD6-B55C-4E31-8087-BF0CECC29114}" srcOrd="1" destOrd="0" presId="urn:microsoft.com/office/officeart/2005/8/layout/hierarchy1"/>
    <dgm:cxn modelId="{7BEF7D1F-A661-418D-B71D-C0AB3D6ECEBB}" type="presOf" srcId="{413DC10E-9606-4031-9D12-417781688977}" destId="{853C1BD6-B55C-4E31-8087-BF0CECC29114}" srcOrd="0" destOrd="0" presId="urn:microsoft.com/office/officeart/2005/8/layout/hierarchy1"/>
    <dgm:cxn modelId="{9F8155E0-8ADF-48B7-A7A6-8A9D94826899}" type="presParOf" srcId="{D7BD317B-C4E6-4902-B91D-E9C9A9EF8739}" destId="{D55B9A71-3914-40FF-9109-62322A3C9A89}" srcOrd="1" destOrd="1" presId="urn:microsoft.com/office/officeart/2005/8/layout/hierarchy1"/>
    <dgm:cxn modelId="{83A4718E-C79E-42D2-BC50-BF7992A48C50}" type="presParOf" srcId="{D55B9A71-3914-40FF-9109-62322A3C9A89}" destId="{E6EF7BB9-C15D-4351-836E-E8C0F186D7D2}" srcOrd="0" destOrd="1" presId="urn:microsoft.com/office/officeart/2005/8/layout/hierarchy1"/>
    <dgm:cxn modelId="{56F69711-9810-4097-932C-8EB174EB46CC}" type="presOf" srcId="{6E07C04D-BED4-4AF9-872A-3A106310CFEC}" destId="{E6EF7BB9-C15D-4351-836E-E8C0F186D7D2}" srcOrd="0" destOrd="0" presId="urn:microsoft.com/office/officeart/2005/8/layout/hierarchy1"/>
    <dgm:cxn modelId="{A7A9643A-C6DA-4922-940C-5B0B2AA66BCA}" type="presParOf" srcId="{D55B9A71-3914-40FF-9109-62322A3C9A89}" destId="{3912A1D2-60D4-464A-A7D9-C307EA2EE69B}" srcOrd="1" destOrd="1" presId="urn:microsoft.com/office/officeart/2005/8/layout/hierarchy1"/>
    <dgm:cxn modelId="{49839391-36C4-40A6-9EF6-8DCCAD9BEF04}" type="presParOf" srcId="{3912A1D2-60D4-464A-A7D9-C307EA2EE69B}" destId="{1263CBBA-BE4C-449B-8ECE-CCE94C9B31E4}" srcOrd="0" destOrd="1" presId="urn:microsoft.com/office/officeart/2005/8/layout/hierarchy1"/>
    <dgm:cxn modelId="{38DE2CC5-A80B-47BF-8041-F11199F135EF}" type="presParOf" srcId="{1263CBBA-BE4C-449B-8ECE-CCE94C9B31E4}" destId="{00A11912-117C-4395-B088-34F09FF3BD33}" srcOrd="0" destOrd="0" presId="urn:microsoft.com/office/officeart/2005/8/layout/hierarchy1"/>
    <dgm:cxn modelId="{E4C778AF-B7D5-4B18-AD5F-1574D759A00C}" type="presParOf" srcId="{1263CBBA-BE4C-449B-8ECE-CCE94C9B31E4}" destId="{846F572B-0D64-4B6C-BAA2-95E8288B8327}" srcOrd="1" destOrd="0" presId="urn:microsoft.com/office/officeart/2005/8/layout/hierarchy1"/>
    <dgm:cxn modelId="{9DFC544D-0AFC-487F-ADEC-F054A24E731A}" type="presOf" srcId="{B9A4231B-2F3B-40DB-A206-234BBA675C06}" destId="{846F572B-0D64-4B6C-BAA2-95E8288B8327}" srcOrd="0" destOrd="0" presId="urn:microsoft.com/office/officeart/2005/8/layout/hierarchy1"/>
    <dgm:cxn modelId="{175CF840-663E-433D-B317-7F5D574B9AC8}" type="presParOf" srcId="{3912A1D2-60D4-464A-A7D9-C307EA2EE69B}" destId="{4215A519-6901-4DA6-A836-B33C83F13FA3}" srcOrd="1" destOrd="1" presId="urn:microsoft.com/office/officeart/2005/8/layout/hierarchy1"/>
    <dgm:cxn modelId="{946DE3F7-5497-4E27-8173-70D075421C0E}" type="presParOf" srcId="{D55B9A71-3914-40FF-9109-62322A3C9A89}" destId="{EE434D8C-B8B9-4ACB-9BBC-8A372886FDFC}" srcOrd="2" destOrd="1" presId="urn:microsoft.com/office/officeart/2005/8/layout/hierarchy1"/>
    <dgm:cxn modelId="{61A6CD1C-60F9-434E-9DCD-02AB8E3EE5C6}" type="presOf" srcId="{C60324FD-B937-4FD4-925E-43815FF6EA5E}" destId="{EE434D8C-B8B9-4ACB-9BBC-8A372886FDFC}" srcOrd="0" destOrd="0" presId="urn:microsoft.com/office/officeart/2005/8/layout/hierarchy1"/>
    <dgm:cxn modelId="{C7FDD787-C28D-42CD-A12D-40F45B5562C9}" type="presParOf" srcId="{D55B9A71-3914-40FF-9109-62322A3C9A89}" destId="{D49F3DA6-5C92-41B9-8E39-C2B42B01FC1F}" srcOrd="3" destOrd="1" presId="urn:microsoft.com/office/officeart/2005/8/layout/hierarchy1"/>
    <dgm:cxn modelId="{BFA2FFAA-22DF-42EE-AD24-DE4C2986EFDB}" type="presParOf" srcId="{D49F3DA6-5C92-41B9-8E39-C2B42B01FC1F}" destId="{C5A5B05C-6B64-4D79-A3C9-FF324D79EA1A}" srcOrd="0" destOrd="3" presId="urn:microsoft.com/office/officeart/2005/8/layout/hierarchy1"/>
    <dgm:cxn modelId="{9227492D-EE34-445C-99E2-EF91027F6F86}" type="presParOf" srcId="{C5A5B05C-6B64-4D79-A3C9-FF324D79EA1A}" destId="{C96604AA-B796-430C-89D6-455C7B57FC10}" srcOrd="0" destOrd="0" presId="urn:microsoft.com/office/officeart/2005/8/layout/hierarchy1"/>
    <dgm:cxn modelId="{44C03DA6-F41D-4AAE-956F-D1951B009038}" type="presParOf" srcId="{C5A5B05C-6B64-4D79-A3C9-FF324D79EA1A}" destId="{DA00DD89-9D91-4F49-A1D6-839CFBAF091D}" srcOrd="1" destOrd="0" presId="urn:microsoft.com/office/officeart/2005/8/layout/hierarchy1"/>
    <dgm:cxn modelId="{FD1722CE-37B5-4020-A89E-8663914C90F8}" type="presOf" srcId="{486107F5-D418-4CBD-874D-A87363F7E018}" destId="{DA00DD89-9D91-4F49-A1D6-839CFBAF091D}" srcOrd="0" destOrd="0" presId="urn:microsoft.com/office/officeart/2005/8/layout/hierarchy1"/>
    <dgm:cxn modelId="{2E8B1356-EB1D-4EC2-98A8-3E9F3A6E412E}" type="presParOf" srcId="{D49F3DA6-5C92-41B9-8E39-C2B42B01FC1F}" destId="{800420DA-251B-4D92-950D-6C882FAD8D55}" srcOrd="1" destOrd="3" presId="urn:microsoft.com/office/officeart/2005/8/layout/hierarchy1"/>
    <dgm:cxn modelId="{14BF55AE-98DC-4886-8EDD-8CB15E025F3F}" type="presParOf" srcId="{7996B813-D5A1-416C-BFD3-D8CB23FE7818}" destId="{558A19F4-A64F-40E5-82A0-E8FA6D0D2F35}" srcOrd="2" destOrd="1" presId="urn:microsoft.com/office/officeart/2005/8/layout/hierarchy1"/>
    <dgm:cxn modelId="{28DA72C2-14CD-4266-9FA0-C8AC9E32E905}" type="presOf" srcId="{3B533E93-AA45-4AC9-9CB7-4EF287AB96B6}" destId="{558A19F4-A64F-40E5-82A0-E8FA6D0D2F35}" srcOrd="0" destOrd="0" presId="urn:microsoft.com/office/officeart/2005/8/layout/hierarchy1"/>
    <dgm:cxn modelId="{41736D50-7280-4247-8F9C-DE4B5979978E}" type="presParOf" srcId="{7996B813-D5A1-416C-BFD3-D8CB23FE7818}" destId="{0E934F16-8941-405B-8601-29FC10B8D7A0}" srcOrd="3" destOrd="1" presId="urn:microsoft.com/office/officeart/2005/8/layout/hierarchy1"/>
    <dgm:cxn modelId="{5245D0FF-E932-42CD-A1B9-4FC6B5F4B3FE}" type="presParOf" srcId="{0E934F16-8941-405B-8601-29FC10B8D7A0}" destId="{940CC847-5B2B-4831-A167-B9F242FC0F5A}" srcOrd="0" destOrd="3" presId="urn:microsoft.com/office/officeart/2005/8/layout/hierarchy1"/>
    <dgm:cxn modelId="{176C11A6-F6D1-4C17-8761-91125C07A4BA}" type="presParOf" srcId="{940CC847-5B2B-4831-A167-B9F242FC0F5A}" destId="{9BFD9D87-8C19-4DBE-8296-0309769DBFD0}" srcOrd="0" destOrd="0" presId="urn:microsoft.com/office/officeart/2005/8/layout/hierarchy1"/>
    <dgm:cxn modelId="{86F18B0C-2B0B-470D-B487-DE30ACF4A065}" type="presParOf" srcId="{940CC847-5B2B-4831-A167-B9F242FC0F5A}" destId="{C9EEDAB6-9D89-4307-9A78-74562B5413C5}" srcOrd="1" destOrd="0" presId="urn:microsoft.com/office/officeart/2005/8/layout/hierarchy1"/>
    <dgm:cxn modelId="{FC47BB82-FBE4-45D8-A9A5-02C575180842}" type="presOf" srcId="{A05D3806-5723-4FF6-989A-CFBBE505DD4B}" destId="{C9EEDAB6-9D89-4307-9A78-74562B5413C5}" srcOrd="0" destOrd="0" presId="urn:microsoft.com/office/officeart/2005/8/layout/hierarchy1"/>
    <dgm:cxn modelId="{F0170F06-2F02-4204-96FC-6570CD342488}" type="presParOf" srcId="{0E934F16-8941-405B-8601-29FC10B8D7A0}" destId="{2D93EB03-7AEA-4FDD-B804-687235FEF6BB}" srcOrd="1" destOrd="3" presId="urn:microsoft.com/office/officeart/2005/8/layout/hierarchy1"/>
    <dgm:cxn modelId="{AE25A7AB-CEF2-4E21-9F35-10C2714C9796}" type="presParOf" srcId="{2D93EB03-7AEA-4FDD-B804-687235FEF6BB}" destId="{5ABD331D-7FFD-4C80-BE2C-0AA1BA2A958B}" srcOrd="0" destOrd="1" presId="urn:microsoft.com/office/officeart/2005/8/layout/hierarchy1"/>
    <dgm:cxn modelId="{5C26FF28-37D2-4000-B5E2-7BF032E3D4F0}" type="presOf" srcId="{A2B0C03D-874D-48F0-8AEB-6735F9546654}" destId="{5ABD331D-7FFD-4C80-BE2C-0AA1BA2A958B}" srcOrd="0" destOrd="0" presId="urn:microsoft.com/office/officeart/2005/8/layout/hierarchy1"/>
    <dgm:cxn modelId="{2B7D81CF-0849-4FEE-96B1-01E89E9CC07E}" type="presParOf" srcId="{2D93EB03-7AEA-4FDD-B804-687235FEF6BB}" destId="{EC0D7283-9032-48D9-BD18-1D30B2EE7D4A}" srcOrd="1" destOrd="1" presId="urn:microsoft.com/office/officeart/2005/8/layout/hierarchy1"/>
    <dgm:cxn modelId="{023F84FB-6CB2-4301-AD5F-88E10FF1754F}" type="presParOf" srcId="{EC0D7283-9032-48D9-BD18-1D30B2EE7D4A}" destId="{7530B28D-EB3B-4659-B4B2-FC763E4EE3A9}" srcOrd="0" destOrd="1" presId="urn:microsoft.com/office/officeart/2005/8/layout/hierarchy1"/>
    <dgm:cxn modelId="{A2765D50-7677-4790-B1B8-453BAC2DDA3C}" type="presParOf" srcId="{7530B28D-EB3B-4659-B4B2-FC763E4EE3A9}" destId="{58F375AC-1231-4C6C-93B9-F66D9D654B90}" srcOrd="0" destOrd="0" presId="urn:microsoft.com/office/officeart/2005/8/layout/hierarchy1"/>
    <dgm:cxn modelId="{30F18BA6-960E-4834-BD0B-113CB9015830}" type="presParOf" srcId="{7530B28D-EB3B-4659-B4B2-FC763E4EE3A9}" destId="{9A027F6F-98EA-4463-AEED-69DDEC77846C}" srcOrd="1" destOrd="0" presId="urn:microsoft.com/office/officeart/2005/8/layout/hierarchy1"/>
    <dgm:cxn modelId="{9B342F35-6AF2-481D-85A6-B0558E34EBA0}" type="presOf" srcId="{3686A200-E478-4562-8B19-FD2DBBD557B6}" destId="{9A027F6F-98EA-4463-AEED-69DDEC77846C}" srcOrd="0" destOrd="0" presId="urn:microsoft.com/office/officeart/2005/8/layout/hierarchy1"/>
    <dgm:cxn modelId="{466F545F-B22F-4427-AEAA-CD8289B83DA8}" type="presParOf" srcId="{EC0D7283-9032-48D9-BD18-1D30B2EE7D4A}" destId="{4ACDD96A-1C81-485F-AC39-AB623D8C028B}" srcOrd="1" destOrd="1"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C000F8-565F-47C8-934D-04C4161F3991}" type="doc">
      <dgm:prSet loTypeId="urn:microsoft.com/office/officeart/2005/8/layout/hList6" loCatId="list" qsTypeId="urn:microsoft.com/office/officeart/2005/8/quickstyle/simple1" qsCatId="simple" csTypeId="urn:microsoft.com/office/officeart/2005/8/colors/accent1_2" csCatId="accent1" phldr="0"/>
      <dgm:spPr/>
      <dgm:t>
        <a:bodyPr/>
        <a:p>
          <a:endParaRPr lang="zh-CN" altLang="en-US"/>
        </a:p>
      </dgm:t>
    </dgm:pt>
    <dgm:pt modelId="{B35DC22E-F108-4B3B-9710-DB9DE75343ED}">
      <dgm:prSet phldrT="[文本]" phldr="0" custT="1"/>
      <dgm:spPr/>
      <dgm:t>
        <a:bodyPr vert="horz" wrap="square"/>
        <a:p>
          <a:pPr>
            <a:lnSpc>
              <a:spcPct val="100000"/>
            </a:lnSpc>
            <a:spcBef>
              <a:spcPct val="0"/>
            </a:spcBef>
            <a:spcAft>
              <a:spcPct val="35000"/>
            </a:spcAft>
          </a:pPr>
          <a:r>
            <a:rPr lang="zh-CN" altLang="en-US" sz="1800" b="1">
              <a:solidFill>
                <a:schemeClr val="tx1"/>
              </a:solidFill>
              <a:latin typeface="新宋体" panose="02010609030101010101" charset="-122"/>
              <a:ea typeface="新宋体" panose="02010609030101010101" charset="-122"/>
            </a:rPr>
            <a:t>四哥给英子买牛奶，猕猴桃，给孙子买尿布</a:t>
          </a:r>
          <a:r>
            <a:rPr lang="zh-CN" altLang="en-US" sz="2300"/>
            <a:t/>
          </a:r>
          <a:endParaRPr lang="zh-CN" altLang="en-US" sz="2300"/>
        </a:p>
      </dgm:t>
    </dgm:pt>
    <dgm:pt modelId="{EBB93E41-453D-43F8-A2E3-A239D5DD76EF}" cxnId="{0448226C-1A6D-434A-9336-EEBC16793106}" type="parTrans">
      <dgm:prSet/>
      <dgm:spPr/>
      <dgm:t>
        <a:bodyPr/>
        <a:p>
          <a:endParaRPr lang="zh-CN" altLang="en-US"/>
        </a:p>
      </dgm:t>
    </dgm:pt>
    <dgm:pt modelId="{AE268020-85A8-42C2-B5CC-9F1AA3B5FF0D}" cxnId="{0448226C-1A6D-434A-9336-EEBC16793106}" type="sibTrans">
      <dgm:prSet/>
      <dgm:spPr/>
      <dgm:t>
        <a:bodyPr/>
        <a:p>
          <a:endParaRPr lang="zh-CN" altLang="en-US"/>
        </a:p>
      </dgm:t>
    </dgm:pt>
    <dgm:pt modelId="{F9368395-E914-40C1-BB05-796E710A4AF4}">
      <dgm:prSet phldr="0" custT="1"/>
      <dgm:spPr/>
      <dgm:t>
        <a:bodyPr vert="horz" wrap="square"/>
        <a:p>
          <a:pPr>
            <a:lnSpc>
              <a:spcPct val="100000"/>
            </a:lnSpc>
            <a:spcBef>
              <a:spcPct val="0"/>
            </a:spcBef>
            <a:spcAft>
              <a:spcPct val="15000"/>
            </a:spcAft>
          </a:pPr>
          <a:r>
            <a:rPr lang="zh-CN" altLang="en-US" sz="1700">
              <a:solidFill>
                <a:schemeClr val="tx1"/>
              </a:solidFill>
            </a:rPr>
            <a:t>进超市，第一个货架，</a:t>
          </a:r>
          <a:r>
            <a:rPr lang="en-US" altLang="zh-CN" sz="1700">
              <a:solidFill>
                <a:schemeClr val="tx1"/>
              </a:solidFill>
            </a:rPr>
            <a:t>if  </a:t>
          </a:r>
          <a:r>
            <a:rPr lang="zh-CN" altLang="en-US" sz="1700">
              <a:solidFill>
                <a:schemeClr val="tx1"/>
              </a:solidFill>
            </a:rPr>
            <a:t>有，拿走，</a:t>
          </a:r>
          <a:r>
            <a:rPr lang="en-US" altLang="zh-CN" sz="1700">
              <a:solidFill>
                <a:schemeClr val="tx1"/>
              </a:solidFill>
            </a:rPr>
            <a:t>else  </a:t>
          </a:r>
          <a:r>
            <a:rPr lang="zh-CN" altLang="en-US" sz="1700">
              <a:solidFill>
                <a:schemeClr val="tx1"/>
              </a:solidFill>
            </a:rPr>
            <a:t>下一个</a:t>
          </a:r>
          <a:r>
            <a:rPr lang="zh-CN" altLang="en-US" sz="1700">
              <a:solidFill>
                <a:schemeClr val="tx1"/>
              </a:solidFill>
            </a:rPr>
            <a:t/>
          </a:r>
          <a:endParaRPr lang="zh-CN" altLang="en-US" sz="1700">
            <a:solidFill>
              <a:schemeClr val="tx1"/>
            </a:solidFill>
          </a:endParaRPr>
        </a:p>
      </dgm:t>
    </dgm:pt>
    <dgm:pt modelId="{B4B5AC0F-1959-48D4-8C2C-D9C0BA3DB0B7}" cxnId="{0326971A-39AA-4664-89F2-F8F92C721542}" type="parTrans">
      <dgm:prSet/>
      <dgm:spPr/>
    </dgm:pt>
    <dgm:pt modelId="{469E935F-33F6-4C40-BB7B-1B65C986032B}" cxnId="{0326971A-39AA-4664-89F2-F8F92C721542}" type="sibTrans">
      <dgm:prSet/>
      <dgm:spPr/>
    </dgm:pt>
    <dgm:pt modelId="{23131DDC-A01B-4344-BF1A-BB816EB5AC77}">
      <dgm:prSet phldrT="[文本]" phldr="0" custT="0"/>
      <dgm:spPr/>
      <dgm:t>
        <a:bodyPr vert="horz" wrap="square"/>
        <a:p>
          <a:pPr>
            <a:lnSpc>
              <a:spcPct val="100000"/>
            </a:lnSpc>
            <a:spcBef>
              <a:spcPct val="0"/>
            </a:spcBef>
            <a:spcAft>
              <a:spcPct val="35000"/>
            </a:spcAft>
          </a:pPr>
          <a:r>
            <a:rPr lang="zh-CN" altLang="en-US">
              <a:solidFill>
                <a:schemeClr val="tx1"/>
              </a:solidFill>
              <a:sym typeface="+mn-ea"/>
            </a:rPr>
            <a:t>第二个货架，</a:t>
          </a:r>
          <a:r>
            <a:rPr lang="en-US" altLang="zh-CN">
              <a:solidFill>
                <a:schemeClr val="tx1"/>
              </a:solidFill>
              <a:sym typeface="+mn-ea"/>
            </a:rPr>
            <a:t>if  </a:t>
          </a:r>
          <a:r>
            <a:rPr lang="zh-CN" altLang="en-US">
              <a:solidFill>
                <a:schemeClr val="tx1"/>
              </a:solidFill>
              <a:sym typeface="+mn-ea"/>
            </a:rPr>
            <a:t>有，拿走，</a:t>
          </a:r>
          <a:r>
            <a:rPr lang="en-US" altLang="zh-CN">
              <a:solidFill>
                <a:schemeClr val="tx1"/>
              </a:solidFill>
              <a:sym typeface="+mn-ea"/>
            </a:rPr>
            <a:t>else  </a:t>
          </a:r>
          <a:r>
            <a:rPr lang="zh-CN" altLang="en-US">
              <a:solidFill>
                <a:schemeClr val="tx1"/>
              </a:solidFill>
              <a:sym typeface="+mn-ea"/>
            </a:rPr>
            <a:t>下一个</a:t>
          </a:r>
          <a:r>
            <a:rPr lang="zh-CN" altLang="en-US">
              <a:solidFill>
                <a:schemeClr val="tx1"/>
              </a:solidFill>
              <a:sym typeface="+mn-ea"/>
            </a:rPr>
            <a:t/>
          </a:r>
          <a:endParaRPr lang="zh-CN" altLang="en-US">
            <a:solidFill>
              <a:schemeClr val="tx1"/>
            </a:solidFill>
            <a:sym typeface="+mn-ea"/>
          </a:endParaRPr>
        </a:p>
        <a:p>
          <a:pPr>
            <a:lnSpc>
              <a:spcPct val="100000"/>
            </a:lnSpc>
            <a:spcBef>
              <a:spcPct val="0"/>
            </a:spcBef>
            <a:spcAft>
              <a:spcPct val="35000"/>
            </a:spcAft>
          </a:pPr>
          <a:r>
            <a:rPr lang="zh-CN" altLang="en-US">
              <a:solidFill>
                <a:schemeClr val="tx1"/>
              </a:solidFill>
            </a:rPr>
            <a:t>第三个货架，</a:t>
          </a:r>
          <a:r>
            <a:rPr lang="en-US" altLang="zh-CN">
              <a:solidFill>
                <a:schemeClr val="tx1"/>
              </a:solidFill>
            </a:rPr>
            <a:t>if </a:t>
          </a:r>
          <a:r>
            <a:rPr lang="zh-CN" altLang="en-US">
              <a:solidFill>
                <a:schemeClr val="tx1"/>
              </a:solidFill>
            </a:rPr>
            <a:t>有，拿走，</a:t>
          </a:r>
          <a:r>
            <a:rPr lang="en-US" altLang="zh-CN">
              <a:solidFill>
                <a:schemeClr val="tx1"/>
              </a:solidFill>
            </a:rPr>
            <a:t>else </a:t>
          </a:r>
          <a:r>
            <a:rPr lang="zh-CN" altLang="en-US">
              <a:solidFill>
                <a:schemeClr val="tx1"/>
              </a:solidFill>
            </a:rPr>
            <a:t>下一个</a:t>
          </a:r>
          <a:r>
            <a:rPr lang="zh-CN" altLang="en-US">
              <a:solidFill>
                <a:schemeClr val="tx1"/>
              </a:solidFill>
            </a:rPr>
            <a:t/>
          </a:r>
          <a:endParaRPr lang="zh-CN" altLang="en-US">
            <a:solidFill>
              <a:schemeClr val="tx1"/>
            </a:solidFill>
          </a:endParaRPr>
        </a:p>
      </dgm:t>
    </dgm:pt>
    <dgm:pt modelId="{12FEF91F-8EE0-4AC9-A4D2-80055CFE585C}" cxnId="{B27BC4CC-93ED-4EA4-A6D9-D34D3B2FF197}" type="parTrans">
      <dgm:prSet/>
      <dgm:spPr/>
      <dgm:t>
        <a:bodyPr/>
        <a:p>
          <a:endParaRPr lang="zh-CN" altLang="en-US"/>
        </a:p>
      </dgm:t>
    </dgm:pt>
    <dgm:pt modelId="{185FD9E9-AAAD-4507-8496-8C5AE802B8F3}" cxnId="{B27BC4CC-93ED-4EA4-A6D9-D34D3B2FF197}" type="sibTrans">
      <dgm:prSet/>
      <dgm:spPr/>
      <dgm:t>
        <a:bodyPr/>
        <a:p>
          <a:endParaRPr lang="zh-CN" altLang="en-US"/>
        </a:p>
      </dgm:t>
    </dgm:pt>
    <dgm:pt modelId="{AAD6C221-DD80-42A7-ADB3-2F6C0D7FA118}">
      <dgm:prSet phldrT="[文本]" phldr="0" custT="0"/>
      <dgm:spPr/>
      <dgm:t>
        <a:bodyPr vert="horz" wrap="square"/>
        <a:p>
          <a:pPr>
            <a:lnSpc>
              <a:spcPct val="100000"/>
            </a:lnSpc>
            <a:spcBef>
              <a:spcPct val="0"/>
            </a:spcBef>
            <a:spcAft>
              <a:spcPct val="35000"/>
            </a:spcAft>
          </a:pPr>
          <a:r>
            <a:rPr lang="zh-CN" altLang="en-US">
              <a:solidFill>
                <a:schemeClr val="tx1"/>
              </a:solidFill>
              <a:sym typeface="+mn-ea"/>
            </a:rPr>
            <a:t>第四个货架，有牛奶了，拿走</a:t>
          </a:r>
          <a:r>
            <a:rPr lang="zh-CN" altLang="en-US">
              <a:solidFill>
                <a:schemeClr val="tx1"/>
              </a:solidFill>
              <a:sym typeface="+mn-ea"/>
            </a:rPr>
            <a:t/>
          </a:r>
          <a:endParaRPr lang="zh-CN" altLang="en-US">
            <a:solidFill>
              <a:schemeClr val="tx1"/>
            </a:solidFill>
            <a:sym typeface="+mn-ea"/>
          </a:endParaRPr>
        </a:p>
        <a:p>
          <a:pPr>
            <a:lnSpc>
              <a:spcPct val="100000"/>
            </a:lnSpc>
            <a:spcBef>
              <a:spcPct val="0"/>
            </a:spcBef>
            <a:spcAft>
              <a:spcPct val="35000"/>
            </a:spcAft>
          </a:pPr>
          <a:r>
            <a:rPr lang="zh-CN" altLang="en-US">
              <a:solidFill>
                <a:schemeClr val="tx1"/>
              </a:solidFill>
              <a:sym typeface="+mn-ea"/>
            </a:rPr>
            <a:t>第五个货架，</a:t>
          </a:r>
          <a:r>
            <a:rPr lang="en-US" altLang="zh-CN">
              <a:solidFill>
                <a:schemeClr val="tx1"/>
              </a:solidFill>
              <a:sym typeface="+mn-ea"/>
            </a:rPr>
            <a:t>if </a:t>
          </a:r>
          <a:r>
            <a:rPr lang="zh-CN" altLang="en-US">
              <a:solidFill>
                <a:schemeClr val="tx1"/>
              </a:solidFill>
              <a:sym typeface="+mn-ea"/>
            </a:rPr>
            <a:t>有，拿走，</a:t>
          </a:r>
          <a:r>
            <a:rPr lang="en-US" altLang="zh-CN">
              <a:solidFill>
                <a:schemeClr val="tx1"/>
              </a:solidFill>
              <a:sym typeface="+mn-ea"/>
            </a:rPr>
            <a:t>else </a:t>
          </a:r>
          <a:r>
            <a:rPr lang="zh-CN" altLang="en-US">
              <a:solidFill>
                <a:schemeClr val="tx1"/>
              </a:solidFill>
              <a:sym typeface="+mn-ea"/>
            </a:rPr>
            <a:t>下一个</a:t>
          </a:r>
          <a:r>
            <a:rPr lang="zh-CN" altLang="en-US">
              <a:solidFill>
                <a:schemeClr val="tx1"/>
              </a:solidFill>
              <a:sym typeface="+mn-ea"/>
            </a:rPr>
            <a:t/>
          </a:r>
          <a:endParaRPr lang="zh-CN" altLang="en-US">
            <a:solidFill>
              <a:schemeClr val="tx1"/>
            </a:solidFill>
            <a:sym typeface="+mn-ea"/>
          </a:endParaRPr>
        </a:p>
      </dgm:t>
    </dgm:pt>
    <dgm:pt modelId="{358DB283-DA3B-40D5-83BA-EEE6A1F7F1AB}" cxnId="{13BB444B-B3C1-4D9A-B889-B154E8F6069D}" type="parTrans">
      <dgm:prSet/>
      <dgm:spPr/>
      <dgm:t>
        <a:bodyPr/>
        <a:p>
          <a:endParaRPr lang="zh-CN" altLang="en-US"/>
        </a:p>
      </dgm:t>
    </dgm:pt>
    <dgm:pt modelId="{D69A2F7E-A0DD-4385-AB14-80EBD0482338}" cxnId="{13BB444B-B3C1-4D9A-B889-B154E8F6069D}" type="sibTrans">
      <dgm:prSet/>
      <dgm:spPr/>
      <dgm:t>
        <a:bodyPr/>
        <a:p>
          <a:endParaRPr lang="zh-CN" altLang="en-US"/>
        </a:p>
      </dgm:t>
    </dgm:pt>
    <dgm:pt modelId="{93A7DEF2-C005-4ED7-82A4-BACD50279A22}">
      <dgm:prSet phldr="0" custT="0"/>
      <dgm:spPr/>
      <dgm:t>
        <a:bodyPr vert="horz" wrap="square"/>
        <a:p>
          <a:pPr>
            <a:lnSpc>
              <a:spcPct val="100000"/>
            </a:lnSpc>
            <a:spcBef>
              <a:spcPct val="0"/>
            </a:spcBef>
            <a:spcAft>
              <a:spcPct val="35000"/>
            </a:spcAft>
          </a:pPr>
          <a:r>
            <a:rPr lang="zh-CN" altLang="en-US">
              <a:solidFill>
                <a:schemeClr val="tx1"/>
              </a:solidFill>
            </a:rPr>
            <a:t>。。。</a:t>
          </a:r>
          <a:endParaRPr lang="zh-CN" altLang="en-US">
            <a:solidFill>
              <a:schemeClr val="tx1"/>
            </a:solidFill>
          </a:endParaRPr>
        </a:p>
        <a:p>
          <a:pPr>
            <a:lnSpc>
              <a:spcPct val="100000"/>
            </a:lnSpc>
            <a:spcBef>
              <a:spcPct val="0"/>
            </a:spcBef>
            <a:spcAft>
              <a:spcPct val="35000"/>
            </a:spcAft>
          </a:pPr>
          <a:r>
            <a:rPr lang="zh-CN" altLang="en-US">
              <a:solidFill>
                <a:schemeClr val="tx1"/>
              </a:solidFill>
            </a:rPr>
            <a:t>买完了，结算！</a:t>
          </a:r>
          <a:endParaRPr lang="zh-CN" altLang="en-US">
            <a:solidFill>
              <a:schemeClr val="tx1"/>
            </a:solidFill>
          </a:endParaRPr>
        </a:p>
      </dgm:t>
    </dgm:pt>
    <dgm:pt modelId="{F8E53CF2-B230-43FA-A358-D78DD95D353C}" cxnId="{4821B1F7-C395-422F-AB12-A2CB942FC370}" type="parTrans">
      <dgm:prSet/>
      <dgm:spPr/>
    </dgm:pt>
    <dgm:pt modelId="{3F9A0AA1-E559-43DF-98F5-43340A98BED5}" cxnId="{4821B1F7-C395-422F-AB12-A2CB942FC370}" type="sibTrans">
      <dgm:prSet/>
      <dgm:spPr/>
    </dgm:pt>
    <dgm:pt modelId="{A944CCA1-9FB5-4093-86A8-89045A44E778}" type="pres">
      <dgm:prSet presAssocID="{ACC000F8-565F-47C8-934D-04C4161F3991}" presName="Name0" presStyleCnt="0">
        <dgm:presLayoutVars>
          <dgm:dir/>
          <dgm:resizeHandles val="exact"/>
        </dgm:presLayoutVars>
      </dgm:prSet>
      <dgm:spPr/>
    </dgm:pt>
    <dgm:pt modelId="{8A0A2265-FBC1-4B12-98E0-7D91387047CB}" type="pres">
      <dgm:prSet presAssocID="{B35DC22E-F108-4B3B-9710-DB9DE75343ED}" presName="node" presStyleLbl="node1" presStyleIdx="0" presStyleCnt="4">
        <dgm:presLayoutVars>
          <dgm:bulletEnabled val="1"/>
        </dgm:presLayoutVars>
      </dgm:prSet>
      <dgm:spPr/>
    </dgm:pt>
    <dgm:pt modelId="{0EBC7ECC-B294-4427-ABE7-478E5559C6EE}" type="pres">
      <dgm:prSet presAssocID="{AE268020-85A8-42C2-B5CC-9F1AA3B5FF0D}" presName="sibTrans" presStyleCnt="0"/>
      <dgm:spPr/>
    </dgm:pt>
    <dgm:pt modelId="{5CD5B18C-5B5C-41F1-969F-468111D317DF}" type="pres">
      <dgm:prSet presAssocID="{23131DDC-A01B-4344-BF1A-BB816EB5AC77}" presName="node" presStyleLbl="node1" presStyleIdx="1" presStyleCnt="4">
        <dgm:presLayoutVars>
          <dgm:bulletEnabled val="1"/>
        </dgm:presLayoutVars>
      </dgm:prSet>
      <dgm:spPr/>
    </dgm:pt>
    <dgm:pt modelId="{2D730973-E442-4361-B2A7-2FE0B894A1F4}" type="pres">
      <dgm:prSet presAssocID="{185FD9E9-AAAD-4507-8496-8C5AE802B8F3}" presName="sibTrans" presStyleCnt="0"/>
      <dgm:spPr/>
    </dgm:pt>
    <dgm:pt modelId="{52D58EB8-4BA0-4252-B53D-2EF30D5347E3}" type="pres">
      <dgm:prSet presAssocID="{AAD6C221-DD80-42A7-ADB3-2F6C0D7FA118}" presName="node" presStyleLbl="node1" presStyleIdx="2" presStyleCnt="4">
        <dgm:presLayoutVars>
          <dgm:bulletEnabled val="1"/>
        </dgm:presLayoutVars>
      </dgm:prSet>
      <dgm:spPr/>
    </dgm:pt>
    <dgm:pt modelId="{912D07C5-ACED-4DFD-B129-AC9E4AA613E4}" type="pres">
      <dgm:prSet presAssocID="{D69A2F7E-A0DD-4385-AB14-80EBD0482338}" presName="sibTrans" presStyleCnt="0"/>
      <dgm:spPr/>
    </dgm:pt>
    <dgm:pt modelId="{6E27D2F3-A597-477B-8C5B-CB71B9FA597E}" type="pres">
      <dgm:prSet presAssocID="{93A7DEF2-C005-4ED7-82A4-BACD50279A22}" presName="node" presStyleLbl="node1" presStyleIdx="3" presStyleCnt="4">
        <dgm:presLayoutVars>
          <dgm:bulletEnabled val="1"/>
        </dgm:presLayoutVars>
      </dgm:prSet>
      <dgm:spPr/>
    </dgm:pt>
  </dgm:ptLst>
  <dgm:cxnLst>
    <dgm:cxn modelId="{0448226C-1A6D-434A-9336-EEBC16793106}" srcId="{ACC000F8-565F-47C8-934D-04C4161F3991}" destId="{B35DC22E-F108-4B3B-9710-DB9DE75343ED}" srcOrd="0" destOrd="0" parTransId="{EBB93E41-453D-43F8-A2E3-A239D5DD76EF}" sibTransId="{AE268020-85A8-42C2-B5CC-9F1AA3B5FF0D}"/>
    <dgm:cxn modelId="{0326971A-39AA-4664-89F2-F8F92C721542}" srcId="{B35DC22E-F108-4B3B-9710-DB9DE75343ED}" destId="{F9368395-E914-40C1-BB05-796E710A4AF4}" srcOrd="0" destOrd="0" parTransId="{B4B5AC0F-1959-48D4-8C2C-D9C0BA3DB0B7}" sibTransId="{469E935F-33F6-4C40-BB7B-1B65C986032B}"/>
    <dgm:cxn modelId="{B27BC4CC-93ED-4EA4-A6D9-D34D3B2FF197}" srcId="{ACC000F8-565F-47C8-934D-04C4161F3991}" destId="{23131DDC-A01B-4344-BF1A-BB816EB5AC77}" srcOrd="1" destOrd="0" parTransId="{12FEF91F-8EE0-4AC9-A4D2-80055CFE585C}" sibTransId="{185FD9E9-AAAD-4507-8496-8C5AE802B8F3}"/>
    <dgm:cxn modelId="{13BB444B-B3C1-4D9A-B889-B154E8F6069D}" srcId="{ACC000F8-565F-47C8-934D-04C4161F3991}" destId="{AAD6C221-DD80-42A7-ADB3-2F6C0D7FA118}" srcOrd="2" destOrd="0" parTransId="{358DB283-DA3B-40D5-83BA-EEE6A1F7F1AB}" sibTransId="{D69A2F7E-A0DD-4385-AB14-80EBD0482338}"/>
    <dgm:cxn modelId="{4821B1F7-C395-422F-AB12-A2CB942FC370}" srcId="{ACC000F8-565F-47C8-934D-04C4161F3991}" destId="{93A7DEF2-C005-4ED7-82A4-BACD50279A22}" srcOrd="3" destOrd="0" parTransId="{F8E53CF2-B230-43FA-A358-D78DD95D353C}" sibTransId="{3F9A0AA1-E559-43DF-98F5-43340A98BED5}"/>
    <dgm:cxn modelId="{274F9E72-9330-42D5-9E58-829952678693}" type="presOf" srcId="{ACC000F8-565F-47C8-934D-04C4161F3991}" destId="{A944CCA1-9FB5-4093-86A8-89045A44E778}" srcOrd="0" destOrd="0" presId="urn:microsoft.com/office/officeart/2005/8/layout/hList6"/>
    <dgm:cxn modelId="{6602038D-4758-4C30-A17F-76B9C6DD12B6}" type="presParOf" srcId="{A944CCA1-9FB5-4093-86A8-89045A44E778}" destId="{8A0A2265-FBC1-4B12-98E0-7D91387047CB}" srcOrd="0" destOrd="0" presId="urn:microsoft.com/office/officeart/2005/8/layout/hList6"/>
    <dgm:cxn modelId="{80EB139E-DC5A-4C69-9021-BCE136EDBB04}" type="presOf" srcId="{B35DC22E-F108-4B3B-9710-DB9DE75343ED}" destId="{8A0A2265-FBC1-4B12-98E0-7D91387047CB}" srcOrd="0" destOrd="0" presId="urn:microsoft.com/office/officeart/2005/8/layout/hList6"/>
    <dgm:cxn modelId="{72FD3EB9-6414-4C73-AAA4-754E13CE1691}" type="presOf" srcId="{F9368395-E914-40C1-BB05-796E710A4AF4}" destId="{8A0A2265-FBC1-4B12-98E0-7D91387047CB}" srcOrd="0" destOrd="1" presId="urn:microsoft.com/office/officeart/2005/8/layout/hList6"/>
    <dgm:cxn modelId="{3A76D607-A740-432C-B710-AB584AAD7CAE}" type="presParOf" srcId="{A944CCA1-9FB5-4093-86A8-89045A44E778}" destId="{0EBC7ECC-B294-4427-ABE7-478E5559C6EE}" srcOrd="1" destOrd="0" presId="urn:microsoft.com/office/officeart/2005/8/layout/hList6"/>
    <dgm:cxn modelId="{E857EB8D-DE26-4DB4-90ED-089972B3AEAD}" type="presParOf" srcId="{A944CCA1-9FB5-4093-86A8-89045A44E778}" destId="{5CD5B18C-5B5C-41F1-969F-468111D317DF}" srcOrd="2" destOrd="0" presId="urn:microsoft.com/office/officeart/2005/8/layout/hList6"/>
    <dgm:cxn modelId="{28FA0B7B-2D7E-4BE3-B287-48651CEFEA63}" type="presOf" srcId="{23131DDC-A01B-4344-BF1A-BB816EB5AC77}" destId="{5CD5B18C-5B5C-41F1-969F-468111D317DF}" srcOrd="0" destOrd="0" presId="urn:microsoft.com/office/officeart/2005/8/layout/hList6"/>
    <dgm:cxn modelId="{B90DDD7D-FFD8-430E-87C1-9BF76EC88212}" type="presParOf" srcId="{A944CCA1-9FB5-4093-86A8-89045A44E778}" destId="{2D730973-E442-4361-B2A7-2FE0B894A1F4}" srcOrd="3" destOrd="0" presId="urn:microsoft.com/office/officeart/2005/8/layout/hList6"/>
    <dgm:cxn modelId="{CFE3B296-0637-414A-ABAE-0BB15CB43B22}" type="presParOf" srcId="{A944CCA1-9FB5-4093-86A8-89045A44E778}" destId="{52D58EB8-4BA0-4252-B53D-2EF30D5347E3}" srcOrd="4" destOrd="0" presId="urn:microsoft.com/office/officeart/2005/8/layout/hList6"/>
    <dgm:cxn modelId="{7AC86EB0-4E56-4C94-B9F6-5196B26E33C7}" type="presOf" srcId="{AAD6C221-DD80-42A7-ADB3-2F6C0D7FA118}" destId="{52D58EB8-4BA0-4252-B53D-2EF30D5347E3}" srcOrd="0" destOrd="0" presId="urn:microsoft.com/office/officeart/2005/8/layout/hList6"/>
    <dgm:cxn modelId="{2868D661-05D0-4EB2-8E35-A031A70382E2}" type="presParOf" srcId="{A944CCA1-9FB5-4093-86A8-89045A44E778}" destId="{912D07C5-ACED-4DFD-B129-AC9E4AA613E4}" srcOrd="5" destOrd="0" presId="urn:microsoft.com/office/officeart/2005/8/layout/hList6"/>
    <dgm:cxn modelId="{35FC6DCA-3DCB-4ACC-8005-DF6A5F95612E}" type="presParOf" srcId="{A944CCA1-9FB5-4093-86A8-89045A44E778}" destId="{6E27D2F3-A597-477B-8C5B-CB71B9FA597E}" srcOrd="6" destOrd="0" presId="urn:microsoft.com/office/officeart/2005/8/layout/hList6"/>
    <dgm:cxn modelId="{FA3D0FB8-9DE4-4714-9295-7BE4427EDA97}" type="presOf" srcId="{93A7DEF2-C005-4ED7-82A4-BACD50279A22}" destId="{6E27D2F3-A597-477B-8C5B-CB71B9FA597E}" srcOrd="0"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683801-F7B7-45A0-A469-D789437BA2BB}" type="doc">
      <dgm:prSet loTypeId="urn:microsoft.com/office/officeart/2008/layout/CircleAccentTimeline" loCatId="process" qsTypeId="urn:microsoft.com/office/officeart/2005/8/quickstyle/simple1" qsCatId="simple" csTypeId="urn:microsoft.com/office/officeart/2005/8/colors/accent1_2" csCatId="accent1" phldr="0"/>
      <dgm:spPr/>
      <dgm:t>
        <a:bodyPr/>
        <a:p>
          <a:endParaRPr lang="zh-CN" altLang="en-US"/>
        </a:p>
      </dgm:t>
    </dgm:pt>
    <dgm:pt modelId="{E3A32332-CADE-4DD2-BF80-813A9ED06249}">
      <dgm:prSet phldrT="[文本]" phldr="0" custT="0"/>
      <dgm:spPr/>
      <dgm:t>
        <a:bodyPr vert="horz" wrap="square"/>
        <a:p>
          <a:pPr>
            <a:lnSpc>
              <a:spcPct val="100000"/>
            </a:lnSpc>
            <a:spcBef>
              <a:spcPct val="0"/>
            </a:spcBef>
            <a:spcAft>
              <a:spcPct val="35000"/>
            </a:spcAft>
          </a:pPr>
          <a:r>
            <a:rPr lang="zh-CN" altLang="en-US"/>
            <a:t>饮品类</a:t>
          </a:r>
          <a:r>
            <a:rPr lang="zh-CN" altLang="en-US"/>
            <a:t/>
          </a:r>
          <a:endParaRPr lang="zh-CN" altLang="en-US"/>
        </a:p>
      </dgm:t>
    </dgm:pt>
    <dgm:pt modelId="{88C6344A-E856-4C0A-90D4-38DFD3898AD7}" cxnId="{4DD4FDC2-F493-409E-860B-56F4556A8A89}" type="parTrans">
      <dgm:prSet/>
      <dgm:spPr/>
      <dgm:t>
        <a:bodyPr/>
        <a:p>
          <a:endParaRPr lang="zh-CN" altLang="en-US"/>
        </a:p>
      </dgm:t>
    </dgm:pt>
    <dgm:pt modelId="{4CC0FD6D-D533-48BA-A81C-691C97EF9DDA}" cxnId="{4DD4FDC2-F493-409E-860B-56F4556A8A89}" type="sibTrans">
      <dgm:prSet/>
      <dgm:spPr/>
      <dgm:t>
        <a:bodyPr/>
        <a:p>
          <a:endParaRPr lang="zh-CN" altLang="en-US"/>
        </a:p>
      </dgm:t>
    </dgm:pt>
    <dgm:pt modelId="{CF79DCF3-1E63-4B1B-9488-203C2E8B7FC9}">
      <dgm:prSet phldrT="[文本]" phldr="0" custT="0"/>
      <dgm:spPr/>
      <dgm:t>
        <a:bodyPr vert="horz" wrap="square"/>
        <a:p>
          <a:pPr>
            <a:lnSpc>
              <a:spcPct val="100000"/>
            </a:lnSpc>
            <a:spcBef>
              <a:spcPct val="0"/>
            </a:spcBef>
            <a:spcAft>
              <a:spcPct val="35000"/>
            </a:spcAft>
          </a:pPr>
          <a:r>
            <a:rPr lang="zh-CN" altLang="en-US"/>
            <a:t>牛奶</a:t>
          </a:r>
          <a:r>
            <a:rPr lang="zh-CN" altLang="en-US"/>
            <a:t/>
          </a:r>
          <a:endParaRPr lang="zh-CN" altLang="en-US"/>
        </a:p>
      </dgm:t>
    </dgm:pt>
    <dgm:pt modelId="{C8B2F80D-6935-4039-AA54-D385A0395C72}" cxnId="{A7A76DB7-BB02-4620-AF1D-EC9497E8F091}" type="parTrans">
      <dgm:prSet/>
      <dgm:spPr/>
      <dgm:t>
        <a:bodyPr/>
        <a:p>
          <a:endParaRPr lang="zh-CN" altLang="en-US"/>
        </a:p>
      </dgm:t>
    </dgm:pt>
    <dgm:pt modelId="{5584BFF2-CB1C-4BB5-B6D9-FB194DF569DA}" cxnId="{A7A76DB7-BB02-4620-AF1D-EC9497E8F091}" type="sibTrans">
      <dgm:prSet/>
      <dgm:spPr/>
      <dgm:t>
        <a:bodyPr/>
        <a:p>
          <a:endParaRPr lang="zh-CN" altLang="en-US"/>
        </a:p>
      </dgm:t>
    </dgm:pt>
    <dgm:pt modelId="{C09A4844-615F-42A0-965C-5141A6929B79}">
      <dgm:prSet phldrT="[文本]" phldr="0" custT="0"/>
      <dgm:spPr/>
      <dgm:t>
        <a:bodyPr vert="horz" wrap="square"/>
        <a:p>
          <a:pPr>
            <a:lnSpc>
              <a:spcPct val="100000"/>
            </a:lnSpc>
            <a:spcBef>
              <a:spcPct val="0"/>
            </a:spcBef>
            <a:spcAft>
              <a:spcPct val="35000"/>
            </a:spcAft>
          </a:pPr>
          <a:r>
            <a:rPr lang="zh-CN" altLang="en-US"/>
            <a:t>酒</a:t>
          </a:r>
          <a:r>
            <a:rPr lang="zh-CN" altLang="en-US"/>
            <a:t/>
          </a:r>
          <a:endParaRPr lang="zh-CN" altLang="en-US"/>
        </a:p>
      </dgm:t>
    </dgm:pt>
    <dgm:pt modelId="{E54920A9-0970-40D5-9C5A-B70CA856DBB7}" cxnId="{CF2F1D08-99F4-4445-B75A-DE45C016F70F}" type="parTrans">
      <dgm:prSet/>
      <dgm:spPr/>
      <dgm:t>
        <a:bodyPr/>
        <a:p>
          <a:endParaRPr lang="zh-CN" altLang="en-US"/>
        </a:p>
      </dgm:t>
    </dgm:pt>
    <dgm:pt modelId="{953768A5-638D-48CA-915F-7D55458E143A}" cxnId="{CF2F1D08-99F4-4445-B75A-DE45C016F70F}" type="sibTrans">
      <dgm:prSet/>
      <dgm:spPr/>
      <dgm:t>
        <a:bodyPr/>
        <a:p>
          <a:endParaRPr lang="zh-CN" altLang="en-US"/>
        </a:p>
      </dgm:t>
    </dgm:pt>
    <dgm:pt modelId="{E2CF5CA2-A067-446A-89C6-DF4C537080DF}">
      <dgm:prSet phldrT="[文本]" phldr="0" custT="0"/>
      <dgm:spPr/>
      <dgm:t>
        <a:bodyPr vert="horz" wrap="square"/>
        <a:p>
          <a:pPr>
            <a:lnSpc>
              <a:spcPct val="100000"/>
            </a:lnSpc>
            <a:spcBef>
              <a:spcPct val="0"/>
            </a:spcBef>
            <a:spcAft>
              <a:spcPct val="35000"/>
            </a:spcAft>
          </a:pPr>
          <a:r>
            <a:rPr lang="zh-CN" altLang="en-US"/>
            <a:t>生活用品类</a:t>
          </a:r>
          <a:r>
            <a:rPr lang="zh-CN" altLang="en-US"/>
            <a:t/>
          </a:r>
          <a:endParaRPr lang="zh-CN" altLang="en-US"/>
        </a:p>
      </dgm:t>
    </dgm:pt>
    <dgm:pt modelId="{B84A3158-9C4F-4E97-B403-0E72C4EC700D}" cxnId="{E94BF7C6-D6D9-4BB1-8C3E-6FA090BFEF07}" type="parTrans">
      <dgm:prSet/>
      <dgm:spPr/>
      <dgm:t>
        <a:bodyPr/>
        <a:p>
          <a:endParaRPr lang="zh-CN" altLang="en-US"/>
        </a:p>
      </dgm:t>
    </dgm:pt>
    <dgm:pt modelId="{0CD0D7F5-B024-4A8E-9DD2-8AA7209AFA01}" cxnId="{E94BF7C6-D6D9-4BB1-8C3E-6FA090BFEF07}" type="sibTrans">
      <dgm:prSet/>
      <dgm:spPr/>
      <dgm:t>
        <a:bodyPr/>
        <a:p>
          <a:endParaRPr lang="zh-CN" altLang="en-US"/>
        </a:p>
      </dgm:t>
    </dgm:pt>
    <dgm:pt modelId="{10F3C037-1976-4983-99BF-F621025EB919}">
      <dgm:prSet phldrT="[文本]" phldr="0" custT="0"/>
      <dgm:spPr/>
      <dgm:t>
        <a:bodyPr vert="horz" wrap="square"/>
        <a:p>
          <a:pPr>
            <a:lnSpc>
              <a:spcPct val="100000"/>
            </a:lnSpc>
            <a:spcBef>
              <a:spcPct val="0"/>
            </a:spcBef>
            <a:spcAft>
              <a:spcPct val="35000"/>
            </a:spcAft>
          </a:pPr>
          <a:r>
            <a:rPr lang="zh-CN" altLang="en-US"/>
            <a:t>毛巾</a:t>
          </a:r>
          <a:r>
            <a:rPr lang="zh-CN" altLang="en-US"/>
            <a:t/>
          </a:r>
          <a:endParaRPr lang="zh-CN" altLang="en-US"/>
        </a:p>
      </dgm:t>
    </dgm:pt>
    <dgm:pt modelId="{FD229F73-6BED-4B7F-BE7D-111DF53D3945}" cxnId="{2F00DDA9-EA23-4897-8858-C4400768E81E}" type="parTrans">
      <dgm:prSet/>
      <dgm:spPr/>
      <dgm:t>
        <a:bodyPr/>
        <a:p>
          <a:endParaRPr lang="zh-CN" altLang="en-US"/>
        </a:p>
      </dgm:t>
    </dgm:pt>
    <dgm:pt modelId="{B80DF8E8-6AF2-4F06-9D47-D52A497458BB}" cxnId="{2F00DDA9-EA23-4897-8858-C4400768E81E}" type="sibTrans">
      <dgm:prSet/>
      <dgm:spPr/>
      <dgm:t>
        <a:bodyPr/>
        <a:p>
          <a:endParaRPr lang="zh-CN" altLang="en-US"/>
        </a:p>
      </dgm:t>
    </dgm:pt>
    <dgm:pt modelId="{31ED94B3-2C79-4BD7-8C92-D193240496E6}">
      <dgm:prSet phldrT="[文本]" phldr="0" custT="0"/>
      <dgm:spPr/>
      <dgm:t>
        <a:bodyPr vert="horz" wrap="square"/>
        <a:p>
          <a:pPr>
            <a:lnSpc>
              <a:spcPct val="100000"/>
            </a:lnSpc>
            <a:spcBef>
              <a:spcPct val="0"/>
            </a:spcBef>
            <a:spcAft>
              <a:spcPct val="35000"/>
            </a:spcAft>
          </a:pPr>
          <a:r>
            <a:rPr lang="zh-CN" altLang="en-US"/>
            <a:t>洗发水</a:t>
          </a:r>
          <a:r>
            <a:rPr lang="zh-CN" altLang="en-US"/>
            <a:t/>
          </a:r>
          <a:endParaRPr lang="zh-CN" altLang="en-US"/>
        </a:p>
      </dgm:t>
    </dgm:pt>
    <dgm:pt modelId="{F169E6CF-B977-40AD-9870-B7E85E99B6A1}" cxnId="{92967194-B45B-420D-89FD-F9A587D1AE1B}" type="parTrans">
      <dgm:prSet/>
      <dgm:spPr/>
      <dgm:t>
        <a:bodyPr/>
        <a:p>
          <a:endParaRPr lang="zh-CN" altLang="en-US"/>
        </a:p>
      </dgm:t>
    </dgm:pt>
    <dgm:pt modelId="{9F24F616-BFC6-4A0A-B6F3-AB3A183189BF}" cxnId="{92967194-B45B-420D-89FD-F9A587D1AE1B}" type="sibTrans">
      <dgm:prSet/>
      <dgm:spPr/>
      <dgm:t>
        <a:bodyPr/>
        <a:p>
          <a:endParaRPr lang="zh-CN" altLang="en-US"/>
        </a:p>
      </dgm:t>
    </dgm:pt>
    <dgm:pt modelId="{C6C62E19-EEBB-44BE-B80D-B24963D52B17}">
      <dgm:prSet phldr="0" custT="0"/>
      <dgm:spPr/>
      <dgm:t>
        <a:bodyPr vert="horz" wrap="square"/>
        <a:p>
          <a:pPr>
            <a:lnSpc>
              <a:spcPct val="100000"/>
            </a:lnSpc>
            <a:spcBef>
              <a:spcPct val="0"/>
            </a:spcBef>
            <a:spcAft>
              <a:spcPct val="35000"/>
            </a:spcAft>
          </a:pPr>
          <a:r>
            <a:rPr lang="zh-CN"/>
            <a:t>水果类</a:t>
          </a:r>
          <a:r>
            <a:rPr lang="zh-CN"/>
            <a:t/>
          </a:r>
          <a:endParaRPr lang="zh-CN"/>
        </a:p>
      </dgm:t>
    </dgm:pt>
    <dgm:pt modelId="{4B9D6EEB-97E4-44CD-AABE-6E525DA6EFF7}" cxnId="{22C009AE-6487-4974-81A2-A568327EDDB1}" type="parTrans">
      <dgm:prSet/>
      <dgm:spPr/>
    </dgm:pt>
    <dgm:pt modelId="{6BC3C1C0-389B-4CE3-95A8-45D26007FBAD}" cxnId="{22C009AE-6487-4974-81A2-A568327EDDB1}" type="sibTrans">
      <dgm:prSet/>
      <dgm:spPr/>
    </dgm:pt>
    <dgm:pt modelId="{C1661EB1-263D-42B4-8CD3-2CF57B01980A}">
      <dgm:prSet phldr="0" custT="0"/>
      <dgm:spPr/>
      <dgm:t>
        <a:bodyPr vert="horz" wrap="square"/>
        <a:p>
          <a:pPr>
            <a:lnSpc>
              <a:spcPct val="100000"/>
            </a:lnSpc>
            <a:spcBef>
              <a:spcPct val="0"/>
            </a:spcBef>
            <a:spcAft>
              <a:spcPct val="35000"/>
            </a:spcAft>
          </a:pPr>
          <a:r>
            <a:rPr lang="zh-CN"/>
            <a:t>苹果</a:t>
          </a:r>
          <a:r>
            <a:rPr lang="zh-CN"/>
            <a:t/>
          </a:r>
          <a:endParaRPr lang="zh-CN"/>
        </a:p>
      </dgm:t>
    </dgm:pt>
    <dgm:pt modelId="{067BC103-3ECC-4B1F-A86B-5016C3862361}" cxnId="{0F96CA44-8C31-4E9A-BF3C-0256853FB5FD}" type="parTrans">
      <dgm:prSet/>
      <dgm:spPr/>
    </dgm:pt>
    <dgm:pt modelId="{D78A9980-2893-4073-8BD8-A51D52A232CA}" cxnId="{0F96CA44-8C31-4E9A-BF3C-0256853FB5FD}" type="sibTrans">
      <dgm:prSet/>
      <dgm:spPr/>
    </dgm:pt>
    <dgm:pt modelId="{3D1A1342-5D02-435C-A486-101AA896239F}">
      <dgm:prSet/>
      <dgm:spPr/>
      <dgm:t>
        <a:bodyPr/>
        <a:p>
          <a:endParaRPr altLang="en-US"/>
        </a:p>
      </dgm:t>
    </dgm:pt>
    <dgm:pt modelId="{20D3A60F-D040-41C6-9489-2D5C29A7F2F5}" cxnId="{3BF52696-CD8D-4483-93C1-3A620F2B70BA}" type="parTrans">
      <dgm:prSet/>
      <dgm:spPr/>
    </dgm:pt>
    <dgm:pt modelId="{38F64967-FF78-4BD0-9D1D-45D411915534}" cxnId="{3BF52696-CD8D-4483-93C1-3A620F2B70BA}" type="sibTrans">
      <dgm:prSet/>
      <dgm:spPr/>
    </dgm:pt>
    <dgm:pt modelId="{01D4E539-E92B-4361-A0B2-806544484B68}">
      <dgm:prSet/>
      <dgm:spPr/>
      <dgm:t>
        <a:bodyPr/>
        <a:p>
          <a:endParaRPr altLang="en-US"/>
        </a:p>
      </dgm:t>
    </dgm:pt>
    <dgm:pt modelId="{A7DF4E5A-0692-4AA7-90BB-06F355A8A7A0}" cxnId="{FFF5E146-4888-4CA8-8A64-CEA4D3E28382}" type="parTrans">
      <dgm:prSet/>
      <dgm:spPr/>
    </dgm:pt>
    <dgm:pt modelId="{EEB02A3C-C9DB-4AAE-935A-B072213FD9EF}" cxnId="{FFF5E146-4888-4CA8-8A64-CEA4D3E28382}" type="sibTrans">
      <dgm:prSet/>
      <dgm:spPr/>
    </dgm:pt>
    <dgm:pt modelId="{F7C17B67-5077-434F-B70E-2A05DA425079}">
      <dgm:prSet phldr="0" custT="0"/>
      <dgm:spPr/>
      <dgm:t>
        <a:bodyPr vert="horz" wrap="square"/>
        <a:p>
          <a:pPr>
            <a:lnSpc>
              <a:spcPct val="100000"/>
            </a:lnSpc>
            <a:spcBef>
              <a:spcPct val="0"/>
            </a:spcBef>
            <a:spcAft>
              <a:spcPct val="35000"/>
            </a:spcAft>
          </a:pPr>
          <a:r>
            <a:rPr lang="zh-CN"/>
            <a:t>猕猴桃</a:t>
          </a:r>
          <a:r>
            <a:rPr lang="zh-CN"/>
            <a:t/>
          </a:r>
          <a:endParaRPr lang="zh-CN"/>
        </a:p>
      </dgm:t>
    </dgm:pt>
    <dgm:pt modelId="{F6FAB1CC-203D-4BB2-9A6C-07E3748C0630}" cxnId="{3E0DF96F-6713-4C44-96FF-8DD75D7834D2}" type="parTrans">
      <dgm:prSet/>
      <dgm:spPr/>
    </dgm:pt>
    <dgm:pt modelId="{B64362C6-AC43-4683-A26A-F9F94B542584}" cxnId="{3E0DF96F-6713-4C44-96FF-8DD75D7834D2}" type="sibTrans">
      <dgm:prSet/>
      <dgm:spPr/>
    </dgm:pt>
    <dgm:pt modelId="{9CB832BE-502B-488A-9FD1-651E41B5226F}">
      <dgm:prSet phldr="0" custT="0"/>
      <dgm:spPr/>
      <dgm:t>
        <a:bodyPr vert="horz" wrap="square"/>
        <a:p>
          <a:pPr>
            <a:lnSpc>
              <a:spcPct val="100000"/>
            </a:lnSpc>
            <a:spcBef>
              <a:spcPct val="0"/>
            </a:spcBef>
            <a:spcAft>
              <a:spcPct val="35000"/>
            </a:spcAft>
          </a:pPr>
          <a:r>
            <a:rPr lang="zh-CN"/>
            <a:t>健身器材类</a:t>
          </a:r>
          <a:r>
            <a:rPr lang="zh-CN"/>
            <a:t/>
          </a:r>
          <a:endParaRPr lang="zh-CN"/>
        </a:p>
      </dgm:t>
    </dgm:pt>
    <dgm:pt modelId="{2A6D8C9E-C15D-4B27-BBF1-3D347B14FF11}" cxnId="{2F9856DD-2F76-4132-AE4B-FFBDC5ED0152}" type="parTrans">
      <dgm:prSet/>
      <dgm:spPr/>
    </dgm:pt>
    <dgm:pt modelId="{F6196EF4-6D68-4106-82B5-BC083B11E91F}" cxnId="{2F9856DD-2F76-4132-AE4B-FFBDC5ED0152}" type="sibTrans">
      <dgm:prSet/>
      <dgm:spPr/>
    </dgm:pt>
    <dgm:pt modelId="{8BE3AAD0-F2B1-4163-AFB2-C82A14EA3D59}">
      <dgm:prSet phldr="0" custT="0"/>
      <dgm:spPr/>
      <dgm:t>
        <a:bodyPr vert="horz" wrap="square"/>
        <a:p>
          <a:pPr>
            <a:lnSpc>
              <a:spcPct val="100000"/>
            </a:lnSpc>
            <a:spcBef>
              <a:spcPct val="0"/>
            </a:spcBef>
            <a:spcAft>
              <a:spcPct val="35000"/>
            </a:spcAft>
          </a:pPr>
          <a:r>
            <a:rPr lang="zh-CN"/>
            <a:t>篮球</a:t>
          </a:r>
          <a:r>
            <a:rPr lang="zh-CN"/>
            <a:t/>
          </a:r>
          <a:endParaRPr lang="zh-CN"/>
        </a:p>
      </dgm:t>
    </dgm:pt>
    <dgm:pt modelId="{0CF2AECE-C94F-4082-B4B9-D75DD3C93A08}" cxnId="{B376AE30-C6FC-4170-A98C-55644E5A1BE7}" type="parTrans">
      <dgm:prSet/>
      <dgm:spPr/>
    </dgm:pt>
    <dgm:pt modelId="{D21CEFE8-A5B5-404F-A5B9-0B7592BF99D4}" cxnId="{B376AE30-C6FC-4170-A98C-55644E5A1BE7}" type="sibTrans">
      <dgm:prSet/>
      <dgm:spPr/>
    </dgm:pt>
    <dgm:pt modelId="{0B5C0ADD-F4B5-4E4B-AD4D-5C8F027D0E95}">
      <dgm:prSet phldr="0" custT="0"/>
      <dgm:spPr/>
      <dgm:t>
        <a:bodyPr vert="horz" wrap="square"/>
        <a:p>
          <a:pPr>
            <a:lnSpc>
              <a:spcPct val="100000"/>
            </a:lnSpc>
            <a:spcBef>
              <a:spcPct val="0"/>
            </a:spcBef>
            <a:spcAft>
              <a:spcPct val="35000"/>
            </a:spcAft>
          </a:pPr>
          <a:r>
            <a:rPr lang="zh-CN"/>
            <a:t>跑步机</a:t>
          </a:r>
          <a:r>
            <a:rPr lang="zh-CN"/>
            <a:t/>
          </a:r>
          <a:endParaRPr lang="zh-CN"/>
        </a:p>
      </dgm:t>
    </dgm:pt>
    <dgm:pt modelId="{88571C3C-8A1D-4422-BE58-191D5F08DB59}" cxnId="{8730C6FA-CF1B-4857-A74A-2C65B6DF2D20}" type="parTrans">
      <dgm:prSet/>
      <dgm:spPr/>
    </dgm:pt>
    <dgm:pt modelId="{BD829E06-E50A-4192-93CE-8A67989AFF47}" cxnId="{8730C6FA-CF1B-4857-A74A-2C65B6DF2D20}" type="sibTrans">
      <dgm:prSet/>
      <dgm:spPr/>
    </dgm:pt>
    <dgm:pt modelId="{117FA5A0-BA3F-430E-922E-CE7D1FD1FA1B}">
      <dgm:prSet phldr="0" custT="0"/>
      <dgm:spPr/>
      <dgm:t>
        <a:bodyPr vert="horz" wrap="square"/>
        <a:p>
          <a:pPr>
            <a:lnSpc>
              <a:spcPct val="100000"/>
            </a:lnSpc>
            <a:spcBef>
              <a:spcPct val="0"/>
            </a:spcBef>
            <a:spcAft>
              <a:spcPct val="35000"/>
            </a:spcAft>
          </a:pPr>
          <a:r>
            <a:rPr lang="zh-CN"/>
            <a:t>等等。。。</a:t>
          </a:r>
          <a:r>
            <a:rPr lang="zh-CN"/>
            <a:t/>
          </a:r>
          <a:endParaRPr lang="zh-CN"/>
        </a:p>
      </dgm:t>
    </dgm:pt>
    <dgm:pt modelId="{2B410092-E35A-4250-A9C3-9686F51C50B4}" cxnId="{47974590-985D-4383-9BA3-626A61DB60CF}" type="parTrans">
      <dgm:prSet/>
      <dgm:spPr/>
    </dgm:pt>
    <dgm:pt modelId="{D59FBAC4-E8CC-4470-929E-F7FEA0D4A9A5}" cxnId="{47974590-985D-4383-9BA3-626A61DB60CF}" type="sibTrans">
      <dgm:prSet/>
      <dgm:spPr/>
    </dgm:pt>
    <dgm:pt modelId="{D7D62FCF-3727-44ED-B5AF-B0E7F82CEA3C}" type="pres">
      <dgm:prSet presAssocID="{1E683801-F7B7-45A0-A469-D789437BA2BB}" presName="Name0" presStyleCnt="0">
        <dgm:presLayoutVars>
          <dgm:dir/>
        </dgm:presLayoutVars>
      </dgm:prSet>
      <dgm:spPr/>
    </dgm:pt>
    <dgm:pt modelId="{B4FE8EBB-E8D9-4036-AFC9-34B8A7FE3E23}" type="pres">
      <dgm:prSet presAssocID="{E3A32332-CADE-4DD2-BF80-813A9ED06249}" presName="parComposite" presStyleCnt="0"/>
      <dgm:spPr/>
    </dgm:pt>
    <dgm:pt modelId="{02B5ADB5-C8B1-4E0B-82C8-1F695A7417A1}" type="pres">
      <dgm:prSet presAssocID="{E3A32332-CADE-4DD2-BF80-813A9ED06249}" presName="parBigCircle" presStyleLbl="node0" presStyleIdx="0" presStyleCnt="5"/>
      <dgm:spPr/>
    </dgm:pt>
    <dgm:pt modelId="{FA3F5BE5-6BAA-446B-A203-347A662B63B4}" type="pres">
      <dgm:prSet presAssocID="{E3A32332-CADE-4DD2-BF80-813A9ED06249}" presName="parTx" presStyleLbl="revTx" presStyleIdx="0" presStyleCnt="21"/>
      <dgm:spPr/>
    </dgm:pt>
    <dgm:pt modelId="{0E3BF39E-2400-4E8B-894E-F457010409BC}" type="pres">
      <dgm:prSet presAssocID="{E3A32332-CADE-4DD2-BF80-813A9ED06249}" presName="bSpace" presStyleCnt="0"/>
      <dgm:spPr/>
    </dgm:pt>
    <dgm:pt modelId="{868C56E9-6A10-4075-9515-24F0C8A11922}" type="pres">
      <dgm:prSet presAssocID="{E3A32332-CADE-4DD2-BF80-813A9ED06249}" presName="parBackupNorm" presStyleCnt="0"/>
      <dgm:spPr/>
    </dgm:pt>
    <dgm:pt modelId="{2CBA2E97-2CEE-4B6E-B1C9-39F1EA0342E9}" type="pres">
      <dgm:prSet presAssocID="{4CC0FD6D-D533-48BA-A81C-691C97EF9DDA}" presName="parSpace" presStyleCnt="0"/>
      <dgm:spPr/>
    </dgm:pt>
    <dgm:pt modelId="{F6BDDB2C-BABB-477F-AF3C-3B39E07CD795}" type="pres">
      <dgm:prSet presAssocID="{CF79DCF3-1E63-4B1B-9488-203C2E8B7FC9}" presName="desBackupLeftNorm" presStyleCnt="0"/>
      <dgm:spPr/>
    </dgm:pt>
    <dgm:pt modelId="{440BD2AF-C8C0-4327-AA34-966A63879EF4}" type="pres">
      <dgm:prSet presAssocID="{CF79DCF3-1E63-4B1B-9488-203C2E8B7FC9}" presName="desComposite" presStyleCnt="0"/>
      <dgm:spPr/>
    </dgm:pt>
    <dgm:pt modelId="{0C9C8B07-E1BC-4A12-BCAC-D5169FC1E963}" type="pres">
      <dgm:prSet presAssocID="{CF79DCF3-1E63-4B1B-9488-203C2E8B7FC9}" presName="desCircle" presStyleLbl="node1" presStyleIdx="0" presStyleCnt="8"/>
      <dgm:spPr/>
    </dgm:pt>
    <dgm:pt modelId="{0F472E4A-9409-425A-8F36-0111F2300AFA}" type="pres">
      <dgm:prSet presAssocID="{CF79DCF3-1E63-4B1B-9488-203C2E8B7FC9}" presName="chTx" presStyleLbl="revTx" presStyleIdx="1" presStyleCnt="21"/>
      <dgm:spPr/>
    </dgm:pt>
    <dgm:pt modelId="{59BEF73C-17E6-4E82-8A71-3D4021027849}" type="pres">
      <dgm:prSet presAssocID="{CF79DCF3-1E63-4B1B-9488-203C2E8B7FC9}" presName="desTx" presStyleLbl="revTx" presStyleIdx="2" presStyleCnt="21">
        <dgm:presLayoutVars>
          <dgm:bulletEnabled val="1"/>
        </dgm:presLayoutVars>
      </dgm:prSet>
      <dgm:spPr/>
    </dgm:pt>
    <dgm:pt modelId="{6DA0DFDB-23F4-4725-B952-B0BC706CA485}" type="pres">
      <dgm:prSet presAssocID="{CF79DCF3-1E63-4B1B-9488-203C2E8B7FC9}" presName="desBackupRightNorm" presStyleCnt="0"/>
      <dgm:spPr/>
    </dgm:pt>
    <dgm:pt modelId="{5EFDD0FB-59A3-44AF-8378-8186543C936A}" type="pres">
      <dgm:prSet presAssocID="{5584BFF2-CB1C-4BB5-B6D9-FB194DF569DA}" presName="desSpace" presStyleCnt="0"/>
      <dgm:spPr/>
    </dgm:pt>
    <dgm:pt modelId="{A14631D2-2200-4F94-992B-C83CBE48A350}" type="pres">
      <dgm:prSet presAssocID="{C09A4844-615F-42A0-965C-5141A6929B79}" presName="desBackupLeftNorm" presStyleCnt="0"/>
      <dgm:spPr/>
    </dgm:pt>
    <dgm:pt modelId="{E45CB698-111C-40BE-921A-5791400B909A}" type="pres">
      <dgm:prSet presAssocID="{C09A4844-615F-42A0-965C-5141A6929B79}" presName="desComposite" presStyleCnt="0"/>
      <dgm:spPr/>
    </dgm:pt>
    <dgm:pt modelId="{0A6F5E89-8C85-48A5-8322-111D236C2D49}" type="pres">
      <dgm:prSet presAssocID="{C09A4844-615F-42A0-965C-5141A6929B79}" presName="desCircle" presStyleLbl="node1" presStyleIdx="1" presStyleCnt="8"/>
      <dgm:spPr/>
    </dgm:pt>
    <dgm:pt modelId="{2B0EAC48-BD8C-466D-AE30-32566C605EF5}" type="pres">
      <dgm:prSet presAssocID="{C09A4844-615F-42A0-965C-5141A6929B79}" presName="chTx" presStyleLbl="revTx" presStyleIdx="3" presStyleCnt="21"/>
      <dgm:spPr/>
    </dgm:pt>
    <dgm:pt modelId="{A9B62CDE-3354-43CF-BD62-F3E710DD4AB5}" type="pres">
      <dgm:prSet presAssocID="{C09A4844-615F-42A0-965C-5141A6929B79}" presName="desTx" presStyleLbl="revTx" presStyleIdx="4" presStyleCnt="21">
        <dgm:presLayoutVars>
          <dgm:bulletEnabled val="1"/>
        </dgm:presLayoutVars>
      </dgm:prSet>
      <dgm:spPr/>
    </dgm:pt>
    <dgm:pt modelId="{99FFAF76-8D3D-4C94-98FA-47C5FD572909}" type="pres">
      <dgm:prSet presAssocID="{C09A4844-615F-42A0-965C-5141A6929B79}" presName="desBackupRightNorm" presStyleCnt="0"/>
      <dgm:spPr/>
    </dgm:pt>
    <dgm:pt modelId="{7E1634DC-4B01-4A7D-BC6C-0EF4264FD7AE}" type="pres">
      <dgm:prSet presAssocID="{953768A5-638D-48CA-915F-7D55458E143A}" presName="desSpace" presStyleCnt="0"/>
      <dgm:spPr/>
    </dgm:pt>
    <dgm:pt modelId="{9E9E91CE-9F65-4ED3-A611-0FF96BF42F94}" type="pres">
      <dgm:prSet presAssocID="{E2CF5CA2-A067-446A-89C6-DF4C537080DF}" presName="parComposite" presStyleCnt="0"/>
      <dgm:spPr/>
    </dgm:pt>
    <dgm:pt modelId="{2980E90E-58B4-4F35-B4A6-4177D392CAD2}" type="pres">
      <dgm:prSet presAssocID="{E2CF5CA2-A067-446A-89C6-DF4C537080DF}" presName="parBigCircle" presStyleLbl="node0" presStyleIdx="1" presStyleCnt="5"/>
      <dgm:spPr/>
    </dgm:pt>
    <dgm:pt modelId="{412231A8-3675-4C37-A9D6-C1B131FA0122}" type="pres">
      <dgm:prSet presAssocID="{E2CF5CA2-A067-446A-89C6-DF4C537080DF}" presName="parTx" presStyleLbl="revTx" presStyleIdx="5" presStyleCnt="21"/>
      <dgm:spPr/>
    </dgm:pt>
    <dgm:pt modelId="{44224958-02EF-4634-AF17-E0D5968F0591}" type="pres">
      <dgm:prSet presAssocID="{E2CF5CA2-A067-446A-89C6-DF4C537080DF}" presName="bSpace" presStyleCnt="0"/>
      <dgm:spPr/>
    </dgm:pt>
    <dgm:pt modelId="{1B1C33E9-1D7C-4DAD-A9F1-ECF9757D2F27}" type="pres">
      <dgm:prSet presAssocID="{E2CF5CA2-A067-446A-89C6-DF4C537080DF}" presName="parBackupNorm" presStyleCnt="0"/>
      <dgm:spPr/>
    </dgm:pt>
    <dgm:pt modelId="{1D1BE1B9-DA6A-49B5-8651-56F283E0DCA0}" type="pres">
      <dgm:prSet presAssocID="{0CD0D7F5-B024-4A8E-9DD2-8AA7209AFA01}" presName="parSpace" presStyleCnt="0"/>
      <dgm:spPr/>
    </dgm:pt>
    <dgm:pt modelId="{53C13E9C-C050-43B7-9549-FC3B32A9EF36}" type="pres">
      <dgm:prSet presAssocID="{10F3C037-1976-4983-99BF-F621025EB919}" presName="desBackupLeftNorm" presStyleCnt="0"/>
      <dgm:spPr/>
    </dgm:pt>
    <dgm:pt modelId="{50FC7C42-B973-4357-BBF3-0F17180F954A}" type="pres">
      <dgm:prSet presAssocID="{10F3C037-1976-4983-99BF-F621025EB919}" presName="desComposite" presStyleCnt="0"/>
      <dgm:spPr/>
    </dgm:pt>
    <dgm:pt modelId="{D216029A-E96A-4EF4-A6D1-8E01C668AAC8}" type="pres">
      <dgm:prSet presAssocID="{10F3C037-1976-4983-99BF-F621025EB919}" presName="desCircle" presStyleLbl="node1" presStyleIdx="2" presStyleCnt="8"/>
      <dgm:spPr/>
    </dgm:pt>
    <dgm:pt modelId="{714C4429-B494-4F20-9454-FDDB0E6C590C}" type="pres">
      <dgm:prSet presAssocID="{10F3C037-1976-4983-99BF-F621025EB919}" presName="chTx" presStyleLbl="revTx" presStyleIdx="6" presStyleCnt="21"/>
      <dgm:spPr/>
    </dgm:pt>
    <dgm:pt modelId="{E00ADC54-ABB5-4E7A-ADD0-6D53EFEFA096}" type="pres">
      <dgm:prSet presAssocID="{10F3C037-1976-4983-99BF-F621025EB919}" presName="desTx" presStyleLbl="revTx" presStyleIdx="7" presStyleCnt="21">
        <dgm:presLayoutVars>
          <dgm:bulletEnabled val="1"/>
        </dgm:presLayoutVars>
      </dgm:prSet>
      <dgm:spPr/>
    </dgm:pt>
    <dgm:pt modelId="{0F623E82-9181-46D8-9903-01BBC956A2BA}" type="pres">
      <dgm:prSet presAssocID="{10F3C037-1976-4983-99BF-F621025EB919}" presName="desBackupRightNorm" presStyleCnt="0"/>
      <dgm:spPr/>
    </dgm:pt>
    <dgm:pt modelId="{A9140685-2D85-44FA-ACBB-026A9FD9AE9B}" type="pres">
      <dgm:prSet presAssocID="{B80DF8E8-6AF2-4F06-9D47-D52A497458BB}" presName="desSpace" presStyleCnt="0"/>
      <dgm:spPr/>
    </dgm:pt>
    <dgm:pt modelId="{BB3CE3E4-C6D7-475B-909D-3986A22C3CB1}" type="pres">
      <dgm:prSet presAssocID="{31ED94B3-2C79-4BD7-8C92-D193240496E6}" presName="desBackupLeftNorm" presStyleCnt="0"/>
      <dgm:spPr/>
    </dgm:pt>
    <dgm:pt modelId="{8F62C312-324A-48DC-83DE-AD190CCA3D74}" type="pres">
      <dgm:prSet presAssocID="{31ED94B3-2C79-4BD7-8C92-D193240496E6}" presName="desComposite" presStyleCnt="0"/>
      <dgm:spPr/>
    </dgm:pt>
    <dgm:pt modelId="{344CB11B-96D5-4D30-A31F-695542A0FD21}" type="pres">
      <dgm:prSet presAssocID="{31ED94B3-2C79-4BD7-8C92-D193240496E6}" presName="desCircle" presStyleLbl="node1" presStyleIdx="3" presStyleCnt="8"/>
      <dgm:spPr/>
    </dgm:pt>
    <dgm:pt modelId="{61D81315-6423-4873-B1AC-2B769F08321D}" type="pres">
      <dgm:prSet presAssocID="{31ED94B3-2C79-4BD7-8C92-D193240496E6}" presName="chTx" presStyleLbl="revTx" presStyleIdx="8" presStyleCnt="21"/>
      <dgm:spPr/>
    </dgm:pt>
    <dgm:pt modelId="{5EDB9791-112C-4AED-BF5B-A44BFDC33C88}" type="pres">
      <dgm:prSet presAssocID="{31ED94B3-2C79-4BD7-8C92-D193240496E6}" presName="desTx" presStyleLbl="revTx" presStyleIdx="9" presStyleCnt="21">
        <dgm:presLayoutVars>
          <dgm:bulletEnabled val="1"/>
        </dgm:presLayoutVars>
      </dgm:prSet>
      <dgm:spPr/>
    </dgm:pt>
    <dgm:pt modelId="{AF5DE9F8-D2C8-4A9A-A55A-7CE385451857}" type="pres">
      <dgm:prSet presAssocID="{31ED94B3-2C79-4BD7-8C92-D193240496E6}" presName="desBackupRightNorm" presStyleCnt="0"/>
      <dgm:spPr/>
    </dgm:pt>
    <dgm:pt modelId="{ED8A4D28-883A-4273-8FFE-AE3F2C2B7525}" type="pres">
      <dgm:prSet presAssocID="{9F24F616-BFC6-4A0A-B6F3-AB3A183189BF}" presName="desSpace" presStyleCnt="0"/>
      <dgm:spPr/>
    </dgm:pt>
    <dgm:pt modelId="{3045278E-FABB-4BFC-BC1F-7B24B6AF728B}" type="pres">
      <dgm:prSet presAssocID="{C6C62E19-EEBB-44BE-B80D-B24963D52B17}" presName="parComposite" presStyleCnt="0"/>
      <dgm:spPr/>
    </dgm:pt>
    <dgm:pt modelId="{12592C92-B3F4-4A57-ADC4-2158D3DD051F}" type="pres">
      <dgm:prSet presAssocID="{C6C62E19-EEBB-44BE-B80D-B24963D52B17}" presName="parBigCircle" presStyleLbl="node0" presStyleIdx="2" presStyleCnt="5"/>
      <dgm:spPr/>
    </dgm:pt>
    <dgm:pt modelId="{67CB5AC0-C872-46B0-8942-D8B1640C1DC5}" type="pres">
      <dgm:prSet presAssocID="{C6C62E19-EEBB-44BE-B80D-B24963D52B17}" presName="parTx" presStyleLbl="revTx" presStyleIdx="10" presStyleCnt="21"/>
      <dgm:spPr/>
    </dgm:pt>
    <dgm:pt modelId="{E39C1427-0B0B-4601-8FF3-C80FB7B9C0F6}" type="pres">
      <dgm:prSet presAssocID="{C6C62E19-EEBB-44BE-B80D-B24963D52B17}" presName="bSpace" presStyleCnt="0"/>
      <dgm:spPr/>
    </dgm:pt>
    <dgm:pt modelId="{D5899C3F-CEB0-4BE7-9635-3BBBC625FCEC}" type="pres">
      <dgm:prSet presAssocID="{C6C62E19-EEBB-44BE-B80D-B24963D52B17}" presName="parBackupNorm" presStyleCnt="0"/>
      <dgm:spPr/>
    </dgm:pt>
    <dgm:pt modelId="{7B895901-06C7-48B4-B82D-8E3206107C51}" type="pres">
      <dgm:prSet presAssocID="{6BC3C1C0-389B-4CE3-95A8-45D26007FBAD}" presName="parSpace" presStyleCnt="0"/>
      <dgm:spPr/>
    </dgm:pt>
    <dgm:pt modelId="{088464D2-005C-42DC-83DE-CB17E2E31E10}" type="pres">
      <dgm:prSet presAssocID="{C1661EB1-263D-42B4-8CD3-2CF57B01980A}" presName="desBackupLeftNorm" presStyleCnt="0"/>
      <dgm:spPr/>
    </dgm:pt>
    <dgm:pt modelId="{76B0F2A5-C3D0-40F9-9662-3ABEB001EEE5}" type="pres">
      <dgm:prSet presAssocID="{C1661EB1-263D-42B4-8CD3-2CF57B01980A}" presName="desComposite" presStyleCnt="0"/>
      <dgm:spPr/>
    </dgm:pt>
    <dgm:pt modelId="{F081CCC5-35FB-475D-B135-216E322C5882}" type="pres">
      <dgm:prSet presAssocID="{C1661EB1-263D-42B4-8CD3-2CF57B01980A}" presName="desCircle" presStyleLbl="node1" presStyleIdx="4" presStyleCnt="8"/>
      <dgm:spPr/>
    </dgm:pt>
    <dgm:pt modelId="{607AEEF4-6469-47B3-BF30-B94B50C16D6F}" type="pres">
      <dgm:prSet presAssocID="{C1661EB1-263D-42B4-8CD3-2CF57B01980A}" presName="chTx" presStyleLbl="revTx" presStyleIdx="11" presStyleCnt="21"/>
      <dgm:spPr/>
    </dgm:pt>
    <dgm:pt modelId="{CF9D0CCA-2C51-42D3-8AC1-95A15293590C}" type="pres">
      <dgm:prSet presAssocID="{C1661EB1-263D-42B4-8CD3-2CF57B01980A}" presName="desTx" presStyleLbl="revTx" presStyleIdx="12" presStyleCnt="21">
        <dgm:presLayoutVars>
          <dgm:bulletEnabled val="1"/>
        </dgm:presLayoutVars>
      </dgm:prSet>
      <dgm:spPr/>
    </dgm:pt>
    <dgm:pt modelId="{87D79A93-4E0D-47CA-A2B9-66237DF5AB72}" type="pres">
      <dgm:prSet presAssocID="{C1661EB1-263D-42B4-8CD3-2CF57B01980A}" presName="desBackupRightNorm" presStyleCnt="0"/>
      <dgm:spPr/>
    </dgm:pt>
    <dgm:pt modelId="{84EAD696-07F9-4811-8118-13476F1D8823}" type="pres">
      <dgm:prSet presAssocID="{D78A9980-2893-4073-8BD8-A51D52A232CA}" presName="desSpace" presStyleCnt="0"/>
      <dgm:spPr/>
    </dgm:pt>
    <dgm:pt modelId="{233A374D-E0CB-4346-A843-E35413636D8F}" type="pres">
      <dgm:prSet presAssocID="{F7C17B67-5077-434F-B70E-2A05DA425079}" presName="desBackupLeftNorm" presStyleCnt="0"/>
      <dgm:spPr/>
    </dgm:pt>
    <dgm:pt modelId="{4D3C9303-30B5-43F2-867E-FF3019C722AF}" type="pres">
      <dgm:prSet presAssocID="{F7C17B67-5077-434F-B70E-2A05DA425079}" presName="desComposite" presStyleCnt="0"/>
      <dgm:spPr/>
    </dgm:pt>
    <dgm:pt modelId="{58DEEBE0-5568-4438-8E8B-5199746FE385}" type="pres">
      <dgm:prSet presAssocID="{F7C17B67-5077-434F-B70E-2A05DA425079}" presName="desCircle" presStyleLbl="node1" presStyleIdx="5" presStyleCnt="8"/>
      <dgm:spPr/>
    </dgm:pt>
    <dgm:pt modelId="{A19ECF2D-4848-474A-8642-382FC25C7DF6}" type="pres">
      <dgm:prSet presAssocID="{F7C17B67-5077-434F-B70E-2A05DA425079}" presName="chTx" presStyleLbl="revTx" presStyleIdx="13" presStyleCnt="21"/>
      <dgm:spPr/>
    </dgm:pt>
    <dgm:pt modelId="{298DAD26-E287-4C3D-8713-0CABBDC599EC}" type="pres">
      <dgm:prSet presAssocID="{F7C17B67-5077-434F-B70E-2A05DA425079}" presName="desTx" presStyleLbl="revTx" presStyleIdx="14" presStyleCnt="21">
        <dgm:presLayoutVars>
          <dgm:bulletEnabled val="1"/>
        </dgm:presLayoutVars>
      </dgm:prSet>
      <dgm:spPr/>
    </dgm:pt>
    <dgm:pt modelId="{B96A6B74-85CE-48B2-A456-E0B08370E8C1}" type="pres">
      <dgm:prSet presAssocID="{F7C17B67-5077-434F-B70E-2A05DA425079}" presName="desBackupRightNorm" presStyleCnt="0"/>
      <dgm:spPr/>
    </dgm:pt>
    <dgm:pt modelId="{D077FA3F-1136-41E7-86CE-824CAF70F414}" type="pres">
      <dgm:prSet presAssocID="{B64362C6-AC43-4683-A26A-F9F94B542584}" presName="desSpace" presStyleCnt="0"/>
      <dgm:spPr/>
    </dgm:pt>
    <dgm:pt modelId="{CB0688EF-7933-4EBD-AD60-93396C7381D3}" type="pres">
      <dgm:prSet presAssocID="{9CB832BE-502B-488A-9FD1-651E41B5226F}" presName="parComposite" presStyleCnt="0"/>
      <dgm:spPr/>
    </dgm:pt>
    <dgm:pt modelId="{E747F2C2-9ACD-4422-BF77-3E451C83026E}" type="pres">
      <dgm:prSet presAssocID="{9CB832BE-502B-488A-9FD1-651E41B5226F}" presName="parBigCircle" presStyleLbl="node0" presStyleIdx="3" presStyleCnt="5"/>
      <dgm:spPr/>
    </dgm:pt>
    <dgm:pt modelId="{D0435BF7-8FBC-4F19-B33E-311D26EEE0B8}" type="pres">
      <dgm:prSet presAssocID="{9CB832BE-502B-488A-9FD1-651E41B5226F}" presName="parTx" presStyleLbl="revTx" presStyleIdx="15" presStyleCnt="21"/>
      <dgm:spPr/>
    </dgm:pt>
    <dgm:pt modelId="{B71F8128-D0D3-412A-9AE4-14956CE8E92B}" type="pres">
      <dgm:prSet presAssocID="{9CB832BE-502B-488A-9FD1-651E41B5226F}" presName="bSpace" presStyleCnt="0"/>
      <dgm:spPr/>
    </dgm:pt>
    <dgm:pt modelId="{3895ED84-E2D0-4638-922C-2619AF9E7782}" type="pres">
      <dgm:prSet presAssocID="{9CB832BE-502B-488A-9FD1-651E41B5226F}" presName="parBackupNorm" presStyleCnt="0"/>
      <dgm:spPr/>
    </dgm:pt>
    <dgm:pt modelId="{2ACE0896-B72C-4FB9-A870-ABAE8B347B6D}" type="pres">
      <dgm:prSet presAssocID="{F6196EF4-6D68-4106-82B5-BC083B11E91F}" presName="parSpace" presStyleCnt="0"/>
      <dgm:spPr/>
    </dgm:pt>
    <dgm:pt modelId="{2E5734A8-97A3-429D-B794-2FAD5EB61881}" type="pres">
      <dgm:prSet presAssocID="{8BE3AAD0-F2B1-4163-AFB2-C82A14EA3D59}" presName="desBackupLeftNorm" presStyleCnt="0"/>
      <dgm:spPr/>
    </dgm:pt>
    <dgm:pt modelId="{6D5639EC-DE15-4D08-99D9-B8B21377D884}" type="pres">
      <dgm:prSet presAssocID="{8BE3AAD0-F2B1-4163-AFB2-C82A14EA3D59}" presName="desComposite" presStyleCnt="0"/>
      <dgm:spPr/>
    </dgm:pt>
    <dgm:pt modelId="{5C87E9A6-4F10-4587-A434-494C2B3DA322}" type="pres">
      <dgm:prSet presAssocID="{8BE3AAD0-F2B1-4163-AFB2-C82A14EA3D59}" presName="desCircle" presStyleLbl="node1" presStyleIdx="6" presStyleCnt="8"/>
      <dgm:spPr/>
    </dgm:pt>
    <dgm:pt modelId="{B3878D14-4923-4517-A25C-5AEB3A607AEA}" type="pres">
      <dgm:prSet presAssocID="{8BE3AAD0-F2B1-4163-AFB2-C82A14EA3D59}" presName="chTx" presStyleLbl="revTx" presStyleIdx="16" presStyleCnt="21"/>
      <dgm:spPr/>
    </dgm:pt>
    <dgm:pt modelId="{BBB786B8-E985-44EB-A69D-EC885967A06D}" type="pres">
      <dgm:prSet presAssocID="{8BE3AAD0-F2B1-4163-AFB2-C82A14EA3D59}" presName="desTx" presStyleLbl="revTx" presStyleIdx="17" presStyleCnt="21">
        <dgm:presLayoutVars>
          <dgm:bulletEnabled val="1"/>
        </dgm:presLayoutVars>
      </dgm:prSet>
      <dgm:spPr/>
    </dgm:pt>
    <dgm:pt modelId="{62E51B74-A0FB-4482-9C09-62A128143084}" type="pres">
      <dgm:prSet presAssocID="{8BE3AAD0-F2B1-4163-AFB2-C82A14EA3D59}" presName="desBackupRightNorm" presStyleCnt="0"/>
      <dgm:spPr/>
    </dgm:pt>
    <dgm:pt modelId="{EC8EF5ED-8EF1-4D4E-865B-198274412512}" type="pres">
      <dgm:prSet presAssocID="{D21CEFE8-A5B5-404F-A5B9-0B7592BF99D4}" presName="desSpace" presStyleCnt="0"/>
      <dgm:spPr/>
    </dgm:pt>
    <dgm:pt modelId="{AE5D863F-08F5-47FF-9B50-2526C1BF1F50}" type="pres">
      <dgm:prSet presAssocID="{0B5C0ADD-F4B5-4E4B-AD4D-5C8F027D0E95}" presName="desBackupLeftNorm" presStyleCnt="0"/>
      <dgm:spPr/>
    </dgm:pt>
    <dgm:pt modelId="{224784D6-7472-46A8-9A6A-34853ED65F1C}" type="pres">
      <dgm:prSet presAssocID="{0B5C0ADD-F4B5-4E4B-AD4D-5C8F027D0E95}" presName="desComposite" presStyleCnt="0"/>
      <dgm:spPr/>
    </dgm:pt>
    <dgm:pt modelId="{565D4D3D-3D8B-4FA3-B4BF-49283D66F8FE}" type="pres">
      <dgm:prSet presAssocID="{0B5C0ADD-F4B5-4E4B-AD4D-5C8F027D0E95}" presName="desCircle" presStyleLbl="node1" presStyleIdx="7" presStyleCnt="8"/>
      <dgm:spPr/>
    </dgm:pt>
    <dgm:pt modelId="{A72A9254-B890-4717-9E1D-75E5E91F3D78}" type="pres">
      <dgm:prSet presAssocID="{0B5C0ADD-F4B5-4E4B-AD4D-5C8F027D0E95}" presName="chTx" presStyleLbl="revTx" presStyleIdx="18" presStyleCnt="21"/>
      <dgm:spPr/>
    </dgm:pt>
    <dgm:pt modelId="{0E6D99F1-DE4B-4D02-B66A-4152251300B7}" type="pres">
      <dgm:prSet presAssocID="{0B5C0ADD-F4B5-4E4B-AD4D-5C8F027D0E95}" presName="desTx" presStyleLbl="revTx" presStyleIdx="19" presStyleCnt="21">
        <dgm:presLayoutVars>
          <dgm:bulletEnabled val="1"/>
        </dgm:presLayoutVars>
      </dgm:prSet>
      <dgm:spPr/>
    </dgm:pt>
    <dgm:pt modelId="{50CF0C10-5AA0-4587-864F-C1C711B02D50}" type="pres">
      <dgm:prSet presAssocID="{0B5C0ADD-F4B5-4E4B-AD4D-5C8F027D0E95}" presName="desBackupRightNorm" presStyleCnt="0"/>
      <dgm:spPr/>
    </dgm:pt>
    <dgm:pt modelId="{8B5784E7-9A8B-42CD-AE67-C5CF7989573E}" type="pres">
      <dgm:prSet presAssocID="{BD829E06-E50A-4192-93CE-8A67989AFF47}" presName="desSpace" presStyleCnt="0"/>
      <dgm:spPr/>
    </dgm:pt>
    <dgm:pt modelId="{325CBC75-01CD-4DB3-BE37-1496A4E7A8A9}" type="pres">
      <dgm:prSet presAssocID="{117FA5A0-BA3F-430E-922E-CE7D1FD1FA1B}" presName="parComposite" presStyleCnt="0"/>
      <dgm:spPr/>
    </dgm:pt>
    <dgm:pt modelId="{C210418B-8528-4E79-84E6-3415B0610E88}" type="pres">
      <dgm:prSet presAssocID="{117FA5A0-BA3F-430E-922E-CE7D1FD1FA1B}" presName="parBigCircle" presStyleLbl="node0" presStyleIdx="4" presStyleCnt="5"/>
      <dgm:spPr/>
    </dgm:pt>
    <dgm:pt modelId="{6DA2849B-C9B6-462F-BE60-A3B9D9FFBEC0}" type="pres">
      <dgm:prSet presAssocID="{117FA5A0-BA3F-430E-922E-CE7D1FD1FA1B}" presName="parTx" presStyleLbl="revTx" presStyleIdx="20" presStyleCnt="21"/>
      <dgm:spPr/>
    </dgm:pt>
    <dgm:pt modelId="{6971E2D7-211B-4D10-89A8-3AF7C295281E}" type="pres">
      <dgm:prSet presAssocID="{117FA5A0-BA3F-430E-922E-CE7D1FD1FA1B}" presName="bSpace" presStyleCnt="0"/>
      <dgm:spPr/>
    </dgm:pt>
    <dgm:pt modelId="{DD32C9D2-2DAB-416D-9D50-4194CFBDAFD0}" type="pres">
      <dgm:prSet presAssocID="{117FA5A0-BA3F-430E-922E-CE7D1FD1FA1B}" presName="parBackupNorm" presStyleCnt="0"/>
      <dgm:spPr/>
    </dgm:pt>
    <dgm:pt modelId="{2684E5EA-105E-469A-9839-8E8BDBD2F746}" type="pres">
      <dgm:prSet presAssocID="{D59FBAC4-E8CC-4470-929E-F7FEA0D4A9A5}" presName="parSpace" presStyleCnt="0"/>
      <dgm:spPr/>
    </dgm:pt>
  </dgm:ptLst>
  <dgm:cxnLst>
    <dgm:cxn modelId="{4DD4FDC2-F493-409E-860B-56F4556A8A89}" srcId="{1E683801-F7B7-45A0-A469-D789437BA2BB}" destId="{E3A32332-CADE-4DD2-BF80-813A9ED06249}" srcOrd="0" destOrd="0" parTransId="{88C6344A-E856-4C0A-90D4-38DFD3898AD7}" sibTransId="{4CC0FD6D-D533-48BA-A81C-691C97EF9DDA}"/>
    <dgm:cxn modelId="{A7A76DB7-BB02-4620-AF1D-EC9497E8F091}" srcId="{E3A32332-CADE-4DD2-BF80-813A9ED06249}" destId="{CF79DCF3-1E63-4B1B-9488-203C2E8B7FC9}" srcOrd="0" destOrd="0" parTransId="{C8B2F80D-6935-4039-AA54-D385A0395C72}" sibTransId="{5584BFF2-CB1C-4BB5-B6D9-FB194DF569DA}"/>
    <dgm:cxn modelId="{CF2F1D08-99F4-4445-B75A-DE45C016F70F}" srcId="{E3A32332-CADE-4DD2-BF80-813A9ED06249}" destId="{C09A4844-615F-42A0-965C-5141A6929B79}" srcOrd="1" destOrd="0" parTransId="{E54920A9-0970-40D5-9C5A-B70CA856DBB7}" sibTransId="{953768A5-638D-48CA-915F-7D55458E143A}"/>
    <dgm:cxn modelId="{E94BF7C6-D6D9-4BB1-8C3E-6FA090BFEF07}" srcId="{1E683801-F7B7-45A0-A469-D789437BA2BB}" destId="{E2CF5CA2-A067-446A-89C6-DF4C537080DF}" srcOrd="1" destOrd="0" parTransId="{B84A3158-9C4F-4E97-B403-0E72C4EC700D}" sibTransId="{0CD0D7F5-B024-4A8E-9DD2-8AA7209AFA01}"/>
    <dgm:cxn modelId="{2F00DDA9-EA23-4897-8858-C4400768E81E}" srcId="{E2CF5CA2-A067-446A-89C6-DF4C537080DF}" destId="{10F3C037-1976-4983-99BF-F621025EB919}" srcOrd="0" destOrd="1" parTransId="{FD229F73-6BED-4B7F-BE7D-111DF53D3945}" sibTransId="{B80DF8E8-6AF2-4F06-9D47-D52A497458BB}"/>
    <dgm:cxn modelId="{92967194-B45B-420D-89FD-F9A587D1AE1B}" srcId="{E2CF5CA2-A067-446A-89C6-DF4C537080DF}" destId="{31ED94B3-2C79-4BD7-8C92-D193240496E6}" srcOrd="1" destOrd="1" parTransId="{F169E6CF-B977-40AD-9870-B7E85E99B6A1}" sibTransId="{9F24F616-BFC6-4A0A-B6F3-AB3A183189BF}"/>
    <dgm:cxn modelId="{22C009AE-6487-4974-81A2-A568327EDDB1}" srcId="{1E683801-F7B7-45A0-A469-D789437BA2BB}" destId="{C6C62E19-EEBB-44BE-B80D-B24963D52B17}" srcOrd="2" destOrd="0" parTransId="{4B9D6EEB-97E4-44CD-AABE-6E525DA6EFF7}" sibTransId="{6BC3C1C0-389B-4CE3-95A8-45D26007FBAD}"/>
    <dgm:cxn modelId="{0F96CA44-8C31-4E9A-BF3C-0256853FB5FD}" srcId="{C6C62E19-EEBB-44BE-B80D-B24963D52B17}" destId="{C1661EB1-263D-42B4-8CD3-2CF57B01980A}" srcOrd="0" destOrd="2" parTransId="{067BC103-3ECC-4B1F-A86B-5016C3862361}" sibTransId="{D78A9980-2893-4073-8BD8-A51D52A232CA}"/>
    <dgm:cxn modelId="{3BF52696-CD8D-4483-93C1-3A620F2B70BA}" srcId="{C1661EB1-263D-42B4-8CD3-2CF57B01980A}" destId="{3D1A1342-5D02-435C-A486-101AA896239F}" srcOrd="0" destOrd="0" parTransId="{20D3A60F-D040-41C6-9489-2D5C29A7F2F5}" sibTransId="{38F64967-FF78-4BD0-9D1D-45D411915534}"/>
    <dgm:cxn modelId="{FFF5E146-4888-4CA8-8A64-CEA4D3E28382}" srcId="{C1661EB1-263D-42B4-8CD3-2CF57B01980A}" destId="{01D4E539-E92B-4361-A0B2-806544484B68}" srcOrd="1" destOrd="0" parTransId="{A7DF4E5A-0692-4AA7-90BB-06F355A8A7A0}" sibTransId="{EEB02A3C-C9DB-4AAE-935A-B072213FD9EF}"/>
    <dgm:cxn modelId="{3E0DF96F-6713-4C44-96FF-8DD75D7834D2}" srcId="{C6C62E19-EEBB-44BE-B80D-B24963D52B17}" destId="{F7C17B67-5077-434F-B70E-2A05DA425079}" srcOrd="1" destOrd="2" parTransId="{F6FAB1CC-203D-4BB2-9A6C-07E3748C0630}" sibTransId="{B64362C6-AC43-4683-A26A-F9F94B542584}"/>
    <dgm:cxn modelId="{2F9856DD-2F76-4132-AE4B-FFBDC5ED0152}" srcId="{1E683801-F7B7-45A0-A469-D789437BA2BB}" destId="{9CB832BE-502B-488A-9FD1-651E41B5226F}" srcOrd="3" destOrd="0" parTransId="{2A6D8C9E-C15D-4B27-BBF1-3D347B14FF11}" sibTransId="{F6196EF4-6D68-4106-82B5-BC083B11E91F}"/>
    <dgm:cxn modelId="{B376AE30-C6FC-4170-A98C-55644E5A1BE7}" srcId="{9CB832BE-502B-488A-9FD1-651E41B5226F}" destId="{8BE3AAD0-F2B1-4163-AFB2-C82A14EA3D59}" srcOrd="0" destOrd="3" parTransId="{0CF2AECE-C94F-4082-B4B9-D75DD3C93A08}" sibTransId="{D21CEFE8-A5B5-404F-A5B9-0B7592BF99D4}"/>
    <dgm:cxn modelId="{8730C6FA-CF1B-4857-A74A-2C65B6DF2D20}" srcId="{9CB832BE-502B-488A-9FD1-651E41B5226F}" destId="{0B5C0ADD-F4B5-4E4B-AD4D-5C8F027D0E95}" srcOrd="1" destOrd="3" parTransId="{88571C3C-8A1D-4422-BE58-191D5F08DB59}" sibTransId="{BD829E06-E50A-4192-93CE-8A67989AFF47}"/>
    <dgm:cxn modelId="{47974590-985D-4383-9BA3-626A61DB60CF}" srcId="{1E683801-F7B7-45A0-A469-D789437BA2BB}" destId="{117FA5A0-BA3F-430E-922E-CE7D1FD1FA1B}" srcOrd="4" destOrd="0" parTransId="{2B410092-E35A-4250-A9C3-9686F51C50B4}" sibTransId="{D59FBAC4-E8CC-4470-929E-F7FEA0D4A9A5}"/>
    <dgm:cxn modelId="{0223BC4D-EBF6-450E-8768-7ACE3B020B72}" type="presOf" srcId="{1E683801-F7B7-45A0-A469-D789437BA2BB}" destId="{D7D62FCF-3727-44ED-B5AF-B0E7F82CEA3C}" srcOrd="0" destOrd="0" presId="urn:microsoft.com/office/officeart/2008/layout/CircleAccentTimeline"/>
    <dgm:cxn modelId="{70CEB378-61DA-47E2-82AB-E14993A24CE9}" type="presParOf" srcId="{D7D62FCF-3727-44ED-B5AF-B0E7F82CEA3C}" destId="{B4FE8EBB-E8D9-4036-AFC9-34B8A7FE3E23}" srcOrd="0" destOrd="0" presId="urn:microsoft.com/office/officeart/2008/layout/CircleAccentTimeline"/>
    <dgm:cxn modelId="{ADF5DA8C-EB41-40C2-A07C-63F35971E4E2}" type="presParOf" srcId="{B4FE8EBB-E8D9-4036-AFC9-34B8A7FE3E23}" destId="{02B5ADB5-C8B1-4E0B-82C8-1F695A7417A1}" srcOrd="0" destOrd="0" presId="urn:microsoft.com/office/officeart/2008/layout/CircleAccentTimeline"/>
    <dgm:cxn modelId="{272ECB0B-4719-48E0-B380-F74441704A12}" type="presParOf" srcId="{B4FE8EBB-E8D9-4036-AFC9-34B8A7FE3E23}" destId="{FA3F5BE5-6BAA-446B-A203-347A662B63B4}" srcOrd="1" destOrd="0" presId="urn:microsoft.com/office/officeart/2008/layout/CircleAccentTimeline"/>
    <dgm:cxn modelId="{2FB2A227-02DE-4E18-BA2F-28BF52BFA698}" type="presOf" srcId="{E3A32332-CADE-4DD2-BF80-813A9ED06249}" destId="{FA3F5BE5-6BAA-446B-A203-347A662B63B4}" srcOrd="0" destOrd="0" presId="urn:microsoft.com/office/officeart/2008/layout/CircleAccentTimeline"/>
    <dgm:cxn modelId="{6F92F55F-8A4E-46E6-B7AC-57D64934ADC6}" type="presParOf" srcId="{B4FE8EBB-E8D9-4036-AFC9-34B8A7FE3E23}" destId="{0E3BF39E-2400-4E8B-894E-F457010409BC}" srcOrd="2" destOrd="0" presId="urn:microsoft.com/office/officeart/2008/layout/CircleAccentTimeline"/>
    <dgm:cxn modelId="{99FC54C5-1DF7-43DA-8482-0073118719CE}" type="presParOf" srcId="{D7D62FCF-3727-44ED-B5AF-B0E7F82CEA3C}" destId="{868C56E9-6A10-4075-9515-24F0C8A11922}" srcOrd="1" destOrd="0" presId="urn:microsoft.com/office/officeart/2008/layout/CircleAccentTimeline"/>
    <dgm:cxn modelId="{2731E6ED-BD34-47AC-8897-AB469D0922FB}" type="presParOf" srcId="{D7D62FCF-3727-44ED-B5AF-B0E7F82CEA3C}" destId="{2CBA2E97-2CEE-4B6E-B1C9-39F1EA0342E9}" srcOrd="2" destOrd="0" presId="urn:microsoft.com/office/officeart/2008/layout/CircleAccentTimeline"/>
    <dgm:cxn modelId="{FD955652-30AA-4C04-A5BC-C09DB1CACEAA}" type="presParOf" srcId="{D7D62FCF-3727-44ED-B5AF-B0E7F82CEA3C}" destId="{F6BDDB2C-BABB-477F-AF3C-3B39E07CD795}" srcOrd="3" destOrd="0" presId="urn:microsoft.com/office/officeart/2008/layout/CircleAccentTimeline"/>
    <dgm:cxn modelId="{CED943E8-688D-4142-8DE9-1D2EE90BF478}" type="presParOf" srcId="{D7D62FCF-3727-44ED-B5AF-B0E7F82CEA3C}" destId="{440BD2AF-C8C0-4327-AA34-966A63879EF4}" srcOrd="4" destOrd="0" presId="urn:microsoft.com/office/officeart/2008/layout/CircleAccentTimeline"/>
    <dgm:cxn modelId="{AD5DCAAC-02F3-4149-86DE-589145F81121}" type="presParOf" srcId="{440BD2AF-C8C0-4327-AA34-966A63879EF4}" destId="{0C9C8B07-E1BC-4A12-BCAC-D5169FC1E963}" srcOrd="0" destOrd="4" presId="urn:microsoft.com/office/officeart/2008/layout/CircleAccentTimeline"/>
    <dgm:cxn modelId="{EFEE6F80-1D86-44B1-BA84-E480725FA443}" type="presParOf" srcId="{440BD2AF-C8C0-4327-AA34-966A63879EF4}" destId="{0F472E4A-9409-425A-8F36-0111F2300AFA}" srcOrd="1" destOrd="4" presId="urn:microsoft.com/office/officeart/2008/layout/CircleAccentTimeline"/>
    <dgm:cxn modelId="{230F2363-B5C1-4A6D-B1CD-3654F58DA83E}" type="presOf" srcId="{CF79DCF3-1E63-4B1B-9488-203C2E8B7FC9}" destId="{0F472E4A-9409-425A-8F36-0111F2300AFA}" srcOrd="0" destOrd="0" presId="urn:microsoft.com/office/officeart/2008/layout/CircleAccentTimeline"/>
    <dgm:cxn modelId="{A67615DD-802B-421D-9744-FA4A7DABD9BD}" type="presParOf" srcId="{440BD2AF-C8C0-4327-AA34-966A63879EF4}" destId="{59BEF73C-17E6-4E82-8A71-3D4021027849}" srcOrd="2" destOrd="4" presId="urn:microsoft.com/office/officeart/2008/layout/CircleAccentTimeline"/>
    <dgm:cxn modelId="{17EF8C6B-0874-4A5F-BD3C-A51DE77C700B}" type="presParOf" srcId="{D7D62FCF-3727-44ED-B5AF-B0E7F82CEA3C}" destId="{6DA0DFDB-23F4-4725-B952-B0BC706CA485}" srcOrd="5" destOrd="0" presId="urn:microsoft.com/office/officeart/2008/layout/CircleAccentTimeline"/>
    <dgm:cxn modelId="{B1CAC7D3-A481-4DC1-8F09-372DD76398C1}" type="presParOf" srcId="{D7D62FCF-3727-44ED-B5AF-B0E7F82CEA3C}" destId="{5EFDD0FB-59A3-44AF-8378-8186543C936A}" srcOrd="6" destOrd="0" presId="urn:microsoft.com/office/officeart/2008/layout/CircleAccentTimeline"/>
    <dgm:cxn modelId="{FC1B930A-E02B-4935-9623-ED5D641D5979}" type="presParOf" srcId="{D7D62FCF-3727-44ED-B5AF-B0E7F82CEA3C}" destId="{A14631D2-2200-4F94-992B-C83CBE48A350}" srcOrd="7" destOrd="0" presId="urn:microsoft.com/office/officeart/2008/layout/CircleAccentTimeline"/>
    <dgm:cxn modelId="{72A09F9D-B1F6-4C93-890F-A48234464FD4}" type="presParOf" srcId="{D7D62FCF-3727-44ED-B5AF-B0E7F82CEA3C}" destId="{E45CB698-111C-40BE-921A-5791400B909A}" srcOrd="8" destOrd="0" presId="urn:microsoft.com/office/officeart/2008/layout/CircleAccentTimeline"/>
    <dgm:cxn modelId="{196B92F1-3501-4876-A6EC-F273CB461D80}" type="presParOf" srcId="{E45CB698-111C-40BE-921A-5791400B909A}" destId="{0A6F5E89-8C85-48A5-8322-111D236C2D49}" srcOrd="0" destOrd="8" presId="urn:microsoft.com/office/officeart/2008/layout/CircleAccentTimeline"/>
    <dgm:cxn modelId="{289DD3F7-8D52-4024-8F00-6C51E2FC1AAC}" type="presParOf" srcId="{E45CB698-111C-40BE-921A-5791400B909A}" destId="{2B0EAC48-BD8C-466D-AE30-32566C605EF5}" srcOrd="1" destOrd="8" presId="urn:microsoft.com/office/officeart/2008/layout/CircleAccentTimeline"/>
    <dgm:cxn modelId="{043D2F73-63DC-4363-8F66-0D83687AF57B}" type="presOf" srcId="{C09A4844-615F-42A0-965C-5141A6929B79}" destId="{2B0EAC48-BD8C-466D-AE30-32566C605EF5}" srcOrd="0" destOrd="0" presId="urn:microsoft.com/office/officeart/2008/layout/CircleAccentTimeline"/>
    <dgm:cxn modelId="{31BA6EED-7A21-4288-A690-2E4F06043887}" type="presParOf" srcId="{E45CB698-111C-40BE-921A-5791400B909A}" destId="{A9B62CDE-3354-43CF-BD62-F3E710DD4AB5}" srcOrd="2" destOrd="8" presId="urn:microsoft.com/office/officeart/2008/layout/CircleAccentTimeline"/>
    <dgm:cxn modelId="{824A3B51-A35D-46B7-B4D6-5891F1D753BA}" type="presParOf" srcId="{D7D62FCF-3727-44ED-B5AF-B0E7F82CEA3C}" destId="{99FFAF76-8D3D-4C94-98FA-47C5FD572909}" srcOrd="9" destOrd="0" presId="urn:microsoft.com/office/officeart/2008/layout/CircleAccentTimeline"/>
    <dgm:cxn modelId="{F659F9D1-33FD-4C20-9570-2508F7A64714}" type="presParOf" srcId="{D7D62FCF-3727-44ED-B5AF-B0E7F82CEA3C}" destId="{7E1634DC-4B01-4A7D-BC6C-0EF4264FD7AE}" srcOrd="10" destOrd="0" presId="urn:microsoft.com/office/officeart/2008/layout/CircleAccentTimeline"/>
    <dgm:cxn modelId="{418D1C24-A9F8-4BC0-92AB-A5DB17EED185}" type="presParOf" srcId="{D7D62FCF-3727-44ED-B5AF-B0E7F82CEA3C}" destId="{9E9E91CE-9F65-4ED3-A611-0FF96BF42F94}" srcOrd="11" destOrd="0" presId="urn:microsoft.com/office/officeart/2008/layout/CircleAccentTimeline"/>
    <dgm:cxn modelId="{E6E73369-447B-46F1-B797-1EAD04AE034B}" type="presParOf" srcId="{9E9E91CE-9F65-4ED3-A611-0FF96BF42F94}" destId="{2980E90E-58B4-4F35-B4A6-4177D392CAD2}" srcOrd="0" destOrd="11" presId="urn:microsoft.com/office/officeart/2008/layout/CircleAccentTimeline"/>
    <dgm:cxn modelId="{217E2B11-080E-41C0-B23B-D2DC8F62BC3A}" type="presParOf" srcId="{9E9E91CE-9F65-4ED3-A611-0FF96BF42F94}" destId="{412231A8-3675-4C37-A9D6-C1B131FA0122}" srcOrd="1" destOrd="11" presId="urn:microsoft.com/office/officeart/2008/layout/CircleAccentTimeline"/>
    <dgm:cxn modelId="{8E4585F6-7DA8-4D94-913D-720DAD2CE1DB}" type="presOf" srcId="{E2CF5CA2-A067-446A-89C6-DF4C537080DF}" destId="{412231A8-3675-4C37-A9D6-C1B131FA0122}" srcOrd="0" destOrd="0" presId="urn:microsoft.com/office/officeart/2008/layout/CircleAccentTimeline"/>
    <dgm:cxn modelId="{2E7B63A7-D341-4E8A-9694-1A365ECBF432}" type="presParOf" srcId="{9E9E91CE-9F65-4ED3-A611-0FF96BF42F94}" destId="{44224958-02EF-4634-AF17-E0D5968F0591}" srcOrd="2" destOrd="11" presId="urn:microsoft.com/office/officeart/2008/layout/CircleAccentTimeline"/>
    <dgm:cxn modelId="{36A2AC6F-F764-44E7-A982-5AE0817467EF}" type="presParOf" srcId="{D7D62FCF-3727-44ED-B5AF-B0E7F82CEA3C}" destId="{1B1C33E9-1D7C-4DAD-A9F1-ECF9757D2F27}" srcOrd="12" destOrd="0" presId="urn:microsoft.com/office/officeart/2008/layout/CircleAccentTimeline"/>
    <dgm:cxn modelId="{1014A804-C873-4F36-8567-E4BA7404E5DB}" type="presParOf" srcId="{D7D62FCF-3727-44ED-B5AF-B0E7F82CEA3C}" destId="{1D1BE1B9-DA6A-49B5-8651-56F283E0DCA0}" srcOrd="13" destOrd="0" presId="urn:microsoft.com/office/officeart/2008/layout/CircleAccentTimeline"/>
    <dgm:cxn modelId="{BE3A715B-3FF0-40F4-8D93-EF9BDB7B390C}" type="presParOf" srcId="{D7D62FCF-3727-44ED-B5AF-B0E7F82CEA3C}" destId="{53C13E9C-C050-43B7-9549-FC3B32A9EF36}" srcOrd="14" destOrd="0" presId="urn:microsoft.com/office/officeart/2008/layout/CircleAccentTimeline"/>
    <dgm:cxn modelId="{3A51CE7D-4493-463D-BE1B-28E6A93120A4}" type="presParOf" srcId="{D7D62FCF-3727-44ED-B5AF-B0E7F82CEA3C}" destId="{50FC7C42-B973-4357-BBF3-0F17180F954A}" srcOrd="15" destOrd="0" presId="urn:microsoft.com/office/officeart/2008/layout/CircleAccentTimeline"/>
    <dgm:cxn modelId="{FDBA0179-70BA-415B-8043-9E801011A998}" type="presParOf" srcId="{50FC7C42-B973-4357-BBF3-0F17180F954A}" destId="{D216029A-E96A-4EF4-A6D1-8E01C668AAC8}" srcOrd="0" destOrd="15" presId="urn:microsoft.com/office/officeart/2008/layout/CircleAccentTimeline"/>
    <dgm:cxn modelId="{A8709374-1D20-41D9-BE95-2BDE431AD033}" type="presParOf" srcId="{50FC7C42-B973-4357-BBF3-0F17180F954A}" destId="{714C4429-B494-4F20-9454-FDDB0E6C590C}" srcOrd="1" destOrd="15" presId="urn:microsoft.com/office/officeart/2008/layout/CircleAccentTimeline"/>
    <dgm:cxn modelId="{B6523733-D234-4BBC-BBE1-305400D77FC7}" type="presOf" srcId="{10F3C037-1976-4983-99BF-F621025EB919}" destId="{714C4429-B494-4F20-9454-FDDB0E6C590C}" srcOrd="0" destOrd="0" presId="urn:microsoft.com/office/officeart/2008/layout/CircleAccentTimeline"/>
    <dgm:cxn modelId="{33035AE0-0FCB-4868-A3B2-E382874DC0F5}" type="presParOf" srcId="{50FC7C42-B973-4357-BBF3-0F17180F954A}" destId="{E00ADC54-ABB5-4E7A-ADD0-6D53EFEFA096}" srcOrd="2" destOrd="15" presId="urn:microsoft.com/office/officeart/2008/layout/CircleAccentTimeline"/>
    <dgm:cxn modelId="{513701E6-EA33-4FB3-AA8F-66014DB9344C}" type="presParOf" srcId="{D7D62FCF-3727-44ED-B5AF-B0E7F82CEA3C}" destId="{0F623E82-9181-46D8-9903-01BBC956A2BA}" srcOrd="16" destOrd="0" presId="urn:microsoft.com/office/officeart/2008/layout/CircleAccentTimeline"/>
    <dgm:cxn modelId="{8FB9AD89-EA85-4ADC-B909-1441FFB4556F}" type="presParOf" srcId="{D7D62FCF-3727-44ED-B5AF-B0E7F82CEA3C}" destId="{A9140685-2D85-44FA-ACBB-026A9FD9AE9B}" srcOrd="17" destOrd="0" presId="urn:microsoft.com/office/officeart/2008/layout/CircleAccentTimeline"/>
    <dgm:cxn modelId="{B8C3A70D-6BDE-488E-B901-993F058D827F}" type="presParOf" srcId="{D7D62FCF-3727-44ED-B5AF-B0E7F82CEA3C}" destId="{BB3CE3E4-C6D7-475B-909D-3986A22C3CB1}" srcOrd="18" destOrd="0" presId="urn:microsoft.com/office/officeart/2008/layout/CircleAccentTimeline"/>
    <dgm:cxn modelId="{65C84801-68AA-404C-B8F9-0A2BB2994436}" type="presParOf" srcId="{D7D62FCF-3727-44ED-B5AF-B0E7F82CEA3C}" destId="{8F62C312-324A-48DC-83DE-AD190CCA3D74}" srcOrd="19" destOrd="0" presId="urn:microsoft.com/office/officeart/2008/layout/CircleAccentTimeline"/>
    <dgm:cxn modelId="{8D1841B3-C699-4167-B68D-C5886D1020CD}" type="presParOf" srcId="{8F62C312-324A-48DC-83DE-AD190CCA3D74}" destId="{344CB11B-96D5-4D30-A31F-695542A0FD21}" srcOrd="0" destOrd="19" presId="urn:microsoft.com/office/officeart/2008/layout/CircleAccentTimeline"/>
    <dgm:cxn modelId="{97FBAE92-027E-4971-ABDC-60C0DA8D442A}" type="presParOf" srcId="{8F62C312-324A-48DC-83DE-AD190CCA3D74}" destId="{61D81315-6423-4873-B1AC-2B769F08321D}" srcOrd="1" destOrd="19" presId="urn:microsoft.com/office/officeart/2008/layout/CircleAccentTimeline"/>
    <dgm:cxn modelId="{52B5E318-22AF-405E-A662-9FD345EA9FE0}" type="presOf" srcId="{31ED94B3-2C79-4BD7-8C92-D193240496E6}" destId="{61D81315-6423-4873-B1AC-2B769F08321D}" srcOrd="0" destOrd="0" presId="urn:microsoft.com/office/officeart/2008/layout/CircleAccentTimeline"/>
    <dgm:cxn modelId="{5E50FEB5-0407-4035-A74A-1BFE5ECD0A9A}" type="presParOf" srcId="{8F62C312-324A-48DC-83DE-AD190CCA3D74}" destId="{5EDB9791-112C-4AED-BF5B-A44BFDC33C88}" srcOrd="2" destOrd="19" presId="urn:microsoft.com/office/officeart/2008/layout/CircleAccentTimeline"/>
    <dgm:cxn modelId="{075D4C95-7EC3-4601-A6C1-A6BBD1DB45BA}" type="presParOf" srcId="{D7D62FCF-3727-44ED-B5AF-B0E7F82CEA3C}" destId="{AF5DE9F8-D2C8-4A9A-A55A-7CE385451857}" srcOrd="20" destOrd="0" presId="urn:microsoft.com/office/officeart/2008/layout/CircleAccentTimeline"/>
    <dgm:cxn modelId="{D4B3D045-5B41-487E-BAF1-7745316A0888}" type="presParOf" srcId="{D7D62FCF-3727-44ED-B5AF-B0E7F82CEA3C}" destId="{ED8A4D28-883A-4273-8FFE-AE3F2C2B7525}" srcOrd="21" destOrd="0" presId="urn:microsoft.com/office/officeart/2008/layout/CircleAccentTimeline"/>
    <dgm:cxn modelId="{CC1D82EB-D439-48BD-8132-B7CF5CBF5364}" type="presParOf" srcId="{D7D62FCF-3727-44ED-B5AF-B0E7F82CEA3C}" destId="{3045278E-FABB-4BFC-BC1F-7B24B6AF728B}" srcOrd="22" destOrd="0" presId="urn:microsoft.com/office/officeart/2008/layout/CircleAccentTimeline"/>
    <dgm:cxn modelId="{1DF766F7-D493-4186-8EDF-FE512F5AE7FF}" type="presParOf" srcId="{3045278E-FABB-4BFC-BC1F-7B24B6AF728B}" destId="{12592C92-B3F4-4A57-ADC4-2158D3DD051F}" srcOrd="0" destOrd="22" presId="urn:microsoft.com/office/officeart/2008/layout/CircleAccentTimeline"/>
    <dgm:cxn modelId="{5C596D8D-410D-44D7-8285-A43151EAACA4}" type="presParOf" srcId="{3045278E-FABB-4BFC-BC1F-7B24B6AF728B}" destId="{67CB5AC0-C872-46B0-8942-D8B1640C1DC5}" srcOrd="1" destOrd="22" presId="urn:microsoft.com/office/officeart/2008/layout/CircleAccentTimeline"/>
    <dgm:cxn modelId="{5DC75F52-C430-431B-BBBC-43C5F5E9CA01}" type="presOf" srcId="{C6C62E19-EEBB-44BE-B80D-B24963D52B17}" destId="{67CB5AC0-C872-46B0-8942-D8B1640C1DC5}" srcOrd="0" destOrd="0" presId="urn:microsoft.com/office/officeart/2008/layout/CircleAccentTimeline"/>
    <dgm:cxn modelId="{E9FB9F93-DA1E-4283-9779-20EB7D210ADE}" type="presParOf" srcId="{3045278E-FABB-4BFC-BC1F-7B24B6AF728B}" destId="{E39C1427-0B0B-4601-8FF3-C80FB7B9C0F6}" srcOrd="2" destOrd="22" presId="urn:microsoft.com/office/officeart/2008/layout/CircleAccentTimeline"/>
    <dgm:cxn modelId="{BFAEE2D7-6C75-4C0E-A301-A48B84D8DB7C}" type="presParOf" srcId="{D7D62FCF-3727-44ED-B5AF-B0E7F82CEA3C}" destId="{D5899C3F-CEB0-4BE7-9635-3BBBC625FCEC}" srcOrd="23" destOrd="0" presId="urn:microsoft.com/office/officeart/2008/layout/CircleAccentTimeline"/>
    <dgm:cxn modelId="{6409E510-4C4C-456B-BBE7-51B2377EEC96}" type="presParOf" srcId="{D7D62FCF-3727-44ED-B5AF-B0E7F82CEA3C}" destId="{7B895901-06C7-48B4-B82D-8E3206107C51}" srcOrd="24" destOrd="0" presId="urn:microsoft.com/office/officeart/2008/layout/CircleAccentTimeline"/>
    <dgm:cxn modelId="{F9CB4B2E-F716-422A-B48E-9B56E8EF69D5}" type="presParOf" srcId="{D7D62FCF-3727-44ED-B5AF-B0E7F82CEA3C}" destId="{088464D2-005C-42DC-83DE-CB17E2E31E10}" srcOrd="25" destOrd="0" presId="urn:microsoft.com/office/officeart/2008/layout/CircleAccentTimeline"/>
    <dgm:cxn modelId="{8C583268-63C1-4460-86BC-8F30A23E5D4A}" type="presParOf" srcId="{D7D62FCF-3727-44ED-B5AF-B0E7F82CEA3C}" destId="{76B0F2A5-C3D0-40F9-9662-3ABEB001EEE5}" srcOrd="26" destOrd="0" presId="urn:microsoft.com/office/officeart/2008/layout/CircleAccentTimeline"/>
    <dgm:cxn modelId="{631DA7A3-A979-4CDE-AA34-1C397EB542F8}" type="presParOf" srcId="{76B0F2A5-C3D0-40F9-9662-3ABEB001EEE5}" destId="{F081CCC5-35FB-475D-B135-216E322C5882}" srcOrd="0" destOrd="26" presId="urn:microsoft.com/office/officeart/2008/layout/CircleAccentTimeline"/>
    <dgm:cxn modelId="{1DA167D4-271B-477A-9A9C-192425C24A62}" type="presParOf" srcId="{76B0F2A5-C3D0-40F9-9662-3ABEB001EEE5}" destId="{607AEEF4-6469-47B3-BF30-B94B50C16D6F}" srcOrd="1" destOrd="26" presId="urn:microsoft.com/office/officeart/2008/layout/CircleAccentTimeline"/>
    <dgm:cxn modelId="{461CD917-D3EB-4489-A577-9339B967E86C}" type="presOf" srcId="{C1661EB1-263D-42B4-8CD3-2CF57B01980A}" destId="{607AEEF4-6469-47B3-BF30-B94B50C16D6F}" srcOrd="0" destOrd="0" presId="urn:microsoft.com/office/officeart/2008/layout/CircleAccentTimeline"/>
    <dgm:cxn modelId="{8D77B1C3-43B5-406C-8E84-50624A408ACB}" type="presParOf" srcId="{76B0F2A5-C3D0-40F9-9662-3ABEB001EEE5}" destId="{CF9D0CCA-2C51-42D3-8AC1-95A15293590C}" srcOrd="2" destOrd="26" presId="urn:microsoft.com/office/officeart/2008/layout/CircleAccentTimeline"/>
    <dgm:cxn modelId="{2DD6DF0B-8AF9-4F3E-ACF6-11D0682ECC04}" type="presOf" srcId="{3D1A1342-5D02-435C-A486-101AA896239F}" destId="{CF9D0CCA-2C51-42D3-8AC1-95A15293590C}" srcOrd="0" destOrd="0" presId="urn:microsoft.com/office/officeart/2008/layout/CircleAccentTimeline"/>
    <dgm:cxn modelId="{CDF381ED-0258-4C24-8D68-7C9FA82297B4}" type="presOf" srcId="{01D4E539-E92B-4361-A0B2-806544484B68}" destId="{CF9D0CCA-2C51-42D3-8AC1-95A15293590C}" srcOrd="0" destOrd="1" presId="urn:microsoft.com/office/officeart/2008/layout/CircleAccentTimeline"/>
    <dgm:cxn modelId="{8033FEF8-9293-42D0-AE13-EB58B8DDC036}" type="presParOf" srcId="{D7D62FCF-3727-44ED-B5AF-B0E7F82CEA3C}" destId="{87D79A93-4E0D-47CA-A2B9-66237DF5AB72}" srcOrd="27" destOrd="0" presId="urn:microsoft.com/office/officeart/2008/layout/CircleAccentTimeline"/>
    <dgm:cxn modelId="{182327A0-E57C-46B6-B456-6B5A07B10F1C}" type="presParOf" srcId="{D7D62FCF-3727-44ED-B5AF-B0E7F82CEA3C}" destId="{84EAD696-07F9-4811-8118-13476F1D8823}" srcOrd="28" destOrd="0" presId="urn:microsoft.com/office/officeart/2008/layout/CircleAccentTimeline"/>
    <dgm:cxn modelId="{1A0FDC2D-8DB7-4126-9095-D5E887E751EF}" type="presParOf" srcId="{D7D62FCF-3727-44ED-B5AF-B0E7F82CEA3C}" destId="{233A374D-E0CB-4346-A843-E35413636D8F}" srcOrd="29" destOrd="0" presId="urn:microsoft.com/office/officeart/2008/layout/CircleAccentTimeline"/>
    <dgm:cxn modelId="{D2D28BBD-4258-4416-A281-2938241C81E9}" type="presParOf" srcId="{D7D62FCF-3727-44ED-B5AF-B0E7F82CEA3C}" destId="{4D3C9303-30B5-43F2-867E-FF3019C722AF}" srcOrd="30" destOrd="0" presId="urn:microsoft.com/office/officeart/2008/layout/CircleAccentTimeline"/>
    <dgm:cxn modelId="{056A470B-F510-4D19-9B47-DE7D6029C286}" type="presParOf" srcId="{4D3C9303-30B5-43F2-867E-FF3019C722AF}" destId="{58DEEBE0-5568-4438-8E8B-5199746FE385}" srcOrd="0" destOrd="30" presId="urn:microsoft.com/office/officeart/2008/layout/CircleAccentTimeline"/>
    <dgm:cxn modelId="{01170930-D285-4543-A3B0-B61CC2C91E5F}" type="presParOf" srcId="{4D3C9303-30B5-43F2-867E-FF3019C722AF}" destId="{A19ECF2D-4848-474A-8642-382FC25C7DF6}" srcOrd="1" destOrd="30" presId="urn:microsoft.com/office/officeart/2008/layout/CircleAccentTimeline"/>
    <dgm:cxn modelId="{3204F210-61AA-4D0D-89E3-71958B63FAC5}" type="presOf" srcId="{F7C17B67-5077-434F-B70E-2A05DA425079}" destId="{A19ECF2D-4848-474A-8642-382FC25C7DF6}" srcOrd="0" destOrd="0" presId="urn:microsoft.com/office/officeart/2008/layout/CircleAccentTimeline"/>
    <dgm:cxn modelId="{5C137593-DF83-493F-A43E-D738C87CC9ED}" type="presParOf" srcId="{4D3C9303-30B5-43F2-867E-FF3019C722AF}" destId="{298DAD26-E287-4C3D-8713-0CABBDC599EC}" srcOrd="2" destOrd="30" presId="urn:microsoft.com/office/officeart/2008/layout/CircleAccentTimeline"/>
    <dgm:cxn modelId="{977B4E20-ACBF-4AE9-A719-E155109F8E33}" type="presParOf" srcId="{D7D62FCF-3727-44ED-B5AF-B0E7F82CEA3C}" destId="{B96A6B74-85CE-48B2-A456-E0B08370E8C1}" srcOrd="31" destOrd="0" presId="urn:microsoft.com/office/officeart/2008/layout/CircleAccentTimeline"/>
    <dgm:cxn modelId="{7BC4F74C-E9AC-46C5-84B4-4F006BD9A5C9}" type="presParOf" srcId="{D7D62FCF-3727-44ED-B5AF-B0E7F82CEA3C}" destId="{D077FA3F-1136-41E7-86CE-824CAF70F414}" srcOrd="32" destOrd="0" presId="urn:microsoft.com/office/officeart/2008/layout/CircleAccentTimeline"/>
    <dgm:cxn modelId="{DF97CF48-58F6-439A-9E00-F5638BB7392F}" type="presParOf" srcId="{D7D62FCF-3727-44ED-B5AF-B0E7F82CEA3C}" destId="{CB0688EF-7933-4EBD-AD60-93396C7381D3}" srcOrd="33" destOrd="0" presId="urn:microsoft.com/office/officeart/2008/layout/CircleAccentTimeline"/>
    <dgm:cxn modelId="{087F2D94-2304-4429-9BAB-90D8223556A5}" type="presParOf" srcId="{CB0688EF-7933-4EBD-AD60-93396C7381D3}" destId="{E747F2C2-9ACD-4422-BF77-3E451C83026E}" srcOrd="0" destOrd="33" presId="urn:microsoft.com/office/officeart/2008/layout/CircleAccentTimeline"/>
    <dgm:cxn modelId="{8C898D51-14C9-467C-A7AE-501A29868062}" type="presParOf" srcId="{CB0688EF-7933-4EBD-AD60-93396C7381D3}" destId="{D0435BF7-8FBC-4F19-B33E-311D26EEE0B8}" srcOrd="1" destOrd="33" presId="urn:microsoft.com/office/officeart/2008/layout/CircleAccentTimeline"/>
    <dgm:cxn modelId="{907153EC-E07C-4D72-9EF2-F67F3CBB9DEB}" type="presOf" srcId="{9CB832BE-502B-488A-9FD1-651E41B5226F}" destId="{D0435BF7-8FBC-4F19-B33E-311D26EEE0B8}" srcOrd="0" destOrd="0" presId="urn:microsoft.com/office/officeart/2008/layout/CircleAccentTimeline"/>
    <dgm:cxn modelId="{A9D28778-8EDD-42E6-9ED8-E52D70362275}" type="presParOf" srcId="{CB0688EF-7933-4EBD-AD60-93396C7381D3}" destId="{B71F8128-D0D3-412A-9AE4-14956CE8E92B}" srcOrd="2" destOrd="33" presId="urn:microsoft.com/office/officeart/2008/layout/CircleAccentTimeline"/>
    <dgm:cxn modelId="{E7F92D62-5F74-4D14-8065-CBF3C6666893}" type="presParOf" srcId="{D7D62FCF-3727-44ED-B5AF-B0E7F82CEA3C}" destId="{3895ED84-E2D0-4638-922C-2619AF9E7782}" srcOrd="34" destOrd="0" presId="urn:microsoft.com/office/officeart/2008/layout/CircleAccentTimeline"/>
    <dgm:cxn modelId="{68409E4C-52DD-4FE9-B2C4-43B8474F93A4}" type="presParOf" srcId="{D7D62FCF-3727-44ED-B5AF-B0E7F82CEA3C}" destId="{2ACE0896-B72C-4FB9-A870-ABAE8B347B6D}" srcOrd="35" destOrd="0" presId="urn:microsoft.com/office/officeart/2008/layout/CircleAccentTimeline"/>
    <dgm:cxn modelId="{339201B5-B7A5-49A9-8A5D-F49448C78D0E}" type="presParOf" srcId="{D7D62FCF-3727-44ED-B5AF-B0E7F82CEA3C}" destId="{2E5734A8-97A3-429D-B794-2FAD5EB61881}" srcOrd="36" destOrd="0" presId="urn:microsoft.com/office/officeart/2008/layout/CircleAccentTimeline"/>
    <dgm:cxn modelId="{20B73DE7-25E7-4E51-898C-3E540639C68A}" type="presParOf" srcId="{D7D62FCF-3727-44ED-B5AF-B0E7F82CEA3C}" destId="{6D5639EC-DE15-4D08-99D9-B8B21377D884}" srcOrd="37" destOrd="0" presId="urn:microsoft.com/office/officeart/2008/layout/CircleAccentTimeline"/>
    <dgm:cxn modelId="{DFBDE819-70A5-442B-9054-CD87339B8556}" type="presParOf" srcId="{6D5639EC-DE15-4D08-99D9-B8B21377D884}" destId="{5C87E9A6-4F10-4587-A434-494C2B3DA322}" srcOrd="0" destOrd="37" presId="urn:microsoft.com/office/officeart/2008/layout/CircleAccentTimeline"/>
    <dgm:cxn modelId="{537BAA03-640C-4853-896E-830B517F36CB}" type="presParOf" srcId="{6D5639EC-DE15-4D08-99D9-B8B21377D884}" destId="{B3878D14-4923-4517-A25C-5AEB3A607AEA}" srcOrd="1" destOrd="37" presId="urn:microsoft.com/office/officeart/2008/layout/CircleAccentTimeline"/>
    <dgm:cxn modelId="{69D2A026-793F-459E-B67C-E354AC8B7A80}" type="presOf" srcId="{8BE3AAD0-F2B1-4163-AFB2-C82A14EA3D59}" destId="{B3878D14-4923-4517-A25C-5AEB3A607AEA}" srcOrd="0" destOrd="0" presId="urn:microsoft.com/office/officeart/2008/layout/CircleAccentTimeline"/>
    <dgm:cxn modelId="{201E6D1E-30AF-4B4D-8F90-3BFF559447CE}" type="presParOf" srcId="{6D5639EC-DE15-4D08-99D9-B8B21377D884}" destId="{BBB786B8-E985-44EB-A69D-EC885967A06D}" srcOrd="2" destOrd="37" presId="urn:microsoft.com/office/officeart/2008/layout/CircleAccentTimeline"/>
    <dgm:cxn modelId="{E4BB00A9-4806-410C-8FBE-49E366FB192A}" type="presParOf" srcId="{D7D62FCF-3727-44ED-B5AF-B0E7F82CEA3C}" destId="{62E51B74-A0FB-4482-9C09-62A128143084}" srcOrd="38" destOrd="0" presId="urn:microsoft.com/office/officeart/2008/layout/CircleAccentTimeline"/>
    <dgm:cxn modelId="{73D2A115-8427-4BD2-8FBE-017EF27E3E5B}" type="presParOf" srcId="{D7D62FCF-3727-44ED-B5AF-B0E7F82CEA3C}" destId="{EC8EF5ED-8EF1-4D4E-865B-198274412512}" srcOrd="39" destOrd="0" presId="urn:microsoft.com/office/officeart/2008/layout/CircleAccentTimeline"/>
    <dgm:cxn modelId="{8137522A-CEA2-4652-94B1-6B563552F126}" type="presParOf" srcId="{D7D62FCF-3727-44ED-B5AF-B0E7F82CEA3C}" destId="{AE5D863F-08F5-47FF-9B50-2526C1BF1F50}" srcOrd="40" destOrd="0" presId="urn:microsoft.com/office/officeart/2008/layout/CircleAccentTimeline"/>
    <dgm:cxn modelId="{82713FB2-7732-48AE-AC6E-E90E5167FF92}" type="presParOf" srcId="{D7D62FCF-3727-44ED-B5AF-B0E7F82CEA3C}" destId="{224784D6-7472-46A8-9A6A-34853ED65F1C}" srcOrd="41" destOrd="0" presId="urn:microsoft.com/office/officeart/2008/layout/CircleAccentTimeline"/>
    <dgm:cxn modelId="{CCED8119-FCC0-4CF3-9809-CE42C76171D0}" type="presParOf" srcId="{224784D6-7472-46A8-9A6A-34853ED65F1C}" destId="{565D4D3D-3D8B-4FA3-B4BF-49283D66F8FE}" srcOrd="0" destOrd="41" presId="urn:microsoft.com/office/officeart/2008/layout/CircleAccentTimeline"/>
    <dgm:cxn modelId="{29B14E3C-C591-4023-A485-CCF7954F6AB3}" type="presParOf" srcId="{224784D6-7472-46A8-9A6A-34853ED65F1C}" destId="{A72A9254-B890-4717-9E1D-75E5E91F3D78}" srcOrd="1" destOrd="41" presId="urn:microsoft.com/office/officeart/2008/layout/CircleAccentTimeline"/>
    <dgm:cxn modelId="{A97B2258-6052-4D3F-A848-6449DFCC7646}" type="presOf" srcId="{0B5C0ADD-F4B5-4E4B-AD4D-5C8F027D0E95}" destId="{A72A9254-B890-4717-9E1D-75E5E91F3D78}" srcOrd="0" destOrd="0" presId="urn:microsoft.com/office/officeart/2008/layout/CircleAccentTimeline"/>
    <dgm:cxn modelId="{300FA393-0F9E-4583-A9F8-A31CF899D75E}" type="presParOf" srcId="{224784D6-7472-46A8-9A6A-34853ED65F1C}" destId="{0E6D99F1-DE4B-4D02-B66A-4152251300B7}" srcOrd="2" destOrd="41" presId="urn:microsoft.com/office/officeart/2008/layout/CircleAccentTimeline"/>
    <dgm:cxn modelId="{95347873-C6EF-4A67-97C8-9C14A4457551}" type="presParOf" srcId="{D7D62FCF-3727-44ED-B5AF-B0E7F82CEA3C}" destId="{50CF0C10-5AA0-4587-864F-C1C711B02D50}" srcOrd="42" destOrd="0" presId="urn:microsoft.com/office/officeart/2008/layout/CircleAccentTimeline"/>
    <dgm:cxn modelId="{E83479C5-7774-4A45-812A-CC60B4DD2296}" type="presParOf" srcId="{D7D62FCF-3727-44ED-B5AF-B0E7F82CEA3C}" destId="{8B5784E7-9A8B-42CD-AE67-C5CF7989573E}" srcOrd="43" destOrd="0" presId="urn:microsoft.com/office/officeart/2008/layout/CircleAccentTimeline"/>
    <dgm:cxn modelId="{64B595EC-51B2-4C9B-8F26-CD6D079C1682}" type="presParOf" srcId="{D7D62FCF-3727-44ED-B5AF-B0E7F82CEA3C}" destId="{325CBC75-01CD-4DB3-BE37-1496A4E7A8A9}" srcOrd="44" destOrd="0" presId="urn:microsoft.com/office/officeart/2008/layout/CircleAccentTimeline"/>
    <dgm:cxn modelId="{EF63FAC6-9984-4D5B-AE30-A5B01FC484E6}" type="presParOf" srcId="{325CBC75-01CD-4DB3-BE37-1496A4E7A8A9}" destId="{C210418B-8528-4E79-84E6-3415B0610E88}" srcOrd="0" destOrd="44" presId="urn:microsoft.com/office/officeart/2008/layout/CircleAccentTimeline"/>
    <dgm:cxn modelId="{5E32A1B4-2C45-4640-B7B0-9DA6FBB18687}" type="presParOf" srcId="{325CBC75-01CD-4DB3-BE37-1496A4E7A8A9}" destId="{6DA2849B-C9B6-462F-BE60-A3B9D9FFBEC0}" srcOrd="1" destOrd="44" presId="urn:microsoft.com/office/officeart/2008/layout/CircleAccentTimeline"/>
    <dgm:cxn modelId="{3B0785DC-79E1-4F69-8351-4CC7B3EF7FBA}" type="presOf" srcId="{117FA5A0-BA3F-430E-922E-CE7D1FD1FA1B}" destId="{6DA2849B-C9B6-462F-BE60-A3B9D9FFBEC0}" srcOrd="0" destOrd="0" presId="urn:microsoft.com/office/officeart/2008/layout/CircleAccentTimeline"/>
    <dgm:cxn modelId="{E7D0C49F-A1E4-479F-AA71-D5F313AAF5AD}" type="presParOf" srcId="{325CBC75-01CD-4DB3-BE37-1496A4E7A8A9}" destId="{6971E2D7-211B-4D10-89A8-3AF7C295281E}" srcOrd="2" destOrd="44" presId="urn:microsoft.com/office/officeart/2008/layout/CircleAccentTimeline"/>
    <dgm:cxn modelId="{FCD6545A-A212-4777-84AC-F8B3810E9005}" type="presParOf" srcId="{D7D62FCF-3727-44ED-B5AF-B0E7F82CEA3C}" destId="{DD32C9D2-2DAB-416D-9D50-4194CFBDAFD0}" srcOrd="45" destOrd="0" presId="urn:microsoft.com/office/officeart/2008/layout/CircleAccentTimeline"/>
    <dgm:cxn modelId="{EB8647FB-827F-4D3B-B6C5-A9623089C9DD}" type="presParOf" srcId="{D7D62FCF-3727-44ED-B5AF-B0E7F82CEA3C}" destId="{2684E5EA-105E-469A-9839-8E8BDBD2F746}" srcOrd="46" destOrd="0" presId="urn:microsoft.com/office/officeart/2008/layout/CircleAccent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683801-F7B7-45A0-A469-D789437BA2BB}" type="doc">
      <dgm:prSet loTypeId="urn:microsoft.com/office/officeart/2008/layout/CircleAccentTimeline" loCatId="process" qsTypeId="urn:microsoft.com/office/officeart/2005/8/quickstyle/simple1" qsCatId="simple" csTypeId="urn:microsoft.com/office/officeart/2005/8/colors/accent1_2" csCatId="accent1" phldr="0"/>
      <dgm:spPr/>
      <dgm:t>
        <a:bodyPr/>
        <a:p>
          <a:endParaRPr lang="zh-CN" altLang="en-US"/>
        </a:p>
      </dgm:t>
    </dgm:pt>
    <dgm:pt modelId="{E3A32332-CADE-4DD2-BF80-813A9ED06249}">
      <dgm:prSet phldrT="[文本]" phldr="0" custT="0"/>
      <dgm:spPr/>
      <dgm:t>
        <a:bodyPr vert="horz" wrap="square"/>
        <a:p>
          <a:pPr>
            <a:lnSpc>
              <a:spcPct val="100000"/>
            </a:lnSpc>
            <a:spcBef>
              <a:spcPct val="0"/>
            </a:spcBef>
            <a:spcAft>
              <a:spcPct val="35000"/>
            </a:spcAft>
          </a:pPr>
          <a:r>
            <a:rPr lang="zh-CN" altLang="en-US"/>
            <a:t>饮品类</a:t>
          </a:r>
          <a:r>
            <a:rPr lang="zh-CN" altLang="en-US"/>
            <a:t/>
          </a:r>
          <a:endParaRPr lang="zh-CN" altLang="en-US"/>
        </a:p>
      </dgm:t>
    </dgm:pt>
    <dgm:pt modelId="{88C6344A-E856-4C0A-90D4-38DFD3898AD7}" cxnId="{4DD4FDC2-F493-409E-860B-56F4556A8A89}" type="parTrans">
      <dgm:prSet/>
      <dgm:spPr/>
      <dgm:t>
        <a:bodyPr/>
        <a:p>
          <a:endParaRPr lang="zh-CN" altLang="en-US"/>
        </a:p>
      </dgm:t>
    </dgm:pt>
    <dgm:pt modelId="{4CC0FD6D-D533-48BA-A81C-691C97EF9DDA}" cxnId="{4DD4FDC2-F493-409E-860B-56F4556A8A89}" type="sibTrans">
      <dgm:prSet/>
      <dgm:spPr/>
      <dgm:t>
        <a:bodyPr/>
        <a:p>
          <a:endParaRPr lang="zh-CN" altLang="en-US"/>
        </a:p>
      </dgm:t>
    </dgm:pt>
    <dgm:pt modelId="{CF79DCF3-1E63-4B1B-9488-203C2E8B7FC9}">
      <dgm:prSet phldrT="[文本]" phldr="0" custT="0"/>
      <dgm:spPr/>
      <dgm:t>
        <a:bodyPr vert="horz" wrap="square"/>
        <a:p>
          <a:pPr>
            <a:lnSpc>
              <a:spcPct val="100000"/>
            </a:lnSpc>
            <a:spcBef>
              <a:spcPct val="0"/>
            </a:spcBef>
            <a:spcAft>
              <a:spcPct val="35000"/>
            </a:spcAft>
          </a:pPr>
          <a:r>
            <a:rPr lang="zh-CN" altLang="en-US"/>
            <a:t>牛奶</a:t>
          </a:r>
          <a:r>
            <a:rPr lang="zh-CN" altLang="en-US"/>
            <a:t/>
          </a:r>
          <a:endParaRPr lang="zh-CN" altLang="en-US"/>
        </a:p>
      </dgm:t>
    </dgm:pt>
    <dgm:pt modelId="{C8B2F80D-6935-4039-AA54-D385A0395C72}" cxnId="{A7A76DB7-BB02-4620-AF1D-EC9497E8F091}" type="parTrans">
      <dgm:prSet/>
      <dgm:spPr/>
      <dgm:t>
        <a:bodyPr/>
        <a:p>
          <a:endParaRPr lang="zh-CN" altLang="en-US"/>
        </a:p>
      </dgm:t>
    </dgm:pt>
    <dgm:pt modelId="{5584BFF2-CB1C-4BB5-B6D9-FB194DF569DA}" cxnId="{A7A76DB7-BB02-4620-AF1D-EC9497E8F091}" type="sibTrans">
      <dgm:prSet/>
      <dgm:spPr/>
      <dgm:t>
        <a:bodyPr/>
        <a:p>
          <a:endParaRPr lang="zh-CN" altLang="en-US"/>
        </a:p>
      </dgm:t>
    </dgm:pt>
    <dgm:pt modelId="{C09A4844-615F-42A0-965C-5141A6929B79}">
      <dgm:prSet phldrT="[文本]" phldr="0" custT="0"/>
      <dgm:spPr/>
      <dgm:t>
        <a:bodyPr vert="horz" wrap="square"/>
        <a:p>
          <a:pPr>
            <a:lnSpc>
              <a:spcPct val="100000"/>
            </a:lnSpc>
            <a:spcBef>
              <a:spcPct val="0"/>
            </a:spcBef>
            <a:spcAft>
              <a:spcPct val="35000"/>
            </a:spcAft>
          </a:pPr>
          <a:r>
            <a:rPr lang="zh-CN" altLang="en-US"/>
            <a:t>酒</a:t>
          </a:r>
          <a:r>
            <a:rPr lang="zh-CN" altLang="en-US"/>
            <a:t/>
          </a:r>
          <a:endParaRPr lang="zh-CN" altLang="en-US"/>
        </a:p>
      </dgm:t>
    </dgm:pt>
    <dgm:pt modelId="{E54920A9-0970-40D5-9C5A-B70CA856DBB7}" cxnId="{CF2F1D08-99F4-4445-B75A-DE45C016F70F}" type="parTrans">
      <dgm:prSet/>
      <dgm:spPr/>
      <dgm:t>
        <a:bodyPr/>
        <a:p>
          <a:endParaRPr lang="zh-CN" altLang="en-US"/>
        </a:p>
      </dgm:t>
    </dgm:pt>
    <dgm:pt modelId="{953768A5-638D-48CA-915F-7D55458E143A}" cxnId="{CF2F1D08-99F4-4445-B75A-DE45C016F70F}" type="sibTrans">
      <dgm:prSet/>
      <dgm:spPr/>
      <dgm:t>
        <a:bodyPr/>
        <a:p>
          <a:endParaRPr lang="zh-CN" altLang="en-US"/>
        </a:p>
      </dgm:t>
    </dgm:pt>
    <dgm:pt modelId="{E2CF5CA2-A067-446A-89C6-DF4C537080DF}">
      <dgm:prSet phldrT="[文本]" phldr="0" custT="0"/>
      <dgm:spPr/>
      <dgm:t>
        <a:bodyPr vert="horz" wrap="square"/>
        <a:p>
          <a:pPr>
            <a:lnSpc>
              <a:spcPct val="100000"/>
            </a:lnSpc>
            <a:spcBef>
              <a:spcPct val="0"/>
            </a:spcBef>
            <a:spcAft>
              <a:spcPct val="35000"/>
            </a:spcAft>
          </a:pPr>
          <a:r>
            <a:rPr lang="zh-CN" altLang="en-US"/>
            <a:t>生活用品类</a:t>
          </a:r>
          <a:r>
            <a:rPr lang="zh-CN" altLang="en-US"/>
            <a:t/>
          </a:r>
          <a:endParaRPr lang="zh-CN" altLang="en-US"/>
        </a:p>
      </dgm:t>
    </dgm:pt>
    <dgm:pt modelId="{B84A3158-9C4F-4E97-B403-0E72C4EC700D}" cxnId="{E94BF7C6-D6D9-4BB1-8C3E-6FA090BFEF07}" type="parTrans">
      <dgm:prSet/>
      <dgm:spPr/>
      <dgm:t>
        <a:bodyPr/>
        <a:p>
          <a:endParaRPr lang="zh-CN" altLang="en-US"/>
        </a:p>
      </dgm:t>
    </dgm:pt>
    <dgm:pt modelId="{0CD0D7F5-B024-4A8E-9DD2-8AA7209AFA01}" cxnId="{E94BF7C6-D6D9-4BB1-8C3E-6FA090BFEF07}" type="sibTrans">
      <dgm:prSet/>
      <dgm:spPr/>
      <dgm:t>
        <a:bodyPr/>
        <a:p>
          <a:endParaRPr lang="zh-CN" altLang="en-US"/>
        </a:p>
      </dgm:t>
    </dgm:pt>
    <dgm:pt modelId="{10F3C037-1976-4983-99BF-F621025EB919}">
      <dgm:prSet phldrT="[文本]" phldr="0" custT="0"/>
      <dgm:spPr/>
      <dgm:t>
        <a:bodyPr vert="horz" wrap="square"/>
        <a:p>
          <a:pPr>
            <a:lnSpc>
              <a:spcPct val="100000"/>
            </a:lnSpc>
            <a:spcBef>
              <a:spcPct val="0"/>
            </a:spcBef>
            <a:spcAft>
              <a:spcPct val="35000"/>
            </a:spcAft>
          </a:pPr>
          <a:r>
            <a:rPr lang="zh-CN" altLang="en-US"/>
            <a:t>毛巾</a:t>
          </a:r>
          <a:r>
            <a:rPr lang="zh-CN" altLang="en-US"/>
            <a:t/>
          </a:r>
          <a:endParaRPr lang="zh-CN" altLang="en-US"/>
        </a:p>
      </dgm:t>
    </dgm:pt>
    <dgm:pt modelId="{FD229F73-6BED-4B7F-BE7D-111DF53D3945}" cxnId="{2F00DDA9-EA23-4897-8858-C4400768E81E}" type="parTrans">
      <dgm:prSet/>
      <dgm:spPr/>
      <dgm:t>
        <a:bodyPr/>
        <a:p>
          <a:endParaRPr lang="zh-CN" altLang="en-US"/>
        </a:p>
      </dgm:t>
    </dgm:pt>
    <dgm:pt modelId="{B80DF8E8-6AF2-4F06-9D47-D52A497458BB}" cxnId="{2F00DDA9-EA23-4897-8858-C4400768E81E}" type="sibTrans">
      <dgm:prSet/>
      <dgm:spPr/>
      <dgm:t>
        <a:bodyPr/>
        <a:p>
          <a:endParaRPr lang="zh-CN" altLang="en-US"/>
        </a:p>
      </dgm:t>
    </dgm:pt>
    <dgm:pt modelId="{31ED94B3-2C79-4BD7-8C92-D193240496E6}">
      <dgm:prSet phldrT="[文本]" phldr="0" custT="0"/>
      <dgm:spPr/>
      <dgm:t>
        <a:bodyPr vert="horz" wrap="square"/>
        <a:p>
          <a:pPr>
            <a:lnSpc>
              <a:spcPct val="100000"/>
            </a:lnSpc>
            <a:spcBef>
              <a:spcPct val="0"/>
            </a:spcBef>
            <a:spcAft>
              <a:spcPct val="35000"/>
            </a:spcAft>
          </a:pPr>
          <a:r>
            <a:rPr lang="zh-CN" altLang="en-US"/>
            <a:t>洗发水</a:t>
          </a:r>
          <a:r>
            <a:rPr lang="zh-CN" altLang="en-US"/>
            <a:t/>
          </a:r>
          <a:endParaRPr lang="zh-CN" altLang="en-US"/>
        </a:p>
      </dgm:t>
    </dgm:pt>
    <dgm:pt modelId="{F169E6CF-B977-40AD-9870-B7E85E99B6A1}" cxnId="{92967194-B45B-420D-89FD-F9A587D1AE1B}" type="parTrans">
      <dgm:prSet/>
      <dgm:spPr/>
      <dgm:t>
        <a:bodyPr/>
        <a:p>
          <a:endParaRPr lang="zh-CN" altLang="en-US"/>
        </a:p>
      </dgm:t>
    </dgm:pt>
    <dgm:pt modelId="{9F24F616-BFC6-4A0A-B6F3-AB3A183189BF}" cxnId="{92967194-B45B-420D-89FD-F9A587D1AE1B}" type="sibTrans">
      <dgm:prSet/>
      <dgm:spPr/>
      <dgm:t>
        <a:bodyPr/>
        <a:p>
          <a:endParaRPr lang="zh-CN" altLang="en-US"/>
        </a:p>
      </dgm:t>
    </dgm:pt>
    <dgm:pt modelId="{C6C62E19-EEBB-44BE-B80D-B24963D52B17}">
      <dgm:prSet phldr="0" custT="0"/>
      <dgm:spPr/>
      <dgm:t>
        <a:bodyPr vert="horz" wrap="square"/>
        <a:p>
          <a:pPr>
            <a:lnSpc>
              <a:spcPct val="100000"/>
            </a:lnSpc>
            <a:spcBef>
              <a:spcPct val="0"/>
            </a:spcBef>
            <a:spcAft>
              <a:spcPct val="35000"/>
            </a:spcAft>
          </a:pPr>
          <a:r>
            <a:rPr lang="zh-CN"/>
            <a:t>水果类</a:t>
          </a:r>
          <a:r>
            <a:rPr lang="zh-CN"/>
            <a:t/>
          </a:r>
          <a:endParaRPr lang="zh-CN"/>
        </a:p>
      </dgm:t>
    </dgm:pt>
    <dgm:pt modelId="{4B9D6EEB-97E4-44CD-AABE-6E525DA6EFF7}" cxnId="{22C009AE-6487-4974-81A2-A568327EDDB1}" type="parTrans">
      <dgm:prSet/>
      <dgm:spPr/>
    </dgm:pt>
    <dgm:pt modelId="{6BC3C1C0-389B-4CE3-95A8-45D26007FBAD}" cxnId="{22C009AE-6487-4974-81A2-A568327EDDB1}" type="sibTrans">
      <dgm:prSet/>
      <dgm:spPr/>
    </dgm:pt>
    <dgm:pt modelId="{C1661EB1-263D-42B4-8CD3-2CF57B01980A}">
      <dgm:prSet phldr="0" custT="0"/>
      <dgm:spPr/>
      <dgm:t>
        <a:bodyPr vert="horz" wrap="square"/>
        <a:p>
          <a:pPr>
            <a:lnSpc>
              <a:spcPct val="100000"/>
            </a:lnSpc>
            <a:spcBef>
              <a:spcPct val="0"/>
            </a:spcBef>
            <a:spcAft>
              <a:spcPct val="35000"/>
            </a:spcAft>
          </a:pPr>
          <a:r>
            <a:rPr lang="zh-CN"/>
            <a:t>苹果</a:t>
          </a:r>
          <a:r>
            <a:rPr lang="zh-CN"/>
            <a:t/>
          </a:r>
          <a:endParaRPr lang="zh-CN"/>
        </a:p>
      </dgm:t>
    </dgm:pt>
    <dgm:pt modelId="{067BC103-3ECC-4B1F-A86B-5016C3862361}" cxnId="{0F96CA44-8C31-4E9A-BF3C-0256853FB5FD}" type="parTrans">
      <dgm:prSet/>
      <dgm:spPr/>
    </dgm:pt>
    <dgm:pt modelId="{D78A9980-2893-4073-8BD8-A51D52A232CA}" cxnId="{0F96CA44-8C31-4E9A-BF3C-0256853FB5FD}" type="sibTrans">
      <dgm:prSet/>
      <dgm:spPr/>
    </dgm:pt>
    <dgm:pt modelId="{3D1A1342-5D02-435C-A486-101AA896239F}">
      <dgm:prSet/>
      <dgm:spPr/>
      <dgm:t>
        <a:bodyPr/>
        <a:p>
          <a:endParaRPr altLang="en-US"/>
        </a:p>
      </dgm:t>
    </dgm:pt>
    <dgm:pt modelId="{20D3A60F-D040-41C6-9489-2D5C29A7F2F5}" cxnId="{3BF52696-CD8D-4483-93C1-3A620F2B70BA}" type="parTrans">
      <dgm:prSet/>
      <dgm:spPr/>
    </dgm:pt>
    <dgm:pt modelId="{38F64967-FF78-4BD0-9D1D-45D411915534}" cxnId="{3BF52696-CD8D-4483-93C1-3A620F2B70BA}" type="sibTrans">
      <dgm:prSet/>
      <dgm:spPr/>
    </dgm:pt>
    <dgm:pt modelId="{01D4E539-E92B-4361-A0B2-806544484B68}">
      <dgm:prSet/>
      <dgm:spPr/>
      <dgm:t>
        <a:bodyPr/>
        <a:p>
          <a:endParaRPr altLang="en-US"/>
        </a:p>
      </dgm:t>
    </dgm:pt>
    <dgm:pt modelId="{A7DF4E5A-0692-4AA7-90BB-06F355A8A7A0}" cxnId="{FFF5E146-4888-4CA8-8A64-CEA4D3E28382}" type="parTrans">
      <dgm:prSet/>
      <dgm:spPr/>
    </dgm:pt>
    <dgm:pt modelId="{EEB02A3C-C9DB-4AAE-935A-B072213FD9EF}" cxnId="{FFF5E146-4888-4CA8-8A64-CEA4D3E28382}" type="sibTrans">
      <dgm:prSet/>
      <dgm:spPr/>
    </dgm:pt>
    <dgm:pt modelId="{F7C17B67-5077-434F-B70E-2A05DA425079}">
      <dgm:prSet phldr="0" custT="0"/>
      <dgm:spPr/>
      <dgm:t>
        <a:bodyPr vert="horz" wrap="square"/>
        <a:p>
          <a:pPr>
            <a:lnSpc>
              <a:spcPct val="100000"/>
            </a:lnSpc>
            <a:spcBef>
              <a:spcPct val="0"/>
            </a:spcBef>
            <a:spcAft>
              <a:spcPct val="35000"/>
            </a:spcAft>
          </a:pPr>
          <a:r>
            <a:rPr lang="zh-CN"/>
            <a:t>猕猴桃</a:t>
          </a:r>
          <a:r>
            <a:rPr lang="zh-CN"/>
            <a:t/>
          </a:r>
          <a:endParaRPr lang="zh-CN"/>
        </a:p>
      </dgm:t>
    </dgm:pt>
    <dgm:pt modelId="{F6FAB1CC-203D-4BB2-9A6C-07E3748C0630}" cxnId="{3E0DF96F-6713-4C44-96FF-8DD75D7834D2}" type="parTrans">
      <dgm:prSet/>
      <dgm:spPr/>
    </dgm:pt>
    <dgm:pt modelId="{B64362C6-AC43-4683-A26A-F9F94B542584}" cxnId="{3E0DF96F-6713-4C44-96FF-8DD75D7834D2}" type="sibTrans">
      <dgm:prSet/>
      <dgm:spPr/>
    </dgm:pt>
    <dgm:pt modelId="{9CB832BE-502B-488A-9FD1-651E41B5226F}">
      <dgm:prSet phldr="0" custT="0"/>
      <dgm:spPr/>
      <dgm:t>
        <a:bodyPr vert="horz" wrap="square"/>
        <a:p>
          <a:pPr>
            <a:lnSpc>
              <a:spcPct val="100000"/>
            </a:lnSpc>
            <a:spcBef>
              <a:spcPct val="0"/>
            </a:spcBef>
            <a:spcAft>
              <a:spcPct val="35000"/>
            </a:spcAft>
          </a:pPr>
          <a:r>
            <a:rPr lang="zh-CN"/>
            <a:t>健身器材类</a:t>
          </a:r>
          <a:r>
            <a:rPr lang="zh-CN"/>
            <a:t/>
          </a:r>
          <a:endParaRPr lang="zh-CN"/>
        </a:p>
      </dgm:t>
    </dgm:pt>
    <dgm:pt modelId="{2A6D8C9E-C15D-4B27-BBF1-3D347B14FF11}" cxnId="{2F9856DD-2F76-4132-AE4B-FFBDC5ED0152}" type="parTrans">
      <dgm:prSet/>
      <dgm:spPr/>
    </dgm:pt>
    <dgm:pt modelId="{F6196EF4-6D68-4106-82B5-BC083B11E91F}" cxnId="{2F9856DD-2F76-4132-AE4B-FFBDC5ED0152}" type="sibTrans">
      <dgm:prSet/>
      <dgm:spPr/>
    </dgm:pt>
    <dgm:pt modelId="{8BE3AAD0-F2B1-4163-AFB2-C82A14EA3D59}">
      <dgm:prSet phldr="0" custT="0"/>
      <dgm:spPr/>
      <dgm:t>
        <a:bodyPr vert="horz" wrap="square"/>
        <a:p>
          <a:pPr>
            <a:lnSpc>
              <a:spcPct val="100000"/>
            </a:lnSpc>
            <a:spcBef>
              <a:spcPct val="0"/>
            </a:spcBef>
            <a:spcAft>
              <a:spcPct val="35000"/>
            </a:spcAft>
          </a:pPr>
          <a:r>
            <a:rPr lang="zh-CN"/>
            <a:t>篮球</a:t>
          </a:r>
          <a:r>
            <a:rPr lang="zh-CN"/>
            <a:t/>
          </a:r>
          <a:endParaRPr lang="zh-CN"/>
        </a:p>
      </dgm:t>
    </dgm:pt>
    <dgm:pt modelId="{0CF2AECE-C94F-4082-B4B9-D75DD3C93A08}" cxnId="{B376AE30-C6FC-4170-A98C-55644E5A1BE7}" type="parTrans">
      <dgm:prSet/>
      <dgm:spPr/>
    </dgm:pt>
    <dgm:pt modelId="{D21CEFE8-A5B5-404F-A5B9-0B7592BF99D4}" cxnId="{B376AE30-C6FC-4170-A98C-55644E5A1BE7}" type="sibTrans">
      <dgm:prSet/>
      <dgm:spPr/>
    </dgm:pt>
    <dgm:pt modelId="{0B5C0ADD-F4B5-4E4B-AD4D-5C8F027D0E95}">
      <dgm:prSet phldr="0" custT="0"/>
      <dgm:spPr/>
      <dgm:t>
        <a:bodyPr vert="horz" wrap="square"/>
        <a:p>
          <a:pPr>
            <a:lnSpc>
              <a:spcPct val="100000"/>
            </a:lnSpc>
            <a:spcBef>
              <a:spcPct val="0"/>
            </a:spcBef>
            <a:spcAft>
              <a:spcPct val="35000"/>
            </a:spcAft>
          </a:pPr>
          <a:r>
            <a:rPr lang="zh-CN"/>
            <a:t>跑步机</a:t>
          </a:r>
          <a:r>
            <a:rPr lang="zh-CN"/>
            <a:t/>
          </a:r>
          <a:endParaRPr lang="zh-CN"/>
        </a:p>
      </dgm:t>
    </dgm:pt>
    <dgm:pt modelId="{88571C3C-8A1D-4422-BE58-191D5F08DB59}" cxnId="{8730C6FA-CF1B-4857-A74A-2C65B6DF2D20}" type="parTrans">
      <dgm:prSet/>
      <dgm:spPr/>
    </dgm:pt>
    <dgm:pt modelId="{BD829E06-E50A-4192-93CE-8A67989AFF47}" cxnId="{8730C6FA-CF1B-4857-A74A-2C65B6DF2D20}" type="sibTrans">
      <dgm:prSet/>
      <dgm:spPr/>
    </dgm:pt>
    <dgm:pt modelId="{117FA5A0-BA3F-430E-922E-CE7D1FD1FA1B}">
      <dgm:prSet phldr="0" custT="0"/>
      <dgm:spPr/>
      <dgm:t>
        <a:bodyPr vert="horz" wrap="square"/>
        <a:p>
          <a:pPr>
            <a:lnSpc>
              <a:spcPct val="100000"/>
            </a:lnSpc>
            <a:spcBef>
              <a:spcPct val="0"/>
            </a:spcBef>
            <a:spcAft>
              <a:spcPct val="35000"/>
            </a:spcAft>
          </a:pPr>
          <a:r>
            <a:rPr lang="zh-CN"/>
            <a:t>等等。。。</a:t>
          </a:r>
          <a:r>
            <a:rPr lang="zh-CN"/>
            <a:t/>
          </a:r>
          <a:endParaRPr lang="zh-CN"/>
        </a:p>
      </dgm:t>
    </dgm:pt>
    <dgm:pt modelId="{2B410092-E35A-4250-A9C3-9686F51C50B4}" cxnId="{47974590-985D-4383-9BA3-626A61DB60CF}" type="parTrans">
      <dgm:prSet/>
      <dgm:spPr/>
    </dgm:pt>
    <dgm:pt modelId="{D59FBAC4-E8CC-4470-929E-F7FEA0D4A9A5}" cxnId="{47974590-985D-4383-9BA3-626A61DB60CF}" type="sibTrans">
      <dgm:prSet/>
      <dgm:spPr/>
    </dgm:pt>
    <dgm:pt modelId="{D7D62FCF-3727-44ED-B5AF-B0E7F82CEA3C}" type="pres">
      <dgm:prSet presAssocID="{1E683801-F7B7-45A0-A469-D789437BA2BB}" presName="Name0" presStyleCnt="0">
        <dgm:presLayoutVars>
          <dgm:dir/>
        </dgm:presLayoutVars>
      </dgm:prSet>
      <dgm:spPr/>
    </dgm:pt>
    <dgm:pt modelId="{B4FE8EBB-E8D9-4036-AFC9-34B8A7FE3E23}" type="pres">
      <dgm:prSet presAssocID="{E3A32332-CADE-4DD2-BF80-813A9ED06249}" presName="parComposite" presStyleCnt="0"/>
      <dgm:spPr/>
    </dgm:pt>
    <dgm:pt modelId="{02B5ADB5-C8B1-4E0B-82C8-1F695A7417A1}" type="pres">
      <dgm:prSet presAssocID="{E3A32332-CADE-4DD2-BF80-813A9ED06249}" presName="parBigCircle" presStyleLbl="node0" presStyleIdx="0" presStyleCnt="5"/>
      <dgm:spPr/>
    </dgm:pt>
    <dgm:pt modelId="{FA3F5BE5-6BAA-446B-A203-347A662B63B4}" type="pres">
      <dgm:prSet presAssocID="{E3A32332-CADE-4DD2-BF80-813A9ED06249}" presName="parTx" presStyleLbl="revTx" presStyleIdx="0" presStyleCnt="21"/>
      <dgm:spPr/>
    </dgm:pt>
    <dgm:pt modelId="{0E3BF39E-2400-4E8B-894E-F457010409BC}" type="pres">
      <dgm:prSet presAssocID="{E3A32332-CADE-4DD2-BF80-813A9ED06249}" presName="bSpace" presStyleCnt="0"/>
      <dgm:spPr/>
    </dgm:pt>
    <dgm:pt modelId="{868C56E9-6A10-4075-9515-24F0C8A11922}" type="pres">
      <dgm:prSet presAssocID="{E3A32332-CADE-4DD2-BF80-813A9ED06249}" presName="parBackupNorm" presStyleCnt="0"/>
      <dgm:spPr/>
    </dgm:pt>
    <dgm:pt modelId="{2CBA2E97-2CEE-4B6E-B1C9-39F1EA0342E9}" type="pres">
      <dgm:prSet presAssocID="{4CC0FD6D-D533-48BA-A81C-691C97EF9DDA}" presName="parSpace" presStyleCnt="0"/>
      <dgm:spPr/>
    </dgm:pt>
    <dgm:pt modelId="{F6BDDB2C-BABB-477F-AF3C-3B39E07CD795}" type="pres">
      <dgm:prSet presAssocID="{CF79DCF3-1E63-4B1B-9488-203C2E8B7FC9}" presName="desBackupLeftNorm" presStyleCnt="0"/>
      <dgm:spPr/>
    </dgm:pt>
    <dgm:pt modelId="{440BD2AF-C8C0-4327-AA34-966A63879EF4}" type="pres">
      <dgm:prSet presAssocID="{CF79DCF3-1E63-4B1B-9488-203C2E8B7FC9}" presName="desComposite" presStyleCnt="0"/>
      <dgm:spPr/>
    </dgm:pt>
    <dgm:pt modelId="{0C9C8B07-E1BC-4A12-BCAC-D5169FC1E963}" type="pres">
      <dgm:prSet presAssocID="{CF79DCF3-1E63-4B1B-9488-203C2E8B7FC9}" presName="desCircle" presStyleLbl="node1" presStyleIdx="0" presStyleCnt="8"/>
      <dgm:spPr/>
    </dgm:pt>
    <dgm:pt modelId="{0F472E4A-9409-425A-8F36-0111F2300AFA}" type="pres">
      <dgm:prSet presAssocID="{CF79DCF3-1E63-4B1B-9488-203C2E8B7FC9}" presName="chTx" presStyleLbl="revTx" presStyleIdx="1" presStyleCnt="21"/>
      <dgm:spPr/>
    </dgm:pt>
    <dgm:pt modelId="{59BEF73C-17E6-4E82-8A71-3D4021027849}" type="pres">
      <dgm:prSet presAssocID="{CF79DCF3-1E63-4B1B-9488-203C2E8B7FC9}" presName="desTx" presStyleLbl="revTx" presStyleIdx="2" presStyleCnt="21">
        <dgm:presLayoutVars>
          <dgm:bulletEnabled val="1"/>
        </dgm:presLayoutVars>
      </dgm:prSet>
      <dgm:spPr/>
    </dgm:pt>
    <dgm:pt modelId="{6DA0DFDB-23F4-4725-B952-B0BC706CA485}" type="pres">
      <dgm:prSet presAssocID="{CF79DCF3-1E63-4B1B-9488-203C2E8B7FC9}" presName="desBackupRightNorm" presStyleCnt="0"/>
      <dgm:spPr/>
    </dgm:pt>
    <dgm:pt modelId="{5EFDD0FB-59A3-44AF-8378-8186543C936A}" type="pres">
      <dgm:prSet presAssocID="{5584BFF2-CB1C-4BB5-B6D9-FB194DF569DA}" presName="desSpace" presStyleCnt="0"/>
      <dgm:spPr/>
    </dgm:pt>
    <dgm:pt modelId="{A14631D2-2200-4F94-992B-C83CBE48A350}" type="pres">
      <dgm:prSet presAssocID="{C09A4844-615F-42A0-965C-5141A6929B79}" presName="desBackupLeftNorm" presStyleCnt="0"/>
      <dgm:spPr/>
    </dgm:pt>
    <dgm:pt modelId="{E45CB698-111C-40BE-921A-5791400B909A}" type="pres">
      <dgm:prSet presAssocID="{C09A4844-615F-42A0-965C-5141A6929B79}" presName="desComposite" presStyleCnt="0"/>
      <dgm:spPr/>
    </dgm:pt>
    <dgm:pt modelId="{0A6F5E89-8C85-48A5-8322-111D236C2D49}" type="pres">
      <dgm:prSet presAssocID="{C09A4844-615F-42A0-965C-5141A6929B79}" presName="desCircle" presStyleLbl="node1" presStyleIdx="1" presStyleCnt="8"/>
      <dgm:spPr/>
    </dgm:pt>
    <dgm:pt modelId="{2B0EAC48-BD8C-466D-AE30-32566C605EF5}" type="pres">
      <dgm:prSet presAssocID="{C09A4844-615F-42A0-965C-5141A6929B79}" presName="chTx" presStyleLbl="revTx" presStyleIdx="3" presStyleCnt="21"/>
      <dgm:spPr/>
    </dgm:pt>
    <dgm:pt modelId="{A9B62CDE-3354-43CF-BD62-F3E710DD4AB5}" type="pres">
      <dgm:prSet presAssocID="{C09A4844-615F-42A0-965C-5141A6929B79}" presName="desTx" presStyleLbl="revTx" presStyleIdx="4" presStyleCnt="21">
        <dgm:presLayoutVars>
          <dgm:bulletEnabled val="1"/>
        </dgm:presLayoutVars>
      </dgm:prSet>
      <dgm:spPr/>
    </dgm:pt>
    <dgm:pt modelId="{99FFAF76-8D3D-4C94-98FA-47C5FD572909}" type="pres">
      <dgm:prSet presAssocID="{C09A4844-615F-42A0-965C-5141A6929B79}" presName="desBackupRightNorm" presStyleCnt="0"/>
      <dgm:spPr/>
    </dgm:pt>
    <dgm:pt modelId="{7E1634DC-4B01-4A7D-BC6C-0EF4264FD7AE}" type="pres">
      <dgm:prSet presAssocID="{953768A5-638D-48CA-915F-7D55458E143A}" presName="desSpace" presStyleCnt="0"/>
      <dgm:spPr/>
    </dgm:pt>
    <dgm:pt modelId="{9E9E91CE-9F65-4ED3-A611-0FF96BF42F94}" type="pres">
      <dgm:prSet presAssocID="{E2CF5CA2-A067-446A-89C6-DF4C537080DF}" presName="parComposite" presStyleCnt="0"/>
      <dgm:spPr/>
    </dgm:pt>
    <dgm:pt modelId="{2980E90E-58B4-4F35-B4A6-4177D392CAD2}" type="pres">
      <dgm:prSet presAssocID="{E2CF5CA2-A067-446A-89C6-DF4C537080DF}" presName="parBigCircle" presStyleLbl="node0" presStyleIdx="1" presStyleCnt="5"/>
      <dgm:spPr/>
    </dgm:pt>
    <dgm:pt modelId="{412231A8-3675-4C37-A9D6-C1B131FA0122}" type="pres">
      <dgm:prSet presAssocID="{E2CF5CA2-A067-446A-89C6-DF4C537080DF}" presName="parTx" presStyleLbl="revTx" presStyleIdx="5" presStyleCnt="21"/>
      <dgm:spPr/>
    </dgm:pt>
    <dgm:pt modelId="{44224958-02EF-4634-AF17-E0D5968F0591}" type="pres">
      <dgm:prSet presAssocID="{E2CF5CA2-A067-446A-89C6-DF4C537080DF}" presName="bSpace" presStyleCnt="0"/>
      <dgm:spPr/>
    </dgm:pt>
    <dgm:pt modelId="{1B1C33E9-1D7C-4DAD-A9F1-ECF9757D2F27}" type="pres">
      <dgm:prSet presAssocID="{E2CF5CA2-A067-446A-89C6-DF4C537080DF}" presName="parBackupNorm" presStyleCnt="0"/>
      <dgm:spPr/>
    </dgm:pt>
    <dgm:pt modelId="{1D1BE1B9-DA6A-49B5-8651-56F283E0DCA0}" type="pres">
      <dgm:prSet presAssocID="{0CD0D7F5-B024-4A8E-9DD2-8AA7209AFA01}" presName="parSpace" presStyleCnt="0"/>
      <dgm:spPr/>
    </dgm:pt>
    <dgm:pt modelId="{53C13E9C-C050-43B7-9549-FC3B32A9EF36}" type="pres">
      <dgm:prSet presAssocID="{10F3C037-1976-4983-99BF-F621025EB919}" presName="desBackupLeftNorm" presStyleCnt="0"/>
      <dgm:spPr/>
    </dgm:pt>
    <dgm:pt modelId="{50FC7C42-B973-4357-BBF3-0F17180F954A}" type="pres">
      <dgm:prSet presAssocID="{10F3C037-1976-4983-99BF-F621025EB919}" presName="desComposite" presStyleCnt="0"/>
      <dgm:spPr/>
    </dgm:pt>
    <dgm:pt modelId="{D216029A-E96A-4EF4-A6D1-8E01C668AAC8}" type="pres">
      <dgm:prSet presAssocID="{10F3C037-1976-4983-99BF-F621025EB919}" presName="desCircle" presStyleLbl="node1" presStyleIdx="2" presStyleCnt="8"/>
      <dgm:spPr/>
    </dgm:pt>
    <dgm:pt modelId="{714C4429-B494-4F20-9454-FDDB0E6C590C}" type="pres">
      <dgm:prSet presAssocID="{10F3C037-1976-4983-99BF-F621025EB919}" presName="chTx" presStyleLbl="revTx" presStyleIdx="6" presStyleCnt="21"/>
      <dgm:spPr/>
    </dgm:pt>
    <dgm:pt modelId="{E00ADC54-ABB5-4E7A-ADD0-6D53EFEFA096}" type="pres">
      <dgm:prSet presAssocID="{10F3C037-1976-4983-99BF-F621025EB919}" presName="desTx" presStyleLbl="revTx" presStyleIdx="7" presStyleCnt="21">
        <dgm:presLayoutVars>
          <dgm:bulletEnabled val="1"/>
        </dgm:presLayoutVars>
      </dgm:prSet>
      <dgm:spPr/>
    </dgm:pt>
    <dgm:pt modelId="{0F623E82-9181-46D8-9903-01BBC956A2BA}" type="pres">
      <dgm:prSet presAssocID="{10F3C037-1976-4983-99BF-F621025EB919}" presName="desBackupRightNorm" presStyleCnt="0"/>
      <dgm:spPr/>
    </dgm:pt>
    <dgm:pt modelId="{A9140685-2D85-44FA-ACBB-026A9FD9AE9B}" type="pres">
      <dgm:prSet presAssocID="{B80DF8E8-6AF2-4F06-9D47-D52A497458BB}" presName="desSpace" presStyleCnt="0"/>
      <dgm:spPr/>
    </dgm:pt>
    <dgm:pt modelId="{BB3CE3E4-C6D7-475B-909D-3986A22C3CB1}" type="pres">
      <dgm:prSet presAssocID="{31ED94B3-2C79-4BD7-8C92-D193240496E6}" presName="desBackupLeftNorm" presStyleCnt="0"/>
      <dgm:spPr/>
    </dgm:pt>
    <dgm:pt modelId="{8F62C312-324A-48DC-83DE-AD190CCA3D74}" type="pres">
      <dgm:prSet presAssocID="{31ED94B3-2C79-4BD7-8C92-D193240496E6}" presName="desComposite" presStyleCnt="0"/>
      <dgm:spPr/>
    </dgm:pt>
    <dgm:pt modelId="{344CB11B-96D5-4D30-A31F-695542A0FD21}" type="pres">
      <dgm:prSet presAssocID="{31ED94B3-2C79-4BD7-8C92-D193240496E6}" presName="desCircle" presStyleLbl="node1" presStyleIdx="3" presStyleCnt="8"/>
      <dgm:spPr/>
    </dgm:pt>
    <dgm:pt modelId="{61D81315-6423-4873-B1AC-2B769F08321D}" type="pres">
      <dgm:prSet presAssocID="{31ED94B3-2C79-4BD7-8C92-D193240496E6}" presName="chTx" presStyleLbl="revTx" presStyleIdx="8" presStyleCnt="21"/>
      <dgm:spPr/>
    </dgm:pt>
    <dgm:pt modelId="{5EDB9791-112C-4AED-BF5B-A44BFDC33C88}" type="pres">
      <dgm:prSet presAssocID="{31ED94B3-2C79-4BD7-8C92-D193240496E6}" presName="desTx" presStyleLbl="revTx" presStyleIdx="9" presStyleCnt="21">
        <dgm:presLayoutVars>
          <dgm:bulletEnabled val="1"/>
        </dgm:presLayoutVars>
      </dgm:prSet>
      <dgm:spPr/>
    </dgm:pt>
    <dgm:pt modelId="{AF5DE9F8-D2C8-4A9A-A55A-7CE385451857}" type="pres">
      <dgm:prSet presAssocID="{31ED94B3-2C79-4BD7-8C92-D193240496E6}" presName="desBackupRightNorm" presStyleCnt="0"/>
      <dgm:spPr/>
    </dgm:pt>
    <dgm:pt modelId="{ED8A4D28-883A-4273-8FFE-AE3F2C2B7525}" type="pres">
      <dgm:prSet presAssocID="{9F24F616-BFC6-4A0A-B6F3-AB3A183189BF}" presName="desSpace" presStyleCnt="0"/>
      <dgm:spPr/>
    </dgm:pt>
    <dgm:pt modelId="{3045278E-FABB-4BFC-BC1F-7B24B6AF728B}" type="pres">
      <dgm:prSet presAssocID="{C6C62E19-EEBB-44BE-B80D-B24963D52B17}" presName="parComposite" presStyleCnt="0"/>
      <dgm:spPr/>
    </dgm:pt>
    <dgm:pt modelId="{12592C92-B3F4-4A57-ADC4-2158D3DD051F}" type="pres">
      <dgm:prSet presAssocID="{C6C62E19-EEBB-44BE-B80D-B24963D52B17}" presName="parBigCircle" presStyleLbl="node0" presStyleIdx="2" presStyleCnt="5"/>
      <dgm:spPr/>
    </dgm:pt>
    <dgm:pt modelId="{67CB5AC0-C872-46B0-8942-D8B1640C1DC5}" type="pres">
      <dgm:prSet presAssocID="{C6C62E19-EEBB-44BE-B80D-B24963D52B17}" presName="parTx" presStyleLbl="revTx" presStyleIdx="10" presStyleCnt="21"/>
      <dgm:spPr/>
    </dgm:pt>
    <dgm:pt modelId="{E39C1427-0B0B-4601-8FF3-C80FB7B9C0F6}" type="pres">
      <dgm:prSet presAssocID="{C6C62E19-EEBB-44BE-B80D-B24963D52B17}" presName="bSpace" presStyleCnt="0"/>
      <dgm:spPr/>
    </dgm:pt>
    <dgm:pt modelId="{D5899C3F-CEB0-4BE7-9635-3BBBC625FCEC}" type="pres">
      <dgm:prSet presAssocID="{C6C62E19-EEBB-44BE-B80D-B24963D52B17}" presName="parBackupNorm" presStyleCnt="0"/>
      <dgm:spPr/>
    </dgm:pt>
    <dgm:pt modelId="{7B895901-06C7-48B4-B82D-8E3206107C51}" type="pres">
      <dgm:prSet presAssocID="{6BC3C1C0-389B-4CE3-95A8-45D26007FBAD}" presName="parSpace" presStyleCnt="0"/>
      <dgm:spPr/>
    </dgm:pt>
    <dgm:pt modelId="{088464D2-005C-42DC-83DE-CB17E2E31E10}" type="pres">
      <dgm:prSet presAssocID="{C1661EB1-263D-42B4-8CD3-2CF57B01980A}" presName="desBackupLeftNorm" presStyleCnt="0"/>
      <dgm:spPr/>
    </dgm:pt>
    <dgm:pt modelId="{76B0F2A5-C3D0-40F9-9662-3ABEB001EEE5}" type="pres">
      <dgm:prSet presAssocID="{C1661EB1-263D-42B4-8CD3-2CF57B01980A}" presName="desComposite" presStyleCnt="0"/>
      <dgm:spPr/>
    </dgm:pt>
    <dgm:pt modelId="{F081CCC5-35FB-475D-B135-216E322C5882}" type="pres">
      <dgm:prSet presAssocID="{C1661EB1-263D-42B4-8CD3-2CF57B01980A}" presName="desCircle" presStyleLbl="node1" presStyleIdx="4" presStyleCnt="8"/>
      <dgm:spPr/>
    </dgm:pt>
    <dgm:pt modelId="{607AEEF4-6469-47B3-BF30-B94B50C16D6F}" type="pres">
      <dgm:prSet presAssocID="{C1661EB1-263D-42B4-8CD3-2CF57B01980A}" presName="chTx" presStyleLbl="revTx" presStyleIdx="11" presStyleCnt="21"/>
      <dgm:spPr/>
    </dgm:pt>
    <dgm:pt modelId="{CF9D0CCA-2C51-42D3-8AC1-95A15293590C}" type="pres">
      <dgm:prSet presAssocID="{C1661EB1-263D-42B4-8CD3-2CF57B01980A}" presName="desTx" presStyleLbl="revTx" presStyleIdx="12" presStyleCnt="21">
        <dgm:presLayoutVars>
          <dgm:bulletEnabled val="1"/>
        </dgm:presLayoutVars>
      </dgm:prSet>
      <dgm:spPr/>
    </dgm:pt>
    <dgm:pt modelId="{87D79A93-4E0D-47CA-A2B9-66237DF5AB72}" type="pres">
      <dgm:prSet presAssocID="{C1661EB1-263D-42B4-8CD3-2CF57B01980A}" presName="desBackupRightNorm" presStyleCnt="0"/>
      <dgm:spPr/>
    </dgm:pt>
    <dgm:pt modelId="{84EAD696-07F9-4811-8118-13476F1D8823}" type="pres">
      <dgm:prSet presAssocID="{D78A9980-2893-4073-8BD8-A51D52A232CA}" presName="desSpace" presStyleCnt="0"/>
      <dgm:spPr/>
    </dgm:pt>
    <dgm:pt modelId="{233A374D-E0CB-4346-A843-E35413636D8F}" type="pres">
      <dgm:prSet presAssocID="{F7C17B67-5077-434F-B70E-2A05DA425079}" presName="desBackupLeftNorm" presStyleCnt="0"/>
      <dgm:spPr/>
    </dgm:pt>
    <dgm:pt modelId="{4D3C9303-30B5-43F2-867E-FF3019C722AF}" type="pres">
      <dgm:prSet presAssocID="{F7C17B67-5077-434F-B70E-2A05DA425079}" presName="desComposite" presStyleCnt="0"/>
      <dgm:spPr/>
    </dgm:pt>
    <dgm:pt modelId="{58DEEBE0-5568-4438-8E8B-5199746FE385}" type="pres">
      <dgm:prSet presAssocID="{F7C17B67-5077-434F-B70E-2A05DA425079}" presName="desCircle" presStyleLbl="node1" presStyleIdx="5" presStyleCnt="8"/>
      <dgm:spPr/>
    </dgm:pt>
    <dgm:pt modelId="{A19ECF2D-4848-474A-8642-382FC25C7DF6}" type="pres">
      <dgm:prSet presAssocID="{F7C17B67-5077-434F-B70E-2A05DA425079}" presName="chTx" presStyleLbl="revTx" presStyleIdx="13" presStyleCnt="21"/>
      <dgm:spPr/>
    </dgm:pt>
    <dgm:pt modelId="{298DAD26-E287-4C3D-8713-0CABBDC599EC}" type="pres">
      <dgm:prSet presAssocID="{F7C17B67-5077-434F-B70E-2A05DA425079}" presName="desTx" presStyleLbl="revTx" presStyleIdx="14" presStyleCnt="21">
        <dgm:presLayoutVars>
          <dgm:bulletEnabled val="1"/>
        </dgm:presLayoutVars>
      </dgm:prSet>
      <dgm:spPr/>
    </dgm:pt>
    <dgm:pt modelId="{B96A6B74-85CE-48B2-A456-E0B08370E8C1}" type="pres">
      <dgm:prSet presAssocID="{F7C17B67-5077-434F-B70E-2A05DA425079}" presName="desBackupRightNorm" presStyleCnt="0"/>
      <dgm:spPr/>
    </dgm:pt>
    <dgm:pt modelId="{D077FA3F-1136-41E7-86CE-824CAF70F414}" type="pres">
      <dgm:prSet presAssocID="{B64362C6-AC43-4683-A26A-F9F94B542584}" presName="desSpace" presStyleCnt="0"/>
      <dgm:spPr/>
    </dgm:pt>
    <dgm:pt modelId="{CB0688EF-7933-4EBD-AD60-93396C7381D3}" type="pres">
      <dgm:prSet presAssocID="{9CB832BE-502B-488A-9FD1-651E41B5226F}" presName="parComposite" presStyleCnt="0"/>
      <dgm:spPr/>
    </dgm:pt>
    <dgm:pt modelId="{E747F2C2-9ACD-4422-BF77-3E451C83026E}" type="pres">
      <dgm:prSet presAssocID="{9CB832BE-502B-488A-9FD1-651E41B5226F}" presName="parBigCircle" presStyleLbl="node0" presStyleIdx="3" presStyleCnt="5"/>
      <dgm:spPr/>
    </dgm:pt>
    <dgm:pt modelId="{D0435BF7-8FBC-4F19-B33E-311D26EEE0B8}" type="pres">
      <dgm:prSet presAssocID="{9CB832BE-502B-488A-9FD1-651E41B5226F}" presName="parTx" presStyleLbl="revTx" presStyleIdx="15" presStyleCnt="21"/>
      <dgm:spPr/>
    </dgm:pt>
    <dgm:pt modelId="{B71F8128-D0D3-412A-9AE4-14956CE8E92B}" type="pres">
      <dgm:prSet presAssocID="{9CB832BE-502B-488A-9FD1-651E41B5226F}" presName="bSpace" presStyleCnt="0"/>
      <dgm:spPr/>
    </dgm:pt>
    <dgm:pt modelId="{3895ED84-E2D0-4638-922C-2619AF9E7782}" type="pres">
      <dgm:prSet presAssocID="{9CB832BE-502B-488A-9FD1-651E41B5226F}" presName="parBackupNorm" presStyleCnt="0"/>
      <dgm:spPr/>
    </dgm:pt>
    <dgm:pt modelId="{2ACE0896-B72C-4FB9-A870-ABAE8B347B6D}" type="pres">
      <dgm:prSet presAssocID="{F6196EF4-6D68-4106-82B5-BC083B11E91F}" presName="parSpace" presStyleCnt="0"/>
      <dgm:spPr/>
    </dgm:pt>
    <dgm:pt modelId="{2E5734A8-97A3-429D-B794-2FAD5EB61881}" type="pres">
      <dgm:prSet presAssocID="{8BE3AAD0-F2B1-4163-AFB2-C82A14EA3D59}" presName="desBackupLeftNorm" presStyleCnt="0"/>
      <dgm:spPr/>
    </dgm:pt>
    <dgm:pt modelId="{6D5639EC-DE15-4D08-99D9-B8B21377D884}" type="pres">
      <dgm:prSet presAssocID="{8BE3AAD0-F2B1-4163-AFB2-C82A14EA3D59}" presName="desComposite" presStyleCnt="0"/>
      <dgm:spPr/>
    </dgm:pt>
    <dgm:pt modelId="{5C87E9A6-4F10-4587-A434-494C2B3DA322}" type="pres">
      <dgm:prSet presAssocID="{8BE3AAD0-F2B1-4163-AFB2-C82A14EA3D59}" presName="desCircle" presStyleLbl="node1" presStyleIdx="6" presStyleCnt="8"/>
      <dgm:spPr/>
    </dgm:pt>
    <dgm:pt modelId="{B3878D14-4923-4517-A25C-5AEB3A607AEA}" type="pres">
      <dgm:prSet presAssocID="{8BE3AAD0-F2B1-4163-AFB2-C82A14EA3D59}" presName="chTx" presStyleLbl="revTx" presStyleIdx="16" presStyleCnt="21"/>
      <dgm:spPr/>
    </dgm:pt>
    <dgm:pt modelId="{BBB786B8-E985-44EB-A69D-EC885967A06D}" type="pres">
      <dgm:prSet presAssocID="{8BE3AAD0-F2B1-4163-AFB2-C82A14EA3D59}" presName="desTx" presStyleLbl="revTx" presStyleIdx="17" presStyleCnt="21">
        <dgm:presLayoutVars>
          <dgm:bulletEnabled val="1"/>
        </dgm:presLayoutVars>
      </dgm:prSet>
      <dgm:spPr/>
    </dgm:pt>
    <dgm:pt modelId="{62E51B74-A0FB-4482-9C09-62A128143084}" type="pres">
      <dgm:prSet presAssocID="{8BE3AAD0-F2B1-4163-AFB2-C82A14EA3D59}" presName="desBackupRightNorm" presStyleCnt="0"/>
      <dgm:spPr/>
    </dgm:pt>
    <dgm:pt modelId="{EC8EF5ED-8EF1-4D4E-865B-198274412512}" type="pres">
      <dgm:prSet presAssocID="{D21CEFE8-A5B5-404F-A5B9-0B7592BF99D4}" presName="desSpace" presStyleCnt="0"/>
      <dgm:spPr/>
    </dgm:pt>
    <dgm:pt modelId="{AE5D863F-08F5-47FF-9B50-2526C1BF1F50}" type="pres">
      <dgm:prSet presAssocID="{0B5C0ADD-F4B5-4E4B-AD4D-5C8F027D0E95}" presName="desBackupLeftNorm" presStyleCnt="0"/>
      <dgm:spPr/>
    </dgm:pt>
    <dgm:pt modelId="{224784D6-7472-46A8-9A6A-34853ED65F1C}" type="pres">
      <dgm:prSet presAssocID="{0B5C0ADD-F4B5-4E4B-AD4D-5C8F027D0E95}" presName="desComposite" presStyleCnt="0"/>
      <dgm:spPr/>
    </dgm:pt>
    <dgm:pt modelId="{565D4D3D-3D8B-4FA3-B4BF-49283D66F8FE}" type="pres">
      <dgm:prSet presAssocID="{0B5C0ADD-F4B5-4E4B-AD4D-5C8F027D0E95}" presName="desCircle" presStyleLbl="node1" presStyleIdx="7" presStyleCnt="8"/>
      <dgm:spPr/>
    </dgm:pt>
    <dgm:pt modelId="{A72A9254-B890-4717-9E1D-75E5E91F3D78}" type="pres">
      <dgm:prSet presAssocID="{0B5C0ADD-F4B5-4E4B-AD4D-5C8F027D0E95}" presName="chTx" presStyleLbl="revTx" presStyleIdx="18" presStyleCnt="21"/>
      <dgm:spPr/>
    </dgm:pt>
    <dgm:pt modelId="{0E6D99F1-DE4B-4D02-B66A-4152251300B7}" type="pres">
      <dgm:prSet presAssocID="{0B5C0ADD-F4B5-4E4B-AD4D-5C8F027D0E95}" presName="desTx" presStyleLbl="revTx" presStyleIdx="19" presStyleCnt="21">
        <dgm:presLayoutVars>
          <dgm:bulletEnabled val="1"/>
        </dgm:presLayoutVars>
      </dgm:prSet>
      <dgm:spPr/>
    </dgm:pt>
    <dgm:pt modelId="{50CF0C10-5AA0-4587-864F-C1C711B02D50}" type="pres">
      <dgm:prSet presAssocID="{0B5C0ADD-F4B5-4E4B-AD4D-5C8F027D0E95}" presName="desBackupRightNorm" presStyleCnt="0"/>
      <dgm:spPr/>
    </dgm:pt>
    <dgm:pt modelId="{8B5784E7-9A8B-42CD-AE67-C5CF7989573E}" type="pres">
      <dgm:prSet presAssocID="{BD829E06-E50A-4192-93CE-8A67989AFF47}" presName="desSpace" presStyleCnt="0"/>
      <dgm:spPr/>
    </dgm:pt>
    <dgm:pt modelId="{325CBC75-01CD-4DB3-BE37-1496A4E7A8A9}" type="pres">
      <dgm:prSet presAssocID="{117FA5A0-BA3F-430E-922E-CE7D1FD1FA1B}" presName="parComposite" presStyleCnt="0"/>
      <dgm:spPr/>
    </dgm:pt>
    <dgm:pt modelId="{C210418B-8528-4E79-84E6-3415B0610E88}" type="pres">
      <dgm:prSet presAssocID="{117FA5A0-BA3F-430E-922E-CE7D1FD1FA1B}" presName="parBigCircle" presStyleLbl="node0" presStyleIdx="4" presStyleCnt="5"/>
      <dgm:spPr/>
    </dgm:pt>
    <dgm:pt modelId="{6DA2849B-C9B6-462F-BE60-A3B9D9FFBEC0}" type="pres">
      <dgm:prSet presAssocID="{117FA5A0-BA3F-430E-922E-CE7D1FD1FA1B}" presName="parTx" presStyleLbl="revTx" presStyleIdx="20" presStyleCnt="21"/>
      <dgm:spPr/>
    </dgm:pt>
    <dgm:pt modelId="{6971E2D7-211B-4D10-89A8-3AF7C295281E}" type="pres">
      <dgm:prSet presAssocID="{117FA5A0-BA3F-430E-922E-CE7D1FD1FA1B}" presName="bSpace" presStyleCnt="0"/>
      <dgm:spPr/>
    </dgm:pt>
    <dgm:pt modelId="{DD32C9D2-2DAB-416D-9D50-4194CFBDAFD0}" type="pres">
      <dgm:prSet presAssocID="{117FA5A0-BA3F-430E-922E-CE7D1FD1FA1B}" presName="parBackupNorm" presStyleCnt="0"/>
      <dgm:spPr/>
    </dgm:pt>
    <dgm:pt modelId="{2684E5EA-105E-469A-9839-8E8BDBD2F746}" type="pres">
      <dgm:prSet presAssocID="{D59FBAC4-E8CC-4470-929E-F7FEA0D4A9A5}" presName="parSpace" presStyleCnt="0"/>
      <dgm:spPr/>
    </dgm:pt>
  </dgm:ptLst>
  <dgm:cxnLst>
    <dgm:cxn modelId="{4DD4FDC2-F493-409E-860B-56F4556A8A89}" srcId="{1E683801-F7B7-45A0-A469-D789437BA2BB}" destId="{E3A32332-CADE-4DD2-BF80-813A9ED06249}" srcOrd="0" destOrd="0" parTransId="{88C6344A-E856-4C0A-90D4-38DFD3898AD7}" sibTransId="{4CC0FD6D-D533-48BA-A81C-691C97EF9DDA}"/>
    <dgm:cxn modelId="{A7A76DB7-BB02-4620-AF1D-EC9497E8F091}" srcId="{E3A32332-CADE-4DD2-BF80-813A9ED06249}" destId="{CF79DCF3-1E63-4B1B-9488-203C2E8B7FC9}" srcOrd="0" destOrd="0" parTransId="{C8B2F80D-6935-4039-AA54-D385A0395C72}" sibTransId="{5584BFF2-CB1C-4BB5-B6D9-FB194DF569DA}"/>
    <dgm:cxn modelId="{CF2F1D08-99F4-4445-B75A-DE45C016F70F}" srcId="{E3A32332-CADE-4DD2-BF80-813A9ED06249}" destId="{C09A4844-615F-42A0-965C-5141A6929B79}" srcOrd="1" destOrd="0" parTransId="{E54920A9-0970-40D5-9C5A-B70CA856DBB7}" sibTransId="{953768A5-638D-48CA-915F-7D55458E143A}"/>
    <dgm:cxn modelId="{E94BF7C6-D6D9-4BB1-8C3E-6FA090BFEF07}" srcId="{1E683801-F7B7-45A0-A469-D789437BA2BB}" destId="{E2CF5CA2-A067-446A-89C6-DF4C537080DF}" srcOrd="1" destOrd="0" parTransId="{B84A3158-9C4F-4E97-B403-0E72C4EC700D}" sibTransId="{0CD0D7F5-B024-4A8E-9DD2-8AA7209AFA01}"/>
    <dgm:cxn modelId="{2F00DDA9-EA23-4897-8858-C4400768E81E}" srcId="{E2CF5CA2-A067-446A-89C6-DF4C537080DF}" destId="{10F3C037-1976-4983-99BF-F621025EB919}" srcOrd="0" destOrd="1" parTransId="{FD229F73-6BED-4B7F-BE7D-111DF53D3945}" sibTransId="{B80DF8E8-6AF2-4F06-9D47-D52A497458BB}"/>
    <dgm:cxn modelId="{92967194-B45B-420D-89FD-F9A587D1AE1B}" srcId="{E2CF5CA2-A067-446A-89C6-DF4C537080DF}" destId="{31ED94B3-2C79-4BD7-8C92-D193240496E6}" srcOrd="1" destOrd="1" parTransId="{F169E6CF-B977-40AD-9870-B7E85E99B6A1}" sibTransId="{9F24F616-BFC6-4A0A-B6F3-AB3A183189BF}"/>
    <dgm:cxn modelId="{22C009AE-6487-4974-81A2-A568327EDDB1}" srcId="{1E683801-F7B7-45A0-A469-D789437BA2BB}" destId="{C6C62E19-EEBB-44BE-B80D-B24963D52B17}" srcOrd="2" destOrd="0" parTransId="{4B9D6EEB-97E4-44CD-AABE-6E525DA6EFF7}" sibTransId="{6BC3C1C0-389B-4CE3-95A8-45D26007FBAD}"/>
    <dgm:cxn modelId="{0F96CA44-8C31-4E9A-BF3C-0256853FB5FD}" srcId="{C6C62E19-EEBB-44BE-B80D-B24963D52B17}" destId="{C1661EB1-263D-42B4-8CD3-2CF57B01980A}" srcOrd="0" destOrd="2" parTransId="{067BC103-3ECC-4B1F-A86B-5016C3862361}" sibTransId="{D78A9980-2893-4073-8BD8-A51D52A232CA}"/>
    <dgm:cxn modelId="{3BF52696-CD8D-4483-93C1-3A620F2B70BA}" srcId="{C1661EB1-263D-42B4-8CD3-2CF57B01980A}" destId="{3D1A1342-5D02-435C-A486-101AA896239F}" srcOrd="0" destOrd="0" parTransId="{20D3A60F-D040-41C6-9489-2D5C29A7F2F5}" sibTransId="{38F64967-FF78-4BD0-9D1D-45D411915534}"/>
    <dgm:cxn modelId="{FFF5E146-4888-4CA8-8A64-CEA4D3E28382}" srcId="{C1661EB1-263D-42B4-8CD3-2CF57B01980A}" destId="{01D4E539-E92B-4361-A0B2-806544484B68}" srcOrd="1" destOrd="0" parTransId="{A7DF4E5A-0692-4AA7-90BB-06F355A8A7A0}" sibTransId="{EEB02A3C-C9DB-4AAE-935A-B072213FD9EF}"/>
    <dgm:cxn modelId="{3E0DF96F-6713-4C44-96FF-8DD75D7834D2}" srcId="{C6C62E19-EEBB-44BE-B80D-B24963D52B17}" destId="{F7C17B67-5077-434F-B70E-2A05DA425079}" srcOrd="1" destOrd="2" parTransId="{F6FAB1CC-203D-4BB2-9A6C-07E3748C0630}" sibTransId="{B64362C6-AC43-4683-A26A-F9F94B542584}"/>
    <dgm:cxn modelId="{2F9856DD-2F76-4132-AE4B-FFBDC5ED0152}" srcId="{1E683801-F7B7-45A0-A469-D789437BA2BB}" destId="{9CB832BE-502B-488A-9FD1-651E41B5226F}" srcOrd="3" destOrd="0" parTransId="{2A6D8C9E-C15D-4B27-BBF1-3D347B14FF11}" sibTransId="{F6196EF4-6D68-4106-82B5-BC083B11E91F}"/>
    <dgm:cxn modelId="{B376AE30-C6FC-4170-A98C-55644E5A1BE7}" srcId="{9CB832BE-502B-488A-9FD1-651E41B5226F}" destId="{8BE3AAD0-F2B1-4163-AFB2-C82A14EA3D59}" srcOrd="0" destOrd="3" parTransId="{0CF2AECE-C94F-4082-B4B9-D75DD3C93A08}" sibTransId="{D21CEFE8-A5B5-404F-A5B9-0B7592BF99D4}"/>
    <dgm:cxn modelId="{8730C6FA-CF1B-4857-A74A-2C65B6DF2D20}" srcId="{9CB832BE-502B-488A-9FD1-651E41B5226F}" destId="{0B5C0ADD-F4B5-4E4B-AD4D-5C8F027D0E95}" srcOrd="1" destOrd="3" parTransId="{88571C3C-8A1D-4422-BE58-191D5F08DB59}" sibTransId="{BD829E06-E50A-4192-93CE-8A67989AFF47}"/>
    <dgm:cxn modelId="{47974590-985D-4383-9BA3-626A61DB60CF}" srcId="{1E683801-F7B7-45A0-A469-D789437BA2BB}" destId="{117FA5A0-BA3F-430E-922E-CE7D1FD1FA1B}" srcOrd="4" destOrd="0" parTransId="{2B410092-E35A-4250-A9C3-9686F51C50B4}" sibTransId="{D59FBAC4-E8CC-4470-929E-F7FEA0D4A9A5}"/>
    <dgm:cxn modelId="{0223BC4D-EBF6-450E-8768-7ACE3B020B72}" type="presOf" srcId="{1E683801-F7B7-45A0-A469-D789437BA2BB}" destId="{D7D62FCF-3727-44ED-B5AF-B0E7F82CEA3C}" srcOrd="0" destOrd="0" presId="urn:microsoft.com/office/officeart/2008/layout/CircleAccentTimeline"/>
    <dgm:cxn modelId="{70CEB378-61DA-47E2-82AB-E14993A24CE9}" type="presParOf" srcId="{D7D62FCF-3727-44ED-B5AF-B0E7F82CEA3C}" destId="{B4FE8EBB-E8D9-4036-AFC9-34B8A7FE3E23}" srcOrd="0" destOrd="0" presId="urn:microsoft.com/office/officeart/2008/layout/CircleAccentTimeline"/>
    <dgm:cxn modelId="{ADF5DA8C-EB41-40C2-A07C-63F35971E4E2}" type="presParOf" srcId="{B4FE8EBB-E8D9-4036-AFC9-34B8A7FE3E23}" destId="{02B5ADB5-C8B1-4E0B-82C8-1F695A7417A1}" srcOrd="0" destOrd="0" presId="urn:microsoft.com/office/officeart/2008/layout/CircleAccentTimeline"/>
    <dgm:cxn modelId="{272ECB0B-4719-48E0-B380-F74441704A12}" type="presParOf" srcId="{B4FE8EBB-E8D9-4036-AFC9-34B8A7FE3E23}" destId="{FA3F5BE5-6BAA-446B-A203-347A662B63B4}" srcOrd="1" destOrd="0" presId="urn:microsoft.com/office/officeart/2008/layout/CircleAccentTimeline"/>
    <dgm:cxn modelId="{2FB2A227-02DE-4E18-BA2F-28BF52BFA698}" type="presOf" srcId="{E3A32332-CADE-4DD2-BF80-813A9ED06249}" destId="{FA3F5BE5-6BAA-446B-A203-347A662B63B4}" srcOrd="0" destOrd="0" presId="urn:microsoft.com/office/officeart/2008/layout/CircleAccentTimeline"/>
    <dgm:cxn modelId="{6F92F55F-8A4E-46E6-B7AC-57D64934ADC6}" type="presParOf" srcId="{B4FE8EBB-E8D9-4036-AFC9-34B8A7FE3E23}" destId="{0E3BF39E-2400-4E8B-894E-F457010409BC}" srcOrd="2" destOrd="0" presId="urn:microsoft.com/office/officeart/2008/layout/CircleAccentTimeline"/>
    <dgm:cxn modelId="{99FC54C5-1DF7-43DA-8482-0073118719CE}" type="presParOf" srcId="{D7D62FCF-3727-44ED-B5AF-B0E7F82CEA3C}" destId="{868C56E9-6A10-4075-9515-24F0C8A11922}" srcOrd="1" destOrd="0" presId="urn:microsoft.com/office/officeart/2008/layout/CircleAccentTimeline"/>
    <dgm:cxn modelId="{2731E6ED-BD34-47AC-8897-AB469D0922FB}" type="presParOf" srcId="{D7D62FCF-3727-44ED-B5AF-B0E7F82CEA3C}" destId="{2CBA2E97-2CEE-4B6E-B1C9-39F1EA0342E9}" srcOrd="2" destOrd="0" presId="urn:microsoft.com/office/officeart/2008/layout/CircleAccentTimeline"/>
    <dgm:cxn modelId="{FD955652-30AA-4C04-A5BC-C09DB1CACEAA}" type="presParOf" srcId="{D7D62FCF-3727-44ED-B5AF-B0E7F82CEA3C}" destId="{F6BDDB2C-BABB-477F-AF3C-3B39E07CD795}" srcOrd="3" destOrd="0" presId="urn:microsoft.com/office/officeart/2008/layout/CircleAccentTimeline"/>
    <dgm:cxn modelId="{CED943E8-688D-4142-8DE9-1D2EE90BF478}" type="presParOf" srcId="{D7D62FCF-3727-44ED-B5AF-B0E7F82CEA3C}" destId="{440BD2AF-C8C0-4327-AA34-966A63879EF4}" srcOrd="4" destOrd="0" presId="urn:microsoft.com/office/officeart/2008/layout/CircleAccentTimeline"/>
    <dgm:cxn modelId="{AD5DCAAC-02F3-4149-86DE-589145F81121}" type="presParOf" srcId="{440BD2AF-C8C0-4327-AA34-966A63879EF4}" destId="{0C9C8B07-E1BC-4A12-BCAC-D5169FC1E963}" srcOrd="0" destOrd="4" presId="urn:microsoft.com/office/officeart/2008/layout/CircleAccentTimeline"/>
    <dgm:cxn modelId="{EFEE6F80-1D86-44B1-BA84-E480725FA443}" type="presParOf" srcId="{440BD2AF-C8C0-4327-AA34-966A63879EF4}" destId="{0F472E4A-9409-425A-8F36-0111F2300AFA}" srcOrd="1" destOrd="4" presId="urn:microsoft.com/office/officeart/2008/layout/CircleAccentTimeline"/>
    <dgm:cxn modelId="{230F2363-B5C1-4A6D-B1CD-3654F58DA83E}" type="presOf" srcId="{CF79DCF3-1E63-4B1B-9488-203C2E8B7FC9}" destId="{0F472E4A-9409-425A-8F36-0111F2300AFA}" srcOrd="0" destOrd="0" presId="urn:microsoft.com/office/officeart/2008/layout/CircleAccentTimeline"/>
    <dgm:cxn modelId="{A67615DD-802B-421D-9744-FA4A7DABD9BD}" type="presParOf" srcId="{440BD2AF-C8C0-4327-AA34-966A63879EF4}" destId="{59BEF73C-17E6-4E82-8A71-3D4021027849}" srcOrd="2" destOrd="4" presId="urn:microsoft.com/office/officeart/2008/layout/CircleAccentTimeline"/>
    <dgm:cxn modelId="{17EF8C6B-0874-4A5F-BD3C-A51DE77C700B}" type="presParOf" srcId="{D7D62FCF-3727-44ED-B5AF-B0E7F82CEA3C}" destId="{6DA0DFDB-23F4-4725-B952-B0BC706CA485}" srcOrd="5" destOrd="0" presId="urn:microsoft.com/office/officeart/2008/layout/CircleAccentTimeline"/>
    <dgm:cxn modelId="{B1CAC7D3-A481-4DC1-8F09-372DD76398C1}" type="presParOf" srcId="{D7D62FCF-3727-44ED-B5AF-B0E7F82CEA3C}" destId="{5EFDD0FB-59A3-44AF-8378-8186543C936A}" srcOrd="6" destOrd="0" presId="urn:microsoft.com/office/officeart/2008/layout/CircleAccentTimeline"/>
    <dgm:cxn modelId="{FC1B930A-E02B-4935-9623-ED5D641D5979}" type="presParOf" srcId="{D7D62FCF-3727-44ED-B5AF-B0E7F82CEA3C}" destId="{A14631D2-2200-4F94-992B-C83CBE48A350}" srcOrd="7" destOrd="0" presId="urn:microsoft.com/office/officeart/2008/layout/CircleAccentTimeline"/>
    <dgm:cxn modelId="{72A09F9D-B1F6-4C93-890F-A48234464FD4}" type="presParOf" srcId="{D7D62FCF-3727-44ED-B5AF-B0E7F82CEA3C}" destId="{E45CB698-111C-40BE-921A-5791400B909A}" srcOrd="8" destOrd="0" presId="urn:microsoft.com/office/officeart/2008/layout/CircleAccentTimeline"/>
    <dgm:cxn modelId="{196B92F1-3501-4876-A6EC-F273CB461D80}" type="presParOf" srcId="{E45CB698-111C-40BE-921A-5791400B909A}" destId="{0A6F5E89-8C85-48A5-8322-111D236C2D49}" srcOrd="0" destOrd="8" presId="urn:microsoft.com/office/officeart/2008/layout/CircleAccentTimeline"/>
    <dgm:cxn modelId="{289DD3F7-8D52-4024-8F00-6C51E2FC1AAC}" type="presParOf" srcId="{E45CB698-111C-40BE-921A-5791400B909A}" destId="{2B0EAC48-BD8C-466D-AE30-32566C605EF5}" srcOrd="1" destOrd="8" presId="urn:microsoft.com/office/officeart/2008/layout/CircleAccentTimeline"/>
    <dgm:cxn modelId="{043D2F73-63DC-4363-8F66-0D83687AF57B}" type="presOf" srcId="{C09A4844-615F-42A0-965C-5141A6929B79}" destId="{2B0EAC48-BD8C-466D-AE30-32566C605EF5}" srcOrd="0" destOrd="0" presId="urn:microsoft.com/office/officeart/2008/layout/CircleAccentTimeline"/>
    <dgm:cxn modelId="{31BA6EED-7A21-4288-A690-2E4F06043887}" type="presParOf" srcId="{E45CB698-111C-40BE-921A-5791400B909A}" destId="{A9B62CDE-3354-43CF-BD62-F3E710DD4AB5}" srcOrd="2" destOrd="8" presId="urn:microsoft.com/office/officeart/2008/layout/CircleAccentTimeline"/>
    <dgm:cxn modelId="{824A3B51-A35D-46B7-B4D6-5891F1D753BA}" type="presParOf" srcId="{D7D62FCF-3727-44ED-B5AF-B0E7F82CEA3C}" destId="{99FFAF76-8D3D-4C94-98FA-47C5FD572909}" srcOrd="9" destOrd="0" presId="urn:microsoft.com/office/officeart/2008/layout/CircleAccentTimeline"/>
    <dgm:cxn modelId="{F659F9D1-33FD-4C20-9570-2508F7A64714}" type="presParOf" srcId="{D7D62FCF-3727-44ED-B5AF-B0E7F82CEA3C}" destId="{7E1634DC-4B01-4A7D-BC6C-0EF4264FD7AE}" srcOrd="10" destOrd="0" presId="urn:microsoft.com/office/officeart/2008/layout/CircleAccentTimeline"/>
    <dgm:cxn modelId="{418D1C24-A9F8-4BC0-92AB-A5DB17EED185}" type="presParOf" srcId="{D7D62FCF-3727-44ED-B5AF-B0E7F82CEA3C}" destId="{9E9E91CE-9F65-4ED3-A611-0FF96BF42F94}" srcOrd="11" destOrd="0" presId="urn:microsoft.com/office/officeart/2008/layout/CircleAccentTimeline"/>
    <dgm:cxn modelId="{E6E73369-447B-46F1-B797-1EAD04AE034B}" type="presParOf" srcId="{9E9E91CE-9F65-4ED3-A611-0FF96BF42F94}" destId="{2980E90E-58B4-4F35-B4A6-4177D392CAD2}" srcOrd="0" destOrd="11" presId="urn:microsoft.com/office/officeart/2008/layout/CircleAccentTimeline"/>
    <dgm:cxn modelId="{217E2B11-080E-41C0-B23B-D2DC8F62BC3A}" type="presParOf" srcId="{9E9E91CE-9F65-4ED3-A611-0FF96BF42F94}" destId="{412231A8-3675-4C37-A9D6-C1B131FA0122}" srcOrd="1" destOrd="11" presId="urn:microsoft.com/office/officeart/2008/layout/CircleAccentTimeline"/>
    <dgm:cxn modelId="{8E4585F6-7DA8-4D94-913D-720DAD2CE1DB}" type="presOf" srcId="{E2CF5CA2-A067-446A-89C6-DF4C537080DF}" destId="{412231A8-3675-4C37-A9D6-C1B131FA0122}" srcOrd="0" destOrd="0" presId="urn:microsoft.com/office/officeart/2008/layout/CircleAccentTimeline"/>
    <dgm:cxn modelId="{2E7B63A7-D341-4E8A-9694-1A365ECBF432}" type="presParOf" srcId="{9E9E91CE-9F65-4ED3-A611-0FF96BF42F94}" destId="{44224958-02EF-4634-AF17-E0D5968F0591}" srcOrd="2" destOrd="11" presId="urn:microsoft.com/office/officeart/2008/layout/CircleAccentTimeline"/>
    <dgm:cxn modelId="{36A2AC6F-F764-44E7-A982-5AE0817467EF}" type="presParOf" srcId="{D7D62FCF-3727-44ED-B5AF-B0E7F82CEA3C}" destId="{1B1C33E9-1D7C-4DAD-A9F1-ECF9757D2F27}" srcOrd="12" destOrd="0" presId="urn:microsoft.com/office/officeart/2008/layout/CircleAccentTimeline"/>
    <dgm:cxn modelId="{1014A804-C873-4F36-8567-E4BA7404E5DB}" type="presParOf" srcId="{D7D62FCF-3727-44ED-B5AF-B0E7F82CEA3C}" destId="{1D1BE1B9-DA6A-49B5-8651-56F283E0DCA0}" srcOrd="13" destOrd="0" presId="urn:microsoft.com/office/officeart/2008/layout/CircleAccentTimeline"/>
    <dgm:cxn modelId="{BE3A715B-3FF0-40F4-8D93-EF9BDB7B390C}" type="presParOf" srcId="{D7D62FCF-3727-44ED-B5AF-B0E7F82CEA3C}" destId="{53C13E9C-C050-43B7-9549-FC3B32A9EF36}" srcOrd="14" destOrd="0" presId="urn:microsoft.com/office/officeart/2008/layout/CircleAccentTimeline"/>
    <dgm:cxn modelId="{3A51CE7D-4493-463D-BE1B-28E6A93120A4}" type="presParOf" srcId="{D7D62FCF-3727-44ED-B5AF-B0E7F82CEA3C}" destId="{50FC7C42-B973-4357-BBF3-0F17180F954A}" srcOrd="15" destOrd="0" presId="urn:microsoft.com/office/officeart/2008/layout/CircleAccentTimeline"/>
    <dgm:cxn modelId="{FDBA0179-70BA-415B-8043-9E801011A998}" type="presParOf" srcId="{50FC7C42-B973-4357-BBF3-0F17180F954A}" destId="{D216029A-E96A-4EF4-A6D1-8E01C668AAC8}" srcOrd="0" destOrd="15" presId="urn:microsoft.com/office/officeart/2008/layout/CircleAccentTimeline"/>
    <dgm:cxn modelId="{A8709374-1D20-41D9-BE95-2BDE431AD033}" type="presParOf" srcId="{50FC7C42-B973-4357-BBF3-0F17180F954A}" destId="{714C4429-B494-4F20-9454-FDDB0E6C590C}" srcOrd="1" destOrd="15" presId="urn:microsoft.com/office/officeart/2008/layout/CircleAccentTimeline"/>
    <dgm:cxn modelId="{B6523733-D234-4BBC-BBE1-305400D77FC7}" type="presOf" srcId="{10F3C037-1976-4983-99BF-F621025EB919}" destId="{714C4429-B494-4F20-9454-FDDB0E6C590C}" srcOrd="0" destOrd="0" presId="urn:microsoft.com/office/officeart/2008/layout/CircleAccentTimeline"/>
    <dgm:cxn modelId="{33035AE0-0FCB-4868-A3B2-E382874DC0F5}" type="presParOf" srcId="{50FC7C42-B973-4357-BBF3-0F17180F954A}" destId="{E00ADC54-ABB5-4E7A-ADD0-6D53EFEFA096}" srcOrd="2" destOrd="15" presId="urn:microsoft.com/office/officeart/2008/layout/CircleAccentTimeline"/>
    <dgm:cxn modelId="{513701E6-EA33-4FB3-AA8F-66014DB9344C}" type="presParOf" srcId="{D7D62FCF-3727-44ED-B5AF-B0E7F82CEA3C}" destId="{0F623E82-9181-46D8-9903-01BBC956A2BA}" srcOrd="16" destOrd="0" presId="urn:microsoft.com/office/officeart/2008/layout/CircleAccentTimeline"/>
    <dgm:cxn modelId="{8FB9AD89-EA85-4ADC-B909-1441FFB4556F}" type="presParOf" srcId="{D7D62FCF-3727-44ED-B5AF-B0E7F82CEA3C}" destId="{A9140685-2D85-44FA-ACBB-026A9FD9AE9B}" srcOrd="17" destOrd="0" presId="urn:microsoft.com/office/officeart/2008/layout/CircleAccentTimeline"/>
    <dgm:cxn modelId="{B8C3A70D-6BDE-488E-B901-993F058D827F}" type="presParOf" srcId="{D7D62FCF-3727-44ED-B5AF-B0E7F82CEA3C}" destId="{BB3CE3E4-C6D7-475B-909D-3986A22C3CB1}" srcOrd="18" destOrd="0" presId="urn:microsoft.com/office/officeart/2008/layout/CircleAccentTimeline"/>
    <dgm:cxn modelId="{65C84801-68AA-404C-B8F9-0A2BB2994436}" type="presParOf" srcId="{D7D62FCF-3727-44ED-B5AF-B0E7F82CEA3C}" destId="{8F62C312-324A-48DC-83DE-AD190CCA3D74}" srcOrd="19" destOrd="0" presId="urn:microsoft.com/office/officeart/2008/layout/CircleAccentTimeline"/>
    <dgm:cxn modelId="{8D1841B3-C699-4167-B68D-C5886D1020CD}" type="presParOf" srcId="{8F62C312-324A-48DC-83DE-AD190CCA3D74}" destId="{344CB11B-96D5-4D30-A31F-695542A0FD21}" srcOrd="0" destOrd="19" presId="urn:microsoft.com/office/officeart/2008/layout/CircleAccentTimeline"/>
    <dgm:cxn modelId="{97FBAE92-027E-4971-ABDC-60C0DA8D442A}" type="presParOf" srcId="{8F62C312-324A-48DC-83DE-AD190CCA3D74}" destId="{61D81315-6423-4873-B1AC-2B769F08321D}" srcOrd="1" destOrd="19" presId="urn:microsoft.com/office/officeart/2008/layout/CircleAccentTimeline"/>
    <dgm:cxn modelId="{52B5E318-22AF-405E-A662-9FD345EA9FE0}" type="presOf" srcId="{31ED94B3-2C79-4BD7-8C92-D193240496E6}" destId="{61D81315-6423-4873-B1AC-2B769F08321D}" srcOrd="0" destOrd="0" presId="urn:microsoft.com/office/officeart/2008/layout/CircleAccentTimeline"/>
    <dgm:cxn modelId="{5E50FEB5-0407-4035-A74A-1BFE5ECD0A9A}" type="presParOf" srcId="{8F62C312-324A-48DC-83DE-AD190CCA3D74}" destId="{5EDB9791-112C-4AED-BF5B-A44BFDC33C88}" srcOrd="2" destOrd="19" presId="urn:microsoft.com/office/officeart/2008/layout/CircleAccentTimeline"/>
    <dgm:cxn modelId="{075D4C95-7EC3-4601-A6C1-A6BBD1DB45BA}" type="presParOf" srcId="{D7D62FCF-3727-44ED-B5AF-B0E7F82CEA3C}" destId="{AF5DE9F8-D2C8-4A9A-A55A-7CE385451857}" srcOrd="20" destOrd="0" presId="urn:microsoft.com/office/officeart/2008/layout/CircleAccentTimeline"/>
    <dgm:cxn modelId="{D4B3D045-5B41-487E-BAF1-7745316A0888}" type="presParOf" srcId="{D7D62FCF-3727-44ED-B5AF-B0E7F82CEA3C}" destId="{ED8A4D28-883A-4273-8FFE-AE3F2C2B7525}" srcOrd="21" destOrd="0" presId="urn:microsoft.com/office/officeart/2008/layout/CircleAccentTimeline"/>
    <dgm:cxn modelId="{CC1D82EB-D439-48BD-8132-B7CF5CBF5364}" type="presParOf" srcId="{D7D62FCF-3727-44ED-B5AF-B0E7F82CEA3C}" destId="{3045278E-FABB-4BFC-BC1F-7B24B6AF728B}" srcOrd="22" destOrd="0" presId="urn:microsoft.com/office/officeart/2008/layout/CircleAccentTimeline"/>
    <dgm:cxn modelId="{1DF766F7-D493-4186-8EDF-FE512F5AE7FF}" type="presParOf" srcId="{3045278E-FABB-4BFC-BC1F-7B24B6AF728B}" destId="{12592C92-B3F4-4A57-ADC4-2158D3DD051F}" srcOrd="0" destOrd="22" presId="urn:microsoft.com/office/officeart/2008/layout/CircleAccentTimeline"/>
    <dgm:cxn modelId="{5C596D8D-410D-44D7-8285-A43151EAACA4}" type="presParOf" srcId="{3045278E-FABB-4BFC-BC1F-7B24B6AF728B}" destId="{67CB5AC0-C872-46B0-8942-D8B1640C1DC5}" srcOrd="1" destOrd="22" presId="urn:microsoft.com/office/officeart/2008/layout/CircleAccentTimeline"/>
    <dgm:cxn modelId="{5DC75F52-C430-431B-BBBC-43C5F5E9CA01}" type="presOf" srcId="{C6C62E19-EEBB-44BE-B80D-B24963D52B17}" destId="{67CB5AC0-C872-46B0-8942-D8B1640C1DC5}" srcOrd="0" destOrd="0" presId="urn:microsoft.com/office/officeart/2008/layout/CircleAccentTimeline"/>
    <dgm:cxn modelId="{E9FB9F93-DA1E-4283-9779-20EB7D210ADE}" type="presParOf" srcId="{3045278E-FABB-4BFC-BC1F-7B24B6AF728B}" destId="{E39C1427-0B0B-4601-8FF3-C80FB7B9C0F6}" srcOrd="2" destOrd="22" presId="urn:microsoft.com/office/officeart/2008/layout/CircleAccentTimeline"/>
    <dgm:cxn modelId="{BFAEE2D7-6C75-4C0E-A301-A48B84D8DB7C}" type="presParOf" srcId="{D7D62FCF-3727-44ED-B5AF-B0E7F82CEA3C}" destId="{D5899C3F-CEB0-4BE7-9635-3BBBC625FCEC}" srcOrd="23" destOrd="0" presId="urn:microsoft.com/office/officeart/2008/layout/CircleAccentTimeline"/>
    <dgm:cxn modelId="{6409E510-4C4C-456B-BBE7-51B2377EEC96}" type="presParOf" srcId="{D7D62FCF-3727-44ED-B5AF-B0E7F82CEA3C}" destId="{7B895901-06C7-48B4-B82D-8E3206107C51}" srcOrd="24" destOrd="0" presId="urn:microsoft.com/office/officeart/2008/layout/CircleAccentTimeline"/>
    <dgm:cxn modelId="{F9CB4B2E-F716-422A-B48E-9B56E8EF69D5}" type="presParOf" srcId="{D7D62FCF-3727-44ED-B5AF-B0E7F82CEA3C}" destId="{088464D2-005C-42DC-83DE-CB17E2E31E10}" srcOrd="25" destOrd="0" presId="urn:microsoft.com/office/officeart/2008/layout/CircleAccentTimeline"/>
    <dgm:cxn modelId="{8C583268-63C1-4460-86BC-8F30A23E5D4A}" type="presParOf" srcId="{D7D62FCF-3727-44ED-B5AF-B0E7F82CEA3C}" destId="{76B0F2A5-C3D0-40F9-9662-3ABEB001EEE5}" srcOrd="26" destOrd="0" presId="urn:microsoft.com/office/officeart/2008/layout/CircleAccentTimeline"/>
    <dgm:cxn modelId="{631DA7A3-A979-4CDE-AA34-1C397EB542F8}" type="presParOf" srcId="{76B0F2A5-C3D0-40F9-9662-3ABEB001EEE5}" destId="{F081CCC5-35FB-475D-B135-216E322C5882}" srcOrd="0" destOrd="26" presId="urn:microsoft.com/office/officeart/2008/layout/CircleAccentTimeline"/>
    <dgm:cxn modelId="{1DA167D4-271B-477A-9A9C-192425C24A62}" type="presParOf" srcId="{76B0F2A5-C3D0-40F9-9662-3ABEB001EEE5}" destId="{607AEEF4-6469-47B3-BF30-B94B50C16D6F}" srcOrd="1" destOrd="26" presId="urn:microsoft.com/office/officeart/2008/layout/CircleAccentTimeline"/>
    <dgm:cxn modelId="{461CD917-D3EB-4489-A577-9339B967E86C}" type="presOf" srcId="{C1661EB1-263D-42B4-8CD3-2CF57B01980A}" destId="{607AEEF4-6469-47B3-BF30-B94B50C16D6F}" srcOrd="0" destOrd="0" presId="urn:microsoft.com/office/officeart/2008/layout/CircleAccentTimeline"/>
    <dgm:cxn modelId="{8D77B1C3-43B5-406C-8E84-50624A408ACB}" type="presParOf" srcId="{76B0F2A5-C3D0-40F9-9662-3ABEB001EEE5}" destId="{CF9D0CCA-2C51-42D3-8AC1-95A15293590C}" srcOrd="2" destOrd="26" presId="urn:microsoft.com/office/officeart/2008/layout/CircleAccentTimeline"/>
    <dgm:cxn modelId="{2DD6DF0B-8AF9-4F3E-ACF6-11D0682ECC04}" type="presOf" srcId="{3D1A1342-5D02-435C-A486-101AA896239F}" destId="{CF9D0CCA-2C51-42D3-8AC1-95A15293590C}" srcOrd="0" destOrd="0" presId="urn:microsoft.com/office/officeart/2008/layout/CircleAccentTimeline"/>
    <dgm:cxn modelId="{CDF381ED-0258-4C24-8D68-7C9FA82297B4}" type="presOf" srcId="{01D4E539-E92B-4361-A0B2-806544484B68}" destId="{CF9D0CCA-2C51-42D3-8AC1-95A15293590C}" srcOrd="0" destOrd="1" presId="urn:microsoft.com/office/officeart/2008/layout/CircleAccentTimeline"/>
    <dgm:cxn modelId="{8033FEF8-9293-42D0-AE13-EB58B8DDC036}" type="presParOf" srcId="{D7D62FCF-3727-44ED-B5AF-B0E7F82CEA3C}" destId="{87D79A93-4E0D-47CA-A2B9-66237DF5AB72}" srcOrd="27" destOrd="0" presId="urn:microsoft.com/office/officeart/2008/layout/CircleAccentTimeline"/>
    <dgm:cxn modelId="{182327A0-E57C-46B6-B456-6B5A07B10F1C}" type="presParOf" srcId="{D7D62FCF-3727-44ED-B5AF-B0E7F82CEA3C}" destId="{84EAD696-07F9-4811-8118-13476F1D8823}" srcOrd="28" destOrd="0" presId="urn:microsoft.com/office/officeart/2008/layout/CircleAccentTimeline"/>
    <dgm:cxn modelId="{1A0FDC2D-8DB7-4126-9095-D5E887E751EF}" type="presParOf" srcId="{D7D62FCF-3727-44ED-B5AF-B0E7F82CEA3C}" destId="{233A374D-E0CB-4346-A843-E35413636D8F}" srcOrd="29" destOrd="0" presId="urn:microsoft.com/office/officeart/2008/layout/CircleAccentTimeline"/>
    <dgm:cxn modelId="{D2D28BBD-4258-4416-A281-2938241C81E9}" type="presParOf" srcId="{D7D62FCF-3727-44ED-B5AF-B0E7F82CEA3C}" destId="{4D3C9303-30B5-43F2-867E-FF3019C722AF}" srcOrd="30" destOrd="0" presId="urn:microsoft.com/office/officeart/2008/layout/CircleAccentTimeline"/>
    <dgm:cxn modelId="{056A470B-F510-4D19-9B47-DE7D6029C286}" type="presParOf" srcId="{4D3C9303-30B5-43F2-867E-FF3019C722AF}" destId="{58DEEBE0-5568-4438-8E8B-5199746FE385}" srcOrd="0" destOrd="30" presId="urn:microsoft.com/office/officeart/2008/layout/CircleAccentTimeline"/>
    <dgm:cxn modelId="{01170930-D285-4543-A3B0-B61CC2C91E5F}" type="presParOf" srcId="{4D3C9303-30B5-43F2-867E-FF3019C722AF}" destId="{A19ECF2D-4848-474A-8642-382FC25C7DF6}" srcOrd="1" destOrd="30" presId="urn:microsoft.com/office/officeart/2008/layout/CircleAccentTimeline"/>
    <dgm:cxn modelId="{3204F210-61AA-4D0D-89E3-71958B63FAC5}" type="presOf" srcId="{F7C17B67-5077-434F-B70E-2A05DA425079}" destId="{A19ECF2D-4848-474A-8642-382FC25C7DF6}" srcOrd="0" destOrd="0" presId="urn:microsoft.com/office/officeart/2008/layout/CircleAccentTimeline"/>
    <dgm:cxn modelId="{5C137593-DF83-493F-A43E-D738C87CC9ED}" type="presParOf" srcId="{4D3C9303-30B5-43F2-867E-FF3019C722AF}" destId="{298DAD26-E287-4C3D-8713-0CABBDC599EC}" srcOrd="2" destOrd="30" presId="urn:microsoft.com/office/officeart/2008/layout/CircleAccentTimeline"/>
    <dgm:cxn modelId="{977B4E20-ACBF-4AE9-A719-E155109F8E33}" type="presParOf" srcId="{D7D62FCF-3727-44ED-B5AF-B0E7F82CEA3C}" destId="{B96A6B74-85CE-48B2-A456-E0B08370E8C1}" srcOrd="31" destOrd="0" presId="urn:microsoft.com/office/officeart/2008/layout/CircleAccentTimeline"/>
    <dgm:cxn modelId="{7BC4F74C-E9AC-46C5-84B4-4F006BD9A5C9}" type="presParOf" srcId="{D7D62FCF-3727-44ED-B5AF-B0E7F82CEA3C}" destId="{D077FA3F-1136-41E7-86CE-824CAF70F414}" srcOrd="32" destOrd="0" presId="urn:microsoft.com/office/officeart/2008/layout/CircleAccentTimeline"/>
    <dgm:cxn modelId="{DF97CF48-58F6-439A-9E00-F5638BB7392F}" type="presParOf" srcId="{D7D62FCF-3727-44ED-B5AF-B0E7F82CEA3C}" destId="{CB0688EF-7933-4EBD-AD60-93396C7381D3}" srcOrd="33" destOrd="0" presId="urn:microsoft.com/office/officeart/2008/layout/CircleAccentTimeline"/>
    <dgm:cxn modelId="{087F2D94-2304-4429-9BAB-90D8223556A5}" type="presParOf" srcId="{CB0688EF-7933-4EBD-AD60-93396C7381D3}" destId="{E747F2C2-9ACD-4422-BF77-3E451C83026E}" srcOrd="0" destOrd="33" presId="urn:microsoft.com/office/officeart/2008/layout/CircleAccentTimeline"/>
    <dgm:cxn modelId="{8C898D51-14C9-467C-A7AE-501A29868062}" type="presParOf" srcId="{CB0688EF-7933-4EBD-AD60-93396C7381D3}" destId="{D0435BF7-8FBC-4F19-B33E-311D26EEE0B8}" srcOrd="1" destOrd="33" presId="urn:microsoft.com/office/officeart/2008/layout/CircleAccentTimeline"/>
    <dgm:cxn modelId="{907153EC-E07C-4D72-9EF2-F67F3CBB9DEB}" type="presOf" srcId="{9CB832BE-502B-488A-9FD1-651E41B5226F}" destId="{D0435BF7-8FBC-4F19-B33E-311D26EEE0B8}" srcOrd="0" destOrd="0" presId="urn:microsoft.com/office/officeart/2008/layout/CircleAccentTimeline"/>
    <dgm:cxn modelId="{A9D28778-8EDD-42E6-9ED8-E52D70362275}" type="presParOf" srcId="{CB0688EF-7933-4EBD-AD60-93396C7381D3}" destId="{B71F8128-D0D3-412A-9AE4-14956CE8E92B}" srcOrd="2" destOrd="33" presId="urn:microsoft.com/office/officeart/2008/layout/CircleAccentTimeline"/>
    <dgm:cxn modelId="{E7F92D62-5F74-4D14-8065-CBF3C6666893}" type="presParOf" srcId="{D7D62FCF-3727-44ED-B5AF-B0E7F82CEA3C}" destId="{3895ED84-E2D0-4638-922C-2619AF9E7782}" srcOrd="34" destOrd="0" presId="urn:microsoft.com/office/officeart/2008/layout/CircleAccentTimeline"/>
    <dgm:cxn modelId="{68409E4C-52DD-4FE9-B2C4-43B8474F93A4}" type="presParOf" srcId="{D7D62FCF-3727-44ED-B5AF-B0E7F82CEA3C}" destId="{2ACE0896-B72C-4FB9-A870-ABAE8B347B6D}" srcOrd="35" destOrd="0" presId="urn:microsoft.com/office/officeart/2008/layout/CircleAccentTimeline"/>
    <dgm:cxn modelId="{339201B5-B7A5-49A9-8A5D-F49448C78D0E}" type="presParOf" srcId="{D7D62FCF-3727-44ED-B5AF-B0E7F82CEA3C}" destId="{2E5734A8-97A3-429D-B794-2FAD5EB61881}" srcOrd="36" destOrd="0" presId="urn:microsoft.com/office/officeart/2008/layout/CircleAccentTimeline"/>
    <dgm:cxn modelId="{20B73DE7-25E7-4E51-898C-3E540639C68A}" type="presParOf" srcId="{D7D62FCF-3727-44ED-B5AF-B0E7F82CEA3C}" destId="{6D5639EC-DE15-4D08-99D9-B8B21377D884}" srcOrd="37" destOrd="0" presId="urn:microsoft.com/office/officeart/2008/layout/CircleAccentTimeline"/>
    <dgm:cxn modelId="{DFBDE819-70A5-442B-9054-CD87339B8556}" type="presParOf" srcId="{6D5639EC-DE15-4D08-99D9-B8B21377D884}" destId="{5C87E9A6-4F10-4587-A434-494C2B3DA322}" srcOrd="0" destOrd="37" presId="urn:microsoft.com/office/officeart/2008/layout/CircleAccentTimeline"/>
    <dgm:cxn modelId="{537BAA03-640C-4853-896E-830B517F36CB}" type="presParOf" srcId="{6D5639EC-DE15-4D08-99D9-B8B21377D884}" destId="{B3878D14-4923-4517-A25C-5AEB3A607AEA}" srcOrd="1" destOrd="37" presId="urn:microsoft.com/office/officeart/2008/layout/CircleAccentTimeline"/>
    <dgm:cxn modelId="{69D2A026-793F-459E-B67C-E354AC8B7A80}" type="presOf" srcId="{8BE3AAD0-F2B1-4163-AFB2-C82A14EA3D59}" destId="{B3878D14-4923-4517-A25C-5AEB3A607AEA}" srcOrd="0" destOrd="0" presId="urn:microsoft.com/office/officeart/2008/layout/CircleAccentTimeline"/>
    <dgm:cxn modelId="{201E6D1E-30AF-4B4D-8F90-3BFF559447CE}" type="presParOf" srcId="{6D5639EC-DE15-4D08-99D9-B8B21377D884}" destId="{BBB786B8-E985-44EB-A69D-EC885967A06D}" srcOrd="2" destOrd="37" presId="urn:microsoft.com/office/officeart/2008/layout/CircleAccentTimeline"/>
    <dgm:cxn modelId="{E4BB00A9-4806-410C-8FBE-49E366FB192A}" type="presParOf" srcId="{D7D62FCF-3727-44ED-B5AF-B0E7F82CEA3C}" destId="{62E51B74-A0FB-4482-9C09-62A128143084}" srcOrd="38" destOrd="0" presId="urn:microsoft.com/office/officeart/2008/layout/CircleAccentTimeline"/>
    <dgm:cxn modelId="{73D2A115-8427-4BD2-8FBE-017EF27E3E5B}" type="presParOf" srcId="{D7D62FCF-3727-44ED-B5AF-B0E7F82CEA3C}" destId="{EC8EF5ED-8EF1-4D4E-865B-198274412512}" srcOrd="39" destOrd="0" presId="urn:microsoft.com/office/officeart/2008/layout/CircleAccentTimeline"/>
    <dgm:cxn modelId="{8137522A-CEA2-4652-94B1-6B563552F126}" type="presParOf" srcId="{D7D62FCF-3727-44ED-B5AF-B0E7F82CEA3C}" destId="{AE5D863F-08F5-47FF-9B50-2526C1BF1F50}" srcOrd="40" destOrd="0" presId="urn:microsoft.com/office/officeart/2008/layout/CircleAccentTimeline"/>
    <dgm:cxn modelId="{82713FB2-7732-48AE-AC6E-E90E5167FF92}" type="presParOf" srcId="{D7D62FCF-3727-44ED-B5AF-B0E7F82CEA3C}" destId="{224784D6-7472-46A8-9A6A-34853ED65F1C}" srcOrd="41" destOrd="0" presId="urn:microsoft.com/office/officeart/2008/layout/CircleAccentTimeline"/>
    <dgm:cxn modelId="{CCED8119-FCC0-4CF3-9809-CE42C76171D0}" type="presParOf" srcId="{224784D6-7472-46A8-9A6A-34853ED65F1C}" destId="{565D4D3D-3D8B-4FA3-B4BF-49283D66F8FE}" srcOrd="0" destOrd="41" presId="urn:microsoft.com/office/officeart/2008/layout/CircleAccentTimeline"/>
    <dgm:cxn modelId="{29B14E3C-C591-4023-A485-CCF7954F6AB3}" type="presParOf" srcId="{224784D6-7472-46A8-9A6A-34853ED65F1C}" destId="{A72A9254-B890-4717-9E1D-75E5E91F3D78}" srcOrd="1" destOrd="41" presId="urn:microsoft.com/office/officeart/2008/layout/CircleAccentTimeline"/>
    <dgm:cxn modelId="{A97B2258-6052-4D3F-A848-6449DFCC7646}" type="presOf" srcId="{0B5C0ADD-F4B5-4E4B-AD4D-5C8F027D0E95}" destId="{A72A9254-B890-4717-9E1D-75E5E91F3D78}" srcOrd="0" destOrd="0" presId="urn:microsoft.com/office/officeart/2008/layout/CircleAccentTimeline"/>
    <dgm:cxn modelId="{300FA393-0F9E-4583-A9F8-A31CF899D75E}" type="presParOf" srcId="{224784D6-7472-46A8-9A6A-34853ED65F1C}" destId="{0E6D99F1-DE4B-4D02-B66A-4152251300B7}" srcOrd="2" destOrd="41" presId="urn:microsoft.com/office/officeart/2008/layout/CircleAccentTimeline"/>
    <dgm:cxn modelId="{95347873-C6EF-4A67-97C8-9C14A4457551}" type="presParOf" srcId="{D7D62FCF-3727-44ED-B5AF-B0E7F82CEA3C}" destId="{50CF0C10-5AA0-4587-864F-C1C711B02D50}" srcOrd="42" destOrd="0" presId="urn:microsoft.com/office/officeart/2008/layout/CircleAccentTimeline"/>
    <dgm:cxn modelId="{E83479C5-7774-4A45-812A-CC60B4DD2296}" type="presParOf" srcId="{D7D62FCF-3727-44ED-B5AF-B0E7F82CEA3C}" destId="{8B5784E7-9A8B-42CD-AE67-C5CF7989573E}" srcOrd="43" destOrd="0" presId="urn:microsoft.com/office/officeart/2008/layout/CircleAccentTimeline"/>
    <dgm:cxn modelId="{64B595EC-51B2-4C9B-8F26-CD6D079C1682}" type="presParOf" srcId="{D7D62FCF-3727-44ED-B5AF-B0E7F82CEA3C}" destId="{325CBC75-01CD-4DB3-BE37-1496A4E7A8A9}" srcOrd="44" destOrd="0" presId="urn:microsoft.com/office/officeart/2008/layout/CircleAccentTimeline"/>
    <dgm:cxn modelId="{EF63FAC6-9984-4D5B-AE30-A5B01FC484E6}" type="presParOf" srcId="{325CBC75-01CD-4DB3-BE37-1496A4E7A8A9}" destId="{C210418B-8528-4E79-84E6-3415B0610E88}" srcOrd="0" destOrd="44" presId="urn:microsoft.com/office/officeart/2008/layout/CircleAccentTimeline"/>
    <dgm:cxn modelId="{5E32A1B4-2C45-4640-B7B0-9DA6FBB18687}" type="presParOf" srcId="{325CBC75-01CD-4DB3-BE37-1496A4E7A8A9}" destId="{6DA2849B-C9B6-462F-BE60-A3B9D9FFBEC0}" srcOrd="1" destOrd="44" presId="urn:microsoft.com/office/officeart/2008/layout/CircleAccentTimeline"/>
    <dgm:cxn modelId="{3B0785DC-79E1-4F69-8351-4CC7B3EF7FBA}" type="presOf" srcId="{117FA5A0-BA3F-430E-922E-CE7D1FD1FA1B}" destId="{6DA2849B-C9B6-462F-BE60-A3B9D9FFBEC0}" srcOrd="0" destOrd="0" presId="urn:microsoft.com/office/officeart/2008/layout/CircleAccentTimeline"/>
    <dgm:cxn modelId="{E7D0C49F-A1E4-479F-AA71-D5F313AAF5AD}" type="presParOf" srcId="{325CBC75-01CD-4DB3-BE37-1496A4E7A8A9}" destId="{6971E2D7-211B-4D10-89A8-3AF7C295281E}" srcOrd="2" destOrd="44" presId="urn:microsoft.com/office/officeart/2008/layout/CircleAccentTimeline"/>
    <dgm:cxn modelId="{FCD6545A-A212-4777-84AC-F8B3810E9005}" type="presParOf" srcId="{D7D62FCF-3727-44ED-B5AF-B0E7F82CEA3C}" destId="{DD32C9D2-2DAB-416D-9D50-4194CFBDAFD0}" srcOrd="45" destOrd="0" presId="urn:microsoft.com/office/officeart/2008/layout/CircleAccentTimeline"/>
    <dgm:cxn modelId="{EB8647FB-827F-4D3B-B6C5-A9623089C9DD}" type="presParOf" srcId="{D7D62FCF-3727-44ED-B5AF-B0E7F82CEA3C}" destId="{2684E5EA-105E-469A-9839-8E8BDBD2F746}" srcOrd="46" destOrd="0" presId="urn:microsoft.com/office/officeart/2008/layout/CircleAccent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 loCatId="hierarchy" qsTypeId="urn:microsoft.com/office/officeart/2005/8/quickstyle/simple1" qsCatId="simple" csTypeId="urn:microsoft.com/office/officeart/2005/8/colors/accent1_2" csCatId="accent1" phldr="0"/>
      <dgm:spPr/>
      <dgm:t>
        <a:bodyPr/>
        <a:p>
          <a:endParaRPr lang="zh-CN" altLang="en-US"/>
        </a:p>
      </dgm:t>
    </dgm:pt>
    <dgm:pt modelId="{42D42628-864C-41D6-833F-2DBB342F4DB0}">
      <dgm:prSet phldrT="[文本]" phldr="0" custT="0"/>
      <dgm:spPr/>
      <dgm:t>
        <a:bodyPr vert="horz" wrap="square"/>
        <a:p>
          <a:pPr>
            <a:lnSpc>
              <a:spcPct val="100000"/>
            </a:lnSpc>
            <a:spcBef>
              <a:spcPct val="0"/>
            </a:spcBef>
            <a:spcAft>
              <a:spcPct val="35000"/>
            </a:spcAft>
          </a:pPr>
          <a:r>
            <a:rPr lang="zh-CN" altLang="en-US"/>
            <a:t>饮品</a:t>
          </a:r>
          <a:r>
            <a:rPr lang="zh-CN" altLang="en-US"/>
            <a:t/>
          </a:r>
          <a:endParaRPr lang="zh-CN" altLang="en-US"/>
        </a:p>
      </dgm:t>
    </dgm:pt>
    <dgm:pt modelId="{C7195306-E1B1-4ECE-8382-424ACA226556}" cxnId="{2A671D20-9996-4402-8B8C-89B9FFBD0216}" type="parTrans">
      <dgm:prSet/>
      <dgm:spPr/>
      <dgm:t>
        <a:bodyPr/>
        <a:p>
          <a:endParaRPr lang="zh-CN" altLang="en-US"/>
        </a:p>
      </dgm:t>
    </dgm:pt>
    <dgm:pt modelId="{33D8AA3E-DAD3-412E-80E1-09AFD3B5EAF9}" cxnId="{2A671D20-9996-4402-8B8C-89B9FFBD0216}" type="sibTrans">
      <dgm:prSet/>
      <dgm:spPr/>
      <dgm:t>
        <a:bodyPr/>
        <a:p>
          <a:endParaRPr lang="zh-CN" altLang="en-US"/>
        </a:p>
      </dgm:t>
    </dgm:pt>
    <dgm:pt modelId="{1FC1C8C3-63CB-4E55-BD49-AA552B8440D8}">
      <dgm:prSet phldrT="[文本]" phldr="0" custT="0"/>
      <dgm:spPr/>
      <dgm:t>
        <a:bodyPr vert="horz" wrap="square"/>
        <a:p>
          <a:pPr>
            <a:lnSpc>
              <a:spcPct val="100000"/>
            </a:lnSpc>
            <a:spcBef>
              <a:spcPct val="0"/>
            </a:spcBef>
            <a:spcAft>
              <a:spcPct val="35000"/>
            </a:spcAft>
          </a:pPr>
          <a:r>
            <a:rPr lang="zh-CN" altLang="en-US"/>
            <a:t>牛奶类</a:t>
          </a:r>
          <a:r>
            <a:rPr lang="zh-CN" altLang="en-US"/>
            <a:t/>
          </a:r>
          <a:endParaRPr lang="zh-CN" altLang="en-US"/>
        </a:p>
      </dgm:t>
    </dgm:pt>
    <dgm:pt modelId="{B025E324-1C01-4543-8D06-F931E0E78FF4}" cxnId="{A987F565-81F3-4797-9407-49CB9CE238F7}" type="parTrans">
      <dgm:prSet/>
      <dgm:spPr/>
      <dgm:t>
        <a:bodyPr/>
        <a:p>
          <a:endParaRPr lang="zh-CN" altLang="en-US"/>
        </a:p>
      </dgm:t>
    </dgm:pt>
    <dgm:pt modelId="{588AC07E-4185-4602-8798-37B6E219CC88}" cxnId="{A987F565-81F3-4797-9407-49CB9CE238F7}" type="sibTrans">
      <dgm:prSet/>
      <dgm:spPr/>
      <dgm:t>
        <a:bodyPr/>
        <a:p>
          <a:endParaRPr lang="zh-CN" altLang="en-US"/>
        </a:p>
      </dgm:t>
    </dgm:pt>
    <dgm:pt modelId="{A05D3806-5723-4FF6-989A-CFBBE505DD4B}">
      <dgm:prSet phldrT="[文本]" phldr="0" custT="0"/>
      <dgm:spPr/>
      <dgm:t>
        <a:bodyPr vert="horz" wrap="square"/>
        <a:p>
          <a:pPr>
            <a:lnSpc>
              <a:spcPct val="100000"/>
            </a:lnSpc>
            <a:spcBef>
              <a:spcPct val="0"/>
            </a:spcBef>
            <a:spcAft>
              <a:spcPct val="35000"/>
            </a:spcAft>
          </a:pPr>
          <a:r>
            <a:rPr lang="zh-CN" altLang="en-US"/>
            <a:t>酒类</a:t>
          </a:r>
          <a:r>
            <a:rPr lang="zh-CN" altLang="en-US"/>
            <a:t/>
          </a:r>
          <a:endParaRPr lang="zh-CN" altLang="en-US"/>
        </a:p>
      </dgm:t>
    </dgm:pt>
    <dgm:pt modelId="{3B533E93-AA45-4AC9-9CB7-4EF287AB96B6}" cxnId="{99722FB9-97DA-420B-BDB4-7E5E29554863}" type="parTrans">
      <dgm:prSet/>
      <dgm:spPr/>
      <dgm:t>
        <a:bodyPr/>
        <a:p>
          <a:endParaRPr lang="zh-CN" altLang="en-US"/>
        </a:p>
      </dgm:t>
    </dgm:pt>
    <dgm:pt modelId="{C1E7C596-43DD-4C48-95F5-50523BA11C29}" cxnId="{99722FB9-97DA-420B-BDB4-7E5E29554863}" type="sibTrans">
      <dgm:prSet/>
      <dgm:spPr/>
      <dgm:t>
        <a:bodyPr/>
        <a:p>
          <a:endParaRPr lang="zh-CN" altLang="en-US"/>
        </a:p>
      </dgm:t>
    </dgm:pt>
    <dgm:pt modelId="{C091AFFF-30DB-4DBF-B7B5-BF0D1182C887}">
      <dgm:prSet phldr="0" custT="0"/>
      <dgm:spPr/>
      <dgm:t>
        <a:bodyPr vert="horz" wrap="square"/>
        <a:p>
          <a:pPr>
            <a:lnSpc>
              <a:spcPct val="100000"/>
            </a:lnSpc>
            <a:spcBef>
              <a:spcPct val="0"/>
            </a:spcBef>
            <a:spcAft>
              <a:spcPct val="35000"/>
            </a:spcAft>
          </a:pPr>
          <a:r>
            <a:rPr lang="zh-CN"/>
            <a:t>。。。</a:t>
          </a:r>
          <a:r>
            <a:rPr lang="zh-CN"/>
            <a:t/>
          </a:r>
          <a:endParaRPr lang="zh-CN"/>
        </a:p>
      </dgm:t>
    </dgm:pt>
    <dgm:pt modelId="{88534544-80B2-452B-BD80-324E349304A3}" cxnId="{87456C66-058C-407A-855C-5CC1276E734B}" type="parTrans">
      <dgm:prSet/>
      <dgm:spPr/>
    </dgm:pt>
    <dgm:pt modelId="{19C23804-C4A6-4FEE-A731-0B14F064913E}" cxnId="{87456C66-058C-407A-855C-5CC1276E734B}" type="sibTrans">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3"/>
      <dgm:spPr/>
    </dgm:pt>
    <dgm:pt modelId="{C9EEDAB6-9D89-4307-9A78-74562B5413C5}" type="pres">
      <dgm:prSet presAssocID="{A05D3806-5723-4FF6-989A-CFBBE505DD4B}" presName="text2" presStyleLbl="fgAcc2" presStyleIdx="1" presStyleCnt="3">
        <dgm:presLayoutVars>
          <dgm:chPref val="3"/>
        </dgm:presLayoutVars>
      </dgm:prSet>
      <dgm:spPr/>
    </dgm:pt>
    <dgm:pt modelId="{2D93EB03-7AEA-4FDD-B804-687235FEF6BB}" type="pres">
      <dgm:prSet presAssocID="{A05D3806-5723-4FF6-989A-CFBBE505DD4B}" presName="hierChild3" presStyleCnt="0"/>
      <dgm:spPr/>
    </dgm:pt>
    <dgm:pt modelId="{0628F1B9-D3E4-4E44-91FC-178941D37E91}" type="pres">
      <dgm:prSet presAssocID="{88534544-80B2-452B-BD80-324E349304A3}" presName="Name10" presStyleLbl="parChTrans1D2" presStyleIdx="2" presStyleCnt="3"/>
      <dgm:spPr/>
    </dgm:pt>
    <dgm:pt modelId="{AEF5724A-0EED-4054-8FF7-D7630494BCF9}" type="pres">
      <dgm:prSet presAssocID="{C091AFFF-30DB-4DBF-B7B5-BF0D1182C887}" presName="hierRoot2" presStyleCnt="0"/>
      <dgm:spPr/>
    </dgm:pt>
    <dgm:pt modelId="{19234553-46C8-4356-BA6F-FD9ED3C05E53}" type="pres">
      <dgm:prSet presAssocID="{C091AFFF-30DB-4DBF-B7B5-BF0D1182C887}" presName="composite2" presStyleCnt="0"/>
      <dgm:spPr/>
    </dgm:pt>
    <dgm:pt modelId="{112D13AA-C573-4B0A-9384-CD011984357D}" type="pres">
      <dgm:prSet presAssocID="{C091AFFF-30DB-4DBF-B7B5-BF0D1182C887}" presName="background2" presStyleLbl="node2" presStyleIdx="2" presStyleCnt="3"/>
      <dgm:spPr/>
    </dgm:pt>
    <dgm:pt modelId="{5D2F165D-96BF-43E1-9C7B-901D34F0CEB8}" type="pres">
      <dgm:prSet presAssocID="{C091AFFF-30DB-4DBF-B7B5-BF0D1182C887}" presName="text2" presStyleLbl="fgAcc2" presStyleIdx="2" presStyleCnt="3">
        <dgm:presLayoutVars>
          <dgm:chPref val="3"/>
        </dgm:presLayoutVars>
      </dgm:prSet>
      <dgm:spPr/>
    </dgm:pt>
    <dgm:pt modelId="{6C838FE6-B9DD-4C90-B11C-BB49C24EF16D}" type="pres">
      <dgm:prSet presAssocID="{C091AFFF-30DB-4DBF-B7B5-BF0D1182C887}" presName="hierChild3" presStyleCnt="0"/>
      <dgm:spPr/>
    </dgm:pt>
  </dgm:ptLst>
  <dgm:cxnLst>
    <dgm:cxn modelId="{2A671D20-9996-4402-8B8C-89B9FFBD0216}" srcId="{CD2C63A4-9D5D-47CE-8D74-13AD5720E5D9}" destId="{42D42628-864C-41D6-833F-2DBB342F4DB0}" srcOrd="0" destOrd="0" parTransId="{C7195306-E1B1-4ECE-8382-424ACA226556}" sibTransId="{33D8AA3E-DAD3-412E-80E1-09AFD3B5EAF9}"/>
    <dgm:cxn modelId="{A987F565-81F3-4797-9407-49CB9CE238F7}" srcId="{42D42628-864C-41D6-833F-2DBB342F4DB0}" destId="{1FC1C8C3-63CB-4E55-BD49-AA552B8440D8}" srcOrd="0" destOrd="0" parTransId="{B025E324-1C01-4543-8D06-F931E0E78FF4}" sibTransId="{588AC07E-4185-4602-8798-37B6E219CC88}"/>
    <dgm:cxn modelId="{99722FB9-97DA-420B-BDB4-7E5E29554863}" srcId="{42D42628-864C-41D6-833F-2DBB342F4DB0}" destId="{A05D3806-5723-4FF6-989A-CFBBE505DD4B}" srcOrd="1" destOrd="0" parTransId="{3B533E93-AA45-4AC9-9CB7-4EF287AB96B6}" sibTransId="{C1E7C596-43DD-4C48-95F5-50523BA11C29}"/>
    <dgm:cxn modelId="{87456C66-058C-407A-855C-5CC1276E734B}" srcId="{42D42628-864C-41D6-833F-2DBB342F4DB0}" destId="{C091AFFF-30DB-4DBF-B7B5-BF0D1182C887}" srcOrd="2" destOrd="0" parTransId="{88534544-80B2-452B-BD80-324E349304A3}" sibTransId="{19C23804-C4A6-4FEE-A731-0B14F064913E}"/>
    <dgm:cxn modelId="{F4723308-A652-4A86-8E7C-F05C49F2374E}" type="presOf" srcId="{CD2C63A4-9D5D-47CE-8D74-13AD5720E5D9}" destId="{32C577E3-B2E7-4F50-83DE-6F01CC88C9C5}" srcOrd="0" destOrd="0" presId="urn:microsoft.com/office/officeart/2005/8/layout/hierarchy1"/>
    <dgm:cxn modelId="{2E1D33E4-C8E3-44ED-A946-7F7C3D368BBF}" type="presParOf" srcId="{32C577E3-B2E7-4F50-83DE-6F01CC88C9C5}" destId="{127C500C-4887-40E4-B187-5B52545DCD7D}" srcOrd="0" destOrd="0" presId="urn:microsoft.com/office/officeart/2005/8/layout/hierarchy1"/>
    <dgm:cxn modelId="{312D93D3-1410-400A-AC56-4B3ADB8B00B2}" type="presParOf" srcId="{127C500C-4887-40E4-B187-5B52545DCD7D}" destId="{365B431B-456E-4B1C-A19C-568423617177}" srcOrd="0" destOrd="0" presId="urn:microsoft.com/office/officeart/2005/8/layout/hierarchy1"/>
    <dgm:cxn modelId="{59BAE728-5519-4458-823A-C6AC0D6639E6}" type="presParOf" srcId="{365B431B-456E-4B1C-A19C-568423617177}" destId="{5CB9CF2E-F8C1-427A-832C-73E3C9485AF5}" srcOrd="0" destOrd="0" presId="urn:microsoft.com/office/officeart/2005/8/layout/hierarchy1"/>
    <dgm:cxn modelId="{D7F23EBD-20AB-426C-BDDB-1B3C3D326E19}" type="presParOf" srcId="{365B431B-456E-4B1C-A19C-568423617177}" destId="{9EA914DE-A312-4852-926F-356E365C8677}" srcOrd="1" destOrd="0" presId="urn:microsoft.com/office/officeart/2005/8/layout/hierarchy1"/>
    <dgm:cxn modelId="{73D0E515-D925-47A3-A2ED-D23D9A40059F}" type="presOf" srcId="{42D42628-864C-41D6-833F-2DBB342F4DB0}" destId="{9EA914DE-A312-4852-926F-356E365C8677}" srcOrd="0" destOrd="0" presId="urn:microsoft.com/office/officeart/2005/8/layout/hierarchy1"/>
    <dgm:cxn modelId="{37AB580F-C738-4BFE-B441-4BC92FFFEAFA}" type="presParOf" srcId="{127C500C-4887-40E4-B187-5B52545DCD7D}" destId="{7996B813-D5A1-416C-BFD3-D8CB23FE7818}" srcOrd="1" destOrd="0" presId="urn:microsoft.com/office/officeart/2005/8/layout/hierarchy1"/>
    <dgm:cxn modelId="{04421975-7EBF-471F-8083-3F0E78287ECB}" type="presParOf" srcId="{7996B813-D5A1-416C-BFD3-D8CB23FE7818}" destId="{09E7BBA0-5F8D-4D96-A214-A0567596BDAF}" srcOrd="0" destOrd="1" presId="urn:microsoft.com/office/officeart/2005/8/layout/hierarchy1"/>
    <dgm:cxn modelId="{C99DDAE2-E81F-4418-848A-592794BB3CB5}" type="presOf" srcId="{B025E324-1C01-4543-8D06-F931E0E78FF4}" destId="{09E7BBA0-5F8D-4D96-A214-A0567596BDAF}" srcOrd="0" destOrd="0" presId="urn:microsoft.com/office/officeart/2005/8/layout/hierarchy1"/>
    <dgm:cxn modelId="{F74263B0-D11F-48A3-A8E0-1E7E6762FE60}" type="presParOf" srcId="{7996B813-D5A1-416C-BFD3-D8CB23FE7818}" destId="{8D56CC28-91EB-4D35-B97C-A0CE4C54B480}" srcOrd="1" destOrd="1" presId="urn:microsoft.com/office/officeart/2005/8/layout/hierarchy1"/>
    <dgm:cxn modelId="{42517C3F-1E78-4348-A639-8E31413A03FC}" type="presParOf" srcId="{8D56CC28-91EB-4D35-B97C-A0CE4C54B480}" destId="{1A27D8D0-0CEA-4DF6-B14F-FEB4FC25CED3}" srcOrd="0" destOrd="1" presId="urn:microsoft.com/office/officeart/2005/8/layout/hierarchy1"/>
    <dgm:cxn modelId="{B9A44231-FAE1-4363-B6CC-66D9BF7F911D}" type="presParOf" srcId="{1A27D8D0-0CEA-4DF6-B14F-FEB4FC25CED3}" destId="{A34195EE-C43D-4F9B-A621-CBE3CC21780D}" srcOrd="0" destOrd="0" presId="urn:microsoft.com/office/officeart/2005/8/layout/hierarchy1"/>
    <dgm:cxn modelId="{BF7B4F4F-242E-45A5-9658-3D47FD5EC6E9}" type="presParOf" srcId="{1A27D8D0-0CEA-4DF6-B14F-FEB4FC25CED3}" destId="{0EA44707-A464-4EC8-A803-F76ACC6D424E}" srcOrd="1" destOrd="0" presId="urn:microsoft.com/office/officeart/2005/8/layout/hierarchy1"/>
    <dgm:cxn modelId="{0C816600-D9C6-4515-B40E-516D52F64356}" type="presOf" srcId="{1FC1C8C3-63CB-4E55-BD49-AA552B8440D8}" destId="{0EA44707-A464-4EC8-A803-F76ACC6D424E}" srcOrd="0" destOrd="0" presId="urn:microsoft.com/office/officeart/2005/8/layout/hierarchy1"/>
    <dgm:cxn modelId="{E0E349BC-D5B2-4B87-8B15-90D25FCB119D}" type="presParOf" srcId="{8D56CC28-91EB-4D35-B97C-A0CE4C54B480}" destId="{6B6A2946-5A7E-4FF4-AF36-E3D5F63CFE3D}" srcOrd="1" destOrd="1" presId="urn:microsoft.com/office/officeart/2005/8/layout/hierarchy1"/>
    <dgm:cxn modelId="{03AB1098-92AA-4643-82B7-DCCAD060B1F6}" type="presParOf" srcId="{7996B813-D5A1-416C-BFD3-D8CB23FE7818}" destId="{558A19F4-A64F-40E5-82A0-E8FA6D0D2F35}" srcOrd="2" destOrd="1" presId="urn:microsoft.com/office/officeart/2005/8/layout/hierarchy1"/>
    <dgm:cxn modelId="{10F9B596-6307-4944-B036-8199F7BB6DB6}" type="presOf" srcId="{3B533E93-AA45-4AC9-9CB7-4EF287AB96B6}" destId="{558A19F4-A64F-40E5-82A0-E8FA6D0D2F35}" srcOrd="0" destOrd="0" presId="urn:microsoft.com/office/officeart/2005/8/layout/hierarchy1"/>
    <dgm:cxn modelId="{9F1796DE-9C4D-4DDE-8026-302AC5812403}" type="presParOf" srcId="{7996B813-D5A1-416C-BFD3-D8CB23FE7818}" destId="{0E934F16-8941-405B-8601-29FC10B8D7A0}" srcOrd="3" destOrd="1" presId="urn:microsoft.com/office/officeart/2005/8/layout/hierarchy1"/>
    <dgm:cxn modelId="{B90ED66D-C6F7-454B-9A29-0376E3BC8B66}" type="presParOf" srcId="{0E934F16-8941-405B-8601-29FC10B8D7A0}" destId="{940CC847-5B2B-4831-A167-B9F242FC0F5A}" srcOrd="0" destOrd="3" presId="urn:microsoft.com/office/officeart/2005/8/layout/hierarchy1"/>
    <dgm:cxn modelId="{7AA4D3EC-8279-42E1-A3CA-78151AC24360}" type="presParOf" srcId="{940CC847-5B2B-4831-A167-B9F242FC0F5A}" destId="{9BFD9D87-8C19-4DBE-8296-0309769DBFD0}" srcOrd="0" destOrd="0" presId="urn:microsoft.com/office/officeart/2005/8/layout/hierarchy1"/>
    <dgm:cxn modelId="{28974B1E-0221-4DB3-B169-D0624FBD2676}" type="presParOf" srcId="{940CC847-5B2B-4831-A167-B9F242FC0F5A}" destId="{C9EEDAB6-9D89-4307-9A78-74562B5413C5}" srcOrd="1" destOrd="0" presId="urn:microsoft.com/office/officeart/2005/8/layout/hierarchy1"/>
    <dgm:cxn modelId="{8392FBAD-55E0-47BF-B875-3A4484B02AB2}" type="presOf" srcId="{A05D3806-5723-4FF6-989A-CFBBE505DD4B}" destId="{C9EEDAB6-9D89-4307-9A78-74562B5413C5}" srcOrd="0" destOrd="0" presId="urn:microsoft.com/office/officeart/2005/8/layout/hierarchy1"/>
    <dgm:cxn modelId="{A62DDAF0-D13E-471C-BC0F-DC261AE6EE37}" type="presParOf" srcId="{0E934F16-8941-405B-8601-29FC10B8D7A0}" destId="{2D93EB03-7AEA-4FDD-B804-687235FEF6BB}" srcOrd="1" destOrd="3" presId="urn:microsoft.com/office/officeart/2005/8/layout/hierarchy1"/>
    <dgm:cxn modelId="{C600A60A-8205-4A96-8A53-B2C33C636F18}" type="presParOf" srcId="{7996B813-D5A1-416C-BFD3-D8CB23FE7818}" destId="{0628F1B9-D3E4-4E44-91FC-178941D37E91}" srcOrd="4" destOrd="1" presId="urn:microsoft.com/office/officeart/2005/8/layout/hierarchy1"/>
    <dgm:cxn modelId="{5060FF14-B2EF-49E0-8AFC-38DCBFCCAE35}" type="presOf" srcId="{88534544-80B2-452B-BD80-324E349304A3}" destId="{0628F1B9-D3E4-4E44-91FC-178941D37E91}" srcOrd="0" destOrd="0" presId="urn:microsoft.com/office/officeart/2005/8/layout/hierarchy1"/>
    <dgm:cxn modelId="{401A3ECE-AF1F-4778-A1C6-B4D63B4344E7}" type="presParOf" srcId="{7996B813-D5A1-416C-BFD3-D8CB23FE7818}" destId="{AEF5724A-0EED-4054-8FF7-D7630494BCF9}" srcOrd="5" destOrd="1" presId="urn:microsoft.com/office/officeart/2005/8/layout/hierarchy1"/>
    <dgm:cxn modelId="{33C2BE91-88C4-4C47-9CF4-196CB7BDEE23}" type="presParOf" srcId="{AEF5724A-0EED-4054-8FF7-D7630494BCF9}" destId="{19234553-46C8-4356-BA6F-FD9ED3C05E53}" srcOrd="0" destOrd="5" presId="urn:microsoft.com/office/officeart/2005/8/layout/hierarchy1"/>
    <dgm:cxn modelId="{0DA4A15D-DC72-4535-84EE-966755540AE6}" type="presParOf" srcId="{19234553-46C8-4356-BA6F-FD9ED3C05E53}" destId="{112D13AA-C573-4B0A-9384-CD011984357D}" srcOrd="0" destOrd="0" presId="urn:microsoft.com/office/officeart/2005/8/layout/hierarchy1"/>
    <dgm:cxn modelId="{A8CA66AB-67BF-4A27-881D-4DBB4BE9091A}" type="presParOf" srcId="{19234553-46C8-4356-BA6F-FD9ED3C05E53}" destId="{5D2F165D-96BF-43E1-9C7B-901D34F0CEB8}" srcOrd="1" destOrd="0" presId="urn:microsoft.com/office/officeart/2005/8/layout/hierarchy1"/>
    <dgm:cxn modelId="{A820243A-4362-4BB7-990D-CE941D2713B5}" type="presOf" srcId="{C091AFFF-30DB-4DBF-B7B5-BF0D1182C887}" destId="{5D2F165D-96BF-43E1-9C7B-901D34F0CEB8}" srcOrd="0" destOrd="0" presId="urn:microsoft.com/office/officeart/2005/8/layout/hierarchy1"/>
    <dgm:cxn modelId="{0C50F5F2-0876-49B7-8ADC-72E43335D5D5}" type="presParOf" srcId="{AEF5724A-0EED-4054-8FF7-D7630494BCF9}" destId="{6C838FE6-B9DD-4C90-B11C-BB49C24EF16D}" srcOrd="1" destOrd="5"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 loCatId="hierarchy" qsTypeId="urn:microsoft.com/office/officeart/2005/8/quickstyle/simple1" qsCatId="simple" csTypeId="urn:microsoft.com/office/officeart/2005/8/colors/accent1_2" csCatId="accent1" phldr="0"/>
      <dgm:spPr/>
      <dgm:t>
        <a:bodyPr/>
        <a:p>
          <a:endParaRPr lang="zh-CN" altLang="en-US"/>
        </a:p>
      </dgm:t>
    </dgm:pt>
    <dgm:pt modelId="{42D42628-864C-41D6-833F-2DBB342F4DB0}">
      <dgm:prSet phldrT="[文本]" phldr="0" custT="0"/>
      <dgm:spPr/>
      <dgm:t>
        <a:bodyPr vert="horz" wrap="square"/>
        <a:p>
          <a:pPr>
            <a:lnSpc>
              <a:spcPct val="100000"/>
            </a:lnSpc>
            <a:spcBef>
              <a:spcPct val="0"/>
            </a:spcBef>
            <a:spcAft>
              <a:spcPct val="35000"/>
            </a:spcAft>
          </a:pPr>
          <a:r>
            <a:rPr lang="zh-CN" altLang="en-US"/>
            <a:t>果蔬</a:t>
          </a:r>
          <a:r>
            <a:rPr lang="zh-CN" altLang="en-US"/>
            <a:t/>
          </a:r>
          <a:endParaRPr lang="zh-CN" altLang="en-US"/>
        </a:p>
      </dgm:t>
    </dgm:pt>
    <dgm:pt modelId="{C7195306-E1B1-4ECE-8382-424ACA226556}" cxnId="{504EFB0A-9B50-4B87-8C5B-D9A47B538000}" type="parTrans">
      <dgm:prSet/>
      <dgm:spPr/>
      <dgm:t>
        <a:bodyPr/>
        <a:p>
          <a:endParaRPr lang="zh-CN" altLang="en-US"/>
        </a:p>
      </dgm:t>
    </dgm:pt>
    <dgm:pt modelId="{33D8AA3E-DAD3-412E-80E1-09AFD3B5EAF9}" cxnId="{504EFB0A-9B50-4B87-8C5B-D9A47B538000}" type="sibTrans">
      <dgm:prSet/>
      <dgm:spPr/>
      <dgm:t>
        <a:bodyPr/>
        <a:p>
          <a:endParaRPr lang="zh-CN" altLang="en-US"/>
        </a:p>
      </dgm:t>
    </dgm:pt>
    <dgm:pt modelId="{1FC1C8C3-63CB-4E55-BD49-AA552B8440D8}">
      <dgm:prSet phldrT="[文本]" phldr="0" custT="0"/>
      <dgm:spPr/>
      <dgm:t>
        <a:bodyPr vert="horz" wrap="square"/>
        <a:p>
          <a:pPr>
            <a:lnSpc>
              <a:spcPct val="100000"/>
            </a:lnSpc>
            <a:spcBef>
              <a:spcPct val="0"/>
            </a:spcBef>
            <a:spcAft>
              <a:spcPct val="35000"/>
            </a:spcAft>
          </a:pPr>
          <a:r>
            <a:rPr lang="zh-CN" altLang="en-US"/>
            <a:t>水果类</a:t>
          </a:r>
          <a:r>
            <a:rPr lang="zh-CN" altLang="en-US"/>
            <a:t/>
          </a:r>
          <a:endParaRPr lang="zh-CN" altLang="en-US"/>
        </a:p>
      </dgm:t>
    </dgm:pt>
    <dgm:pt modelId="{B025E324-1C01-4543-8D06-F931E0E78FF4}" cxnId="{64150776-9C68-47FB-BBAC-DA6F6CC87756}" type="parTrans">
      <dgm:prSet/>
      <dgm:spPr/>
      <dgm:t>
        <a:bodyPr/>
        <a:p>
          <a:endParaRPr lang="zh-CN" altLang="en-US"/>
        </a:p>
      </dgm:t>
    </dgm:pt>
    <dgm:pt modelId="{588AC07E-4185-4602-8798-37B6E219CC88}" cxnId="{64150776-9C68-47FB-BBAC-DA6F6CC87756}" type="sibTrans">
      <dgm:prSet/>
      <dgm:spPr/>
      <dgm:t>
        <a:bodyPr/>
        <a:p>
          <a:endParaRPr lang="zh-CN" altLang="en-US"/>
        </a:p>
      </dgm:t>
    </dgm:pt>
    <dgm:pt modelId="{A05D3806-5723-4FF6-989A-CFBBE505DD4B}">
      <dgm:prSet phldrT="[文本]" phldr="0" custT="0"/>
      <dgm:spPr/>
      <dgm:t>
        <a:bodyPr vert="horz" wrap="square"/>
        <a:p>
          <a:pPr>
            <a:lnSpc>
              <a:spcPct val="100000"/>
            </a:lnSpc>
            <a:spcBef>
              <a:spcPct val="0"/>
            </a:spcBef>
            <a:spcAft>
              <a:spcPct val="35000"/>
            </a:spcAft>
          </a:pPr>
          <a:r>
            <a:rPr lang="zh-CN" altLang="en-US"/>
            <a:t>蔬菜类</a:t>
          </a:r>
          <a:r>
            <a:rPr lang="zh-CN" altLang="en-US"/>
            <a:t/>
          </a:r>
          <a:endParaRPr lang="zh-CN" altLang="en-US"/>
        </a:p>
      </dgm:t>
    </dgm:pt>
    <dgm:pt modelId="{3B533E93-AA45-4AC9-9CB7-4EF287AB96B6}" cxnId="{AF82E3F3-971A-4093-90E2-198BCF4BC223}" type="parTrans">
      <dgm:prSet/>
      <dgm:spPr/>
      <dgm:t>
        <a:bodyPr/>
        <a:p>
          <a:endParaRPr lang="zh-CN" altLang="en-US"/>
        </a:p>
      </dgm:t>
    </dgm:pt>
    <dgm:pt modelId="{C1E7C596-43DD-4C48-95F5-50523BA11C29}" cxnId="{AF82E3F3-971A-4093-90E2-198BCF4BC223}" type="sibTrans">
      <dgm:prSet/>
      <dgm:spPr/>
      <dgm:t>
        <a:bodyPr/>
        <a:p>
          <a:endParaRPr lang="zh-CN" altLang="en-US"/>
        </a:p>
      </dgm:t>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2"/>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2"/>
      <dgm:spPr/>
    </dgm:pt>
    <dgm:pt modelId="{0EA44707-A464-4EC8-A803-F76ACC6D424E}" type="pres">
      <dgm:prSet presAssocID="{1FC1C8C3-63CB-4E55-BD49-AA552B8440D8}" presName="text2" presStyleLbl="fgAcc2" presStyleIdx="0" presStyleCnt="2">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2"/>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2"/>
      <dgm:spPr/>
    </dgm:pt>
    <dgm:pt modelId="{C9EEDAB6-9D89-4307-9A78-74562B5413C5}" type="pres">
      <dgm:prSet presAssocID="{A05D3806-5723-4FF6-989A-CFBBE505DD4B}" presName="text2" presStyleLbl="fgAcc2" presStyleIdx="1" presStyleCnt="2">
        <dgm:presLayoutVars>
          <dgm:chPref val="3"/>
        </dgm:presLayoutVars>
      </dgm:prSet>
      <dgm:spPr/>
    </dgm:pt>
    <dgm:pt modelId="{2D93EB03-7AEA-4FDD-B804-687235FEF6BB}" type="pres">
      <dgm:prSet presAssocID="{A05D3806-5723-4FF6-989A-CFBBE505DD4B}" presName="hierChild3" presStyleCnt="0"/>
      <dgm:spPr/>
    </dgm:pt>
  </dgm:ptLst>
  <dgm:cxnLst>
    <dgm:cxn modelId="{504EFB0A-9B50-4B87-8C5B-D9A47B538000}" srcId="{CD2C63A4-9D5D-47CE-8D74-13AD5720E5D9}" destId="{42D42628-864C-41D6-833F-2DBB342F4DB0}" srcOrd="0" destOrd="0" parTransId="{C7195306-E1B1-4ECE-8382-424ACA226556}" sibTransId="{33D8AA3E-DAD3-412E-80E1-09AFD3B5EAF9}"/>
    <dgm:cxn modelId="{64150776-9C68-47FB-BBAC-DA6F6CC87756}" srcId="{42D42628-864C-41D6-833F-2DBB342F4DB0}" destId="{1FC1C8C3-63CB-4E55-BD49-AA552B8440D8}" srcOrd="0" destOrd="0" parTransId="{B025E324-1C01-4543-8D06-F931E0E78FF4}" sibTransId="{588AC07E-4185-4602-8798-37B6E219CC88}"/>
    <dgm:cxn modelId="{AF82E3F3-971A-4093-90E2-198BCF4BC223}" srcId="{42D42628-864C-41D6-833F-2DBB342F4DB0}" destId="{A05D3806-5723-4FF6-989A-CFBBE505DD4B}" srcOrd="1" destOrd="0" parTransId="{3B533E93-AA45-4AC9-9CB7-4EF287AB96B6}" sibTransId="{C1E7C596-43DD-4C48-95F5-50523BA11C29}"/>
    <dgm:cxn modelId="{2C31DFAB-B929-4EB2-B129-4955979C79B1}" type="presOf" srcId="{CD2C63A4-9D5D-47CE-8D74-13AD5720E5D9}" destId="{32C577E3-B2E7-4F50-83DE-6F01CC88C9C5}" srcOrd="0" destOrd="0" presId="urn:microsoft.com/office/officeart/2005/8/layout/hierarchy1"/>
    <dgm:cxn modelId="{700802BF-AD55-4BF2-9A2A-2CC6AD0EC370}" type="presParOf" srcId="{32C577E3-B2E7-4F50-83DE-6F01CC88C9C5}" destId="{127C500C-4887-40E4-B187-5B52545DCD7D}" srcOrd="0" destOrd="0" presId="urn:microsoft.com/office/officeart/2005/8/layout/hierarchy1"/>
    <dgm:cxn modelId="{4FD8516F-0D59-4F34-A5A6-B716A99F8ED9}" type="presParOf" srcId="{127C500C-4887-40E4-B187-5B52545DCD7D}" destId="{365B431B-456E-4B1C-A19C-568423617177}" srcOrd="0" destOrd="0" presId="urn:microsoft.com/office/officeart/2005/8/layout/hierarchy1"/>
    <dgm:cxn modelId="{E4EA16E4-29B1-4629-9D5B-441BDAB3CD8D}" type="presParOf" srcId="{365B431B-456E-4B1C-A19C-568423617177}" destId="{5CB9CF2E-F8C1-427A-832C-73E3C9485AF5}" srcOrd="0" destOrd="0" presId="urn:microsoft.com/office/officeart/2005/8/layout/hierarchy1"/>
    <dgm:cxn modelId="{C6AB08DD-1F32-4450-91F4-55CD5699F819}" type="presParOf" srcId="{365B431B-456E-4B1C-A19C-568423617177}" destId="{9EA914DE-A312-4852-926F-356E365C8677}" srcOrd="1" destOrd="0" presId="urn:microsoft.com/office/officeart/2005/8/layout/hierarchy1"/>
    <dgm:cxn modelId="{71C90C09-44A2-4141-959B-FF5E86A5C4AC}" type="presOf" srcId="{42D42628-864C-41D6-833F-2DBB342F4DB0}" destId="{9EA914DE-A312-4852-926F-356E365C8677}" srcOrd="0" destOrd="0" presId="urn:microsoft.com/office/officeart/2005/8/layout/hierarchy1"/>
    <dgm:cxn modelId="{A6FE76EC-5DC5-43DA-A7A5-32F6CA48DB56}" type="presParOf" srcId="{127C500C-4887-40E4-B187-5B52545DCD7D}" destId="{7996B813-D5A1-416C-BFD3-D8CB23FE7818}" srcOrd="1" destOrd="0" presId="urn:microsoft.com/office/officeart/2005/8/layout/hierarchy1"/>
    <dgm:cxn modelId="{B725E52D-A576-470D-8D91-015608BAABAF}" type="presParOf" srcId="{7996B813-D5A1-416C-BFD3-D8CB23FE7818}" destId="{09E7BBA0-5F8D-4D96-A214-A0567596BDAF}" srcOrd="0" destOrd="1" presId="urn:microsoft.com/office/officeart/2005/8/layout/hierarchy1"/>
    <dgm:cxn modelId="{630B1FFB-C948-449F-84F6-D209086F30D8}" type="presOf" srcId="{B025E324-1C01-4543-8D06-F931E0E78FF4}" destId="{09E7BBA0-5F8D-4D96-A214-A0567596BDAF}" srcOrd="0" destOrd="0" presId="urn:microsoft.com/office/officeart/2005/8/layout/hierarchy1"/>
    <dgm:cxn modelId="{EB15C3AA-E0B9-4657-86DE-388C5069E03E}" type="presParOf" srcId="{7996B813-D5A1-416C-BFD3-D8CB23FE7818}" destId="{8D56CC28-91EB-4D35-B97C-A0CE4C54B480}" srcOrd="1" destOrd="1" presId="urn:microsoft.com/office/officeart/2005/8/layout/hierarchy1"/>
    <dgm:cxn modelId="{D170549C-CDE3-44D2-99BF-8C6FA1E9230E}" type="presParOf" srcId="{8D56CC28-91EB-4D35-B97C-A0CE4C54B480}" destId="{1A27D8D0-0CEA-4DF6-B14F-FEB4FC25CED3}" srcOrd="0" destOrd="1" presId="urn:microsoft.com/office/officeart/2005/8/layout/hierarchy1"/>
    <dgm:cxn modelId="{121C48D9-FD86-4535-A218-882FA50E25FF}" type="presParOf" srcId="{1A27D8D0-0CEA-4DF6-B14F-FEB4FC25CED3}" destId="{A34195EE-C43D-4F9B-A621-CBE3CC21780D}" srcOrd="0" destOrd="0" presId="urn:microsoft.com/office/officeart/2005/8/layout/hierarchy1"/>
    <dgm:cxn modelId="{E9F72236-E08A-4648-92C2-802E68FF206A}" type="presParOf" srcId="{1A27D8D0-0CEA-4DF6-B14F-FEB4FC25CED3}" destId="{0EA44707-A464-4EC8-A803-F76ACC6D424E}" srcOrd="1" destOrd="0" presId="urn:microsoft.com/office/officeart/2005/8/layout/hierarchy1"/>
    <dgm:cxn modelId="{8E5AB0B7-3BC2-4631-A5AF-16E9C3C6B0EF}" type="presOf" srcId="{1FC1C8C3-63CB-4E55-BD49-AA552B8440D8}" destId="{0EA44707-A464-4EC8-A803-F76ACC6D424E}" srcOrd="0" destOrd="0" presId="urn:microsoft.com/office/officeart/2005/8/layout/hierarchy1"/>
    <dgm:cxn modelId="{5FC0E002-9C46-4EB0-A969-17201A024359}" type="presParOf" srcId="{8D56CC28-91EB-4D35-B97C-A0CE4C54B480}" destId="{6B6A2946-5A7E-4FF4-AF36-E3D5F63CFE3D}" srcOrd="1" destOrd="1" presId="urn:microsoft.com/office/officeart/2005/8/layout/hierarchy1"/>
    <dgm:cxn modelId="{DE45F394-957F-4660-87E9-1EC09E7A8AA0}" type="presParOf" srcId="{7996B813-D5A1-416C-BFD3-D8CB23FE7818}" destId="{558A19F4-A64F-40E5-82A0-E8FA6D0D2F35}" srcOrd="2" destOrd="1" presId="urn:microsoft.com/office/officeart/2005/8/layout/hierarchy1"/>
    <dgm:cxn modelId="{0F7D5BFE-94D2-4DE5-9EE4-5589DFE89AB9}" type="presOf" srcId="{3B533E93-AA45-4AC9-9CB7-4EF287AB96B6}" destId="{558A19F4-A64F-40E5-82A0-E8FA6D0D2F35}" srcOrd="0" destOrd="0" presId="urn:microsoft.com/office/officeart/2005/8/layout/hierarchy1"/>
    <dgm:cxn modelId="{7952A735-9C5D-40C0-93D7-47A3FBE9C9E3}" type="presParOf" srcId="{7996B813-D5A1-416C-BFD3-D8CB23FE7818}" destId="{0E934F16-8941-405B-8601-29FC10B8D7A0}" srcOrd="3" destOrd="1" presId="urn:microsoft.com/office/officeart/2005/8/layout/hierarchy1"/>
    <dgm:cxn modelId="{F7BDE8A6-69AE-4072-869A-0E7F32B2FB9C}" type="presParOf" srcId="{0E934F16-8941-405B-8601-29FC10B8D7A0}" destId="{940CC847-5B2B-4831-A167-B9F242FC0F5A}" srcOrd="0" destOrd="3" presId="urn:microsoft.com/office/officeart/2005/8/layout/hierarchy1"/>
    <dgm:cxn modelId="{43B8174D-CED6-4B26-A892-444F51A2C957}" type="presParOf" srcId="{940CC847-5B2B-4831-A167-B9F242FC0F5A}" destId="{9BFD9D87-8C19-4DBE-8296-0309769DBFD0}" srcOrd="0" destOrd="0" presId="urn:microsoft.com/office/officeart/2005/8/layout/hierarchy1"/>
    <dgm:cxn modelId="{EE0CD28F-88ED-46E1-88BB-9A5F27077D00}" type="presParOf" srcId="{940CC847-5B2B-4831-A167-B9F242FC0F5A}" destId="{C9EEDAB6-9D89-4307-9A78-74562B5413C5}" srcOrd="1" destOrd="0" presId="urn:microsoft.com/office/officeart/2005/8/layout/hierarchy1"/>
    <dgm:cxn modelId="{CA30FF55-F451-4640-BB97-89CA583D511B}" type="presOf" srcId="{A05D3806-5723-4FF6-989A-CFBBE505DD4B}" destId="{C9EEDAB6-9D89-4307-9A78-74562B5413C5}" srcOrd="0" destOrd="0" presId="urn:microsoft.com/office/officeart/2005/8/layout/hierarchy1"/>
    <dgm:cxn modelId="{3114603F-13C1-477A-8B6F-71AEA885EF33}" type="presParOf" srcId="{0E934F16-8941-405B-8601-29FC10B8D7A0}" destId="{2D93EB03-7AEA-4FDD-B804-687235FEF6BB}" srcOrd="1" destOrd="3"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38395" cy="4069080"/>
        <a:chOff x="0" y="0"/>
        <a:chExt cx="4938395" cy="4069080"/>
      </a:xfrm>
    </dsp:grpSpPr>
    <dsp:sp modelId="{09E7BBA0-5F8D-4D96-A214-A0567596BDAF}">
      <dsp:nvSpPr>
        <dsp:cNvPr id="5" name="任意多边形 4"/>
        <dsp:cNvSpPr/>
      </dsp:nvSpPr>
      <dsp:spPr bwMode="white">
        <a:xfrm>
          <a:off x="2051790" y="734316"/>
          <a:ext cx="706382" cy="336816"/>
        </a:xfrm>
        <a:custGeom>
          <a:avLst/>
          <a:gdLst/>
          <a:ahLst/>
          <a:cxnLst/>
          <a:pathLst>
            <a:path w="1112" h="530">
              <a:moveTo>
                <a:pt x="1112" y="0"/>
              </a:moveTo>
              <a:lnTo>
                <a:pt x="1112" y="429"/>
              </a:lnTo>
              <a:lnTo>
                <a:pt x="0" y="429"/>
              </a:lnTo>
              <a:lnTo>
                <a:pt x="0" y="530"/>
              </a:lnTo>
            </a:path>
          </a:pathLst>
        </a:custGeom>
      </dsp:spPr>
      <dsp:style>
        <a:lnRef idx="2">
          <a:schemeClr val="accent1">
            <a:shade val="60000"/>
          </a:schemeClr>
        </a:lnRef>
        <a:fillRef idx="0">
          <a:schemeClr val="accent1"/>
        </a:fillRef>
        <a:effectRef idx="0">
          <a:scrgbClr r="0" g="0" b="0"/>
        </a:effectRef>
        <a:fontRef idx="minor"/>
      </dsp:style>
      <dsp:txXfrm>
        <a:off x="2051790" y="734316"/>
        <a:ext cx="706382" cy="336816"/>
      </dsp:txXfrm>
    </dsp:sp>
    <dsp:sp modelId="{7AE2857D-5F88-40E3-94F7-FDA3B28620D7}">
      <dsp:nvSpPr>
        <dsp:cNvPr id="8" name="任意多边形 7"/>
        <dsp:cNvSpPr/>
      </dsp:nvSpPr>
      <dsp:spPr bwMode="white">
        <a:xfrm>
          <a:off x="2051790" y="1805126"/>
          <a:ext cx="0" cy="336816"/>
        </a:xfrm>
        <a:custGeom>
          <a:avLst/>
          <a:gdLst/>
          <a:ahLst/>
          <a:cxnLst/>
          <a:pathLst>
            <a:path h="530">
              <a:moveTo>
                <a:pt x="0" y="0"/>
              </a:moveTo>
              <a:lnTo>
                <a:pt x="0" y="530"/>
              </a:lnTo>
            </a:path>
          </a:pathLst>
        </a:custGeom>
      </dsp:spPr>
      <dsp:style>
        <a:lnRef idx="2">
          <a:schemeClr val="accent1">
            <a:shade val="80000"/>
          </a:schemeClr>
        </a:lnRef>
        <a:fillRef idx="0">
          <a:schemeClr val="accent1"/>
        </a:fillRef>
        <a:effectRef idx="0">
          <a:scrgbClr r="0" g="0" b="0"/>
        </a:effectRef>
        <a:fontRef idx="minor"/>
      </dsp:style>
      <dsp:txXfrm>
        <a:off x="2051790" y="1805126"/>
        <a:ext cx="0" cy="336816"/>
      </dsp:txXfrm>
    </dsp:sp>
    <dsp:sp modelId="{E6EF7BB9-C15D-4351-836E-E8C0F186D7D2}">
      <dsp:nvSpPr>
        <dsp:cNvPr id="20" name="任意多边形 19"/>
        <dsp:cNvSpPr/>
      </dsp:nvSpPr>
      <dsp:spPr bwMode="white">
        <a:xfrm>
          <a:off x="1345408" y="2875937"/>
          <a:ext cx="706382" cy="336816"/>
        </a:xfrm>
        <a:custGeom>
          <a:avLst/>
          <a:gdLst/>
          <a:ahLst/>
          <a:cxnLst/>
          <a:pathLst>
            <a:path w="1112" h="530">
              <a:moveTo>
                <a:pt x="1112" y="0"/>
              </a:moveTo>
              <a:lnTo>
                <a:pt x="1112" y="429"/>
              </a:lnTo>
              <a:lnTo>
                <a:pt x="0" y="429"/>
              </a:lnTo>
              <a:lnTo>
                <a:pt x="0" y="530"/>
              </a:lnTo>
            </a:path>
          </a:pathLst>
        </a:custGeom>
      </dsp:spPr>
      <dsp:style>
        <a:lnRef idx="2">
          <a:schemeClr val="accent1">
            <a:shade val="80000"/>
          </a:schemeClr>
        </a:lnRef>
        <a:fillRef idx="0">
          <a:schemeClr val="accent1"/>
        </a:fillRef>
        <a:effectRef idx="0">
          <a:scrgbClr r="0" g="0" b="0"/>
        </a:effectRef>
        <a:fontRef idx="minor"/>
      </dsp:style>
      <dsp:txXfrm>
        <a:off x="1345408" y="2875937"/>
        <a:ext cx="706382" cy="336816"/>
      </dsp:txXfrm>
    </dsp:sp>
    <dsp:sp modelId="{EE434D8C-B8B9-4ACB-9BBC-8A372886FDFC}">
      <dsp:nvSpPr>
        <dsp:cNvPr id="23" name="任意多边形 22"/>
        <dsp:cNvSpPr/>
      </dsp:nvSpPr>
      <dsp:spPr bwMode="white">
        <a:xfrm>
          <a:off x="2051790" y="2875937"/>
          <a:ext cx="706382" cy="336816"/>
        </a:xfrm>
        <a:custGeom>
          <a:avLst/>
          <a:gdLst/>
          <a:ahLst/>
          <a:cxnLst/>
          <a:pathLst>
            <a:path w="1112" h="530">
              <a:moveTo>
                <a:pt x="0" y="0"/>
              </a:moveTo>
              <a:lnTo>
                <a:pt x="0" y="429"/>
              </a:lnTo>
              <a:lnTo>
                <a:pt x="1112" y="429"/>
              </a:lnTo>
              <a:lnTo>
                <a:pt x="1112" y="530"/>
              </a:lnTo>
            </a:path>
          </a:pathLst>
        </a:custGeom>
      </dsp:spPr>
      <dsp:style>
        <a:lnRef idx="2">
          <a:schemeClr val="accent1">
            <a:shade val="80000"/>
          </a:schemeClr>
        </a:lnRef>
        <a:fillRef idx="0">
          <a:schemeClr val="accent1"/>
        </a:fillRef>
        <a:effectRef idx="0">
          <a:scrgbClr r="0" g="0" b="0"/>
        </a:effectRef>
        <a:fontRef idx="minor"/>
      </dsp:style>
      <dsp:txXfrm>
        <a:off x="2051790" y="2875937"/>
        <a:ext cx="706382" cy="336816"/>
      </dsp:txXfrm>
    </dsp:sp>
    <dsp:sp modelId="{558A19F4-A64F-40E5-82A0-E8FA6D0D2F35}">
      <dsp:nvSpPr>
        <dsp:cNvPr id="14" name="任意多边形 13"/>
        <dsp:cNvSpPr/>
      </dsp:nvSpPr>
      <dsp:spPr bwMode="white">
        <a:xfrm>
          <a:off x="2758172" y="734316"/>
          <a:ext cx="706382" cy="336816"/>
        </a:xfrm>
        <a:custGeom>
          <a:avLst/>
          <a:gdLst/>
          <a:ahLst/>
          <a:cxnLst/>
          <a:pathLst>
            <a:path w="1112" h="530">
              <a:moveTo>
                <a:pt x="0" y="0"/>
              </a:moveTo>
              <a:lnTo>
                <a:pt x="0" y="429"/>
              </a:lnTo>
              <a:lnTo>
                <a:pt x="1112" y="429"/>
              </a:lnTo>
              <a:lnTo>
                <a:pt x="1112" y="530"/>
              </a:lnTo>
            </a:path>
          </a:pathLst>
        </a:custGeom>
      </dsp:spPr>
      <dsp:style>
        <a:lnRef idx="2">
          <a:schemeClr val="accent1">
            <a:shade val="60000"/>
          </a:schemeClr>
        </a:lnRef>
        <a:fillRef idx="0">
          <a:schemeClr val="accent1"/>
        </a:fillRef>
        <a:effectRef idx="0">
          <a:scrgbClr r="0" g="0" b="0"/>
        </a:effectRef>
        <a:fontRef idx="minor"/>
      </dsp:style>
      <dsp:txXfrm>
        <a:off x="2758172" y="734316"/>
        <a:ext cx="706382" cy="336816"/>
      </dsp:txXfrm>
    </dsp:sp>
    <dsp:sp modelId="{5ABD331D-7FFD-4C80-BE2C-0AA1BA2A958B}">
      <dsp:nvSpPr>
        <dsp:cNvPr id="17" name="任意多边形 16"/>
        <dsp:cNvSpPr/>
      </dsp:nvSpPr>
      <dsp:spPr bwMode="white">
        <a:xfrm>
          <a:off x="3464554" y="1805126"/>
          <a:ext cx="0" cy="336816"/>
        </a:xfrm>
        <a:custGeom>
          <a:avLst/>
          <a:gdLst/>
          <a:ahLst/>
          <a:cxnLst/>
          <a:pathLst>
            <a:path h="530">
              <a:moveTo>
                <a:pt x="0" y="0"/>
              </a:moveTo>
              <a:lnTo>
                <a:pt x="0" y="530"/>
              </a:lnTo>
            </a:path>
          </a:pathLst>
        </a:custGeom>
      </dsp:spPr>
      <dsp:style>
        <a:lnRef idx="2">
          <a:schemeClr val="accent1">
            <a:shade val="80000"/>
          </a:schemeClr>
        </a:lnRef>
        <a:fillRef idx="0">
          <a:schemeClr val="accent1"/>
        </a:fillRef>
        <a:effectRef idx="0">
          <a:scrgbClr r="0" g="0" b="0"/>
        </a:effectRef>
        <a:fontRef idx="minor"/>
      </dsp:style>
      <dsp:txXfrm>
        <a:off x="3464554" y="1805126"/>
        <a:ext cx="0" cy="336816"/>
      </dsp:txXfrm>
    </dsp:sp>
    <dsp:sp modelId="{5CB9CF2E-F8C1-427A-832C-73E3C9485AF5}">
      <dsp:nvSpPr>
        <dsp:cNvPr id="3" name="圆角矩形 2"/>
        <dsp:cNvSpPr/>
      </dsp:nvSpPr>
      <dsp:spPr bwMode="white">
        <a:xfrm>
          <a:off x="2180223" y="321"/>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2180223" y="321"/>
        <a:ext cx="1155897" cy="733995"/>
      </dsp:txXfrm>
    </dsp:sp>
    <dsp:sp modelId="{9EA914DE-A312-4852-926F-356E365C8677}">
      <dsp:nvSpPr>
        <dsp:cNvPr id="4" name="圆角矩形 3"/>
        <dsp:cNvSpPr/>
      </dsp:nvSpPr>
      <dsp:spPr bwMode="white">
        <a:xfrm>
          <a:off x="2308656" y="122332"/>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四哥购物</a:t>
          </a:r>
          <a:endParaRPr lang="zh-CN" altLang="en-US">
            <a:solidFill>
              <a:schemeClr val="dk1"/>
            </a:solidFill>
          </a:endParaRPr>
        </a:p>
      </dsp:txBody>
      <dsp:txXfrm>
        <a:off x="2308656" y="122332"/>
        <a:ext cx="1155897" cy="733995"/>
      </dsp:txXfrm>
    </dsp:sp>
    <dsp:sp modelId="{A34195EE-C43D-4F9B-A621-CBE3CC21780D}">
      <dsp:nvSpPr>
        <dsp:cNvPr id="6" name="圆角矩形 5"/>
        <dsp:cNvSpPr/>
      </dsp:nvSpPr>
      <dsp:spPr bwMode="white">
        <a:xfrm>
          <a:off x="1473841" y="1071132"/>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1473841" y="1071132"/>
        <a:ext cx="1155897" cy="733995"/>
      </dsp:txXfrm>
    </dsp:sp>
    <dsp:sp modelId="{0EA44707-A464-4EC8-A803-F76ACC6D424E}">
      <dsp:nvSpPr>
        <dsp:cNvPr id="7" name="圆角矩形 6"/>
        <dsp:cNvSpPr/>
      </dsp:nvSpPr>
      <dsp:spPr bwMode="white">
        <a:xfrm>
          <a:off x="1602274" y="1193143"/>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干什么？</a:t>
          </a:r>
          <a:endParaRPr lang="zh-CN" altLang="en-US">
            <a:solidFill>
              <a:schemeClr val="dk1"/>
            </a:solidFill>
          </a:endParaRPr>
        </a:p>
      </dsp:txBody>
      <dsp:txXfrm>
        <a:off x="1602274" y="1193143"/>
        <a:ext cx="1155897" cy="733995"/>
      </dsp:txXfrm>
    </dsp:sp>
    <dsp:sp modelId="{F5259C9B-A3FA-48CF-9040-45A521EAA633}">
      <dsp:nvSpPr>
        <dsp:cNvPr id="9" name="圆角矩形 8"/>
        <dsp:cNvSpPr/>
      </dsp:nvSpPr>
      <dsp:spPr bwMode="white">
        <a:xfrm>
          <a:off x="1473841" y="2141942"/>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1473841" y="2141942"/>
        <a:ext cx="1155897" cy="733995"/>
      </dsp:txXfrm>
    </dsp:sp>
    <dsp:sp modelId="{853C1BD6-B55C-4E31-8087-BF0CECC29114}">
      <dsp:nvSpPr>
        <dsp:cNvPr id="10" name="圆角矩形 9"/>
        <dsp:cNvSpPr/>
      </dsp:nvSpPr>
      <dsp:spPr bwMode="white">
        <a:xfrm>
          <a:off x="1602274" y="2263954"/>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购物</a:t>
          </a:r>
          <a:endParaRPr lang="zh-CN" altLang="en-US">
            <a:solidFill>
              <a:schemeClr val="dk1"/>
            </a:solidFill>
          </a:endParaRPr>
        </a:p>
      </dsp:txBody>
      <dsp:txXfrm>
        <a:off x="1602274" y="2263954"/>
        <a:ext cx="1155897" cy="733995"/>
      </dsp:txXfrm>
    </dsp:sp>
    <dsp:sp modelId="{00A11912-117C-4395-B088-34F09FF3BD33}">
      <dsp:nvSpPr>
        <dsp:cNvPr id="21" name="圆角矩形 20"/>
        <dsp:cNvSpPr/>
      </dsp:nvSpPr>
      <dsp:spPr bwMode="white">
        <a:xfrm>
          <a:off x="767460" y="3212753"/>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767460" y="3212753"/>
        <a:ext cx="1155897" cy="733995"/>
      </dsp:txXfrm>
    </dsp:sp>
    <dsp:sp modelId="{846F572B-0D64-4B6C-BAA2-95E8288B8327}">
      <dsp:nvSpPr>
        <dsp:cNvPr id="22" name="圆角矩形 21"/>
        <dsp:cNvSpPr/>
      </dsp:nvSpPr>
      <dsp:spPr bwMode="white">
        <a:xfrm>
          <a:off x="895893" y="3334764"/>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solidFill>
                <a:schemeClr val="dk1"/>
              </a:solidFill>
            </a:rPr>
            <a:t>选商品</a:t>
          </a:r>
          <a:endParaRPr lang="zh-CN">
            <a:solidFill>
              <a:schemeClr val="dk1"/>
            </a:solidFill>
          </a:endParaRPr>
        </a:p>
      </dsp:txBody>
      <dsp:txXfrm>
        <a:off x="895893" y="3334764"/>
        <a:ext cx="1155897" cy="733995"/>
      </dsp:txXfrm>
    </dsp:sp>
    <dsp:sp modelId="{C96604AA-B796-430C-89D6-455C7B57FC10}">
      <dsp:nvSpPr>
        <dsp:cNvPr id="24" name="圆角矩形 23"/>
        <dsp:cNvSpPr/>
      </dsp:nvSpPr>
      <dsp:spPr bwMode="white">
        <a:xfrm>
          <a:off x="2180223" y="3212753"/>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2180223" y="3212753"/>
        <a:ext cx="1155897" cy="733995"/>
      </dsp:txXfrm>
    </dsp:sp>
    <dsp:sp modelId="{DA00DD89-9D91-4F49-A1D6-839CFBAF091D}">
      <dsp:nvSpPr>
        <dsp:cNvPr id="25" name="圆角矩形 24"/>
        <dsp:cNvSpPr/>
      </dsp:nvSpPr>
      <dsp:spPr bwMode="white">
        <a:xfrm>
          <a:off x="2308656" y="3334764"/>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solidFill>
                <a:schemeClr val="dk1"/>
              </a:solidFill>
            </a:rPr>
            <a:t>结算</a:t>
          </a:r>
          <a:endParaRPr lang="zh-CN">
            <a:solidFill>
              <a:schemeClr val="dk1"/>
            </a:solidFill>
          </a:endParaRPr>
        </a:p>
      </dsp:txBody>
      <dsp:txXfrm>
        <a:off x="2308656" y="3334764"/>
        <a:ext cx="1155897" cy="733995"/>
      </dsp:txXfrm>
    </dsp:sp>
    <dsp:sp modelId="{9BFD9D87-8C19-4DBE-8296-0309769DBFD0}">
      <dsp:nvSpPr>
        <dsp:cNvPr id="15" name="圆角矩形 14"/>
        <dsp:cNvSpPr/>
      </dsp:nvSpPr>
      <dsp:spPr bwMode="white">
        <a:xfrm>
          <a:off x="2886605" y="1071132"/>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2886605" y="1071132"/>
        <a:ext cx="1155897" cy="733995"/>
      </dsp:txXfrm>
    </dsp:sp>
    <dsp:sp modelId="{C9EEDAB6-9D89-4307-9A78-74562B5413C5}">
      <dsp:nvSpPr>
        <dsp:cNvPr id="16" name="圆角矩形 15"/>
        <dsp:cNvSpPr/>
      </dsp:nvSpPr>
      <dsp:spPr bwMode="white">
        <a:xfrm>
          <a:off x="3015038" y="1193143"/>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谁？</a:t>
          </a:r>
          <a:endParaRPr lang="zh-CN" altLang="en-US">
            <a:solidFill>
              <a:schemeClr val="dk1"/>
            </a:solidFill>
          </a:endParaRPr>
        </a:p>
      </dsp:txBody>
      <dsp:txXfrm>
        <a:off x="3015038" y="1193143"/>
        <a:ext cx="1155897" cy="733995"/>
      </dsp:txXfrm>
    </dsp:sp>
    <dsp:sp modelId="{58F375AC-1231-4C6C-93B9-F66D9D654B90}">
      <dsp:nvSpPr>
        <dsp:cNvPr id="18" name="圆角矩形 17"/>
        <dsp:cNvSpPr/>
      </dsp:nvSpPr>
      <dsp:spPr bwMode="white">
        <a:xfrm>
          <a:off x="2886605" y="2141942"/>
          <a:ext cx="1155897" cy="733995"/>
        </a:xfrm>
        <a:prstGeom prst="roundRect">
          <a:avLst>
            <a:gd name="adj" fmla="val 10000"/>
          </a:avLst>
        </a:prstGeom>
      </dsp:spPr>
      <dsp:style>
        <a:lnRef idx="3">
          <a:schemeClr val="lt1"/>
        </a:lnRef>
        <a:fillRef idx="1">
          <a:schemeClr val="accent1"/>
        </a:fillRef>
        <a:effectRef idx="1">
          <a:scrgbClr r="0" g="0" b="0"/>
        </a:effectRef>
        <a:fontRef idx="minor">
          <a:schemeClr val="lt1"/>
        </a:fontRef>
      </dsp:style>
      <dsp:txXfrm>
        <a:off x="2886605" y="2141942"/>
        <a:ext cx="1155897" cy="733995"/>
      </dsp:txXfrm>
    </dsp:sp>
    <dsp:sp modelId="{9A027F6F-98EA-4463-AEED-69DDEC77846C}">
      <dsp:nvSpPr>
        <dsp:cNvPr id="19" name="圆角矩形 18"/>
        <dsp:cNvSpPr/>
      </dsp:nvSpPr>
      <dsp:spPr bwMode="white">
        <a:xfrm>
          <a:off x="3015038" y="2263954"/>
          <a:ext cx="1155897" cy="73399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四哥</a:t>
          </a:r>
          <a:endParaRPr lang="zh-CN" altLang="en-US">
            <a:solidFill>
              <a:schemeClr val="dk1"/>
            </a:solidFill>
          </a:endParaRPr>
        </a:p>
      </dsp:txBody>
      <dsp:txXfrm>
        <a:off x="3015038" y="2263954"/>
        <a:ext cx="1155897" cy="733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8A0A2265-FBC1-4B12-98E0-7D91387047CB}">
      <dsp:nvSpPr>
        <dsp:cNvPr id="3" name="流程图: 手动操作 2"/>
        <dsp:cNvSpPr/>
      </dsp:nvSpPr>
      <dsp:spPr bwMode="white">
        <a:xfrm rot="-5400000">
          <a:off x="-1419069" y="1419069"/>
          <a:ext cx="5418455" cy="2580317"/>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387350" tIns="0" rIns="387350" bIns="0" anchor="t"/>
        <a:lstStyle>
          <a:lvl1pPr algn="l">
            <a:defRPr sz="6100"/>
          </a:lvl1pPr>
          <a:lvl2pPr marL="285750" indent="-285750" algn="l">
            <a:defRPr sz="4700"/>
          </a:lvl2pPr>
          <a:lvl3pPr marL="571500" indent="-285750" algn="l">
            <a:defRPr sz="4700"/>
          </a:lvl3pPr>
          <a:lvl4pPr marL="857250" indent="-285750" algn="l">
            <a:defRPr sz="4700"/>
          </a:lvl4pPr>
          <a:lvl5pPr marL="1143000" indent="-285750" algn="l">
            <a:defRPr sz="4700"/>
          </a:lvl5pPr>
          <a:lvl6pPr marL="1428750" indent="-285750" algn="l">
            <a:defRPr sz="4700"/>
          </a:lvl6pPr>
          <a:lvl7pPr marL="1714500" indent="-285750" algn="l">
            <a:defRPr sz="4700"/>
          </a:lvl7pPr>
          <a:lvl8pPr marL="2000250" indent="-285750" algn="l">
            <a:defRPr sz="4700"/>
          </a:lvl8pPr>
          <a:lvl9pPr marL="2286000" indent="-285750" algn="l">
            <a:defRPr sz="4700"/>
          </a:lvl9pPr>
        </a:lstStyle>
        <a:p>
          <a:pPr lvl="0">
            <a:lnSpc>
              <a:spcPct val="100000"/>
            </a:lnSpc>
            <a:spcBef>
              <a:spcPct val="0"/>
            </a:spcBef>
            <a:spcAft>
              <a:spcPct val="35000"/>
            </a:spcAft>
          </a:pPr>
          <a:endParaRPr lang="zh-CN" altLang="en-US"/>
        </a:p>
        <a:p>
          <a:pPr lvl="1">
            <a:lnSpc>
              <a:spcPct val="100000"/>
            </a:lnSpc>
            <a:spcBef>
              <a:spcPct val="0"/>
            </a:spcBef>
            <a:spcAft>
              <a:spcPct val="15000"/>
            </a:spcAft>
            <a:buChar char="•"/>
          </a:pPr>
          <a:endParaRPr lang="zh-CN" altLang="en-US"/>
        </a:p>
        <a:p>
          <a:pPr lvl="1">
            <a:lnSpc>
              <a:spcPct val="100000"/>
            </a:lnSpc>
            <a:spcBef>
              <a:spcPct val="0"/>
            </a:spcBef>
            <a:spcAft>
              <a:spcPct val="15000"/>
            </a:spcAft>
            <a:buChar char="•"/>
          </a:pPr>
          <a:endParaRPr lang="zh-CN" altLang="en-US"/>
        </a:p>
      </dsp:txBody>
      <dsp:txXfrm rot="-5400000">
        <a:off x="-1419069" y="1419069"/>
        <a:ext cx="5418455" cy="2580317"/>
      </dsp:txXfrm>
    </dsp:sp>
    <dsp:sp modelId="{5CD5B18C-5B5C-41F1-969F-468111D317DF}">
      <dsp:nvSpPr>
        <dsp:cNvPr id="4" name="流程图: 手动操作 3"/>
        <dsp:cNvSpPr/>
      </dsp:nvSpPr>
      <dsp:spPr bwMode="white">
        <a:xfrm rot="-5400000">
          <a:off x="1354772" y="1419069"/>
          <a:ext cx="5418455" cy="2580317"/>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387350" tIns="0" rIns="387350" bIns="0" anchor="t"/>
        <a:lstStyle>
          <a:lvl1pPr algn="l">
            <a:defRPr sz="6100"/>
          </a:lvl1pPr>
          <a:lvl2pPr marL="285750" indent="-285750" algn="l">
            <a:defRPr sz="4700"/>
          </a:lvl2pPr>
          <a:lvl3pPr marL="571500" indent="-285750" algn="l">
            <a:defRPr sz="4700"/>
          </a:lvl3pPr>
          <a:lvl4pPr marL="857250" indent="-285750" algn="l">
            <a:defRPr sz="4700"/>
          </a:lvl4pPr>
          <a:lvl5pPr marL="1143000" indent="-285750" algn="l">
            <a:defRPr sz="4700"/>
          </a:lvl5pPr>
          <a:lvl6pPr marL="1428750" indent="-285750" algn="l">
            <a:defRPr sz="4700"/>
          </a:lvl6pPr>
          <a:lvl7pPr marL="1714500" indent="-285750" algn="l">
            <a:defRPr sz="4700"/>
          </a:lvl7pPr>
          <a:lvl8pPr marL="2000250" indent="-285750" algn="l">
            <a:defRPr sz="4700"/>
          </a:lvl8pPr>
          <a:lvl9pPr marL="2286000" indent="-285750" algn="l">
            <a:defRPr sz="4700"/>
          </a:lvl9pPr>
        </a:lstStyle>
        <a:p>
          <a:pPr lvl="0">
            <a:lnSpc>
              <a:spcPct val="100000"/>
            </a:lnSpc>
            <a:spcBef>
              <a:spcPct val="0"/>
            </a:spcBef>
            <a:spcAft>
              <a:spcPct val="35000"/>
            </a:spcAft>
          </a:pPr>
          <a:endParaRPr lang="zh-CN" altLang="en-US"/>
        </a:p>
        <a:p>
          <a:pPr lvl="1">
            <a:lnSpc>
              <a:spcPct val="100000"/>
            </a:lnSpc>
            <a:spcBef>
              <a:spcPct val="0"/>
            </a:spcBef>
            <a:spcAft>
              <a:spcPct val="15000"/>
            </a:spcAft>
            <a:buChar char="•"/>
          </a:pPr>
          <a:endParaRPr lang="zh-CN" altLang="en-US"/>
        </a:p>
        <a:p>
          <a:pPr lvl="1">
            <a:lnSpc>
              <a:spcPct val="100000"/>
            </a:lnSpc>
            <a:spcBef>
              <a:spcPct val="0"/>
            </a:spcBef>
            <a:spcAft>
              <a:spcPct val="15000"/>
            </a:spcAft>
            <a:buChar char="•"/>
          </a:pPr>
          <a:endParaRPr lang="zh-CN" altLang="en-US"/>
        </a:p>
      </dsp:txBody>
      <dsp:txXfrm rot="-5400000">
        <a:off x="1354772" y="1419069"/>
        <a:ext cx="5418455" cy="2580317"/>
      </dsp:txXfrm>
    </dsp:sp>
    <dsp:sp modelId="{52D58EB8-4BA0-4252-B53D-2EF30D5347E3}">
      <dsp:nvSpPr>
        <dsp:cNvPr id="5" name="流程图: 手动操作 4"/>
        <dsp:cNvSpPr/>
      </dsp:nvSpPr>
      <dsp:spPr bwMode="white">
        <a:xfrm rot="-5400000">
          <a:off x="4128614" y="1419069"/>
          <a:ext cx="5418455" cy="2580317"/>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387350" tIns="0" rIns="387350" bIns="0" anchor="t"/>
        <a:lstStyle>
          <a:lvl1pPr algn="l">
            <a:defRPr sz="6100"/>
          </a:lvl1pPr>
          <a:lvl2pPr marL="285750" indent="-285750" algn="l">
            <a:defRPr sz="4700"/>
          </a:lvl2pPr>
          <a:lvl3pPr marL="571500" indent="-285750" algn="l">
            <a:defRPr sz="4700"/>
          </a:lvl3pPr>
          <a:lvl4pPr marL="857250" indent="-285750" algn="l">
            <a:defRPr sz="4700"/>
          </a:lvl4pPr>
          <a:lvl5pPr marL="1143000" indent="-285750" algn="l">
            <a:defRPr sz="4700"/>
          </a:lvl5pPr>
          <a:lvl6pPr marL="1428750" indent="-285750" algn="l">
            <a:defRPr sz="4700"/>
          </a:lvl6pPr>
          <a:lvl7pPr marL="1714500" indent="-285750" algn="l">
            <a:defRPr sz="4700"/>
          </a:lvl7pPr>
          <a:lvl8pPr marL="2000250" indent="-285750" algn="l">
            <a:defRPr sz="4700"/>
          </a:lvl8pPr>
          <a:lvl9pPr marL="2286000" indent="-285750" algn="l">
            <a:defRPr sz="4700"/>
          </a:lvl9pPr>
        </a:lstStyle>
        <a:p>
          <a:pPr lvl="0">
            <a:lnSpc>
              <a:spcPct val="100000"/>
            </a:lnSpc>
            <a:spcBef>
              <a:spcPct val="0"/>
            </a:spcBef>
            <a:spcAft>
              <a:spcPct val="35000"/>
            </a:spcAft>
          </a:pPr>
          <a:endParaRPr lang="zh-CN" altLang="en-US"/>
        </a:p>
        <a:p>
          <a:pPr lvl="1">
            <a:lnSpc>
              <a:spcPct val="100000"/>
            </a:lnSpc>
            <a:spcBef>
              <a:spcPct val="0"/>
            </a:spcBef>
            <a:spcAft>
              <a:spcPct val="15000"/>
            </a:spcAft>
            <a:buChar char="•"/>
          </a:pPr>
          <a:endParaRPr lang="zh-CN" altLang="en-US"/>
        </a:p>
        <a:p>
          <a:pPr lvl="1">
            <a:lnSpc>
              <a:spcPct val="100000"/>
            </a:lnSpc>
            <a:spcBef>
              <a:spcPct val="0"/>
            </a:spcBef>
            <a:spcAft>
              <a:spcPct val="15000"/>
            </a:spcAft>
            <a:buChar char="•"/>
          </a:pPr>
          <a:endParaRPr lang="zh-CN" altLang="en-US"/>
        </a:p>
      </dsp:txBody>
      <dsp:txXfrm rot="-5400000">
        <a:off x="4128614" y="1419069"/>
        <a:ext cx="5418455" cy="2580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147935" cy="3996690"/>
        <a:chOff x="0" y="0"/>
        <a:chExt cx="10147935" cy="3996690"/>
      </a:xfrm>
    </dsp:grpSpPr>
    <dsp:sp modelId="{02B5ADB5-C8B1-4E0B-82C8-1F695A7417A1}">
      <dsp:nvSpPr>
        <dsp:cNvPr id="3" name="同心圆 2"/>
        <dsp:cNvSpPr/>
      </dsp:nvSpPr>
      <dsp:spPr bwMode="white">
        <a:xfrm>
          <a:off x="0"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0" y="1703702"/>
        <a:ext cx="960602" cy="960602"/>
      </dsp:txXfrm>
    </dsp:sp>
    <dsp:sp modelId="{FA3F5BE5-6BAA-446B-A203-347A662B63B4}">
      <dsp:nvSpPr>
        <dsp:cNvPr id="4" name="矩形 3"/>
        <dsp:cNvSpPr/>
      </dsp:nvSpPr>
      <dsp:spPr bwMode="white">
        <a:xfrm rot="17700000">
          <a:off x="338473"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a:solidFill>
                <a:schemeClr val="tx1"/>
              </a:solidFill>
            </a:rPr>
            <a:t>饮品类</a:t>
          </a:r>
          <a:endParaRPr lang="zh-CN" altLang="en-US">
            <a:solidFill>
              <a:schemeClr val="tx1"/>
            </a:solidFill>
          </a:endParaRPr>
        </a:p>
      </dsp:txBody>
      <dsp:txXfrm rot="17700000">
        <a:off x="338473" y="920615"/>
        <a:ext cx="1194135" cy="575481"/>
      </dsp:txXfrm>
    </dsp:sp>
    <dsp:sp modelId="{0C9C8B07-E1BC-4A12-BCAC-D5169FC1E963}">
      <dsp:nvSpPr>
        <dsp:cNvPr id="5" name="椭圆 4"/>
        <dsp:cNvSpPr/>
      </dsp:nvSpPr>
      <dsp:spPr bwMode="white">
        <a:xfrm>
          <a:off x="1032958"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1032958" y="1934696"/>
        <a:ext cx="498613" cy="498613"/>
      </dsp:txXfrm>
    </dsp:sp>
    <dsp:sp modelId="{0F472E4A-9409-425A-8F36-0111F2300AFA}">
      <dsp:nvSpPr>
        <dsp:cNvPr id="6" name="矩形 5"/>
        <dsp:cNvSpPr/>
      </dsp:nvSpPr>
      <dsp:spPr bwMode="white">
        <a:xfrm rot="17700000">
          <a:off x="442419"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牛奶</a:t>
          </a:r>
          <a:endParaRPr lang="zh-CN" altLang="en-US">
            <a:solidFill>
              <a:schemeClr val="tx1"/>
            </a:solidFill>
          </a:endParaRPr>
        </a:p>
      </dsp:txBody>
      <dsp:txXfrm rot="17700000">
        <a:off x="442419" y="2628687"/>
        <a:ext cx="1032983" cy="498066"/>
      </dsp:txXfrm>
    </dsp:sp>
    <dsp:sp modelId="{59BEF73C-17E6-4E82-8A71-3D4021027849}">
      <dsp:nvSpPr>
        <dsp:cNvPr id="7" name="矩形 6"/>
        <dsp:cNvSpPr/>
      </dsp:nvSpPr>
      <dsp:spPr bwMode="white">
        <a:xfrm rot="17700000">
          <a:off x="1089128"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1089128" y="1241253"/>
        <a:ext cx="1032983" cy="498066"/>
      </dsp:txXfrm>
    </dsp:sp>
    <dsp:sp modelId="{0A6F5E89-8C85-48A5-8322-111D236C2D49}">
      <dsp:nvSpPr>
        <dsp:cNvPr id="8" name="椭圆 7"/>
        <dsp:cNvSpPr/>
      </dsp:nvSpPr>
      <dsp:spPr bwMode="white">
        <a:xfrm>
          <a:off x="1603851"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1603851" y="1934696"/>
        <a:ext cx="498613" cy="498613"/>
      </dsp:txXfrm>
    </dsp:sp>
    <dsp:sp modelId="{2B0EAC48-BD8C-466D-AE30-32566C605EF5}">
      <dsp:nvSpPr>
        <dsp:cNvPr id="9" name="矩形 8"/>
        <dsp:cNvSpPr/>
      </dsp:nvSpPr>
      <dsp:spPr bwMode="white">
        <a:xfrm rot="17700000">
          <a:off x="101331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酒</a:t>
          </a:r>
          <a:endParaRPr lang="zh-CN" altLang="en-US">
            <a:solidFill>
              <a:schemeClr val="tx1"/>
            </a:solidFill>
          </a:endParaRPr>
        </a:p>
      </dsp:txBody>
      <dsp:txXfrm rot="17700000">
        <a:off x="1013312" y="2628687"/>
        <a:ext cx="1032983" cy="498066"/>
      </dsp:txXfrm>
    </dsp:sp>
    <dsp:sp modelId="{A9B62CDE-3354-43CF-BD62-F3E710DD4AB5}">
      <dsp:nvSpPr>
        <dsp:cNvPr id="10" name="矩形 9"/>
        <dsp:cNvSpPr/>
      </dsp:nvSpPr>
      <dsp:spPr bwMode="white">
        <a:xfrm rot="17700000">
          <a:off x="1660020"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1660020" y="1241253"/>
        <a:ext cx="1032983" cy="498066"/>
      </dsp:txXfrm>
    </dsp:sp>
    <dsp:sp modelId="{2980E90E-58B4-4F35-B4A6-4177D392CAD2}">
      <dsp:nvSpPr>
        <dsp:cNvPr id="11" name="同心圆 10"/>
        <dsp:cNvSpPr/>
      </dsp:nvSpPr>
      <dsp:spPr bwMode="white">
        <a:xfrm>
          <a:off x="2174820"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2174820" y="1703702"/>
        <a:ext cx="960602" cy="960602"/>
      </dsp:txXfrm>
    </dsp:sp>
    <dsp:sp modelId="{412231A8-3675-4C37-A9D6-C1B131FA0122}">
      <dsp:nvSpPr>
        <dsp:cNvPr id="12" name="矩形 11"/>
        <dsp:cNvSpPr/>
      </dsp:nvSpPr>
      <dsp:spPr bwMode="white">
        <a:xfrm rot="17700000">
          <a:off x="2513293"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a:solidFill>
                <a:schemeClr val="tx1"/>
              </a:solidFill>
            </a:rPr>
            <a:t>生活用品类</a:t>
          </a:r>
          <a:endParaRPr lang="zh-CN" altLang="en-US">
            <a:solidFill>
              <a:schemeClr val="tx1"/>
            </a:solidFill>
          </a:endParaRPr>
        </a:p>
      </dsp:txBody>
      <dsp:txXfrm rot="17700000">
        <a:off x="2513293" y="920615"/>
        <a:ext cx="1194135" cy="575481"/>
      </dsp:txXfrm>
    </dsp:sp>
    <dsp:sp modelId="{D216029A-E96A-4EF4-A6D1-8E01C668AAC8}">
      <dsp:nvSpPr>
        <dsp:cNvPr id="13" name="椭圆 12"/>
        <dsp:cNvSpPr/>
      </dsp:nvSpPr>
      <dsp:spPr bwMode="white">
        <a:xfrm>
          <a:off x="3207779"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3207779" y="1934696"/>
        <a:ext cx="498613" cy="498613"/>
      </dsp:txXfrm>
    </dsp:sp>
    <dsp:sp modelId="{714C4429-B494-4F20-9454-FDDB0E6C590C}">
      <dsp:nvSpPr>
        <dsp:cNvPr id="14" name="矩形 13"/>
        <dsp:cNvSpPr/>
      </dsp:nvSpPr>
      <dsp:spPr bwMode="white">
        <a:xfrm rot="17700000">
          <a:off x="2617239"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毛巾</a:t>
          </a:r>
          <a:endParaRPr lang="zh-CN" altLang="en-US">
            <a:solidFill>
              <a:schemeClr val="tx1"/>
            </a:solidFill>
          </a:endParaRPr>
        </a:p>
      </dsp:txBody>
      <dsp:txXfrm rot="17700000">
        <a:off x="2617239" y="2628687"/>
        <a:ext cx="1032983" cy="498066"/>
      </dsp:txXfrm>
    </dsp:sp>
    <dsp:sp modelId="{E00ADC54-ABB5-4E7A-ADD0-6D53EFEFA096}">
      <dsp:nvSpPr>
        <dsp:cNvPr id="15" name="矩形 14"/>
        <dsp:cNvSpPr/>
      </dsp:nvSpPr>
      <dsp:spPr bwMode="white">
        <a:xfrm rot="17700000">
          <a:off x="3263948"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3263948" y="1241253"/>
        <a:ext cx="1032983" cy="498066"/>
      </dsp:txXfrm>
    </dsp:sp>
    <dsp:sp modelId="{344CB11B-96D5-4D30-A31F-695542A0FD21}">
      <dsp:nvSpPr>
        <dsp:cNvPr id="16" name="椭圆 15"/>
        <dsp:cNvSpPr/>
      </dsp:nvSpPr>
      <dsp:spPr bwMode="white">
        <a:xfrm>
          <a:off x="3778671"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3778671" y="1934696"/>
        <a:ext cx="498613" cy="498613"/>
      </dsp:txXfrm>
    </dsp:sp>
    <dsp:sp modelId="{61D81315-6423-4873-B1AC-2B769F08321D}">
      <dsp:nvSpPr>
        <dsp:cNvPr id="17" name="矩形 16"/>
        <dsp:cNvSpPr/>
      </dsp:nvSpPr>
      <dsp:spPr bwMode="white">
        <a:xfrm rot="17700000">
          <a:off x="318813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洗发水</a:t>
          </a:r>
          <a:endParaRPr lang="zh-CN" altLang="en-US">
            <a:solidFill>
              <a:schemeClr val="tx1"/>
            </a:solidFill>
          </a:endParaRPr>
        </a:p>
      </dsp:txBody>
      <dsp:txXfrm rot="17700000">
        <a:off x="3188132" y="2628687"/>
        <a:ext cx="1032983" cy="498066"/>
      </dsp:txXfrm>
    </dsp:sp>
    <dsp:sp modelId="{5EDB9791-112C-4AED-BF5B-A44BFDC33C88}">
      <dsp:nvSpPr>
        <dsp:cNvPr id="18" name="矩形 17"/>
        <dsp:cNvSpPr/>
      </dsp:nvSpPr>
      <dsp:spPr bwMode="white">
        <a:xfrm rot="17700000">
          <a:off x="3834841"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3834841" y="1241253"/>
        <a:ext cx="1032983" cy="498066"/>
      </dsp:txXfrm>
    </dsp:sp>
    <dsp:sp modelId="{12592C92-B3F4-4A57-ADC4-2158D3DD051F}">
      <dsp:nvSpPr>
        <dsp:cNvPr id="19" name="同心圆 18"/>
        <dsp:cNvSpPr/>
      </dsp:nvSpPr>
      <dsp:spPr bwMode="white">
        <a:xfrm>
          <a:off x="4349641"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4349641" y="1703702"/>
        <a:ext cx="960602" cy="960602"/>
      </dsp:txXfrm>
    </dsp:sp>
    <dsp:sp modelId="{67CB5AC0-C872-46B0-8942-D8B1640C1DC5}">
      <dsp:nvSpPr>
        <dsp:cNvPr id="20" name="矩形 19"/>
        <dsp:cNvSpPr/>
      </dsp:nvSpPr>
      <dsp:spPr bwMode="white">
        <a:xfrm rot="17700000">
          <a:off x="4688114"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solidFill>
                <a:schemeClr val="tx1"/>
              </a:solidFill>
            </a:rPr>
            <a:t>水果类</a:t>
          </a:r>
          <a:endParaRPr lang="zh-CN">
            <a:solidFill>
              <a:schemeClr val="tx1"/>
            </a:solidFill>
          </a:endParaRPr>
        </a:p>
      </dsp:txBody>
      <dsp:txXfrm rot="17700000">
        <a:off x="4688114" y="920615"/>
        <a:ext cx="1194135" cy="575481"/>
      </dsp:txXfrm>
    </dsp:sp>
    <dsp:sp modelId="{F081CCC5-35FB-475D-B135-216E322C5882}">
      <dsp:nvSpPr>
        <dsp:cNvPr id="23" name="椭圆 22"/>
        <dsp:cNvSpPr/>
      </dsp:nvSpPr>
      <dsp:spPr bwMode="white">
        <a:xfrm>
          <a:off x="5382599"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5382599" y="1934696"/>
        <a:ext cx="498613" cy="498613"/>
      </dsp:txXfrm>
    </dsp:sp>
    <dsp:sp modelId="{607AEEF4-6469-47B3-BF30-B94B50C16D6F}">
      <dsp:nvSpPr>
        <dsp:cNvPr id="24" name="矩形 23"/>
        <dsp:cNvSpPr/>
      </dsp:nvSpPr>
      <dsp:spPr bwMode="white">
        <a:xfrm rot="17700000">
          <a:off x="4792060"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苹果</a:t>
          </a:r>
          <a:endParaRPr lang="zh-CN">
            <a:solidFill>
              <a:schemeClr val="tx1"/>
            </a:solidFill>
          </a:endParaRPr>
        </a:p>
      </dsp:txBody>
      <dsp:txXfrm rot="17700000">
        <a:off x="4792060" y="2628687"/>
        <a:ext cx="1032983" cy="498066"/>
      </dsp:txXfrm>
    </dsp:sp>
    <dsp:sp modelId="{CF9D0CCA-2C51-42D3-8AC1-95A15293590C}">
      <dsp:nvSpPr>
        <dsp:cNvPr id="25" name="矩形 24"/>
        <dsp:cNvSpPr/>
      </dsp:nvSpPr>
      <dsp:spPr bwMode="white">
        <a:xfrm rot="17700000">
          <a:off x="5438768"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15000"/>
            </a:spcAft>
            <a:buChar char="•"/>
          </a:pPr>
          <a:endParaRPr alt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rot="17700000">
        <a:off x="5438768" y="1241253"/>
        <a:ext cx="1032983" cy="498066"/>
      </dsp:txXfrm>
    </dsp:sp>
    <dsp:sp modelId="{58DEEBE0-5568-4438-8E8B-5199746FE385}">
      <dsp:nvSpPr>
        <dsp:cNvPr id="26" name="椭圆 25"/>
        <dsp:cNvSpPr/>
      </dsp:nvSpPr>
      <dsp:spPr bwMode="white">
        <a:xfrm>
          <a:off x="5953492"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5953492" y="1934696"/>
        <a:ext cx="498613" cy="498613"/>
      </dsp:txXfrm>
    </dsp:sp>
    <dsp:sp modelId="{A19ECF2D-4848-474A-8642-382FC25C7DF6}">
      <dsp:nvSpPr>
        <dsp:cNvPr id="27" name="矩形 26"/>
        <dsp:cNvSpPr/>
      </dsp:nvSpPr>
      <dsp:spPr bwMode="white">
        <a:xfrm rot="17700000">
          <a:off x="536295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猕猴桃</a:t>
          </a:r>
          <a:endParaRPr lang="zh-CN">
            <a:solidFill>
              <a:schemeClr val="tx1"/>
            </a:solidFill>
          </a:endParaRPr>
        </a:p>
      </dsp:txBody>
      <dsp:txXfrm rot="17700000">
        <a:off x="5362952" y="2628687"/>
        <a:ext cx="1032983" cy="498066"/>
      </dsp:txXfrm>
    </dsp:sp>
    <dsp:sp modelId="{298DAD26-E287-4C3D-8713-0CABBDC599EC}">
      <dsp:nvSpPr>
        <dsp:cNvPr id="28" name="矩形 27"/>
        <dsp:cNvSpPr/>
      </dsp:nvSpPr>
      <dsp:spPr bwMode="white">
        <a:xfrm rot="17700000">
          <a:off x="6009661"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6009661" y="1241253"/>
        <a:ext cx="1032983" cy="498066"/>
      </dsp:txXfrm>
    </dsp:sp>
    <dsp:sp modelId="{E747F2C2-9ACD-4422-BF77-3E451C83026E}">
      <dsp:nvSpPr>
        <dsp:cNvPr id="21" name="同心圆 20"/>
        <dsp:cNvSpPr/>
      </dsp:nvSpPr>
      <dsp:spPr bwMode="white">
        <a:xfrm>
          <a:off x="6524461"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6524461" y="1703702"/>
        <a:ext cx="960602" cy="960602"/>
      </dsp:txXfrm>
    </dsp:sp>
    <dsp:sp modelId="{D0435BF7-8FBC-4F19-B33E-311D26EEE0B8}">
      <dsp:nvSpPr>
        <dsp:cNvPr id="22" name="矩形 21"/>
        <dsp:cNvSpPr/>
      </dsp:nvSpPr>
      <dsp:spPr bwMode="white">
        <a:xfrm rot="17700000">
          <a:off x="6862934"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solidFill>
                <a:schemeClr val="tx1"/>
              </a:solidFill>
            </a:rPr>
            <a:t>健身器材类</a:t>
          </a:r>
          <a:endParaRPr lang="zh-CN">
            <a:solidFill>
              <a:schemeClr val="tx1"/>
            </a:solidFill>
          </a:endParaRPr>
        </a:p>
      </dsp:txBody>
      <dsp:txXfrm rot="17700000">
        <a:off x="6862934" y="920615"/>
        <a:ext cx="1194135" cy="575481"/>
      </dsp:txXfrm>
    </dsp:sp>
    <dsp:sp modelId="{5C87E9A6-4F10-4587-A434-494C2B3DA322}">
      <dsp:nvSpPr>
        <dsp:cNvPr id="29" name="椭圆 28"/>
        <dsp:cNvSpPr/>
      </dsp:nvSpPr>
      <dsp:spPr bwMode="white">
        <a:xfrm>
          <a:off x="7557419"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7557419" y="1934696"/>
        <a:ext cx="498613" cy="498613"/>
      </dsp:txXfrm>
    </dsp:sp>
    <dsp:sp modelId="{B3878D14-4923-4517-A25C-5AEB3A607AEA}">
      <dsp:nvSpPr>
        <dsp:cNvPr id="30" name="矩形 29"/>
        <dsp:cNvSpPr/>
      </dsp:nvSpPr>
      <dsp:spPr bwMode="white">
        <a:xfrm rot="17700000">
          <a:off x="6966880"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篮球</a:t>
          </a:r>
          <a:endParaRPr lang="zh-CN">
            <a:solidFill>
              <a:schemeClr val="tx1"/>
            </a:solidFill>
          </a:endParaRPr>
        </a:p>
      </dsp:txBody>
      <dsp:txXfrm rot="17700000">
        <a:off x="6966880" y="2628687"/>
        <a:ext cx="1032983" cy="498066"/>
      </dsp:txXfrm>
    </dsp:sp>
    <dsp:sp modelId="{BBB786B8-E985-44EB-A69D-EC885967A06D}">
      <dsp:nvSpPr>
        <dsp:cNvPr id="31" name="矩形 30"/>
        <dsp:cNvSpPr/>
      </dsp:nvSpPr>
      <dsp:spPr bwMode="white">
        <a:xfrm rot="17700000">
          <a:off x="7613589"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7613589" y="1241253"/>
        <a:ext cx="1032983" cy="498066"/>
      </dsp:txXfrm>
    </dsp:sp>
    <dsp:sp modelId="{565D4D3D-3D8B-4FA3-B4BF-49283D66F8FE}">
      <dsp:nvSpPr>
        <dsp:cNvPr id="32" name="椭圆 31"/>
        <dsp:cNvSpPr/>
      </dsp:nvSpPr>
      <dsp:spPr bwMode="white">
        <a:xfrm>
          <a:off x="8128312"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8128312" y="1934696"/>
        <a:ext cx="498613" cy="498613"/>
      </dsp:txXfrm>
    </dsp:sp>
    <dsp:sp modelId="{A72A9254-B890-4717-9E1D-75E5E91F3D78}">
      <dsp:nvSpPr>
        <dsp:cNvPr id="33" name="矩形 32"/>
        <dsp:cNvSpPr/>
      </dsp:nvSpPr>
      <dsp:spPr bwMode="white">
        <a:xfrm rot="17700000">
          <a:off x="753777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跑步机</a:t>
          </a:r>
          <a:endParaRPr lang="zh-CN">
            <a:solidFill>
              <a:schemeClr val="tx1"/>
            </a:solidFill>
          </a:endParaRPr>
        </a:p>
      </dsp:txBody>
      <dsp:txXfrm rot="17700000">
        <a:off x="7537772" y="2628687"/>
        <a:ext cx="1032983" cy="498066"/>
      </dsp:txXfrm>
    </dsp:sp>
    <dsp:sp modelId="{0E6D99F1-DE4B-4D02-B66A-4152251300B7}">
      <dsp:nvSpPr>
        <dsp:cNvPr id="34" name="矩形 33"/>
        <dsp:cNvSpPr/>
      </dsp:nvSpPr>
      <dsp:spPr bwMode="white">
        <a:xfrm rot="17700000">
          <a:off x="8184481"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8184481" y="1241253"/>
        <a:ext cx="1032983" cy="498066"/>
      </dsp:txXfrm>
    </dsp:sp>
    <dsp:sp modelId="{C210418B-8528-4E79-84E6-3415B0610E88}">
      <dsp:nvSpPr>
        <dsp:cNvPr id="35" name="同心圆 34"/>
        <dsp:cNvSpPr/>
      </dsp:nvSpPr>
      <dsp:spPr bwMode="white">
        <a:xfrm>
          <a:off x="8699281"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8699281" y="1703702"/>
        <a:ext cx="960602" cy="960602"/>
      </dsp:txXfrm>
    </dsp:sp>
    <dsp:sp modelId="{6DA2849B-C9B6-462F-BE60-A3B9D9FFBEC0}">
      <dsp:nvSpPr>
        <dsp:cNvPr id="36" name="矩形 35"/>
        <dsp:cNvSpPr/>
      </dsp:nvSpPr>
      <dsp:spPr bwMode="white">
        <a:xfrm rot="17700000">
          <a:off x="9037754"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solidFill>
                <a:schemeClr val="tx1"/>
              </a:solidFill>
            </a:rPr>
            <a:t>等等。。。</a:t>
          </a:r>
          <a:endParaRPr lang="zh-CN">
            <a:solidFill>
              <a:schemeClr val="tx1"/>
            </a:solidFill>
          </a:endParaRPr>
        </a:p>
      </dsp:txBody>
      <dsp:txXfrm rot="17700000">
        <a:off x="9037754" y="920615"/>
        <a:ext cx="1194135" cy="57548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147935" cy="3996690"/>
        <a:chOff x="0" y="0"/>
        <a:chExt cx="10147935" cy="3996690"/>
      </a:xfrm>
    </dsp:grpSpPr>
    <dsp:sp modelId="{02B5ADB5-C8B1-4E0B-82C8-1F695A7417A1}">
      <dsp:nvSpPr>
        <dsp:cNvPr id="3" name="同心圆 2"/>
        <dsp:cNvSpPr/>
      </dsp:nvSpPr>
      <dsp:spPr bwMode="white">
        <a:xfrm>
          <a:off x="0"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0" y="1703702"/>
        <a:ext cx="960602" cy="960602"/>
      </dsp:txXfrm>
    </dsp:sp>
    <dsp:sp modelId="{FA3F5BE5-6BAA-446B-A203-347A662B63B4}">
      <dsp:nvSpPr>
        <dsp:cNvPr id="4" name="矩形 3"/>
        <dsp:cNvSpPr/>
      </dsp:nvSpPr>
      <dsp:spPr bwMode="white">
        <a:xfrm rot="17700000">
          <a:off x="338473"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a:solidFill>
                <a:schemeClr val="tx1"/>
              </a:solidFill>
            </a:rPr>
            <a:t>饮品类</a:t>
          </a:r>
          <a:endParaRPr lang="zh-CN" altLang="en-US">
            <a:solidFill>
              <a:schemeClr val="tx1"/>
            </a:solidFill>
          </a:endParaRPr>
        </a:p>
      </dsp:txBody>
      <dsp:txXfrm rot="17700000">
        <a:off x="338473" y="920615"/>
        <a:ext cx="1194135" cy="575481"/>
      </dsp:txXfrm>
    </dsp:sp>
    <dsp:sp modelId="{0C9C8B07-E1BC-4A12-BCAC-D5169FC1E963}">
      <dsp:nvSpPr>
        <dsp:cNvPr id="5" name="椭圆 4"/>
        <dsp:cNvSpPr/>
      </dsp:nvSpPr>
      <dsp:spPr bwMode="white">
        <a:xfrm>
          <a:off x="1032958"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1032958" y="1934696"/>
        <a:ext cx="498613" cy="498613"/>
      </dsp:txXfrm>
    </dsp:sp>
    <dsp:sp modelId="{0F472E4A-9409-425A-8F36-0111F2300AFA}">
      <dsp:nvSpPr>
        <dsp:cNvPr id="6" name="矩形 5"/>
        <dsp:cNvSpPr/>
      </dsp:nvSpPr>
      <dsp:spPr bwMode="white">
        <a:xfrm rot="17700000">
          <a:off x="442419"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牛奶</a:t>
          </a:r>
          <a:endParaRPr lang="zh-CN" altLang="en-US">
            <a:solidFill>
              <a:schemeClr val="tx1"/>
            </a:solidFill>
          </a:endParaRPr>
        </a:p>
      </dsp:txBody>
      <dsp:txXfrm rot="17700000">
        <a:off x="442419" y="2628687"/>
        <a:ext cx="1032983" cy="498066"/>
      </dsp:txXfrm>
    </dsp:sp>
    <dsp:sp modelId="{59BEF73C-17E6-4E82-8A71-3D4021027849}">
      <dsp:nvSpPr>
        <dsp:cNvPr id="7" name="矩形 6"/>
        <dsp:cNvSpPr/>
      </dsp:nvSpPr>
      <dsp:spPr bwMode="white">
        <a:xfrm rot="17700000">
          <a:off x="1089128"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1089128" y="1241253"/>
        <a:ext cx="1032983" cy="498066"/>
      </dsp:txXfrm>
    </dsp:sp>
    <dsp:sp modelId="{0A6F5E89-8C85-48A5-8322-111D236C2D49}">
      <dsp:nvSpPr>
        <dsp:cNvPr id="8" name="椭圆 7"/>
        <dsp:cNvSpPr/>
      </dsp:nvSpPr>
      <dsp:spPr bwMode="white">
        <a:xfrm>
          <a:off x="1603851"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1603851" y="1934696"/>
        <a:ext cx="498613" cy="498613"/>
      </dsp:txXfrm>
    </dsp:sp>
    <dsp:sp modelId="{2B0EAC48-BD8C-466D-AE30-32566C605EF5}">
      <dsp:nvSpPr>
        <dsp:cNvPr id="9" name="矩形 8"/>
        <dsp:cNvSpPr/>
      </dsp:nvSpPr>
      <dsp:spPr bwMode="white">
        <a:xfrm rot="17700000">
          <a:off x="101331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酒</a:t>
          </a:r>
          <a:endParaRPr lang="zh-CN" altLang="en-US">
            <a:solidFill>
              <a:schemeClr val="tx1"/>
            </a:solidFill>
          </a:endParaRPr>
        </a:p>
      </dsp:txBody>
      <dsp:txXfrm rot="17700000">
        <a:off x="1013312" y="2628687"/>
        <a:ext cx="1032983" cy="498066"/>
      </dsp:txXfrm>
    </dsp:sp>
    <dsp:sp modelId="{A9B62CDE-3354-43CF-BD62-F3E710DD4AB5}">
      <dsp:nvSpPr>
        <dsp:cNvPr id="10" name="矩形 9"/>
        <dsp:cNvSpPr/>
      </dsp:nvSpPr>
      <dsp:spPr bwMode="white">
        <a:xfrm rot="17700000">
          <a:off x="1660020"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1660020" y="1241253"/>
        <a:ext cx="1032983" cy="498066"/>
      </dsp:txXfrm>
    </dsp:sp>
    <dsp:sp modelId="{2980E90E-58B4-4F35-B4A6-4177D392CAD2}">
      <dsp:nvSpPr>
        <dsp:cNvPr id="11" name="同心圆 10"/>
        <dsp:cNvSpPr/>
      </dsp:nvSpPr>
      <dsp:spPr bwMode="white">
        <a:xfrm>
          <a:off x="2174820"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2174820" y="1703702"/>
        <a:ext cx="960602" cy="960602"/>
      </dsp:txXfrm>
    </dsp:sp>
    <dsp:sp modelId="{412231A8-3675-4C37-A9D6-C1B131FA0122}">
      <dsp:nvSpPr>
        <dsp:cNvPr id="12" name="矩形 11"/>
        <dsp:cNvSpPr/>
      </dsp:nvSpPr>
      <dsp:spPr bwMode="white">
        <a:xfrm rot="17700000">
          <a:off x="2513293"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a:solidFill>
                <a:schemeClr val="tx1"/>
              </a:solidFill>
            </a:rPr>
            <a:t>生活用品类</a:t>
          </a:r>
          <a:endParaRPr lang="zh-CN" altLang="en-US">
            <a:solidFill>
              <a:schemeClr val="tx1"/>
            </a:solidFill>
          </a:endParaRPr>
        </a:p>
      </dsp:txBody>
      <dsp:txXfrm rot="17700000">
        <a:off x="2513293" y="920615"/>
        <a:ext cx="1194135" cy="575481"/>
      </dsp:txXfrm>
    </dsp:sp>
    <dsp:sp modelId="{D216029A-E96A-4EF4-A6D1-8E01C668AAC8}">
      <dsp:nvSpPr>
        <dsp:cNvPr id="13" name="椭圆 12"/>
        <dsp:cNvSpPr/>
      </dsp:nvSpPr>
      <dsp:spPr bwMode="white">
        <a:xfrm>
          <a:off x="3207779"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3207779" y="1934696"/>
        <a:ext cx="498613" cy="498613"/>
      </dsp:txXfrm>
    </dsp:sp>
    <dsp:sp modelId="{714C4429-B494-4F20-9454-FDDB0E6C590C}">
      <dsp:nvSpPr>
        <dsp:cNvPr id="14" name="矩形 13"/>
        <dsp:cNvSpPr/>
      </dsp:nvSpPr>
      <dsp:spPr bwMode="white">
        <a:xfrm rot="17700000">
          <a:off x="2617239"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毛巾</a:t>
          </a:r>
          <a:endParaRPr lang="zh-CN" altLang="en-US">
            <a:solidFill>
              <a:schemeClr val="tx1"/>
            </a:solidFill>
          </a:endParaRPr>
        </a:p>
      </dsp:txBody>
      <dsp:txXfrm rot="17700000">
        <a:off x="2617239" y="2628687"/>
        <a:ext cx="1032983" cy="498066"/>
      </dsp:txXfrm>
    </dsp:sp>
    <dsp:sp modelId="{E00ADC54-ABB5-4E7A-ADD0-6D53EFEFA096}">
      <dsp:nvSpPr>
        <dsp:cNvPr id="15" name="矩形 14"/>
        <dsp:cNvSpPr/>
      </dsp:nvSpPr>
      <dsp:spPr bwMode="white">
        <a:xfrm rot="17700000">
          <a:off x="3263948"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3263948" y="1241253"/>
        <a:ext cx="1032983" cy="498066"/>
      </dsp:txXfrm>
    </dsp:sp>
    <dsp:sp modelId="{344CB11B-96D5-4D30-A31F-695542A0FD21}">
      <dsp:nvSpPr>
        <dsp:cNvPr id="16" name="椭圆 15"/>
        <dsp:cNvSpPr/>
      </dsp:nvSpPr>
      <dsp:spPr bwMode="white">
        <a:xfrm>
          <a:off x="3778671"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3778671" y="1934696"/>
        <a:ext cx="498613" cy="498613"/>
      </dsp:txXfrm>
    </dsp:sp>
    <dsp:sp modelId="{61D81315-6423-4873-B1AC-2B769F08321D}">
      <dsp:nvSpPr>
        <dsp:cNvPr id="17" name="矩形 16"/>
        <dsp:cNvSpPr/>
      </dsp:nvSpPr>
      <dsp:spPr bwMode="white">
        <a:xfrm rot="17700000">
          <a:off x="318813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ltLang="en-US">
              <a:solidFill>
                <a:schemeClr val="tx1"/>
              </a:solidFill>
            </a:rPr>
            <a:t>洗发水</a:t>
          </a:r>
          <a:endParaRPr lang="zh-CN" altLang="en-US">
            <a:solidFill>
              <a:schemeClr val="tx1"/>
            </a:solidFill>
          </a:endParaRPr>
        </a:p>
      </dsp:txBody>
      <dsp:txXfrm rot="17700000">
        <a:off x="3188132" y="2628687"/>
        <a:ext cx="1032983" cy="498066"/>
      </dsp:txXfrm>
    </dsp:sp>
    <dsp:sp modelId="{5EDB9791-112C-4AED-BF5B-A44BFDC33C88}">
      <dsp:nvSpPr>
        <dsp:cNvPr id="18" name="矩形 17"/>
        <dsp:cNvSpPr/>
      </dsp:nvSpPr>
      <dsp:spPr bwMode="white">
        <a:xfrm rot="17700000">
          <a:off x="3834841"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3834841" y="1241253"/>
        <a:ext cx="1032983" cy="498066"/>
      </dsp:txXfrm>
    </dsp:sp>
    <dsp:sp modelId="{12592C92-B3F4-4A57-ADC4-2158D3DD051F}">
      <dsp:nvSpPr>
        <dsp:cNvPr id="19" name="同心圆 18"/>
        <dsp:cNvSpPr/>
      </dsp:nvSpPr>
      <dsp:spPr bwMode="white">
        <a:xfrm>
          <a:off x="4349641"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4349641" y="1703702"/>
        <a:ext cx="960602" cy="960602"/>
      </dsp:txXfrm>
    </dsp:sp>
    <dsp:sp modelId="{67CB5AC0-C872-46B0-8942-D8B1640C1DC5}">
      <dsp:nvSpPr>
        <dsp:cNvPr id="20" name="矩形 19"/>
        <dsp:cNvSpPr/>
      </dsp:nvSpPr>
      <dsp:spPr bwMode="white">
        <a:xfrm rot="17700000">
          <a:off x="4688114"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solidFill>
                <a:schemeClr val="tx1"/>
              </a:solidFill>
            </a:rPr>
            <a:t>水果类</a:t>
          </a:r>
          <a:endParaRPr lang="zh-CN">
            <a:solidFill>
              <a:schemeClr val="tx1"/>
            </a:solidFill>
          </a:endParaRPr>
        </a:p>
      </dsp:txBody>
      <dsp:txXfrm rot="17700000">
        <a:off x="4688114" y="920615"/>
        <a:ext cx="1194135" cy="575481"/>
      </dsp:txXfrm>
    </dsp:sp>
    <dsp:sp modelId="{F081CCC5-35FB-475D-B135-216E322C5882}">
      <dsp:nvSpPr>
        <dsp:cNvPr id="23" name="椭圆 22"/>
        <dsp:cNvSpPr/>
      </dsp:nvSpPr>
      <dsp:spPr bwMode="white">
        <a:xfrm>
          <a:off x="5382599"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5382599" y="1934696"/>
        <a:ext cx="498613" cy="498613"/>
      </dsp:txXfrm>
    </dsp:sp>
    <dsp:sp modelId="{607AEEF4-6469-47B3-BF30-B94B50C16D6F}">
      <dsp:nvSpPr>
        <dsp:cNvPr id="24" name="矩形 23"/>
        <dsp:cNvSpPr/>
      </dsp:nvSpPr>
      <dsp:spPr bwMode="white">
        <a:xfrm rot="17700000">
          <a:off x="4792060"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苹果</a:t>
          </a:r>
          <a:endParaRPr lang="zh-CN">
            <a:solidFill>
              <a:schemeClr val="tx1"/>
            </a:solidFill>
          </a:endParaRPr>
        </a:p>
      </dsp:txBody>
      <dsp:txXfrm rot="17700000">
        <a:off x="4792060" y="2628687"/>
        <a:ext cx="1032983" cy="498066"/>
      </dsp:txXfrm>
    </dsp:sp>
    <dsp:sp modelId="{CF9D0CCA-2C51-42D3-8AC1-95A15293590C}">
      <dsp:nvSpPr>
        <dsp:cNvPr id="25" name="矩形 24"/>
        <dsp:cNvSpPr/>
      </dsp:nvSpPr>
      <dsp:spPr bwMode="white">
        <a:xfrm rot="17700000">
          <a:off x="5438768"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15000"/>
            </a:spcAft>
            <a:buChar char="•"/>
          </a:pPr>
          <a:endParaRPr alt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rot="17700000">
        <a:off x="5438768" y="1241253"/>
        <a:ext cx="1032983" cy="498066"/>
      </dsp:txXfrm>
    </dsp:sp>
    <dsp:sp modelId="{58DEEBE0-5568-4438-8E8B-5199746FE385}">
      <dsp:nvSpPr>
        <dsp:cNvPr id="26" name="椭圆 25"/>
        <dsp:cNvSpPr/>
      </dsp:nvSpPr>
      <dsp:spPr bwMode="white">
        <a:xfrm>
          <a:off x="5953492"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5953492" y="1934696"/>
        <a:ext cx="498613" cy="498613"/>
      </dsp:txXfrm>
    </dsp:sp>
    <dsp:sp modelId="{A19ECF2D-4848-474A-8642-382FC25C7DF6}">
      <dsp:nvSpPr>
        <dsp:cNvPr id="27" name="矩形 26"/>
        <dsp:cNvSpPr/>
      </dsp:nvSpPr>
      <dsp:spPr bwMode="white">
        <a:xfrm rot="17700000">
          <a:off x="536295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猕猴桃</a:t>
          </a:r>
          <a:endParaRPr lang="zh-CN">
            <a:solidFill>
              <a:schemeClr val="tx1"/>
            </a:solidFill>
          </a:endParaRPr>
        </a:p>
      </dsp:txBody>
      <dsp:txXfrm rot="17700000">
        <a:off x="5362952" y="2628687"/>
        <a:ext cx="1032983" cy="498066"/>
      </dsp:txXfrm>
    </dsp:sp>
    <dsp:sp modelId="{298DAD26-E287-4C3D-8713-0CABBDC599EC}">
      <dsp:nvSpPr>
        <dsp:cNvPr id="28" name="矩形 27"/>
        <dsp:cNvSpPr/>
      </dsp:nvSpPr>
      <dsp:spPr bwMode="white">
        <a:xfrm rot="17700000">
          <a:off x="6009661"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6009661" y="1241253"/>
        <a:ext cx="1032983" cy="498066"/>
      </dsp:txXfrm>
    </dsp:sp>
    <dsp:sp modelId="{E747F2C2-9ACD-4422-BF77-3E451C83026E}">
      <dsp:nvSpPr>
        <dsp:cNvPr id="21" name="同心圆 20"/>
        <dsp:cNvSpPr/>
      </dsp:nvSpPr>
      <dsp:spPr bwMode="white">
        <a:xfrm>
          <a:off x="6524461"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6524461" y="1703702"/>
        <a:ext cx="960602" cy="960602"/>
      </dsp:txXfrm>
    </dsp:sp>
    <dsp:sp modelId="{D0435BF7-8FBC-4F19-B33E-311D26EEE0B8}">
      <dsp:nvSpPr>
        <dsp:cNvPr id="22" name="矩形 21"/>
        <dsp:cNvSpPr/>
      </dsp:nvSpPr>
      <dsp:spPr bwMode="white">
        <a:xfrm rot="17700000">
          <a:off x="6862934"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solidFill>
                <a:schemeClr val="tx1"/>
              </a:solidFill>
            </a:rPr>
            <a:t>健身器材类</a:t>
          </a:r>
          <a:endParaRPr lang="zh-CN">
            <a:solidFill>
              <a:schemeClr val="tx1"/>
            </a:solidFill>
          </a:endParaRPr>
        </a:p>
      </dsp:txBody>
      <dsp:txXfrm rot="17700000">
        <a:off x="6862934" y="920615"/>
        <a:ext cx="1194135" cy="575481"/>
      </dsp:txXfrm>
    </dsp:sp>
    <dsp:sp modelId="{5C87E9A6-4F10-4587-A434-494C2B3DA322}">
      <dsp:nvSpPr>
        <dsp:cNvPr id="29" name="椭圆 28"/>
        <dsp:cNvSpPr/>
      </dsp:nvSpPr>
      <dsp:spPr bwMode="white">
        <a:xfrm>
          <a:off x="7557419"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7557419" y="1934696"/>
        <a:ext cx="498613" cy="498613"/>
      </dsp:txXfrm>
    </dsp:sp>
    <dsp:sp modelId="{B3878D14-4923-4517-A25C-5AEB3A607AEA}">
      <dsp:nvSpPr>
        <dsp:cNvPr id="30" name="矩形 29"/>
        <dsp:cNvSpPr/>
      </dsp:nvSpPr>
      <dsp:spPr bwMode="white">
        <a:xfrm rot="17700000">
          <a:off x="6966880"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篮球</a:t>
          </a:r>
          <a:endParaRPr lang="zh-CN">
            <a:solidFill>
              <a:schemeClr val="tx1"/>
            </a:solidFill>
          </a:endParaRPr>
        </a:p>
      </dsp:txBody>
      <dsp:txXfrm rot="17700000">
        <a:off x="6966880" y="2628687"/>
        <a:ext cx="1032983" cy="498066"/>
      </dsp:txXfrm>
    </dsp:sp>
    <dsp:sp modelId="{BBB786B8-E985-44EB-A69D-EC885967A06D}">
      <dsp:nvSpPr>
        <dsp:cNvPr id="31" name="矩形 30"/>
        <dsp:cNvSpPr/>
      </dsp:nvSpPr>
      <dsp:spPr bwMode="white">
        <a:xfrm rot="17700000">
          <a:off x="7613589"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7613589" y="1241253"/>
        <a:ext cx="1032983" cy="498066"/>
      </dsp:txXfrm>
    </dsp:sp>
    <dsp:sp modelId="{565D4D3D-3D8B-4FA3-B4BF-49283D66F8FE}">
      <dsp:nvSpPr>
        <dsp:cNvPr id="32" name="椭圆 31"/>
        <dsp:cNvSpPr/>
      </dsp:nvSpPr>
      <dsp:spPr bwMode="white">
        <a:xfrm>
          <a:off x="8128312" y="1934696"/>
          <a:ext cx="498613" cy="498613"/>
        </a:xfrm>
        <a:prstGeom prst="ellipse">
          <a:avLst/>
        </a:prstGeom>
      </dsp:spPr>
      <dsp:style>
        <a:lnRef idx="2">
          <a:schemeClr val="lt1"/>
        </a:lnRef>
        <a:fillRef idx="1">
          <a:schemeClr val="accent1"/>
        </a:fillRef>
        <a:effectRef idx="0">
          <a:scrgbClr r="0" g="0" b="0"/>
        </a:effectRef>
        <a:fontRef idx="minor">
          <a:schemeClr val="lt1"/>
        </a:fontRef>
      </dsp:style>
      <dsp:txXfrm>
        <a:off x="8128312" y="1934696"/>
        <a:ext cx="498613" cy="498613"/>
      </dsp:txXfrm>
    </dsp:sp>
    <dsp:sp modelId="{A72A9254-B890-4717-9E1D-75E5E91F3D78}">
      <dsp:nvSpPr>
        <dsp:cNvPr id="33" name="矩形 32"/>
        <dsp:cNvSpPr/>
      </dsp:nvSpPr>
      <dsp:spPr bwMode="white">
        <a:xfrm rot="17700000">
          <a:off x="7537772" y="2628687"/>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45720" bIns="0" anchor="ctr"/>
        <a:lstStyle>
          <a:lvl1pPr algn="r">
            <a:defRPr sz="1800"/>
          </a:lvl1pPr>
          <a:lvl2pPr marL="114300" indent="-114300" algn="r">
            <a:defRPr sz="1400"/>
          </a:lvl2pPr>
          <a:lvl3pPr marL="228600" indent="-114300" algn="r">
            <a:defRPr sz="1400"/>
          </a:lvl3pPr>
          <a:lvl4pPr marL="342900" indent="-114300" algn="r">
            <a:defRPr sz="1400"/>
          </a:lvl4pPr>
          <a:lvl5pPr marL="457200" indent="-114300" algn="r">
            <a:defRPr sz="1400"/>
          </a:lvl5pPr>
          <a:lvl6pPr marL="571500" indent="-114300" algn="r">
            <a:defRPr sz="1400"/>
          </a:lvl6pPr>
          <a:lvl7pPr marL="685800" indent="-114300" algn="r">
            <a:defRPr sz="1400"/>
          </a:lvl7pPr>
          <a:lvl8pPr marL="800100" indent="-114300" algn="r">
            <a:defRPr sz="1400"/>
          </a:lvl8pPr>
          <a:lvl9pPr marL="914400" indent="-114300" algn="r">
            <a:defRPr sz="1400"/>
          </a:lvl9pPr>
        </a:lstStyle>
        <a:p>
          <a:pPr lvl="0">
            <a:lnSpc>
              <a:spcPct val="100000"/>
            </a:lnSpc>
            <a:spcBef>
              <a:spcPct val="0"/>
            </a:spcBef>
            <a:spcAft>
              <a:spcPct val="35000"/>
            </a:spcAft>
          </a:pPr>
          <a:r>
            <a:rPr lang="zh-CN">
              <a:solidFill>
                <a:schemeClr val="tx1"/>
              </a:solidFill>
            </a:rPr>
            <a:t>跑步机</a:t>
          </a:r>
          <a:endParaRPr lang="zh-CN">
            <a:solidFill>
              <a:schemeClr val="tx1"/>
            </a:solidFill>
          </a:endParaRPr>
        </a:p>
      </dsp:txBody>
      <dsp:txXfrm rot="17700000">
        <a:off x="7537772" y="2628687"/>
        <a:ext cx="1032983" cy="498066"/>
      </dsp:txXfrm>
    </dsp:sp>
    <dsp:sp modelId="{0E6D99F1-DE4B-4D02-B66A-4152251300B7}">
      <dsp:nvSpPr>
        <dsp:cNvPr id="34" name="矩形 33"/>
        <dsp:cNvSpPr/>
      </dsp:nvSpPr>
      <dsp:spPr bwMode="white">
        <a:xfrm rot="17700000">
          <a:off x="8184481" y="1241253"/>
          <a:ext cx="1032983" cy="49806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20" tIns="0" rIns="0" bIns="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tx1"/>
            </a:solidFill>
          </a:endParaRPr>
        </a:p>
      </dsp:txBody>
      <dsp:txXfrm rot="17700000">
        <a:off x="8184481" y="1241253"/>
        <a:ext cx="1032983" cy="498066"/>
      </dsp:txXfrm>
    </dsp:sp>
    <dsp:sp modelId="{C210418B-8528-4E79-84E6-3415B0610E88}">
      <dsp:nvSpPr>
        <dsp:cNvPr id="35" name="同心圆 34"/>
        <dsp:cNvSpPr/>
      </dsp:nvSpPr>
      <dsp:spPr bwMode="white">
        <a:xfrm>
          <a:off x="8699281" y="1703702"/>
          <a:ext cx="960602" cy="960602"/>
        </a:xfrm>
        <a:prstGeom prst="donut">
          <a:avLst>
            <a:gd name="adj" fmla="val 20000"/>
          </a:avLst>
        </a:prstGeom>
      </dsp:spPr>
      <dsp:style>
        <a:lnRef idx="2">
          <a:schemeClr val="lt1"/>
        </a:lnRef>
        <a:fillRef idx="1">
          <a:schemeClr val="accent1"/>
        </a:fillRef>
        <a:effectRef idx="0">
          <a:scrgbClr r="0" g="0" b="0"/>
        </a:effectRef>
        <a:fontRef idx="minor">
          <a:schemeClr val="lt1"/>
        </a:fontRef>
      </dsp:style>
      <dsp:txXfrm>
        <a:off x="8699281" y="1703702"/>
        <a:ext cx="960602" cy="960602"/>
      </dsp:txXfrm>
    </dsp:sp>
    <dsp:sp modelId="{6DA2849B-C9B6-462F-BE60-A3B9D9FFBEC0}">
      <dsp:nvSpPr>
        <dsp:cNvPr id="36" name="矩形 35"/>
        <dsp:cNvSpPr/>
      </dsp:nvSpPr>
      <dsp:spPr bwMode="white">
        <a:xfrm rot="17700000">
          <a:off x="9037754" y="920615"/>
          <a:ext cx="1194135" cy="57548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45720" tIns="0" rIns="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solidFill>
                <a:schemeClr val="tx1"/>
              </a:solidFill>
            </a:rPr>
            <a:t>等等。。。</a:t>
          </a:r>
          <a:endParaRPr lang="zh-CN">
            <a:solidFill>
              <a:schemeClr val="tx1"/>
            </a:solidFill>
          </a:endParaRPr>
        </a:p>
      </dsp:txBody>
      <dsp:txXfrm rot="17700000">
        <a:off x="9037754" y="920615"/>
        <a:ext cx="1194135" cy="575481"/>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152140" cy="2576195"/>
        <a:chOff x="0" y="0"/>
        <a:chExt cx="3152140" cy="2576195"/>
      </a:xfrm>
    </dsp:grpSpPr>
    <dsp:sp modelId="{09E7BBA0-5F8D-4D96-A214-A0567596BDAF}">
      <dsp:nvSpPr>
        <dsp:cNvPr id="5" name="任意多边形 4"/>
        <dsp:cNvSpPr/>
      </dsp:nvSpPr>
      <dsp:spPr bwMode="white">
        <a:xfrm>
          <a:off x="443270" y="1112144"/>
          <a:ext cx="1083548" cy="258328"/>
        </a:xfrm>
        <a:custGeom>
          <a:avLst/>
          <a:gdLst/>
          <a:ahLst/>
          <a:cxnLst/>
          <a:pathLst>
            <a:path w="1706" h="407">
              <a:moveTo>
                <a:pt x="1706" y="0"/>
              </a:moveTo>
              <a:lnTo>
                <a:pt x="1706" y="329"/>
              </a:lnTo>
              <a:lnTo>
                <a:pt x="0" y="329"/>
              </a:lnTo>
              <a:lnTo>
                <a:pt x="0" y="407"/>
              </a:lnTo>
            </a:path>
          </a:pathLst>
        </a:custGeom>
      </dsp:spPr>
      <dsp:style>
        <a:lnRef idx="2">
          <a:schemeClr val="accent1">
            <a:shade val="60000"/>
          </a:schemeClr>
        </a:lnRef>
        <a:fillRef idx="0">
          <a:schemeClr val="accent1"/>
        </a:fillRef>
        <a:effectRef idx="0">
          <a:scrgbClr r="0" g="0" b="0"/>
        </a:effectRef>
        <a:fontRef idx="minor"/>
      </dsp:style>
      <dsp:txXfrm>
        <a:off x="443270" y="1112144"/>
        <a:ext cx="1083548" cy="258328"/>
      </dsp:txXfrm>
    </dsp:sp>
    <dsp:sp modelId="{558A19F4-A64F-40E5-82A0-E8FA6D0D2F35}">
      <dsp:nvSpPr>
        <dsp:cNvPr id="14" name="任意多边形 13"/>
        <dsp:cNvSpPr/>
      </dsp:nvSpPr>
      <dsp:spPr bwMode="white">
        <a:xfrm>
          <a:off x="1526818" y="1112144"/>
          <a:ext cx="0" cy="258328"/>
        </a:xfrm>
        <a:custGeom>
          <a:avLst/>
          <a:gdLst/>
          <a:ahLst/>
          <a:cxnLst/>
          <a:pathLst>
            <a:path h="407">
              <a:moveTo>
                <a:pt x="0" y="0"/>
              </a:moveTo>
              <a:lnTo>
                <a:pt x="0" y="407"/>
              </a:lnTo>
            </a:path>
          </a:pathLst>
        </a:custGeom>
      </dsp:spPr>
      <dsp:style>
        <a:lnRef idx="2">
          <a:schemeClr val="accent1">
            <a:shade val="60000"/>
          </a:schemeClr>
        </a:lnRef>
        <a:fillRef idx="0">
          <a:schemeClr val="accent1"/>
        </a:fillRef>
        <a:effectRef idx="0">
          <a:scrgbClr r="0" g="0" b="0"/>
        </a:effectRef>
        <a:fontRef idx="minor"/>
      </dsp:style>
      <dsp:txXfrm>
        <a:off x="1526818" y="1112144"/>
        <a:ext cx="0" cy="258328"/>
      </dsp:txXfrm>
    </dsp:sp>
    <dsp:sp modelId="{0628F1B9-D3E4-4E44-91FC-178941D37E91}">
      <dsp:nvSpPr>
        <dsp:cNvPr id="20" name="任意多边形 19"/>
        <dsp:cNvSpPr/>
      </dsp:nvSpPr>
      <dsp:spPr bwMode="white">
        <a:xfrm>
          <a:off x="1526818" y="1112144"/>
          <a:ext cx="1083548" cy="258328"/>
        </a:xfrm>
        <a:custGeom>
          <a:avLst/>
          <a:gdLst/>
          <a:ahLst/>
          <a:cxnLst/>
          <a:pathLst>
            <a:path w="1706" h="407">
              <a:moveTo>
                <a:pt x="0" y="0"/>
              </a:moveTo>
              <a:lnTo>
                <a:pt x="0" y="329"/>
              </a:lnTo>
              <a:lnTo>
                <a:pt x="1706" y="329"/>
              </a:lnTo>
              <a:lnTo>
                <a:pt x="1706" y="407"/>
              </a:lnTo>
            </a:path>
          </a:pathLst>
        </a:custGeom>
      </dsp:spPr>
      <dsp:style>
        <a:lnRef idx="2">
          <a:schemeClr val="accent1">
            <a:shade val="60000"/>
          </a:schemeClr>
        </a:lnRef>
        <a:fillRef idx="0">
          <a:schemeClr val="accent1"/>
        </a:fillRef>
        <a:effectRef idx="0">
          <a:scrgbClr r="0" g="0" b="0"/>
        </a:effectRef>
        <a:fontRef idx="minor"/>
      </dsp:style>
      <dsp:txXfrm>
        <a:off x="1526818" y="1112144"/>
        <a:ext cx="1083548" cy="258328"/>
      </dsp:txXfrm>
    </dsp:sp>
    <dsp:sp modelId="{5CB9CF2E-F8C1-427A-832C-73E3C9485AF5}">
      <dsp:nvSpPr>
        <dsp:cNvPr id="3" name="圆角矩形 2"/>
        <dsp:cNvSpPr/>
      </dsp:nvSpPr>
      <dsp:spPr bwMode="white">
        <a:xfrm>
          <a:off x="1083548" y="54919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083548" y="549192"/>
        <a:ext cx="886539" cy="562953"/>
      </dsp:txXfrm>
    </dsp:sp>
    <dsp:sp modelId="{9EA914DE-A312-4852-926F-356E365C8677}">
      <dsp:nvSpPr>
        <dsp:cNvPr id="4" name="圆角矩形 3"/>
        <dsp:cNvSpPr/>
      </dsp:nvSpPr>
      <dsp:spPr bwMode="white">
        <a:xfrm>
          <a:off x="1182053" y="64277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饮品</a:t>
          </a:r>
          <a:endParaRPr lang="zh-CN" altLang="en-US">
            <a:solidFill>
              <a:schemeClr val="dk1"/>
            </a:solidFill>
          </a:endParaRPr>
        </a:p>
      </dsp:txBody>
      <dsp:txXfrm>
        <a:off x="1182053" y="642771"/>
        <a:ext cx="886539" cy="562953"/>
      </dsp:txXfrm>
    </dsp:sp>
    <dsp:sp modelId="{A34195EE-C43D-4F9B-A621-CBE3CC21780D}">
      <dsp:nvSpPr>
        <dsp:cNvPr id="6" name="圆角矩形 5"/>
        <dsp:cNvSpPr/>
      </dsp:nvSpPr>
      <dsp:spPr bwMode="white">
        <a:xfrm>
          <a:off x="0" y="137047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1370472"/>
        <a:ext cx="886539" cy="562953"/>
      </dsp:txXfrm>
    </dsp:sp>
    <dsp:sp modelId="{0EA44707-A464-4EC8-A803-F76ACC6D424E}">
      <dsp:nvSpPr>
        <dsp:cNvPr id="7" name="圆角矩形 6"/>
        <dsp:cNvSpPr/>
      </dsp:nvSpPr>
      <dsp:spPr bwMode="white">
        <a:xfrm>
          <a:off x="98504" y="146405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牛奶类</a:t>
          </a:r>
          <a:endParaRPr lang="zh-CN" altLang="en-US">
            <a:solidFill>
              <a:schemeClr val="dk1"/>
            </a:solidFill>
          </a:endParaRPr>
        </a:p>
      </dsp:txBody>
      <dsp:txXfrm>
        <a:off x="98504" y="1464051"/>
        <a:ext cx="886539" cy="562953"/>
      </dsp:txXfrm>
    </dsp:sp>
    <dsp:sp modelId="{9BFD9D87-8C19-4DBE-8296-0309769DBFD0}">
      <dsp:nvSpPr>
        <dsp:cNvPr id="15" name="圆角矩形 14"/>
        <dsp:cNvSpPr/>
      </dsp:nvSpPr>
      <dsp:spPr bwMode="white">
        <a:xfrm>
          <a:off x="1083548" y="137047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083548" y="1370472"/>
        <a:ext cx="886539" cy="562953"/>
      </dsp:txXfrm>
    </dsp:sp>
    <dsp:sp modelId="{C9EEDAB6-9D89-4307-9A78-74562B5413C5}">
      <dsp:nvSpPr>
        <dsp:cNvPr id="16" name="圆角矩形 15"/>
        <dsp:cNvSpPr/>
      </dsp:nvSpPr>
      <dsp:spPr bwMode="white">
        <a:xfrm>
          <a:off x="1182053" y="146405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酒类</a:t>
          </a:r>
          <a:endParaRPr lang="zh-CN" altLang="en-US">
            <a:solidFill>
              <a:schemeClr val="dk1"/>
            </a:solidFill>
          </a:endParaRPr>
        </a:p>
      </dsp:txBody>
      <dsp:txXfrm>
        <a:off x="1182053" y="1464051"/>
        <a:ext cx="886539" cy="562953"/>
      </dsp:txXfrm>
    </dsp:sp>
    <dsp:sp modelId="{112D13AA-C573-4B0A-9384-CD011984357D}">
      <dsp:nvSpPr>
        <dsp:cNvPr id="21" name="圆角矩形 20"/>
        <dsp:cNvSpPr/>
      </dsp:nvSpPr>
      <dsp:spPr bwMode="white">
        <a:xfrm>
          <a:off x="2167096" y="137047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167096" y="1370472"/>
        <a:ext cx="886539" cy="562953"/>
      </dsp:txXfrm>
    </dsp:sp>
    <dsp:sp modelId="{5D2F165D-96BF-43E1-9C7B-901D34F0CEB8}">
      <dsp:nvSpPr>
        <dsp:cNvPr id="22" name="圆角矩形 21"/>
        <dsp:cNvSpPr/>
      </dsp:nvSpPr>
      <dsp:spPr bwMode="white">
        <a:xfrm>
          <a:off x="2265601" y="146405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solidFill>
                <a:schemeClr val="dk1"/>
              </a:solidFill>
            </a:rPr>
            <a:t>。。。</a:t>
          </a:r>
          <a:endParaRPr lang="zh-CN">
            <a:solidFill>
              <a:schemeClr val="dk1"/>
            </a:solidFill>
          </a:endParaRPr>
        </a:p>
      </dsp:txBody>
      <dsp:txXfrm>
        <a:off x="2265601" y="1464051"/>
        <a:ext cx="886539" cy="562953"/>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152140" cy="2576195"/>
        <a:chOff x="0" y="0"/>
        <a:chExt cx="3152140" cy="2576195"/>
      </a:xfrm>
    </dsp:grpSpPr>
    <dsp:sp modelId="{09E7BBA0-5F8D-4D96-A214-A0567596BDAF}">
      <dsp:nvSpPr>
        <dsp:cNvPr id="5" name="任意多边形 4"/>
        <dsp:cNvSpPr/>
      </dsp:nvSpPr>
      <dsp:spPr bwMode="white">
        <a:xfrm>
          <a:off x="443270" y="1112144"/>
          <a:ext cx="1083548" cy="258328"/>
        </a:xfrm>
        <a:custGeom>
          <a:avLst/>
          <a:gdLst/>
          <a:ahLst/>
          <a:cxnLst/>
          <a:pathLst>
            <a:path w="1706" h="407">
              <a:moveTo>
                <a:pt x="1706" y="0"/>
              </a:moveTo>
              <a:lnTo>
                <a:pt x="1706" y="329"/>
              </a:lnTo>
              <a:lnTo>
                <a:pt x="0" y="329"/>
              </a:lnTo>
              <a:lnTo>
                <a:pt x="0" y="407"/>
              </a:lnTo>
            </a:path>
          </a:pathLst>
        </a:custGeom>
      </dsp:spPr>
      <dsp:style>
        <a:lnRef idx="2">
          <a:schemeClr val="accent1">
            <a:shade val="60000"/>
          </a:schemeClr>
        </a:lnRef>
        <a:fillRef idx="0">
          <a:schemeClr val="accent1"/>
        </a:fillRef>
        <a:effectRef idx="0">
          <a:scrgbClr r="0" g="0" b="0"/>
        </a:effectRef>
        <a:fontRef idx="minor"/>
      </dsp:style>
      <dsp:txXfrm>
        <a:off x="443270" y="1112144"/>
        <a:ext cx="1083548" cy="258328"/>
      </dsp:txXfrm>
    </dsp:sp>
    <dsp:sp modelId="{558A19F4-A64F-40E5-82A0-E8FA6D0D2F35}">
      <dsp:nvSpPr>
        <dsp:cNvPr id="14" name="任意多边形 13"/>
        <dsp:cNvSpPr/>
      </dsp:nvSpPr>
      <dsp:spPr bwMode="white">
        <a:xfrm>
          <a:off x="1526818" y="1112144"/>
          <a:ext cx="0" cy="258328"/>
        </a:xfrm>
        <a:custGeom>
          <a:avLst/>
          <a:gdLst/>
          <a:ahLst/>
          <a:cxnLst/>
          <a:pathLst>
            <a:path h="407">
              <a:moveTo>
                <a:pt x="0" y="0"/>
              </a:moveTo>
              <a:lnTo>
                <a:pt x="0" y="407"/>
              </a:lnTo>
            </a:path>
          </a:pathLst>
        </a:custGeom>
      </dsp:spPr>
      <dsp:style>
        <a:lnRef idx="2">
          <a:schemeClr val="accent1">
            <a:shade val="60000"/>
          </a:schemeClr>
        </a:lnRef>
        <a:fillRef idx="0">
          <a:schemeClr val="accent1"/>
        </a:fillRef>
        <a:effectRef idx="0">
          <a:scrgbClr r="0" g="0" b="0"/>
        </a:effectRef>
        <a:fontRef idx="minor"/>
      </dsp:style>
      <dsp:txXfrm>
        <a:off x="1526818" y="1112144"/>
        <a:ext cx="0" cy="258328"/>
      </dsp:txXfrm>
    </dsp:sp>
    <dsp:sp modelId="{0628F1B9-D3E4-4E44-91FC-178941D37E91}">
      <dsp:nvSpPr>
        <dsp:cNvPr id="20" name="任意多边形 19"/>
        <dsp:cNvSpPr/>
      </dsp:nvSpPr>
      <dsp:spPr bwMode="white">
        <a:xfrm>
          <a:off x="1526818" y="1112144"/>
          <a:ext cx="1083548" cy="258328"/>
        </a:xfrm>
        <a:custGeom>
          <a:avLst/>
          <a:gdLst/>
          <a:ahLst/>
          <a:cxnLst/>
          <a:pathLst>
            <a:path w="1706" h="407">
              <a:moveTo>
                <a:pt x="0" y="0"/>
              </a:moveTo>
              <a:lnTo>
                <a:pt x="0" y="329"/>
              </a:lnTo>
              <a:lnTo>
                <a:pt x="1706" y="329"/>
              </a:lnTo>
              <a:lnTo>
                <a:pt x="1706" y="407"/>
              </a:lnTo>
            </a:path>
          </a:pathLst>
        </a:custGeom>
      </dsp:spPr>
      <dsp:style>
        <a:lnRef idx="2">
          <a:schemeClr val="accent1">
            <a:shade val="60000"/>
          </a:schemeClr>
        </a:lnRef>
        <a:fillRef idx="0">
          <a:schemeClr val="accent1"/>
        </a:fillRef>
        <a:effectRef idx="0">
          <a:scrgbClr r="0" g="0" b="0"/>
        </a:effectRef>
        <a:fontRef idx="minor"/>
      </dsp:style>
      <dsp:txXfrm>
        <a:off x="1526818" y="1112144"/>
        <a:ext cx="1083548" cy="258328"/>
      </dsp:txXfrm>
    </dsp:sp>
    <dsp:sp modelId="{5CB9CF2E-F8C1-427A-832C-73E3C9485AF5}">
      <dsp:nvSpPr>
        <dsp:cNvPr id="3" name="圆角矩形 2"/>
        <dsp:cNvSpPr/>
      </dsp:nvSpPr>
      <dsp:spPr bwMode="white">
        <a:xfrm>
          <a:off x="1083548" y="54919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083548" y="549192"/>
        <a:ext cx="886539" cy="562953"/>
      </dsp:txXfrm>
    </dsp:sp>
    <dsp:sp modelId="{9EA914DE-A312-4852-926F-356E365C8677}">
      <dsp:nvSpPr>
        <dsp:cNvPr id="4" name="圆角矩形 3"/>
        <dsp:cNvSpPr/>
      </dsp:nvSpPr>
      <dsp:spPr bwMode="white">
        <a:xfrm>
          <a:off x="1182053" y="64277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饮品</a:t>
          </a:r>
          <a:endParaRPr lang="zh-CN" altLang="en-US">
            <a:solidFill>
              <a:schemeClr val="dk1"/>
            </a:solidFill>
          </a:endParaRPr>
        </a:p>
      </dsp:txBody>
      <dsp:txXfrm>
        <a:off x="1182053" y="642771"/>
        <a:ext cx="886539" cy="562953"/>
      </dsp:txXfrm>
    </dsp:sp>
    <dsp:sp modelId="{A34195EE-C43D-4F9B-A621-CBE3CC21780D}">
      <dsp:nvSpPr>
        <dsp:cNvPr id="6" name="圆角矩形 5"/>
        <dsp:cNvSpPr/>
      </dsp:nvSpPr>
      <dsp:spPr bwMode="white">
        <a:xfrm>
          <a:off x="0" y="137047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1370472"/>
        <a:ext cx="886539" cy="562953"/>
      </dsp:txXfrm>
    </dsp:sp>
    <dsp:sp modelId="{0EA44707-A464-4EC8-A803-F76ACC6D424E}">
      <dsp:nvSpPr>
        <dsp:cNvPr id="7" name="圆角矩形 6"/>
        <dsp:cNvSpPr/>
      </dsp:nvSpPr>
      <dsp:spPr bwMode="white">
        <a:xfrm>
          <a:off x="98504" y="146405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牛奶类</a:t>
          </a:r>
          <a:endParaRPr lang="zh-CN" altLang="en-US">
            <a:solidFill>
              <a:schemeClr val="dk1"/>
            </a:solidFill>
          </a:endParaRPr>
        </a:p>
      </dsp:txBody>
      <dsp:txXfrm>
        <a:off x="98504" y="1464051"/>
        <a:ext cx="886539" cy="562953"/>
      </dsp:txXfrm>
    </dsp:sp>
    <dsp:sp modelId="{9BFD9D87-8C19-4DBE-8296-0309769DBFD0}">
      <dsp:nvSpPr>
        <dsp:cNvPr id="15" name="圆角矩形 14"/>
        <dsp:cNvSpPr/>
      </dsp:nvSpPr>
      <dsp:spPr bwMode="white">
        <a:xfrm>
          <a:off x="1083548" y="137047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083548" y="1370472"/>
        <a:ext cx="886539" cy="562953"/>
      </dsp:txXfrm>
    </dsp:sp>
    <dsp:sp modelId="{C9EEDAB6-9D89-4307-9A78-74562B5413C5}">
      <dsp:nvSpPr>
        <dsp:cNvPr id="16" name="圆角矩形 15"/>
        <dsp:cNvSpPr/>
      </dsp:nvSpPr>
      <dsp:spPr bwMode="white">
        <a:xfrm>
          <a:off x="1182053" y="146405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酒类</a:t>
          </a:r>
          <a:endParaRPr lang="zh-CN" altLang="en-US">
            <a:solidFill>
              <a:schemeClr val="dk1"/>
            </a:solidFill>
          </a:endParaRPr>
        </a:p>
      </dsp:txBody>
      <dsp:txXfrm>
        <a:off x="1182053" y="1464051"/>
        <a:ext cx="886539" cy="562953"/>
      </dsp:txXfrm>
    </dsp:sp>
    <dsp:sp modelId="{112D13AA-C573-4B0A-9384-CD011984357D}">
      <dsp:nvSpPr>
        <dsp:cNvPr id="21" name="圆角矩形 20"/>
        <dsp:cNvSpPr/>
      </dsp:nvSpPr>
      <dsp:spPr bwMode="white">
        <a:xfrm>
          <a:off x="2167096" y="1370472"/>
          <a:ext cx="886539" cy="56295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167096" y="1370472"/>
        <a:ext cx="886539" cy="562953"/>
      </dsp:txXfrm>
    </dsp:sp>
    <dsp:sp modelId="{5D2F165D-96BF-43E1-9C7B-901D34F0CEB8}">
      <dsp:nvSpPr>
        <dsp:cNvPr id="22" name="圆角矩形 21"/>
        <dsp:cNvSpPr/>
      </dsp:nvSpPr>
      <dsp:spPr bwMode="white">
        <a:xfrm>
          <a:off x="2265601" y="1464051"/>
          <a:ext cx="886539" cy="5629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solidFill>
                <a:schemeClr val="dk1"/>
              </a:solidFill>
            </a:rPr>
            <a:t>。。。</a:t>
          </a:r>
          <a:endParaRPr lang="zh-CN">
            <a:solidFill>
              <a:schemeClr val="dk1"/>
            </a:solidFill>
          </a:endParaRPr>
        </a:p>
      </dsp:txBody>
      <dsp:txXfrm>
        <a:off x="2265601" y="1464051"/>
        <a:ext cx="886539" cy="562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nodeVertAlign" val="b"/>
          <dgm:param type="fallback" val="2D"/>
        </dgm:alg>
      </dgm:if>
      <dgm:else name="Name3">
        <dgm:alg type="lin">
          <dgm:param type="linDir" val="fromR"/>
          <dgm:param type="nodeVertAlign" val="b"/>
          <dgm:param type="fallback" val="2D"/>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type="rect" r:blip="" rot="295">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type="rect" r:blip="" rot="65">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Ch" val="mid"/>
                  <dgm:param type="txAnchorVert" val="mid"/>
                </dgm:alg>
                <dgm:shape xmlns:r="http://schemas.openxmlformats.org/officeDocument/2006/relationships" type="rect" r:blip="" rot="295">
                  <dgm:adjLst/>
                </dgm:shape>
                <dgm:presOf axis="self" ptType="node"/>
              </dgm:if>
              <dgm:else name="Name27">
                <dgm:alg type="tx">
                  <dgm:param type="autoTxRot" val="grav"/>
                  <dgm:param type="parTxLTRAlign" val="l"/>
                  <dgm:param type="txAnchorVertCh" val="mid"/>
                  <dgm:param type="txAnchorVert" val="mid"/>
                </dgm:alg>
                <dgm:shape xmlns:r="http://schemas.openxmlformats.org/officeDocument/2006/relationships" type="rect" r:blip="" rot="65">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type="rect" r:blip="" rot="295">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type="rect" r:blip="" rot="65">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nodeVertAlign" val="b"/>
          <dgm:param type="fallback" val="2D"/>
        </dgm:alg>
      </dgm:if>
      <dgm:else name="Name3">
        <dgm:alg type="lin">
          <dgm:param type="linDir" val="fromR"/>
          <dgm:param type="nodeVertAlign" val="b"/>
          <dgm:param type="fallback" val="2D"/>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type="rect" r:blip="" rot="295">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type="rect" r:blip="" rot="65">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Ch" val="mid"/>
                  <dgm:param type="txAnchorVert" val="mid"/>
                </dgm:alg>
                <dgm:shape xmlns:r="http://schemas.openxmlformats.org/officeDocument/2006/relationships" type="rect" r:blip="" rot="295">
                  <dgm:adjLst/>
                </dgm:shape>
                <dgm:presOf axis="self" ptType="node"/>
              </dgm:if>
              <dgm:else name="Name27">
                <dgm:alg type="tx">
                  <dgm:param type="autoTxRot" val="grav"/>
                  <dgm:param type="parTxLTRAlign" val="l"/>
                  <dgm:param type="txAnchorVertCh" val="mid"/>
                  <dgm:param type="txAnchorVert" val="mid"/>
                </dgm:alg>
                <dgm:shape xmlns:r="http://schemas.openxmlformats.org/officeDocument/2006/relationships" type="rect" r:blip="" rot="65">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type="rect" r:blip="" rot="295">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type="rect" r:blip="" rot="65">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2.png"/><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0" Type="http://schemas.openxmlformats.org/officeDocument/2006/relationships/tags" Target="../tags/tag8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0" Type="http://schemas.openxmlformats.org/officeDocument/2006/relationships/tags" Target="../tags/tag12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tags" Target="../tags/tag10.xml"/><Relationship Id="rId10"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image" Target="../media/image2.png"/><Relationship Id="rId2" Type="http://schemas.openxmlformats.org/officeDocument/2006/relationships/tags" Target="../tags/tag24.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image" Target="../media/image2.png"/><Relationship Id="rId2" Type="http://schemas.openxmlformats.org/officeDocument/2006/relationships/tags" Target="../tags/tag33.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2.png"/><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image" Target="../media/image2.png"/><Relationship Id="rId2" Type="http://schemas.openxmlformats.org/officeDocument/2006/relationships/tags" Target="../tags/tag56.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image" Target="../media/image4.png"/><Relationship Id="rId2" Type="http://schemas.openxmlformats.org/officeDocument/2006/relationships/tags" Target="../tags/tag65.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58914"/>
            <a:ext cx="12192000" cy="2944989"/>
          </a:xfrm>
          <a:prstGeom prst="rect">
            <a:avLst/>
          </a:prstGeom>
        </p:spPr>
      </p:pic>
      <p:sp>
        <p:nvSpPr>
          <p:cNvPr id="8" name="矩形 7"/>
          <p:cNvSpPr/>
          <p:nvPr>
            <p:custDataLst>
              <p:tags r:id="rId4"/>
            </p:custDataLst>
          </p:nvPr>
        </p:nvSpPr>
        <p:spPr>
          <a:xfrm>
            <a:off x="-1" y="-58914"/>
            <a:ext cx="12207089" cy="294498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13"/>
          <p:cNvSpPr/>
          <p:nvPr>
            <p:custDataLst>
              <p:tags r:id="rId5"/>
            </p:custDataLst>
          </p:nvPr>
        </p:nvSpPr>
        <p:spPr>
          <a:xfrm>
            <a:off x="5726348" y="6812281"/>
            <a:ext cx="739302" cy="45719"/>
          </a:xfrm>
          <a:prstGeom prst="roundRect">
            <a:avLst>
              <a:gd name="adj" fmla="val 50000"/>
            </a:avLst>
          </a:prstGeom>
          <a:gradFill>
            <a:gsLst>
              <a:gs pos="38000">
                <a:schemeClr val="accent1">
                  <a:alpha val="52000"/>
                  <a:lumMod val="50000"/>
                </a:schemeClr>
              </a:gs>
              <a:gs pos="100000">
                <a:schemeClr val="accent2">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任意多边形 16"/>
          <p:cNvSpPr/>
          <p:nvPr>
            <p:custDataLst>
              <p:tags r:id="rId6"/>
            </p:custDataLst>
          </p:nvPr>
        </p:nvSpPr>
        <p:spPr>
          <a:xfrm>
            <a:off x="4315485" y="417495"/>
            <a:ext cx="3561030" cy="3561030"/>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7"/>
            </p:custDataLst>
          </p:nvPr>
        </p:nvSpPr>
        <p:spPr>
          <a:xfrm>
            <a:off x="1219199" y="4083318"/>
            <a:ext cx="9753602" cy="1565383"/>
          </a:xfrm>
        </p:spPr>
        <p:txBody>
          <a:bodyPr lIns="90000" tIns="46800" rIns="90000" bIns="0" anchor="ctr" anchorCtr="0">
            <a:noAutofit/>
          </a:bodyPr>
          <a:lstStyle>
            <a:lvl1pPr algn="ctr">
              <a:defRPr sz="8000" b="0" spc="600" baseline="0">
                <a:gradFill>
                  <a:gsLst>
                    <a:gs pos="38000">
                      <a:schemeClr val="accent2">
                        <a:lumMod val="50000"/>
                        <a:alpha val="52000"/>
                      </a:schemeClr>
                    </a:gs>
                    <a:gs pos="100000">
                      <a:schemeClr val="accent1">
                        <a:alpha val="85000"/>
                      </a:schemeClr>
                    </a:gs>
                  </a:gsLst>
                  <a:path path="rect">
                    <a:fillToRect t="100000" r="100000"/>
                  </a:path>
                </a:gra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8"/>
            </p:custDataLst>
          </p:nvPr>
        </p:nvSpPr>
        <p:spPr>
          <a:xfrm>
            <a:off x="1219201" y="5775299"/>
            <a:ext cx="9753600" cy="428886"/>
          </a:xfrm>
        </p:spPr>
        <p:txBody>
          <a:bodyPr lIns="90000" tIns="0" rIns="90000" bIns="468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6341415"/>
            <a:ext cx="12192000" cy="516585"/>
          </a:xfrm>
          <a:custGeom>
            <a:avLst/>
            <a:gdLst>
              <a:gd name="connsiteX0" fmla="*/ 0 w 12192000"/>
              <a:gd name="connsiteY0" fmla="*/ 0 h 516585"/>
              <a:gd name="connsiteX1" fmla="*/ 12192000 w 12192000"/>
              <a:gd name="connsiteY1" fmla="*/ 0 h 516585"/>
              <a:gd name="connsiteX2" fmla="*/ 12192000 w 12192000"/>
              <a:gd name="connsiteY2" fmla="*/ 516585 h 516585"/>
              <a:gd name="connsiteX3" fmla="*/ 0 w 12192000"/>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192000" h="516585">
                <a:moveTo>
                  <a:pt x="0" y="0"/>
                </a:moveTo>
                <a:lnTo>
                  <a:pt x="12192000" y="0"/>
                </a:lnTo>
                <a:lnTo>
                  <a:pt x="12192000" y="516585"/>
                </a:lnTo>
                <a:lnTo>
                  <a:pt x="0" y="516585"/>
                </a:lnTo>
                <a:close/>
              </a:path>
            </a:pathLst>
          </a:custGeom>
        </p:spPr>
      </p:pic>
      <p:sp>
        <p:nvSpPr>
          <p:cNvPr id="10" name="任意多边形: 形状 9"/>
          <p:cNvSpPr/>
          <p:nvPr>
            <p:custDataLst>
              <p:tags r:id="rId4"/>
            </p:custDataLst>
          </p:nvPr>
        </p:nvSpPr>
        <p:spPr>
          <a:xfrm>
            <a:off x="-1" y="6341415"/>
            <a:ext cx="12207089" cy="516585"/>
          </a:xfrm>
          <a:custGeom>
            <a:avLst/>
            <a:gdLst>
              <a:gd name="connsiteX0" fmla="*/ 0 w 12207089"/>
              <a:gd name="connsiteY0" fmla="*/ 0 h 516585"/>
              <a:gd name="connsiteX1" fmla="*/ 12207089 w 12207089"/>
              <a:gd name="connsiteY1" fmla="*/ 0 h 516585"/>
              <a:gd name="connsiteX2" fmla="*/ 12207089 w 12207089"/>
              <a:gd name="connsiteY2" fmla="*/ 516585 h 516585"/>
              <a:gd name="connsiteX3" fmla="*/ 0 w 12207089"/>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207089" h="516585">
                <a:moveTo>
                  <a:pt x="0" y="0"/>
                </a:moveTo>
                <a:lnTo>
                  <a:pt x="12207089" y="0"/>
                </a:lnTo>
                <a:lnTo>
                  <a:pt x="12207089" y="516585"/>
                </a:lnTo>
                <a:lnTo>
                  <a:pt x="0" y="516585"/>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1581947"/>
            <a:ext cx="12192000" cy="2944989"/>
          </a:xfrm>
          <a:prstGeom prst="rect">
            <a:avLst/>
          </a:prstGeom>
        </p:spPr>
      </p:pic>
      <p:sp>
        <p:nvSpPr>
          <p:cNvPr id="7" name="矩形 6"/>
          <p:cNvSpPr/>
          <p:nvPr>
            <p:custDataLst>
              <p:tags r:id="rId4"/>
            </p:custDataLst>
          </p:nvPr>
        </p:nvSpPr>
        <p:spPr>
          <a:xfrm>
            <a:off x="-1" y="1581947"/>
            <a:ext cx="12207089" cy="294498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13"/>
          <p:cNvSpPr/>
          <p:nvPr>
            <p:custDataLst>
              <p:tags r:id="rId5"/>
            </p:custDataLst>
          </p:nvPr>
        </p:nvSpPr>
        <p:spPr>
          <a:xfrm>
            <a:off x="5726348" y="6812281"/>
            <a:ext cx="739302" cy="45719"/>
          </a:xfrm>
          <a:prstGeom prst="roundRect">
            <a:avLst>
              <a:gd name="adj" fmla="val 50000"/>
            </a:avLst>
          </a:pr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任意多边形 16"/>
          <p:cNvSpPr/>
          <p:nvPr>
            <p:custDataLst>
              <p:tags r:id="rId6"/>
            </p:custDataLst>
          </p:nvPr>
        </p:nvSpPr>
        <p:spPr>
          <a:xfrm>
            <a:off x="4315485" y="417495"/>
            <a:ext cx="3561030" cy="3561030"/>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hasCustomPrompt="1"/>
            <p:custDataLst>
              <p:tags r:id="rId7"/>
            </p:custDataLst>
          </p:nvPr>
        </p:nvSpPr>
        <p:spPr>
          <a:xfrm>
            <a:off x="2554848" y="5142978"/>
            <a:ext cx="7082304" cy="1010076"/>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gradFill>
                  <a:gsLst>
                    <a:gs pos="38000">
                      <a:schemeClr val="accent2">
                        <a:lumMod val="50000"/>
                        <a:alpha val="52000"/>
                      </a:schemeClr>
                    </a:gs>
                    <a:gs pos="100000">
                      <a:schemeClr val="accent1">
                        <a:alpha val="85000"/>
                      </a:schemeClr>
                    </a:gs>
                  </a:gsLst>
                  <a:path path="rect">
                    <a:fillToRect t="100000" r="100000"/>
                  </a:path>
                </a:gra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142240" y="208280"/>
            <a:ext cx="11907520" cy="6441440"/>
          </a:xfrm>
          <a:custGeom>
            <a:avLst/>
            <a:gdLst>
              <a:gd name="connsiteX0" fmla="*/ 132080 w 11907520"/>
              <a:gd name="connsiteY0" fmla="*/ 172720 h 6441440"/>
              <a:gd name="connsiteX1" fmla="*/ 132080 w 11907520"/>
              <a:gd name="connsiteY1" fmla="*/ 6268720 h 6441440"/>
              <a:gd name="connsiteX2" fmla="*/ 11775440 w 11907520"/>
              <a:gd name="connsiteY2" fmla="*/ 6268720 h 6441440"/>
              <a:gd name="connsiteX3" fmla="*/ 11775440 w 11907520"/>
              <a:gd name="connsiteY3" fmla="*/ 172720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32080" y="172720"/>
                </a:moveTo>
                <a:lnTo>
                  <a:pt x="132080" y="6268720"/>
                </a:lnTo>
                <a:lnTo>
                  <a:pt x="11775440" y="6268720"/>
                </a:lnTo>
                <a:lnTo>
                  <a:pt x="11775440" y="172720"/>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p:txBody>
          <a:bodyPr/>
          <a:lstStyle>
            <a:lvl1pPr>
              <a:defRPr baseline="0">
                <a:latin typeface="(使用中文字体)"/>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38000">
              <a:schemeClr val="accent2">
                <a:lumMod val="50000"/>
                <a:alpha val="52000"/>
              </a:schemeClr>
            </a:gs>
            <a:gs pos="100000">
              <a:schemeClr val="accent1">
                <a:alpha val="85000"/>
              </a:schemeClr>
            </a:gs>
          </a:gsLst>
          <a:path path="rect">
            <a:fillToRect t="100000" r="100000"/>
          </a:path>
        </a:gra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latin typeface="(使用中文字体)"/>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latin typeface="(使用中文字体)"/>
                <a:ea typeface="微软雅黑" panose="020B0503020204020204" charset="-122"/>
              </a:defRPr>
            </a:lvl1pPr>
            <a:lvl2pPr>
              <a:defRPr baseline="0">
                <a:latin typeface="(使用中文字体)"/>
                <a:ea typeface="微软雅黑" panose="020B0503020204020204" charset="-122"/>
              </a:defRPr>
            </a:lvl2pPr>
            <a:lvl3pPr>
              <a:defRPr baseline="0">
                <a:latin typeface="(使用中文字体)"/>
                <a:ea typeface="微软雅黑" panose="020B0503020204020204" charset="-122"/>
              </a:defRPr>
            </a:lvl3pPr>
            <a:lvl4pPr>
              <a:defRPr baseline="0">
                <a:latin typeface="(使用中文字体)"/>
                <a:ea typeface="微软雅黑" panose="020B0503020204020204" charset="-122"/>
              </a:defRPr>
            </a:lvl4pPr>
            <a:lvl5pPr>
              <a:defRPr baseline="0">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1551639" y="6193450"/>
            <a:ext cx="499125" cy="499125"/>
            <a:chOff x="11308359" y="5950170"/>
            <a:chExt cx="742406" cy="742406"/>
          </a:xfrm>
        </p:grpSpPr>
        <p:sp>
          <p:nvSpPr>
            <p:cNvPr id="11" name="任意多边形 32"/>
            <p:cNvSpPr/>
            <p:nvPr>
              <p:custDataLst>
                <p:tags r:id="rId3"/>
              </p:custDataLst>
            </p:nvPr>
          </p:nvSpPr>
          <p:spPr>
            <a:xfrm>
              <a:off x="11308359" y="5950170"/>
              <a:ext cx="590006" cy="590006"/>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1">
                    <a:alpha val="52000"/>
                    <a:lumMod val="50000"/>
                  </a:schemeClr>
                </a:gs>
                <a:gs pos="100000">
                  <a:schemeClr val="accent2">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2" name="任意多边形 32"/>
            <p:cNvSpPr/>
            <p:nvPr>
              <p:custDataLst>
                <p:tags r:id="rId4"/>
              </p:custDataLst>
            </p:nvPr>
          </p:nvSpPr>
          <p:spPr>
            <a:xfrm>
              <a:off x="11460759" y="6102570"/>
              <a:ext cx="590006" cy="590006"/>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1">
                    <a:alpha val="52000"/>
                    <a:lumMod val="50000"/>
                  </a:schemeClr>
                </a:gs>
                <a:gs pos="100000">
                  <a:schemeClr val="accent2">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sp>
        <p:nvSpPr>
          <p:cNvPr id="8" name="矩形 7"/>
          <p:cNvSpPr/>
          <p:nvPr>
            <p:custDataLst>
              <p:tags r:id="rId5"/>
            </p:custDataLst>
          </p:nvPr>
        </p:nvSpPr>
        <p:spPr>
          <a:xfrm>
            <a:off x="0" y="0"/>
            <a:ext cx="4823460" cy="6866255"/>
          </a:xfrm>
          <a:prstGeom prst="rect">
            <a:avLst/>
          </a:prstGeom>
          <a:gradFill>
            <a:gsLst>
              <a:gs pos="38000">
                <a:schemeClr val="accent2">
                  <a:lumMod val="50000"/>
                  <a:alpha val="52000"/>
                </a:schemeClr>
              </a:gs>
              <a:gs pos="100000">
                <a:schemeClr val="accent1">
                  <a:alpha val="85000"/>
                </a:schemeClr>
              </a:gs>
            </a:gsLst>
            <a:path path="rect">
              <a:fillToRect t="100000" r="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使用中文字体)"/>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使用中文字体)"/>
                <a:ea typeface="微软雅黑" panose="020B0503020204020204" charset="-122"/>
              </a:defRPr>
            </a:lvl1pPr>
            <a:lvl2pPr>
              <a:defRPr baseline="0">
                <a:solidFill>
                  <a:schemeClr val="bg1"/>
                </a:solidFill>
                <a:latin typeface="(使用中文字体)"/>
                <a:ea typeface="微软雅黑" panose="020B0503020204020204" charset="-122"/>
              </a:defRPr>
            </a:lvl2pPr>
            <a:lvl3pPr>
              <a:defRPr baseline="0">
                <a:solidFill>
                  <a:schemeClr val="bg1"/>
                </a:solidFill>
                <a:latin typeface="(使用中文字体)"/>
                <a:ea typeface="微软雅黑" panose="020B0503020204020204" charset="-122"/>
              </a:defRPr>
            </a:lvl3pPr>
            <a:lvl4pPr>
              <a:defRPr baseline="0">
                <a:solidFill>
                  <a:schemeClr val="bg1"/>
                </a:solidFill>
                <a:latin typeface="(使用中文字体)"/>
                <a:ea typeface="微软雅黑" panose="020B0503020204020204" charset="-122"/>
              </a:defRPr>
            </a:lvl4pPr>
            <a:lvl5pPr>
              <a:defRPr baseline="0">
                <a:solidFill>
                  <a:schemeClr val="bg1"/>
                </a:solidFill>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使用中文字体)"/>
                <a:ea typeface="微软雅黑" panose="020B0503020204020204" charset="-122"/>
              </a:defRPr>
            </a:lvl1pPr>
            <a:lvl2pPr>
              <a:defRPr baseline="0">
                <a:latin typeface="(使用中文字体)"/>
                <a:ea typeface="微软雅黑" panose="020B0503020204020204" charset="-122"/>
              </a:defRPr>
            </a:lvl2pPr>
            <a:lvl3pPr>
              <a:defRPr baseline="0">
                <a:latin typeface="(使用中文字体)"/>
                <a:ea typeface="微软雅黑" panose="020B0503020204020204" charset="-122"/>
              </a:defRPr>
            </a:lvl3pPr>
            <a:lvl4pPr>
              <a:defRPr baseline="0">
                <a:latin typeface="(使用中文字体)"/>
                <a:ea typeface="微软雅黑" panose="020B0503020204020204" charset="-122"/>
              </a:defRPr>
            </a:lvl4pPr>
            <a:lvl5pPr>
              <a:defRPr baseline="0">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11551639" y="6193450"/>
            <a:ext cx="499125" cy="499125"/>
            <a:chOff x="11308359" y="5950170"/>
            <a:chExt cx="742406" cy="742406"/>
          </a:xfrm>
        </p:grpSpPr>
        <p:sp>
          <p:nvSpPr>
            <p:cNvPr id="12" name="任意多边形 32"/>
            <p:cNvSpPr/>
            <p:nvPr>
              <p:custDataLst>
                <p:tags r:id="rId3"/>
              </p:custDataLst>
            </p:nvPr>
          </p:nvSpPr>
          <p:spPr>
            <a:xfrm>
              <a:off x="11308359" y="5950170"/>
              <a:ext cx="590006" cy="590006"/>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3" name="任意多边形 32"/>
            <p:cNvSpPr/>
            <p:nvPr>
              <p:custDataLst>
                <p:tags r:id="rId4"/>
              </p:custDataLst>
            </p:nvPr>
          </p:nvSpPr>
          <p:spPr>
            <a:xfrm>
              <a:off x="11460759" y="6102570"/>
              <a:ext cx="590006" cy="590006"/>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sp>
        <p:nvSpPr>
          <p:cNvPr id="10" name="矩形 9"/>
          <p:cNvSpPr/>
          <p:nvPr>
            <p:custDataLst>
              <p:tags r:id="rId5"/>
            </p:custDataLst>
          </p:nvPr>
        </p:nvSpPr>
        <p:spPr>
          <a:xfrm>
            <a:off x="0" y="0"/>
            <a:ext cx="12192000" cy="2664000"/>
          </a:xfrm>
          <a:prstGeom prst="rect">
            <a:avLst/>
          </a:prstGeom>
          <a:gradFill>
            <a:gsLst>
              <a:gs pos="38000">
                <a:schemeClr val="accent2">
                  <a:lumMod val="50000"/>
                  <a:alpha val="52000"/>
                </a:schemeClr>
              </a:gs>
              <a:gs pos="100000">
                <a:schemeClr val="accent1">
                  <a:alpha val="85000"/>
                </a:schemeClr>
              </a:gs>
            </a:gsLst>
            <a:path path="rect">
              <a:fillToRect t="100000" r="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bg1"/>
                </a:solidFill>
                <a:latin typeface="(使用中文字体)"/>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bg1"/>
                </a:solidFill>
                <a:latin typeface="(使用中文字体)"/>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latin typeface="(使用中文字体)"/>
                <a:ea typeface="微软雅黑" panose="020B0503020204020204" charset="-122"/>
              </a:defRPr>
            </a:lvl1pPr>
            <a:lvl2pPr>
              <a:defRPr baseline="0">
                <a:latin typeface="(使用中文字体)"/>
                <a:ea typeface="微软雅黑" panose="020B0503020204020204" charset="-122"/>
              </a:defRPr>
            </a:lvl2pPr>
            <a:lvl3pPr>
              <a:defRPr baseline="0">
                <a:latin typeface="(使用中文字体)"/>
                <a:ea typeface="微软雅黑" panose="020B0503020204020204" charset="-122"/>
              </a:defRPr>
            </a:lvl3pPr>
            <a:lvl4pPr>
              <a:defRPr baseline="0">
                <a:latin typeface="(使用中文字体)"/>
                <a:ea typeface="微软雅黑" panose="020B0503020204020204" charset="-122"/>
              </a:defRPr>
            </a:lvl4pPr>
            <a:lvl5pPr>
              <a:defRPr baseline="0">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任意多边形 32"/>
          <p:cNvSpPr/>
          <p:nvPr>
            <p:custDataLst>
              <p:tags r:id="rId2"/>
            </p:custDataLst>
          </p:nvPr>
        </p:nvSpPr>
        <p:spPr>
          <a:xfrm>
            <a:off x="100666" y="136599"/>
            <a:ext cx="396665" cy="396665"/>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1" name="任意多边形 32"/>
          <p:cNvSpPr/>
          <p:nvPr>
            <p:custDataLst>
              <p:tags r:id="rId3"/>
            </p:custDataLst>
          </p:nvPr>
        </p:nvSpPr>
        <p:spPr>
          <a:xfrm>
            <a:off x="298998" y="334931"/>
            <a:ext cx="396665" cy="396665"/>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8" name="矩形 7"/>
          <p:cNvSpPr/>
          <p:nvPr>
            <p:custDataLst>
              <p:tags r:id="rId4"/>
            </p:custDataLst>
          </p:nvPr>
        </p:nvSpPr>
        <p:spPr>
          <a:xfrm>
            <a:off x="0" y="5029201"/>
            <a:ext cx="12192000" cy="1828799"/>
          </a:xfrm>
          <a:prstGeom prst="rect">
            <a:avLst/>
          </a:prstGeom>
          <a:gradFill>
            <a:gsLst>
              <a:gs pos="38000">
                <a:schemeClr val="accent2">
                  <a:lumMod val="50000"/>
                  <a:alpha val="52000"/>
                </a:schemeClr>
              </a:gs>
              <a:gs pos="100000">
                <a:schemeClr val="accent1">
                  <a:alpha val="85000"/>
                </a:schemeClr>
              </a:gs>
            </a:gsLst>
            <a:path path="rect">
              <a:fillToRect t="100000" r="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latin typeface="(使用中文字体)"/>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latin typeface="(使用中文字体)"/>
                <a:ea typeface="微软雅黑" panose="020B0503020204020204" charset="-122"/>
              </a:defRPr>
            </a:lvl1pPr>
            <a:lvl2pPr>
              <a:defRPr baseline="0">
                <a:latin typeface="(使用中文字体)"/>
                <a:ea typeface="微软雅黑" panose="020B0503020204020204" charset="-122"/>
              </a:defRPr>
            </a:lvl2pPr>
            <a:lvl3pPr>
              <a:defRPr baseline="0">
                <a:latin typeface="(使用中文字体)"/>
                <a:ea typeface="微软雅黑" panose="020B0503020204020204" charset="-122"/>
              </a:defRPr>
            </a:lvl3pPr>
            <a:lvl4pPr>
              <a:defRPr baseline="0">
                <a:latin typeface="(使用中文字体)"/>
                <a:ea typeface="微软雅黑" panose="020B0503020204020204" charset="-122"/>
              </a:defRPr>
            </a:lvl4pPr>
            <a:lvl5pPr>
              <a:defRPr baseline="0">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bg1"/>
                </a:solidFill>
                <a:latin typeface="(使用中文字体)"/>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11341915" y="5983726"/>
            <a:ext cx="708853" cy="708851"/>
            <a:chOff x="11308354" y="5950167"/>
            <a:chExt cx="742411" cy="742409"/>
          </a:xfrm>
        </p:grpSpPr>
        <p:sp>
          <p:nvSpPr>
            <p:cNvPr id="14" name="任意多边形 32"/>
            <p:cNvSpPr/>
            <p:nvPr>
              <p:custDataLst>
                <p:tags r:id="rId3"/>
              </p:custDataLst>
            </p:nvPr>
          </p:nvSpPr>
          <p:spPr>
            <a:xfrm>
              <a:off x="11308354" y="5950167"/>
              <a:ext cx="590006" cy="590006"/>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任意多边形 32"/>
            <p:cNvSpPr/>
            <p:nvPr>
              <p:custDataLst>
                <p:tags r:id="rId4"/>
              </p:custDataLst>
            </p:nvPr>
          </p:nvSpPr>
          <p:spPr>
            <a:xfrm>
              <a:off x="11460759" y="6102570"/>
              <a:ext cx="590006" cy="590006"/>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sp>
        <p:nvSpPr>
          <p:cNvPr id="10" name="矩形 9"/>
          <p:cNvSpPr/>
          <p:nvPr>
            <p:custDataLst>
              <p:tags r:id="rId5"/>
            </p:custDataLst>
          </p:nvPr>
        </p:nvSpPr>
        <p:spPr>
          <a:xfrm>
            <a:off x="0" y="0"/>
            <a:ext cx="12192000" cy="914400"/>
          </a:xfrm>
          <a:prstGeom prst="rect">
            <a:avLst/>
          </a:prstGeom>
          <a:gradFill>
            <a:gsLst>
              <a:gs pos="38000">
                <a:schemeClr val="accent2">
                  <a:lumMod val="50000"/>
                  <a:alpha val="52000"/>
                </a:schemeClr>
              </a:gs>
              <a:gs pos="100000">
                <a:schemeClr val="accent1">
                  <a:alpha val="85000"/>
                </a:schemeClr>
              </a:gs>
            </a:gsLst>
            <a:path path="rect">
              <a:fillToRect t="100000" r="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bg1"/>
                </a:solidFill>
                <a:latin typeface="(使用中文字体)"/>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latin typeface="(使用中文字体)"/>
                <a:ea typeface="微软雅黑" panose="020B0503020204020204" charset="-122"/>
              </a:defRPr>
            </a:lvl1pPr>
            <a:lvl2pPr>
              <a:defRPr baseline="0">
                <a:latin typeface="(使用中文字体)"/>
                <a:ea typeface="微软雅黑" panose="020B0503020204020204" charset="-122"/>
              </a:defRPr>
            </a:lvl2pPr>
            <a:lvl3pPr>
              <a:defRPr baseline="0">
                <a:latin typeface="(使用中文字体)"/>
                <a:ea typeface="微软雅黑" panose="020B0503020204020204" charset="-122"/>
              </a:defRPr>
            </a:lvl3pPr>
            <a:lvl4pPr>
              <a:defRPr baseline="0">
                <a:latin typeface="(使用中文字体)"/>
                <a:ea typeface="微软雅黑" panose="020B0503020204020204" charset="-122"/>
              </a:defRPr>
            </a:lvl4pPr>
            <a:lvl5pPr>
              <a:defRPr baseline="0">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latin typeface="(使用中文字体)"/>
                <a:ea typeface="微软雅黑" panose="020B0503020204020204" charset="-122"/>
              </a:defRPr>
            </a:lvl1pPr>
            <a:lvl2pPr>
              <a:defRPr baseline="0">
                <a:latin typeface="(使用中文字体)"/>
                <a:ea typeface="微软雅黑" panose="020B0503020204020204" charset="-122"/>
              </a:defRPr>
            </a:lvl2pPr>
            <a:lvl3pPr>
              <a:defRPr baseline="0">
                <a:latin typeface="(使用中文字体)"/>
                <a:ea typeface="微软雅黑" panose="020B0503020204020204" charset="-122"/>
              </a:defRPr>
            </a:lvl3pPr>
            <a:lvl4pPr>
              <a:defRPr baseline="0">
                <a:latin typeface="(使用中文字体)"/>
                <a:ea typeface="微软雅黑" panose="020B0503020204020204" charset="-122"/>
              </a:defRPr>
            </a:lvl4pPr>
            <a:lvl5pPr>
              <a:defRPr baseline="0">
                <a:latin typeface="(使用中文字体)"/>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latin typeface="(使用中文字体)"/>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latin typeface="(使用中文字体)"/>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38000">
              <a:schemeClr val="accent2">
                <a:lumMod val="50000"/>
                <a:alpha val="52000"/>
              </a:schemeClr>
            </a:gs>
            <a:gs pos="100000">
              <a:schemeClr val="accent1">
                <a:alpha val="85000"/>
              </a:schemeClr>
            </a:gs>
          </a:gsLst>
          <a:path path="rect">
            <a:fillToRect t="100000" r="100000"/>
          </a:path>
        </a:gra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latin typeface="(使用中文字体)"/>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latin typeface="(使用中文字体)"/>
                <a:ea typeface="微软雅黑" panose="020B0503020204020204" charset="-122"/>
              </a:defRPr>
            </a:lvl1pPr>
          </a:lstStyle>
          <a:p>
            <a:pPr lvl="0"/>
            <a:r>
              <a:rPr lang="zh-CN" altLang="en-US" dirty="0"/>
              <a:t>单击此处编辑母版文本样式</a:t>
            </a:r>
            <a:endParaRPr lang="zh-CN" altLang="en-US" dirty="0"/>
          </a:p>
        </p:txBody>
      </p:sp>
      <p:grpSp>
        <p:nvGrpSpPr>
          <p:cNvPr id="6" name="组合 5"/>
          <p:cNvGrpSpPr/>
          <p:nvPr>
            <p:custDataLst>
              <p:tags r:id="rId8"/>
            </p:custDataLst>
          </p:nvPr>
        </p:nvGrpSpPr>
        <p:grpSpPr>
          <a:xfrm>
            <a:off x="100666" y="3131502"/>
            <a:ext cx="594997" cy="594997"/>
            <a:chOff x="100666" y="3615779"/>
            <a:chExt cx="594997" cy="594997"/>
          </a:xfrm>
        </p:grpSpPr>
        <p:sp>
          <p:nvSpPr>
            <p:cNvPr id="8" name="任意多边形 32"/>
            <p:cNvSpPr/>
            <p:nvPr userDrawn="1">
              <p:custDataLst>
                <p:tags r:id="rId9"/>
              </p:custDataLst>
            </p:nvPr>
          </p:nvSpPr>
          <p:spPr>
            <a:xfrm>
              <a:off x="100666" y="3615779"/>
              <a:ext cx="396665" cy="396665"/>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9" name="任意多边形 32"/>
            <p:cNvSpPr/>
            <p:nvPr userDrawn="1">
              <p:custDataLst>
                <p:tags r:id="rId10"/>
              </p:custDataLst>
            </p:nvPr>
          </p:nvSpPr>
          <p:spPr>
            <a:xfrm>
              <a:off x="298998" y="3814111"/>
              <a:ext cx="396665" cy="396665"/>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grpSp>
        <p:nvGrpSpPr>
          <p:cNvPr id="11" name="组合 10"/>
          <p:cNvGrpSpPr/>
          <p:nvPr>
            <p:custDataLst>
              <p:tags r:id="rId11"/>
            </p:custDataLst>
          </p:nvPr>
        </p:nvGrpSpPr>
        <p:grpSpPr>
          <a:xfrm>
            <a:off x="11507793" y="3131502"/>
            <a:ext cx="594997" cy="594997"/>
            <a:chOff x="100666" y="3615779"/>
            <a:chExt cx="594997" cy="594997"/>
          </a:xfrm>
        </p:grpSpPr>
        <p:sp>
          <p:nvSpPr>
            <p:cNvPr id="12" name="任意多边形 32"/>
            <p:cNvSpPr/>
            <p:nvPr userDrawn="1">
              <p:custDataLst>
                <p:tags r:id="rId12"/>
              </p:custDataLst>
            </p:nvPr>
          </p:nvSpPr>
          <p:spPr>
            <a:xfrm>
              <a:off x="100666" y="3615779"/>
              <a:ext cx="396665" cy="396665"/>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sp>
          <p:nvSpPr>
            <p:cNvPr id="13" name="任意多边形 32"/>
            <p:cNvSpPr/>
            <p:nvPr userDrawn="1">
              <p:custDataLst>
                <p:tags r:id="rId13"/>
              </p:custDataLst>
            </p:nvPr>
          </p:nvSpPr>
          <p:spPr>
            <a:xfrm>
              <a:off x="298998" y="3814111"/>
              <a:ext cx="396665" cy="396665"/>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27" name="图片 2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6341415"/>
            <a:ext cx="12192000" cy="516585"/>
          </a:xfrm>
          <a:custGeom>
            <a:avLst/>
            <a:gdLst>
              <a:gd name="connsiteX0" fmla="*/ 0 w 12192000"/>
              <a:gd name="connsiteY0" fmla="*/ 0 h 516585"/>
              <a:gd name="connsiteX1" fmla="*/ 12192000 w 12192000"/>
              <a:gd name="connsiteY1" fmla="*/ 0 h 516585"/>
              <a:gd name="connsiteX2" fmla="*/ 12192000 w 12192000"/>
              <a:gd name="connsiteY2" fmla="*/ 516585 h 516585"/>
              <a:gd name="connsiteX3" fmla="*/ 0 w 12192000"/>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192000" h="516585">
                <a:moveTo>
                  <a:pt x="0" y="0"/>
                </a:moveTo>
                <a:lnTo>
                  <a:pt x="12192000" y="0"/>
                </a:lnTo>
                <a:lnTo>
                  <a:pt x="12192000" y="516585"/>
                </a:lnTo>
                <a:lnTo>
                  <a:pt x="0" y="516585"/>
                </a:lnTo>
                <a:close/>
              </a:path>
            </a:pathLst>
          </a:custGeom>
        </p:spPr>
      </p:pic>
      <p:sp>
        <p:nvSpPr>
          <p:cNvPr id="25" name="任意多边形: 形状 24"/>
          <p:cNvSpPr/>
          <p:nvPr>
            <p:custDataLst>
              <p:tags r:id="rId4"/>
            </p:custDataLst>
          </p:nvPr>
        </p:nvSpPr>
        <p:spPr>
          <a:xfrm>
            <a:off x="-1" y="6341415"/>
            <a:ext cx="12207089" cy="516585"/>
          </a:xfrm>
          <a:custGeom>
            <a:avLst/>
            <a:gdLst>
              <a:gd name="connsiteX0" fmla="*/ 0 w 12207089"/>
              <a:gd name="connsiteY0" fmla="*/ 0 h 516585"/>
              <a:gd name="connsiteX1" fmla="*/ 12207089 w 12207089"/>
              <a:gd name="connsiteY1" fmla="*/ 0 h 516585"/>
              <a:gd name="connsiteX2" fmla="*/ 12207089 w 12207089"/>
              <a:gd name="connsiteY2" fmla="*/ 516585 h 516585"/>
              <a:gd name="connsiteX3" fmla="*/ 0 w 12207089"/>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207089" h="516585">
                <a:moveTo>
                  <a:pt x="0" y="0"/>
                </a:moveTo>
                <a:lnTo>
                  <a:pt x="12207089" y="0"/>
                </a:lnTo>
                <a:lnTo>
                  <a:pt x="12207089" y="516585"/>
                </a:lnTo>
                <a:lnTo>
                  <a:pt x="0" y="516585"/>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gradFill>
                  <a:gsLst>
                    <a:gs pos="38000">
                      <a:schemeClr val="accent2">
                        <a:lumMod val="50000"/>
                        <a:alpha val="52000"/>
                      </a:schemeClr>
                    </a:gs>
                    <a:gs pos="100000">
                      <a:schemeClr val="accent1">
                        <a:alpha val="85000"/>
                      </a:schemeClr>
                    </a:gs>
                  </a:gsLst>
                  <a:path path="rect">
                    <a:fillToRect t="100000" r="100000"/>
                  </a:path>
                </a:gradFill>
                <a:uFillTx/>
                <a:latin typeface="(使用中文字体)"/>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0" y="0"/>
            <a:ext cx="12192000" cy="6858000"/>
          </a:xfrm>
          <a:prstGeom prst="rect">
            <a:avLst/>
          </a:prstGeom>
          <a:solidFill>
            <a:schemeClr val="tx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custDataLst>
              <p:tags r:id="rId4"/>
            </p:custDataLst>
          </p:nvPr>
        </p:nvSpPr>
        <p:spPr>
          <a:xfrm>
            <a:off x="4507423" y="1514943"/>
            <a:ext cx="3177153" cy="3177153"/>
          </a:xfrm>
          <a:custGeom>
            <a:avLst/>
            <a:gdLst>
              <a:gd name="connsiteX0" fmla="*/ 152400 w 3177153"/>
              <a:gd name="connsiteY0" fmla="*/ 152401 h 3177153"/>
              <a:gd name="connsiteX1" fmla="*/ 152400 w 3177153"/>
              <a:gd name="connsiteY1" fmla="*/ 3037669 h 3177153"/>
              <a:gd name="connsiteX2" fmla="*/ 3024753 w 3177153"/>
              <a:gd name="connsiteY2" fmla="*/ 3037669 h 3177153"/>
              <a:gd name="connsiteX3" fmla="*/ 3024753 w 3177153"/>
              <a:gd name="connsiteY3" fmla="*/ 152401 h 3177153"/>
              <a:gd name="connsiteX4" fmla="*/ 0 w 3177153"/>
              <a:gd name="connsiteY4" fmla="*/ 0 h 3177153"/>
              <a:gd name="connsiteX5" fmla="*/ 3177153 w 3177153"/>
              <a:gd name="connsiteY5" fmla="*/ 0 h 3177153"/>
              <a:gd name="connsiteX6" fmla="*/ 3177153 w 3177153"/>
              <a:gd name="connsiteY6" fmla="*/ 3177153 h 3177153"/>
              <a:gd name="connsiteX7" fmla="*/ 0 w 3177153"/>
              <a:gd name="connsiteY7" fmla="*/ 3177153 h 317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7153" h="3177153">
                <a:moveTo>
                  <a:pt x="152400" y="152401"/>
                </a:moveTo>
                <a:lnTo>
                  <a:pt x="152400" y="3037669"/>
                </a:lnTo>
                <a:lnTo>
                  <a:pt x="3024753" y="3037669"/>
                </a:lnTo>
                <a:lnTo>
                  <a:pt x="3024753" y="152401"/>
                </a:lnTo>
                <a:close/>
                <a:moveTo>
                  <a:pt x="0" y="0"/>
                </a:moveTo>
                <a:lnTo>
                  <a:pt x="3177153" y="0"/>
                </a:lnTo>
                <a:lnTo>
                  <a:pt x="3177153" y="3177153"/>
                </a:lnTo>
                <a:lnTo>
                  <a:pt x="0" y="3177153"/>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581401" y="3356021"/>
            <a:ext cx="5029200" cy="1147835"/>
          </a:xfrm>
        </p:spPr>
        <p:txBody>
          <a:bodyPr lIns="90000" tIns="46800" rIns="90000" bIns="0" anchor="t" anchorCtr="0">
            <a:normAutofit/>
          </a:bodyPr>
          <a:lstStyle>
            <a:lvl1pPr algn="ctr">
              <a:defRPr sz="2800" b="0" u="none" strike="noStrike" kern="1200" cap="none" spc="300" normalizeH="0" baseline="0">
                <a:solidFill>
                  <a:schemeClr val="bg1"/>
                </a:solidFill>
                <a:uFillTx/>
                <a:latin typeface="(使用中文字体)"/>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6341415"/>
            <a:ext cx="12192000" cy="516585"/>
          </a:xfrm>
          <a:custGeom>
            <a:avLst/>
            <a:gdLst>
              <a:gd name="connsiteX0" fmla="*/ 0 w 12192000"/>
              <a:gd name="connsiteY0" fmla="*/ 0 h 516585"/>
              <a:gd name="connsiteX1" fmla="*/ 12192000 w 12192000"/>
              <a:gd name="connsiteY1" fmla="*/ 0 h 516585"/>
              <a:gd name="connsiteX2" fmla="*/ 12192000 w 12192000"/>
              <a:gd name="connsiteY2" fmla="*/ 516585 h 516585"/>
              <a:gd name="connsiteX3" fmla="*/ 0 w 12192000"/>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192000" h="516585">
                <a:moveTo>
                  <a:pt x="0" y="0"/>
                </a:moveTo>
                <a:lnTo>
                  <a:pt x="12192000" y="0"/>
                </a:lnTo>
                <a:lnTo>
                  <a:pt x="12192000" y="516585"/>
                </a:lnTo>
                <a:lnTo>
                  <a:pt x="0" y="516585"/>
                </a:lnTo>
                <a:close/>
              </a:path>
            </a:pathLst>
          </a:custGeom>
        </p:spPr>
      </p:pic>
      <p:sp>
        <p:nvSpPr>
          <p:cNvPr id="13" name="任意多边形: 形状 12"/>
          <p:cNvSpPr/>
          <p:nvPr>
            <p:custDataLst>
              <p:tags r:id="rId4"/>
            </p:custDataLst>
          </p:nvPr>
        </p:nvSpPr>
        <p:spPr>
          <a:xfrm>
            <a:off x="-1" y="6341415"/>
            <a:ext cx="12207089" cy="516585"/>
          </a:xfrm>
          <a:custGeom>
            <a:avLst/>
            <a:gdLst>
              <a:gd name="connsiteX0" fmla="*/ 0 w 12207089"/>
              <a:gd name="connsiteY0" fmla="*/ 0 h 516585"/>
              <a:gd name="connsiteX1" fmla="*/ 12207089 w 12207089"/>
              <a:gd name="connsiteY1" fmla="*/ 0 h 516585"/>
              <a:gd name="connsiteX2" fmla="*/ 12207089 w 12207089"/>
              <a:gd name="connsiteY2" fmla="*/ 516585 h 516585"/>
              <a:gd name="connsiteX3" fmla="*/ 0 w 12207089"/>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207089" h="516585">
                <a:moveTo>
                  <a:pt x="0" y="0"/>
                </a:moveTo>
                <a:lnTo>
                  <a:pt x="12207089" y="0"/>
                </a:lnTo>
                <a:lnTo>
                  <a:pt x="12207089" y="516585"/>
                </a:lnTo>
                <a:lnTo>
                  <a:pt x="0" y="516585"/>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38000">
                      <a:schemeClr val="accent2">
                        <a:lumMod val="50000"/>
                        <a:alpha val="52000"/>
                      </a:schemeClr>
                    </a:gs>
                    <a:gs pos="100000">
                      <a:schemeClr val="accent1">
                        <a:alpha val="85000"/>
                      </a:schemeClr>
                    </a:gs>
                  </a:gsLst>
                  <a:path path="rect">
                    <a:fillToRect t="100000" r="100000"/>
                  </a:path>
                </a:gradFill>
                <a:uFillTx/>
                <a:latin typeface="(使用中文字体)"/>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a:solidFill>
                  <a:schemeClr val="tx1">
                    <a:lumMod val="75000"/>
                    <a:lumOff val="25000"/>
                  </a:schemeClr>
                </a:solidFill>
                <a:latin typeface="微软雅黑" panose="020B0503020204020204" charset="-122"/>
                <a:ea typeface="微软雅黑" panose="020B0503020204020204" charset="-122"/>
              </a:defRPr>
            </a:lvl1pPr>
            <a:lvl2pPr>
              <a:defRPr sz="1600">
                <a:solidFill>
                  <a:schemeClr val="tx1">
                    <a:lumMod val="75000"/>
                    <a:lumOff val="25000"/>
                  </a:schemeClr>
                </a:solidFill>
                <a:latin typeface="微软雅黑" panose="020B0503020204020204" charset="-122"/>
                <a:ea typeface="微软雅黑" panose="020B0503020204020204" charset="-122"/>
              </a:defRPr>
            </a:lvl2pPr>
            <a:lvl3pPr>
              <a:defRPr sz="1600">
                <a:solidFill>
                  <a:schemeClr val="tx1">
                    <a:lumMod val="75000"/>
                    <a:lumOff val="25000"/>
                  </a:schemeClr>
                </a:solidFill>
                <a:latin typeface="微软雅黑" panose="020B0503020204020204" charset="-122"/>
                <a:ea typeface="微软雅黑" panose="020B0503020204020204" charset="-122"/>
              </a:defRPr>
            </a:lvl3pPr>
            <a:lvl4pPr>
              <a:defRPr sz="1600">
                <a:solidFill>
                  <a:schemeClr val="tx1">
                    <a:lumMod val="75000"/>
                    <a:lumOff val="25000"/>
                  </a:schemeClr>
                </a:solidFill>
                <a:latin typeface="微软雅黑" panose="020B0503020204020204" charset="-122"/>
                <a:ea typeface="微软雅黑" panose="020B0503020204020204" charset="-122"/>
              </a:defRPr>
            </a:lvl4pPr>
            <a:lvl5pPr>
              <a:defRPr sz="160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4" name="图片 13"/>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6341415"/>
            <a:ext cx="12192000" cy="516585"/>
          </a:xfrm>
          <a:custGeom>
            <a:avLst/>
            <a:gdLst>
              <a:gd name="connsiteX0" fmla="*/ 0 w 12192000"/>
              <a:gd name="connsiteY0" fmla="*/ 0 h 516585"/>
              <a:gd name="connsiteX1" fmla="*/ 12192000 w 12192000"/>
              <a:gd name="connsiteY1" fmla="*/ 0 h 516585"/>
              <a:gd name="connsiteX2" fmla="*/ 12192000 w 12192000"/>
              <a:gd name="connsiteY2" fmla="*/ 516585 h 516585"/>
              <a:gd name="connsiteX3" fmla="*/ 0 w 12192000"/>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192000" h="516585">
                <a:moveTo>
                  <a:pt x="0" y="0"/>
                </a:moveTo>
                <a:lnTo>
                  <a:pt x="12192000" y="0"/>
                </a:lnTo>
                <a:lnTo>
                  <a:pt x="12192000" y="516585"/>
                </a:lnTo>
                <a:lnTo>
                  <a:pt x="0" y="516585"/>
                </a:lnTo>
                <a:close/>
              </a:path>
            </a:pathLst>
          </a:custGeom>
        </p:spPr>
      </p:pic>
      <p:sp>
        <p:nvSpPr>
          <p:cNvPr id="15" name="任意多边形: 形状 14"/>
          <p:cNvSpPr/>
          <p:nvPr>
            <p:custDataLst>
              <p:tags r:id="rId4"/>
            </p:custDataLst>
          </p:nvPr>
        </p:nvSpPr>
        <p:spPr>
          <a:xfrm>
            <a:off x="-1" y="6341415"/>
            <a:ext cx="12207089" cy="516585"/>
          </a:xfrm>
          <a:custGeom>
            <a:avLst/>
            <a:gdLst>
              <a:gd name="connsiteX0" fmla="*/ 0 w 12207089"/>
              <a:gd name="connsiteY0" fmla="*/ 0 h 516585"/>
              <a:gd name="connsiteX1" fmla="*/ 12207089 w 12207089"/>
              <a:gd name="connsiteY1" fmla="*/ 0 h 516585"/>
              <a:gd name="connsiteX2" fmla="*/ 12207089 w 12207089"/>
              <a:gd name="connsiteY2" fmla="*/ 516585 h 516585"/>
              <a:gd name="connsiteX3" fmla="*/ 0 w 12207089"/>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207089" h="516585">
                <a:moveTo>
                  <a:pt x="0" y="0"/>
                </a:moveTo>
                <a:lnTo>
                  <a:pt x="12207089" y="0"/>
                </a:lnTo>
                <a:lnTo>
                  <a:pt x="12207089" y="516585"/>
                </a:lnTo>
                <a:lnTo>
                  <a:pt x="0" y="516585"/>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38000">
                      <a:schemeClr val="accent2">
                        <a:lumMod val="50000"/>
                        <a:alpha val="52000"/>
                      </a:schemeClr>
                    </a:gs>
                    <a:gs pos="100000">
                      <a:schemeClr val="accent1">
                        <a:alpha val="85000"/>
                      </a:schemeClr>
                    </a:gs>
                  </a:gsLst>
                  <a:path path="rect">
                    <a:fillToRect t="100000" r="100000"/>
                  </a:path>
                </a:gradFill>
                <a:uFillTx/>
                <a:latin typeface="(使用中文字体)"/>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矩形 6"/>
          <p:cNvSpPr/>
          <p:nvPr>
            <p:custDataLst>
              <p:tags r:id="rId2"/>
            </p:custDataLst>
          </p:nvPr>
        </p:nvSpPr>
        <p:spPr>
          <a:xfrm>
            <a:off x="147685" y="297307"/>
            <a:ext cx="11759381" cy="63596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245806" y="208280"/>
            <a:ext cx="11759381" cy="635966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38000">
                      <a:schemeClr val="accent2">
                        <a:lumMod val="50000"/>
                        <a:alpha val="52000"/>
                      </a:schemeClr>
                    </a:gs>
                    <a:gs pos="100000">
                      <a:schemeClr val="accent1">
                        <a:alpha val="85000"/>
                      </a:schemeClr>
                    </a:gs>
                  </a:gsLst>
                  <a:path path="rect">
                    <a:fillToRect t="100000" r="100000"/>
                  </a:path>
                </a:gradFill>
                <a:uFillTx/>
                <a:latin typeface="(使用中文字体)"/>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6341415"/>
            <a:ext cx="12192000" cy="516585"/>
          </a:xfrm>
          <a:custGeom>
            <a:avLst/>
            <a:gdLst>
              <a:gd name="connsiteX0" fmla="*/ 0 w 12192000"/>
              <a:gd name="connsiteY0" fmla="*/ 0 h 516585"/>
              <a:gd name="connsiteX1" fmla="*/ 12192000 w 12192000"/>
              <a:gd name="connsiteY1" fmla="*/ 0 h 516585"/>
              <a:gd name="connsiteX2" fmla="*/ 12192000 w 12192000"/>
              <a:gd name="connsiteY2" fmla="*/ 516585 h 516585"/>
              <a:gd name="connsiteX3" fmla="*/ 0 w 12192000"/>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192000" h="516585">
                <a:moveTo>
                  <a:pt x="0" y="0"/>
                </a:moveTo>
                <a:lnTo>
                  <a:pt x="12192000" y="0"/>
                </a:lnTo>
                <a:lnTo>
                  <a:pt x="12192000" y="516585"/>
                </a:lnTo>
                <a:lnTo>
                  <a:pt x="0" y="516585"/>
                </a:lnTo>
                <a:close/>
              </a:path>
            </a:pathLst>
          </a:custGeom>
        </p:spPr>
      </p:pic>
      <p:sp>
        <p:nvSpPr>
          <p:cNvPr id="8" name="任意多边形: 形状 7"/>
          <p:cNvSpPr/>
          <p:nvPr>
            <p:custDataLst>
              <p:tags r:id="rId4"/>
            </p:custDataLst>
          </p:nvPr>
        </p:nvSpPr>
        <p:spPr>
          <a:xfrm>
            <a:off x="-1" y="6341415"/>
            <a:ext cx="12207089" cy="516585"/>
          </a:xfrm>
          <a:custGeom>
            <a:avLst/>
            <a:gdLst>
              <a:gd name="connsiteX0" fmla="*/ 0 w 12207089"/>
              <a:gd name="connsiteY0" fmla="*/ 0 h 516585"/>
              <a:gd name="connsiteX1" fmla="*/ 12207089 w 12207089"/>
              <a:gd name="connsiteY1" fmla="*/ 0 h 516585"/>
              <a:gd name="connsiteX2" fmla="*/ 12207089 w 12207089"/>
              <a:gd name="connsiteY2" fmla="*/ 516585 h 516585"/>
              <a:gd name="connsiteX3" fmla="*/ 0 w 12207089"/>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207089" h="516585">
                <a:moveTo>
                  <a:pt x="0" y="0"/>
                </a:moveTo>
                <a:lnTo>
                  <a:pt x="12207089" y="0"/>
                </a:lnTo>
                <a:lnTo>
                  <a:pt x="12207089" y="516585"/>
                </a:lnTo>
                <a:lnTo>
                  <a:pt x="0" y="516585"/>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 y="6341415"/>
            <a:ext cx="12192000" cy="516585"/>
          </a:xfrm>
          <a:custGeom>
            <a:avLst/>
            <a:gdLst>
              <a:gd name="connsiteX0" fmla="*/ 0 w 12192000"/>
              <a:gd name="connsiteY0" fmla="*/ 0 h 516585"/>
              <a:gd name="connsiteX1" fmla="*/ 12192000 w 12192000"/>
              <a:gd name="connsiteY1" fmla="*/ 0 h 516585"/>
              <a:gd name="connsiteX2" fmla="*/ 12192000 w 12192000"/>
              <a:gd name="connsiteY2" fmla="*/ 516585 h 516585"/>
              <a:gd name="connsiteX3" fmla="*/ 0 w 12192000"/>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192000" h="516585">
                <a:moveTo>
                  <a:pt x="0" y="0"/>
                </a:moveTo>
                <a:lnTo>
                  <a:pt x="12192000" y="0"/>
                </a:lnTo>
                <a:lnTo>
                  <a:pt x="12192000" y="516585"/>
                </a:lnTo>
                <a:lnTo>
                  <a:pt x="0" y="516585"/>
                </a:lnTo>
                <a:close/>
              </a:path>
            </a:pathLst>
          </a:custGeom>
        </p:spPr>
      </p:pic>
      <p:sp>
        <p:nvSpPr>
          <p:cNvPr id="13" name="任意多边形: 形状 12"/>
          <p:cNvSpPr/>
          <p:nvPr>
            <p:custDataLst>
              <p:tags r:id="rId4"/>
            </p:custDataLst>
          </p:nvPr>
        </p:nvSpPr>
        <p:spPr>
          <a:xfrm>
            <a:off x="-1" y="6341415"/>
            <a:ext cx="12207089" cy="516585"/>
          </a:xfrm>
          <a:custGeom>
            <a:avLst/>
            <a:gdLst>
              <a:gd name="connsiteX0" fmla="*/ 0 w 12207089"/>
              <a:gd name="connsiteY0" fmla="*/ 0 h 516585"/>
              <a:gd name="connsiteX1" fmla="*/ 12207089 w 12207089"/>
              <a:gd name="connsiteY1" fmla="*/ 0 h 516585"/>
              <a:gd name="connsiteX2" fmla="*/ 12207089 w 12207089"/>
              <a:gd name="connsiteY2" fmla="*/ 516585 h 516585"/>
              <a:gd name="connsiteX3" fmla="*/ 0 w 12207089"/>
              <a:gd name="connsiteY3" fmla="*/ 516585 h 516585"/>
            </a:gdLst>
            <a:ahLst/>
            <a:cxnLst>
              <a:cxn ang="0">
                <a:pos x="connsiteX0" y="connsiteY0"/>
              </a:cxn>
              <a:cxn ang="0">
                <a:pos x="connsiteX1" y="connsiteY1"/>
              </a:cxn>
              <a:cxn ang="0">
                <a:pos x="connsiteX2" y="connsiteY2"/>
              </a:cxn>
              <a:cxn ang="0">
                <a:pos x="connsiteX3" y="connsiteY3"/>
              </a:cxn>
            </a:cxnLst>
            <a:rect l="l" t="t" r="r" b="b"/>
            <a:pathLst>
              <a:path w="12207089" h="516585">
                <a:moveTo>
                  <a:pt x="0" y="0"/>
                </a:moveTo>
                <a:lnTo>
                  <a:pt x="12207089" y="0"/>
                </a:lnTo>
                <a:lnTo>
                  <a:pt x="12207089" y="516585"/>
                </a:lnTo>
                <a:lnTo>
                  <a:pt x="0" y="516585"/>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38000">
                      <a:schemeClr val="accent2">
                        <a:lumMod val="50000"/>
                        <a:alpha val="52000"/>
                      </a:schemeClr>
                    </a:gs>
                    <a:gs pos="100000">
                      <a:schemeClr val="accent1">
                        <a:alpha val="85000"/>
                      </a:schemeClr>
                    </a:gs>
                  </a:gsLst>
                  <a:path path="rect">
                    <a:fillToRect t="100000" r="100000"/>
                  </a:path>
                </a:gradFill>
                <a:uFillTx/>
                <a:latin typeface="(使用中文字体)"/>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27" name="图片 26"/>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rot="5400000">
            <a:off x="7952567" y="2618567"/>
            <a:ext cx="6858000" cy="1620867"/>
          </a:xfrm>
          <a:custGeom>
            <a:avLst/>
            <a:gdLst>
              <a:gd name="connsiteX0" fmla="*/ 0 w 6858000"/>
              <a:gd name="connsiteY0" fmla="*/ 1620867 h 1620867"/>
              <a:gd name="connsiteX1" fmla="*/ 0 w 6858000"/>
              <a:gd name="connsiteY1" fmla="*/ 0 h 1620867"/>
              <a:gd name="connsiteX2" fmla="*/ 6858000 w 6858000"/>
              <a:gd name="connsiteY2" fmla="*/ 0 h 1620867"/>
              <a:gd name="connsiteX3" fmla="*/ 6858000 w 6858000"/>
              <a:gd name="connsiteY3" fmla="*/ 1620867 h 1620867"/>
            </a:gdLst>
            <a:ahLst/>
            <a:cxnLst>
              <a:cxn ang="0">
                <a:pos x="connsiteX0" y="connsiteY0"/>
              </a:cxn>
              <a:cxn ang="0">
                <a:pos x="connsiteX1" y="connsiteY1"/>
              </a:cxn>
              <a:cxn ang="0">
                <a:pos x="connsiteX2" y="connsiteY2"/>
              </a:cxn>
              <a:cxn ang="0">
                <a:pos x="connsiteX3" y="connsiteY3"/>
              </a:cxn>
            </a:cxnLst>
            <a:rect l="l" t="t" r="r" b="b"/>
            <a:pathLst>
              <a:path w="6858000" h="1620867">
                <a:moveTo>
                  <a:pt x="0" y="1620867"/>
                </a:moveTo>
                <a:lnTo>
                  <a:pt x="0" y="0"/>
                </a:lnTo>
                <a:lnTo>
                  <a:pt x="6858000" y="0"/>
                </a:lnTo>
                <a:lnTo>
                  <a:pt x="6858000" y="1620867"/>
                </a:lnTo>
                <a:close/>
              </a:path>
            </a:pathLst>
          </a:custGeom>
        </p:spPr>
      </p:pic>
      <p:sp>
        <p:nvSpPr>
          <p:cNvPr id="25" name="任意多边形: 形状 24"/>
          <p:cNvSpPr/>
          <p:nvPr>
            <p:custDataLst>
              <p:tags r:id="rId4"/>
            </p:custDataLst>
          </p:nvPr>
        </p:nvSpPr>
        <p:spPr>
          <a:xfrm rot="5400000">
            <a:off x="7952566" y="2618567"/>
            <a:ext cx="6858000" cy="1620866"/>
          </a:xfrm>
          <a:custGeom>
            <a:avLst/>
            <a:gdLst>
              <a:gd name="connsiteX0" fmla="*/ 0 w 6858000"/>
              <a:gd name="connsiteY0" fmla="*/ 1620866 h 1620866"/>
              <a:gd name="connsiteX1" fmla="*/ 0 w 6858000"/>
              <a:gd name="connsiteY1" fmla="*/ 0 h 1620866"/>
              <a:gd name="connsiteX2" fmla="*/ 6858000 w 6858000"/>
              <a:gd name="connsiteY2" fmla="*/ 0 h 1620866"/>
              <a:gd name="connsiteX3" fmla="*/ 6858000 w 6858000"/>
              <a:gd name="connsiteY3" fmla="*/ 1620866 h 1620866"/>
            </a:gdLst>
            <a:ahLst/>
            <a:cxnLst>
              <a:cxn ang="0">
                <a:pos x="connsiteX0" y="connsiteY0"/>
              </a:cxn>
              <a:cxn ang="0">
                <a:pos x="connsiteX1" y="connsiteY1"/>
              </a:cxn>
              <a:cxn ang="0">
                <a:pos x="connsiteX2" y="connsiteY2"/>
              </a:cxn>
              <a:cxn ang="0">
                <a:pos x="connsiteX3" y="connsiteY3"/>
              </a:cxn>
            </a:cxnLst>
            <a:rect l="l" t="t" r="r" b="b"/>
            <a:pathLst>
              <a:path w="6858000" h="1620866">
                <a:moveTo>
                  <a:pt x="0" y="1620866"/>
                </a:moveTo>
                <a:lnTo>
                  <a:pt x="0" y="0"/>
                </a:lnTo>
                <a:lnTo>
                  <a:pt x="6858000" y="0"/>
                </a:lnTo>
                <a:lnTo>
                  <a:pt x="6858000" y="1620866"/>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5"/>
            </p:custDataLst>
          </p:nvPr>
        </p:nvSpPr>
        <p:spPr>
          <a:xfrm>
            <a:off x="142240" y="208280"/>
            <a:ext cx="11907520" cy="6441440"/>
          </a:xfrm>
          <a:custGeom>
            <a:avLst/>
            <a:gdLst>
              <a:gd name="connsiteX0" fmla="*/ 143511 w 11907520"/>
              <a:gd name="connsiteY0" fmla="*/ 139353 h 6441440"/>
              <a:gd name="connsiteX1" fmla="*/ 143511 w 11907520"/>
              <a:gd name="connsiteY1" fmla="*/ 6302087 h 6441440"/>
              <a:gd name="connsiteX2" fmla="*/ 11764010 w 11907520"/>
              <a:gd name="connsiteY2" fmla="*/ 6302087 h 6441440"/>
              <a:gd name="connsiteX3" fmla="*/ 11764010 w 11907520"/>
              <a:gd name="connsiteY3" fmla="*/ 139353 h 6441440"/>
              <a:gd name="connsiteX4" fmla="*/ 0 w 11907520"/>
              <a:gd name="connsiteY4" fmla="*/ 0 h 6441440"/>
              <a:gd name="connsiteX5" fmla="*/ 11907520 w 11907520"/>
              <a:gd name="connsiteY5" fmla="*/ 0 h 6441440"/>
              <a:gd name="connsiteX6" fmla="*/ 11907520 w 11907520"/>
              <a:gd name="connsiteY6" fmla="*/ 6441440 h 6441440"/>
              <a:gd name="connsiteX7" fmla="*/ 0 w 11907520"/>
              <a:gd name="connsiteY7" fmla="*/ 644144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7520" h="6441440">
                <a:moveTo>
                  <a:pt x="143511" y="139353"/>
                </a:moveTo>
                <a:lnTo>
                  <a:pt x="143511" y="6302087"/>
                </a:lnTo>
                <a:lnTo>
                  <a:pt x="11764010" y="6302087"/>
                </a:lnTo>
                <a:lnTo>
                  <a:pt x="11764010" y="139353"/>
                </a:lnTo>
                <a:close/>
                <a:moveTo>
                  <a:pt x="0" y="0"/>
                </a:moveTo>
                <a:lnTo>
                  <a:pt x="11907520" y="0"/>
                </a:lnTo>
                <a:lnTo>
                  <a:pt x="11907520" y="6441440"/>
                </a:lnTo>
                <a:lnTo>
                  <a:pt x="0" y="6441440"/>
                </a:lnTo>
                <a:close/>
              </a:path>
            </a:pathLst>
          </a:custGeom>
          <a:gradFill>
            <a:gsLst>
              <a:gs pos="38000">
                <a:schemeClr val="accent2">
                  <a:lumMod val="50000"/>
                  <a:alpha val="52000"/>
                </a:schemeClr>
              </a:gs>
              <a:gs pos="100000">
                <a:schemeClr val="accent1">
                  <a:alpha val="85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使用中文字体)"/>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marL="514350" indent="-285750" eaLnBrk="1" fontAlgn="auto" latinLnBrk="0" hangingPunct="1">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1pPr>
            <a:lvl2pPr marL="971550" indent="-285750" eaLnBrk="1" fontAlgn="auto" latinLnBrk="0" hangingPunct="1">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428750" indent="-285750" eaLnBrk="1" fontAlgn="auto" latinLnBrk="0" hangingPunct="1">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3pPr>
            <a:lvl4pPr marL="1885950" indent="-285750" eaLnBrk="1" fontAlgn="auto" latinLnBrk="0" hangingPunct="1">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4pPr>
            <a:lvl5pPr marL="2343150" indent="-285750" eaLnBrk="1" fontAlgn="auto" latinLnBrk="0" hangingPunct="1">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7.xml"/><Relationship Id="rId23" Type="http://schemas.openxmlformats.org/officeDocument/2006/relationships/tags" Target="../tags/tag156.xml"/><Relationship Id="rId22" Type="http://schemas.openxmlformats.org/officeDocument/2006/relationships/tags" Target="../tags/tag155.xml"/><Relationship Id="rId21" Type="http://schemas.openxmlformats.org/officeDocument/2006/relationships/tags" Target="../tags/tag154.xml"/><Relationship Id="rId20" Type="http://schemas.openxmlformats.org/officeDocument/2006/relationships/tags" Target="../tags/tag153.xml"/><Relationship Id="rId2" Type="http://schemas.openxmlformats.org/officeDocument/2006/relationships/slideLayout" Target="../slideLayouts/slideLayout2.xml"/><Relationship Id="rId19" Type="http://schemas.openxmlformats.org/officeDocument/2006/relationships/tags" Target="../tags/tag15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75000"/>
              <a:lumOff val="2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0.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8" Type="http://schemas.openxmlformats.org/officeDocument/2006/relationships/slideLayout" Target="../slideLayouts/slideLayout2.xml"/><Relationship Id="rId57" Type="http://schemas.openxmlformats.org/officeDocument/2006/relationships/tags" Target="../tags/tag214.xml"/><Relationship Id="rId56" Type="http://schemas.openxmlformats.org/officeDocument/2006/relationships/tags" Target="../tags/tag213.xml"/><Relationship Id="rId55" Type="http://schemas.openxmlformats.org/officeDocument/2006/relationships/tags" Target="../tags/tag212.xml"/><Relationship Id="rId54" Type="http://schemas.openxmlformats.org/officeDocument/2006/relationships/tags" Target="../tags/tag211.xml"/><Relationship Id="rId53" Type="http://schemas.openxmlformats.org/officeDocument/2006/relationships/tags" Target="../tags/tag210.xml"/><Relationship Id="rId52" Type="http://schemas.openxmlformats.org/officeDocument/2006/relationships/tags" Target="../tags/tag209.xml"/><Relationship Id="rId51" Type="http://schemas.openxmlformats.org/officeDocument/2006/relationships/tags" Target="../tags/tag208.xml"/><Relationship Id="rId50" Type="http://schemas.openxmlformats.org/officeDocument/2006/relationships/tags" Target="../tags/tag207.xml"/><Relationship Id="rId5" Type="http://schemas.openxmlformats.org/officeDocument/2006/relationships/tags" Target="../tags/tag163.xml"/><Relationship Id="rId49" Type="http://schemas.openxmlformats.org/officeDocument/2006/relationships/tags" Target="../tags/tag206.xml"/><Relationship Id="rId48" Type="http://schemas.openxmlformats.org/officeDocument/2006/relationships/tags" Target="../tags/tag205.xml"/><Relationship Id="rId47" Type="http://schemas.openxmlformats.org/officeDocument/2006/relationships/tags" Target="../tags/tag204.xml"/><Relationship Id="rId46" Type="http://schemas.openxmlformats.org/officeDocument/2006/relationships/tags" Target="../tags/tag203.xml"/><Relationship Id="rId45" Type="http://schemas.openxmlformats.org/officeDocument/2006/relationships/tags" Target="../tags/tag202.xml"/><Relationship Id="rId44" Type="http://schemas.openxmlformats.org/officeDocument/2006/relationships/tags" Target="../tags/tag201.xml"/><Relationship Id="rId43" Type="http://schemas.openxmlformats.org/officeDocument/2006/relationships/tags" Target="../tags/tag200.xml"/><Relationship Id="rId42" Type="http://schemas.openxmlformats.org/officeDocument/2006/relationships/tags" Target="../tags/tag199.xml"/><Relationship Id="rId41" Type="http://schemas.openxmlformats.org/officeDocument/2006/relationships/tags" Target="../tags/tag198.xml"/><Relationship Id="rId40" Type="http://schemas.openxmlformats.org/officeDocument/2006/relationships/tags" Target="../tags/tag197.xml"/><Relationship Id="rId4" Type="http://schemas.openxmlformats.org/officeDocument/2006/relationships/tags" Target="../tags/tag162.xml"/><Relationship Id="rId39" Type="http://schemas.openxmlformats.org/officeDocument/2006/relationships/tags" Target="../tags/tag196.xml"/><Relationship Id="rId38" Type="http://schemas.openxmlformats.org/officeDocument/2006/relationships/tags" Target="../tags/tag195.xml"/><Relationship Id="rId37" Type="http://schemas.openxmlformats.org/officeDocument/2006/relationships/tags" Target="../tags/tag194.xml"/><Relationship Id="rId36" Type="http://schemas.openxmlformats.org/officeDocument/2006/relationships/tags" Target="../tags/tag193.xml"/><Relationship Id="rId35" Type="http://schemas.openxmlformats.org/officeDocument/2006/relationships/tags" Target="../tags/tag192.xml"/><Relationship Id="rId34" Type="http://schemas.openxmlformats.org/officeDocument/2006/relationships/tags" Target="../tags/tag191.xml"/><Relationship Id="rId33" Type="http://schemas.openxmlformats.org/officeDocument/2006/relationships/tags" Target="../tags/tag190.xml"/><Relationship Id="rId32" Type="http://schemas.openxmlformats.org/officeDocument/2006/relationships/tags" Target="../tags/tag189.xml"/><Relationship Id="rId31" Type="http://schemas.openxmlformats.org/officeDocument/2006/relationships/tags" Target="../tags/tag188.xml"/><Relationship Id="rId30" Type="http://schemas.openxmlformats.org/officeDocument/2006/relationships/tags" Target="../tags/tag187.xml"/><Relationship Id="rId3" Type="http://schemas.openxmlformats.org/officeDocument/2006/relationships/tags" Target="../tags/tag161.xml"/><Relationship Id="rId29" Type="http://schemas.openxmlformats.org/officeDocument/2006/relationships/tags" Target="../tags/tag186.xml"/><Relationship Id="rId28" Type="http://schemas.openxmlformats.org/officeDocument/2006/relationships/tags" Target="../tags/tag185.xml"/><Relationship Id="rId27" Type="http://schemas.openxmlformats.org/officeDocument/2006/relationships/tags" Target="../tags/tag184.xml"/><Relationship Id="rId26" Type="http://schemas.openxmlformats.org/officeDocument/2006/relationships/tags" Target="../tags/tag183.xml"/><Relationship Id="rId25" Type="http://schemas.openxmlformats.org/officeDocument/2006/relationships/tags" Target="../tags/tag182.xml"/><Relationship Id="rId24" Type="http://schemas.openxmlformats.org/officeDocument/2006/relationships/tags" Target="../tags/tag181.xml"/><Relationship Id="rId23" Type="http://schemas.openxmlformats.org/officeDocument/2006/relationships/tags" Target="../tags/tag180.xml"/><Relationship Id="rId22" Type="http://schemas.openxmlformats.org/officeDocument/2006/relationships/tags" Target="../tags/tag179.xml"/><Relationship Id="rId21" Type="http://schemas.openxmlformats.org/officeDocument/2006/relationships/tags" Target="../tags/tag178.xml"/><Relationship Id="rId20" Type="http://schemas.openxmlformats.org/officeDocument/2006/relationships/tags" Target="../tags/tag177.xml"/><Relationship Id="rId2" Type="http://schemas.openxmlformats.org/officeDocument/2006/relationships/tags" Target="../tags/tag160.xml"/><Relationship Id="rId19" Type="http://schemas.openxmlformats.org/officeDocument/2006/relationships/tags" Target="../tags/tag176.xml"/><Relationship Id="rId18" Type="http://schemas.openxmlformats.org/officeDocument/2006/relationships/tags" Target="../tags/tag175.xml"/><Relationship Id="rId17" Type="http://schemas.openxmlformats.org/officeDocument/2006/relationships/tags" Target="../tags/tag174.xml"/><Relationship Id="rId16" Type="http://schemas.openxmlformats.org/officeDocument/2006/relationships/image" Target="../media/image6.jpeg"/><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1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1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7.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19.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20.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9" Type="http://schemas.openxmlformats.org/officeDocument/2006/relationships/diagramColors" Target="../diagrams/colors6.xml"/><Relationship Id="rId8" Type="http://schemas.openxmlformats.org/officeDocument/2006/relationships/diagramQuickStyle" Target="../diagrams/quickStyle6.xml"/><Relationship Id="rId7" Type="http://schemas.openxmlformats.org/officeDocument/2006/relationships/diagramLayout" Target="../diagrams/layout6.xml"/><Relationship Id="rId6" Type="http://schemas.openxmlformats.org/officeDocument/2006/relationships/diagramData" Target="../diagrams/data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2" Type="http://schemas.openxmlformats.org/officeDocument/2006/relationships/slideLayout" Target="../slideLayouts/slideLayout2.xml"/><Relationship Id="rId11" Type="http://schemas.openxmlformats.org/officeDocument/2006/relationships/tags" Target="../tags/tag221.xml"/><Relationship Id="rId10" Type="http://schemas.microsoft.com/office/2007/relationships/diagramDrawing" Target="../diagrams/drawing6.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olidFill>
                  <a:schemeClr val="tx1"/>
                </a:solidFill>
                <a:effectLst>
                  <a:outerShdw blurRad="38100" dist="19050" dir="2700000" algn="tl" rotWithShape="0">
                    <a:schemeClr val="dk1">
                      <a:alpha val="40000"/>
                    </a:schemeClr>
                  </a:outerShdw>
                </a:effectLst>
              </a:rPr>
              <a:t>面向对象答辩</a:t>
            </a:r>
            <a:endParaRPr lang="zh-CN" altLang="en-US">
              <a:solidFill>
                <a:schemeClr val="tx1"/>
              </a:solidFill>
              <a:effectLst>
                <a:outerShdw blurRad="38100" dist="19050" dir="2700000" algn="tl" rotWithShape="0">
                  <a:schemeClr val="dk1">
                    <a:alpha val="40000"/>
                  </a:schemeClr>
                </a:outerShdw>
              </a:effectLst>
            </a:endParaRPr>
          </a:p>
        </p:txBody>
      </p:sp>
      <p:sp>
        <p:nvSpPr>
          <p:cNvPr id="3" name="副标题 2"/>
          <p:cNvSpPr>
            <a:spLocks noGrp="1"/>
          </p:cNvSpPr>
          <p:nvPr>
            <p:ph type="subTitle" idx="1"/>
          </p:nvPr>
        </p:nvSpPr>
        <p:spPr>
          <a:xfrm>
            <a:off x="1219200" y="5775325"/>
            <a:ext cx="9753600" cy="626110"/>
          </a:xfrm>
        </p:spPr>
        <p:txBody>
          <a:bodyPr>
            <a:normAutofit lnSpcReduction="20000"/>
          </a:bodyPr>
          <a:p>
            <a:pPr>
              <a:lnSpc>
                <a:spcPct val="120000"/>
              </a:lnSpc>
            </a:pPr>
            <a:r>
              <a:rPr lang="en-US" altLang="zh-CN" sz="2400" b="1"/>
              <a:t>AID1908     </a:t>
            </a:r>
            <a:r>
              <a:rPr lang="zh-CN" altLang="en-US" sz="2400" b="1"/>
              <a:t>焦火青</a:t>
            </a:r>
            <a:endParaRPr lang="zh-CN" altLang="en-US" sz="2400" b="1"/>
          </a:p>
        </p:txBody>
      </p:sp>
      <p:pic>
        <p:nvPicPr>
          <p:cNvPr id="4" name="图片 3" descr="784298722"/>
          <p:cNvPicPr>
            <a:picLocks noChangeAspect="1"/>
          </p:cNvPicPr>
          <p:nvPr/>
        </p:nvPicPr>
        <p:blipFill>
          <a:blip r:embed="rId1"/>
          <a:stretch>
            <a:fillRect/>
          </a:stretch>
        </p:blipFill>
        <p:spPr>
          <a:xfrm>
            <a:off x="4404360" y="500380"/>
            <a:ext cx="3382645" cy="32861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9366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多态</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3" name="圆角矩形 12"/>
          <p:cNvSpPr/>
          <p:nvPr/>
        </p:nvSpPr>
        <p:spPr>
          <a:xfrm>
            <a:off x="3584575"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3855085" y="2907665"/>
            <a:ext cx="880745" cy="2306955"/>
          </a:xfrm>
          <a:prstGeom prst="rect">
            <a:avLst/>
          </a:prstGeom>
          <a:noFill/>
        </p:spPr>
        <p:txBody>
          <a:bodyPr wrap="square" rtlCol="0">
            <a:spAutoFit/>
          </a:bodyPr>
          <a:p>
            <a:r>
              <a:rPr lang="zh-CN" altLang="en-US" sz="4800">
                <a:solidFill>
                  <a:schemeClr val="bg1"/>
                </a:solidFill>
              </a:rPr>
              <a:t>酒水区</a:t>
            </a:r>
            <a:endParaRPr lang="zh-CN" altLang="en-US" sz="4800">
              <a:solidFill>
                <a:schemeClr val="bg1"/>
              </a:solidFill>
            </a:endParaRPr>
          </a:p>
        </p:txBody>
      </p:sp>
      <p:sp>
        <p:nvSpPr>
          <p:cNvPr id="15" name="圆角矩形 14"/>
          <p:cNvSpPr/>
          <p:nvPr/>
        </p:nvSpPr>
        <p:spPr>
          <a:xfrm>
            <a:off x="5519420" y="2493645"/>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7559675" y="2493645"/>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9459595" y="2492375"/>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5789930" y="2955290"/>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19" name="文本框 18"/>
          <p:cNvSpPr txBox="1"/>
          <p:nvPr/>
        </p:nvSpPr>
        <p:spPr>
          <a:xfrm>
            <a:off x="7830185" y="2785110"/>
            <a:ext cx="880745" cy="2553335"/>
          </a:xfrm>
          <a:prstGeom prst="rect">
            <a:avLst/>
          </a:prstGeom>
          <a:noFill/>
        </p:spPr>
        <p:txBody>
          <a:bodyPr wrap="square" rtlCol="0">
            <a:spAutoFit/>
          </a:bodyPr>
          <a:p>
            <a:r>
              <a:rPr lang="zh-CN" altLang="en-US" sz="4000">
                <a:solidFill>
                  <a:schemeClr val="bg1"/>
                </a:solidFill>
              </a:rPr>
              <a:t>碳酸饮料</a:t>
            </a:r>
            <a:endParaRPr lang="zh-CN" altLang="en-US" sz="4000">
              <a:solidFill>
                <a:schemeClr val="bg1"/>
              </a:solidFill>
            </a:endParaRPr>
          </a:p>
        </p:txBody>
      </p:sp>
      <p:sp>
        <p:nvSpPr>
          <p:cNvPr id="20" name="文本框 19"/>
          <p:cNvSpPr txBox="1"/>
          <p:nvPr/>
        </p:nvSpPr>
        <p:spPr>
          <a:xfrm>
            <a:off x="9730105" y="2955290"/>
            <a:ext cx="880745" cy="1568450"/>
          </a:xfrm>
          <a:prstGeom prst="rect">
            <a:avLst/>
          </a:prstGeom>
          <a:noFill/>
        </p:spPr>
        <p:txBody>
          <a:bodyPr wrap="square" rtlCol="0">
            <a:spAutoFit/>
          </a:bodyPr>
          <a:p>
            <a:r>
              <a:rPr lang="zh-CN" altLang="en-US" sz="4800">
                <a:solidFill>
                  <a:schemeClr val="bg1"/>
                </a:solidFill>
              </a:rPr>
              <a:t>等等</a:t>
            </a:r>
            <a:endParaRPr lang="zh-CN" altLang="en-US" sz="4800">
              <a:solidFill>
                <a:schemeClr val="bg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3778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多态</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5" name="圆角矩形 14"/>
          <p:cNvSpPr/>
          <p:nvPr/>
        </p:nvSpPr>
        <p:spPr>
          <a:xfrm>
            <a:off x="3031490"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302000" y="290766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2" name="文本框 21"/>
          <p:cNvSpPr txBox="1"/>
          <p:nvPr/>
        </p:nvSpPr>
        <p:spPr>
          <a:xfrm>
            <a:off x="5160645" y="2493010"/>
            <a:ext cx="5516880" cy="10763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3200" b="1">
                <a:solidFill>
                  <a:schemeClr val="tx1"/>
                </a:solidFill>
                <a:sym typeface="+mn-ea"/>
              </a:rPr>
              <a:t>父类的同一种动作或者行为，在不同的子类上有不同的实现。</a:t>
            </a:r>
            <a:endParaRPr lang="zh-CN" altLang="en-US" sz="3200" b="1">
              <a:solidFill>
                <a:schemeClr val="tx1"/>
              </a:solidFill>
              <a:sym typeface="+mn-ea"/>
            </a:endParaRPr>
          </a:p>
        </p:txBody>
      </p:sp>
      <p:sp>
        <p:nvSpPr>
          <p:cNvPr id="23" name="燕尾形 22"/>
          <p:cNvSpPr/>
          <p:nvPr/>
        </p:nvSpPr>
        <p:spPr>
          <a:xfrm>
            <a:off x="5161280" y="3815715"/>
            <a:ext cx="5801995" cy="1814830"/>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rPr>
              <a:t>饮料区规定了饮料所在区域，牛奶区在饮料区内，同时有自己的区域四哥很快找到了牛奶</a:t>
            </a:r>
            <a:endParaRPr lang="zh-CN" altLang="en-US" sz="28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2000"/>
                                        <p:tgtEl>
                                          <p:spTgt spid="2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20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bldLvl="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9366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开闭原则</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5" name="圆角矩形 14"/>
          <p:cNvSpPr/>
          <p:nvPr/>
        </p:nvSpPr>
        <p:spPr>
          <a:xfrm>
            <a:off x="3031490"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302000" y="290766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2" name="文本框 21"/>
          <p:cNvSpPr txBox="1"/>
          <p:nvPr/>
        </p:nvSpPr>
        <p:spPr>
          <a:xfrm>
            <a:off x="5160645" y="2493010"/>
            <a:ext cx="5516880" cy="583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3200" b="1">
                <a:solidFill>
                  <a:schemeClr val="tx1"/>
                </a:solidFill>
                <a:sym typeface="+mn-ea"/>
              </a:rPr>
              <a:t>对扩展开放，对修改关闭。</a:t>
            </a:r>
            <a:endParaRPr lang="zh-CN" altLang="en-US" sz="3200" b="1">
              <a:solidFill>
                <a:schemeClr val="tx1"/>
              </a:solidFill>
              <a:sym typeface="+mn-ea"/>
            </a:endParaRPr>
          </a:p>
        </p:txBody>
      </p:sp>
      <p:sp>
        <p:nvSpPr>
          <p:cNvPr id="23" name="燕尾形 22"/>
          <p:cNvSpPr/>
          <p:nvPr/>
        </p:nvSpPr>
        <p:spPr>
          <a:xfrm>
            <a:off x="5702300" y="3853180"/>
            <a:ext cx="4975225" cy="1638300"/>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rPr>
              <a:t>如果在增加了热饮区，饮料区不受影响</a:t>
            </a:r>
            <a:endParaRPr lang="zh-CN" altLang="en-US" sz="32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73049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类的单一职责</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5" name="圆角矩形 14"/>
          <p:cNvSpPr/>
          <p:nvPr/>
        </p:nvSpPr>
        <p:spPr>
          <a:xfrm>
            <a:off x="3031490"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302000" y="290766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2" name="文本框 21"/>
          <p:cNvSpPr txBox="1"/>
          <p:nvPr/>
        </p:nvSpPr>
        <p:spPr>
          <a:xfrm>
            <a:off x="5160645" y="2493010"/>
            <a:ext cx="5516880" cy="10763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r>
              <a:rPr lang="zh-CN" altLang="en-US" sz="3200" b="1">
                <a:solidFill>
                  <a:schemeClr val="tx1"/>
                </a:solidFill>
                <a:sym typeface="+mn-ea"/>
              </a:rPr>
              <a:t>一个类有且只有一个改变它的原因。</a:t>
            </a:r>
            <a:endParaRPr lang="zh-CN" altLang="en-US" sz="3200" b="1">
              <a:solidFill>
                <a:schemeClr val="tx1"/>
              </a:solidFill>
              <a:sym typeface="+mn-ea"/>
            </a:endParaRPr>
          </a:p>
        </p:txBody>
      </p:sp>
      <p:sp>
        <p:nvSpPr>
          <p:cNvPr id="23" name="燕尾形 22"/>
          <p:cNvSpPr/>
          <p:nvPr/>
        </p:nvSpPr>
        <p:spPr>
          <a:xfrm>
            <a:off x="5161280" y="3915410"/>
            <a:ext cx="5516245" cy="1576070"/>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rPr>
              <a:t>方法改变，类才改变，拿一瓶牛奶不影响牛奶类。</a:t>
            </a:r>
            <a:endParaRPr lang="zh-CN" altLang="en-US" sz="32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2000"/>
                                        <p:tgtEl>
                                          <p:spTgt spid="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ox(in)">
                                      <p:cBhvr>
                                        <p:cTn id="1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9366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依赖倒置</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5" name="圆角矩形 14"/>
          <p:cNvSpPr/>
          <p:nvPr/>
        </p:nvSpPr>
        <p:spPr>
          <a:xfrm>
            <a:off x="3031490"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302000" y="290766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2" name="文本框 21"/>
          <p:cNvSpPr txBox="1"/>
          <p:nvPr/>
        </p:nvSpPr>
        <p:spPr>
          <a:xfrm>
            <a:off x="5160645" y="2493010"/>
            <a:ext cx="5516880" cy="10763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3200">
                <a:solidFill>
                  <a:schemeClr val="tx1"/>
                </a:solidFill>
                <a:sym typeface="+mn-ea"/>
              </a:rPr>
              <a:t>客户端代码(调用的类)尽量依赖(使用)抽象。</a:t>
            </a:r>
            <a:endParaRPr lang="zh-CN" altLang="en-US" sz="3200" b="1">
              <a:solidFill>
                <a:schemeClr val="tx1"/>
              </a:solidFill>
              <a:sym typeface="+mn-ea"/>
            </a:endParaRPr>
          </a:p>
        </p:txBody>
      </p:sp>
      <p:sp>
        <p:nvSpPr>
          <p:cNvPr id="23" name="燕尾形 22"/>
          <p:cNvSpPr/>
          <p:nvPr/>
        </p:nvSpPr>
        <p:spPr>
          <a:xfrm>
            <a:off x="5161280" y="3915410"/>
            <a:ext cx="5516245" cy="1576070"/>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四哥拿牛奶，直接到牛奶区寻找，而不只是针对某一瓶牛奶，要什么调用什么区。</a:t>
            </a:r>
            <a:endParaRPr lang="zh-CN" altLang="en-US" sz="24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2000"/>
                                        <p:tgtEl>
                                          <p:spTgt spid="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ox(in)">
                                      <p:cBhvr>
                                        <p:cTn id="1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9366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组合复用</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2905125" y="2879725"/>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175635" y="344614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3" name="燕尾形 22"/>
          <p:cNvSpPr/>
          <p:nvPr/>
        </p:nvSpPr>
        <p:spPr>
          <a:xfrm>
            <a:off x="4465955" y="2617470"/>
            <a:ext cx="6553200" cy="288861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chemeClr val="tx1"/>
                </a:solidFill>
              </a:rPr>
              <a:t>四哥拿牛奶，牛奶</a:t>
            </a:r>
            <a:r>
              <a:rPr lang="en-US" altLang="zh-CN" sz="2400" b="1">
                <a:solidFill>
                  <a:schemeClr val="tx1"/>
                </a:solidFill>
              </a:rPr>
              <a:t>-1</a:t>
            </a:r>
            <a:r>
              <a:rPr lang="zh-CN" altLang="en-US" sz="2400" b="1">
                <a:solidFill>
                  <a:schemeClr val="tx1"/>
                </a:solidFill>
              </a:rPr>
              <a:t>，拿是四哥的方法，把牛奶区当做四哥的参数，</a:t>
            </a:r>
            <a:endParaRPr lang="zh-CN" altLang="en-US" sz="2400" b="1">
              <a:solidFill>
                <a:schemeClr val="tx1"/>
              </a:solidFill>
            </a:endParaRPr>
          </a:p>
          <a:p>
            <a:pPr algn="ctr"/>
            <a:r>
              <a:rPr lang="zh-CN" altLang="en-US" sz="2400" b="1">
                <a:solidFill>
                  <a:schemeClr val="tx1"/>
                </a:solidFill>
              </a:rPr>
              <a:t>调用四哥的方法，去执行牛奶，那四哥牛奶</a:t>
            </a:r>
            <a:r>
              <a:rPr lang="en-US" altLang="zh-CN" sz="2400" b="1">
                <a:solidFill>
                  <a:schemeClr val="tx1"/>
                </a:solidFill>
              </a:rPr>
              <a:t>+1</a:t>
            </a:r>
            <a:r>
              <a:rPr lang="zh-CN" altLang="en-US" sz="2400" b="1">
                <a:solidFill>
                  <a:schemeClr val="tx1"/>
                </a:solidFill>
              </a:rPr>
              <a:t>，牛奶区牛奶也</a:t>
            </a:r>
            <a:r>
              <a:rPr lang="en-US" altLang="zh-CN" sz="2400" b="1">
                <a:solidFill>
                  <a:schemeClr val="tx1"/>
                </a:solidFill>
              </a:rPr>
              <a:t>-1</a:t>
            </a:r>
            <a:endParaRPr lang="en-US" altLang="zh-CN" sz="2400" b="1">
              <a:solidFill>
                <a:schemeClr val="tx1"/>
              </a:solidFill>
            </a:endParaRPr>
          </a:p>
        </p:txBody>
      </p:sp>
      <p:sp>
        <p:nvSpPr>
          <p:cNvPr id="5" name="对角圆角矩形 4"/>
          <p:cNvSpPr/>
          <p:nvPr/>
        </p:nvSpPr>
        <p:spPr>
          <a:xfrm>
            <a:off x="1067435" y="2257425"/>
            <a:ext cx="1162050" cy="118872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四哥</a:t>
            </a:r>
            <a:endParaRPr lang="zh-CN" altLang="en-US" sz="2800">
              <a:solidFill>
                <a:schemeClr val="tx1"/>
              </a:solidFill>
              <a:latin typeface="楷体" panose="02010609060101010101" charset="-122"/>
              <a:ea typeface="楷体" panose="02010609060101010101" charset="-122"/>
            </a:endParaRPr>
          </a:p>
        </p:txBody>
      </p:sp>
      <p:cxnSp>
        <p:nvCxnSpPr>
          <p:cNvPr id="6" name="直接箭头连接符 5"/>
          <p:cNvCxnSpPr/>
          <p:nvPr/>
        </p:nvCxnSpPr>
        <p:spPr>
          <a:xfrm>
            <a:off x="2070100" y="3482340"/>
            <a:ext cx="756920" cy="86550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2000"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2000" fill="hold">
                                          <p:stCondLst>
                                            <p:cond delay="0"/>
                                          </p:stCondLst>
                                        </p:cTn>
                                        <p:tgtEl>
                                          <p:spTgt spid="18"/>
                                        </p:tgtEl>
                                        <p:attrNameLst>
                                          <p:attrName>style.visibility</p:attrName>
                                        </p:attrNameLst>
                                      </p:cBhvr>
                                      <p:to>
                                        <p:strVal val="visible"/>
                                      </p:to>
                                    </p:set>
                                    <p:anim calcmode="lin" valueType="num">
                                      <p:cBhvr additive="base">
                                        <p:cTn id="11" dur="2000" fill="hold"/>
                                        <p:tgtEl>
                                          <p:spTgt spid="18"/>
                                        </p:tgtEl>
                                        <p:attrNameLst>
                                          <p:attrName>ppt_x</p:attrName>
                                        </p:attrNameLst>
                                      </p:cBhvr>
                                      <p:tavLst>
                                        <p:tav tm="0">
                                          <p:val>
                                            <p:strVal val="#ppt_x"/>
                                          </p:val>
                                        </p:tav>
                                        <p:tav tm="100000">
                                          <p:val>
                                            <p:strVal val="#ppt_x"/>
                                          </p:val>
                                        </p:tav>
                                      </p:tavLst>
                                    </p:anim>
                                    <p:anim calcmode="lin" valueType="num">
                                      <p:cBhvr additive="base">
                                        <p:cTn id="12" dur="2000" fill="hold"/>
                                        <p:tgtEl>
                                          <p:spTgt spid="18"/>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2000" fill="hold">
                                          <p:stCondLst>
                                            <p:cond delay="0"/>
                                          </p:stCondLst>
                                        </p:cTn>
                                        <p:tgtEl>
                                          <p:spTgt spid="6"/>
                                        </p:tgtEl>
                                        <p:attrNameLst>
                                          <p:attrName>style.visibility</p:attrName>
                                        </p:attrNameLst>
                                      </p:cBhvr>
                                      <p:to>
                                        <p:strVal val="visible"/>
                                      </p:to>
                                    </p:set>
                                    <p:anim calcmode="lin" valueType="num">
                                      <p:cBhvr additive="base">
                                        <p:cTn id="15" dur="2000" fill="hold"/>
                                        <p:tgtEl>
                                          <p:spTgt spid="6"/>
                                        </p:tgtEl>
                                        <p:attrNameLst>
                                          <p:attrName>ppt_x</p:attrName>
                                        </p:attrNameLst>
                                      </p:cBhvr>
                                      <p:tavLst>
                                        <p:tav tm="0">
                                          <p:val>
                                            <p:strVal val="#ppt_x"/>
                                          </p:val>
                                        </p:tav>
                                        <p:tav tm="100000">
                                          <p:val>
                                            <p:strVal val="#ppt_x"/>
                                          </p:val>
                                        </p:tav>
                                      </p:tavLst>
                                    </p:anim>
                                    <p:anim calcmode="lin" valueType="num">
                                      <p:cBhvr additive="base">
                                        <p:cTn id="16"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in)">
                                      <p:cBhvr>
                                        <p:cTn id="21" dur="2000"/>
                                        <p:tgtEl>
                                          <p:spTgt spid="3"/>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3"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9366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里氏替换</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5" name="圆角矩形 14"/>
          <p:cNvSpPr/>
          <p:nvPr/>
        </p:nvSpPr>
        <p:spPr>
          <a:xfrm>
            <a:off x="3031490"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302000" y="290766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2" name="文本框 21"/>
          <p:cNvSpPr txBox="1"/>
          <p:nvPr/>
        </p:nvSpPr>
        <p:spPr>
          <a:xfrm>
            <a:off x="5160645" y="2338705"/>
            <a:ext cx="5516880" cy="1938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2400">
                <a:solidFill>
                  <a:schemeClr val="tx1"/>
                </a:solidFill>
                <a:sym typeface="+mn-ea"/>
              </a:rPr>
              <a:t>父类出现的地方可以被子类替换，在替换后依然保持原功能。</a:t>
            </a:r>
            <a:endParaRPr lang="zh-CN" altLang="en-US" sz="2400">
              <a:solidFill>
                <a:schemeClr val="tx1"/>
              </a:solidFill>
              <a:sym typeface="+mn-ea"/>
            </a:endParaRPr>
          </a:p>
          <a:p>
            <a:pPr algn="ctr"/>
            <a:r>
              <a:rPr lang="zh-CN" altLang="en-US" sz="2400">
                <a:solidFill>
                  <a:schemeClr val="tx1"/>
                </a:solidFill>
                <a:sym typeface="+mn-ea"/>
              </a:rPr>
              <a:t>子类要拥有父类的所有功能。</a:t>
            </a:r>
            <a:endParaRPr lang="zh-CN" altLang="en-US" sz="2400">
              <a:solidFill>
                <a:schemeClr val="tx1"/>
              </a:solidFill>
              <a:sym typeface="+mn-ea"/>
            </a:endParaRPr>
          </a:p>
          <a:p>
            <a:pPr algn="ctr"/>
            <a:r>
              <a:rPr lang="zh-CN" altLang="en-US" sz="2400">
                <a:solidFill>
                  <a:schemeClr val="tx1"/>
                </a:solidFill>
                <a:sym typeface="+mn-ea"/>
              </a:rPr>
              <a:t>子类在重写父类方法时，尽量选择扩展重写，防止改变了功能。</a:t>
            </a:r>
            <a:endParaRPr lang="zh-CN" altLang="en-US" sz="2400">
              <a:solidFill>
                <a:schemeClr val="tx1"/>
              </a:solidFill>
              <a:sym typeface="+mn-ea"/>
            </a:endParaRPr>
          </a:p>
        </p:txBody>
      </p:sp>
      <p:sp>
        <p:nvSpPr>
          <p:cNvPr id="23" name="燕尾形 22"/>
          <p:cNvSpPr/>
          <p:nvPr/>
        </p:nvSpPr>
        <p:spPr>
          <a:xfrm>
            <a:off x="5161280" y="4394200"/>
            <a:ext cx="5516245" cy="152971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四哥拿牛奶，直接到牛奶区，牛奶区包含饮料区的所有功能，数量</a:t>
            </a:r>
            <a:r>
              <a:rPr lang="en-US" altLang="zh-CN" sz="2400">
                <a:solidFill>
                  <a:schemeClr val="tx1"/>
                </a:solidFill>
              </a:rPr>
              <a:t>-1</a:t>
            </a:r>
            <a:r>
              <a:rPr lang="zh-CN" altLang="en-US" sz="2400">
                <a:solidFill>
                  <a:schemeClr val="tx1"/>
                </a:solidFill>
              </a:rPr>
              <a:t>的功能</a:t>
            </a:r>
            <a:r>
              <a:rPr lang="zh-CN" altLang="en-US" sz="2400">
                <a:solidFill>
                  <a:schemeClr val="tx1"/>
                </a:solidFill>
              </a:rPr>
              <a:t>，牛奶区可以重写</a:t>
            </a:r>
            <a:r>
              <a:rPr lang="en-US" altLang="zh-CN" sz="2400">
                <a:solidFill>
                  <a:schemeClr val="tx1"/>
                </a:solidFill>
              </a:rPr>
              <a:t>.</a:t>
            </a:r>
            <a:endParaRPr lang="en-US" altLang="zh-CN" sz="24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2000"/>
                                        <p:tgtEl>
                                          <p:spTgt spid="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ox(in)">
                                      <p:cBhvr>
                                        <p:cTn id="1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669925" y="97790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7693660" y="9779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迪米特法则</a:t>
            </a:r>
            <a:endParaRPr lang="zh-CN" altLang="en-US" sz="2800">
              <a:solidFill>
                <a:schemeClr val="tx1"/>
              </a:solidFill>
              <a:latin typeface="楷体" panose="02010609060101010101" charset="-122"/>
              <a:ea typeface="楷体" panose="02010609060101010101" charset="-122"/>
            </a:endParaRPr>
          </a:p>
        </p:txBody>
      </p:sp>
      <p:sp>
        <p:nvSpPr>
          <p:cNvPr id="4" name="圆角矩形 3"/>
          <p:cNvSpPr/>
          <p:nvPr/>
        </p:nvSpPr>
        <p:spPr>
          <a:xfrm>
            <a:off x="857885" y="2106930"/>
            <a:ext cx="10476230" cy="3909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251585" y="2493645"/>
            <a:ext cx="1375410" cy="286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6000" b="1">
                <a:solidFill>
                  <a:schemeClr val="tx1"/>
                </a:solidFill>
              </a:rPr>
              <a:t>饮料区</a:t>
            </a:r>
            <a:endParaRPr lang="zh-CN" altLang="en-US" sz="6000" b="1">
              <a:solidFill>
                <a:schemeClr val="tx1"/>
              </a:solidFill>
            </a:endParaRPr>
          </a:p>
        </p:txBody>
      </p:sp>
      <p:sp>
        <p:nvSpPr>
          <p:cNvPr id="15" name="圆角矩形 14"/>
          <p:cNvSpPr/>
          <p:nvPr/>
        </p:nvSpPr>
        <p:spPr>
          <a:xfrm>
            <a:off x="3031490" y="2493010"/>
            <a:ext cx="1421765" cy="3136900"/>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302000" y="2907665"/>
            <a:ext cx="880745" cy="2306955"/>
          </a:xfrm>
          <a:prstGeom prst="rect">
            <a:avLst/>
          </a:prstGeom>
          <a:noFill/>
        </p:spPr>
        <p:txBody>
          <a:bodyPr wrap="square" rtlCol="0">
            <a:spAutoFit/>
          </a:bodyPr>
          <a:p>
            <a:r>
              <a:rPr lang="zh-CN" altLang="en-US" sz="4800">
                <a:solidFill>
                  <a:schemeClr val="bg1"/>
                </a:solidFill>
              </a:rPr>
              <a:t>牛奶区</a:t>
            </a:r>
            <a:endParaRPr lang="zh-CN" altLang="en-US" sz="4800">
              <a:solidFill>
                <a:schemeClr val="bg1"/>
              </a:solidFill>
            </a:endParaRPr>
          </a:p>
        </p:txBody>
      </p:sp>
      <p:sp>
        <p:nvSpPr>
          <p:cNvPr id="22" name="文本框 21"/>
          <p:cNvSpPr txBox="1"/>
          <p:nvPr/>
        </p:nvSpPr>
        <p:spPr>
          <a:xfrm>
            <a:off x="5160645" y="2338705"/>
            <a:ext cx="5516880" cy="1198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p>
            <a:pPr algn="ctr"/>
            <a:r>
              <a:rPr lang="zh-CN" altLang="en-US" sz="2400">
                <a:solidFill>
                  <a:schemeClr val="tx1"/>
                </a:solidFill>
                <a:sym typeface="+mn-ea"/>
              </a:rPr>
              <a:t>类与类交互时，在满足功能要求的基础上，传递的数据量越少越好。因为这样可能降低耦合度。</a:t>
            </a:r>
            <a:endParaRPr lang="zh-CN" altLang="en-US" sz="2400">
              <a:solidFill>
                <a:schemeClr val="tx1"/>
              </a:solidFill>
              <a:sym typeface="+mn-ea"/>
            </a:endParaRPr>
          </a:p>
        </p:txBody>
      </p:sp>
      <p:sp>
        <p:nvSpPr>
          <p:cNvPr id="23" name="燕尾形 22"/>
          <p:cNvSpPr/>
          <p:nvPr/>
        </p:nvSpPr>
        <p:spPr>
          <a:xfrm>
            <a:off x="5160645" y="3930650"/>
            <a:ext cx="5516245" cy="152971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饮料区不会体现有多少牛奶，多少酒水，只包含牛奶区，酒水区，牛奶区提现有多少牛奶，增减低耦合。</a:t>
            </a:r>
            <a:endParaRPr lang="zh-CN" altLang="en-US" sz="240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2000"/>
                                        <p:tgtEl>
                                          <p:spTgt spid="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ox(in)">
                                      <p:cBhvr>
                                        <p:cTn id="1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3234"/>
            <a:ext cx="10852237" cy="441964"/>
          </a:xfrm>
        </p:spPr>
        <p:txBody>
          <a:bodyPr/>
          <a:p>
            <a:r>
              <a:rPr lang="zh-CN" altLang="en-US" sz="3200">
                <a:gradFill>
                  <a:gsLst>
                    <a:gs pos="21000">
                      <a:srgbClr val="53575C"/>
                    </a:gs>
                    <a:gs pos="88000">
                      <a:srgbClr val="C5C7CA"/>
                    </a:gs>
                  </a:gsLst>
                  <a:lin ang="5400000"/>
                </a:gradFill>
                <a:effectLst/>
              </a:rPr>
              <a:t>面向对象答辩</a:t>
            </a:r>
            <a:endParaRPr lang="zh-CN" altLang="en-US" sz="3200">
              <a:gradFill>
                <a:gsLst>
                  <a:gs pos="21000">
                    <a:srgbClr val="53575C"/>
                  </a:gs>
                  <a:gs pos="88000">
                    <a:srgbClr val="C5C7CA"/>
                  </a:gs>
                </a:gsLst>
                <a:lin ang="5400000"/>
              </a:gradFill>
              <a:effectLst/>
            </a:endParaRPr>
          </a:p>
        </p:txBody>
      </p:sp>
      <p:pic>
        <p:nvPicPr>
          <p:cNvPr id="4" name="图片 3"/>
          <p:cNvPicPr>
            <a:picLocks noChangeAspect="1"/>
          </p:cNvPicPr>
          <p:nvPr/>
        </p:nvPicPr>
        <p:blipFill>
          <a:blip r:embed="rId1"/>
          <a:stretch>
            <a:fillRect/>
          </a:stretch>
        </p:blipFill>
        <p:spPr>
          <a:xfrm>
            <a:off x="669925" y="1562100"/>
            <a:ext cx="5724525" cy="3733800"/>
          </a:xfrm>
          <a:prstGeom prst="rect">
            <a:avLst/>
          </a:prstGeom>
        </p:spPr>
      </p:pic>
      <p:sp>
        <p:nvSpPr>
          <p:cNvPr id="5" name="矩形 4"/>
          <p:cNvSpPr/>
          <p:nvPr/>
        </p:nvSpPr>
        <p:spPr>
          <a:xfrm>
            <a:off x="7136765" y="1025525"/>
            <a:ext cx="4542790" cy="4373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latin typeface="叶根友毛笔行书2.0版" panose="02010601030101010101" charset="-122"/>
                <a:ea typeface="叶根友毛笔行书2.0版" panose="02010601030101010101" charset="-122"/>
              </a:rPr>
              <a:t>四哥购物轻松了！</a:t>
            </a:r>
            <a:endParaRPr lang="zh-CN" altLang="en-US" sz="3200">
              <a:solidFill>
                <a:schemeClr val="tx1"/>
              </a:solidFill>
              <a:latin typeface="叶根友毛笔行书2.0版" panose="02010601030101010101" charset="-122"/>
              <a:ea typeface="叶根友毛笔行书2.0版" panose="02010601030101010101" charset="-122"/>
            </a:endParaRPr>
          </a:p>
          <a:p>
            <a:pPr algn="ctr"/>
            <a:r>
              <a:rPr lang="zh-CN" altLang="en-US" sz="3200">
                <a:solidFill>
                  <a:schemeClr val="tx1"/>
                </a:solidFill>
                <a:latin typeface="叶根友毛笔行书2.0版" panose="02010601030101010101" charset="-122"/>
                <a:ea typeface="叶根友毛笔行书2.0版" panose="02010601030101010101" charset="-122"/>
              </a:rPr>
              <a:t>    购物时可以体现出便捷，在生活中利用面向对象的这些原则和特征，可以让我们处理事务更简单高效，学会面向对象，更要学会面向对象的逻辑思维！</a:t>
            </a:r>
            <a:endParaRPr lang="zh-CN" altLang="en-US" sz="3200">
              <a:solidFill>
                <a:schemeClr val="tx1"/>
              </a:solidFill>
              <a:latin typeface="叶根友毛笔行书2.0版" panose="02010601030101010101" charset="-122"/>
              <a:ea typeface="叶根友毛笔行书2.0版" panose="0201060103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000"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3" dur="2000" fill="hold"/>
                                              <p:tgtEl>
                                                <p:spTgt spid="5"/>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1"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3234"/>
            <a:ext cx="10852237" cy="441964"/>
          </a:xfrm>
        </p:spPr>
        <p:txBody>
          <a:bodyPr/>
          <a:p>
            <a:r>
              <a:rPr lang="zh-CN" altLang="en-US" sz="3200">
                <a:gradFill>
                  <a:gsLst>
                    <a:gs pos="21000">
                      <a:srgbClr val="53575C"/>
                    </a:gs>
                    <a:gs pos="88000">
                      <a:srgbClr val="C5C7CA"/>
                    </a:gs>
                  </a:gsLst>
                  <a:lin ang="5400000"/>
                </a:gradFill>
                <a:effectLst/>
              </a:rPr>
              <a:t>面向对象答辩</a:t>
            </a:r>
            <a:endParaRPr lang="zh-CN" altLang="en-US" sz="3200">
              <a:gradFill>
                <a:gsLst>
                  <a:gs pos="21000">
                    <a:srgbClr val="53575C"/>
                  </a:gs>
                  <a:gs pos="88000">
                    <a:srgbClr val="C5C7CA"/>
                  </a:gs>
                </a:gsLst>
                <a:lin ang="5400000"/>
              </a:gradFill>
              <a:effectLst/>
            </a:endParaRPr>
          </a:p>
        </p:txBody>
      </p:sp>
      <p:sp>
        <p:nvSpPr>
          <p:cNvPr id="6" name="文本框 5"/>
          <p:cNvSpPr txBox="1"/>
          <p:nvPr/>
        </p:nvSpPr>
        <p:spPr>
          <a:xfrm>
            <a:off x="533400" y="1254125"/>
            <a:ext cx="6042025" cy="368300"/>
          </a:xfrm>
          <a:prstGeom prst="rect">
            <a:avLst/>
          </a:prstGeom>
          <a:noFill/>
        </p:spPr>
        <p:txBody>
          <a:bodyPr wrap="square" rtlCol="0">
            <a:spAutoFit/>
          </a:bodyPr>
          <a:p>
            <a:pPr algn="l">
              <a:buClrTx/>
              <a:buSzTx/>
              <a:buFontTx/>
            </a:pPr>
            <a:r>
              <a:rPr lang="zh-CN" altLang="en-US" sz="2400" b="1" spc="200">
                <a:solidFill>
                  <a:schemeClr val="tx1"/>
                </a:solidFill>
                <a:uFillTx/>
                <a:latin typeface="(使用中文字体)"/>
                <a:ea typeface="汉仪旗黑-85S" panose="00020600040101010101" pitchFamily="18" charset="-122"/>
                <a:cs typeface="+mj-cs"/>
              </a:rPr>
              <a:t>以四哥去购物为例子</a:t>
            </a:r>
            <a:endParaRPr lang="zh-CN" altLang="en-US" sz="2400" b="1" spc="200">
              <a:solidFill>
                <a:schemeClr val="tx1"/>
              </a:solidFill>
              <a:uFillTx/>
              <a:latin typeface="(使用中文字体)"/>
              <a:ea typeface="汉仪旗黑-85S" panose="00020600040101010101" pitchFamily="18" charset="-122"/>
              <a:cs typeface="+mj-cs"/>
            </a:endParaRPr>
          </a:p>
        </p:txBody>
      </p:sp>
      <p:grpSp>
        <p:nvGrpSpPr>
          <p:cNvPr id="19" name="组合 18"/>
          <p:cNvGrpSpPr/>
          <p:nvPr>
            <p:custDataLst>
              <p:tags r:id="rId1"/>
            </p:custDataLst>
          </p:nvPr>
        </p:nvGrpSpPr>
        <p:grpSpPr>
          <a:xfrm>
            <a:off x="733624" y="4068139"/>
            <a:ext cx="1658755" cy="1478390"/>
            <a:chOff x="668219" y="3496550"/>
            <a:chExt cx="1995854" cy="1778834"/>
          </a:xfrm>
        </p:grpSpPr>
        <p:cxnSp>
          <p:nvCxnSpPr>
            <p:cNvPr id="7" name="直接连接符 6"/>
            <p:cNvCxnSpPr/>
            <p:nvPr>
              <p:custDataLst>
                <p:tags r:id="rId2"/>
              </p:custDataLst>
            </p:nvPr>
          </p:nvCxnSpPr>
          <p:spPr>
            <a:xfrm>
              <a:off x="668219" y="5117123"/>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8" name="矩形 7"/>
            <p:cNvSpPr/>
            <p:nvPr>
              <p:custDataLst>
                <p:tags r:id="rId3"/>
              </p:custDataLst>
            </p:nvPr>
          </p:nvSpPr>
          <p:spPr>
            <a:xfrm rot="20762994">
              <a:off x="992193" y="4086948"/>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9" name="任意多边形 8"/>
            <p:cNvSpPr/>
            <p:nvPr>
              <p:custDataLst>
                <p:tags r:id="rId4"/>
              </p:custDataLst>
            </p:nvPr>
          </p:nvSpPr>
          <p:spPr>
            <a:xfrm rot="747390">
              <a:off x="1295060" y="3496550"/>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进超市</a:t>
              </a:r>
              <a:endParaRPr lang="zh-CN" altLang="en-US" sz="3200" smtClean="0">
                <a:solidFill>
                  <a:schemeClr val="tx1"/>
                </a:solidFill>
              </a:endParaRPr>
            </a:p>
          </p:txBody>
        </p:sp>
        <p:sp>
          <p:nvSpPr>
            <p:cNvPr id="10" name="任意多边形 9"/>
            <p:cNvSpPr/>
            <p:nvPr>
              <p:custDataLst>
                <p:tags r:id="rId5"/>
              </p:custDataLst>
            </p:nvPr>
          </p:nvSpPr>
          <p:spPr>
            <a:xfrm>
              <a:off x="879231" y="4705686"/>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A</a:t>
              </a:r>
              <a:endParaRPr lang="zh-CN" altLang="en-US" dirty="0">
                <a:solidFill>
                  <a:srgbClr val="FFFFFF"/>
                </a:solidFill>
              </a:endParaRPr>
            </a:p>
          </p:txBody>
        </p:sp>
      </p:grpSp>
      <p:grpSp>
        <p:nvGrpSpPr>
          <p:cNvPr id="16" name="组合 15"/>
          <p:cNvGrpSpPr/>
          <p:nvPr>
            <p:custDataLst>
              <p:tags r:id="rId6"/>
            </p:custDataLst>
          </p:nvPr>
        </p:nvGrpSpPr>
        <p:grpSpPr>
          <a:xfrm>
            <a:off x="2911510" y="4068139"/>
            <a:ext cx="1658755" cy="1478390"/>
            <a:chOff x="3279535" y="4173558"/>
            <a:chExt cx="1995854" cy="1778834"/>
          </a:xfrm>
        </p:grpSpPr>
        <p:cxnSp>
          <p:nvCxnSpPr>
            <p:cNvPr id="11" name="直接连接符 10"/>
            <p:cNvCxnSpPr/>
            <p:nvPr>
              <p:custDataLst>
                <p:tags r:id="rId7"/>
              </p:custDataLst>
            </p:nvPr>
          </p:nvCxnSpPr>
          <p:spPr>
            <a:xfrm>
              <a:off x="3279535"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12" name="矩形 11"/>
            <p:cNvSpPr/>
            <p:nvPr>
              <p:custDataLst>
                <p:tags r:id="rId8"/>
              </p:custDataLst>
            </p:nvPr>
          </p:nvSpPr>
          <p:spPr>
            <a:xfrm rot="20762994">
              <a:off x="3603509"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13" name="任意多边形 12"/>
            <p:cNvSpPr/>
            <p:nvPr>
              <p:custDataLst>
                <p:tags r:id="rId9"/>
              </p:custDataLst>
            </p:nvPr>
          </p:nvSpPr>
          <p:spPr>
            <a:xfrm rot="747390">
              <a:off x="3907904"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Autofit/>
            </a:bodyPr>
            <a:p>
              <a:pPr algn="ctr"/>
              <a:r>
                <a:rPr lang="zh-CN" altLang="en-US" sz="3200" smtClean="0">
                  <a:solidFill>
                    <a:schemeClr val="tx1"/>
                  </a:solidFill>
                </a:rPr>
                <a:t>找商品</a:t>
              </a:r>
              <a:endParaRPr lang="zh-CN" altLang="en-US" sz="3200" smtClean="0">
                <a:solidFill>
                  <a:schemeClr val="tx1"/>
                </a:solidFill>
              </a:endParaRPr>
            </a:p>
          </p:txBody>
        </p:sp>
        <p:sp>
          <p:nvSpPr>
            <p:cNvPr id="14" name="任意多边形 13"/>
            <p:cNvSpPr/>
            <p:nvPr>
              <p:custDataLst>
                <p:tags r:id="rId10"/>
              </p:custDataLst>
            </p:nvPr>
          </p:nvSpPr>
          <p:spPr>
            <a:xfrm>
              <a:off x="3490547"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B</a:t>
              </a:r>
              <a:endParaRPr lang="zh-CN" altLang="en-US" dirty="0">
                <a:solidFill>
                  <a:srgbClr val="FFFFFF"/>
                </a:solidFill>
              </a:endParaRPr>
            </a:p>
          </p:txBody>
        </p:sp>
      </p:grpSp>
      <p:grpSp>
        <p:nvGrpSpPr>
          <p:cNvPr id="17" name="组合 16"/>
          <p:cNvGrpSpPr/>
          <p:nvPr>
            <p:custDataLst>
              <p:tags r:id="rId11"/>
            </p:custDataLst>
          </p:nvPr>
        </p:nvGrpSpPr>
        <p:grpSpPr>
          <a:xfrm>
            <a:off x="4953505" y="4068139"/>
            <a:ext cx="1658755" cy="1478390"/>
            <a:chOff x="5890851" y="4173558"/>
            <a:chExt cx="1995854" cy="1778834"/>
          </a:xfrm>
        </p:grpSpPr>
        <p:cxnSp>
          <p:nvCxnSpPr>
            <p:cNvPr id="15" name="直接连接符 14"/>
            <p:cNvCxnSpPr/>
            <p:nvPr>
              <p:custDataLst>
                <p:tags r:id="rId12"/>
              </p:custDataLst>
            </p:nvPr>
          </p:nvCxnSpPr>
          <p:spPr>
            <a:xfrm>
              <a:off x="5890851"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18" name="矩形 17"/>
            <p:cNvSpPr/>
            <p:nvPr>
              <p:custDataLst>
                <p:tags r:id="rId13"/>
              </p:custDataLst>
            </p:nvPr>
          </p:nvSpPr>
          <p:spPr>
            <a:xfrm rot="20762994">
              <a:off x="6214825"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20" name="任意多边形 19"/>
            <p:cNvSpPr/>
            <p:nvPr>
              <p:custDataLst>
                <p:tags r:id="rId14"/>
              </p:custDataLst>
            </p:nvPr>
          </p:nvSpPr>
          <p:spPr>
            <a:xfrm rot="747390">
              <a:off x="6517692"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结算</a:t>
              </a:r>
              <a:endParaRPr lang="zh-CN" altLang="en-US" sz="3200" smtClean="0">
                <a:solidFill>
                  <a:schemeClr val="tx1"/>
                </a:solidFill>
              </a:endParaRPr>
            </a:p>
          </p:txBody>
        </p:sp>
        <p:sp>
          <p:nvSpPr>
            <p:cNvPr id="21" name="任意多边形 20"/>
            <p:cNvSpPr/>
            <p:nvPr>
              <p:custDataLst>
                <p:tags r:id="rId15"/>
              </p:custDataLst>
            </p:nvPr>
          </p:nvSpPr>
          <p:spPr>
            <a:xfrm>
              <a:off x="6101863"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C</a:t>
              </a:r>
              <a:endParaRPr lang="zh-CN" altLang="en-US" dirty="0">
                <a:solidFill>
                  <a:srgbClr val="FFFFFF"/>
                </a:solidFill>
              </a:endParaRPr>
            </a:p>
          </p:txBody>
        </p:sp>
      </p:grpSp>
      <p:sp>
        <p:nvSpPr>
          <p:cNvPr id="24" name="下箭头标注 23"/>
          <p:cNvSpPr/>
          <p:nvPr/>
        </p:nvSpPr>
        <p:spPr>
          <a:xfrm>
            <a:off x="1070610" y="2048510"/>
            <a:ext cx="3509645" cy="148018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a:solidFill>
                  <a:schemeClr val="tx1"/>
                </a:solidFill>
                <a:latin typeface="微软雅黑" panose="020B0503020204020204" charset="-122"/>
                <a:ea typeface="微软雅黑" panose="020B0503020204020204" charset="-122"/>
              </a:rPr>
              <a:t>基本操作如下</a:t>
            </a:r>
            <a:endParaRPr lang="zh-CN" altLang="en-US" sz="3600">
              <a:solidFill>
                <a:schemeClr val="tx1"/>
              </a:solidFill>
              <a:latin typeface="微软雅黑" panose="020B0503020204020204" charset="-122"/>
              <a:ea typeface="微软雅黑" panose="020B0503020204020204" charset="-122"/>
            </a:endParaRPr>
          </a:p>
        </p:txBody>
      </p:sp>
      <p:pic>
        <p:nvPicPr>
          <p:cNvPr id="3" name="图片 2" descr="784298725"/>
          <p:cNvPicPr>
            <a:picLocks noChangeAspect="1"/>
          </p:cNvPicPr>
          <p:nvPr/>
        </p:nvPicPr>
        <p:blipFill>
          <a:blip r:embed="rId16"/>
          <a:stretch>
            <a:fillRect/>
          </a:stretch>
        </p:blipFill>
        <p:spPr>
          <a:xfrm>
            <a:off x="7709535" y="995045"/>
            <a:ext cx="3905250" cy="4267200"/>
          </a:xfrm>
          <a:prstGeom prst="rect">
            <a:avLst/>
          </a:prstGeom>
        </p:spPr>
      </p:pic>
      <p:sp>
        <p:nvSpPr>
          <p:cNvPr id="4" name="流程图: 顺序访问存储器 3"/>
          <p:cNvSpPr/>
          <p:nvPr/>
        </p:nvSpPr>
        <p:spPr>
          <a:xfrm>
            <a:off x="4716145" y="885190"/>
            <a:ext cx="2486025" cy="1882775"/>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latin typeface="楷体" panose="02010609060101010101" charset="-122"/>
                <a:ea typeface="楷体" panose="02010609060101010101" charset="-122"/>
              </a:rPr>
              <a:t>我该怎么办？？？</a:t>
            </a:r>
            <a:endParaRPr lang="zh-CN" altLang="en-US" sz="3200">
              <a:solidFill>
                <a:schemeClr val="tx1"/>
              </a:solidFill>
              <a:latin typeface="楷体" panose="02010609060101010101" charset="-122"/>
              <a:ea typeface="楷体" panose="02010609060101010101" charset="-122"/>
            </a:endParaRPr>
          </a:p>
        </p:txBody>
      </p:sp>
      <p:grpSp>
        <p:nvGrpSpPr>
          <p:cNvPr id="22" name="组合 21"/>
          <p:cNvGrpSpPr/>
          <p:nvPr>
            <p:custDataLst>
              <p:tags r:id="rId17"/>
            </p:custDataLst>
          </p:nvPr>
        </p:nvGrpSpPr>
        <p:grpSpPr>
          <a:xfrm>
            <a:off x="711399" y="4068139"/>
            <a:ext cx="1658755" cy="1478390"/>
            <a:chOff x="668219" y="3496550"/>
            <a:chExt cx="1995854" cy="1778834"/>
          </a:xfrm>
        </p:grpSpPr>
        <p:cxnSp>
          <p:nvCxnSpPr>
            <p:cNvPr id="26" name="直接连接符 25"/>
            <p:cNvCxnSpPr/>
            <p:nvPr>
              <p:custDataLst>
                <p:tags r:id="rId18"/>
              </p:custDataLst>
            </p:nvPr>
          </p:nvCxnSpPr>
          <p:spPr>
            <a:xfrm>
              <a:off x="668219" y="5117123"/>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27" name="矩形 26"/>
            <p:cNvSpPr/>
            <p:nvPr>
              <p:custDataLst>
                <p:tags r:id="rId19"/>
              </p:custDataLst>
            </p:nvPr>
          </p:nvSpPr>
          <p:spPr>
            <a:xfrm rot="20762994">
              <a:off x="992193" y="4086948"/>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28" name="任意多边形 27"/>
            <p:cNvSpPr/>
            <p:nvPr>
              <p:custDataLst>
                <p:tags r:id="rId20"/>
              </p:custDataLst>
            </p:nvPr>
          </p:nvSpPr>
          <p:spPr>
            <a:xfrm rot="747390">
              <a:off x="1295060" y="3496550"/>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进超市</a:t>
              </a:r>
              <a:endParaRPr lang="zh-CN" altLang="en-US" sz="3200" smtClean="0">
                <a:solidFill>
                  <a:schemeClr val="tx1"/>
                </a:solidFill>
              </a:endParaRPr>
            </a:p>
          </p:txBody>
        </p:sp>
        <p:sp>
          <p:nvSpPr>
            <p:cNvPr id="29" name="任意多边形 28"/>
            <p:cNvSpPr/>
            <p:nvPr>
              <p:custDataLst>
                <p:tags r:id="rId21"/>
              </p:custDataLst>
            </p:nvPr>
          </p:nvSpPr>
          <p:spPr>
            <a:xfrm>
              <a:off x="879231" y="4705686"/>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A</a:t>
              </a:r>
              <a:endParaRPr lang="zh-CN" altLang="en-US" dirty="0">
                <a:solidFill>
                  <a:srgbClr val="FFFFFF"/>
                </a:solidFill>
              </a:endParaRPr>
            </a:p>
          </p:txBody>
        </p:sp>
      </p:grpSp>
      <p:grpSp>
        <p:nvGrpSpPr>
          <p:cNvPr id="30" name="组合 29"/>
          <p:cNvGrpSpPr/>
          <p:nvPr>
            <p:custDataLst>
              <p:tags r:id="rId22"/>
            </p:custDataLst>
          </p:nvPr>
        </p:nvGrpSpPr>
        <p:grpSpPr>
          <a:xfrm>
            <a:off x="2889285" y="4068139"/>
            <a:ext cx="1658755" cy="1478390"/>
            <a:chOff x="3279535" y="4173558"/>
            <a:chExt cx="1995854" cy="1778834"/>
          </a:xfrm>
        </p:grpSpPr>
        <p:cxnSp>
          <p:nvCxnSpPr>
            <p:cNvPr id="31" name="直接连接符 30"/>
            <p:cNvCxnSpPr/>
            <p:nvPr>
              <p:custDataLst>
                <p:tags r:id="rId23"/>
              </p:custDataLst>
            </p:nvPr>
          </p:nvCxnSpPr>
          <p:spPr>
            <a:xfrm>
              <a:off x="3279535"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32" name="矩形 31"/>
            <p:cNvSpPr/>
            <p:nvPr>
              <p:custDataLst>
                <p:tags r:id="rId24"/>
              </p:custDataLst>
            </p:nvPr>
          </p:nvSpPr>
          <p:spPr>
            <a:xfrm rot="20762994">
              <a:off x="3603509"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33" name="任意多边形 32"/>
            <p:cNvSpPr/>
            <p:nvPr>
              <p:custDataLst>
                <p:tags r:id="rId25"/>
              </p:custDataLst>
            </p:nvPr>
          </p:nvSpPr>
          <p:spPr>
            <a:xfrm rot="747390">
              <a:off x="3907904"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Autofit/>
            </a:bodyPr>
            <a:p>
              <a:pPr algn="ctr"/>
              <a:r>
                <a:rPr lang="zh-CN" altLang="en-US" sz="3200" smtClean="0">
                  <a:solidFill>
                    <a:schemeClr val="tx1"/>
                  </a:solidFill>
                </a:rPr>
                <a:t>找商品</a:t>
              </a:r>
              <a:endParaRPr lang="zh-CN" altLang="en-US" sz="3200" smtClean="0">
                <a:solidFill>
                  <a:schemeClr val="tx1"/>
                </a:solidFill>
              </a:endParaRPr>
            </a:p>
          </p:txBody>
        </p:sp>
        <p:sp>
          <p:nvSpPr>
            <p:cNvPr id="34" name="任意多边形 33"/>
            <p:cNvSpPr/>
            <p:nvPr>
              <p:custDataLst>
                <p:tags r:id="rId26"/>
              </p:custDataLst>
            </p:nvPr>
          </p:nvSpPr>
          <p:spPr>
            <a:xfrm>
              <a:off x="3490547"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B</a:t>
              </a:r>
              <a:endParaRPr lang="zh-CN" altLang="en-US" dirty="0">
                <a:solidFill>
                  <a:srgbClr val="FFFFFF"/>
                </a:solidFill>
              </a:endParaRPr>
            </a:p>
          </p:txBody>
        </p:sp>
      </p:grpSp>
      <p:grpSp>
        <p:nvGrpSpPr>
          <p:cNvPr id="35" name="组合 34"/>
          <p:cNvGrpSpPr/>
          <p:nvPr>
            <p:custDataLst>
              <p:tags r:id="rId27"/>
            </p:custDataLst>
          </p:nvPr>
        </p:nvGrpSpPr>
        <p:grpSpPr>
          <a:xfrm>
            <a:off x="4938900" y="4068139"/>
            <a:ext cx="1658755" cy="1478390"/>
            <a:chOff x="5890851" y="4173558"/>
            <a:chExt cx="1995854" cy="1778834"/>
          </a:xfrm>
        </p:grpSpPr>
        <p:cxnSp>
          <p:nvCxnSpPr>
            <p:cNvPr id="36" name="直接连接符 35"/>
            <p:cNvCxnSpPr/>
            <p:nvPr>
              <p:custDataLst>
                <p:tags r:id="rId28"/>
              </p:custDataLst>
            </p:nvPr>
          </p:nvCxnSpPr>
          <p:spPr>
            <a:xfrm>
              <a:off x="5890851"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37" name="矩形 36"/>
            <p:cNvSpPr/>
            <p:nvPr>
              <p:custDataLst>
                <p:tags r:id="rId29"/>
              </p:custDataLst>
            </p:nvPr>
          </p:nvSpPr>
          <p:spPr>
            <a:xfrm rot="20762994">
              <a:off x="6214825"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38" name="任意多边形 37"/>
            <p:cNvSpPr/>
            <p:nvPr>
              <p:custDataLst>
                <p:tags r:id="rId30"/>
              </p:custDataLst>
            </p:nvPr>
          </p:nvSpPr>
          <p:spPr>
            <a:xfrm rot="747390">
              <a:off x="6517692"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结算</a:t>
              </a:r>
              <a:endParaRPr lang="zh-CN" altLang="en-US" sz="3200" smtClean="0">
                <a:solidFill>
                  <a:schemeClr val="tx1"/>
                </a:solidFill>
              </a:endParaRPr>
            </a:p>
          </p:txBody>
        </p:sp>
        <p:sp>
          <p:nvSpPr>
            <p:cNvPr id="39" name="任意多边形 38"/>
            <p:cNvSpPr/>
            <p:nvPr>
              <p:custDataLst>
                <p:tags r:id="rId31"/>
              </p:custDataLst>
            </p:nvPr>
          </p:nvSpPr>
          <p:spPr>
            <a:xfrm>
              <a:off x="6101863"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C</a:t>
              </a:r>
              <a:endParaRPr lang="zh-CN" altLang="en-US" dirty="0">
                <a:solidFill>
                  <a:srgbClr val="FFFFFF"/>
                </a:solidFill>
              </a:endParaRPr>
            </a:p>
          </p:txBody>
        </p:sp>
      </p:grpSp>
      <p:grpSp>
        <p:nvGrpSpPr>
          <p:cNvPr id="40" name="组合 39"/>
          <p:cNvGrpSpPr/>
          <p:nvPr>
            <p:custDataLst>
              <p:tags r:id="rId32"/>
            </p:custDataLst>
          </p:nvPr>
        </p:nvGrpSpPr>
        <p:grpSpPr>
          <a:xfrm>
            <a:off x="696794" y="4068139"/>
            <a:ext cx="1658755" cy="1478390"/>
            <a:chOff x="668219" y="3496550"/>
            <a:chExt cx="1995854" cy="1778834"/>
          </a:xfrm>
        </p:grpSpPr>
        <p:cxnSp>
          <p:nvCxnSpPr>
            <p:cNvPr id="41" name="直接连接符 40"/>
            <p:cNvCxnSpPr/>
            <p:nvPr>
              <p:custDataLst>
                <p:tags r:id="rId33"/>
              </p:custDataLst>
            </p:nvPr>
          </p:nvCxnSpPr>
          <p:spPr>
            <a:xfrm>
              <a:off x="668219" y="5117123"/>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42" name="矩形 41"/>
            <p:cNvSpPr/>
            <p:nvPr>
              <p:custDataLst>
                <p:tags r:id="rId34"/>
              </p:custDataLst>
            </p:nvPr>
          </p:nvSpPr>
          <p:spPr>
            <a:xfrm rot="20762994">
              <a:off x="992193" y="4086948"/>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43" name="任意多边形 42"/>
            <p:cNvSpPr/>
            <p:nvPr>
              <p:custDataLst>
                <p:tags r:id="rId35"/>
              </p:custDataLst>
            </p:nvPr>
          </p:nvSpPr>
          <p:spPr>
            <a:xfrm rot="747390">
              <a:off x="1295060" y="3496550"/>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进超市</a:t>
              </a:r>
              <a:endParaRPr lang="zh-CN" altLang="en-US" sz="3200" smtClean="0">
                <a:solidFill>
                  <a:schemeClr val="tx1"/>
                </a:solidFill>
              </a:endParaRPr>
            </a:p>
          </p:txBody>
        </p:sp>
        <p:sp>
          <p:nvSpPr>
            <p:cNvPr id="44" name="任意多边形 43"/>
            <p:cNvSpPr/>
            <p:nvPr>
              <p:custDataLst>
                <p:tags r:id="rId36"/>
              </p:custDataLst>
            </p:nvPr>
          </p:nvSpPr>
          <p:spPr>
            <a:xfrm>
              <a:off x="879231" y="4705686"/>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A</a:t>
              </a:r>
              <a:endParaRPr lang="zh-CN" altLang="en-US" dirty="0">
                <a:solidFill>
                  <a:srgbClr val="FFFFFF"/>
                </a:solidFill>
              </a:endParaRPr>
            </a:p>
          </p:txBody>
        </p:sp>
      </p:grpSp>
      <p:grpSp>
        <p:nvGrpSpPr>
          <p:cNvPr id="45" name="组合 44"/>
          <p:cNvGrpSpPr/>
          <p:nvPr>
            <p:custDataLst>
              <p:tags r:id="rId37"/>
            </p:custDataLst>
          </p:nvPr>
        </p:nvGrpSpPr>
        <p:grpSpPr>
          <a:xfrm>
            <a:off x="2856900" y="4068139"/>
            <a:ext cx="1658755" cy="1478390"/>
            <a:chOff x="3279535" y="4173558"/>
            <a:chExt cx="1995854" cy="1778834"/>
          </a:xfrm>
        </p:grpSpPr>
        <p:cxnSp>
          <p:nvCxnSpPr>
            <p:cNvPr id="46" name="直接连接符 45"/>
            <p:cNvCxnSpPr/>
            <p:nvPr>
              <p:custDataLst>
                <p:tags r:id="rId38"/>
              </p:custDataLst>
            </p:nvPr>
          </p:nvCxnSpPr>
          <p:spPr>
            <a:xfrm>
              <a:off x="3279535"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47" name="矩形 46"/>
            <p:cNvSpPr/>
            <p:nvPr>
              <p:custDataLst>
                <p:tags r:id="rId39"/>
              </p:custDataLst>
            </p:nvPr>
          </p:nvSpPr>
          <p:spPr>
            <a:xfrm rot="20762994">
              <a:off x="3603509"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48" name="任意多边形 47"/>
            <p:cNvSpPr/>
            <p:nvPr>
              <p:custDataLst>
                <p:tags r:id="rId40"/>
              </p:custDataLst>
            </p:nvPr>
          </p:nvSpPr>
          <p:spPr>
            <a:xfrm rot="747390">
              <a:off x="3907904"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Autofit/>
            </a:bodyPr>
            <a:p>
              <a:pPr algn="ctr"/>
              <a:r>
                <a:rPr lang="zh-CN" altLang="en-US" sz="3200" smtClean="0">
                  <a:solidFill>
                    <a:schemeClr val="tx1"/>
                  </a:solidFill>
                </a:rPr>
                <a:t>找商品</a:t>
              </a:r>
              <a:endParaRPr lang="zh-CN" altLang="en-US" sz="3200" smtClean="0">
                <a:solidFill>
                  <a:schemeClr val="tx1"/>
                </a:solidFill>
              </a:endParaRPr>
            </a:p>
          </p:txBody>
        </p:sp>
        <p:sp>
          <p:nvSpPr>
            <p:cNvPr id="49" name="任意多边形 48"/>
            <p:cNvSpPr/>
            <p:nvPr>
              <p:custDataLst>
                <p:tags r:id="rId41"/>
              </p:custDataLst>
            </p:nvPr>
          </p:nvSpPr>
          <p:spPr>
            <a:xfrm>
              <a:off x="3490547"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B</a:t>
              </a:r>
              <a:endParaRPr lang="zh-CN" altLang="en-US" dirty="0">
                <a:solidFill>
                  <a:srgbClr val="FFFFFF"/>
                </a:solidFill>
              </a:endParaRPr>
            </a:p>
          </p:txBody>
        </p:sp>
      </p:grpSp>
      <p:grpSp>
        <p:nvGrpSpPr>
          <p:cNvPr id="50" name="组合 49"/>
          <p:cNvGrpSpPr/>
          <p:nvPr>
            <p:custDataLst>
              <p:tags r:id="rId42"/>
            </p:custDataLst>
          </p:nvPr>
        </p:nvGrpSpPr>
        <p:grpSpPr>
          <a:xfrm>
            <a:off x="4953505" y="4068139"/>
            <a:ext cx="1658755" cy="1478390"/>
            <a:chOff x="5890851" y="4173558"/>
            <a:chExt cx="1995854" cy="1778834"/>
          </a:xfrm>
        </p:grpSpPr>
        <p:cxnSp>
          <p:nvCxnSpPr>
            <p:cNvPr id="51" name="直接连接符 50"/>
            <p:cNvCxnSpPr/>
            <p:nvPr>
              <p:custDataLst>
                <p:tags r:id="rId43"/>
              </p:custDataLst>
            </p:nvPr>
          </p:nvCxnSpPr>
          <p:spPr>
            <a:xfrm>
              <a:off x="5890851"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52" name="矩形 51"/>
            <p:cNvSpPr/>
            <p:nvPr>
              <p:custDataLst>
                <p:tags r:id="rId44"/>
              </p:custDataLst>
            </p:nvPr>
          </p:nvSpPr>
          <p:spPr>
            <a:xfrm rot="20762994">
              <a:off x="6214825"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53" name="任意多边形 52"/>
            <p:cNvSpPr/>
            <p:nvPr>
              <p:custDataLst>
                <p:tags r:id="rId45"/>
              </p:custDataLst>
            </p:nvPr>
          </p:nvSpPr>
          <p:spPr>
            <a:xfrm rot="747390">
              <a:off x="6517692"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结算</a:t>
              </a:r>
              <a:endParaRPr lang="zh-CN" altLang="en-US" sz="3200" smtClean="0">
                <a:solidFill>
                  <a:schemeClr val="tx1"/>
                </a:solidFill>
              </a:endParaRPr>
            </a:p>
          </p:txBody>
        </p:sp>
        <p:sp>
          <p:nvSpPr>
            <p:cNvPr id="54" name="任意多边形 53"/>
            <p:cNvSpPr/>
            <p:nvPr>
              <p:custDataLst>
                <p:tags r:id="rId46"/>
              </p:custDataLst>
            </p:nvPr>
          </p:nvSpPr>
          <p:spPr>
            <a:xfrm>
              <a:off x="6101863"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C</a:t>
              </a:r>
              <a:endParaRPr lang="zh-CN" altLang="en-US" dirty="0">
                <a:solidFill>
                  <a:srgbClr val="FFFFFF"/>
                </a:solidFill>
              </a:endParaRPr>
            </a:p>
          </p:txBody>
        </p:sp>
      </p:grpSp>
      <p:grpSp>
        <p:nvGrpSpPr>
          <p:cNvPr id="55" name="组合 54"/>
          <p:cNvGrpSpPr/>
          <p:nvPr>
            <p:custDataLst>
              <p:tags r:id="rId47"/>
            </p:custDataLst>
          </p:nvPr>
        </p:nvGrpSpPr>
        <p:grpSpPr>
          <a:xfrm>
            <a:off x="2857535" y="4068139"/>
            <a:ext cx="1658755" cy="1478390"/>
            <a:chOff x="3279535" y="4173558"/>
            <a:chExt cx="1995854" cy="1778834"/>
          </a:xfrm>
        </p:grpSpPr>
        <p:cxnSp>
          <p:nvCxnSpPr>
            <p:cNvPr id="56" name="直接连接符 55"/>
            <p:cNvCxnSpPr/>
            <p:nvPr>
              <p:custDataLst>
                <p:tags r:id="rId48"/>
              </p:custDataLst>
            </p:nvPr>
          </p:nvCxnSpPr>
          <p:spPr>
            <a:xfrm>
              <a:off x="3279535"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57" name="矩形 56"/>
            <p:cNvSpPr/>
            <p:nvPr>
              <p:custDataLst>
                <p:tags r:id="rId49"/>
              </p:custDataLst>
            </p:nvPr>
          </p:nvSpPr>
          <p:spPr>
            <a:xfrm rot="20762994">
              <a:off x="3603509"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58" name="任意多边形 57"/>
            <p:cNvSpPr/>
            <p:nvPr>
              <p:custDataLst>
                <p:tags r:id="rId50"/>
              </p:custDataLst>
            </p:nvPr>
          </p:nvSpPr>
          <p:spPr>
            <a:xfrm rot="747390">
              <a:off x="3907904"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Autofit/>
            </a:bodyPr>
            <a:p>
              <a:pPr algn="ctr"/>
              <a:r>
                <a:rPr lang="zh-CN" altLang="en-US" sz="3200" smtClean="0">
                  <a:solidFill>
                    <a:schemeClr val="tx1"/>
                  </a:solidFill>
                </a:rPr>
                <a:t>找商品</a:t>
              </a:r>
              <a:endParaRPr lang="zh-CN" altLang="en-US" sz="3200" smtClean="0">
                <a:solidFill>
                  <a:schemeClr val="tx1"/>
                </a:solidFill>
              </a:endParaRPr>
            </a:p>
          </p:txBody>
        </p:sp>
        <p:sp>
          <p:nvSpPr>
            <p:cNvPr id="59" name="任意多边形 58"/>
            <p:cNvSpPr/>
            <p:nvPr>
              <p:custDataLst>
                <p:tags r:id="rId51"/>
              </p:custDataLst>
            </p:nvPr>
          </p:nvSpPr>
          <p:spPr>
            <a:xfrm>
              <a:off x="3490547"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B</a:t>
              </a:r>
              <a:endParaRPr lang="zh-CN" altLang="en-US" dirty="0">
                <a:solidFill>
                  <a:srgbClr val="FFFFFF"/>
                </a:solidFill>
              </a:endParaRPr>
            </a:p>
          </p:txBody>
        </p:sp>
      </p:grpSp>
      <p:grpSp>
        <p:nvGrpSpPr>
          <p:cNvPr id="60" name="组合 59"/>
          <p:cNvGrpSpPr/>
          <p:nvPr>
            <p:custDataLst>
              <p:tags r:id="rId52"/>
            </p:custDataLst>
          </p:nvPr>
        </p:nvGrpSpPr>
        <p:grpSpPr>
          <a:xfrm>
            <a:off x="4954140" y="4068139"/>
            <a:ext cx="1658755" cy="1478390"/>
            <a:chOff x="5890851" y="4173558"/>
            <a:chExt cx="1995854" cy="1778834"/>
          </a:xfrm>
        </p:grpSpPr>
        <p:cxnSp>
          <p:nvCxnSpPr>
            <p:cNvPr id="61" name="直接连接符 60"/>
            <p:cNvCxnSpPr/>
            <p:nvPr>
              <p:custDataLst>
                <p:tags r:id="rId53"/>
              </p:custDataLst>
            </p:nvPr>
          </p:nvCxnSpPr>
          <p:spPr>
            <a:xfrm>
              <a:off x="5890851" y="5794131"/>
              <a:ext cx="1995854" cy="0"/>
            </a:xfrm>
            <a:prstGeom prst="line">
              <a:avLst/>
            </a:prstGeom>
            <a:ln>
              <a:solidFill>
                <a:srgbClr val="075CA0"/>
              </a:solidFill>
            </a:ln>
          </p:spPr>
          <p:style>
            <a:lnRef idx="1">
              <a:srgbClr val="E779A3"/>
            </a:lnRef>
            <a:fillRef idx="0">
              <a:srgbClr val="E779A3"/>
            </a:fillRef>
            <a:effectRef idx="0">
              <a:srgbClr val="E779A3"/>
            </a:effectRef>
            <a:fontRef idx="minor">
              <a:srgbClr val="5F5F5F"/>
            </a:fontRef>
          </p:style>
        </p:cxnSp>
        <p:sp>
          <p:nvSpPr>
            <p:cNvPr id="62" name="矩形 61"/>
            <p:cNvSpPr/>
            <p:nvPr>
              <p:custDataLst>
                <p:tags r:id="rId54"/>
              </p:custDataLst>
            </p:nvPr>
          </p:nvSpPr>
          <p:spPr>
            <a:xfrm rot="20762994">
              <a:off x="6214825" y="4763956"/>
              <a:ext cx="682578" cy="966679"/>
            </a:xfrm>
            <a:prstGeom prst="rect">
              <a:avLst/>
            </a:prstGeom>
            <a:solidFill>
              <a:srgbClr val="58CBA5">
                <a:alpha val="60000"/>
                <a:lumMod val="20000"/>
                <a:lumOff val="80000"/>
              </a:srgbClr>
            </a:solidFill>
            <a:ln>
              <a:noFill/>
            </a:ln>
          </p:spPr>
          <p:style>
            <a:lnRef idx="2">
              <a:srgbClr val="E779A3">
                <a:shade val="50000"/>
              </a:srgbClr>
            </a:lnRef>
            <a:fillRef idx="1">
              <a:srgbClr val="E779A3"/>
            </a:fillRef>
            <a:effectRef idx="0">
              <a:srgbClr val="E779A3"/>
            </a:effectRef>
            <a:fontRef idx="minor">
              <a:srgbClr val="FFFFFF"/>
            </a:fontRef>
          </p:style>
          <p:txBody>
            <a:bodyPr rtlCol="0" anchor="ctr">
              <a:normAutofit/>
            </a:bodyPr>
            <a:p>
              <a:pPr algn="ctr"/>
              <a:endParaRPr lang="zh-CN" altLang="en-US">
                <a:solidFill>
                  <a:srgbClr val="FFFFFF"/>
                </a:solidFill>
              </a:endParaRPr>
            </a:p>
          </p:txBody>
        </p:sp>
        <p:sp>
          <p:nvSpPr>
            <p:cNvPr id="63" name="任意多边形 62"/>
            <p:cNvSpPr/>
            <p:nvPr>
              <p:custDataLst>
                <p:tags r:id="rId55"/>
              </p:custDataLst>
            </p:nvPr>
          </p:nvSpPr>
          <p:spPr>
            <a:xfrm rot="747390">
              <a:off x="6517692" y="4173558"/>
              <a:ext cx="1256047" cy="1778834"/>
            </a:xfrm>
            <a:custGeom>
              <a:avLst/>
              <a:gdLst>
                <a:gd name="connsiteX0" fmla="*/ 0 w 1626577"/>
                <a:gd name="connsiteY0" fmla="*/ 0 h 2303585"/>
                <a:gd name="connsiteX1" fmla="*/ 1626577 w 1626577"/>
                <a:gd name="connsiteY1" fmla="*/ 0 h 2303585"/>
                <a:gd name="connsiteX2" fmla="*/ 1626577 w 1626577"/>
                <a:gd name="connsiteY2" fmla="*/ 1947811 h 2303585"/>
                <a:gd name="connsiteX3" fmla="*/ 15999 w 1626577"/>
                <a:gd name="connsiteY3" fmla="*/ 2303585 h 2303585"/>
                <a:gd name="connsiteX4" fmla="*/ 0 w 1626577"/>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6577" h="2303585">
                  <a:moveTo>
                    <a:pt x="0" y="0"/>
                  </a:moveTo>
                  <a:lnTo>
                    <a:pt x="1626577" y="0"/>
                  </a:lnTo>
                  <a:lnTo>
                    <a:pt x="1626577" y="1947811"/>
                  </a:lnTo>
                  <a:lnTo>
                    <a:pt x="15999" y="2303585"/>
                  </a:lnTo>
                  <a:lnTo>
                    <a:pt x="0" y="2303585"/>
                  </a:lnTo>
                  <a:close/>
                </a:path>
              </a:pathLst>
            </a:custGeom>
            <a:solidFill>
              <a:srgbClr val="58CBA5"/>
            </a:solidFill>
            <a:ln>
              <a:noFill/>
            </a:ln>
          </p:spPr>
          <p:style>
            <a:lnRef idx="2">
              <a:srgbClr val="E779A3">
                <a:shade val="50000"/>
              </a:srgbClr>
            </a:lnRef>
            <a:fillRef idx="1">
              <a:srgbClr val="E779A3"/>
            </a:fillRef>
            <a:effectRef idx="0">
              <a:srgbClr val="E779A3"/>
            </a:effectRef>
            <a:fontRef idx="minor">
              <a:srgbClr val="FFFFFF"/>
            </a:fontRef>
          </p:style>
          <p:txBody>
            <a:bodyPr bIns="360000" rtlCol="0" anchor="ctr">
              <a:normAutofit/>
            </a:bodyPr>
            <a:p>
              <a:pPr algn="ctr"/>
              <a:r>
                <a:rPr lang="zh-CN" altLang="en-US" sz="3200" smtClean="0">
                  <a:solidFill>
                    <a:schemeClr val="tx1"/>
                  </a:solidFill>
                </a:rPr>
                <a:t>结算</a:t>
              </a:r>
              <a:endParaRPr lang="zh-CN" altLang="en-US" sz="3200" smtClean="0">
                <a:solidFill>
                  <a:schemeClr val="tx1"/>
                </a:solidFill>
              </a:endParaRPr>
            </a:p>
          </p:txBody>
        </p:sp>
        <p:sp>
          <p:nvSpPr>
            <p:cNvPr id="64" name="任意多边形 63"/>
            <p:cNvSpPr/>
            <p:nvPr>
              <p:custDataLst>
                <p:tags r:id="rId56"/>
              </p:custDataLst>
            </p:nvPr>
          </p:nvSpPr>
          <p:spPr>
            <a:xfrm>
              <a:off x="6101863" y="5382694"/>
              <a:ext cx="739054" cy="411437"/>
            </a:xfrm>
            <a:custGeom>
              <a:avLst/>
              <a:gdLst>
                <a:gd name="connsiteX0" fmla="*/ 1004289 w 2008578"/>
                <a:gd name="connsiteY0" fmla="*/ 259840 h 1118191"/>
                <a:gd name="connsiteX1" fmla="*/ 1750440 w 2008578"/>
                <a:gd name="connsiteY1" fmla="*/ 1005991 h 1118191"/>
                <a:gd name="connsiteX2" fmla="*/ 1739130 w 2008578"/>
                <a:gd name="connsiteY2" fmla="*/ 1118191 h 1118191"/>
                <a:gd name="connsiteX3" fmla="*/ 269449 w 2008578"/>
                <a:gd name="connsiteY3" fmla="*/ 1118191 h 1118191"/>
                <a:gd name="connsiteX4" fmla="*/ 258138 w 2008578"/>
                <a:gd name="connsiteY4" fmla="*/ 1005991 h 1118191"/>
                <a:gd name="connsiteX5" fmla="*/ 1004289 w 2008578"/>
                <a:gd name="connsiteY5" fmla="*/ 259840 h 1118191"/>
                <a:gd name="connsiteX6" fmla="*/ 1066289 w 2008578"/>
                <a:gd name="connsiteY6" fmla="*/ 0 h 1118191"/>
                <a:gd name="connsiteX7" fmla="*/ 1154323 w 2008578"/>
                <a:gd name="connsiteY7" fmla="*/ 174427 h 1118191"/>
                <a:gd name="connsiteX8" fmla="*/ 1296707 w 2008578"/>
                <a:gd name="connsiteY8" fmla="*/ 40629 h 1118191"/>
                <a:gd name="connsiteX9" fmla="*/ 1342143 w 2008578"/>
                <a:gd name="connsiteY9" fmla="*/ 230657 h 1118191"/>
                <a:gd name="connsiteX10" fmla="*/ 1511545 w 2008578"/>
                <a:gd name="connsiteY10" fmla="*/ 133301 h 1118191"/>
                <a:gd name="connsiteX11" fmla="*/ 1511932 w 2008578"/>
                <a:gd name="connsiteY11" fmla="*/ 328685 h 1118191"/>
                <a:gd name="connsiteX12" fmla="*/ 1699220 w 2008578"/>
                <a:gd name="connsiteY12" fmla="*/ 273020 h 1118191"/>
                <a:gd name="connsiteX13" fmla="*/ 1654538 w 2008578"/>
                <a:gd name="connsiteY13" fmla="*/ 463227 h 1118191"/>
                <a:gd name="connsiteX14" fmla="*/ 1849613 w 2008578"/>
                <a:gd name="connsiteY14" fmla="*/ 452254 h 1118191"/>
                <a:gd name="connsiteX15" fmla="*/ 1762272 w 2008578"/>
                <a:gd name="connsiteY15" fmla="*/ 627028 h 1118191"/>
                <a:gd name="connsiteX16" fmla="*/ 1954620 w 2008578"/>
                <a:gd name="connsiteY16" fmla="*/ 661339 h 1118191"/>
                <a:gd name="connsiteX17" fmla="*/ 1829326 w 2008578"/>
                <a:gd name="connsiteY17" fmla="*/ 811262 h 1118191"/>
                <a:gd name="connsiteX18" fmla="*/ 2008578 w 2008578"/>
                <a:gd name="connsiteY18" fmla="*/ 889006 h 1118191"/>
                <a:gd name="connsiteX19" fmla="*/ 1852088 w 2008578"/>
                <a:gd name="connsiteY19" fmla="*/ 1005992 h 1118191"/>
                <a:gd name="connsiteX20" fmla="*/ 2002174 w 2008578"/>
                <a:gd name="connsiteY20" fmla="*/ 1118191 h 1118191"/>
                <a:gd name="connsiteX21" fmla="*/ 1781789 w 2008578"/>
                <a:gd name="connsiteY21" fmla="*/ 1118191 h 1118191"/>
                <a:gd name="connsiteX22" fmla="*/ 1793099 w 2008578"/>
                <a:gd name="connsiteY22" fmla="*/ 1005991 h 1118191"/>
                <a:gd name="connsiteX23" fmla="*/ 1004289 w 2008578"/>
                <a:gd name="connsiteY23" fmla="*/ 217181 h 1118191"/>
                <a:gd name="connsiteX24" fmla="*/ 215479 w 2008578"/>
                <a:gd name="connsiteY24" fmla="*/ 1005991 h 1118191"/>
                <a:gd name="connsiteX25" fmla="*/ 226790 w 2008578"/>
                <a:gd name="connsiteY25" fmla="*/ 1118191 h 1118191"/>
                <a:gd name="connsiteX26" fmla="*/ 154052 w 2008578"/>
                <a:gd name="connsiteY26" fmla="*/ 1118191 h 1118191"/>
                <a:gd name="connsiteX27" fmla="*/ 169014 w 2008578"/>
                <a:gd name="connsiteY27" fmla="*/ 1104019 h 1118191"/>
                <a:gd name="connsiteX28" fmla="*/ 0 w 2008578"/>
                <a:gd name="connsiteY28" fmla="*/ 1005991 h 1118191"/>
                <a:gd name="connsiteX29" fmla="*/ 169013 w 2008578"/>
                <a:gd name="connsiteY29" fmla="*/ 907963 h 1118191"/>
                <a:gd name="connsiteX30" fmla="*/ 27162 w 2008578"/>
                <a:gd name="connsiteY30" fmla="*/ 773601 h 1118191"/>
                <a:gd name="connsiteX31" fmla="*/ 214228 w 2008578"/>
                <a:gd name="connsiteY31" fmla="*/ 717192 h 1118191"/>
                <a:gd name="connsiteX32" fmla="*/ 107186 w 2008578"/>
                <a:gd name="connsiteY32" fmla="*/ 553737 h 1118191"/>
                <a:gd name="connsiteX33" fmla="*/ 302216 w 2008578"/>
                <a:gd name="connsiteY33" fmla="*/ 541990 h 1118191"/>
                <a:gd name="connsiteX34" fmla="*/ 235756 w 2008578"/>
                <a:gd name="connsiteY34" fmla="*/ 358256 h 1118191"/>
                <a:gd name="connsiteX35" fmla="*/ 428238 w 2008578"/>
                <a:gd name="connsiteY35" fmla="*/ 391802 h 1118191"/>
                <a:gd name="connsiteX36" fmla="*/ 405942 w 2008578"/>
                <a:gd name="connsiteY36" fmla="*/ 197695 h 1118191"/>
                <a:gd name="connsiteX37" fmla="*/ 585500 w 2008578"/>
                <a:gd name="connsiteY37" fmla="*/ 274727 h 1118191"/>
                <a:gd name="connsiteX38" fmla="*/ 608568 w 2008578"/>
                <a:gd name="connsiteY38" fmla="*/ 80708 h 1118191"/>
                <a:gd name="connsiteX39" fmla="*/ 765522 w 2008578"/>
                <a:gd name="connsiteY39" fmla="*/ 197072 h 1118191"/>
                <a:gd name="connsiteX40" fmla="*/ 832712 w 2008578"/>
                <a:gd name="connsiteY40" fmla="*/ 13604 h 1118191"/>
                <a:gd name="connsiteX41" fmla="*/ 958599 w 2008578"/>
                <a:gd name="connsiteY41" fmla="*/ 163028 h 11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08578" h="1118191">
                  <a:moveTo>
                    <a:pt x="1004289" y="259840"/>
                  </a:moveTo>
                  <a:cubicBezTo>
                    <a:pt x="1416377" y="259840"/>
                    <a:pt x="1750440" y="593903"/>
                    <a:pt x="1750440" y="1005991"/>
                  </a:cubicBezTo>
                  <a:lnTo>
                    <a:pt x="1739130" y="1118191"/>
                  </a:lnTo>
                  <a:lnTo>
                    <a:pt x="269449" y="1118191"/>
                  </a:lnTo>
                  <a:lnTo>
                    <a:pt x="258138" y="1005991"/>
                  </a:lnTo>
                  <a:cubicBezTo>
                    <a:pt x="258138" y="593903"/>
                    <a:pt x="592201" y="259840"/>
                    <a:pt x="1004289" y="259840"/>
                  </a:cubicBezTo>
                  <a:close/>
                  <a:moveTo>
                    <a:pt x="1066289" y="0"/>
                  </a:moveTo>
                  <a:lnTo>
                    <a:pt x="1154323" y="174427"/>
                  </a:lnTo>
                  <a:lnTo>
                    <a:pt x="1296707" y="40629"/>
                  </a:lnTo>
                  <a:lnTo>
                    <a:pt x="1342143" y="230657"/>
                  </a:lnTo>
                  <a:lnTo>
                    <a:pt x="1511545" y="133301"/>
                  </a:lnTo>
                  <a:lnTo>
                    <a:pt x="1511932" y="328685"/>
                  </a:lnTo>
                  <a:lnTo>
                    <a:pt x="1699220" y="273020"/>
                  </a:lnTo>
                  <a:lnTo>
                    <a:pt x="1654538" y="463227"/>
                  </a:lnTo>
                  <a:lnTo>
                    <a:pt x="1849613" y="452254"/>
                  </a:lnTo>
                  <a:lnTo>
                    <a:pt x="1762272" y="627028"/>
                  </a:lnTo>
                  <a:lnTo>
                    <a:pt x="1954620" y="661339"/>
                  </a:lnTo>
                  <a:lnTo>
                    <a:pt x="1829326" y="811262"/>
                  </a:lnTo>
                  <a:lnTo>
                    <a:pt x="2008578" y="889006"/>
                  </a:lnTo>
                  <a:lnTo>
                    <a:pt x="1852088" y="1005992"/>
                  </a:lnTo>
                  <a:lnTo>
                    <a:pt x="2002174" y="1118191"/>
                  </a:lnTo>
                  <a:lnTo>
                    <a:pt x="1781789" y="1118191"/>
                  </a:lnTo>
                  <a:lnTo>
                    <a:pt x="1793099" y="1005991"/>
                  </a:lnTo>
                  <a:cubicBezTo>
                    <a:pt x="1793099" y="570343"/>
                    <a:pt x="1439937" y="217181"/>
                    <a:pt x="1004289" y="217181"/>
                  </a:cubicBezTo>
                  <a:cubicBezTo>
                    <a:pt x="568641" y="217181"/>
                    <a:pt x="215479" y="570343"/>
                    <a:pt x="215479" y="1005991"/>
                  </a:cubicBezTo>
                  <a:lnTo>
                    <a:pt x="226790" y="1118191"/>
                  </a:lnTo>
                  <a:lnTo>
                    <a:pt x="154052" y="1118191"/>
                  </a:lnTo>
                  <a:lnTo>
                    <a:pt x="169014" y="1104019"/>
                  </a:lnTo>
                  <a:lnTo>
                    <a:pt x="0" y="1005991"/>
                  </a:lnTo>
                  <a:lnTo>
                    <a:pt x="169013" y="907963"/>
                  </a:lnTo>
                  <a:lnTo>
                    <a:pt x="27162" y="773601"/>
                  </a:lnTo>
                  <a:lnTo>
                    <a:pt x="214228" y="717192"/>
                  </a:lnTo>
                  <a:lnTo>
                    <a:pt x="107186" y="553737"/>
                  </a:lnTo>
                  <a:lnTo>
                    <a:pt x="302216" y="541990"/>
                  </a:lnTo>
                  <a:lnTo>
                    <a:pt x="235756" y="358256"/>
                  </a:lnTo>
                  <a:lnTo>
                    <a:pt x="428238" y="391802"/>
                  </a:lnTo>
                  <a:lnTo>
                    <a:pt x="405942" y="197695"/>
                  </a:lnTo>
                  <a:lnTo>
                    <a:pt x="585500" y="274727"/>
                  </a:lnTo>
                  <a:lnTo>
                    <a:pt x="608568" y="80708"/>
                  </a:lnTo>
                  <a:lnTo>
                    <a:pt x="765522" y="197072"/>
                  </a:lnTo>
                  <a:lnTo>
                    <a:pt x="832712" y="13604"/>
                  </a:lnTo>
                  <a:lnTo>
                    <a:pt x="958599" y="163028"/>
                  </a:lnTo>
                  <a:close/>
                </a:path>
              </a:pathLst>
            </a:custGeom>
            <a:solidFill>
              <a:srgbClr val="075CA0"/>
            </a:solidFill>
            <a:ln>
              <a:noFill/>
            </a:ln>
            <a:effectLst>
              <a:outerShdw blurRad="63500" sx="102000" sy="102000" algn="ctr" rotWithShape="0">
                <a:prstClr val="black">
                  <a:alpha val="40000"/>
                </a:prstClr>
              </a:outerShdw>
            </a:effectLst>
          </p:spPr>
          <p:style>
            <a:lnRef idx="2">
              <a:srgbClr val="E779A3">
                <a:shade val="50000"/>
              </a:srgbClr>
            </a:lnRef>
            <a:fillRef idx="1">
              <a:srgbClr val="E779A3"/>
            </a:fillRef>
            <a:effectRef idx="0">
              <a:srgbClr val="E779A3"/>
            </a:effectRef>
            <a:fontRef idx="minor">
              <a:srgbClr val="FFFFFF"/>
            </a:fontRef>
          </p:style>
          <p:txBody>
            <a:bodyPr bIns="0" rtlCol="0" anchor="b">
              <a:normAutofit/>
            </a:bodyPr>
            <a:p>
              <a:pPr algn="ctr"/>
              <a:r>
                <a:rPr lang="en-US" altLang="zh-CN" dirty="0">
                  <a:solidFill>
                    <a:srgbClr val="FFFFFF"/>
                  </a:solidFill>
                </a:rPr>
                <a:t>C</a:t>
              </a:r>
              <a:endParaRPr lang="zh-CN" altLang="en-US" dirty="0">
                <a:solidFill>
                  <a:srgbClr val="FFFFFF"/>
                </a:solidFill>
              </a:endParaRPr>
            </a:p>
          </p:txBody>
        </p:sp>
      </p:grpSp>
    </p:spTree>
    <p:custDataLst>
      <p:tags r:id="rId5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graphicFrame>
        <p:nvGraphicFramePr>
          <p:cNvPr id="162" name="图示 161"/>
          <p:cNvGraphicFramePr/>
          <p:nvPr/>
        </p:nvGraphicFramePr>
        <p:xfrm>
          <a:off x="874395" y="1261745"/>
          <a:ext cx="4938395" cy="4069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69" name="对角圆角矩形 168"/>
          <p:cNvSpPr/>
          <p:nvPr/>
        </p:nvSpPr>
        <p:spPr>
          <a:xfrm>
            <a:off x="5812790" y="615315"/>
            <a:ext cx="1790700" cy="86360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latin typeface="楷体" panose="02010609060101010101" charset="-122"/>
                <a:ea typeface="楷体" panose="02010609060101010101" charset="-122"/>
              </a:rPr>
              <a:t>什么事？</a:t>
            </a:r>
            <a:endParaRPr lang="zh-CN" altLang="en-US" sz="3200">
              <a:solidFill>
                <a:schemeClr val="tx1"/>
              </a:solidFill>
              <a:latin typeface="楷体" panose="02010609060101010101" charset="-122"/>
              <a:ea typeface="楷体" panose="02010609060101010101" charset="-122"/>
            </a:endParaRPr>
          </a:p>
        </p:txBody>
      </p:sp>
      <p:cxnSp>
        <p:nvCxnSpPr>
          <p:cNvPr id="170" name="直接箭头连接符 169"/>
          <p:cNvCxnSpPr/>
          <p:nvPr/>
        </p:nvCxnSpPr>
        <p:spPr>
          <a:xfrm flipH="1">
            <a:off x="4356735" y="1496695"/>
            <a:ext cx="1435100" cy="228600"/>
          </a:xfrm>
          <a:prstGeom prst="straightConnector1">
            <a:avLst/>
          </a:prstGeom>
          <a:ln w="28575" cmpd="sng">
            <a:solidFill>
              <a:schemeClr val="accent1">
                <a:shade val="50000"/>
              </a:schemeClr>
            </a:solidFill>
            <a:prstDash val="solid"/>
            <a:tailEnd type="arrow" w="med" len="med"/>
          </a:ln>
          <a:effectLst>
            <a:outerShdw dir="2700000" sx="4000" sy="4000" algn="tl" rotWithShape="0">
              <a:schemeClr val="accent1">
                <a:alpha val="40000"/>
              </a:schemeClr>
            </a:outerShdw>
          </a:effectLst>
        </p:spPr>
        <p:style>
          <a:lnRef idx="3">
            <a:schemeClr val="dk1"/>
          </a:lnRef>
          <a:fillRef idx="0">
            <a:schemeClr val="dk1"/>
          </a:fillRef>
          <a:effectRef idx="2">
            <a:schemeClr val="dk1"/>
          </a:effectRef>
          <a:fontRef idx="minor">
            <a:schemeClr val="tx1"/>
          </a:fontRef>
        </p:style>
      </p:cxnSp>
      <p:sp>
        <p:nvSpPr>
          <p:cNvPr id="171" name="对角圆角矩形 170"/>
          <p:cNvSpPr/>
          <p:nvPr/>
        </p:nvSpPr>
        <p:spPr>
          <a:xfrm>
            <a:off x="402590" y="1261745"/>
            <a:ext cx="1575435" cy="69850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latin typeface="楷体" panose="02010609060101010101" charset="-122"/>
                <a:ea typeface="楷体" panose="02010609060101010101" charset="-122"/>
              </a:rPr>
              <a:t>动作</a:t>
            </a:r>
            <a:endParaRPr lang="zh-CN" altLang="en-US" sz="3200">
              <a:solidFill>
                <a:schemeClr val="tx1"/>
              </a:solidFill>
              <a:latin typeface="楷体" panose="02010609060101010101" charset="-122"/>
              <a:ea typeface="楷体" panose="02010609060101010101" charset="-122"/>
            </a:endParaRPr>
          </a:p>
        </p:txBody>
      </p:sp>
      <p:cxnSp>
        <p:nvCxnSpPr>
          <p:cNvPr id="173" name="直接箭头连接符 172"/>
          <p:cNvCxnSpPr/>
          <p:nvPr/>
        </p:nvCxnSpPr>
        <p:spPr>
          <a:xfrm>
            <a:off x="1978025" y="1845945"/>
            <a:ext cx="358140" cy="541655"/>
          </a:xfrm>
          <a:prstGeom prst="straightConnector1">
            <a:avLst/>
          </a:prstGeom>
          <a:ln w="28575" cmpd="sng">
            <a:solidFill>
              <a:schemeClr val="accent1">
                <a:shade val="50000"/>
              </a:schemeClr>
            </a:solidFill>
            <a:prstDash val="solid"/>
            <a:tailEnd type="arrow" w="med" len="med"/>
          </a:ln>
          <a:effectLst>
            <a:outerShdw dir="2700000" sx="4000" sy="4000" algn="tl" rotWithShape="0">
              <a:schemeClr val="accent1">
                <a:alpha val="40000"/>
              </a:schemeClr>
            </a:outerShdw>
          </a:effectLst>
        </p:spPr>
        <p:style>
          <a:lnRef idx="3">
            <a:schemeClr val="dk1"/>
          </a:lnRef>
          <a:fillRef idx="0">
            <a:schemeClr val="dk1"/>
          </a:fillRef>
          <a:effectRef idx="2">
            <a:schemeClr val="dk1"/>
          </a:effectRef>
          <a:fontRef idx="minor">
            <a:schemeClr val="tx1"/>
          </a:fontRef>
        </p:style>
      </p:cxnSp>
      <p:sp>
        <p:nvSpPr>
          <p:cNvPr id="174" name="对角圆角矩形 173"/>
          <p:cNvSpPr/>
          <p:nvPr/>
        </p:nvSpPr>
        <p:spPr>
          <a:xfrm>
            <a:off x="5791835" y="1684655"/>
            <a:ext cx="1790700" cy="86360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chemeClr val="tx1"/>
                </a:solidFill>
                <a:latin typeface="楷体" panose="02010609060101010101" charset="-122"/>
                <a:ea typeface="楷体" panose="02010609060101010101" charset="-122"/>
              </a:rPr>
              <a:t>人物</a:t>
            </a:r>
            <a:endParaRPr lang="zh-CN" altLang="en-US" sz="3200">
              <a:solidFill>
                <a:schemeClr val="tx1"/>
              </a:solidFill>
              <a:latin typeface="楷体" panose="02010609060101010101" charset="-122"/>
              <a:ea typeface="楷体" panose="02010609060101010101" charset="-122"/>
            </a:endParaRPr>
          </a:p>
        </p:txBody>
      </p:sp>
      <p:cxnSp>
        <p:nvCxnSpPr>
          <p:cNvPr id="175" name="直接箭头连接符 174"/>
          <p:cNvCxnSpPr/>
          <p:nvPr/>
        </p:nvCxnSpPr>
        <p:spPr>
          <a:xfrm flipH="1">
            <a:off x="5001260" y="2548255"/>
            <a:ext cx="811530" cy="125095"/>
          </a:xfrm>
          <a:prstGeom prst="straightConnector1">
            <a:avLst/>
          </a:prstGeom>
          <a:ln w="28575" cmpd="sng">
            <a:solidFill>
              <a:schemeClr val="accent1">
                <a:shade val="50000"/>
              </a:schemeClr>
            </a:solidFill>
            <a:prstDash val="solid"/>
            <a:tailEnd type="arrow" w="med" len="med"/>
          </a:ln>
          <a:effectLst>
            <a:outerShdw dir="2700000" sx="4000" sy="4000" algn="tl" rotWithShape="0">
              <a:schemeClr val="accent1">
                <a:alpha val="40000"/>
              </a:schemeClr>
            </a:outerShdw>
          </a:effectLst>
        </p:spPr>
        <p:style>
          <a:lnRef idx="3">
            <a:schemeClr val="dk1"/>
          </a:lnRef>
          <a:fillRef idx="0">
            <a:schemeClr val="dk1"/>
          </a:fillRef>
          <a:effectRef idx="2">
            <a:schemeClr val="dk1"/>
          </a:effectRef>
          <a:fontRef idx="minor">
            <a:schemeClr val="tx1"/>
          </a:fontRef>
        </p:style>
      </p:cxnSp>
      <p:sp>
        <p:nvSpPr>
          <p:cNvPr id="177" name="对角圆角矩形 176"/>
          <p:cNvSpPr/>
          <p:nvPr/>
        </p:nvSpPr>
        <p:spPr>
          <a:xfrm>
            <a:off x="7890510" y="821690"/>
            <a:ext cx="3453765" cy="15659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封装：将一些基本数据类型复合成一个自定义类型。</a:t>
            </a:r>
            <a:endParaRPr lang="zh-CN" altLang="en-US" sz="2800">
              <a:solidFill>
                <a:schemeClr val="tx1"/>
              </a:solidFill>
              <a:latin typeface="楷体" panose="02010609060101010101" charset="-122"/>
              <a:ea typeface="楷体" panose="02010609060101010101" charset="-122"/>
            </a:endParaRPr>
          </a:p>
        </p:txBody>
      </p:sp>
      <p:sp>
        <p:nvSpPr>
          <p:cNvPr id="179" name="对角圆角矩形 178"/>
          <p:cNvSpPr/>
          <p:nvPr/>
        </p:nvSpPr>
        <p:spPr>
          <a:xfrm>
            <a:off x="5502910" y="2966720"/>
            <a:ext cx="2679065" cy="1325245"/>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谁？作为一类，封装。</a:t>
            </a:r>
            <a:endParaRPr lang="zh-CN" altLang="en-US" sz="2800">
              <a:solidFill>
                <a:schemeClr val="tx1"/>
              </a:solidFill>
              <a:latin typeface="楷体" panose="02010609060101010101" charset="-122"/>
              <a:ea typeface="楷体" panose="02010609060101010101" charset="-122"/>
            </a:endParaRPr>
          </a:p>
        </p:txBody>
      </p:sp>
      <p:sp>
        <p:nvSpPr>
          <p:cNvPr id="180" name="对角圆角矩形 179"/>
          <p:cNvSpPr/>
          <p:nvPr/>
        </p:nvSpPr>
        <p:spPr>
          <a:xfrm>
            <a:off x="8525510" y="2966720"/>
            <a:ext cx="2679065" cy="1325245"/>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楷体" panose="02010609060101010101" charset="-122"/>
                <a:ea typeface="楷体" panose="02010609060101010101" charset="-122"/>
              </a:rPr>
              <a:t>干什么？，作为一类可以是购物，可以是下棋等等</a:t>
            </a:r>
            <a:r>
              <a:rPr lang="zh-CN" altLang="en-US" sz="2800">
                <a:solidFill>
                  <a:schemeClr val="tx1"/>
                </a:solidFill>
                <a:latin typeface="楷体" panose="02010609060101010101" charset="-122"/>
                <a:ea typeface="楷体" panose="02010609060101010101" charset="-122"/>
              </a:rPr>
              <a:t>。</a:t>
            </a:r>
            <a:endParaRPr lang="zh-CN" altLang="en-US" sz="2800">
              <a:solidFill>
                <a:schemeClr val="tx1"/>
              </a:solidFill>
              <a:latin typeface="楷体" panose="02010609060101010101" charset="-122"/>
              <a:ea typeface="楷体" panose="02010609060101010101" charset="-122"/>
            </a:endParaRPr>
          </a:p>
        </p:txBody>
      </p:sp>
      <p:sp>
        <p:nvSpPr>
          <p:cNvPr id="181" name="对角圆角矩形 180"/>
          <p:cNvSpPr/>
          <p:nvPr/>
        </p:nvSpPr>
        <p:spPr>
          <a:xfrm>
            <a:off x="5071745" y="4377690"/>
            <a:ext cx="5891530" cy="10579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本案例中我们着重研究选商品这一个过程。</a:t>
            </a:r>
            <a:endParaRPr lang="zh-CN" altLang="en-US" sz="2800">
              <a:solidFill>
                <a:schemeClr val="tx1"/>
              </a:solidFill>
              <a:latin typeface="楷体" panose="02010609060101010101" charset="-122"/>
              <a:ea typeface="楷体" panose="02010609060101010101"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wipe(down)">
                                      <p:cBhvr>
                                        <p:cTn id="7" dur="500"/>
                                        <p:tgtEl>
                                          <p:spTgt spid="16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6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74"/>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7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77"/>
                                        </p:tgtEl>
                                        <p:attrNameLst>
                                          <p:attrName>style.visibility</p:attrName>
                                        </p:attrNameLst>
                                      </p:cBhvr>
                                      <p:to>
                                        <p:strVal val="visible"/>
                                      </p:to>
                                    </p:set>
                                    <p:animEffect transition="in" filter="barn(inVertical)">
                                      <p:cBhvr>
                                        <p:cTn id="41" dur="500"/>
                                        <p:tgtEl>
                                          <p:spTgt spid="17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9"/>
                                        </p:tgtEl>
                                        <p:attrNameLst>
                                          <p:attrName>style.visibility</p:attrName>
                                        </p:attrNameLst>
                                      </p:cBhvr>
                                      <p:to>
                                        <p:strVal val="visible"/>
                                      </p:to>
                                    </p:set>
                                    <p:animEffect transition="in" filter="blinds(horizontal)">
                                      <p:cBhvr>
                                        <p:cTn id="46" dur="500"/>
                                        <p:tgtEl>
                                          <p:spTgt spid="17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80"/>
                                        </p:tgtEl>
                                        <p:attrNameLst>
                                          <p:attrName>style.visibility</p:attrName>
                                        </p:attrNameLst>
                                      </p:cBhvr>
                                      <p:to>
                                        <p:strVal val="visible"/>
                                      </p:to>
                                    </p:set>
                                    <p:animEffect transition="in" filter="blinds(horizontal)">
                                      <p:cBhvr>
                                        <p:cTn id="49" dur="500"/>
                                        <p:tgtEl>
                                          <p:spTgt spid="18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blinds(horizontal)">
                                      <p:cBhvr>
                                        <p:cTn id="52"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4" grpId="0" animBg="1"/>
      <p:bldP spid="171" grpId="0" animBg="1"/>
      <p:bldP spid="169" grpId="1" animBg="1"/>
      <p:bldP spid="174" grpId="1" animBg="1"/>
      <p:bldP spid="171" grpId="1" animBg="1"/>
      <p:bldP spid="177" grpId="0" animBg="1"/>
      <p:bldP spid="179" grpId="0" animBg="1"/>
      <p:bldP spid="180" grpId="0" animBg="1"/>
      <p:bldP spid="1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graphicFrame>
        <p:nvGraphicFramePr>
          <p:cNvPr id="182" name="图示 181"/>
          <p:cNvGraphicFramePr/>
          <p:nvPr/>
        </p:nvGraphicFramePr>
        <p:xfrm>
          <a:off x="1179195" y="2164715"/>
          <a:ext cx="10073005" cy="3141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对角圆角矩形 2"/>
          <p:cNvSpPr/>
          <p:nvPr/>
        </p:nvSpPr>
        <p:spPr>
          <a:xfrm>
            <a:off x="3270250" y="88519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在研究面向对象选商品之前我们先研究一下面向过程选项商品的过程。</a:t>
            </a:r>
            <a:endParaRPr lang="zh-CN" altLang="en-US" sz="2800">
              <a:solidFill>
                <a:schemeClr val="tx1"/>
              </a:solidFill>
              <a:latin typeface="楷体" panose="02010609060101010101" charset="-122"/>
              <a:ea typeface="楷体" panose="02010609060101010101"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2"/>
                                        </p:tgtEl>
                                        <p:attrNameLst>
                                          <p:attrName>style.visibility</p:attrName>
                                        </p:attrNameLst>
                                      </p:cBhvr>
                                      <p:to>
                                        <p:strVal val="visible"/>
                                      </p:to>
                                    </p:set>
                                    <p:anim calcmode="lin" valueType="num">
                                      <p:cBhvr additive="base">
                                        <p:cTn id="13" dur="500" fill="hold"/>
                                        <p:tgtEl>
                                          <p:spTgt spid="182"/>
                                        </p:tgtEl>
                                        <p:attrNameLst>
                                          <p:attrName>ppt_x</p:attrName>
                                        </p:attrNameLst>
                                      </p:cBhvr>
                                      <p:tavLst>
                                        <p:tav tm="0">
                                          <p:val>
                                            <p:strVal val="#ppt_x"/>
                                          </p:val>
                                        </p:tav>
                                        <p:tav tm="100000">
                                          <p:val>
                                            <p:strVal val="#ppt_x"/>
                                          </p:val>
                                        </p:tav>
                                      </p:tavLst>
                                    </p:anim>
                                    <p:anim calcmode="lin" valueType="num">
                                      <p:cBhvr additive="base">
                                        <p:cTn id="14"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4" name="对角圆角矩形 3"/>
          <p:cNvSpPr/>
          <p:nvPr/>
        </p:nvSpPr>
        <p:spPr>
          <a:xfrm>
            <a:off x="669925" y="1249680"/>
            <a:ext cx="5523865" cy="1895475"/>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面向过程式购物可以称之为：女生逛街式购物，浪费时间，过程繁琐，体现在代码上就是看不懂！</a:t>
            </a:r>
            <a:endParaRPr lang="zh-CN" altLang="en-US" sz="2800">
              <a:solidFill>
                <a:schemeClr val="tx1"/>
              </a:solidFill>
              <a:latin typeface="楷体" panose="02010609060101010101" charset="-122"/>
              <a:ea typeface="楷体" panose="02010609060101010101" charset="-122"/>
            </a:endParaRPr>
          </a:p>
        </p:txBody>
      </p:sp>
      <p:pic>
        <p:nvPicPr>
          <p:cNvPr id="5" name="图片 4" descr="784298724"/>
          <p:cNvPicPr>
            <a:picLocks noChangeAspect="1"/>
          </p:cNvPicPr>
          <p:nvPr/>
        </p:nvPicPr>
        <p:blipFill>
          <a:blip r:embed="rId1"/>
          <a:stretch>
            <a:fillRect/>
          </a:stretch>
        </p:blipFill>
        <p:spPr>
          <a:xfrm>
            <a:off x="6922770" y="593090"/>
            <a:ext cx="4836160" cy="4828540"/>
          </a:xfrm>
          <a:prstGeom prst="rect">
            <a:avLst/>
          </a:prstGeom>
        </p:spPr>
      </p:pic>
      <p:sp>
        <p:nvSpPr>
          <p:cNvPr id="6" name="对角圆角矩形 5"/>
          <p:cNvSpPr/>
          <p:nvPr/>
        </p:nvSpPr>
        <p:spPr>
          <a:xfrm>
            <a:off x="669925" y="3424555"/>
            <a:ext cx="5523865" cy="1057275"/>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四哥虽然很开心，但是狗坐不住了，一天买三个物品！</a:t>
            </a:r>
            <a:endParaRPr lang="zh-CN" altLang="en-US" sz="2800">
              <a:solidFill>
                <a:schemeClr val="tx1"/>
              </a:solidFill>
              <a:latin typeface="楷体" panose="02010609060101010101" charset="-122"/>
              <a:ea typeface="楷体" panose="02010609060101010101" charset="-122"/>
            </a:endParaRPr>
          </a:p>
        </p:txBody>
      </p:sp>
      <p:sp>
        <p:nvSpPr>
          <p:cNvPr id="7" name="文本框 6"/>
          <p:cNvSpPr txBox="1"/>
          <p:nvPr/>
        </p:nvSpPr>
        <p:spPr>
          <a:xfrm>
            <a:off x="964565" y="4799330"/>
            <a:ext cx="5321300" cy="645160"/>
          </a:xfrm>
          <a:prstGeom prst="rect">
            <a:avLst/>
          </a:prstGeom>
          <a:noFill/>
        </p:spPr>
        <p:txBody>
          <a:bodyPr wrap="square" rtlCol="0">
            <a:spAutoFit/>
          </a:bodyPr>
          <a:p>
            <a:r>
              <a:rPr lang="zh-CN" altLang="en-US" sz="3600"/>
              <a:t>问题到底出在哪了？</a:t>
            </a:r>
            <a:endParaRPr lang="zh-CN" altLang="en-US" sz="36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3150235" y="103124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没有面向对象！</a:t>
            </a:r>
            <a:endParaRPr lang="zh-CN" altLang="en-US" sz="2800">
              <a:solidFill>
                <a:schemeClr val="tx1"/>
              </a:solidFill>
              <a:latin typeface="楷体" panose="02010609060101010101" charset="-122"/>
              <a:ea typeface="楷体" panose="02010609060101010101" charset="-122"/>
            </a:endParaRPr>
          </a:p>
          <a:p>
            <a:pPr algn="ctr"/>
            <a:r>
              <a:rPr lang="zh-CN" altLang="en-US" sz="2800">
                <a:solidFill>
                  <a:schemeClr val="tx1"/>
                </a:solidFill>
                <a:latin typeface="楷体" panose="02010609060101010101" charset="-122"/>
                <a:ea typeface="楷体" panose="02010609060101010101" charset="-122"/>
              </a:rPr>
              <a:t>万物皆对象啊！</a:t>
            </a:r>
            <a:endParaRPr lang="zh-CN" altLang="en-US" sz="2800">
              <a:solidFill>
                <a:schemeClr val="tx1"/>
              </a:solidFill>
              <a:latin typeface="楷体" panose="02010609060101010101" charset="-122"/>
              <a:ea typeface="楷体" panose="02010609060101010101" charset="-122"/>
            </a:endParaRPr>
          </a:p>
        </p:txBody>
      </p:sp>
      <p:pic>
        <p:nvPicPr>
          <p:cNvPr id="3" name="图片 2"/>
          <p:cNvPicPr>
            <a:picLocks noChangeAspect="1"/>
          </p:cNvPicPr>
          <p:nvPr/>
        </p:nvPicPr>
        <p:blipFill>
          <a:blip r:embed="rId1"/>
          <a:stretch>
            <a:fillRect/>
          </a:stretch>
        </p:blipFill>
        <p:spPr>
          <a:xfrm>
            <a:off x="1149350" y="2380615"/>
            <a:ext cx="2969895" cy="2376170"/>
          </a:xfrm>
          <a:prstGeom prst="rect">
            <a:avLst/>
          </a:prstGeom>
        </p:spPr>
      </p:pic>
      <p:pic>
        <p:nvPicPr>
          <p:cNvPr id="4" name="图片 3"/>
          <p:cNvPicPr>
            <a:picLocks noChangeAspect="1"/>
          </p:cNvPicPr>
          <p:nvPr/>
        </p:nvPicPr>
        <p:blipFill>
          <a:blip r:embed="rId2"/>
          <a:stretch>
            <a:fillRect/>
          </a:stretch>
        </p:blipFill>
        <p:spPr>
          <a:xfrm>
            <a:off x="4718050" y="2380615"/>
            <a:ext cx="3248660" cy="2376170"/>
          </a:xfrm>
          <a:prstGeom prst="rect">
            <a:avLst/>
          </a:prstGeom>
        </p:spPr>
      </p:pic>
      <p:pic>
        <p:nvPicPr>
          <p:cNvPr id="5" name="图片 4"/>
          <p:cNvPicPr>
            <a:picLocks noChangeAspect="1"/>
          </p:cNvPicPr>
          <p:nvPr/>
        </p:nvPicPr>
        <p:blipFill>
          <a:blip r:embed="rId3"/>
          <a:stretch>
            <a:fillRect/>
          </a:stretch>
        </p:blipFill>
        <p:spPr>
          <a:xfrm>
            <a:off x="8629650" y="2380615"/>
            <a:ext cx="2670810" cy="2547620"/>
          </a:xfrm>
          <a:prstGeom prst="rect">
            <a:avLst/>
          </a:prstGeom>
        </p:spPr>
      </p:pic>
      <p:sp>
        <p:nvSpPr>
          <p:cNvPr id="6" name="文本框 5"/>
          <p:cNvSpPr txBox="1"/>
          <p:nvPr/>
        </p:nvSpPr>
        <p:spPr>
          <a:xfrm>
            <a:off x="5295265" y="5092700"/>
            <a:ext cx="2273300" cy="368300"/>
          </a:xfrm>
          <a:prstGeom prst="rect">
            <a:avLst/>
          </a:prstGeom>
          <a:noFill/>
        </p:spPr>
        <p:txBody>
          <a:bodyPr wrap="square" rtlCol="0">
            <a:spAutoFit/>
          </a:bodyPr>
          <a:p>
            <a:pPr algn="ctr"/>
            <a:r>
              <a:rPr lang="zh-CN" altLang="en-US"/>
              <a:t>猕猴桃对象</a:t>
            </a:r>
            <a:endParaRPr lang="zh-CN" altLang="en-US"/>
          </a:p>
        </p:txBody>
      </p:sp>
      <p:sp>
        <p:nvSpPr>
          <p:cNvPr id="8" name="文本框 7"/>
          <p:cNvSpPr txBox="1"/>
          <p:nvPr/>
        </p:nvSpPr>
        <p:spPr>
          <a:xfrm>
            <a:off x="1497330" y="5092700"/>
            <a:ext cx="2273300" cy="368300"/>
          </a:xfrm>
          <a:prstGeom prst="rect">
            <a:avLst/>
          </a:prstGeom>
          <a:noFill/>
        </p:spPr>
        <p:txBody>
          <a:bodyPr wrap="square" rtlCol="0">
            <a:spAutoFit/>
          </a:bodyPr>
          <a:p>
            <a:pPr algn="ctr"/>
            <a:r>
              <a:rPr lang="zh-CN" altLang="en-US"/>
              <a:t>牛奶对象</a:t>
            </a:r>
            <a:endParaRPr lang="zh-CN" altLang="en-US"/>
          </a:p>
        </p:txBody>
      </p:sp>
      <p:sp>
        <p:nvSpPr>
          <p:cNvPr id="11" name="文本框 10"/>
          <p:cNvSpPr txBox="1"/>
          <p:nvPr/>
        </p:nvSpPr>
        <p:spPr>
          <a:xfrm>
            <a:off x="8705850" y="5092700"/>
            <a:ext cx="2273300" cy="368300"/>
          </a:xfrm>
          <a:prstGeom prst="rect">
            <a:avLst/>
          </a:prstGeom>
          <a:noFill/>
        </p:spPr>
        <p:txBody>
          <a:bodyPr wrap="square" rtlCol="0">
            <a:spAutoFit/>
          </a:bodyPr>
          <a:p>
            <a:pPr algn="ctr"/>
            <a:r>
              <a:rPr lang="zh-CN" altLang="en-US"/>
              <a:t>纸尿裤对象</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3150235" y="1293495"/>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过了十天，四哥又来买这些东西！狗叫的太厉害，超市分类了！</a:t>
            </a:r>
            <a:endParaRPr lang="zh-CN" altLang="en-US" sz="2800">
              <a:solidFill>
                <a:schemeClr val="tx1"/>
              </a:solidFill>
              <a:latin typeface="楷体" panose="02010609060101010101" charset="-122"/>
              <a:ea typeface="楷体" panose="02010609060101010101" charset="-122"/>
            </a:endParaRPr>
          </a:p>
        </p:txBody>
      </p:sp>
      <p:graphicFrame>
        <p:nvGraphicFramePr>
          <p:cNvPr id="10" name="图示 9"/>
          <p:cNvGraphicFramePr/>
          <p:nvPr/>
        </p:nvGraphicFramePr>
        <p:xfrm>
          <a:off x="866140" y="2395855"/>
          <a:ext cx="10147935" cy="39966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2000"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fmla="">
                                          <p:val>
                                            <p:strVal val="1+#ppt_w/2"/>
                                          </p:val>
                                        </p:tav>
                                        <p:tav tm="100000" fmla="">
                                          <p:val>
                                            <p:strVal val="#ppt_x"/>
                                          </p:val>
                                        </p:tav>
                                      </p:tavLst>
                                    </p:anim>
                                    <p:anim calcmode="lin" valueType="num">
                                      <p:cBhvr additive="base">
                                        <p:cTn id="8" dur="2000" fill="hold"/>
                                        <p:tgtEl>
                                          <p:spTgt spid="10"/>
                                        </p:tgtEl>
                                        <p:attrNameLst>
                                          <p:attrName>ppt_y</p:attrName>
                                        </p:attrNameLst>
                                      </p:cBhvr>
                                      <p:tavLst>
                                        <p:tav tm="0" fmla="">
                                          <p:val>
                                            <p:strVal val="#ppt_y"/>
                                          </p:val>
                                        </p:tav>
                                        <p:tav tm="100000" fmla="">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3882390" y="885190"/>
            <a:ext cx="4115435" cy="663575"/>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四哥购物更轻松</a:t>
            </a:r>
            <a:endParaRPr lang="zh-CN" altLang="en-US" sz="2800">
              <a:solidFill>
                <a:schemeClr val="tx1"/>
              </a:solidFill>
              <a:latin typeface="楷体" panose="02010609060101010101" charset="-122"/>
              <a:ea typeface="楷体" panose="02010609060101010101" charset="-122"/>
            </a:endParaRPr>
          </a:p>
        </p:txBody>
      </p:sp>
      <p:graphicFrame>
        <p:nvGraphicFramePr>
          <p:cNvPr id="10" name="图示 9"/>
          <p:cNvGraphicFramePr/>
          <p:nvPr/>
        </p:nvGraphicFramePr>
        <p:xfrm>
          <a:off x="866140" y="2395855"/>
          <a:ext cx="10147935" cy="39966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对角圆角矩形 2"/>
          <p:cNvSpPr/>
          <p:nvPr/>
        </p:nvSpPr>
        <p:spPr>
          <a:xfrm>
            <a:off x="866140" y="1548765"/>
            <a:ext cx="22840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四哥</a:t>
            </a:r>
            <a:endParaRPr lang="zh-CN" altLang="en-US" sz="2800">
              <a:solidFill>
                <a:schemeClr val="tx1"/>
              </a:solidFill>
              <a:latin typeface="楷体" panose="02010609060101010101" charset="-122"/>
              <a:ea typeface="楷体" panose="02010609060101010101" charset="-122"/>
            </a:endParaRPr>
          </a:p>
        </p:txBody>
      </p:sp>
      <p:sp>
        <p:nvSpPr>
          <p:cNvPr id="4" name="对角圆角矩形 3"/>
          <p:cNvSpPr/>
          <p:nvPr/>
        </p:nvSpPr>
        <p:spPr>
          <a:xfrm>
            <a:off x="8729980" y="1551940"/>
            <a:ext cx="22840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a:t>
            </a:r>
            <a:endParaRPr lang="zh-CN" altLang="en-US" sz="2800">
              <a:solidFill>
                <a:schemeClr val="tx1"/>
              </a:solidFill>
              <a:latin typeface="楷体" panose="02010609060101010101" charset="-122"/>
              <a:ea typeface="楷体" panose="02010609060101010101" charset="-122"/>
            </a:endParaRPr>
          </a:p>
        </p:txBody>
      </p:sp>
      <p:cxnSp>
        <p:nvCxnSpPr>
          <p:cNvPr id="5" name="直接箭头连接符 4"/>
          <p:cNvCxnSpPr>
            <a:stCxn id="3" idx="0"/>
            <a:endCxn id="4" idx="2"/>
          </p:cNvCxnSpPr>
          <p:nvPr/>
        </p:nvCxnSpPr>
        <p:spPr>
          <a:xfrm>
            <a:off x="3150235" y="1988820"/>
            <a:ext cx="5579745" cy="3175"/>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1931035" y="2416175"/>
            <a:ext cx="6876415" cy="958215"/>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970655" y="2493645"/>
            <a:ext cx="4959985" cy="1313180"/>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00025" y="1612900"/>
            <a:ext cx="11837035" cy="1745615"/>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1" name="泪滴形 10"/>
          <p:cNvSpPr/>
          <p:nvPr/>
        </p:nvSpPr>
        <p:spPr>
          <a:xfrm rot="18000000">
            <a:off x="11156315" y="2151380"/>
            <a:ext cx="1024890" cy="148844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隔离</a:t>
            </a: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4"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200">
                <a:gradFill>
                  <a:gsLst>
                    <a:gs pos="21000">
                      <a:srgbClr val="53575C"/>
                    </a:gs>
                    <a:gs pos="88000">
                      <a:srgbClr val="C5C7CA"/>
                    </a:gs>
                  </a:gsLst>
                  <a:lin ang="5400000"/>
                </a:gradFill>
                <a:effectLst/>
                <a:sym typeface="+mn-ea"/>
              </a:rPr>
              <a:t>面向对象答辩</a:t>
            </a:r>
            <a:br>
              <a:rPr lang="zh-CN" altLang="en-US">
                <a:gradFill>
                  <a:gsLst>
                    <a:gs pos="21000">
                      <a:srgbClr val="53575C"/>
                    </a:gs>
                    <a:gs pos="88000">
                      <a:srgbClr val="C5C7CA"/>
                    </a:gs>
                  </a:gsLst>
                  <a:lin ang="5400000"/>
                </a:gradFill>
                <a:effectLst/>
              </a:rPr>
            </a:br>
            <a:endParaRPr lang="zh-CN" altLang="en-US"/>
          </a:p>
        </p:txBody>
      </p:sp>
      <p:sp>
        <p:nvSpPr>
          <p:cNvPr id="9" name="对角圆角矩形 8"/>
          <p:cNvSpPr/>
          <p:nvPr/>
        </p:nvSpPr>
        <p:spPr>
          <a:xfrm>
            <a:off x="3150235" y="885190"/>
            <a:ext cx="589153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超市依据什么分类？</a:t>
            </a:r>
            <a:endParaRPr lang="zh-CN" altLang="en-US" sz="2800">
              <a:solidFill>
                <a:schemeClr val="tx1"/>
              </a:solidFill>
              <a:latin typeface="楷体" panose="02010609060101010101" charset="-122"/>
              <a:ea typeface="楷体" panose="02010609060101010101" charset="-122"/>
            </a:endParaRPr>
          </a:p>
        </p:txBody>
      </p:sp>
      <p:sp>
        <p:nvSpPr>
          <p:cNvPr id="3" name="对角圆角矩形 2"/>
          <p:cNvSpPr/>
          <p:nvPr/>
        </p:nvSpPr>
        <p:spPr>
          <a:xfrm>
            <a:off x="669925" y="2032000"/>
            <a:ext cx="3325495"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单一职责</a:t>
            </a:r>
            <a:endParaRPr lang="zh-CN" altLang="en-US" sz="2800">
              <a:solidFill>
                <a:schemeClr val="tx1"/>
              </a:solidFill>
              <a:latin typeface="楷体" panose="02010609060101010101" charset="-122"/>
              <a:ea typeface="楷体" panose="02010609060101010101" charset="-122"/>
            </a:endParaRPr>
          </a:p>
        </p:txBody>
      </p:sp>
      <p:sp>
        <p:nvSpPr>
          <p:cNvPr id="5" name="对角圆角矩形 4"/>
          <p:cNvSpPr/>
          <p:nvPr/>
        </p:nvSpPr>
        <p:spPr>
          <a:xfrm>
            <a:off x="669925" y="3104515"/>
            <a:ext cx="3325495" cy="250190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能喝的</a:t>
            </a:r>
            <a:r>
              <a:rPr lang="en-US" altLang="zh-CN" sz="2800">
                <a:solidFill>
                  <a:schemeClr val="tx1"/>
                </a:solidFill>
                <a:latin typeface="楷体" panose="02010609060101010101" charset="-122"/>
                <a:ea typeface="楷体" panose="02010609060101010101" charset="-122"/>
              </a:rPr>
              <a:t>--</a:t>
            </a:r>
            <a:r>
              <a:rPr lang="zh-CN" altLang="en-US" sz="2800">
                <a:solidFill>
                  <a:schemeClr val="tx1"/>
                </a:solidFill>
                <a:latin typeface="楷体" panose="02010609060101010101" charset="-122"/>
                <a:ea typeface="楷体" panose="02010609060101010101" charset="-122"/>
              </a:rPr>
              <a:t>饮品</a:t>
            </a:r>
            <a:endParaRPr lang="zh-CN" altLang="en-US" sz="2800">
              <a:solidFill>
                <a:schemeClr val="tx1"/>
              </a:solidFill>
              <a:latin typeface="楷体" panose="02010609060101010101" charset="-122"/>
              <a:ea typeface="楷体" panose="02010609060101010101" charset="-122"/>
            </a:endParaRPr>
          </a:p>
          <a:p>
            <a:pPr algn="ctr"/>
            <a:r>
              <a:rPr lang="zh-CN" altLang="en-US" sz="2800">
                <a:solidFill>
                  <a:schemeClr val="tx1"/>
                </a:solidFill>
                <a:latin typeface="楷体" panose="02010609060101010101" charset="-122"/>
                <a:ea typeface="楷体" panose="02010609060101010101" charset="-122"/>
              </a:rPr>
              <a:t>生活需要用的</a:t>
            </a:r>
            <a:r>
              <a:rPr lang="en-US" altLang="zh-CN" sz="2800">
                <a:solidFill>
                  <a:schemeClr val="tx1"/>
                </a:solidFill>
                <a:latin typeface="楷体" panose="02010609060101010101" charset="-122"/>
                <a:ea typeface="楷体" panose="02010609060101010101" charset="-122"/>
              </a:rPr>
              <a:t>--</a:t>
            </a:r>
            <a:r>
              <a:rPr lang="zh-CN" altLang="en-US" sz="2800">
                <a:solidFill>
                  <a:schemeClr val="tx1"/>
                </a:solidFill>
                <a:latin typeface="楷体" panose="02010609060101010101" charset="-122"/>
                <a:ea typeface="楷体" panose="02010609060101010101" charset="-122"/>
              </a:rPr>
              <a:t>生活</a:t>
            </a:r>
            <a:r>
              <a:rPr lang="zh-CN" altLang="en-US" sz="2800">
                <a:solidFill>
                  <a:schemeClr val="tx1"/>
                </a:solidFill>
                <a:latin typeface="楷体" panose="02010609060101010101" charset="-122"/>
                <a:ea typeface="楷体" panose="02010609060101010101" charset="-122"/>
              </a:rPr>
              <a:t>用品类</a:t>
            </a:r>
            <a:endParaRPr lang="zh-CN" altLang="en-US" sz="2800">
              <a:solidFill>
                <a:schemeClr val="tx1"/>
              </a:solidFill>
              <a:latin typeface="楷体" panose="02010609060101010101" charset="-122"/>
              <a:ea typeface="楷体" panose="02010609060101010101" charset="-122"/>
            </a:endParaRPr>
          </a:p>
          <a:p>
            <a:pPr algn="ctr"/>
            <a:r>
              <a:rPr lang="zh-CN" altLang="en-US" sz="2800">
                <a:solidFill>
                  <a:schemeClr val="tx1"/>
                </a:solidFill>
                <a:latin typeface="楷体" panose="02010609060101010101" charset="-122"/>
                <a:ea typeface="楷体" panose="02010609060101010101" charset="-122"/>
              </a:rPr>
              <a:t>水果</a:t>
            </a:r>
            <a:r>
              <a:rPr lang="en-US" altLang="zh-CN" sz="2800">
                <a:solidFill>
                  <a:schemeClr val="tx1"/>
                </a:solidFill>
                <a:latin typeface="楷体" panose="02010609060101010101" charset="-122"/>
                <a:ea typeface="楷体" panose="02010609060101010101" charset="-122"/>
              </a:rPr>
              <a:t>--</a:t>
            </a:r>
            <a:r>
              <a:rPr lang="zh-CN" altLang="en-US" sz="2800">
                <a:solidFill>
                  <a:schemeClr val="tx1"/>
                </a:solidFill>
                <a:latin typeface="楷体" panose="02010609060101010101" charset="-122"/>
                <a:ea typeface="楷体" panose="02010609060101010101" charset="-122"/>
              </a:rPr>
              <a:t>水果类</a:t>
            </a:r>
            <a:endParaRPr lang="zh-CN" altLang="en-US" sz="2800">
              <a:solidFill>
                <a:schemeClr val="tx1"/>
              </a:solidFill>
              <a:latin typeface="楷体" panose="02010609060101010101" charset="-122"/>
              <a:ea typeface="楷体" panose="02010609060101010101" charset="-122"/>
            </a:endParaRPr>
          </a:p>
          <a:p>
            <a:pPr algn="ctr"/>
            <a:r>
              <a:rPr lang="zh-CN" altLang="en-US" sz="2800">
                <a:solidFill>
                  <a:schemeClr val="tx1"/>
                </a:solidFill>
                <a:latin typeface="楷体" panose="02010609060101010101" charset="-122"/>
                <a:ea typeface="楷体" panose="02010609060101010101" charset="-122"/>
              </a:rPr>
              <a:t>。。。</a:t>
            </a:r>
            <a:endParaRPr lang="zh-CN" altLang="en-US" sz="2800">
              <a:solidFill>
                <a:schemeClr val="tx1"/>
              </a:solidFill>
              <a:latin typeface="楷体" panose="02010609060101010101" charset="-122"/>
              <a:ea typeface="楷体" panose="02010609060101010101" charset="-122"/>
            </a:endParaRPr>
          </a:p>
        </p:txBody>
      </p:sp>
      <p:sp>
        <p:nvSpPr>
          <p:cNvPr id="6" name="对角圆角矩形 5"/>
          <p:cNvSpPr/>
          <p:nvPr/>
        </p:nvSpPr>
        <p:spPr>
          <a:xfrm>
            <a:off x="4433570" y="2032000"/>
            <a:ext cx="6647180" cy="88011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楷体" panose="02010609060101010101" charset="-122"/>
                <a:ea typeface="楷体" panose="02010609060101010101" charset="-122"/>
              </a:rPr>
              <a:t>继承</a:t>
            </a:r>
            <a:endParaRPr lang="zh-CN" altLang="en-US" sz="2800">
              <a:solidFill>
                <a:schemeClr val="tx1"/>
              </a:solidFill>
              <a:latin typeface="楷体" panose="02010609060101010101" charset="-122"/>
              <a:ea typeface="楷体" panose="02010609060101010101" charset="-122"/>
            </a:endParaRPr>
          </a:p>
        </p:txBody>
      </p:sp>
      <p:sp>
        <p:nvSpPr>
          <p:cNvPr id="7" name="对角圆角矩形 6"/>
          <p:cNvSpPr/>
          <p:nvPr/>
        </p:nvSpPr>
        <p:spPr>
          <a:xfrm>
            <a:off x="4432935" y="3104515"/>
            <a:ext cx="3325495" cy="250190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00">
              <a:solidFill>
                <a:schemeClr val="tx1"/>
              </a:solidFill>
              <a:latin typeface="楷体" panose="02010609060101010101" charset="-122"/>
              <a:ea typeface="楷体" panose="02010609060101010101" charset="-122"/>
            </a:endParaRPr>
          </a:p>
          <a:p>
            <a:pPr algn="ctr"/>
            <a:endParaRPr lang="zh-CN" altLang="en-US" sz="2800">
              <a:solidFill>
                <a:schemeClr val="tx1"/>
              </a:solidFill>
              <a:latin typeface="楷体" panose="02010609060101010101" charset="-122"/>
              <a:ea typeface="楷体" panose="02010609060101010101" charset="-122"/>
            </a:endParaRPr>
          </a:p>
        </p:txBody>
      </p:sp>
      <p:graphicFrame>
        <p:nvGraphicFramePr>
          <p:cNvPr id="8" name="图示 7"/>
          <p:cNvGraphicFramePr/>
          <p:nvPr/>
        </p:nvGraphicFramePr>
        <p:xfrm>
          <a:off x="4519930" y="3104515"/>
          <a:ext cx="3152140" cy="2576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对角圆角矩形 11"/>
          <p:cNvSpPr/>
          <p:nvPr/>
        </p:nvSpPr>
        <p:spPr>
          <a:xfrm>
            <a:off x="8028305" y="3104515"/>
            <a:ext cx="3325495" cy="250190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00">
              <a:solidFill>
                <a:schemeClr val="tx1"/>
              </a:solidFill>
              <a:latin typeface="楷体" panose="02010609060101010101" charset="-122"/>
              <a:ea typeface="楷体" panose="02010609060101010101" charset="-122"/>
            </a:endParaRPr>
          </a:p>
        </p:txBody>
      </p:sp>
      <p:graphicFrame>
        <p:nvGraphicFramePr>
          <p:cNvPr id="10" name="图示 9"/>
          <p:cNvGraphicFramePr/>
          <p:nvPr/>
        </p:nvGraphicFramePr>
        <p:xfrm>
          <a:off x="8114665" y="3030220"/>
          <a:ext cx="3152140" cy="25761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000"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par>
                                <p:cTn id="15" presetID="7" presetClass="entr" presetSubtype="4" fill="hold" grpId="0" nodeType="withEffect">
                                  <p:stCondLst>
                                    <p:cond delay="0"/>
                                  </p:stCondLst>
                                  <p:childTnLst>
                                    <p:set>
                                      <p:cBhvr>
                                        <p:cTn id="16" dur="1000"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ppt_x"/>
                                          </p:val>
                                        </p:tav>
                                        <p:tav tm="100000">
                                          <p:val>
                                            <p:strVal val="#ppt_x"/>
                                          </p:val>
                                        </p:tav>
                                      </p:tavLst>
                                    </p:anim>
                                    <p:anim calcmode="lin" valueType="num">
                                      <p:cBhvr additive="base">
                                        <p:cTn id="1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Left)">
                                      <p:cBhvr>
                                        <p:cTn id="26" dur="500"/>
                                        <p:tgtEl>
                                          <p:spTgt spid="7"/>
                                        </p:tgtEl>
                                      </p:cBhvr>
                                    </p:animEffect>
                                  </p:childTnLst>
                                </p:cTn>
                              </p:par>
                              <p:par>
                                <p:cTn id="27" presetID="18" presetClass="entr" presetSubtype="1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Left)">
                                      <p:cBhvr>
                                        <p:cTn id="32" dur="500"/>
                                        <p:tgtEl>
                                          <p:spTgt spid="12"/>
                                        </p:tgtEl>
                                      </p:cBhvr>
                                    </p:animEffect>
                                  </p:childTnLst>
                                </p:cTn>
                              </p:par>
                              <p:par>
                                <p:cTn id="33" presetID="18" presetClass="entr" presetSubtype="12"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P spid="7" grpId="0" animBg="1"/>
      <p:bldP spid="12"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1"/>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1"/>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1"/>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1"/>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85"/>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85"/>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7.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85"/>
  <p:tag name="KSO_WM_TEMPLATE_THUMBS_INDEX" val="1、6、7、8、10、13、15"/>
</p:tagLst>
</file>

<file path=ppt/tags/tag158.xml><?xml version="1.0" encoding="utf-8"?>
<p:tagLst xmlns:p="http://schemas.openxmlformats.org/presentationml/2006/main">
  <p:tag name="KSO_WM_TEMPLATE_CATEGORY" val="custom"/>
  <p:tag name="KSO_WM_TEMPLATE_INDEX" val="20200985"/>
  <p:tag name="KSO_WM_SLIDE_MODEL_TYPE" val="cover"/>
</p:tagLst>
</file>

<file path=ppt/tags/tag159.xml><?xml version="1.0" encoding="utf-8"?>
<p:tagLst xmlns:p="http://schemas.openxmlformats.org/presentationml/2006/main">
  <p:tag name="KSO_WM_TAG_VERSION" val="1.0"/>
  <p:tag name="KSO_WM_BEAUTIFY_FLAG" val="#wm#"/>
  <p:tag name="KSO_WM_UNIT_TYPE" val="i"/>
  <p:tag name="KSO_WM_UNIT_ID" val="diagram160472_3*i*0"/>
  <p:tag name="KSO_WM_TEMPLATE_CATEGORY" val="diagram"/>
  <p:tag name="KSO_WM_TEMPLATE_INDEX" val="160472"/>
  <p:tag name="KSO_WM_UNIT_INDEX"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ID" val="diagram160472_3*m_i*1_1"/>
  <p:tag name="KSO_WM_TEMPLATE_CATEGORY" val="diagram"/>
  <p:tag name="KSO_WM_TEMPLATE_INDEX" val="160472"/>
  <p:tag name="KSO_WM_UNIT_TYPE" val="m_i"/>
  <p:tag name="KSO_WM_UNIT_INDEX" val="1_1"/>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61.xml><?xml version="1.0" encoding="utf-8"?>
<p:tagLst xmlns:p="http://schemas.openxmlformats.org/presentationml/2006/main">
  <p:tag name="KSO_WM_TAG_VERSION" val="1.0"/>
  <p:tag name="KSO_WM_BEAUTIFY_FLAG" val="#wm#"/>
  <p:tag name="KSO_WM_UNIT_ID" val="diagram160472_3*m_i*1_2"/>
  <p:tag name="KSO_WM_TEMPLATE_CATEGORY" val="diagram"/>
  <p:tag name="KSO_WM_TEMPLATE_INDEX" val="160472"/>
  <p:tag name="KSO_WM_UNIT_TYPE" val="m_i"/>
  <p:tag name="KSO_WM_UNIT_INDEX" val="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62.xml><?xml version="1.0" encoding="utf-8"?>
<p:tagLst xmlns:p="http://schemas.openxmlformats.org/presentationml/2006/main">
  <p:tag name="KSO_WM_TAG_VERSION" val="1.0"/>
  <p:tag name="KSO_WM_BEAUTIFY_FLAG" val="#wm#"/>
  <p:tag name="KSO_WM_UNIT_ID" val="diagram160472_3*m_h_f*1_1_1"/>
  <p:tag name="KSO_WM_TEMPLATE_CATEGORY" val="diagram"/>
  <p:tag name="KSO_WM_TEMPLATE_INDEX" val="160472"/>
  <p:tag name="KSO_WM_UNIT_TYPE" val="m_h_f"/>
  <p:tag name="KSO_WM_UNIT_INDEX" val="1_1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63.xml><?xml version="1.0" encoding="utf-8"?>
<p:tagLst xmlns:p="http://schemas.openxmlformats.org/presentationml/2006/main">
  <p:tag name="KSO_WM_TAG_VERSION" val="1.0"/>
  <p:tag name="KSO_WM_BEAUTIFY_FLAG" val="#wm#"/>
  <p:tag name="KSO_WM_UNIT_ID" val="diagram160472_3*m_i*1_3"/>
  <p:tag name="KSO_WM_TEMPLATE_CATEGORY" val="diagram"/>
  <p:tag name="KSO_WM_TEMPLATE_INDEX" val="160472"/>
  <p:tag name="KSO_WM_UNIT_TYPE" val="m_i"/>
  <p:tag name="KSO_WM_UNIT_INDEX" val="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64.xml><?xml version="1.0" encoding="utf-8"?>
<p:tagLst xmlns:p="http://schemas.openxmlformats.org/presentationml/2006/main">
  <p:tag name="KSO_WM_TAG_VERSION" val="1.0"/>
  <p:tag name="KSO_WM_BEAUTIFY_FLAG" val="#wm#"/>
  <p:tag name="KSO_WM_UNIT_TYPE" val="i"/>
  <p:tag name="KSO_WM_UNIT_ID" val="diagram160472_3*i*9"/>
  <p:tag name="KSO_WM_TEMPLATE_CATEGORY" val="diagram"/>
  <p:tag name="KSO_WM_TEMPLATE_INDEX" val="160472"/>
  <p:tag name="KSO_WM_UNIT_INDEX" val="9"/>
</p:tagLst>
</file>

<file path=ppt/tags/tag165.xml><?xml version="1.0" encoding="utf-8"?>
<p:tagLst xmlns:p="http://schemas.openxmlformats.org/presentationml/2006/main">
  <p:tag name="KSO_WM_TAG_VERSION" val="1.0"/>
  <p:tag name="KSO_WM_BEAUTIFY_FLAG" val="#wm#"/>
  <p:tag name="KSO_WM_UNIT_ID" val="diagram160472_3*m_i*1_4"/>
  <p:tag name="KSO_WM_TEMPLATE_CATEGORY" val="diagram"/>
  <p:tag name="KSO_WM_TEMPLATE_INDEX" val="160472"/>
  <p:tag name="KSO_WM_UNIT_TYPE" val="m_i"/>
  <p:tag name="KSO_WM_UNIT_INDEX" val="1_4"/>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66.xml><?xml version="1.0" encoding="utf-8"?>
<p:tagLst xmlns:p="http://schemas.openxmlformats.org/presentationml/2006/main">
  <p:tag name="KSO_WM_TAG_VERSION" val="1.0"/>
  <p:tag name="KSO_WM_BEAUTIFY_FLAG" val="#wm#"/>
  <p:tag name="KSO_WM_UNIT_ID" val="diagram160472_3*m_i*1_5"/>
  <p:tag name="KSO_WM_TEMPLATE_CATEGORY" val="diagram"/>
  <p:tag name="KSO_WM_TEMPLATE_INDEX" val="160472"/>
  <p:tag name="KSO_WM_UNIT_TYPE" val="m_i"/>
  <p:tag name="KSO_WM_UNIT_INDEX" val="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67.xml><?xml version="1.0" encoding="utf-8"?>
<p:tagLst xmlns:p="http://schemas.openxmlformats.org/presentationml/2006/main">
  <p:tag name="KSO_WM_TAG_VERSION" val="1.0"/>
  <p:tag name="KSO_WM_BEAUTIFY_FLAG" val="#wm#"/>
  <p:tag name="KSO_WM_UNIT_ID" val="diagram160472_3*m_h_f*1_2_1"/>
  <p:tag name="KSO_WM_TEMPLATE_CATEGORY" val="diagram"/>
  <p:tag name="KSO_WM_TEMPLATE_INDEX" val="160472"/>
  <p:tag name="KSO_WM_UNIT_TYPE" val="m_h_f"/>
  <p:tag name="KSO_WM_UNIT_INDEX" val="1_2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68.xml><?xml version="1.0" encoding="utf-8"?>
<p:tagLst xmlns:p="http://schemas.openxmlformats.org/presentationml/2006/main">
  <p:tag name="KSO_WM_TAG_VERSION" val="1.0"/>
  <p:tag name="KSO_WM_BEAUTIFY_FLAG" val="#wm#"/>
  <p:tag name="KSO_WM_UNIT_ID" val="diagram160472_3*m_i*1_6"/>
  <p:tag name="KSO_WM_TEMPLATE_CATEGORY" val="diagram"/>
  <p:tag name="KSO_WM_TEMPLATE_INDEX" val="160472"/>
  <p:tag name="KSO_WM_UNIT_TYPE" val="m_i"/>
  <p:tag name="KSO_WM_UNIT_INDEX" val="1_6"/>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69.xml><?xml version="1.0" encoding="utf-8"?>
<p:tagLst xmlns:p="http://schemas.openxmlformats.org/presentationml/2006/main">
  <p:tag name="KSO_WM_TAG_VERSION" val="1.0"/>
  <p:tag name="KSO_WM_BEAUTIFY_FLAG" val="#wm#"/>
  <p:tag name="KSO_WM_UNIT_TYPE" val="i"/>
  <p:tag name="KSO_WM_UNIT_ID" val="diagram160472_3*i*18"/>
  <p:tag name="KSO_WM_TEMPLATE_CATEGORY" val="diagram"/>
  <p:tag name="KSO_WM_TEMPLATE_INDEX" val="160472"/>
  <p:tag name="KSO_WM_UNIT_INDEX" val="1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ID" val="diagram160472_3*m_i*1_7"/>
  <p:tag name="KSO_WM_TEMPLATE_CATEGORY" val="diagram"/>
  <p:tag name="KSO_WM_TEMPLATE_INDEX" val="160472"/>
  <p:tag name="KSO_WM_UNIT_TYPE" val="m_i"/>
  <p:tag name="KSO_WM_UNIT_INDEX" val="1_7"/>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71.xml><?xml version="1.0" encoding="utf-8"?>
<p:tagLst xmlns:p="http://schemas.openxmlformats.org/presentationml/2006/main">
  <p:tag name="KSO_WM_TAG_VERSION" val="1.0"/>
  <p:tag name="KSO_WM_BEAUTIFY_FLAG" val="#wm#"/>
  <p:tag name="KSO_WM_UNIT_ID" val="diagram160472_3*m_i*1_8"/>
  <p:tag name="KSO_WM_TEMPLATE_CATEGORY" val="diagram"/>
  <p:tag name="KSO_WM_TEMPLATE_INDEX" val="160472"/>
  <p:tag name="KSO_WM_UNIT_TYPE" val="m_i"/>
  <p:tag name="KSO_WM_UNIT_INDEX" val="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72.xml><?xml version="1.0" encoding="utf-8"?>
<p:tagLst xmlns:p="http://schemas.openxmlformats.org/presentationml/2006/main">
  <p:tag name="KSO_WM_TAG_VERSION" val="1.0"/>
  <p:tag name="KSO_WM_BEAUTIFY_FLAG" val="#wm#"/>
  <p:tag name="KSO_WM_UNIT_ID" val="diagram160472_3*m_h_f*1_3_1"/>
  <p:tag name="KSO_WM_TEMPLATE_CATEGORY" val="diagram"/>
  <p:tag name="KSO_WM_TEMPLATE_INDEX" val="160472"/>
  <p:tag name="KSO_WM_UNIT_TYPE" val="m_h_f"/>
  <p:tag name="KSO_WM_UNIT_INDEX" val="1_3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73.xml><?xml version="1.0" encoding="utf-8"?>
<p:tagLst xmlns:p="http://schemas.openxmlformats.org/presentationml/2006/main">
  <p:tag name="KSO_WM_TAG_VERSION" val="1.0"/>
  <p:tag name="KSO_WM_BEAUTIFY_FLAG" val="#wm#"/>
  <p:tag name="KSO_WM_UNIT_ID" val="diagram160472_3*m_i*1_9"/>
  <p:tag name="KSO_WM_TEMPLATE_CATEGORY" val="diagram"/>
  <p:tag name="KSO_WM_TEMPLATE_INDEX" val="160472"/>
  <p:tag name="KSO_WM_UNIT_TYPE" val="m_i"/>
  <p:tag name="KSO_WM_UNIT_INDEX" val="1_9"/>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74.xml><?xml version="1.0" encoding="utf-8"?>
<p:tagLst xmlns:p="http://schemas.openxmlformats.org/presentationml/2006/main">
  <p:tag name="KSO_WM_TAG_VERSION" val="1.0"/>
  <p:tag name="KSO_WM_BEAUTIFY_FLAG" val="#wm#"/>
  <p:tag name="KSO_WM_UNIT_TYPE" val="i"/>
  <p:tag name="KSO_WM_UNIT_ID" val="diagram160472_3*i*0"/>
  <p:tag name="KSO_WM_TEMPLATE_CATEGORY" val="diagram"/>
  <p:tag name="KSO_WM_TEMPLATE_INDEX" val="160472"/>
  <p:tag name="KSO_WM_UNIT_INDEX" val="0"/>
</p:tagLst>
</file>

<file path=ppt/tags/tag175.xml><?xml version="1.0" encoding="utf-8"?>
<p:tagLst xmlns:p="http://schemas.openxmlformats.org/presentationml/2006/main">
  <p:tag name="KSO_WM_TAG_VERSION" val="1.0"/>
  <p:tag name="KSO_WM_BEAUTIFY_FLAG" val="#wm#"/>
  <p:tag name="KSO_WM_UNIT_ID" val="diagram160472_3*m_i*1_1"/>
  <p:tag name="KSO_WM_TEMPLATE_CATEGORY" val="diagram"/>
  <p:tag name="KSO_WM_TEMPLATE_INDEX" val="160472"/>
  <p:tag name="KSO_WM_UNIT_TYPE" val="m_i"/>
  <p:tag name="KSO_WM_UNIT_INDEX" val="1_1"/>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76.xml><?xml version="1.0" encoding="utf-8"?>
<p:tagLst xmlns:p="http://schemas.openxmlformats.org/presentationml/2006/main">
  <p:tag name="KSO_WM_TAG_VERSION" val="1.0"/>
  <p:tag name="KSO_WM_BEAUTIFY_FLAG" val="#wm#"/>
  <p:tag name="KSO_WM_UNIT_ID" val="diagram160472_3*m_i*1_2"/>
  <p:tag name="KSO_WM_TEMPLATE_CATEGORY" val="diagram"/>
  <p:tag name="KSO_WM_TEMPLATE_INDEX" val="160472"/>
  <p:tag name="KSO_WM_UNIT_TYPE" val="m_i"/>
  <p:tag name="KSO_WM_UNIT_INDEX" val="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77.xml><?xml version="1.0" encoding="utf-8"?>
<p:tagLst xmlns:p="http://schemas.openxmlformats.org/presentationml/2006/main">
  <p:tag name="KSO_WM_TAG_VERSION" val="1.0"/>
  <p:tag name="KSO_WM_BEAUTIFY_FLAG" val="#wm#"/>
  <p:tag name="KSO_WM_UNIT_ID" val="diagram160472_3*m_h_f*1_1_1"/>
  <p:tag name="KSO_WM_TEMPLATE_CATEGORY" val="diagram"/>
  <p:tag name="KSO_WM_TEMPLATE_INDEX" val="160472"/>
  <p:tag name="KSO_WM_UNIT_TYPE" val="m_h_f"/>
  <p:tag name="KSO_WM_UNIT_INDEX" val="1_1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78.xml><?xml version="1.0" encoding="utf-8"?>
<p:tagLst xmlns:p="http://schemas.openxmlformats.org/presentationml/2006/main">
  <p:tag name="KSO_WM_TAG_VERSION" val="1.0"/>
  <p:tag name="KSO_WM_BEAUTIFY_FLAG" val="#wm#"/>
  <p:tag name="KSO_WM_UNIT_ID" val="diagram160472_3*m_i*1_3"/>
  <p:tag name="KSO_WM_TEMPLATE_CATEGORY" val="diagram"/>
  <p:tag name="KSO_WM_TEMPLATE_INDEX" val="160472"/>
  <p:tag name="KSO_WM_UNIT_TYPE" val="m_i"/>
  <p:tag name="KSO_WM_UNIT_INDEX" val="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79.xml><?xml version="1.0" encoding="utf-8"?>
<p:tagLst xmlns:p="http://schemas.openxmlformats.org/presentationml/2006/main">
  <p:tag name="KSO_WM_TAG_VERSION" val="1.0"/>
  <p:tag name="KSO_WM_BEAUTIFY_FLAG" val="#wm#"/>
  <p:tag name="KSO_WM_UNIT_TYPE" val="i"/>
  <p:tag name="KSO_WM_UNIT_ID" val="diagram160472_3*i*9"/>
  <p:tag name="KSO_WM_TEMPLATE_CATEGORY" val="diagram"/>
  <p:tag name="KSO_WM_TEMPLATE_INDEX" val="160472"/>
  <p:tag name="KSO_WM_UNIT_INDEX" val="9"/>
</p:tagLst>
</file>

<file path=ppt/tags/tag1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AG_VERSION" val="1.0"/>
  <p:tag name="KSO_WM_BEAUTIFY_FLAG" val="#wm#"/>
  <p:tag name="KSO_WM_UNIT_ID" val="diagram160472_3*m_i*1_4"/>
  <p:tag name="KSO_WM_TEMPLATE_CATEGORY" val="diagram"/>
  <p:tag name="KSO_WM_TEMPLATE_INDEX" val="160472"/>
  <p:tag name="KSO_WM_UNIT_TYPE" val="m_i"/>
  <p:tag name="KSO_WM_UNIT_INDEX" val="1_4"/>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81.xml><?xml version="1.0" encoding="utf-8"?>
<p:tagLst xmlns:p="http://schemas.openxmlformats.org/presentationml/2006/main">
  <p:tag name="KSO_WM_TAG_VERSION" val="1.0"/>
  <p:tag name="KSO_WM_BEAUTIFY_FLAG" val="#wm#"/>
  <p:tag name="KSO_WM_UNIT_ID" val="diagram160472_3*m_i*1_5"/>
  <p:tag name="KSO_WM_TEMPLATE_CATEGORY" val="diagram"/>
  <p:tag name="KSO_WM_TEMPLATE_INDEX" val="160472"/>
  <p:tag name="KSO_WM_UNIT_TYPE" val="m_i"/>
  <p:tag name="KSO_WM_UNIT_INDEX" val="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82.xml><?xml version="1.0" encoding="utf-8"?>
<p:tagLst xmlns:p="http://schemas.openxmlformats.org/presentationml/2006/main">
  <p:tag name="KSO_WM_TAG_VERSION" val="1.0"/>
  <p:tag name="KSO_WM_BEAUTIFY_FLAG" val="#wm#"/>
  <p:tag name="KSO_WM_UNIT_ID" val="diagram160472_3*m_h_f*1_2_1"/>
  <p:tag name="KSO_WM_TEMPLATE_CATEGORY" val="diagram"/>
  <p:tag name="KSO_WM_TEMPLATE_INDEX" val="160472"/>
  <p:tag name="KSO_WM_UNIT_TYPE" val="m_h_f"/>
  <p:tag name="KSO_WM_UNIT_INDEX" val="1_2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83.xml><?xml version="1.0" encoding="utf-8"?>
<p:tagLst xmlns:p="http://schemas.openxmlformats.org/presentationml/2006/main">
  <p:tag name="KSO_WM_TAG_VERSION" val="1.0"/>
  <p:tag name="KSO_WM_BEAUTIFY_FLAG" val="#wm#"/>
  <p:tag name="KSO_WM_UNIT_ID" val="diagram160472_3*m_i*1_6"/>
  <p:tag name="KSO_WM_TEMPLATE_CATEGORY" val="diagram"/>
  <p:tag name="KSO_WM_TEMPLATE_INDEX" val="160472"/>
  <p:tag name="KSO_WM_UNIT_TYPE" val="m_i"/>
  <p:tag name="KSO_WM_UNIT_INDEX" val="1_6"/>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84.xml><?xml version="1.0" encoding="utf-8"?>
<p:tagLst xmlns:p="http://schemas.openxmlformats.org/presentationml/2006/main">
  <p:tag name="KSO_WM_TAG_VERSION" val="1.0"/>
  <p:tag name="KSO_WM_BEAUTIFY_FLAG" val="#wm#"/>
  <p:tag name="KSO_WM_UNIT_TYPE" val="i"/>
  <p:tag name="KSO_WM_UNIT_ID" val="diagram160472_3*i*18"/>
  <p:tag name="KSO_WM_TEMPLATE_CATEGORY" val="diagram"/>
  <p:tag name="KSO_WM_TEMPLATE_INDEX" val="160472"/>
  <p:tag name="KSO_WM_UNIT_INDEX" val="18"/>
</p:tagLst>
</file>

<file path=ppt/tags/tag185.xml><?xml version="1.0" encoding="utf-8"?>
<p:tagLst xmlns:p="http://schemas.openxmlformats.org/presentationml/2006/main">
  <p:tag name="KSO_WM_TAG_VERSION" val="1.0"/>
  <p:tag name="KSO_WM_BEAUTIFY_FLAG" val="#wm#"/>
  <p:tag name="KSO_WM_UNIT_ID" val="diagram160472_3*m_i*1_7"/>
  <p:tag name="KSO_WM_TEMPLATE_CATEGORY" val="diagram"/>
  <p:tag name="KSO_WM_TEMPLATE_INDEX" val="160472"/>
  <p:tag name="KSO_WM_UNIT_TYPE" val="m_i"/>
  <p:tag name="KSO_WM_UNIT_INDEX" val="1_7"/>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86.xml><?xml version="1.0" encoding="utf-8"?>
<p:tagLst xmlns:p="http://schemas.openxmlformats.org/presentationml/2006/main">
  <p:tag name="KSO_WM_TAG_VERSION" val="1.0"/>
  <p:tag name="KSO_WM_BEAUTIFY_FLAG" val="#wm#"/>
  <p:tag name="KSO_WM_UNIT_ID" val="diagram160472_3*m_i*1_8"/>
  <p:tag name="KSO_WM_TEMPLATE_CATEGORY" val="diagram"/>
  <p:tag name="KSO_WM_TEMPLATE_INDEX" val="160472"/>
  <p:tag name="KSO_WM_UNIT_TYPE" val="m_i"/>
  <p:tag name="KSO_WM_UNIT_INDEX" val="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87.xml><?xml version="1.0" encoding="utf-8"?>
<p:tagLst xmlns:p="http://schemas.openxmlformats.org/presentationml/2006/main">
  <p:tag name="KSO_WM_TAG_VERSION" val="1.0"/>
  <p:tag name="KSO_WM_BEAUTIFY_FLAG" val="#wm#"/>
  <p:tag name="KSO_WM_UNIT_ID" val="diagram160472_3*m_h_f*1_3_1"/>
  <p:tag name="KSO_WM_TEMPLATE_CATEGORY" val="diagram"/>
  <p:tag name="KSO_WM_TEMPLATE_INDEX" val="160472"/>
  <p:tag name="KSO_WM_UNIT_TYPE" val="m_h_f"/>
  <p:tag name="KSO_WM_UNIT_INDEX" val="1_3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88.xml><?xml version="1.0" encoding="utf-8"?>
<p:tagLst xmlns:p="http://schemas.openxmlformats.org/presentationml/2006/main">
  <p:tag name="KSO_WM_TAG_VERSION" val="1.0"/>
  <p:tag name="KSO_WM_BEAUTIFY_FLAG" val="#wm#"/>
  <p:tag name="KSO_WM_UNIT_ID" val="diagram160472_3*m_i*1_9"/>
  <p:tag name="KSO_WM_TEMPLATE_CATEGORY" val="diagram"/>
  <p:tag name="KSO_WM_TEMPLATE_INDEX" val="160472"/>
  <p:tag name="KSO_WM_UNIT_TYPE" val="m_i"/>
  <p:tag name="KSO_WM_UNIT_INDEX" val="1_9"/>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89.xml><?xml version="1.0" encoding="utf-8"?>
<p:tagLst xmlns:p="http://schemas.openxmlformats.org/presentationml/2006/main">
  <p:tag name="KSO_WM_TAG_VERSION" val="1.0"/>
  <p:tag name="KSO_WM_BEAUTIFY_FLAG" val="#wm#"/>
  <p:tag name="KSO_WM_UNIT_TYPE" val="i"/>
  <p:tag name="KSO_WM_UNIT_ID" val="diagram160472_3*i*0"/>
  <p:tag name="KSO_WM_TEMPLATE_CATEGORY" val="diagram"/>
  <p:tag name="KSO_WM_TEMPLATE_INDEX" val="160472"/>
  <p:tag name="KSO_WM_UNIT_INDEX"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AG_VERSION" val="1.0"/>
  <p:tag name="KSO_WM_BEAUTIFY_FLAG" val="#wm#"/>
  <p:tag name="KSO_WM_UNIT_ID" val="diagram160472_3*m_i*1_1"/>
  <p:tag name="KSO_WM_TEMPLATE_CATEGORY" val="diagram"/>
  <p:tag name="KSO_WM_TEMPLATE_INDEX" val="160472"/>
  <p:tag name="KSO_WM_UNIT_TYPE" val="m_i"/>
  <p:tag name="KSO_WM_UNIT_INDEX" val="1_1"/>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91.xml><?xml version="1.0" encoding="utf-8"?>
<p:tagLst xmlns:p="http://schemas.openxmlformats.org/presentationml/2006/main">
  <p:tag name="KSO_WM_TAG_VERSION" val="1.0"/>
  <p:tag name="KSO_WM_BEAUTIFY_FLAG" val="#wm#"/>
  <p:tag name="KSO_WM_UNIT_ID" val="diagram160472_3*m_i*1_2"/>
  <p:tag name="KSO_WM_TEMPLATE_CATEGORY" val="diagram"/>
  <p:tag name="KSO_WM_TEMPLATE_INDEX" val="160472"/>
  <p:tag name="KSO_WM_UNIT_TYPE" val="m_i"/>
  <p:tag name="KSO_WM_UNIT_INDEX" val="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92.xml><?xml version="1.0" encoding="utf-8"?>
<p:tagLst xmlns:p="http://schemas.openxmlformats.org/presentationml/2006/main">
  <p:tag name="KSO_WM_TAG_VERSION" val="1.0"/>
  <p:tag name="KSO_WM_BEAUTIFY_FLAG" val="#wm#"/>
  <p:tag name="KSO_WM_UNIT_ID" val="diagram160472_3*m_h_f*1_1_1"/>
  <p:tag name="KSO_WM_TEMPLATE_CATEGORY" val="diagram"/>
  <p:tag name="KSO_WM_TEMPLATE_INDEX" val="160472"/>
  <p:tag name="KSO_WM_UNIT_TYPE" val="m_h_f"/>
  <p:tag name="KSO_WM_UNIT_INDEX" val="1_1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93.xml><?xml version="1.0" encoding="utf-8"?>
<p:tagLst xmlns:p="http://schemas.openxmlformats.org/presentationml/2006/main">
  <p:tag name="KSO_WM_TAG_VERSION" val="1.0"/>
  <p:tag name="KSO_WM_BEAUTIFY_FLAG" val="#wm#"/>
  <p:tag name="KSO_WM_UNIT_ID" val="diagram160472_3*m_i*1_3"/>
  <p:tag name="KSO_WM_TEMPLATE_CATEGORY" val="diagram"/>
  <p:tag name="KSO_WM_TEMPLATE_INDEX" val="160472"/>
  <p:tag name="KSO_WM_UNIT_TYPE" val="m_i"/>
  <p:tag name="KSO_WM_UNIT_INDEX" val="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94.xml><?xml version="1.0" encoding="utf-8"?>
<p:tagLst xmlns:p="http://schemas.openxmlformats.org/presentationml/2006/main">
  <p:tag name="KSO_WM_TAG_VERSION" val="1.0"/>
  <p:tag name="KSO_WM_BEAUTIFY_FLAG" val="#wm#"/>
  <p:tag name="KSO_WM_UNIT_TYPE" val="i"/>
  <p:tag name="KSO_WM_UNIT_ID" val="diagram160472_3*i*9"/>
  <p:tag name="KSO_WM_TEMPLATE_CATEGORY" val="diagram"/>
  <p:tag name="KSO_WM_TEMPLATE_INDEX" val="160472"/>
  <p:tag name="KSO_WM_UNIT_INDEX" val="9"/>
</p:tagLst>
</file>

<file path=ppt/tags/tag195.xml><?xml version="1.0" encoding="utf-8"?>
<p:tagLst xmlns:p="http://schemas.openxmlformats.org/presentationml/2006/main">
  <p:tag name="KSO_WM_TAG_VERSION" val="1.0"/>
  <p:tag name="KSO_WM_BEAUTIFY_FLAG" val="#wm#"/>
  <p:tag name="KSO_WM_UNIT_ID" val="diagram160472_3*m_i*1_4"/>
  <p:tag name="KSO_WM_TEMPLATE_CATEGORY" val="diagram"/>
  <p:tag name="KSO_WM_TEMPLATE_INDEX" val="160472"/>
  <p:tag name="KSO_WM_UNIT_TYPE" val="m_i"/>
  <p:tag name="KSO_WM_UNIT_INDEX" val="1_4"/>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196.xml><?xml version="1.0" encoding="utf-8"?>
<p:tagLst xmlns:p="http://schemas.openxmlformats.org/presentationml/2006/main">
  <p:tag name="KSO_WM_TAG_VERSION" val="1.0"/>
  <p:tag name="KSO_WM_BEAUTIFY_FLAG" val="#wm#"/>
  <p:tag name="KSO_WM_UNIT_ID" val="diagram160472_3*m_i*1_5"/>
  <p:tag name="KSO_WM_TEMPLATE_CATEGORY" val="diagram"/>
  <p:tag name="KSO_WM_TEMPLATE_INDEX" val="160472"/>
  <p:tag name="KSO_WM_UNIT_TYPE" val="m_i"/>
  <p:tag name="KSO_WM_UNIT_INDEX" val="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197.xml><?xml version="1.0" encoding="utf-8"?>
<p:tagLst xmlns:p="http://schemas.openxmlformats.org/presentationml/2006/main">
  <p:tag name="KSO_WM_TAG_VERSION" val="1.0"/>
  <p:tag name="KSO_WM_BEAUTIFY_FLAG" val="#wm#"/>
  <p:tag name="KSO_WM_UNIT_ID" val="diagram160472_3*m_h_f*1_2_1"/>
  <p:tag name="KSO_WM_TEMPLATE_CATEGORY" val="diagram"/>
  <p:tag name="KSO_WM_TEMPLATE_INDEX" val="160472"/>
  <p:tag name="KSO_WM_UNIT_TYPE" val="m_h_f"/>
  <p:tag name="KSO_WM_UNIT_INDEX" val="1_2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198.xml><?xml version="1.0" encoding="utf-8"?>
<p:tagLst xmlns:p="http://schemas.openxmlformats.org/presentationml/2006/main">
  <p:tag name="KSO_WM_TAG_VERSION" val="1.0"/>
  <p:tag name="KSO_WM_BEAUTIFY_FLAG" val="#wm#"/>
  <p:tag name="KSO_WM_UNIT_ID" val="diagram160472_3*m_i*1_6"/>
  <p:tag name="KSO_WM_TEMPLATE_CATEGORY" val="diagram"/>
  <p:tag name="KSO_WM_TEMPLATE_INDEX" val="160472"/>
  <p:tag name="KSO_WM_UNIT_TYPE" val="m_i"/>
  <p:tag name="KSO_WM_UNIT_INDEX" val="1_6"/>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199.xml><?xml version="1.0" encoding="utf-8"?>
<p:tagLst xmlns:p="http://schemas.openxmlformats.org/presentationml/2006/main">
  <p:tag name="KSO_WM_TAG_VERSION" val="1.0"/>
  <p:tag name="KSO_WM_BEAUTIFY_FLAG" val="#wm#"/>
  <p:tag name="KSO_WM_UNIT_TYPE" val="i"/>
  <p:tag name="KSO_WM_UNIT_ID" val="diagram160472_3*i*18"/>
  <p:tag name="KSO_WM_TEMPLATE_CATEGORY" val="diagram"/>
  <p:tag name="KSO_WM_TEMPLATE_INDEX" val="160472"/>
  <p:tag name="KSO_WM_UNIT_INDEX" val="1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AG_VERSION" val="1.0"/>
  <p:tag name="KSO_WM_BEAUTIFY_FLAG" val="#wm#"/>
  <p:tag name="KSO_WM_UNIT_ID" val="diagram160472_3*m_i*1_7"/>
  <p:tag name="KSO_WM_TEMPLATE_CATEGORY" val="diagram"/>
  <p:tag name="KSO_WM_TEMPLATE_INDEX" val="160472"/>
  <p:tag name="KSO_WM_UNIT_TYPE" val="m_i"/>
  <p:tag name="KSO_WM_UNIT_INDEX" val="1_7"/>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201.xml><?xml version="1.0" encoding="utf-8"?>
<p:tagLst xmlns:p="http://schemas.openxmlformats.org/presentationml/2006/main">
  <p:tag name="KSO_WM_TAG_VERSION" val="1.0"/>
  <p:tag name="KSO_WM_BEAUTIFY_FLAG" val="#wm#"/>
  <p:tag name="KSO_WM_UNIT_ID" val="diagram160472_3*m_i*1_8"/>
  <p:tag name="KSO_WM_TEMPLATE_CATEGORY" val="diagram"/>
  <p:tag name="KSO_WM_TEMPLATE_INDEX" val="160472"/>
  <p:tag name="KSO_WM_UNIT_TYPE" val="m_i"/>
  <p:tag name="KSO_WM_UNIT_INDEX" val="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202.xml><?xml version="1.0" encoding="utf-8"?>
<p:tagLst xmlns:p="http://schemas.openxmlformats.org/presentationml/2006/main">
  <p:tag name="KSO_WM_TAG_VERSION" val="1.0"/>
  <p:tag name="KSO_WM_BEAUTIFY_FLAG" val="#wm#"/>
  <p:tag name="KSO_WM_UNIT_ID" val="diagram160472_3*m_h_f*1_3_1"/>
  <p:tag name="KSO_WM_TEMPLATE_CATEGORY" val="diagram"/>
  <p:tag name="KSO_WM_TEMPLATE_INDEX" val="160472"/>
  <p:tag name="KSO_WM_UNIT_TYPE" val="m_h_f"/>
  <p:tag name="KSO_WM_UNIT_INDEX" val="1_3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203.xml><?xml version="1.0" encoding="utf-8"?>
<p:tagLst xmlns:p="http://schemas.openxmlformats.org/presentationml/2006/main">
  <p:tag name="KSO_WM_TAG_VERSION" val="1.0"/>
  <p:tag name="KSO_WM_BEAUTIFY_FLAG" val="#wm#"/>
  <p:tag name="KSO_WM_UNIT_ID" val="diagram160472_3*m_i*1_9"/>
  <p:tag name="KSO_WM_TEMPLATE_CATEGORY" val="diagram"/>
  <p:tag name="KSO_WM_TEMPLATE_INDEX" val="160472"/>
  <p:tag name="KSO_WM_UNIT_TYPE" val="m_i"/>
  <p:tag name="KSO_WM_UNIT_INDEX" val="1_9"/>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204.xml><?xml version="1.0" encoding="utf-8"?>
<p:tagLst xmlns:p="http://schemas.openxmlformats.org/presentationml/2006/main">
  <p:tag name="KSO_WM_TAG_VERSION" val="1.0"/>
  <p:tag name="KSO_WM_BEAUTIFY_FLAG" val="#wm#"/>
  <p:tag name="KSO_WM_UNIT_TYPE" val="i"/>
  <p:tag name="KSO_WM_UNIT_ID" val="diagram160472_3*i*9"/>
  <p:tag name="KSO_WM_TEMPLATE_CATEGORY" val="diagram"/>
  <p:tag name="KSO_WM_TEMPLATE_INDEX" val="160472"/>
  <p:tag name="KSO_WM_UNIT_INDEX" val="9"/>
</p:tagLst>
</file>

<file path=ppt/tags/tag205.xml><?xml version="1.0" encoding="utf-8"?>
<p:tagLst xmlns:p="http://schemas.openxmlformats.org/presentationml/2006/main">
  <p:tag name="KSO_WM_TAG_VERSION" val="1.0"/>
  <p:tag name="KSO_WM_BEAUTIFY_FLAG" val="#wm#"/>
  <p:tag name="KSO_WM_UNIT_ID" val="diagram160472_3*m_i*1_4"/>
  <p:tag name="KSO_WM_TEMPLATE_CATEGORY" val="diagram"/>
  <p:tag name="KSO_WM_TEMPLATE_INDEX" val="160472"/>
  <p:tag name="KSO_WM_UNIT_TYPE" val="m_i"/>
  <p:tag name="KSO_WM_UNIT_INDEX" val="1_4"/>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206.xml><?xml version="1.0" encoding="utf-8"?>
<p:tagLst xmlns:p="http://schemas.openxmlformats.org/presentationml/2006/main">
  <p:tag name="KSO_WM_TAG_VERSION" val="1.0"/>
  <p:tag name="KSO_WM_BEAUTIFY_FLAG" val="#wm#"/>
  <p:tag name="KSO_WM_UNIT_ID" val="diagram160472_3*m_i*1_5"/>
  <p:tag name="KSO_WM_TEMPLATE_CATEGORY" val="diagram"/>
  <p:tag name="KSO_WM_TEMPLATE_INDEX" val="160472"/>
  <p:tag name="KSO_WM_UNIT_TYPE" val="m_i"/>
  <p:tag name="KSO_WM_UNIT_INDEX" val="1_5"/>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207.xml><?xml version="1.0" encoding="utf-8"?>
<p:tagLst xmlns:p="http://schemas.openxmlformats.org/presentationml/2006/main">
  <p:tag name="KSO_WM_TAG_VERSION" val="1.0"/>
  <p:tag name="KSO_WM_BEAUTIFY_FLAG" val="#wm#"/>
  <p:tag name="KSO_WM_UNIT_ID" val="diagram160472_3*m_h_f*1_2_1"/>
  <p:tag name="KSO_WM_TEMPLATE_CATEGORY" val="diagram"/>
  <p:tag name="KSO_WM_TEMPLATE_INDEX" val="160472"/>
  <p:tag name="KSO_WM_UNIT_TYPE" val="m_h_f"/>
  <p:tag name="KSO_WM_UNIT_INDEX" val="1_2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208.xml><?xml version="1.0" encoding="utf-8"?>
<p:tagLst xmlns:p="http://schemas.openxmlformats.org/presentationml/2006/main">
  <p:tag name="KSO_WM_TAG_VERSION" val="1.0"/>
  <p:tag name="KSO_WM_BEAUTIFY_FLAG" val="#wm#"/>
  <p:tag name="KSO_WM_UNIT_ID" val="diagram160472_3*m_i*1_6"/>
  <p:tag name="KSO_WM_TEMPLATE_CATEGORY" val="diagram"/>
  <p:tag name="KSO_WM_TEMPLATE_INDEX" val="160472"/>
  <p:tag name="KSO_WM_UNIT_TYPE" val="m_i"/>
  <p:tag name="KSO_WM_UNIT_INDEX" val="1_6"/>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209.xml><?xml version="1.0" encoding="utf-8"?>
<p:tagLst xmlns:p="http://schemas.openxmlformats.org/presentationml/2006/main">
  <p:tag name="KSO_WM_TAG_VERSION" val="1.0"/>
  <p:tag name="KSO_WM_BEAUTIFY_FLAG" val="#wm#"/>
  <p:tag name="KSO_WM_UNIT_TYPE" val="i"/>
  <p:tag name="KSO_WM_UNIT_ID" val="diagram160472_3*i*18"/>
  <p:tag name="KSO_WM_TEMPLATE_CATEGORY" val="diagram"/>
  <p:tag name="KSO_WM_TEMPLATE_INDEX" val="160472"/>
  <p:tag name="KSO_WM_UNIT_INDEX" val="18"/>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BEAUTIFY_FLAG" val="#wm#"/>
  <p:tag name="KSO_WM_UNIT_ID" val="diagram160472_3*m_i*1_7"/>
  <p:tag name="KSO_WM_TEMPLATE_CATEGORY" val="diagram"/>
  <p:tag name="KSO_WM_TEMPLATE_INDEX" val="160472"/>
  <p:tag name="KSO_WM_UNIT_TYPE" val="m_i"/>
  <p:tag name="KSO_WM_UNIT_INDEX" val="1_7"/>
  <p:tag name="KSO_WM_UNIT_CLEAR" val="1"/>
  <p:tag name="KSO_WM_UNIT_LAYERLEVEL" val="1_1"/>
  <p:tag name="KSO_WM_DIAGRAM_GROUP_CODE" val="m1-1"/>
  <p:tag name="KSO_WM_UNIT_LINE_FORE_SCHEMECOLOR_INDEX" val="6"/>
  <p:tag name="KSO_WM_UNIT_LINE_FILL_TYPE" val="2"/>
  <p:tag name="KSO_WM_UNIT_DIAGRAM_SCHEMECOLOR_ID" val="0"/>
</p:tagLst>
</file>

<file path=ppt/tags/tag211.xml><?xml version="1.0" encoding="utf-8"?>
<p:tagLst xmlns:p="http://schemas.openxmlformats.org/presentationml/2006/main">
  <p:tag name="KSO_WM_TAG_VERSION" val="1.0"/>
  <p:tag name="KSO_WM_BEAUTIFY_FLAG" val="#wm#"/>
  <p:tag name="KSO_WM_UNIT_ID" val="diagram160472_3*m_i*1_8"/>
  <p:tag name="KSO_WM_TEMPLATE_CATEGORY" val="diagram"/>
  <p:tag name="KSO_WM_TEMPLATE_INDEX" val="160472"/>
  <p:tag name="KSO_WM_UNIT_TYPE" val="m_i"/>
  <p:tag name="KSO_WM_UNIT_INDEX" val="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DIAGRAM_SCHEMECOLOR_ID" val="0"/>
</p:tagLst>
</file>

<file path=ppt/tags/tag212.xml><?xml version="1.0" encoding="utf-8"?>
<p:tagLst xmlns:p="http://schemas.openxmlformats.org/presentationml/2006/main">
  <p:tag name="KSO_WM_TAG_VERSION" val="1.0"/>
  <p:tag name="KSO_WM_BEAUTIFY_FLAG" val="#wm#"/>
  <p:tag name="KSO_WM_UNIT_ID" val="diagram160472_3*m_h_f*1_3_1"/>
  <p:tag name="KSO_WM_TEMPLATE_CATEGORY" val="diagram"/>
  <p:tag name="KSO_WM_TEMPLATE_INDEX" val="160472"/>
  <p:tag name="KSO_WM_UNIT_TYPE" val="m_h_f"/>
  <p:tag name="KSO_WM_UNIT_INDEX" val="1_3_1"/>
  <p:tag name="KSO_WM_UNIT_CLEAR" val="1"/>
  <p:tag name="KSO_WM_UNIT_LAYERLEVEL" val="1_1_1"/>
  <p:tag name="KSO_WM_UNIT_VALUE" val="20"/>
  <p:tag name="KSO_WM_UNIT_HIGHLIGHT" val="0"/>
  <p:tag name="KSO_WM_UNIT_COMPATIBLE" val="0"/>
  <p:tag name="KSO_WM_DIAGRAM_GROUP_CODE" val="m1-1"/>
  <p:tag name="KSO_WM_UNIT_PRESET_TEXT" val="LOREM"/>
  <p:tag name="KSO_WM_UNIT_FILL_FORE_SCHEMECOLOR_INDEX" val="5"/>
  <p:tag name="KSO_WM_UNIT_FILL_TYPE" val="1"/>
  <p:tag name="KSO_WM_UNIT_TEXT_FILL_FORE_SCHEMECOLOR_INDEX" val="14"/>
  <p:tag name="KSO_WM_UNIT_TEXT_FILL_TYPE" val="1"/>
  <p:tag name="KSO_WM_UNIT_DIAGRAM_SCHEMECOLOR_ID" val="0"/>
</p:tagLst>
</file>

<file path=ppt/tags/tag213.xml><?xml version="1.0" encoding="utf-8"?>
<p:tagLst xmlns:p="http://schemas.openxmlformats.org/presentationml/2006/main">
  <p:tag name="KSO_WM_TAG_VERSION" val="1.0"/>
  <p:tag name="KSO_WM_BEAUTIFY_FLAG" val="#wm#"/>
  <p:tag name="KSO_WM_UNIT_ID" val="diagram160472_3*m_i*1_9"/>
  <p:tag name="KSO_WM_TEMPLATE_CATEGORY" val="diagram"/>
  <p:tag name="KSO_WM_TEMPLATE_INDEX" val="160472"/>
  <p:tag name="KSO_WM_UNIT_TYPE" val="m_i"/>
  <p:tag name="KSO_WM_UNIT_INDEX" val="1_9"/>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DIAGRAM_SCHEMECOLOR_ID" val="0"/>
</p:tagLst>
</file>

<file path=ppt/tags/tag214.xml><?xml version="1.0" encoding="utf-8"?>
<p:tagLst xmlns:p="http://schemas.openxmlformats.org/presentationml/2006/main">
  <p:tag name="KSO_WM_BEAUTIFY_FLAG" val="#wm#"/>
  <p:tag name="KSO_WM_TEMPLATE_CATEGORY" val="custom"/>
  <p:tag name="KSO_WM_TEMPLATE_INDEX" val="20200985"/>
</p:tagLst>
</file>

<file path=ppt/tags/tag215.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16.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17.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18.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19.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1.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2.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3.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4.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5.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6.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7.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8.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29.xml><?xml version="1.0" encoding="utf-8"?>
<p:tagLst xmlns:p="http://schemas.openxmlformats.org/presentationml/2006/main">
  <p:tag name="KSO_WM_BEAUTIFY_FLAG" val="#wm#"/>
  <p:tag name="KSO_WM_TEMPLATE_CATEGORY" val="custom"/>
  <p:tag name="KSO_WM_TEMPLATE_INDEX" val="20200985"/>
  <p:tag name="KSO_WM_SLIDE_ITEM_CNT" val="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098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15">
      <a:dk1>
        <a:srgbClr val="000000"/>
      </a:dk1>
      <a:lt1>
        <a:srgbClr val="FFFFFF"/>
      </a:lt1>
      <a:dk2>
        <a:srgbClr val="212121"/>
      </a:dk2>
      <a:lt2>
        <a:srgbClr val="FFFFFF"/>
      </a:lt2>
      <a:accent1>
        <a:srgbClr val="58CBA5"/>
      </a:accent1>
      <a:accent2>
        <a:srgbClr val="075CA0"/>
      </a:accent2>
      <a:accent3>
        <a:srgbClr val="5997CB"/>
      </a:accent3>
      <a:accent4>
        <a:srgbClr val="5969CB"/>
      </a:accent4>
      <a:accent5>
        <a:srgbClr val="7759CB"/>
      </a:accent5>
      <a:accent6>
        <a:srgbClr val="A559CB"/>
      </a:accent6>
      <a:hlink>
        <a:srgbClr val="37BEF9"/>
      </a:hlink>
      <a:folHlink>
        <a:srgbClr val="AC6AA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1194</Words>
  <Application>WPS 演示</Application>
  <PresentationFormat>宽屏</PresentationFormat>
  <Paragraphs>244</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微软雅黑</vt:lpstr>
      <vt:lpstr>(使用中文字体)</vt:lpstr>
      <vt:lpstr>汉仪旗黑-85S</vt:lpstr>
      <vt:lpstr>Segoe Print</vt:lpstr>
      <vt:lpstr>楷体</vt:lpstr>
      <vt:lpstr>新宋体</vt:lpstr>
      <vt:lpstr>叶根友毛笔行书2.0版</vt:lpstr>
      <vt:lpstr>Arial Unicode MS</vt:lpstr>
      <vt:lpstr>Calibri</vt:lpstr>
      <vt:lpstr>Office 主题​​</vt:lpstr>
      <vt:lpstr>面向对象答辩</vt:lpstr>
      <vt:lpstr>面向对象答辩</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 </vt:lpstr>
      <vt:lpstr>面向对象答辩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正常人。</cp:lastModifiedBy>
  <cp:revision>6</cp:revision>
  <dcterms:created xsi:type="dcterms:W3CDTF">2019-09-18T11:02:00Z</dcterms:created>
  <dcterms:modified xsi:type="dcterms:W3CDTF">2019-09-21T02:01:41Z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