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79" r:id="rId9"/>
    <p:sldId id="280" r:id="rId10"/>
    <p:sldId id="281" r:id="rId11"/>
    <p:sldId id="274" r:id="rId12"/>
    <p:sldId id="275" r:id="rId13"/>
    <p:sldId id="286" r:id="rId14"/>
    <p:sldId id="287" r:id="rId15"/>
    <p:sldId id="273" r:id="rId16"/>
  </p:sldIdLst>
  <p:sldSz cx="9144000" cy="6858000"/>
  <p:notesSz cx="6858000" cy="9144000"/>
  <p:embeddedFontLst>
    <p:embeddedFont>
      <p:font typeface="Montserrat"/>
      <p:regular r:id="rId20"/>
    </p:embeddedFont>
    <p:embeddedFont>
      <p:font typeface="Lato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29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Mockups and UI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Design Tool: Figma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316990"/>
            <a:ext cx="8353425" cy="48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Firestore: To store event details and user registration history.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Third-Party API: Optionally, a public event data API could be integrated to supplement campus event information.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Source 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15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data was sourced from the BU event website.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External Libraries and Tools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Crashlytics: For real-time error and crash monitoring.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User Registration and Login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Event List Browsing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Event Details View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Personal Homepage with Event History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Browsing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9440" y="0"/>
            <a:ext cx="321119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387985" y="902335"/>
            <a:ext cx="8559165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Programming Language: Kotlin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UI Framework: Jetpack Compose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 Firebase Firestore (for storing and syncing user data)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Authentication Service: Firebase Authentication (supports email login and Google Sign-In)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Requests: Retrofit (for accessing event data from third-party APIs).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Writer</Application>
  <PresentationFormat/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Main Features</vt:lpstr>
      <vt:lpstr>Target User</vt:lpstr>
      <vt:lpstr> User’s Registration and Login</vt:lpstr>
      <vt:lpstr>Event List Browsing</vt:lpstr>
      <vt:lpstr>Event Details View</vt:lpstr>
      <vt:lpstr>Personal Homepage with Event History</vt:lpstr>
      <vt:lpstr>Tech Stack</vt:lpstr>
      <vt:lpstr>APIs and Data Sources</vt:lpstr>
      <vt:lpstr>APIs and Data Sources</vt:lpstr>
      <vt:lpstr>APIs and Data 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55</cp:revision>
  <dcterms:created xsi:type="dcterms:W3CDTF">2024-11-12T22:19:16Z</dcterms:created>
  <dcterms:modified xsi:type="dcterms:W3CDTF">2024-11-12T22:19:16Z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