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58" r:id="rId12"/>
    <p:sldId id="290" r:id="rId13"/>
    <p:sldId id="292"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Realtime Database</a:t>
            </a:r>
            <a:r>
              <a:rPr lang="en-US" sz="2400" dirty="0">
                <a:latin typeface="Calibri"/>
                <a:ea typeface="Calibri"/>
                <a:cs typeface="Calibri"/>
                <a:sym typeface="Calibri"/>
              </a:rPr>
              <a:t>: To store event details and users’ information.</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400" dirty="0" err="1">
                <a:latin typeface="Calibri"/>
                <a:ea typeface="Calibri"/>
                <a:cs typeface="Calibri"/>
                <a:sym typeface="Calibri"/>
              </a:rPr>
              <a:t>Firebase</a:t>
            </a:r>
            <a:endParaRPr lang="en-US" sz="1400" dirty="0" err="1">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events (Collection)</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eventID</a:t>
            </a:r>
            <a:r>
              <a:rPr lang="en-US" sz="1400" dirty="0">
                <a:latin typeface="Calibri"/>
                <a:ea typeface="Calibri"/>
                <a:cs typeface="Calibri"/>
                <a:sym typeface="Calibri"/>
              </a:rPr>
              <a:t> (Document)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eventTitle</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eventURL</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eventPhoto</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eventLocation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eventStartTime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eventEndTime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eventDescription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savedUsers</a:t>
            </a:r>
            <a:r>
              <a:rPr lang="en-US" sz="1400" dirty="0">
                <a:latin typeface="Calibri"/>
                <a:ea typeface="Calibri"/>
                <a:cs typeface="Calibri"/>
                <a:sym typeface="Calibri"/>
              </a:rPr>
              <a:t>: Array&lt;String&gt;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536440" y="1268730"/>
            <a:ext cx="4150360" cy="4682490"/>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users (Collection)</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userUID</a:t>
            </a:r>
            <a:r>
              <a:rPr lang="en-US" dirty="0">
                <a:solidFill>
                  <a:schemeClr val="lt1"/>
                </a:solidFill>
                <a:latin typeface="Calibri"/>
                <a:ea typeface="Calibri"/>
                <a:cs typeface="Calibri"/>
                <a:sym typeface="Calibri"/>
              </a:rPr>
              <a:t> (Document)</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firstName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lastName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userProfileURL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userBUID</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userEmail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userSchool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userYear</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userSavedEvents</a:t>
            </a:r>
            <a:r>
              <a:rPr lang="en-US" dirty="0">
                <a:solidFill>
                  <a:schemeClr val="lt1"/>
                </a:solidFill>
                <a:latin typeface="Calibri"/>
                <a:ea typeface="Calibri"/>
                <a:cs typeface="Calibri"/>
                <a:sym typeface="Calibri"/>
              </a:rPr>
              <a:t>: </a:t>
            </a:r>
            <a:r>
              <a:rPr lang="en-US" dirty="0">
                <a:solidFill>
                  <a:schemeClr val="bg1"/>
                </a:solidFill>
                <a:latin typeface="Calibri"/>
                <a:ea typeface="Calibri"/>
                <a:cs typeface="Calibri"/>
                <a:sym typeface="Calibri"/>
              </a:rPr>
              <a:t>Array</a:t>
            </a:r>
            <a:r>
              <a:rPr lang="en-US" dirty="0">
                <a:solidFill>
                  <a:schemeClr val="lt1"/>
                </a:solidFill>
                <a:latin typeface="Calibri"/>
                <a:ea typeface="Calibri"/>
                <a:cs typeface="Calibri"/>
                <a:sym typeface="Calibri"/>
              </a:rPr>
              <a:t>&lt;String&gt;</a:t>
            </a:r>
            <a:endParaRPr lang="en-US" dirty="0">
              <a:solidFill>
                <a:schemeClr val="lt1"/>
              </a:solidFill>
              <a:latin typeface="Calibri"/>
              <a:ea typeface="Calibri"/>
              <a:cs typeface="Calibri"/>
              <a:sym typeface="Calibri"/>
            </a:endParaRPr>
          </a:p>
          <a:p>
            <a:endParaRPr lang="en-US"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1929</Words>
  <Application>WPS Writer</Application>
  <PresentationFormat>On-screen Show (4:3)</PresentationFormat>
  <Paragraphs>105</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76</cp:revision>
  <dcterms:created xsi:type="dcterms:W3CDTF">2024-11-20T00:45:27Z</dcterms:created>
  <dcterms:modified xsi:type="dcterms:W3CDTF">2024-11-20T00:45:27Z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