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8" r:id="rId6"/>
    <p:sldId id="297" r:id="rId7"/>
    <p:sldId id="275" r:id="rId8"/>
    <p:sldId id="286" r:id="rId9"/>
    <p:sldId id="274" r:id="rId10"/>
    <p:sldId id="258" r:id="rId11"/>
    <p:sldId id="299" r:id="rId12"/>
    <p:sldId id="292" r:id="rId13"/>
    <p:sldId id="273" r:id="rId14"/>
  </p:sldIdLst>
  <p:sldSz cx="9144000" cy="6858000" type="screen4x3"/>
  <p:notesSz cx="6858000" cy="9144000"/>
  <p:embeddedFontLst>
    <p:embeddedFont>
      <p:font typeface="Montserrat" panose="00000500000000000000"/>
      <p:regular r:id="rId18"/>
    </p:embeddedFont>
    <p:embeddedFont>
      <p:font typeface="Lato" panose="020F0502020204030203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71" d="100"/>
          <a:sy n="71" d="100"/>
        </p:scale>
        <p:origin x="52" y="776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Jialong Ke, Yuchen Cao, Zihan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Accomplishments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457835" y="1141730"/>
            <a:ext cx="8685530" cy="497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/>
              <a:t>Zihan -&gt; onBoarding, Personal Profile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Yuchen and Jialong -&gt; Login, Register and Event</a:t>
            </a:r>
            <a:endParaRPr lang="en-US" sz="2800" dirty="0">
              <a:sym typeface="+mn-ea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Yuchen -&gt; Local Cache (Room)</a:t>
            </a:r>
            <a:endParaRPr lang="en-US" sz="2800" dirty="0">
              <a:sym typeface="+mn-ea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Zihan and Jialong </a:t>
            </a:r>
            <a:r>
              <a:rPr lang="en-US" sz="2800" dirty="0">
                <a:sym typeface="+mn-ea"/>
              </a:rPr>
              <a:t>-&gt;</a:t>
            </a:r>
            <a:r>
              <a:rPr lang="en-US" sz="2800" dirty="0">
                <a:sym typeface="+mn-ea"/>
              </a:rPr>
              <a:t> Location</a:t>
            </a:r>
            <a:endParaRPr lang="en-US" sz="2800" dirty="0">
              <a:sym typeface="+mn-ea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Zihan -&gt; </a:t>
            </a:r>
            <a:r>
              <a:rPr lang="en-US" sz="2800" dirty="0">
                <a:sym typeface="+mn-ea"/>
              </a:rPr>
              <a:t>Calendar</a:t>
            </a:r>
            <a:endParaRPr lang="en-US" sz="2800" dirty="0">
              <a:sym typeface="+mn-ea"/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Together -&gt; </a:t>
            </a:r>
            <a:r>
              <a:rPr lang="en-US" sz="2800" dirty="0" err="1">
                <a:sym typeface="+mn-ea"/>
              </a:rPr>
              <a:t>FirebaseService, APK, Responsive design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1417955"/>
            <a:ext cx="6165850" cy="5134610"/>
          </a:xfrm>
          <a:prstGeom prst="rect">
            <a:avLst/>
          </a:prstGeom>
        </p:spPr>
      </p:pic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QR Code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Picture 3" descr="Q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15" y="1515745"/>
            <a:ext cx="4794885" cy="5523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608330" y="26139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5400" b="1" dirty="0">
                <a:latin typeface="Calibri"/>
                <a:ea typeface="Calibri"/>
                <a:cs typeface="Calibri"/>
                <a:sym typeface="Calibri"/>
              </a:rPr>
              <a:t>App Showcase</a:t>
            </a:r>
            <a:endParaRPr lang="en-US" altLang="zh-CN" sz="5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557530" y="478155"/>
            <a:ext cx="8353425" cy="5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Firebase APIs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Jetpack Compose APIs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Android APIs :</a:t>
            </a:r>
            <a:r>
              <a:rPr lang="en-US" sz="1800" dirty="0" err="1"/>
              <a:t>ActivityResultContracts.GetContent</a:t>
            </a:r>
            <a:r>
              <a:rPr lang="en-US" sz="1800" dirty="0"/>
              <a:t>, Uri</a:t>
            </a:r>
            <a:endParaRPr lang="en-US" sz="18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Coil : load images from </a:t>
            </a:r>
            <a:r>
              <a:rPr lang="en-US" sz="1800" dirty="0" err="1"/>
              <a:t>url</a:t>
            </a:r>
            <a:endParaRPr lang="en-US" sz="18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 err="1"/>
              <a:t>HorizontalPager</a:t>
            </a:r>
            <a:endParaRPr lang="en-US" sz="18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Google Sign-In</a:t>
            </a:r>
            <a:endParaRPr lang="en-US"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Google Map</a:t>
            </a:r>
            <a:endParaRPr lang="en-US"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Room</a:t>
            </a:r>
            <a:endParaRPr lang="en-US"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Google </a:t>
            </a:r>
            <a:r>
              <a:rPr lang="en-US" sz="1800" dirty="0"/>
              <a:t>Calendar</a:t>
            </a:r>
            <a:endParaRPr lang="en-US"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JUnit</a:t>
            </a:r>
            <a:endParaRPr lang="en-US" sz="1800" dirty="0"/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Espresso</a:t>
            </a:r>
            <a:endParaRPr lang="en-US" sz="18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4400" b="1" dirty="0">
                <a:latin typeface="Calibri"/>
                <a:ea typeface="Calibri"/>
                <a:cs typeface="Calibri"/>
                <a:sym typeface="Calibri"/>
              </a:rPr>
              <a:t>Device sensor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857" y="1672396"/>
            <a:ext cx="3530476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 GPS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Database schema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87350" y="1199515"/>
            <a:ext cx="4041775" cy="484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data class Event(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id: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title: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description: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eventUrl: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photo: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location: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startTime: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endTime: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savedUsers: List&lt;String&gt; = emptyList()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29125" y="1199515"/>
            <a:ext cx="4493260" cy="4042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class User(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firstName: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lastName: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password: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userEmail: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userImage: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userSavedEvents: List&lt;Event&gt; = emptyList()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Additional Features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04875" y="1668145"/>
            <a:ext cx="8065770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 dirty="0"/>
              <a:t>File Upload and Media Handling 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dirty="0"/>
              <a:t>Location Services 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/>
              <a:t>3. </a:t>
            </a:r>
            <a:r>
              <a:rPr lang="en-US" sz="2800" dirty="0"/>
              <a:t>Calendar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/>
              <a:t>4. Local Cache (Room)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Omitted Feature</a:t>
            </a: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04875" y="1668145"/>
            <a:ext cx="8065770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1. Device Sensor: Camera</a:t>
            </a:r>
            <a:br>
              <a:rPr lang="en-US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dirty="0"/>
              <a:t>. </a:t>
            </a:r>
            <a:r>
              <a:rPr lang="en-US" sz="2800" dirty="0"/>
              <a:t>OpenEvent Source APIs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Writer</Application>
  <PresentationFormat>On-screen Show (4:3)</PresentationFormat>
  <Paragraphs>100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Times New Roman</vt:lpstr>
      <vt:lpstr>微软雅黑</vt:lpstr>
      <vt:lpstr>汉仪旗黑</vt:lpstr>
      <vt:lpstr>宋体</vt:lpstr>
      <vt:lpstr>Arial Unicode MS</vt:lpstr>
      <vt:lpstr>汉仪书宋二KW</vt:lpstr>
      <vt:lpstr>Focus</vt:lpstr>
      <vt:lpstr>BU Events Planner</vt:lpstr>
      <vt:lpstr>App Purpose</vt:lpstr>
      <vt:lpstr>App Purpose</vt:lpstr>
      <vt:lpstr>App Showcase</vt:lpstr>
      <vt:lpstr>APIs</vt:lpstr>
      <vt:lpstr>Device sensor To Do</vt:lpstr>
      <vt:lpstr>Database schema</vt:lpstr>
      <vt:lpstr>Additional Features</vt:lpstr>
      <vt:lpstr>Additional Features</vt:lpstr>
      <vt:lpstr>Accomplishments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WPS_1694705643</cp:lastModifiedBy>
  <cp:revision>98</cp:revision>
  <dcterms:created xsi:type="dcterms:W3CDTF">2024-12-17T22:27:01Z</dcterms:created>
  <dcterms:modified xsi:type="dcterms:W3CDTF">2024-12-17T22:27:01Z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