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0" r:id="rId4"/>
    <p:sldId id="275" r:id="rId5"/>
    <p:sldId id="286" r:id="rId6"/>
    <p:sldId id="274" r:id="rId7"/>
    <p:sldId id="258" r:id="rId8"/>
    <p:sldId id="292" r:id="rId9"/>
    <p:sldId id="273" r:id="rId10"/>
  </p:sldIdLst>
  <p:sldSz cx="9144000" cy="6858000" type="screen4x3"/>
  <p:notesSz cx="6858000" cy="9144000"/>
  <p:embeddedFontLst>
    <p:embeddedFont>
      <p:font typeface="Lato" panose="020F0502020204030203" pitchFamily="34" charset="0"/>
      <p:regular r:id="rId12"/>
    </p:embeddedFont>
    <p:embeddedFont>
      <p:font typeface="Montserrat" panose="00000500000000000000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71" d="100"/>
          <a:sy n="71" d="100"/>
        </p:scale>
        <p:origin x="52" y="77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608330" y="2613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5400" b="1" dirty="0">
                <a:latin typeface="Calibri"/>
                <a:ea typeface="Calibri"/>
                <a:cs typeface="Calibri"/>
                <a:sym typeface="Calibri"/>
              </a:rPr>
              <a:t>Demo Showcase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636905" y="851535"/>
            <a:ext cx="8353425" cy="5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Completed:</a:t>
            </a: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Firebase APIs</a:t>
            </a: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Jetpack Compose APIs</a:t>
            </a:r>
          </a:p>
          <a:p>
            <a:pPr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Android APIs :</a:t>
            </a:r>
            <a:r>
              <a:rPr lang="en-US" sz="1800" dirty="0" err="1"/>
              <a:t>ActivityResultContracts.GetContent</a:t>
            </a:r>
            <a:r>
              <a:rPr lang="en-US" sz="1800" dirty="0"/>
              <a:t>, Uri</a:t>
            </a: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Coil : load images from </a:t>
            </a:r>
            <a:r>
              <a:rPr lang="en-US" sz="1800" dirty="0" err="1"/>
              <a:t>url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 err="1"/>
              <a:t>HorizontalPager</a:t>
            </a:r>
            <a:endParaRPr lang="en-US" sz="18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Sign-In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Not Completed:</a:t>
            </a: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1800" dirty="0"/>
              <a:t>Google Map</a:t>
            </a: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 To</a:t>
            </a:r>
            <a:r>
              <a:rPr lang="zh-CN" altLang="en-US" sz="4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Do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2462445"/>
            <a:ext cx="35304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GPS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800" b="1" dirty="0">
              <a:solidFill>
                <a:schemeClr val="bg1"/>
              </a:solidFill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Camera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350" y="1199515"/>
            <a:ext cx="4041775" cy="48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data class Event(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id: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title: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description: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eventUrl: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photo: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location: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startTime: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endTime: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savedUsers: List&lt;String&gt; = emptyList()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9125" y="1199515"/>
            <a:ext cx="4493260" cy="404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class User(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firstName: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lastName: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password: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userEmail: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userImage: String = "",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userSavedEvents: List&lt;Event&gt; = emptyList()</a:t>
            </a: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875" y="1668145"/>
            <a:ext cx="8065770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File Upload and Media Handling – Completed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Location Services – To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Accomplishments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698500" y="2398395"/>
            <a:ext cx="8229600" cy="371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Zihan -&gt; onBoarding, Personal Profile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and Jialong -&gt; : Login, Register and Event</a:t>
            </a:r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Together -&gt; : </a:t>
            </a:r>
            <a:r>
              <a:rPr lang="en-US" sz="2800" dirty="0" err="1">
                <a:sym typeface="+mn-ea"/>
              </a:rPr>
              <a:t>FirebaseService</a:t>
            </a:r>
            <a:r>
              <a:rPr lang="en-US" sz="2800" dirty="0">
                <a:sym typeface="+mn-ea"/>
              </a:rPr>
              <a:t> 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274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Times New Roman</vt:lpstr>
      <vt:lpstr>Lato</vt:lpstr>
      <vt:lpstr>Montserrat</vt:lpstr>
      <vt:lpstr>Arial</vt:lpstr>
      <vt:lpstr>Focus</vt:lpstr>
      <vt:lpstr>BU Events Planner</vt:lpstr>
      <vt:lpstr>App Purpose</vt:lpstr>
      <vt:lpstr>Demo Showcase</vt:lpstr>
      <vt:lpstr>APIs</vt:lpstr>
      <vt:lpstr>Device sensor To Do</vt:lpstr>
      <vt:lpstr>Database schema</vt:lpstr>
      <vt:lpstr>Additional Features</vt:lpstr>
      <vt:lpstr>Accomplishments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Li Zihan</cp:lastModifiedBy>
  <cp:revision>83</cp:revision>
  <dcterms:created xsi:type="dcterms:W3CDTF">2024-12-03T19:14:15Z</dcterms:created>
  <dcterms:modified xsi:type="dcterms:W3CDTF">2024-12-03T23:35:33Z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