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79" r:id="rId8"/>
    <p:sldId id="280" r:id="rId9"/>
    <p:sldId id="281" r:id="rId10"/>
    <p:sldId id="259" r:id="rId11"/>
    <p:sldId id="274" r:id="rId12"/>
    <p:sldId id="275" r:id="rId13"/>
    <p:sldId id="273" r:id="rId14"/>
  </p:sldIdLst>
  <p:sldSz cx="9144000" cy="6858000"/>
  <p:notesSz cx="6858000" cy="9144000"/>
  <p:embeddedFontLst>
    <p:embeddedFont>
      <p:font typeface="Montserrat"/>
      <p:regular r:id="rId18"/>
    </p:embeddedFont>
    <p:embeddedFont>
      <p:font typeface="Lato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The recommendation method won’t be too complex; our initial idea is to recommend events with the highest attendance.</a:t>
            </a: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 and Data Sources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35342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Firestore: To store event details and user registration history.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Firebase Authentication: For user registration and login.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Third-Party API: Optionally, a public event data API could be integrated to supplement campus event information.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Main Features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1443990" y="1668145"/>
            <a:ext cx="7526655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User Registration and Login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Event List Browsing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Event Details View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Personal Homepage with Event History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368165" cy="32543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User’s Registration and Login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93573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register and log in using their email or through third-party platforms like Google.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0"/>
            <a:ext cx="31629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486910" cy="3232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List Browsing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044190"/>
            <a:ext cx="4874260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list of upcoming events, with details such as date, time, and location.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Below are some recommended events for users.</a:t>
            </a:r>
            <a:endParaRPr lang="zh-CN" altLang="en-US" sz="2400">
              <a:latin typeface="Calibri"/>
              <a:ea typeface="宋体" charset="0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9440" y="0"/>
            <a:ext cx="321119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287020"/>
            <a:ext cx="4662805" cy="2280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Event Details View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122930"/>
            <a:ext cx="4874260" cy="295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selecting an event, users can see more detailed information, including descriptions, timings, link for the event, location, and an option to register for the event.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20" y="0"/>
            <a:ext cx="3224530" cy="6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03835" y="-189230"/>
            <a:ext cx="4874260" cy="35121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Personal Homepage with Event History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298450" y="3572510"/>
            <a:ext cx="4874260" cy="214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can view a personal profile page displaying past attended events and upcoming registered events.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3129915" cy="687578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Target User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852805" y="1600200"/>
            <a:ext cx="7833995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Primarily designed for Boston University students and staff who want quick access to information about campus events.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387985" y="902335"/>
            <a:ext cx="8559165" cy="553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Programming Language: Kotlin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UI Framework: Jetpack Compose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Database: Firebase Firestore (for storing and syncing user data)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Authentication Service: Firebase Authentication (supports email login and Google Sign-In)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Requests: Retrofit (for accessing event data from third-party APIs).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Writer</Application>
  <PresentationFormat/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Times New Roman Regular</vt:lpstr>
      <vt:lpstr>Focus</vt:lpstr>
      <vt:lpstr>Responsive Design in Android using Jetpack Compose</vt:lpstr>
      <vt:lpstr>Overview of Jetpack Compose</vt:lpstr>
      <vt:lpstr>Key Techniques in Responsive Design with Compose</vt:lpstr>
      <vt:lpstr>Main Features</vt:lpstr>
      <vt:lpstr> User’s Registration and Login</vt:lpstr>
      <vt:lpstr> User’s Registration and Login</vt:lpstr>
      <vt:lpstr> User’s Registration and Login</vt:lpstr>
      <vt:lpstr>Tools and Techniques in Jetpack Compose for Responsive Design</vt:lpstr>
      <vt:lpstr>Target User</vt:lpstr>
      <vt:lpstr>Target User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yuchencao</cp:lastModifiedBy>
  <cp:revision>45</cp:revision>
  <dcterms:created xsi:type="dcterms:W3CDTF">2024-11-12T14:45:49Z</dcterms:created>
  <dcterms:modified xsi:type="dcterms:W3CDTF">2024-11-12T14:45:49Z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