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58" r:id="rId12"/>
    <p:sldId id="290" r:id="rId13"/>
    <p:sldId id="292"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Realtime Database</a:t>
            </a:r>
            <a:r>
              <a:rPr lang="en-US" sz="2400" dirty="0">
                <a:latin typeface="Calibri"/>
                <a:ea typeface="Calibri"/>
                <a:cs typeface="Calibri"/>
                <a:sym typeface="Calibri"/>
              </a:rPr>
              <a:t>: To store event details and users’ information.</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Firebase</a:t>
            </a:r>
            <a:endParaRPr lang="en-US" sz="1400" dirty="0" err="1">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468249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Map&lt;String, Boolean&gt;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1936</Words>
  <Application>WPS Writer</Application>
  <PresentationFormat>On-screen Show (4:3)</PresentationFormat>
  <Paragraphs>105</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75</cp:revision>
  <dcterms:created xsi:type="dcterms:W3CDTF">2024-11-20T00:37:06Z</dcterms:created>
  <dcterms:modified xsi:type="dcterms:W3CDTF">2024-11-20T00:37:06Z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