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5" r:id="rId6"/>
    <p:sldId id="286" r:id="rId7"/>
    <p:sldId id="274" r:id="rId8"/>
    <p:sldId id="258" r:id="rId9"/>
    <p:sldId id="290" r:id="rId10"/>
    <p:sldId id="292" r:id="rId11"/>
    <p:sldId id="273" r:id="rId12"/>
  </p:sldIdLst>
  <p:sldSz cx="9144000" cy="6858000" type="screen4x3"/>
  <p:notesSz cx="6858000" cy="9144000"/>
  <p:embeddedFontLst>
    <p:embeddedFont>
      <p:font typeface="Montserrat"/>
      <p:regular r:id="rId16"/>
    </p:embeddedFont>
    <p:embeddedFont>
      <p:font typeface="La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904" y="1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636905" y="851535"/>
            <a:ext cx="8353425" cy="5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Realtime Database</a:t>
            </a:r>
            <a:endParaRPr lang="en-US" sz="2400" dirty="0" err="1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Authentication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Firebase Storage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ActivityResultContracts.GetContent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Sign-In</a:t>
            </a:r>
            <a:endParaRPr lang="en-US" sz="2400" dirty="0"/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Not 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Map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GPS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b="1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Location Services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Dark Mode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/>
              <a:t>File Upload and Media Handling -- </a:t>
            </a:r>
            <a:r>
              <a:rPr lang="en-US" sz="2800" dirty="0"/>
              <a:t>Completed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Demo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98500" y="2398395"/>
            <a:ext cx="8229600" cy="371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: Login, Register and Event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Writer</Application>
  <PresentationFormat>On-screen Show (4:3)</PresentationFormat>
  <Paragraphs>85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APIs</vt:lpstr>
      <vt:lpstr>Device sensor</vt:lpstr>
      <vt:lpstr>Database schema</vt:lpstr>
      <vt:lpstr>Additional Features</vt:lpstr>
      <vt:lpstr>Demo Showcase</vt:lpstr>
      <vt:lpstr>Accomplishments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82</cp:revision>
  <dcterms:created xsi:type="dcterms:W3CDTF">2024-12-03T19:14:15Z</dcterms:created>
  <dcterms:modified xsi:type="dcterms:W3CDTF">2024-12-03T19:14:15Z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