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5" r:id="rId6"/>
    <p:sldId id="286" r:id="rId7"/>
    <p:sldId id="274" r:id="rId8"/>
    <p:sldId id="258" r:id="rId9"/>
    <p:sldId id="290" r:id="rId10"/>
    <p:sldId id="292" r:id="rId11"/>
    <p:sldId id="273" r:id="rId12"/>
  </p:sldIdLst>
  <p:sldSz cx="9144000" cy="6858000" type="screen4x3"/>
  <p:notesSz cx="6858000" cy="9144000"/>
  <p:embeddedFontLst>
    <p:embeddedFont>
      <p:font typeface="Montserrat"/>
      <p:regular r:id="rId16"/>
    </p:embeddedFont>
    <p:embeddedFont>
      <p:font typeface="Lato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1904" y="176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946a4a56f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g30946a4a56f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193415" y="1882775"/>
            <a:ext cx="5690235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BU Events Planner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900300" y="4984325"/>
            <a:ext cx="7654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500"/>
              <a:t>Presented by: Jialong Ke, Yuchen Cao, Zihan Li</a:t>
            </a:r>
            <a:endParaRPr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App Purpose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57200" y="1086485"/>
            <a:ext cx="8558530" cy="468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app is designed for Boston University students to easily browse and register for various campus events. 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app aims to help students stay informed about campus happenings, providing an accessible way to enhance their university experience by participating in events.</a:t>
            </a:r>
            <a:endParaRPr lang="en-US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APIs</a:t>
            </a:r>
            <a:endParaRPr lang="en-US"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636905" y="975360"/>
            <a:ext cx="8353425" cy="5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000" dirty="0"/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Completed: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Firebase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Realtime Database</a:t>
            </a:r>
            <a:endParaRPr lang="en-US" sz="2400" dirty="0" err="1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Firebase Authentication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/>
              <a:t>Firebase Storage</a:t>
            </a:r>
            <a:endParaRPr lang="en-US" sz="24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/>
              <a:t>ActivityResultContracts.GetContent</a:t>
            </a:r>
            <a:endParaRPr lang="en-US" sz="2400" dirty="0"/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Not Completed:</a:t>
            </a: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r>
              <a:rPr lang="en-US" sz="2400" dirty="0"/>
              <a:t>Google Map</a:t>
            </a:r>
            <a:endParaRPr lang="en-US" sz="2400" dirty="0"/>
          </a:p>
          <a:p>
            <a:pPr lvl="0" indent="-45720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Font typeface="Arial" panose="020B0604020202090204" pitchFamily="34" charset="0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altLang="zh-CN" sz="4400" b="1" dirty="0">
                <a:latin typeface="Calibri"/>
                <a:ea typeface="Calibri"/>
                <a:cs typeface="Calibri"/>
                <a:sym typeface="Calibri"/>
              </a:rPr>
              <a:t>Device sensor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857" y="2462445"/>
            <a:ext cx="353047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</a:rPr>
              <a:t>GPS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800" b="1" dirty="0">
              <a:solidFill>
                <a:schemeClr val="bg1"/>
              </a:solidFill>
              <a:latin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</a:rPr>
              <a:t>Camera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90204" pitchFamily="34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Database schema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387350" y="1199515"/>
            <a:ext cx="4041775" cy="484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data class Event(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id: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title: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description: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eventUrl: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photo: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location: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startTime: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endTime: String = "",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    val savedUsers: List&lt;String&gt; = emptyList()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sz="1400" dirty="0" err="1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dirty="0" err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29125" y="1199515"/>
            <a:ext cx="4493260" cy="4042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class User(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firstName: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lastName: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password: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userEmail: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userImage: String = "",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val userSavedEvents: List&lt;Event&gt; = emptyList()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50000"/>
              </a:lnSpc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Additional Features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904875" y="1668145"/>
            <a:ext cx="8065770" cy="444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800" dirty="0"/>
              <a:t>Location Services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800" dirty="0"/>
              <a:t>Dark Mode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800" dirty="0"/>
              <a:t>File Upload and Media Handling -- </a:t>
            </a:r>
            <a:r>
              <a:rPr lang="en-US" sz="2800" dirty="0"/>
              <a:t>Completed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608330" y="261397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altLang="zh-CN" sz="5400" b="1" dirty="0">
                <a:latin typeface="Calibri"/>
                <a:ea typeface="Calibri"/>
                <a:cs typeface="Calibri"/>
                <a:sym typeface="Calibri"/>
              </a:rPr>
              <a:t>Demo Showcase</a:t>
            </a:r>
            <a:endParaRPr lang="en-US" altLang="zh-CN" sz="5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Accomplishments</a:t>
            </a:r>
            <a:endParaRPr lang="en-US" sz="4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698500" y="2398395"/>
            <a:ext cx="8229600" cy="371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/>
              <a:t>Zihan -&gt; onBoarding, Personal Profile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ym typeface="+mn-ea"/>
              </a:rPr>
              <a:t>Yuchen and Jialong -&gt; : Login, Register and Event</a:t>
            </a:r>
            <a:endParaRPr lang="en-US" sz="2800" dirty="0"/>
          </a:p>
          <a:p>
            <a:pPr marL="0" lv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76250" y="2602600"/>
            <a:ext cx="8241747" cy="13625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FE2F3"/>
                </a:solidFill>
                <a:latin typeface="Times New Roman" panose="02020503050405090304"/>
              </a:rPr>
              <a:t>Thank You!</a:t>
            </a:r>
            <a:endParaRPr b="1" i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CFE2F3"/>
              </a:solidFill>
              <a:latin typeface="Times New Roman" panose="020205030504050903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WPS Writer</Application>
  <PresentationFormat>On-screen Show (4:3)</PresentationFormat>
  <Paragraphs>84</Paragraphs>
  <Slides>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Arial</vt:lpstr>
      <vt:lpstr>Montserrat</vt:lpstr>
      <vt:lpstr>Lato</vt:lpstr>
      <vt:lpstr>Calibri</vt:lpstr>
      <vt:lpstr>Helvetica Neue</vt:lpstr>
      <vt:lpstr>宋体</vt:lpstr>
      <vt:lpstr>Times New Roman</vt:lpstr>
      <vt:lpstr>微软雅黑</vt:lpstr>
      <vt:lpstr>汉仪旗黑</vt:lpstr>
      <vt:lpstr>Arial Unicode MS</vt:lpstr>
      <vt:lpstr>汉仪书宋二KW</vt:lpstr>
      <vt:lpstr>Focus</vt:lpstr>
      <vt:lpstr>BU Events Planner</vt:lpstr>
      <vt:lpstr>App Purpose</vt:lpstr>
      <vt:lpstr>APIs</vt:lpstr>
      <vt:lpstr>Device sensor</vt:lpstr>
      <vt:lpstr>Database schema</vt:lpstr>
      <vt:lpstr>Additional Features</vt:lpstr>
      <vt:lpstr>Demo Showcase</vt:lpstr>
      <vt:lpstr>Accomplishments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in Android using Jetpack Compose</dc:title>
  <dc:creator/>
  <cp:lastModifiedBy>WPS_1694705643</cp:lastModifiedBy>
  <cp:revision>81</cp:revision>
  <dcterms:created xsi:type="dcterms:W3CDTF">2024-12-03T18:30:53Z</dcterms:created>
  <dcterms:modified xsi:type="dcterms:W3CDTF">2024-12-03T18:30:53Z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DACCD9C10613DE8004AE05678E2A8F6B_43</vt:lpwstr>
  </property>
  <property fmtid="{D5CDD505-2E9C-101B-9397-08002B2CF9AE}" pid="3" name="KSOProductBuildVer">
    <vt:lpwstr>1033-6.1.0.8274</vt:lpwstr>
  </property>
</Properties>
</file>