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78" r:id="rId4"/>
    <p:sldId id="279" r:id="rId5"/>
    <p:sldId id="280" r:id="rId6"/>
    <p:sldId id="258" r:id="rId7"/>
    <p:sldId id="290" r:id="rId8"/>
    <p:sldId id="275" r:id="rId9"/>
    <p:sldId id="286" r:id="rId10"/>
    <p:sldId id="274" r:id="rId11"/>
    <p:sldId id="287" r:id="rId12"/>
    <p:sldId id="273" r:id="rId13"/>
  </p:sldIdLst>
  <p:sldSz cx="9144000" cy="6858000" type="screen4x3"/>
  <p:notesSz cx="6858000" cy="9144000"/>
  <p:embeddedFontLst>
    <p:embeddedFont>
      <p:font typeface="Lato" panose="020F0502020204030203" pitchFamily="34" charset="0"/>
      <p:regular r:id="rId15"/>
      <p:bold r:id="rId16"/>
      <p:italic r:id="rId17"/>
      <p:boldItalic r:id="rId18"/>
    </p:embeddedFont>
    <p:embeddedFont>
      <p:font typeface="Montserrat"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9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9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000" dirty="0" err="1">
                <a:latin typeface="Calibri"/>
                <a:ea typeface="Calibri"/>
                <a:cs typeface="Calibri"/>
                <a:sym typeface="Calibri"/>
              </a:rPr>
              <a:t>Firestore</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events (Collection)</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eventID</a:t>
            </a:r>
            <a:r>
              <a:rPr lang="en-US" sz="1000" dirty="0">
                <a:latin typeface="Calibri"/>
                <a:ea typeface="Calibri"/>
                <a:cs typeface="Calibri"/>
                <a:sym typeface="Calibri"/>
              </a:rPr>
              <a:t> (Document)</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eventTitle</a:t>
            </a:r>
            <a:r>
              <a:rPr lang="en-US" sz="1000" dirty="0">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eventURL</a:t>
            </a:r>
            <a:r>
              <a:rPr lang="en-US" sz="1000" dirty="0">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eventPhoto</a:t>
            </a:r>
            <a:r>
              <a:rPr lang="en-US" sz="1000" dirty="0">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eventLocation</a:t>
            </a:r>
            <a:r>
              <a:rPr lang="en-US" sz="1000" dirty="0">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eventStartTime</a:t>
            </a:r>
            <a:r>
              <a:rPr lang="en-US" sz="1000" dirty="0">
                <a:latin typeface="Calibri"/>
                <a:ea typeface="Calibri"/>
                <a:cs typeface="Calibri"/>
                <a:sym typeface="Calibri"/>
              </a:rPr>
              <a:t>: Timestamp</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eventEndTime</a:t>
            </a:r>
            <a:r>
              <a:rPr lang="en-US" sz="1000" dirty="0">
                <a:latin typeface="Calibri"/>
                <a:ea typeface="Calibri"/>
                <a:cs typeface="Calibri"/>
                <a:sym typeface="Calibri"/>
              </a:rPr>
              <a:t>: Timestamp</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eventDescription</a:t>
            </a:r>
            <a:r>
              <a:rPr lang="en-US" sz="1000" dirty="0">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eventPoints</a:t>
            </a:r>
            <a:r>
              <a:rPr lang="en-US" sz="1000" dirty="0">
                <a:latin typeface="Calibri"/>
                <a:ea typeface="Calibri"/>
                <a:cs typeface="Calibri"/>
                <a:sym typeface="Calibri"/>
              </a:rPr>
              <a:t>: Integer</a:t>
            </a: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savedUsers</a:t>
            </a:r>
            <a:r>
              <a:rPr lang="en-US" sz="1000" dirty="0">
                <a:latin typeface="Calibri"/>
                <a:ea typeface="Calibri"/>
                <a:cs typeface="Calibri"/>
                <a:sym typeface="Calibri"/>
              </a:rPr>
              <a:t>: Array&lt;String&gt;</a:t>
            </a:r>
          </a:p>
          <a:p>
            <a:pPr marL="0" lvl="0" indent="0">
              <a:lnSpc>
                <a:spcPct val="150000"/>
              </a:lnSpc>
              <a:spcBef>
                <a:spcPts val="640"/>
              </a:spcBef>
              <a:buClr>
                <a:schemeClr val="lt1"/>
              </a:buClr>
              <a:buSzPts val="3200"/>
              <a:buNone/>
            </a:pPr>
            <a:endParaRPr lang="en-US" sz="1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
        <p:nvSpPr>
          <p:cNvPr id="3" name="TextBox 2"/>
          <p:cNvSpPr txBox="1"/>
          <p:nvPr/>
        </p:nvSpPr>
        <p:spPr>
          <a:xfrm>
            <a:off x="4680167" y="902335"/>
            <a:ext cx="3474720" cy="4231928"/>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users (Collection)</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userUID</a:t>
            </a:r>
            <a:r>
              <a:rPr lang="en-US" sz="1000" dirty="0">
                <a:solidFill>
                  <a:schemeClr val="lt1"/>
                </a:solidFill>
                <a:latin typeface="Calibri"/>
                <a:ea typeface="Calibri"/>
                <a:cs typeface="Calibri"/>
                <a:sym typeface="Calibri"/>
              </a:rPr>
              <a:t> (Document)</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firstName</a:t>
            </a:r>
            <a:r>
              <a:rPr lang="en-US" sz="1000" dirty="0">
                <a:solidFill>
                  <a:schemeClr val="lt1"/>
                </a:solidFill>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lastName</a:t>
            </a:r>
            <a:r>
              <a:rPr lang="en-US" sz="1000" dirty="0">
                <a:solidFill>
                  <a:schemeClr val="lt1"/>
                </a:solidFill>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userProfileURL</a:t>
            </a:r>
            <a:r>
              <a:rPr lang="en-US" sz="1000" dirty="0">
                <a:solidFill>
                  <a:schemeClr val="lt1"/>
                </a:solidFill>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userBUID</a:t>
            </a:r>
            <a:r>
              <a:rPr lang="en-US" sz="1000" dirty="0">
                <a:solidFill>
                  <a:schemeClr val="lt1"/>
                </a:solidFill>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userEmail</a:t>
            </a:r>
            <a:r>
              <a:rPr lang="en-US" sz="1000" dirty="0">
                <a:solidFill>
                  <a:schemeClr val="lt1"/>
                </a:solidFill>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userSchool</a:t>
            </a:r>
            <a:r>
              <a:rPr lang="en-US" sz="1000" dirty="0">
                <a:solidFill>
                  <a:schemeClr val="lt1"/>
                </a:solidFill>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userYear</a:t>
            </a:r>
            <a:r>
              <a:rPr lang="en-US" sz="1000" dirty="0">
                <a:solidFill>
                  <a:schemeClr val="lt1"/>
                </a:solidFill>
                <a:latin typeface="Calibri"/>
                <a:ea typeface="Calibri"/>
                <a:cs typeface="Calibri"/>
                <a:sym typeface="Calibri"/>
              </a:rPr>
              <a:t>: String</a:t>
            </a: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userPoints</a:t>
            </a:r>
            <a:r>
              <a:rPr lang="en-US" sz="1000" dirty="0">
                <a:solidFill>
                  <a:schemeClr val="lt1"/>
                </a:solidFill>
                <a:latin typeface="Calibri"/>
                <a:ea typeface="Calibri"/>
                <a:cs typeface="Calibri"/>
                <a:sym typeface="Calibri"/>
              </a:rPr>
              <a:t>: Integer</a:t>
            </a:r>
          </a:p>
          <a:p>
            <a:pPr mar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userSavedEvents</a:t>
            </a:r>
            <a:r>
              <a:rPr lang="en-US" sz="1000" dirty="0">
                <a:solidFill>
                  <a:schemeClr val="lt1"/>
                </a:solidFill>
                <a:latin typeface="Calibri"/>
                <a:ea typeface="Calibri"/>
                <a:cs typeface="Calibri"/>
                <a:sym typeface="Calibri"/>
              </a:rPr>
              <a:t>: Map&lt;String, Boolean&gt;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External Libraries and Tools</a:t>
            </a:r>
          </a:p>
        </p:txBody>
      </p:sp>
      <p:sp>
        <p:nvSpPr>
          <p:cNvPr id="159" name="Google Shape;159;p17"/>
          <p:cNvSpPr txBox="1">
            <a:spLocks noGrp="1"/>
          </p:cNvSpPr>
          <p:nvPr>
            <p:ph type="body" idx="1"/>
          </p:nvPr>
        </p:nvSpPr>
        <p:spPr>
          <a:xfrm>
            <a:off x="457200" y="1600200"/>
            <a:ext cx="8353425" cy="205105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a:latin typeface="Calibri"/>
                <a:ea typeface="Calibri"/>
                <a:cs typeface="Calibri"/>
                <a:sym typeface="Calibri"/>
              </a:rPr>
              <a:t>Firebase Crashlytics: For real-time error and crash monitoring.</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pic>
        <p:nvPicPr>
          <p:cNvPr id="4" name="Picture 3"/>
          <p:cNvPicPr>
            <a:picLocks noChangeAspect="1"/>
          </p:cNvPicPr>
          <p:nvPr/>
        </p:nvPicPr>
        <p:blipFill>
          <a:blip r:embed="rId3"/>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pic>
        <p:nvPicPr>
          <p:cNvPr id="4" name="Picture 3"/>
          <p:cNvPicPr>
            <a:picLocks noChangeAspect="1"/>
          </p:cNvPicPr>
          <p:nvPr/>
        </p:nvPicPr>
        <p:blipFill>
          <a:blip r:embed="rId3"/>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pic>
        <p:nvPicPr>
          <p:cNvPr id="3" name="Picture 2"/>
          <p:cNvPicPr>
            <a:picLocks noChangeAspect="1"/>
          </p:cNvPicPr>
          <p:nvPr/>
        </p:nvPicPr>
        <p:blipFill>
          <a:blip r:embed="rId3"/>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465</Words>
  <Application>Microsoft Macintosh PowerPoint</Application>
  <PresentationFormat>On-screen Show (4:3)</PresentationFormat>
  <Paragraphs>75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Lato</vt:lpstr>
      <vt:lpstr>Montserrat</vt:lpstr>
      <vt:lpstr>Times New Roman</vt:lpstr>
      <vt:lpstr>Calibri</vt:lpstr>
      <vt:lpstr>Focus</vt:lpstr>
      <vt:lpstr>BU Events Planner</vt:lpstr>
      <vt:lpstr>App Purpose</vt:lpstr>
      <vt:lpstr> Onboarding Pages</vt:lpstr>
      <vt:lpstr>PowerPoint Presentation</vt:lpstr>
      <vt:lpstr>PowerPoint Presentation</vt:lpstr>
      <vt:lpstr>Additional Features</vt:lpstr>
      <vt:lpstr>Demo Showcase</vt:lpstr>
      <vt:lpstr>APIs</vt:lpstr>
      <vt:lpstr>Device sensor</vt:lpstr>
      <vt:lpstr>Database schema</vt:lpstr>
      <vt:lpstr>External Libraries and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Ke, Jialong</cp:lastModifiedBy>
  <cp:revision>64</cp:revision>
  <dcterms:created xsi:type="dcterms:W3CDTF">2024-11-18T01:47:45Z</dcterms:created>
  <dcterms:modified xsi:type="dcterms:W3CDTF">2024-11-19T01:07:09Z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