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75" r:id="rId10"/>
    <p:sldId id="286" r:id="rId11"/>
    <p:sldId id="274" r:id="rId12"/>
    <p:sldId id="287" r:id="rId13"/>
    <p:sldId id="273" r:id="rId14"/>
  </p:sldIdLst>
  <p:sldSz cx="9144000" cy="6858000" type="screen4x3"/>
  <p:notesSz cx="6858000" cy="9144000"/>
  <p:embeddedFontLst>
    <p:embeddedFont>
      <p:font typeface="Lato" panose="020F0502020204030203" pitchFamily="34" charset="0"/>
      <p:regular r:id="rId16"/>
    </p:embeddedFont>
    <p:embeddedFont>
      <p:font typeface="Montserrat" panose="000005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728" y="48"/>
      </p:cViewPr>
      <p:guideLst>
        <p:guide orient="horz" pos="2164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Mockups and UI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Design Tool: Figma</a:t>
            </a: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5790C4-C89D-7B8B-08E2-40226A93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985" y="902335"/>
            <a:ext cx="3760269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Firestore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|-- events (Collection)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eventID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 (Document)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eventTitle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eventURL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eventPhoto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eventLocation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eventStartTime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Timestamp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eventEndTime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Timestamp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eventDescription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eventPoints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Integer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savedUsers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Array&lt;String&gt;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67E9-9BB5-DE37-F155-C8F8935210D4}"/>
              </a:ext>
            </a:extLst>
          </p:cNvPr>
          <p:cNvSpPr txBox="1"/>
          <p:nvPr/>
        </p:nvSpPr>
        <p:spPr>
          <a:xfrm>
            <a:off x="4680167" y="902335"/>
            <a:ext cx="347472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|-- users (Collection)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userUID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(Document)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userProfileURL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userBUID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userEmail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userSchool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userYear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userPoints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Integer</a:t>
            </a:r>
          </a:p>
          <a:p>
            <a:pPr mar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userSavedEvents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Map&lt;String, Boolean&gt;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External Libraries and Tools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53425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Crashlytics: For real-time error and crash monitoring.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Location Services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Dark Mode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/>
              <a:t>File Upload and Media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9212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Page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0"/>
            <a:ext cx="301688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57200" y="1316990"/>
            <a:ext cx="8353425" cy="48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To store event details and user registration history.</a:t>
            </a: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Maps Geolocation API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Camera API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 err="1"/>
              <a:t>MediaStore</a:t>
            </a:r>
            <a:r>
              <a:rPr lang="en-US" sz="2400" dirty="0"/>
              <a:t> API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422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Lato</vt:lpstr>
      <vt:lpstr>Arial</vt:lpstr>
      <vt:lpstr>Montserrat</vt:lpstr>
      <vt:lpstr>Calibri</vt:lpstr>
      <vt:lpstr>Focus</vt:lpstr>
      <vt:lpstr>BU Events Planner</vt:lpstr>
      <vt:lpstr>App Purpose</vt:lpstr>
      <vt:lpstr>Additional Features</vt:lpstr>
      <vt:lpstr>Target User</vt:lpstr>
      <vt:lpstr> User’s Registration and Login</vt:lpstr>
      <vt:lpstr>Event List Page</vt:lpstr>
      <vt:lpstr>Event Details View</vt:lpstr>
      <vt:lpstr>Personal Homepage with Event History</vt:lpstr>
      <vt:lpstr>APIs</vt:lpstr>
      <vt:lpstr>Device sensor</vt:lpstr>
      <vt:lpstr>Database schema</vt:lpstr>
      <vt:lpstr>External Libraries and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Li Zihan</cp:lastModifiedBy>
  <cp:revision>59</cp:revision>
  <dcterms:created xsi:type="dcterms:W3CDTF">2024-11-13T00:23:45Z</dcterms:created>
  <dcterms:modified xsi:type="dcterms:W3CDTF">2024-11-18T00:47:42Z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