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8" r:id="rId6"/>
    <p:sldId id="279" r:id="rId7"/>
    <p:sldId id="280" r:id="rId8"/>
    <p:sldId id="258" r:id="rId9"/>
    <p:sldId id="290" r:id="rId10"/>
    <p:sldId id="275" r:id="rId11"/>
    <p:sldId id="286" r:id="rId12"/>
    <p:sldId id="274" r:id="rId13"/>
    <p:sldId id="287" r:id="rId14"/>
    <p:sldId id="273" r:id="rId15"/>
  </p:sldIdLst>
  <p:sldSz cx="9144000" cy="6858000" type="screen4x3"/>
  <p:notesSz cx="6858000" cy="9144000"/>
  <p:embeddedFontLst>
    <p:embeddedFont>
      <p:font typeface="Montserrat"/>
      <p:regular r:id="rId19"/>
    </p:embeddedFont>
    <p:embeddedFont>
      <p:font typeface="Lato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728" y="48"/>
      </p:cViewPr>
      <p:guideLst>
        <p:guide orient="horz" pos="2164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Mockups and UI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Design Tool: Figma</a:t>
            </a: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985" y="902335"/>
            <a:ext cx="3760269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Firestore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|-- events (Collection)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eventID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 (Document)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eventTitle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eventURL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eventPhoto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eventLocation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eventStartTime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Timestamp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eventEndTime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Timestamp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eventDescription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eventPoints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Integer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latin typeface="Calibri"/>
                <a:ea typeface="Calibri"/>
                <a:cs typeface="Calibri"/>
                <a:sym typeface="Calibri"/>
              </a:rPr>
              <a:t>savedUsers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: Array&lt;String&gt;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80167" y="902335"/>
            <a:ext cx="347472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|-- users (Collection)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userUID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(Document)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userProfileURL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userBUID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userEmail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userSchool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userYear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userPoints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Integer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     |-- </a:t>
            </a:r>
            <a:r>
              <a:rPr lang="en-US" sz="1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userSavedEvents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Map&lt;String, Boolean&gt;</a:t>
            </a:r>
            <a:endParaRPr lang="en-US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External Libraries and Tools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53425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Crashlytics: For real-time error and crash monitoring.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Onboarding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Pages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1830" y="0"/>
            <a:ext cx="310578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370" y="0"/>
            <a:ext cx="3175000" cy="6858000"/>
          </a:xfrm>
          <a:prstGeom prst="rect">
            <a:avLst/>
          </a:prstGeom>
        </p:spPr>
      </p:pic>
      <p:sp>
        <p:nvSpPr>
          <p:cNvPr id="6" name="Google Shape;152;p16"/>
          <p:cNvSpPr txBox="1">
            <a:spLocks noGrp="1"/>
          </p:cNvSpPr>
          <p:nvPr/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Onboarding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Pages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725" y="0"/>
            <a:ext cx="3180715" cy="6858000"/>
          </a:xfrm>
          <a:prstGeom prst="rect">
            <a:avLst/>
          </a:prstGeom>
        </p:spPr>
      </p:pic>
      <p:sp>
        <p:nvSpPr>
          <p:cNvPr id="5" name="Google Shape;152;p16"/>
          <p:cNvSpPr txBox="1">
            <a:spLocks noGrp="1"/>
          </p:cNvSpPr>
          <p:nvPr/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Onboarding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Pages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Location Services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Dark Mode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/>
              <a:t>File Upload and Media Handling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Demo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57200" y="1316990"/>
            <a:ext cx="8353425" cy="48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Firestore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To store event details and user registration history.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Maps Geolocation API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Camera API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 err="1"/>
              <a:t>MediaStore</a:t>
            </a:r>
            <a:r>
              <a:rPr lang="en-US" sz="2400" dirty="0"/>
              <a:t> API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GPS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b="1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Writer</Application>
  <PresentationFormat>On-screen Show (4:3)</PresentationFormat>
  <Paragraphs>107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 User’s Registration and Login</vt:lpstr>
      <vt:lpstr> Onboarding Pages</vt:lpstr>
      <vt:lpstr> Onboarding Pages</vt:lpstr>
      <vt:lpstr>Additional Features</vt:lpstr>
      <vt:lpstr>Device sensor</vt:lpstr>
      <vt:lpstr>APIs</vt:lpstr>
      <vt:lpstr>Device sensor</vt:lpstr>
      <vt:lpstr>Database schema</vt:lpstr>
      <vt:lpstr>External Libraries and Tools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63</cp:revision>
  <dcterms:created xsi:type="dcterms:W3CDTF">2024-11-18T01:47:45Z</dcterms:created>
  <dcterms:modified xsi:type="dcterms:W3CDTF">2024-11-18T01:47:45Z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