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8" r:id="rId7"/>
    <p:sldId id="279" r:id="rId8"/>
    <p:sldId id="280" r:id="rId9"/>
    <p:sldId id="281" r:id="rId10"/>
    <p:sldId id="259" r:id="rId11"/>
    <p:sldId id="274" r:id="rId12"/>
    <p:sldId id="275" r:id="rId13"/>
    <p:sldId id="286" r:id="rId14"/>
    <p:sldId id="273" r:id="rId15"/>
  </p:sldIdLst>
  <p:sldSz cx="9144000" cy="6858000"/>
  <p:notesSz cx="6858000" cy="9144000"/>
  <p:embeddedFontLst>
    <p:embeddedFont>
      <p:font typeface="Montserrat"/>
      <p:regular r:id="rId19"/>
    </p:embeddedFont>
    <p:embeddedFont>
      <p:font typeface="Lato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9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4"/>
        <p:guide pos="291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946a4a56f_1_2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g30946a4a56f_1_23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The recommendation method won’t be too complex; our initial idea is to recommend events with the highest attendance.</a:t>
            </a: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193415" y="1882775"/>
            <a:ext cx="5690235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BU Events Planner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>
            <p:ph type="subTitle" idx="1"/>
          </p:nvPr>
        </p:nvSpPr>
        <p:spPr>
          <a:xfrm>
            <a:off x="900300" y="4984325"/>
            <a:ext cx="7654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500"/>
              <a:t>Presented by: </a:t>
            </a:r>
            <a:r>
              <a:rPr lang="en-US" sz="2500"/>
              <a:t>Jialong Ke, Yuchen Cao, Zihan</a:t>
            </a:r>
            <a:r>
              <a:rPr lang="en-US" sz="2500"/>
              <a:t> Li</a:t>
            </a:r>
            <a:endParaRPr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APIs and Data Sources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457200" y="1600200"/>
            <a:ext cx="8353425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Firebase Firestore: To store event details and user registration history.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Firebase Authentication: For user registration and login.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Third-Party API: Optionally, a public event data API could be integrated to supplement campus event information.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Source 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457200" y="1600200"/>
            <a:ext cx="8353425" cy="15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 data was sourced from the BU event website.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76250" y="2602600"/>
            <a:ext cx="8241747" cy="13625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FE2F3"/>
                </a:solidFill>
                <a:latin typeface="Times New Roman" panose="02020503050405090304"/>
              </a:rPr>
              <a:t>Thank You!</a:t>
            </a:r>
            <a:endParaRPr b="1" i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CFE2F3"/>
              </a:solidFill>
              <a:latin typeface="Times New Roman" panose="020205030504050903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App Purpose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>
            <p:ph type="body" idx="1"/>
          </p:nvPr>
        </p:nvSpPr>
        <p:spPr>
          <a:xfrm>
            <a:off x="457200" y="1086485"/>
            <a:ext cx="8558530" cy="468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app is designed for Boston University students to easily browse and register for various campus events.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app aims to help students stay informed about campus happenings, providing an accessible way to enhance their university experience by participating in events.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Main Features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1443990" y="1668145"/>
            <a:ext cx="7526655" cy="444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1. User Registration and Login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2. Event List Browsing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3. Event Details View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4. Personal Homepage with Event History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-189230"/>
            <a:ext cx="4368165" cy="32543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 User’s Registration and Login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935730"/>
            <a:ext cx="4874260" cy="214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register and log in using their email or through third-party platforms like Google.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0390" y="0"/>
            <a:ext cx="31629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-189230"/>
            <a:ext cx="4486910" cy="32327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Event List Browsing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044190"/>
            <a:ext cx="4874260" cy="3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view a list of upcoming events, with details such as date, time, and location.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Below are some recommended events for users.</a:t>
            </a:r>
            <a:endParaRPr lang="zh-CN" altLang="en-US" sz="2400">
              <a:latin typeface="Calibri"/>
              <a:ea typeface="宋体" charset="0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9440" y="0"/>
            <a:ext cx="3211195" cy="68573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287020"/>
            <a:ext cx="4662805" cy="2280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Event Details View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122930"/>
            <a:ext cx="4874260" cy="295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By selecting an event, users can see more detailed information, including descriptions, timings, link for the event, location, and an option to register for the event.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6420" y="0"/>
            <a:ext cx="3224530" cy="68440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-189230"/>
            <a:ext cx="4874260" cy="35121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Personal Homepage with Event History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572510"/>
            <a:ext cx="4874260" cy="214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view a personal profile page displaying past attended events and upcoming registered events.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325" y="0"/>
            <a:ext cx="3129915" cy="68757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Target User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852805" y="1600200"/>
            <a:ext cx="7833995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Primarily designed for Boston University students and staff who want quick access to information about campus events.</a:t>
            </a:r>
            <a:endParaRPr lang="en-US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-3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Tech Stack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387985" y="902335"/>
            <a:ext cx="8559165" cy="553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Programming Language: Kotlin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UI Framework: Jetpack Compose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Database: Firebase Firestore (for storing and syncing user data)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Authentication Service: Firebase Authentication (supports email login and Google Sign-In)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Network Requests: Retrofit (for accessing event data from third-party APIs).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1841</Words>
  <Application>WPS Writer</Application>
  <PresentationFormat/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Arial</vt:lpstr>
      <vt:lpstr>Montserrat</vt:lpstr>
      <vt:lpstr>Lato</vt:lpstr>
      <vt:lpstr>Calibri</vt:lpstr>
      <vt:lpstr>Helvetica Neue</vt:lpstr>
      <vt:lpstr>宋体</vt:lpstr>
      <vt:lpstr>Times New Roman</vt:lpstr>
      <vt:lpstr>微软雅黑</vt:lpstr>
      <vt:lpstr>汉仪旗黑</vt:lpstr>
      <vt:lpstr>Arial Unicode MS</vt:lpstr>
      <vt:lpstr>汉仪书宋二KW</vt:lpstr>
      <vt:lpstr>Focus</vt:lpstr>
      <vt:lpstr>BU Events Planner</vt:lpstr>
      <vt:lpstr>App Purpose</vt:lpstr>
      <vt:lpstr>Main Features</vt:lpstr>
      <vt:lpstr> User’s Registration and Login</vt:lpstr>
      <vt:lpstr>Event List Browsing</vt:lpstr>
      <vt:lpstr>Event Details View</vt:lpstr>
      <vt:lpstr>Personal Homepage with Event History</vt:lpstr>
      <vt:lpstr>Target User</vt:lpstr>
      <vt:lpstr>Tech Stack</vt:lpstr>
      <vt:lpstr>APIs and Data Sources</vt:lpstr>
      <vt:lpstr>APIs and Data Sources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in Android using Jetpack Compose</dc:title>
  <dc:creator/>
  <cp:lastModifiedBy>yuchencao</cp:lastModifiedBy>
  <cp:revision>48</cp:revision>
  <dcterms:created xsi:type="dcterms:W3CDTF">2024-11-12T15:06:05Z</dcterms:created>
  <dcterms:modified xsi:type="dcterms:W3CDTF">2024-11-12T15:06:05Z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DACCD9C10613DE8004AE05678E2A8F6B_43</vt:lpwstr>
  </property>
  <property fmtid="{D5CDD505-2E9C-101B-9397-08002B2CF9AE}" pid="3" name="KSOProductBuildVer">
    <vt:lpwstr>1033-6.1.0.8274</vt:lpwstr>
  </property>
</Properties>
</file>