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8" r:id="rId8"/>
    <p:sldId id="279" r:id="rId9"/>
    <p:sldId id="280" r:id="rId10"/>
    <p:sldId id="281" r:id="rId11"/>
    <p:sldId id="274" r:id="rId12"/>
    <p:sldId id="275" r:id="rId13"/>
    <p:sldId id="286" r:id="rId14"/>
    <p:sldId id="287" r:id="rId15"/>
    <p:sldId id="273" r:id="rId16"/>
  </p:sldIdLst>
  <p:sldSz cx="9144000" cy="6858000"/>
  <p:notesSz cx="6858000" cy="9144000"/>
  <p:embeddedFontLst>
    <p:embeddedFont>
      <p:font typeface="Montserrat"/>
      <p:regular r:id="rId20"/>
    </p:embeddedFont>
    <p:embeddedFont>
      <p:font typeface="Lato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4"/>
        <p:guide pos="291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Mockups and UI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Design Tool: Figma</a:t>
            </a: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 recommendation method won’t be too complex; our initial idea is to recommend events with the highest attendance.</a:t>
            </a: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</a:t>
            </a:r>
            <a:r>
              <a:rPr lang="en-US" sz="2500"/>
              <a:t>Jialong Ke, Yuchen Cao, Zihan</a:t>
            </a:r>
            <a:r>
              <a:rPr lang="en-US" sz="2500"/>
              <a:t>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316990"/>
            <a:ext cx="8353425" cy="480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Firestore: To store event details and user registration history.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Authentication: For user registration and login.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Third-Party API: Optionally, a public event data API could be integrated to supplement campus event information.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Source 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15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data was sourced from the BU event website.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External Libraries and Tools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Crashlytics: For real-time error and crash monitoring.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Main Features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1443990" y="1668145"/>
            <a:ext cx="7526655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User Registration and Login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Event List Browsing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Event Details View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Personal Homepage with Event History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Target User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852805" y="1600200"/>
            <a:ext cx="783399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Primarily designed for Boston University students and staff who want quick access to information about campus events.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User’s Registration and Login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93573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register and log in using their email or through third-party platforms like Google.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0390" y="0"/>
            <a:ext cx="31629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92125" y="-189230"/>
            <a:ext cx="4486910" cy="32327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List 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Page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044190"/>
            <a:ext cx="4874260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list of upcoming events, with details such as date, time, and location.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Below are some recommended events for users.</a:t>
            </a:r>
            <a:endParaRPr lang="zh-CN" altLang="en-US" sz="2400">
              <a:latin typeface="Calibri"/>
              <a:ea typeface="宋体" charset="0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9440" y="0"/>
            <a:ext cx="3211195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287020"/>
            <a:ext cx="4662805" cy="2280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Details View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122930"/>
            <a:ext cx="4874260" cy="295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selecting an event, users can see more detailed information, including descriptions, timings, link for the event, location, and an option to register for the event.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420" y="0"/>
            <a:ext cx="3224530" cy="6844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874260" cy="35121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Personal Homepage with Event History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57251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personal profile page displaying past attended events and upcoming registered events.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0"/>
            <a:ext cx="3129915" cy="68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387985" y="902335"/>
            <a:ext cx="8559165" cy="553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Programming Language: Kotlin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UI Framework: Jetpack Compose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Database: Firebase Firestore (for storing and syncing user data)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Authentication Service: Firebase Authentication (supports email login and Google Sign-In)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Network Requests: Retrofit (for accessing event data from third-party APIs).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WPS Writer</Application>
  <PresentationFormat/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宋体</vt:lpstr>
      <vt:lpstr>Times New Roman</vt:lpstr>
      <vt:lpstr>微软雅黑</vt:lpstr>
      <vt:lpstr>汉仪旗黑</vt:lpstr>
      <vt:lpstr>Arial Unicode MS</vt:lpstr>
      <vt:lpstr>汉仪书宋二KW</vt:lpstr>
      <vt:lpstr>Focus</vt:lpstr>
      <vt:lpstr>BU Events Planner</vt:lpstr>
      <vt:lpstr>App Purpose</vt:lpstr>
      <vt:lpstr>Main Features</vt:lpstr>
      <vt:lpstr>Target User</vt:lpstr>
      <vt:lpstr> User’s Registration and Login</vt:lpstr>
      <vt:lpstr>Event List Browsing</vt:lpstr>
      <vt:lpstr>Event Details View</vt:lpstr>
      <vt:lpstr>Personal Homepage with Event History</vt:lpstr>
      <vt:lpstr>Tech Stack</vt:lpstr>
      <vt:lpstr>APIs and Data Sources</vt:lpstr>
      <vt:lpstr>APIs and Data Sources</vt:lpstr>
      <vt:lpstr>APIs and Data 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yuchencao</cp:lastModifiedBy>
  <cp:revision>56</cp:revision>
  <dcterms:created xsi:type="dcterms:W3CDTF">2024-11-12T23:08:34Z</dcterms:created>
  <dcterms:modified xsi:type="dcterms:W3CDTF">2024-11-12T23:08:34Z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