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58" r:id="rId12"/>
    <p:sldId id="290" r:id="rId13"/>
    <p:sldId id="292" r:id="rId14"/>
    <p:sldId id="273" r:id="rId15"/>
  </p:sldIdLst>
  <p:sldSz cx="9144000" cy="6858000" type="screen4x3"/>
  <p:notesSz cx="6858000" cy="9144000"/>
  <p:embeddedFontLst>
    <p:embeddedFont>
      <p:font typeface="Montserrat"/>
      <p:regular r:id="rId19"/>
    </p:embeddedFont>
    <p:embeddedFont>
      <p:font typeface="Lato"/>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08077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t>Zihan -&gt; Database Schema and APIs</a:t>
            </a:r>
            <a:endParaRPr lang="en-US" sz="2800" dirty="0"/>
          </a:p>
          <a:p>
            <a:pPr marL="0" lvl="0" indent="0">
              <a:lnSpc>
                <a:spcPct val="200000"/>
              </a:lnSpc>
              <a:spcBef>
                <a:spcPts val="0"/>
              </a:spcBef>
              <a:buSzPts val="3200"/>
              <a:buNone/>
            </a:pPr>
            <a:r>
              <a:rPr lang="en-US" sz="2800" dirty="0">
                <a:sym typeface="+mn-ea"/>
              </a:rPr>
              <a:t>Yuchen and Jialong -&gt; Demo and Firebase</a:t>
            </a:r>
            <a:endParaRPr lang="en-US" sz="2800" dirty="0"/>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400" dirty="0" err="1">
                <a:latin typeface="Calibri"/>
                <a:ea typeface="Calibri"/>
                <a:cs typeface="Calibri"/>
                <a:sym typeface="Calibri"/>
              </a:rPr>
              <a:t>Firestore</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events (Collection)</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eventID</a:t>
            </a:r>
            <a:r>
              <a:rPr lang="en-US" sz="1400" dirty="0">
                <a:latin typeface="Calibri"/>
                <a:ea typeface="Calibri"/>
                <a:cs typeface="Calibri"/>
                <a:sym typeface="Calibri"/>
              </a:rPr>
              <a:t> (Document)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eventTitle</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eventURL</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eventPhoto</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eventLocation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eventStartTime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eventEndTime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eventDescription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eventPoints</a:t>
            </a:r>
            <a:r>
              <a:rPr lang="en-US" sz="1400" dirty="0">
                <a:latin typeface="Calibri"/>
                <a:ea typeface="Calibri"/>
                <a:cs typeface="Calibri"/>
                <a:sym typeface="Calibri"/>
              </a:rPr>
              <a:t>: Integer</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savedUsers</a:t>
            </a:r>
            <a:r>
              <a:rPr lang="en-US" sz="1400" dirty="0">
                <a:latin typeface="Calibri"/>
                <a:ea typeface="Calibri"/>
                <a:cs typeface="Calibri"/>
                <a:sym typeface="Calibri"/>
              </a:rPr>
              <a:t>: Array&lt;String&gt;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536440" y="1268730"/>
            <a:ext cx="4150360" cy="5087620"/>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users (Collection)</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userUID</a:t>
            </a:r>
            <a:r>
              <a:rPr lang="en-US" dirty="0">
                <a:solidFill>
                  <a:schemeClr val="lt1"/>
                </a:solidFill>
                <a:latin typeface="Calibri"/>
                <a:ea typeface="Calibri"/>
                <a:cs typeface="Calibri"/>
                <a:sym typeface="Calibri"/>
              </a:rPr>
              <a:t> (Document)</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firstName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lastName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userProfileURL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userBUID</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userEmail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userSchool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userYear</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userPoints</a:t>
            </a:r>
            <a:r>
              <a:rPr lang="en-US" dirty="0">
                <a:solidFill>
                  <a:schemeClr val="lt1"/>
                </a:solidFill>
                <a:latin typeface="Calibri"/>
                <a:ea typeface="Calibri"/>
                <a:cs typeface="Calibri"/>
                <a:sym typeface="Calibri"/>
              </a:rPr>
              <a:t>: Integer</a:t>
            </a:r>
            <a:endParaRPr lang="en-US"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userSavedEvents</a:t>
            </a:r>
            <a:r>
              <a:rPr lang="en-US" dirty="0">
                <a:solidFill>
                  <a:schemeClr val="lt1"/>
                </a:solidFill>
                <a:latin typeface="Calibri"/>
                <a:ea typeface="Calibri"/>
                <a:cs typeface="Calibri"/>
                <a:sym typeface="Calibri"/>
              </a:rPr>
              <a:t>: Map&lt;String, Boolean&gt;</a:t>
            </a:r>
            <a:endParaRPr lang="en-US" dirty="0">
              <a:solidFill>
                <a:schemeClr val="lt1"/>
              </a:solidFill>
              <a:latin typeface="Calibri"/>
              <a:ea typeface="Calibri"/>
              <a:cs typeface="Calibri"/>
              <a:sym typeface="Calibri"/>
            </a:endParaRPr>
          </a:p>
          <a:p>
            <a:endParaRPr lang="en-US"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1999</Words>
  <Application>WPS Writer</Application>
  <PresentationFormat>On-screen Show (4:3)</PresentationFormat>
  <Paragraphs>107</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72</cp:revision>
  <dcterms:created xsi:type="dcterms:W3CDTF">2024-11-20T00:20:37Z</dcterms:created>
  <dcterms:modified xsi:type="dcterms:W3CDTF">2024-11-20T00:20:37Z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