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946a4a56f_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946a4a56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8a8dbaf7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8a8dbaf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946a4a56f_1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946a4a56f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46a4a56f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0946a4a56f_1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946a4a56f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 can see that the right side of this page is actually the same as on the phone, with just an added sidebar on the left.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When we click this button to hide the sidebar, the layout of the entire page changes accordingly to fit the screen: the weather forecast section becomes longer, and some new features are added.</a:t>
            </a:r>
            <a:endParaRPr/>
          </a:p>
        </p:txBody>
      </p:sp>
      <p:sp>
        <p:nvSpPr>
          <p:cNvPr id="233" name="Google Shape;233;g30946a4a56f_1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0946a4a56f_1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9170d5e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9170d5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9170d5e4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9170d5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946a4a56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946a4a56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46a4a56f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46a4a5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431700" y="1882725"/>
            <a:ext cx="51231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Responsive Design in Android using Jetpack Compose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60950" y="5584525"/>
            <a:ext cx="89508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/>
              <a:t>On the other hand, when the screen is too large, there will be a lot of empty space.</a:t>
            </a:r>
            <a:endParaRPr sz="2820"/>
          </a:p>
          <a:p>
            <a:pPr indent="-139700" lvl="0" marL="3429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82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75" y="306175"/>
            <a:ext cx="5856550" cy="51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7425" y="-102625"/>
            <a:ext cx="8703000" cy="29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So in this app, we used separate layouts for portrait and landscape orientations, dynamically adjusting the UI based on the screen orientation.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96600" y="1510575"/>
            <a:ext cx="8950800" cy="24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SzPts val="99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For example, LocalConfiguration,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LazyVerticalGrid,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fillMaxSize(), and weight() help us dynamically design the layout of this app.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45050"/>
            <a:ext cx="8839203" cy="71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275" y="4534925"/>
            <a:ext cx="3094150" cy="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25" y="4615426"/>
            <a:ext cx="4461724" cy="17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825" y="5637850"/>
            <a:ext cx="2971042" cy="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 rot="4176412">
            <a:off x="3536018" y="1187239"/>
            <a:ext cx="827356" cy="78311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13"/>
            <a:ext cx="3112984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392" y="2255296"/>
            <a:ext cx="5726208" cy="258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 rot="-9459972">
            <a:off x="3461595" y="5175806"/>
            <a:ext cx="827364" cy="78307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-190500" y="274650"/>
            <a:ext cx="952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Real-world Example From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Google Play Store</a:t>
            </a:r>
            <a:endParaRPr b="1" sz="400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57200" y="2061574"/>
            <a:ext cx="82296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After looking at our simple application, let's see how these apps switch screens and make full use of screen space in the real world.</a:t>
            </a:r>
            <a:endParaRPr sz="2800"/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705100" y="1165950"/>
            <a:ext cx="425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800"/>
              <a:t>Take the Weather App as an example. It is a very mature app, so its interface design is also very well thought out. This is the layout when opening the app on a phone.</a:t>
            </a:r>
            <a:endParaRPr sz="28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68" y="0"/>
            <a:ext cx="3168764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04900" y="56875"/>
            <a:ext cx="51405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800"/>
              <a:t>Th</a:t>
            </a:r>
            <a:r>
              <a:rPr lang="en-US" sz="2800"/>
              <a:t>ese</a:t>
            </a:r>
            <a:r>
              <a:rPr lang="en-US" sz="2800"/>
              <a:t> are the </a:t>
            </a:r>
            <a:r>
              <a:rPr lang="en-US" sz="2800"/>
              <a:t>layouts</a:t>
            </a:r>
            <a:r>
              <a:rPr lang="en-US" sz="2800"/>
              <a:t> when opening the app on an </a:t>
            </a:r>
            <a:r>
              <a:rPr lang="en-US" sz="2800"/>
              <a:t>ipad</a:t>
            </a:r>
            <a:r>
              <a:rPr lang="en-US" sz="2800"/>
              <a:t>.</a:t>
            </a:r>
            <a:endParaRPr sz="28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7925"/>
            <a:ext cx="4379875" cy="63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75" y="1113952"/>
            <a:ext cx="3898600" cy="56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1617950" y="1004675"/>
            <a:ext cx="2849700" cy="606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276350" y="1193550"/>
            <a:ext cx="420300" cy="27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571938" y="2374550"/>
            <a:ext cx="4380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640650" y="3152100"/>
            <a:ext cx="2382600" cy="3705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Benefits of Responsive Design with Jetpack Compose</a:t>
            </a:r>
            <a:endParaRPr b="1"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Efficiency: Single codebase adapts across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Simplified Maintenance: Easier to manage UI changes compared to XML layouts.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Performance: Optimized for handling different device configurations.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Conclusion &amp; Q&amp;A</a:t>
            </a:r>
            <a:endParaRPr b="1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Summary: Responsive design is key for modern Android apps, and Jetpack Compose provides the necessary tools.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FE2F3"/>
                </a:solidFill>
                <a:latin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Overview of Jetpack Compose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Jetpack Compose: A modern toolkit for building native Android UIs with declarative components.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Allows easy adaptation of layouts with minimal boilerplate code and dynamic flexibility.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Key Techniques in Responsive Design with Compose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Adaptive Layouts: Compose layouts (Column, Row, Box) adjust to varying screen sizes.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Screen Density: Modifier and Layout classes for scaling components.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Orientation Handling: Examples of Modifier.fillMaxSize() and other dynamic composables.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Tools and Techniques in Jetpack Compose for Responsive Design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Constraint Layout: Adapts components based on screen size and resolution.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WindowSizeClass API: Categorizes devices into different size classes.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Modifier.padding() and Spacer() for dynamic spacing.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-53550" y="222475"/>
            <a:ext cx="925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Demonstrating a Mini Responsive App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Take Hangman app as a example</a:t>
            </a:r>
            <a:endParaRPr sz="2900"/>
          </a:p>
          <a:p>
            <a:pPr indent="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Here is the app not using the responsive design. When I open the app in </a:t>
            </a:r>
            <a:r>
              <a:rPr lang="en-US" sz="2900"/>
              <a:t>landscape or in portrait mode, they all perform well.</a:t>
            </a:r>
            <a:endParaRPr sz="2900"/>
          </a:p>
          <a:p>
            <a:pPr indent="0" lvl="0" marL="20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However, you can see when I want to rotate the screen, the layout will be mess up. no matter rotate from landscape to portrait or from portrait to landscape.</a:t>
            </a:r>
            <a:endParaRPr sz="2900"/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52825" y="154925"/>
            <a:ext cx="8229600" cy="6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SzPts val="1018"/>
              <a:buNone/>
            </a:pPr>
            <a:r>
              <a:rPr lang="en-US" sz="2790"/>
              <a:t>We created a landscape layout and a portrait layout.</a:t>
            </a:r>
            <a:endParaRPr sz="279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0" y="963425"/>
            <a:ext cx="4149899" cy="5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579275"/>
            <a:ext cx="4389825" cy="369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47773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573" y="2180413"/>
            <a:ext cx="5639025" cy="2497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 rot="4176412">
            <a:off x="3536018" y="1187239"/>
            <a:ext cx="827356" cy="78311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5" y="2050458"/>
            <a:ext cx="5898775" cy="254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847" y="152400"/>
            <a:ext cx="298566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0" y="0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0" y="4786500"/>
            <a:ext cx="58989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720"/>
              <a:t>The app works fine when entering in both landscape and portrait modes.</a:t>
            </a:r>
            <a:endParaRPr sz="2720"/>
          </a:p>
          <a:p>
            <a:pPr indent="0" lvl="0" marL="20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720"/>
              <a:t>But it cannot rotate!</a:t>
            </a:r>
            <a:endParaRPr sz="2720"/>
          </a:p>
          <a:p>
            <a:pPr indent="-139700" lvl="0" marL="3429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720"/>
          </a:p>
        </p:txBody>
      </p:sp>
      <p:sp>
        <p:nvSpPr>
          <p:cNvPr id="188" name="Google Shape;188;p21"/>
          <p:cNvSpPr/>
          <p:nvPr/>
        </p:nvSpPr>
        <p:spPr>
          <a:xfrm>
            <a:off x="4854000" y="928195"/>
            <a:ext cx="827400" cy="78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78" y="0"/>
            <a:ext cx="385364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0" y="1683175"/>
            <a:ext cx="4710300" cy="4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820"/>
              <a:t>When the screen is very small, such as on a small phone, the fixed length of the components can cause layout issues due to insufficient space, leading to a disorganized layout. </a:t>
            </a:r>
            <a:endParaRPr sz="2820"/>
          </a:p>
          <a:p>
            <a:pPr indent="-139700" lvl="0" marL="3429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8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