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6858000" cy="9144000"/>
  <p:embeddedFontLst>
    <p:embeddedFont>
      <p:font typeface="Montserrat"/>
      <p:regular r:id="rId24"/>
    </p:embeddedFont>
    <p:embeddedFont>
      <p:font typeface="Lato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8a8dbaf79_0_6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8a8dbaf79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946a4a56f_1_17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0946a4a56f_1_1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946a4a56f_1_20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g30946a4a56f_1_20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946a4a56f_1_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We can see that the right side of this page is actually the same as on the phone, with just an added sidebar on the left.</a:t>
            </a:r>
            <a:endParaRPr lang="en-US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When we click this button to hide the sidebar, the layout of the entire page changes accordingly to fit the screen: the weather forecast section becomes longer, and some new features are added.</a:t>
            </a:r>
            <a:endParaRPr lang="en-US"/>
          </a:p>
        </p:txBody>
      </p:sp>
      <p:sp>
        <p:nvSpPr>
          <p:cNvPr id="233" name="Google Shape;233;g30946a4a56f_1_21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" name="Google Shape;244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" name="Google Shape;250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46a4a56f_1_2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g30946a4a56f_1_23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9170d5e41_0_0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9170d5e4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9170d5e41_0_5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9170d5e41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946a4a56f_1_2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946a4a56f_1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46a4a56f_1_13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946a4a56f_1_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946a4a56f_1_161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946a4a56f_1_1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type="subTitle" idx="1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" name="Google Shape;125;p11"/>
          <p:cNvSpPr txBox="1"/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type="body" idx="1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10"/>
          <p:cNvSpPr txBox="1"/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431700" y="1882725"/>
            <a:ext cx="51231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Responsive Design in Android using Jetpack Compose</a:t>
            </a:r>
            <a:endParaRPr b="1"/>
          </a:p>
        </p:txBody>
      </p:sp>
      <p:sp>
        <p:nvSpPr>
          <p:cNvPr id="141" name="Google Shape;141;p14"/>
          <p:cNvSpPr txBox="1"/>
          <p:nvPr>
            <p:ph type="subTitle" idx="1"/>
          </p:nvPr>
        </p:nvSpPr>
        <p:spPr>
          <a:xfrm>
            <a:off x="900300" y="4984325"/>
            <a:ext cx="76545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500"/>
              <a:t>Presented by: </a:t>
            </a:r>
            <a:r>
              <a:rPr lang="en-US" sz="2500"/>
              <a:t>Jialong Ke, Yuchen Cao, Zihan</a:t>
            </a:r>
            <a:r>
              <a:rPr lang="en-US" sz="2500"/>
              <a:t> Li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117425" y="-102625"/>
            <a:ext cx="8703000" cy="297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So in this app, we used separate layouts for portrait and landscape orientations, dynamically adjusting the UI based on the screen orientation.  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4"/>
          <p:cNvSpPr txBox="1"/>
          <p:nvPr>
            <p:ph type="title"/>
          </p:nvPr>
        </p:nvSpPr>
        <p:spPr>
          <a:xfrm>
            <a:off x="96600" y="1510575"/>
            <a:ext cx="8950800" cy="245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1200"/>
              </a:spcAft>
              <a:buSzPts val="990"/>
              <a:buNone/>
            </a:pPr>
            <a:r>
              <a:rPr lang="en-US">
                <a:latin typeface="Lato"/>
                <a:ea typeface="Lato"/>
                <a:cs typeface="Lato"/>
                <a:sym typeface="Lato"/>
              </a:rPr>
              <a:t>For example, LocalConfiguration,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LazyVerticalGrid, </a:t>
            </a:r>
            <a:r>
              <a:rPr lang="en-US">
                <a:latin typeface="Lato"/>
                <a:ea typeface="Lato"/>
                <a:cs typeface="Lato"/>
                <a:sym typeface="Lato"/>
              </a:rPr>
              <a:t>fillMaxSize(), and weight() help us dynamically design the layout of this app.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3645050"/>
            <a:ext cx="8839203" cy="71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11275" y="4534925"/>
            <a:ext cx="3094150" cy="7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40225" y="4615426"/>
            <a:ext cx="4461724" cy="172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472825" y="5637850"/>
            <a:ext cx="2971042" cy="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/>
          <p:nvPr/>
        </p:nvSpPr>
        <p:spPr>
          <a:xfrm rot="4176412">
            <a:off x="3536018" y="1187239"/>
            <a:ext cx="827356" cy="78311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" y="13"/>
            <a:ext cx="3112984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265392" y="2255296"/>
            <a:ext cx="5726208" cy="258350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5"/>
          <p:cNvSpPr/>
          <p:nvPr/>
        </p:nvSpPr>
        <p:spPr>
          <a:xfrm rot="-9459972">
            <a:off x="3461595" y="5175806"/>
            <a:ext cx="827364" cy="783077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-190500" y="274650"/>
            <a:ext cx="9525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Real-world Example From</a:t>
            </a:r>
            <a:endParaRPr sz="40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4000" b="1">
                <a:latin typeface="Calibri"/>
                <a:ea typeface="Calibri"/>
                <a:cs typeface="Calibri"/>
                <a:sym typeface="Calibri"/>
              </a:rPr>
              <a:t>Google Play Store</a:t>
            </a:r>
            <a:endParaRPr sz="4000" b="1"/>
          </a:p>
        </p:txBody>
      </p:sp>
      <p:sp>
        <p:nvSpPr>
          <p:cNvPr id="224" name="Google Shape;224;p26"/>
          <p:cNvSpPr txBox="1"/>
          <p:nvPr>
            <p:ph type="body" idx="1"/>
          </p:nvPr>
        </p:nvSpPr>
        <p:spPr>
          <a:xfrm>
            <a:off x="457200" y="2061574"/>
            <a:ext cx="8229600" cy="40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03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/>
              <a:t>After looking at our simple application, let's see how these apps switch screens and make full use of screen space in the real world.</a:t>
            </a:r>
            <a:endParaRPr sz="2800"/>
          </a:p>
          <a:p>
            <a:pPr marL="3429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/>
          </a:p>
          <a:p>
            <a:pPr marL="342900" lvl="0" indent="-1397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endParaRPr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body" idx="1"/>
          </p:nvPr>
        </p:nvSpPr>
        <p:spPr>
          <a:xfrm>
            <a:off x="705100" y="1165950"/>
            <a:ext cx="4253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800"/>
              <a:t>Take the Weather App as an example. It is a very mature app, so its interface design is also very well thought out. This is the layout when opening the app on a phone.</a:t>
            </a:r>
            <a:endParaRPr sz="2800"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27568" y="0"/>
            <a:ext cx="3168764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body" idx="1"/>
          </p:nvPr>
        </p:nvSpPr>
        <p:spPr>
          <a:xfrm>
            <a:off x="104900" y="56875"/>
            <a:ext cx="51405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2800"/>
              <a:t>Th</a:t>
            </a:r>
            <a:r>
              <a:rPr lang="en-US" sz="2800"/>
              <a:t>ese</a:t>
            </a:r>
            <a:r>
              <a:rPr lang="en-US" sz="2800"/>
              <a:t> are the </a:t>
            </a:r>
            <a:r>
              <a:rPr lang="en-US" sz="2800"/>
              <a:t>layouts</a:t>
            </a:r>
            <a:r>
              <a:rPr lang="en-US" sz="2800"/>
              <a:t> when opening the app on an </a:t>
            </a:r>
            <a:r>
              <a:rPr lang="en-US" sz="2800"/>
              <a:t>ipad</a:t>
            </a:r>
            <a:r>
              <a:rPr lang="en-US" sz="2800"/>
              <a:t>.</a:t>
            </a:r>
            <a:endParaRPr sz="2800"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2000" y="277925"/>
            <a:ext cx="4379875" cy="63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4175" y="1113952"/>
            <a:ext cx="3898600" cy="5609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8"/>
          <p:cNvSpPr/>
          <p:nvPr/>
        </p:nvSpPr>
        <p:spPr>
          <a:xfrm>
            <a:off x="1617950" y="1004675"/>
            <a:ext cx="2849700" cy="6067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276350" y="1193550"/>
            <a:ext cx="420300" cy="274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4571938" y="2374550"/>
            <a:ext cx="4380000" cy="1209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6640650" y="3152100"/>
            <a:ext cx="2382600" cy="37059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Benefits of Responsive Design with Jetpack Compose</a:t>
            </a:r>
            <a:endParaRPr b="1"/>
          </a:p>
        </p:txBody>
      </p:sp>
      <p:sp>
        <p:nvSpPr>
          <p:cNvPr id="247" name="Google Shape;247;p29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Efficiency: Single codebase adapts across devices.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Simplified Maintenance: Easier to manage UI changes compared to XML layouts.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 Performance: Optimized for handling different device configurations.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Conclusion &amp; Q&amp;A</a:t>
            </a:r>
            <a:endParaRPr b="1"/>
          </a:p>
        </p:txBody>
      </p:sp>
      <p:sp>
        <p:nvSpPr>
          <p:cNvPr id="253" name="Google Shape;253;p30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Summary: Responsive design is key for modern Android apps, and Jetpack Compose provides the necessary tools.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476250" y="2602600"/>
            <a:ext cx="8241747" cy="13625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CFE2F3"/>
                </a:solidFill>
                <a:latin typeface="Times New Roman" panose="02020503050405090304"/>
              </a:rPr>
              <a:t>Thank You!</a:t>
            </a:r>
            <a:endParaRPr b="1" i="0"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CFE2F3"/>
              </a:solidFill>
              <a:latin typeface="Times New Roman" panose="0202050305040509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Overview of Jetpack Compose</a:t>
            </a:r>
            <a:endParaRPr b="1"/>
          </a:p>
        </p:txBody>
      </p:sp>
      <p:sp>
        <p:nvSpPr>
          <p:cNvPr id="147" name="Google Shape;147;p15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Jetpack Compose: A modern toolkit for building native Android UIs with declarative components.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Allows easy adaptation of layouts with minimal boilerplate code and dynamic flexibility.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Key Techniques in Responsive Design with Compose</a:t>
            </a:r>
            <a:endParaRPr b="1"/>
          </a:p>
        </p:txBody>
      </p:sp>
      <p:sp>
        <p:nvSpPr>
          <p:cNvPr id="153" name="Google Shape;153;p1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Adaptive Layouts: Compose layouts (Column, Row, Box) adjust to varying screen sizes.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Screen Density: Modifier and Layout classes for scaling components.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Orientation Handling: Examples of Modifier.fillMaxSize() and other dynamic composables.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b="1">
                <a:latin typeface="Calibri"/>
                <a:ea typeface="Calibri"/>
                <a:cs typeface="Calibri"/>
                <a:sym typeface="Calibri"/>
              </a:rPr>
              <a:t>Tools and Techniques in Jetpack Compose for Responsive Design</a:t>
            </a:r>
            <a:endParaRPr b="1"/>
          </a:p>
        </p:txBody>
      </p:sp>
      <p:sp>
        <p:nvSpPr>
          <p:cNvPr id="159" name="Google Shape;159;p17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Constraint Layout: Adapts components based on screen size and resolution.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WindowSizeClass API: Categorizes devices into different size classes.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Modifier.padding() and Spacer() for dynamic spacing.</a:t>
            </a:r>
            <a:endParaRPr lang="en-US"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body" idx="1"/>
          </p:nvPr>
        </p:nvSpPr>
        <p:spPr>
          <a:xfrm>
            <a:off x="352825" y="154925"/>
            <a:ext cx="8229600" cy="65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1200"/>
              </a:spcAft>
              <a:buSzPts val="1018"/>
              <a:buNone/>
            </a:pPr>
            <a:r>
              <a:rPr lang="en-US" sz="2790"/>
              <a:t>We created a landscape layout and a portrait layout.</a:t>
            </a:r>
            <a:endParaRPr sz="279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9000" y="963425"/>
            <a:ext cx="4149899" cy="57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571999" y="1579275"/>
            <a:ext cx="4389825" cy="369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52400"/>
            <a:ext cx="3047773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339573" y="2180413"/>
            <a:ext cx="5639025" cy="249718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0"/>
          <p:cNvSpPr/>
          <p:nvPr/>
        </p:nvSpPr>
        <p:spPr>
          <a:xfrm rot="4176412">
            <a:off x="3536018" y="1187239"/>
            <a:ext cx="827356" cy="78311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325" y="2050458"/>
            <a:ext cx="5898775" cy="254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51847" y="152400"/>
            <a:ext cx="2985665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1"/>
          <p:cNvSpPr txBox="1"/>
          <p:nvPr/>
        </p:nvSpPr>
        <p:spPr>
          <a:xfrm>
            <a:off x="0" y="0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21"/>
          <p:cNvSpPr txBox="1"/>
          <p:nvPr>
            <p:ph type="body" idx="1"/>
          </p:nvPr>
        </p:nvSpPr>
        <p:spPr>
          <a:xfrm>
            <a:off x="0" y="4786500"/>
            <a:ext cx="5898900" cy="1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720"/>
              <a:t>The app works fine when entering in both landscape and portrait modes.</a:t>
            </a:r>
            <a:endParaRPr sz="2720"/>
          </a:p>
          <a:p>
            <a:pPr marL="203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720"/>
              <a:t>But it cannot rotate!</a:t>
            </a:r>
            <a:endParaRPr sz="2720"/>
          </a:p>
          <a:p>
            <a:pPr marL="342900" lvl="0" indent="-13970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40"/>
              <a:buNone/>
            </a:pPr>
            <a:endParaRPr sz="2720"/>
          </a:p>
        </p:txBody>
      </p:sp>
      <p:sp>
        <p:nvSpPr>
          <p:cNvPr id="188" name="Google Shape;188;p21"/>
          <p:cNvSpPr/>
          <p:nvPr/>
        </p:nvSpPr>
        <p:spPr>
          <a:xfrm>
            <a:off x="4854000" y="928195"/>
            <a:ext cx="827400" cy="7833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50278" y="0"/>
            <a:ext cx="385364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type="body" idx="1"/>
          </p:nvPr>
        </p:nvSpPr>
        <p:spPr>
          <a:xfrm>
            <a:off x="0" y="1683175"/>
            <a:ext cx="47103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3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en-US" sz="2820"/>
              <a:t>When the screen is very small, such as on a small phone, the fixed length of the components can cause layout issues due to insufficient space, leading to a disorganized layout. </a:t>
            </a:r>
            <a:endParaRPr sz="2820"/>
          </a:p>
          <a:p>
            <a:pPr marL="342900" lvl="0" indent="-13970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40"/>
              <a:buNone/>
            </a:pPr>
            <a:endParaRPr sz="282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body" idx="1"/>
          </p:nvPr>
        </p:nvSpPr>
        <p:spPr>
          <a:xfrm>
            <a:off x="260950" y="5584525"/>
            <a:ext cx="8950800" cy="11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20"/>
              <a:t>On the other hand, when the screen is too large, there will be a lot of empty space.</a:t>
            </a:r>
            <a:endParaRPr sz="2820"/>
          </a:p>
          <a:p>
            <a:pPr marL="342900" lvl="0" indent="-13970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240"/>
              <a:buNone/>
            </a:pPr>
            <a:endParaRPr sz="2820"/>
          </a:p>
        </p:txBody>
      </p:sp>
      <p:pic>
        <p:nvPicPr>
          <p:cNvPr id="200" name="Google Shape;200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08075" y="306175"/>
            <a:ext cx="5856550" cy="516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WPS Spreadsheets</Application>
  <PresentationFormat/>
  <Paragraphs>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Arial</vt:lpstr>
      <vt:lpstr>Montserrat</vt:lpstr>
      <vt:lpstr>Lato</vt:lpstr>
      <vt:lpstr>Calibri</vt:lpstr>
      <vt:lpstr>Helvetica Neue</vt:lpstr>
      <vt:lpstr>Times New Roman</vt:lpstr>
      <vt:lpstr>微软雅黑</vt:lpstr>
      <vt:lpstr>汉仪旗黑</vt:lpstr>
      <vt:lpstr>宋体</vt:lpstr>
      <vt:lpstr>Arial Unicode MS</vt:lpstr>
      <vt:lpstr>汉仪书宋二KW</vt:lpstr>
      <vt:lpstr>Focus</vt:lpstr>
      <vt:lpstr>Responsive Design in Android using Jetpack Compose</vt:lpstr>
      <vt:lpstr>Overview of Jetpack Compose</vt:lpstr>
      <vt:lpstr>Key Techniques in Responsive Design with Compose</vt:lpstr>
      <vt:lpstr>Tools and Techniques in Jetpack Compose for Responsive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For example, LocalConfiguration, LazyVerticalGrid, fillMaxSize(), and weight() help us dynamically design the layout of this app.</vt:lpstr>
      <vt:lpstr>PowerPoint 演示文稿</vt:lpstr>
      <vt:lpstr>Google Play Store</vt:lpstr>
      <vt:lpstr>PowerPoint 演示文稿</vt:lpstr>
      <vt:lpstr>PowerPoint 演示文稿</vt:lpstr>
      <vt:lpstr>Benefits of Responsive Design with Jetpack Compose</vt:lpstr>
      <vt:lpstr>Conclusion &amp; Q&amp;A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Responsive Design in Android using Jetpack Compose</dc:title>
  <dc:creator/>
  <cp:lastModifiedBy>WPS_1694705643</cp:lastModifiedBy>
  <cp:revision>1</cp:revision>
  <dcterms:created xsi:type="dcterms:W3CDTF">2024-10-08T22:11:16Z</dcterms:created>
  <dcterms:modified xsi:type="dcterms:W3CDTF">2024-10-08T22:11:16Z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DACCD9C10613DE8004AE05678E2A8F6B_43</vt:lpwstr>
  </property>
  <property fmtid="{D5CDD505-2E9C-101B-9397-08002B2CF9AE}" pid="3" name="KSOProductBuildVer">
    <vt:lpwstr>1033-6.1.0.8274</vt:lpwstr>
  </property>
</Properties>
</file>