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025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57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7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8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93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111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81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056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329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94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554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69D1A-F297-4EDE-BB7B-A7DC70301AB3}" type="datetimeFigureOut">
              <a:rPr lang="zh-CN" altLang="en-US" smtClean="0"/>
              <a:t>2020/4/24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80A90-F6AA-4823-9F98-E2C0D853E2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95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75765" y="1122363"/>
            <a:ext cx="9746428" cy="190053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3600" b="1" dirty="0"/>
              <a:t>Data Mining for Item Recommendation in MOBA Games 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Name: </a:t>
            </a:r>
            <a:r>
              <a:rPr lang="en-US" altLang="zh-CN" dirty="0" err="1" smtClean="0"/>
              <a:t>Yuchen</a:t>
            </a:r>
            <a:r>
              <a:rPr lang="en-US" altLang="zh-CN" dirty="0" smtClean="0"/>
              <a:t> Jiang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9623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Limitation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First, this item recommendation </a:t>
            </a:r>
            <a:r>
              <a:rPr lang="en-US" altLang="zh-CN" dirty="0" smtClean="0"/>
              <a:t>system is not real-time. It is just depends on enemy team(five champion). </a:t>
            </a:r>
            <a:r>
              <a:rPr lang="en-US" altLang="zh-CN" dirty="0" smtClean="0"/>
              <a:t>I think it just provide a reference for low-level players and it is useless for high-level players.</a:t>
            </a:r>
          </a:p>
          <a:p>
            <a:pPr marL="0" indent="0">
              <a:buNone/>
            </a:pPr>
            <a:r>
              <a:rPr lang="en-US" altLang="zh-CN" dirty="0" smtClean="0"/>
              <a:t>Second, this dataset should be larger. In this paper, dataset just include matches from </a:t>
            </a:r>
            <a:r>
              <a:rPr lang="en-US" altLang="zh-CN" dirty="0"/>
              <a:t>the regions of Europe and North America. </a:t>
            </a:r>
            <a:r>
              <a:rPr lang="en-US" altLang="zh-CN" dirty="0" smtClean="0"/>
              <a:t> In China, there are lots of players. And in different areas, players may prefer different items to deal with a same situation.</a:t>
            </a:r>
          </a:p>
          <a:p>
            <a:pPr marL="0" indent="0">
              <a:buNone/>
            </a:pPr>
            <a:r>
              <a:rPr lang="en-US" altLang="zh-CN" dirty="0" smtClean="0"/>
              <a:t>Last but not least, in next experiment, they should consider more factors to improve this item recommendation system, for example, experience of champions, gold of champions or even tactics.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46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Further 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There is a long way to make this system be a great service for all players in MOBA games. They</a:t>
            </a:r>
            <a:r>
              <a:rPr lang="en-US" altLang="zh-CN" dirty="0" smtClean="0"/>
              <a:t> may continue </a:t>
            </a:r>
            <a:r>
              <a:rPr lang="en-US" altLang="zh-CN" dirty="0"/>
              <a:t>with the context approach, but use additional information such as the allied team, characteristics of the items, and the role of the characters. Future work </a:t>
            </a:r>
            <a:r>
              <a:rPr lang="en-US" altLang="zh-CN" dirty="0" smtClean="0"/>
              <a:t>may </a:t>
            </a:r>
            <a:r>
              <a:rPr lang="en-US" altLang="zh-CN" dirty="0"/>
              <a:t>focus on assert which technique could run in real-time without losing accuracy.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90143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Motivation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This paper is for researching MOBA games. I played DOTA2 and LOL for many years. And I know there is some prediction systems for the win rate of each team in DOTA2 competition. In this paper, I found that authors want to build a recommendation system for items in MOBA games. I believe it is very interesting. For many beginners and normal players, they need a system like what this paper makes to enjoy games better. As for me, I think I will increase my win rate if someone can recommend items for 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265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Introduction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Nowadays, e-sport is very popular. And there are some champion recommendation systems. However item </a:t>
            </a:r>
            <a:r>
              <a:rPr lang="en-US" altLang="zh-CN" dirty="0"/>
              <a:t>recommendation </a:t>
            </a:r>
            <a:r>
              <a:rPr lang="en-US" altLang="zh-CN" dirty="0" smtClean="0"/>
              <a:t>system is still a blank area. Authors want to use LOL as a example to make some things in this new area.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1303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Main technical contribution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It is special that the dataset used in this study is </a:t>
            </a:r>
            <a:r>
              <a:rPr lang="en-US" altLang="zh-CN" dirty="0"/>
              <a:t>provided </a:t>
            </a:r>
            <a:r>
              <a:rPr lang="en-US" altLang="zh-CN" dirty="0" smtClean="0"/>
              <a:t>by, consisting </a:t>
            </a:r>
            <a:r>
              <a:rPr lang="en-US" altLang="zh-CN" dirty="0"/>
              <a:t>of 184,070 ranked matches from the regions of Europe and North America</a:t>
            </a:r>
            <a:r>
              <a:rPr lang="en-US" altLang="zh-CN" dirty="0" smtClean="0"/>
              <a:t>. That is a huge dataset. And normally researches prefer to use information from high-level players. As a low-level player, I know that information from a part of low-level players is worthy of study. That is one point that attracts me.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4644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Main technical contribution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2491581"/>
            <a:ext cx="9906000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521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Main technical contribution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Figure 2 shows the proposed framework, which is based on classical data mining </a:t>
            </a:r>
            <a:r>
              <a:rPr lang="en-US" altLang="zh-CN" dirty="0" smtClean="0"/>
              <a:t>methodology. They use a </a:t>
            </a:r>
            <a:r>
              <a:rPr lang="en-US" altLang="zh-CN" dirty="0"/>
              <a:t>slightly different </a:t>
            </a:r>
            <a:r>
              <a:rPr lang="en-US" altLang="zh-CN" dirty="0" smtClean="0"/>
              <a:t>association rules mining approach.</a:t>
            </a:r>
            <a:r>
              <a:rPr lang="en-US" altLang="zh-CN" dirty="0"/>
              <a:t> </a:t>
            </a:r>
            <a:r>
              <a:rPr lang="en-US" altLang="zh-CN" dirty="0" smtClean="0"/>
              <a:t>They filtered </a:t>
            </a:r>
            <a:r>
              <a:rPr lang="en-US" altLang="zh-CN" dirty="0"/>
              <a:t>the dataset for each champion of the game for rules mining (including both the enemies confronted and the items used as a transaction). </a:t>
            </a:r>
            <a:r>
              <a:rPr lang="en-US" altLang="zh-CN" dirty="0" smtClean="0"/>
              <a:t>This method can separate each champion and the item </a:t>
            </a:r>
            <a:r>
              <a:rPr lang="en-US" altLang="zh-CN" dirty="0"/>
              <a:t>purchasing </a:t>
            </a:r>
            <a:r>
              <a:rPr lang="en-US" altLang="zh-CN" dirty="0" smtClean="0"/>
              <a:t>strategy of each champion. That is a good way to make dataset clearly.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676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Interesting experimental result</a:t>
            </a:r>
            <a:endParaRPr lang="zh-CN" altLang="en-US" sz="32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560" y="1467097"/>
            <a:ext cx="6567207" cy="493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Interesting experimental result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In this experiment, authors </a:t>
            </a:r>
            <a:r>
              <a:rPr lang="en-US" altLang="zh-CN" dirty="0"/>
              <a:t>divide the dataset of testing into six </a:t>
            </a:r>
            <a:r>
              <a:rPr lang="en-US" altLang="zh-CN" dirty="0" smtClean="0"/>
              <a:t>groups. </a:t>
            </a:r>
            <a:r>
              <a:rPr lang="en-US" altLang="zh-CN" dirty="0"/>
              <a:t>Figure 3 shows the results. </a:t>
            </a:r>
            <a:r>
              <a:rPr lang="en-US" altLang="zh-CN" dirty="0" smtClean="0"/>
              <a:t>And they </a:t>
            </a:r>
            <a:r>
              <a:rPr lang="en-US" altLang="zh-CN" dirty="0"/>
              <a:t>also add Random </a:t>
            </a:r>
            <a:r>
              <a:rPr lang="en-US" altLang="zh-CN" dirty="0" smtClean="0"/>
              <a:t>and champion-based </a:t>
            </a:r>
            <a:r>
              <a:rPr lang="en-US" altLang="zh-CN" dirty="0"/>
              <a:t>Most Popular recommendation because there is not a previous baseline.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It is interesting that you can find the most popular recommendation system achieved only 20% in spite of being  a champion-based version. </a:t>
            </a:r>
          </a:p>
          <a:p>
            <a:pPr marL="0" indent="0">
              <a:buNone/>
            </a:pPr>
            <a:r>
              <a:rPr lang="en-US" altLang="zh-CN" dirty="0"/>
              <a:t>This result may suggest that items used during a match are dependent on the current situation.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31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Interesting experimental result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As a MOBA player, I know the choice of items in a match depends on many reasons, not just depends on the choice of champion. </a:t>
            </a:r>
            <a:r>
              <a:rPr lang="en-US" altLang="zh-CN" dirty="0" smtClean="0"/>
              <a:t>This result is suitable for the real situation. </a:t>
            </a:r>
            <a:r>
              <a:rPr lang="en-US" altLang="zh-CN" dirty="0" smtClean="0"/>
              <a:t>Now, there is a question whether most popular recommendation method is better </a:t>
            </a:r>
            <a:r>
              <a:rPr lang="en-US" altLang="zh-CN" dirty="0"/>
              <a:t>than ANN(Artificial Neural </a:t>
            </a:r>
            <a:r>
              <a:rPr lang="en-US" altLang="zh-CN" dirty="0" smtClean="0"/>
              <a:t>Network) in a real match or not. I prefer to believe </a:t>
            </a:r>
            <a:r>
              <a:rPr lang="en-US" altLang="zh-CN" dirty="0"/>
              <a:t>most popular recommendation method </a:t>
            </a:r>
            <a:r>
              <a:rPr lang="en-US" altLang="zh-CN" dirty="0" smtClean="0"/>
              <a:t>has reliability in a real match.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588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644</Words>
  <Application>Microsoft Office PowerPoint</Application>
  <PresentationFormat>宽屏</PresentationFormat>
  <Paragraphs>24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宋体</vt:lpstr>
      <vt:lpstr>Arial</vt:lpstr>
      <vt:lpstr>Calibri</vt:lpstr>
      <vt:lpstr>Calibri Light</vt:lpstr>
      <vt:lpstr>Office 主题</vt:lpstr>
      <vt:lpstr>  Data Mining for Item Recommendation in MOBA Games </vt:lpstr>
      <vt:lpstr>Motivation</vt:lpstr>
      <vt:lpstr>Introduction</vt:lpstr>
      <vt:lpstr>Main technical contribution</vt:lpstr>
      <vt:lpstr>Main technical contribution</vt:lpstr>
      <vt:lpstr>Main technical contribution</vt:lpstr>
      <vt:lpstr>Interesting experimental result</vt:lpstr>
      <vt:lpstr>Interesting experimental result</vt:lpstr>
      <vt:lpstr>Interesting experimental result</vt:lpstr>
      <vt:lpstr>Limitation</vt:lpstr>
      <vt:lpstr>Further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for Item Recommendation in MOBA Games</dc:title>
  <dc:creator>Administrator</dc:creator>
  <cp:lastModifiedBy>Administrator</cp:lastModifiedBy>
  <cp:revision>19</cp:revision>
  <dcterms:created xsi:type="dcterms:W3CDTF">2020-04-21T19:31:21Z</dcterms:created>
  <dcterms:modified xsi:type="dcterms:W3CDTF">2020-04-24T23:29:02Z</dcterms:modified>
</cp:coreProperties>
</file>