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2192000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5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00A57-0F28-4C0D-BB0F-A85891EB09E4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1143000"/>
            <a:ext cx="83597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F61B7-E634-4441-8777-FBC563597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2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6551"/>
            <a:ext cx="9144000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3838"/>
            <a:ext cx="9144000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8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9613"/>
            <a:ext cx="2628900" cy="381401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9613"/>
            <a:ext cx="7734300" cy="381401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22016"/>
            <a:ext cx="10515600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11836"/>
            <a:ext cx="10515600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8066"/>
            <a:ext cx="5181600" cy="28555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98066"/>
            <a:ext cx="5181600" cy="28555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3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614"/>
            <a:ext cx="10515600" cy="869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03263"/>
            <a:ext cx="5157787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43956"/>
            <a:ext cx="5157787" cy="24180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3263"/>
            <a:ext cx="5183188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43956"/>
            <a:ext cx="5183188" cy="24180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0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3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2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0038"/>
            <a:ext cx="3932237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998"/>
            <a:ext cx="6172200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50169"/>
            <a:ext cx="3932237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1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0038"/>
            <a:ext cx="3932237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998"/>
            <a:ext cx="6172200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50169"/>
            <a:ext cx="3932237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5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9614"/>
            <a:ext cx="10515600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8066"/>
            <a:ext cx="10515600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171356"/>
            <a:ext cx="274320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BCE3-0FE3-48ED-B85C-A7C141B6693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171356"/>
            <a:ext cx="411480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171356"/>
            <a:ext cx="2743200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706E-C7BA-4F00-AC0C-07626D466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5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任意多边形: 形状 1862">
            <a:extLst>
              <a:ext uri="{FF2B5EF4-FFF2-40B4-BE49-F238E27FC236}">
                <a16:creationId xmlns:a16="http://schemas.microsoft.com/office/drawing/2014/main" id="{EBF93013-5B6D-4EB3-9A4E-BDAF5A633EDD}"/>
              </a:ext>
            </a:extLst>
          </p:cNvPr>
          <p:cNvSpPr/>
          <p:nvPr/>
        </p:nvSpPr>
        <p:spPr>
          <a:xfrm>
            <a:off x="2912514" y="51042"/>
            <a:ext cx="9230718" cy="4397449"/>
          </a:xfrm>
          <a:custGeom>
            <a:avLst/>
            <a:gdLst>
              <a:gd name="connsiteX0" fmla="*/ 3815480 w 9230718"/>
              <a:gd name="connsiteY0" fmla="*/ 0 h 4397449"/>
              <a:gd name="connsiteX1" fmla="*/ 8910496 w 9230718"/>
              <a:gd name="connsiteY1" fmla="*/ 0 h 4397449"/>
              <a:gd name="connsiteX2" fmla="*/ 9230718 w 9230718"/>
              <a:gd name="connsiteY2" fmla="*/ 320222 h 4397449"/>
              <a:gd name="connsiteX3" fmla="*/ 9230718 w 9230718"/>
              <a:gd name="connsiteY3" fmla="*/ 4077227 h 4397449"/>
              <a:gd name="connsiteX4" fmla="*/ 8910496 w 9230718"/>
              <a:gd name="connsiteY4" fmla="*/ 4397449 h 4397449"/>
              <a:gd name="connsiteX5" fmla="*/ 3815480 w 9230718"/>
              <a:gd name="connsiteY5" fmla="*/ 4397449 h 4397449"/>
              <a:gd name="connsiteX6" fmla="*/ 3750944 w 9230718"/>
              <a:gd name="connsiteY6" fmla="*/ 4390943 h 4397449"/>
              <a:gd name="connsiteX7" fmla="*/ 3747584 w 9230718"/>
              <a:gd name="connsiteY7" fmla="*/ 4389900 h 4397449"/>
              <a:gd name="connsiteX8" fmla="*/ 306955 w 9230718"/>
              <a:gd name="connsiteY8" fmla="*/ 4389900 h 4397449"/>
              <a:gd name="connsiteX9" fmla="*/ 0 w 9230718"/>
              <a:gd name="connsiteY9" fmla="*/ 4082945 h 4397449"/>
              <a:gd name="connsiteX10" fmla="*/ 0 w 9230718"/>
              <a:gd name="connsiteY10" fmla="*/ 2537178 h 4397449"/>
              <a:gd name="connsiteX11" fmla="*/ 306955 w 9230718"/>
              <a:gd name="connsiteY11" fmla="*/ 2230223 h 4397449"/>
              <a:gd name="connsiteX12" fmla="*/ 3495258 w 9230718"/>
              <a:gd name="connsiteY12" fmla="*/ 2230223 h 4397449"/>
              <a:gd name="connsiteX13" fmla="*/ 3495258 w 9230718"/>
              <a:gd name="connsiteY13" fmla="*/ 320222 h 4397449"/>
              <a:gd name="connsiteX14" fmla="*/ 3815480 w 9230718"/>
              <a:gd name="connsiteY14" fmla="*/ 0 h 439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230718" h="4397449">
                <a:moveTo>
                  <a:pt x="3815480" y="0"/>
                </a:moveTo>
                <a:lnTo>
                  <a:pt x="8910496" y="0"/>
                </a:lnTo>
                <a:cubicBezTo>
                  <a:pt x="9087350" y="0"/>
                  <a:pt x="9230718" y="143368"/>
                  <a:pt x="9230718" y="320222"/>
                </a:cubicBezTo>
                <a:lnTo>
                  <a:pt x="9230718" y="4077227"/>
                </a:lnTo>
                <a:cubicBezTo>
                  <a:pt x="9230718" y="4254081"/>
                  <a:pt x="9087350" y="4397449"/>
                  <a:pt x="8910496" y="4397449"/>
                </a:cubicBezTo>
                <a:lnTo>
                  <a:pt x="3815480" y="4397449"/>
                </a:lnTo>
                <a:cubicBezTo>
                  <a:pt x="3793374" y="4397449"/>
                  <a:pt x="3771790" y="4395209"/>
                  <a:pt x="3750944" y="4390943"/>
                </a:cubicBezTo>
                <a:lnTo>
                  <a:pt x="3747584" y="4389900"/>
                </a:lnTo>
                <a:lnTo>
                  <a:pt x="306955" y="4389900"/>
                </a:lnTo>
                <a:cubicBezTo>
                  <a:pt x="137428" y="4389900"/>
                  <a:pt x="0" y="4252472"/>
                  <a:pt x="0" y="4082945"/>
                </a:cubicBezTo>
                <a:lnTo>
                  <a:pt x="0" y="2537178"/>
                </a:lnTo>
                <a:cubicBezTo>
                  <a:pt x="0" y="2367651"/>
                  <a:pt x="137428" y="2230223"/>
                  <a:pt x="306955" y="2230223"/>
                </a:cubicBezTo>
                <a:lnTo>
                  <a:pt x="3495258" y="2230223"/>
                </a:lnTo>
                <a:lnTo>
                  <a:pt x="3495258" y="320222"/>
                </a:lnTo>
                <a:cubicBezTo>
                  <a:pt x="3495258" y="143368"/>
                  <a:pt x="3638626" y="0"/>
                  <a:pt x="3815480" y="0"/>
                </a:cubicBezTo>
                <a:close/>
              </a:path>
            </a:pathLst>
          </a:custGeom>
          <a:solidFill>
            <a:srgbClr val="EBEEF9"/>
          </a:solidFill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4" name="直接箭头连接符 1863">
            <a:extLst>
              <a:ext uri="{FF2B5EF4-FFF2-40B4-BE49-F238E27FC236}">
                <a16:creationId xmlns:a16="http://schemas.microsoft.com/office/drawing/2014/main" id="{D2FA2C25-9A9A-4F00-88A2-AE7FB543F6E4}"/>
              </a:ext>
            </a:extLst>
          </p:cNvPr>
          <p:cNvCxnSpPr>
            <a:cxnSpLocks/>
            <a:endCxn id="2431" idx="1"/>
          </p:cNvCxnSpPr>
          <p:nvPr/>
        </p:nvCxnSpPr>
        <p:spPr>
          <a:xfrm>
            <a:off x="4368016" y="3228155"/>
            <a:ext cx="38758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5" name="文本框 1864">
            <a:extLst>
              <a:ext uri="{FF2B5EF4-FFF2-40B4-BE49-F238E27FC236}">
                <a16:creationId xmlns:a16="http://schemas.microsoft.com/office/drawing/2014/main" id="{78C3FC2E-E887-42BB-A01B-785F51E6E944}"/>
              </a:ext>
            </a:extLst>
          </p:cNvPr>
          <p:cNvSpPr txBox="1"/>
          <p:nvPr/>
        </p:nvSpPr>
        <p:spPr>
          <a:xfrm>
            <a:off x="2816275" y="3741642"/>
            <a:ext cx="19556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3DCNN attention </a:t>
            </a:r>
          </a:p>
          <a:p>
            <a:pPr algn="ctr"/>
            <a:r>
              <a:rPr lang="en-US" altLang="zh-CN" sz="11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ISFE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6" name="文本框 1865">
                <a:extLst>
                  <a:ext uri="{FF2B5EF4-FFF2-40B4-BE49-F238E27FC236}">
                    <a16:creationId xmlns:a16="http://schemas.microsoft.com/office/drawing/2014/main" id="{CA135286-1E53-477C-857B-CD1E51EE2958}"/>
                  </a:ext>
                </a:extLst>
              </p:cNvPr>
              <p:cNvSpPr txBox="1"/>
              <p:nvPr/>
            </p:nvSpPr>
            <p:spPr>
              <a:xfrm>
                <a:off x="4582957" y="3755641"/>
                <a:ext cx="167014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Image feature sequences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× 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66" name="文本框 1865">
                <a:extLst>
                  <a:ext uri="{FF2B5EF4-FFF2-40B4-BE49-F238E27FC236}">
                    <a16:creationId xmlns:a16="http://schemas.microsoft.com/office/drawing/2014/main" id="{CA135286-1E53-477C-857B-CD1E51EE2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957" y="3755641"/>
                <a:ext cx="1670148" cy="577081"/>
              </a:xfrm>
              <a:prstGeom prst="rect">
                <a:avLst/>
              </a:prstGeom>
              <a:blipFill>
                <a:blip r:embed="rId2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7" name="连接符: 肘形 1866">
            <a:extLst>
              <a:ext uri="{FF2B5EF4-FFF2-40B4-BE49-F238E27FC236}">
                <a16:creationId xmlns:a16="http://schemas.microsoft.com/office/drawing/2014/main" id="{8EAB5B26-C893-42D1-A196-E9ABB15B0054}"/>
              </a:ext>
            </a:extLst>
          </p:cNvPr>
          <p:cNvCxnSpPr>
            <a:cxnSpLocks/>
            <a:stCxn id="2431" idx="3"/>
            <a:endCxn id="2447" idx="3"/>
          </p:cNvCxnSpPr>
          <p:nvPr/>
        </p:nvCxnSpPr>
        <p:spPr>
          <a:xfrm flipV="1">
            <a:off x="6092798" y="2439382"/>
            <a:ext cx="132031" cy="788773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8" name="矩形: 圆角 1867">
            <a:extLst>
              <a:ext uri="{FF2B5EF4-FFF2-40B4-BE49-F238E27FC236}">
                <a16:creationId xmlns:a16="http://schemas.microsoft.com/office/drawing/2014/main" id="{3D824EF6-B61E-435D-900E-5BAEFF95EEA5}"/>
              </a:ext>
            </a:extLst>
          </p:cNvPr>
          <p:cNvSpPr/>
          <p:nvPr/>
        </p:nvSpPr>
        <p:spPr>
          <a:xfrm>
            <a:off x="9814782" y="282746"/>
            <a:ext cx="137290" cy="74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9" name="矩形: 圆角 1868">
            <a:extLst>
              <a:ext uri="{FF2B5EF4-FFF2-40B4-BE49-F238E27FC236}">
                <a16:creationId xmlns:a16="http://schemas.microsoft.com/office/drawing/2014/main" id="{B8034B40-E9CD-4C36-80E1-8755E1C83666}"/>
              </a:ext>
            </a:extLst>
          </p:cNvPr>
          <p:cNvSpPr/>
          <p:nvPr/>
        </p:nvSpPr>
        <p:spPr>
          <a:xfrm>
            <a:off x="9578135" y="346059"/>
            <a:ext cx="136858" cy="6243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0" name="梯形 1869">
            <a:extLst>
              <a:ext uri="{FF2B5EF4-FFF2-40B4-BE49-F238E27FC236}">
                <a16:creationId xmlns:a16="http://schemas.microsoft.com/office/drawing/2014/main" id="{8DE486CE-1899-4197-BB12-69072FEA04AF}"/>
              </a:ext>
            </a:extLst>
          </p:cNvPr>
          <p:cNvSpPr/>
          <p:nvPr/>
        </p:nvSpPr>
        <p:spPr>
          <a:xfrm rot="5400000">
            <a:off x="6783102" y="504285"/>
            <a:ext cx="741724" cy="298647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1" name="矩形: 圆角 1870">
            <a:extLst>
              <a:ext uri="{FF2B5EF4-FFF2-40B4-BE49-F238E27FC236}">
                <a16:creationId xmlns:a16="http://schemas.microsoft.com/office/drawing/2014/main" id="{BB2DFF66-158A-43CD-A6D7-8B87A605416D}"/>
              </a:ext>
            </a:extLst>
          </p:cNvPr>
          <p:cNvSpPr/>
          <p:nvPr/>
        </p:nvSpPr>
        <p:spPr>
          <a:xfrm>
            <a:off x="7433960" y="282746"/>
            <a:ext cx="136858" cy="7417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/>
              </a:gs>
              <a:gs pos="63000">
                <a:schemeClr val="accent2">
                  <a:lumMod val="75000"/>
                </a:schemeClr>
              </a:gs>
            </a:gsLst>
            <a:lin ang="108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2" name="矩形: 圆角 1871">
            <a:extLst>
              <a:ext uri="{FF2B5EF4-FFF2-40B4-BE49-F238E27FC236}">
                <a16:creationId xmlns:a16="http://schemas.microsoft.com/office/drawing/2014/main" id="{5FE5CE27-9C31-4A99-B772-DCC1B1B288CB}"/>
              </a:ext>
            </a:extLst>
          </p:cNvPr>
          <p:cNvSpPr/>
          <p:nvPr/>
        </p:nvSpPr>
        <p:spPr>
          <a:xfrm>
            <a:off x="8130804" y="282746"/>
            <a:ext cx="137290" cy="74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3" name="矩形: 圆角 1872">
            <a:extLst>
              <a:ext uri="{FF2B5EF4-FFF2-40B4-BE49-F238E27FC236}">
                <a16:creationId xmlns:a16="http://schemas.microsoft.com/office/drawing/2014/main" id="{3AC83C66-81E4-4ECC-AC8D-CFC08A351174}"/>
              </a:ext>
            </a:extLst>
          </p:cNvPr>
          <p:cNvSpPr/>
          <p:nvPr/>
        </p:nvSpPr>
        <p:spPr>
          <a:xfrm>
            <a:off x="8365411" y="346059"/>
            <a:ext cx="136858" cy="6243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4" name="椭圆 1873">
            <a:extLst>
              <a:ext uri="{FF2B5EF4-FFF2-40B4-BE49-F238E27FC236}">
                <a16:creationId xmlns:a16="http://schemas.microsoft.com/office/drawing/2014/main" id="{FE4D6809-24F6-40B4-B533-E49486336546}"/>
              </a:ext>
            </a:extLst>
          </p:cNvPr>
          <p:cNvSpPr/>
          <p:nvPr/>
        </p:nvSpPr>
        <p:spPr>
          <a:xfrm>
            <a:off x="8130931" y="325739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5" name="椭圆 1874">
            <a:extLst>
              <a:ext uri="{FF2B5EF4-FFF2-40B4-BE49-F238E27FC236}">
                <a16:creationId xmlns:a16="http://schemas.microsoft.com/office/drawing/2014/main" id="{E9F0BCFA-FEDA-4789-BFF0-A2C92813BC60}"/>
              </a:ext>
            </a:extLst>
          </p:cNvPr>
          <p:cNvSpPr/>
          <p:nvPr/>
        </p:nvSpPr>
        <p:spPr>
          <a:xfrm>
            <a:off x="8131797" y="457698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6" name="椭圆 1875">
            <a:extLst>
              <a:ext uri="{FF2B5EF4-FFF2-40B4-BE49-F238E27FC236}">
                <a16:creationId xmlns:a16="http://schemas.microsoft.com/office/drawing/2014/main" id="{B9CD9FD9-3889-46EC-83A9-4BE35687C2E7}"/>
              </a:ext>
            </a:extLst>
          </p:cNvPr>
          <p:cNvSpPr/>
          <p:nvPr/>
        </p:nvSpPr>
        <p:spPr>
          <a:xfrm>
            <a:off x="8130931" y="589516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7" name="椭圆 1876">
            <a:extLst>
              <a:ext uri="{FF2B5EF4-FFF2-40B4-BE49-F238E27FC236}">
                <a16:creationId xmlns:a16="http://schemas.microsoft.com/office/drawing/2014/main" id="{4B00B3B2-C223-4CED-A268-C191DAA986D4}"/>
              </a:ext>
            </a:extLst>
          </p:cNvPr>
          <p:cNvSpPr/>
          <p:nvPr/>
        </p:nvSpPr>
        <p:spPr>
          <a:xfrm>
            <a:off x="8130931" y="721332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8" name="椭圆 1877">
            <a:extLst>
              <a:ext uri="{FF2B5EF4-FFF2-40B4-BE49-F238E27FC236}">
                <a16:creationId xmlns:a16="http://schemas.microsoft.com/office/drawing/2014/main" id="{9B7F8C27-2EF7-4C3B-839C-D095D4E959BD}"/>
              </a:ext>
            </a:extLst>
          </p:cNvPr>
          <p:cNvSpPr/>
          <p:nvPr/>
        </p:nvSpPr>
        <p:spPr>
          <a:xfrm>
            <a:off x="8130931" y="853149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9" name="椭圆 1878">
            <a:extLst>
              <a:ext uri="{FF2B5EF4-FFF2-40B4-BE49-F238E27FC236}">
                <a16:creationId xmlns:a16="http://schemas.microsoft.com/office/drawing/2014/main" id="{62AABA49-6F71-4E9B-8735-5B64C401293F}"/>
              </a:ext>
            </a:extLst>
          </p:cNvPr>
          <p:cNvSpPr/>
          <p:nvPr/>
        </p:nvSpPr>
        <p:spPr>
          <a:xfrm>
            <a:off x="8365846" y="391648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0" name="椭圆 1879">
            <a:extLst>
              <a:ext uri="{FF2B5EF4-FFF2-40B4-BE49-F238E27FC236}">
                <a16:creationId xmlns:a16="http://schemas.microsoft.com/office/drawing/2014/main" id="{8108B7EF-8208-4771-9DF3-2300386B0597}"/>
              </a:ext>
            </a:extLst>
          </p:cNvPr>
          <p:cNvSpPr/>
          <p:nvPr/>
        </p:nvSpPr>
        <p:spPr>
          <a:xfrm>
            <a:off x="8366712" y="523608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1" name="椭圆 1880">
            <a:extLst>
              <a:ext uri="{FF2B5EF4-FFF2-40B4-BE49-F238E27FC236}">
                <a16:creationId xmlns:a16="http://schemas.microsoft.com/office/drawing/2014/main" id="{A8DF965E-EB9D-4409-B9ED-A6A051253269}"/>
              </a:ext>
            </a:extLst>
          </p:cNvPr>
          <p:cNvSpPr/>
          <p:nvPr/>
        </p:nvSpPr>
        <p:spPr>
          <a:xfrm>
            <a:off x="8365846" y="655423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2" name="椭圆 1881">
            <a:extLst>
              <a:ext uri="{FF2B5EF4-FFF2-40B4-BE49-F238E27FC236}">
                <a16:creationId xmlns:a16="http://schemas.microsoft.com/office/drawing/2014/main" id="{572A93C2-2D82-4327-BC6A-854192A7EF41}"/>
              </a:ext>
            </a:extLst>
          </p:cNvPr>
          <p:cNvSpPr/>
          <p:nvPr/>
        </p:nvSpPr>
        <p:spPr>
          <a:xfrm>
            <a:off x="8365846" y="787240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3" name="矩形: 圆角 1882">
            <a:extLst>
              <a:ext uri="{FF2B5EF4-FFF2-40B4-BE49-F238E27FC236}">
                <a16:creationId xmlns:a16="http://schemas.microsoft.com/office/drawing/2014/main" id="{270B4419-A429-4399-B1C5-CF4584BCC57F}"/>
              </a:ext>
            </a:extLst>
          </p:cNvPr>
          <p:cNvSpPr/>
          <p:nvPr/>
        </p:nvSpPr>
        <p:spPr>
          <a:xfrm>
            <a:off x="8599435" y="554427"/>
            <a:ext cx="136858" cy="19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4" name="椭圆 1883">
            <a:extLst>
              <a:ext uri="{FF2B5EF4-FFF2-40B4-BE49-F238E27FC236}">
                <a16:creationId xmlns:a16="http://schemas.microsoft.com/office/drawing/2014/main" id="{EBF5C4F6-F6AF-485C-881F-5597CF424A84}"/>
              </a:ext>
            </a:extLst>
          </p:cNvPr>
          <p:cNvSpPr/>
          <p:nvPr/>
        </p:nvSpPr>
        <p:spPr>
          <a:xfrm>
            <a:off x="8598122" y="588878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5" name="直接箭头连接符 1884">
            <a:extLst>
              <a:ext uri="{FF2B5EF4-FFF2-40B4-BE49-F238E27FC236}">
                <a16:creationId xmlns:a16="http://schemas.microsoft.com/office/drawing/2014/main" id="{4D3939C2-A077-4890-B5DA-F9CCB657055D}"/>
              </a:ext>
            </a:extLst>
          </p:cNvPr>
          <p:cNvCxnSpPr>
            <a:cxnSpLocks/>
            <a:stCxn id="1874" idx="6"/>
            <a:endCxn id="1879" idx="2"/>
          </p:cNvCxnSpPr>
          <p:nvPr/>
        </p:nvCxnSpPr>
        <p:spPr>
          <a:xfrm>
            <a:off x="8267354" y="391648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6" name="直接箭头连接符 1885">
            <a:extLst>
              <a:ext uri="{FF2B5EF4-FFF2-40B4-BE49-F238E27FC236}">
                <a16:creationId xmlns:a16="http://schemas.microsoft.com/office/drawing/2014/main" id="{3AA172C6-B7DC-4503-ACCC-965C0A9CEFCB}"/>
              </a:ext>
            </a:extLst>
          </p:cNvPr>
          <p:cNvCxnSpPr>
            <a:cxnSpLocks/>
            <a:stCxn id="1875" idx="6"/>
            <a:endCxn id="1880" idx="2"/>
          </p:cNvCxnSpPr>
          <p:nvPr/>
        </p:nvCxnSpPr>
        <p:spPr>
          <a:xfrm>
            <a:off x="8268219" y="523608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7" name="直接箭头连接符 1886">
            <a:extLst>
              <a:ext uri="{FF2B5EF4-FFF2-40B4-BE49-F238E27FC236}">
                <a16:creationId xmlns:a16="http://schemas.microsoft.com/office/drawing/2014/main" id="{EE8E5D45-C969-489B-88D2-F537E9954AA6}"/>
              </a:ext>
            </a:extLst>
          </p:cNvPr>
          <p:cNvCxnSpPr>
            <a:cxnSpLocks/>
            <a:stCxn id="1876" idx="6"/>
            <a:endCxn id="1881" idx="2"/>
          </p:cNvCxnSpPr>
          <p:nvPr/>
        </p:nvCxnSpPr>
        <p:spPr>
          <a:xfrm>
            <a:off x="8267354" y="655423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8" name="直接箭头连接符 1887">
            <a:extLst>
              <a:ext uri="{FF2B5EF4-FFF2-40B4-BE49-F238E27FC236}">
                <a16:creationId xmlns:a16="http://schemas.microsoft.com/office/drawing/2014/main" id="{50EA04D5-FDD5-4FF3-B19E-042C2B94DAA1}"/>
              </a:ext>
            </a:extLst>
          </p:cNvPr>
          <p:cNvCxnSpPr>
            <a:cxnSpLocks/>
            <a:stCxn id="1877" idx="6"/>
            <a:endCxn id="1882" idx="2"/>
          </p:cNvCxnSpPr>
          <p:nvPr/>
        </p:nvCxnSpPr>
        <p:spPr>
          <a:xfrm>
            <a:off x="8267354" y="787240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9" name="直接箭头连接符 1888">
            <a:extLst>
              <a:ext uri="{FF2B5EF4-FFF2-40B4-BE49-F238E27FC236}">
                <a16:creationId xmlns:a16="http://schemas.microsoft.com/office/drawing/2014/main" id="{DD58FEBD-5668-4215-822C-DAB13B25D7A9}"/>
              </a:ext>
            </a:extLst>
          </p:cNvPr>
          <p:cNvCxnSpPr>
            <a:cxnSpLocks/>
            <a:stCxn id="1878" idx="6"/>
            <a:endCxn id="1882" idx="2"/>
          </p:cNvCxnSpPr>
          <p:nvPr/>
        </p:nvCxnSpPr>
        <p:spPr>
          <a:xfrm flipV="1">
            <a:off x="8267354" y="853149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0" name="直接箭头连接符 1889">
            <a:extLst>
              <a:ext uri="{FF2B5EF4-FFF2-40B4-BE49-F238E27FC236}">
                <a16:creationId xmlns:a16="http://schemas.microsoft.com/office/drawing/2014/main" id="{77E68298-28A9-4E83-A9B9-66DE8EA327A2}"/>
              </a:ext>
            </a:extLst>
          </p:cNvPr>
          <p:cNvCxnSpPr>
            <a:cxnSpLocks/>
            <a:stCxn id="1878" idx="6"/>
            <a:endCxn id="1881" idx="2"/>
          </p:cNvCxnSpPr>
          <p:nvPr/>
        </p:nvCxnSpPr>
        <p:spPr>
          <a:xfrm flipV="1">
            <a:off x="8267354" y="721332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1" name="直接箭头连接符 1890">
            <a:extLst>
              <a:ext uri="{FF2B5EF4-FFF2-40B4-BE49-F238E27FC236}">
                <a16:creationId xmlns:a16="http://schemas.microsoft.com/office/drawing/2014/main" id="{2F1726F3-0BFA-45C1-89A7-DC0C192451DF}"/>
              </a:ext>
            </a:extLst>
          </p:cNvPr>
          <p:cNvCxnSpPr>
            <a:cxnSpLocks/>
            <a:stCxn id="1878" idx="6"/>
            <a:endCxn id="1880" idx="2"/>
          </p:cNvCxnSpPr>
          <p:nvPr/>
        </p:nvCxnSpPr>
        <p:spPr>
          <a:xfrm flipV="1">
            <a:off x="8267357" y="589513"/>
            <a:ext cx="99355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2" name="直接箭头连接符 1891">
            <a:extLst>
              <a:ext uri="{FF2B5EF4-FFF2-40B4-BE49-F238E27FC236}">
                <a16:creationId xmlns:a16="http://schemas.microsoft.com/office/drawing/2014/main" id="{B44D0152-D155-4B3A-9838-4B384645355B}"/>
              </a:ext>
            </a:extLst>
          </p:cNvPr>
          <p:cNvCxnSpPr>
            <a:cxnSpLocks/>
            <a:stCxn id="1878" idx="6"/>
            <a:endCxn id="1879" idx="2"/>
          </p:cNvCxnSpPr>
          <p:nvPr/>
        </p:nvCxnSpPr>
        <p:spPr>
          <a:xfrm flipV="1">
            <a:off x="8267354" y="457557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3" name="直接箭头连接符 1892">
            <a:extLst>
              <a:ext uri="{FF2B5EF4-FFF2-40B4-BE49-F238E27FC236}">
                <a16:creationId xmlns:a16="http://schemas.microsoft.com/office/drawing/2014/main" id="{205BE7AD-646F-48E7-834E-9515FDC6077E}"/>
              </a:ext>
            </a:extLst>
          </p:cNvPr>
          <p:cNvCxnSpPr>
            <a:cxnSpLocks/>
            <a:stCxn id="1874" idx="6"/>
            <a:endCxn id="1880" idx="2"/>
          </p:cNvCxnSpPr>
          <p:nvPr/>
        </p:nvCxnSpPr>
        <p:spPr>
          <a:xfrm>
            <a:off x="8267357" y="391645"/>
            <a:ext cx="99355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4" name="直接箭头连接符 1893">
            <a:extLst>
              <a:ext uri="{FF2B5EF4-FFF2-40B4-BE49-F238E27FC236}">
                <a16:creationId xmlns:a16="http://schemas.microsoft.com/office/drawing/2014/main" id="{CAB7BA28-4C1A-47C4-9CAE-551BDE6392B2}"/>
              </a:ext>
            </a:extLst>
          </p:cNvPr>
          <p:cNvCxnSpPr>
            <a:cxnSpLocks/>
            <a:stCxn id="1874" idx="6"/>
            <a:endCxn id="1881" idx="2"/>
          </p:cNvCxnSpPr>
          <p:nvPr/>
        </p:nvCxnSpPr>
        <p:spPr>
          <a:xfrm>
            <a:off x="8267354" y="391648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5" name="直接箭头连接符 1894">
            <a:extLst>
              <a:ext uri="{FF2B5EF4-FFF2-40B4-BE49-F238E27FC236}">
                <a16:creationId xmlns:a16="http://schemas.microsoft.com/office/drawing/2014/main" id="{16F050EF-8000-44DD-BDFD-824C03E78D00}"/>
              </a:ext>
            </a:extLst>
          </p:cNvPr>
          <p:cNvCxnSpPr>
            <a:cxnSpLocks/>
            <a:stCxn id="1874" idx="6"/>
            <a:endCxn id="1882" idx="2"/>
          </p:cNvCxnSpPr>
          <p:nvPr/>
        </p:nvCxnSpPr>
        <p:spPr>
          <a:xfrm>
            <a:off x="8267354" y="391648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6" name="直接箭头连接符 1895">
            <a:extLst>
              <a:ext uri="{FF2B5EF4-FFF2-40B4-BE49-F238E27FC236}">
                <a16:creationId xmlns:a16="http://schemas.microsoft.com/office/drawing/2014/main" id="{FBDF8471-0867-44D5-9B0C-A843B5BDF79A}"/>
              </a:ext>
            </a:extLst>
          </p:cNvPr>
          <p:cNvCxnSpPr>
            <a:cxnSpLocks/>
            <a:stCxn id="1875" idx="6"/>
            <a:endCxn id="1879" idx="2"/>
          </p:cNvCxnSpPr>
          <p:nvPr/>
        </p:nvCxnSpPr>
        <p:spPr>
          <a:xfrm flipV="1">
            <a:off x="8268222" y="457557"/>
            <a:ext cx="97623" cy="6605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7" name="直接箭头连接符 1896">
            <a:extLst>
              <a:ext uri="{FF2B5EF4-FFF2-40B4-BE49-F238E27FC236}">
                <a16:creationId xmlns:a16="http://schemas.microsoft.com/office/drawing/2014/main" id="{D528536A-1036-4CE4-B4BC-30C1A125BF1A}"/>
              </a:ext>
            </a:extLst>
          </p:cNvPr>
          <p:cNvCxnSpPr>
            <a:cxnSpLocks/>
            <a:stCxn id="1875" idx="6"/>
            <a:endCxn id="1881" idx="2"/>
          </p:cNvCxnSpPr>
          <p:nvPr/>
        </p:nvCxnSpPr>
        <p:spPr>
          <a:xfrm>
            <a:off x="8268222" y="523608"/>
            <a:ext cx="97623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8" name="直接箭头连接符 1897">
            <a:extLst>
              <a:ext uri="{FF2B5EF4-FFF2-40B4-BE49-F238E27FC236}">
                <a16:creationId xmlns:a16="http://schemas.microsoft.com/office/drawing/2014/main" id="{A99F848A-65E2-448C-BDA7-6D368ABCEBA3}"/>
              </a:ext>
            </a:extLst>
          </p:cNvPr>
          <p:cNvCxnSpPr>
            <a:cxnSpLocks/>
            <a:stCxn id="1875" idx="6"/>
            <a:endCxn id="1882" idx="2"/>
          </p:cNvCxnSpPr>
          <p:nvPr/>
        </p:nvCxnSpPr>
        <p:spPr>
          <a:xfrm>
            <a:off x="8268222" y="523605"/>
            <a:ext cx="97623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" name="直接箭头连接符 1898">
            <a:extLst>
              <a:ext uri="{FF2B5EF4-FFF2-40B4-BE49-F238E27FC236}">
                <a16:creationId xmlns:a16="http://schemas.microsoft.com/office/drawing/2014/main" id="{8DCCB622-96DE-4F08-90E6-147448EB9D80}"/>
              </a:ext>
            </a:extLst>
          </p:cNvPr>
          <p:cNvCxnSpPr>
            <a:cxnSpLocks/>
            <a:stCxn id="1876" idx="6"/>
            <a:endCxn id="1879" idx="2"/>
          </p:cNvCxnSpPr>
          <p:nvPr/>
        </p:nvCxnSpPr>
        <p:spPr>
          <a:xfrm flipV="1">
            <a:off x="8267354" y="457554"/>
            <a:ext cx="98490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" name="直接箭头连接符 1899">
            <a:extLst>
              <a:ext uri="{FF2B5EF4-FFF2-40B4-BE49-F238E27FC236}">
                <a16:creationId xmlns:a16="http://schemas.microsoft.com/office/drawing/2014/main" id="{4B54C789-6984-4C30-BDE9-3F17DB58F644}"/>
              </a:ext>
            </a:extLst>
          </p:cNvPr>
          <p:cNvCxnSpPr>
            <a:cxnSpLocks/>
            <a:stCxn id="1876" idx="6"/>
            <a:endCxn id="1880" idx="2"/>
          </p:cNvCxnSpPr>
          <p:nvPr/>
        </p:nvCxnSpPr>
        <p:spPr>
          <a:xfrm flipV="1">
            <a:off x="8267357" y="589516"/>
            <a:ext cx="99355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" name="直接箭头连接符 1900">
            <a:extLst>
              <a:ext uri="{FF2B5EF4-FFF2-40B4-BE49-F238E27FC236}">
                <a16:creationId xmlns:a16="http://schemas.microsoft.com/office/drawing/2014/main" id="{C6B32FFB-0182-4401-9292-307751CE06A2}"/>
              </a:ext>
            </a:extLst>
          </p:cNvPr>
          <p:cNvCxnSpPr>
            <a:cxnSpLocks/>
            <a:stCxn id="1876" idx="6"/>
            <a:endCxn id="1882" idx="2"/>
          </p:cNvCxnSpPr>
          <p:nvPr/>
        </p:nvCxnSpPr>
        <p:spPr>
          <a:xfrm>
            <a:off x="8267354" y="655423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" name="直接箭头连接符 1901">
            <a:extLst>
              <a:ext uri="{FF2B5EF4-FFF2-40B4-BE49-F238E27FC236}">
                <a16:creationId xmlns:a16="http://schemas.microsoft.com/office/drawing/2014/main" id="{3C60E241-043C-4AD7-BD73-700F83732A7E}"/>
              </a:ext>
            </a:extLst>
          </p:cNvPr>
          <p:cNvCxnSpPr>
            <a:cxnSpLocks/>
            <a:stCxn id="1877" idx="6"/>
            <a:endCxn id="1879" idx="2"/>
          </p:cNvCxnSpPr>
          <p:nvPr/>
        </p:nvCxnSpPr>
        <p:spPr>
          <a:xfrm flipV="1">
            <a:off x="8267354" y="457557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3" name="直接箭头连接符 1902">
            <a:extLst>
              <a:ext uri="{FF2B5EF4-FFF2-40B4-BE49-F238E27FC236}">
                <a16:creationId xmlns:a16="http://schemas.microsoft.com/office/drawing/2014/main" id="{7999372F-2FAC-49FD-BEF6-458FAF43A8EB}"/>
              </a:ext>
            </a:extLst>
          </p:cNvPr>
          <p:cNvCxnSpPr>
            <a:cxnSpLocks/>
            <a:stCxn id="1877" idx="6"/>
            <a:endCxn id="1880" idx="2"/>
          </p:cNvCxnSpPr>
          <p:nvPr/>
        </p:nvCxnSpPr>
        <p:spPr>
          <a:xfrm flipV="1">
            <a:off x="8267357" y="589516"/>
            <a:ext cx="99355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4" name="直接箭头连接符 1903">
            <a:extLst>
              <a:ext uri="{FF2B5EF4-FFF2-40B4-BE49-F238E27FC236}">
                <a16:creationId xmlns:a16="http://schemas.microsoft.com/office/drawing/2014/main" id="{E42F4E22-6040-469B-BD89-6D83D1189A5F}"/>
              </a:ext>
            </a:extLst>
          </p:cNvPr>
          <p:cNvCxnSpPr>
            <a:cxnSpLocks/>
            <a:stCxn id="1877" idx="6"/>
            <a:endCxn id="1881" idx="2"/>
          </p:cNvCxnSpPr>
          <p:nvPr/>
        </p:nvCxnSpPr>
        <p:spPr>
          <a:xfrm flipV="1">
            <a:off x="8267354" y="721332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直接箭头连接符 1904">
            <a:extLst>
              <a:ext uri="{FF2B5EF4-FFF2-40B4-BE49-F238E27FC236}">
                <a16:creationId xmlns:a16="http://schemas.microsoft.com/office/drawing/2014/main" id="{CCCE92DF-8C53-4637-9138-763016216B53}"/>
              </a:ext>
            </a:extLst>
          </p:cNvPr>
          <p:cNvCxnSpPr>
            <a:cxnSpLocks/>
            <a:stCxn id="1879" idx="6"/>
            <a:endCxn id="1884" idx="2"/>
          </p:cNvCxnSpPr>
          <p:nvPr/>
        </p:nvCxnSpPr>
        <p:spPr>
          <a:xfrm>
            <a:off x="8502272" y="457557"/>
            <a:ext cx="95849" cy="19722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" name="直接箭头连接符 1905">
            <a:extLst>
              <a:ext uri="{FF2B5EF4-FFF2-40B4-BE49-F238E27FC236}">
                <a16:creationId xmlns:a16="http://schemas.microsoft.com/office/drawing/2014/main" id="{3C95C10D-710D-4D71-9DD8-5BA9E64BBFFD}"/>
              </a:ext>
            </a:extLst>
          </p:cNvPr>
          <p:cNvCxnSpPr>
            <a:cxnSpLocks/>
            <a:stCxn id="1880" idx="6"/>
            <a:endCxn id="1884" idx="2"/>
          </p:cNvCxnSpPr>
          <p:nvPr/>
        </p:nvCxnSpPr>
        <p:spPr>
          <a:xfrm>
            <a:off x="8503138" y="589513"/>
            <a:ext cx="94983" cy="6527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" name="直接箭头连接符 1906">
            <a:extLst>
              <a:ext uri="{FF2B5EF4-FFF2-40B4-BE49-F238E27FC236}">
                <a16:creationId xmlns:a16="http://schemas.microsoft.com/office/drawing/2014/main" id="{2B6E60E1-313F-4AE3-85DE-00A3EB57FDE1}"/>
              </a:ext>
            </a:extLst>
          </p:cNvPr>
          <p:cNvCxnSpPr>
            <a:cxnSpLocks/>
            <a:stCxn id="1881" idx="6"/>
            <a:endCxn id="1884" idx="2"/>
          </p:cNvCxnSpPr>
          <p:nvPr/>
        </p:nvCxnSpPr>
        <p:spPr>
          <a:xfrm flipV="1">
            <a:off x="8502272" y="654786"/>
            <a:ext cx="95849" cy="6654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8" name="直接箭头连接符 1907">
            <a:extLst>
              <a:ext uri="{FF2B5EF4-FFF2-40B4-BE49-F238E27FC236}">
                <a16:creationId xmlns:a16="http://schemas.microsoft.com/office/drawing/2014/main" id="{F4C16E46-0B6C-48AA-A60E-2F1F73A36BA1}"/>
              </a:ext>
            </a:extLst>
          </p:cNvPr>
          <p:cNvCxnSpPr>
            <a:cxnSpLocks/>
            <a:stCxn id="1882" idx="6"/>
            <a:endCxn id="1884" idx="2"/>
          </p:cNvCxnSpPr>
          <p:nvPr/>
        </p:nvCxnSpPr>
        <p:spPr>
          <a:xfrm flipV="1">
            <a:off x="8502272" y="654786"/>
            <a:ext cx="95849" cy="19836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直接箭头连接符 1908">
            <a:extLst>
              <a:ext uri="{FF2B5EF4-FFF2-40B4-BE49-F238E27FC236}">
                <a16:creationId xmlns:a16="http://schemas.microsoft.com/office/drawing/2014/main" id="{EBF0A72C-79D4-4085-A74E-E57A791691C9}"/>
              </a:ext>
            </a:extLst>
          </p:cNvPr>
          <p:cNvCxnSpPr>
            <a:cxnSpLocks/>
            <a:stCxn id="1884" idx="6"/>
          </p:cNvCxnSpPr>
          <p:nvPr/>
        </p:nvCxnSpPr>
        <p:spPr>
          <a:xfrm>
            <a:off x="8734547" y="654783"/>
            <a:ext cx="110953" cy="6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0" name="矩形: 圆角 1909">
            <a:extLst>
              <a:ext uri="{FF2B5EF4-FFF2-40B4-BE49-F238E27FC236}">
                <a16:creationId xmlns:a16="http://schemas.microsoft.com/office/drawing/2014/main" id="{B5214705-8E77-49B7-925D-5E22BFBF54B6}"/>
              </a:ext>
            </a:extLst>
          </p:cNvPr>
          <p:cNvSpPr/>
          <p:nvPr/>
        </p:nvSpPr>
        <p:spPr>
          <a:xfrm>
            <a:off x="9345690" y="555066"/>
            <a:ext cx="136858" cy="19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1" name="椭圆 1910">
            <a:extLst>
              <a:ext uri="{FF2B5EF4-FFF2-40B4-BE49-F238E27FC236}">
                <a16:creationId xmlns:a16="http://schemas.microsoft.com/office/drawing/2014/main" id="{EC250DFC-8B52-4DCF-AB6D-E50522045F61}"/>
              </a:ext>
            </a:extLst>
          </p:cNvPr>
          <p:cNvSpPr/>
          <p:nvPr/>
        </p:nvSpPr>
        <p:spPr>
          <a:xfrm>
            <a:off x="9346126" y="589516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2" name="椭圆 1911">
            <a:extLst>
              <a:ext uri="{FF2B5EF4-FFF2-40B4-BE49-F238E27FC236}">
                <a16:creationId xmlns:a16="http://schemas.microsoft.com/office/drawing/2014/main" id="{5D491DBE-7043-4995-B570-D122B6D44E28}"/>
              </a:ext>
            </a:extLst>
          </p:cNvPr>
          <p:cNvSpPr/>
          <p:nvPr/>
        </p:nvSpPr>
        <p:spPr>
          <a:xfrm rot="10800000">
            <a:off x="9814785" y="854931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3" name="椭圆 1912">
            <a:extLst>
              <a:ext uri="{FF2B5EF4-FFF2-40B4-BE49-F238E27FC236}">
                <a16:creationId xmlns:a16="http://schemas.microsoft.com/office/drawing/2014/main" id="{E8C88388-E450-4331-B198-75C09DC51AE6}"/>
              </a:ext>
            </a:extLst>
          </p:cNvPr>
          <p:cNvSpPr/>
          <p:nvPr/>
        </p:nvSpPr>
        <p:spPr>
          <a:xfrm rot="10800000">
            <a:off x="9813919" y="722972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4" name="椭圆 1913">
            <a:extLst>
              <a:ext uri="{FF2B5EF4-FFF2-40B4-BE49-F238E27FC236}">
                <a16:creationId xmlns:a16="http://schemas.microsoft.com/office/drawing/2014/main" id="{5EB97260-3EA5-4B80-819C-A24F25600A63}"/>
              </a:ext>
            </a:extLst>
          </p:cNvPr>
          <p:cNvSpPr/>
          <p:nvPr/>
        </p:nvSpPr>
        <p:spPr>
          <a:xfrm rot="10800000">
            <a:off x="9814785" y="591155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5" name="椭圆 1914">
            <a:extLst>
              <a:ext uri="{FF2B5EF4-FFF2-40B4-BE49-F238E27FC236}">
                <a16:creationId xmlns:a16="http://schemas.microsoft.com/office/drawing/2014/main" id="{188558C7-8CFD-4099-A412-4EB438F815DC}"/>
              </a:ext>
            </a:extLst>
          </p:cNvPr>
          <p:cNvSpPr/>
          <p:nvPr/>
        </p:nvSpPr>
        <p:spPr>
          <a:xfrm rot="10800000">
            <a:off x="9814785" y="459338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6" name="椭圆 1915">
            <a:extLst>
              <a:ext uri="{FF2B5EF4-FFF2-40B4-BE49-F238E27FC236}">
                <a16:creationId xmlns:a16="http://schemas.microsoft.com/office/drawing/2014/main" id="{A223F59E-B03A-49C4-AF8D-4B55185FE00E}"/>
              </a:ext>
            </a:extLst>
          </p:cNvPr>
          <p:cNvSpPr/>
          <p:nvPr/>
        </p:nvSpPr>
        <p:spPr>
          <a:xfrm rot="10800000">
            <a:off x="9814785" y="327521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7" name="椭圆 1916">
            <a:extLst>
              <a:ext uri="{FF2B5EF4-FFF2-40B4-BE49-F238E27FC236}">
                <a16:creationId xmlns:a16="http://schemas.microsoft.com/office/drawing/2014/main" id="{381B4EDA-29AA-46B9-8040-02BA15084A10}"/>
              </a:ext>
            </a:extLst>
          </p:cNvPr>
          <p:cNvSpPr/>
          <p:nvPr/>
        </p:nvSpPr>
        <p:spPr>
          <a:xfrm rot="10800000">
            <a:off x="9579869" y="789023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8" name="椭圆 1917">
            <a:extLst>
              <a:ext uri="{FF2B5EF4-FFF2-40B4-BE49-F238E27FC236}">
                <a16:creationId xmlns:a16="http://schemas.microsoft.com/office/drawing/2014/main" id="{E285A52C-B42E-4323-B877-E58956E91121}"/>
              </a:ext>
            </a:extLst>
          </p:cNvPr>
          <p:cNvSpPr/>
          <p:nvPr/>
        </p:nvSpPr>
        <p:spPr>
          <a:xfrm rot="10800000">
            <a:off x="9579004" y="657063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9" name="椭圆 1918">
            <a:extLst>
              <a:ext uri="{FF2B5EF4-FFF2-40B4-BE49-F238E27FC236}">
                <a16:creationId xmlns:a16="http://schemas.microsoft.com/office/drawing/2014/main" id="{ACD0BE20-0007-4682-A48C-4AAD79F57607}"/>
              </a:ext>
            </a:extLst>
          </p:cNvPr>
          <p:cNvSpPr/>
          <p:nvPr/>
        </p:nvSpPr>
        <p:spPr>
          <a:xfrm rot="10800000">
            <a:off x="9579869" y="525246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0" name="椭圆 1919">
            <a:extLst>
              <a:ext uri="{FF2B5EF4-FFF2-40B4-BE49-F238E27FC236}">
                <a16:creationId xmlns:a16="http://schemas.microsoft.com/office/drawing/2014/main" id="{79933D7E-846A-4578-A945-A5EB1569333A}"/>
              </a:ext>
            </a:extLst>
          </p:cNvPr>
          <p:cNvSpPr/>
          <p:nvPr/>
        </p:nvSpPr>
        <p:spPr>
          <a:xfrm rot="10800000">
            <a:off x="9579869" y="393430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21" name="直接箭头连接符 1920">
            <a:extLst>
              <a:ext uri="{FF2B5EF4-FFF2-40B4-BE49-F238E27FC236}">
                <a16:creationId xmlns:a16="http://schemas.microsoft.com/office/drawing/2014/main" id="{EBDC444B-BEBC-48BB-A1DB-3F934C6DD774}"/>
              </a:ext>
            </a:extLst>
          </p:cNvPr>
          <p:cNvCxnSpPr>
            <a:cxnSpLocks/>
            <a:stCxn id="1912" idx="6"/>
            <a:endCxn id="1917" idx="2"/>
          </p:cNvCxnSpPr>
          <p:nvPr/>
        </p:nvCxnSpPr>
        <p:spPr>
          <a:xfrm rot="10800000">
            <a:off x="9716292" y="854931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2" name="直接箭头连接符 1921">
            <a:extLst>
              <a:ext uri="{FF2B5EF4-FFF2-40B4-BE49-F238E27FC236}">
                <a16:creationId xmlns:a16="http://schemas.microsoft.com/office/drawing/2014/main" id="{E9575C28-B87E-4198-89E8-27802216790C}"/>
              </a:ext>
            </a:extLst>
          </p:cNvPr>
          <p:cNvCxnSpPr>
            <a:cxnSpLocks/>
            <a:stCxn id="1913" idx="6"/>
            <a:endCxn id="1918" idx="2"/>
          </p:cNvCxnSpPr>
          <p:nvPr/>
        </p:nvCxnSpPr>
        <p:spPr>
          <a:xfrm rot="10800000">
            <a:off x="9715426" y="722972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3" name="直接箭头连接符 1922">
            <a:extLst>
              <a:ext uri="{FF2B5EF4-FFF2-40B4-BE49-F238E27FC236}">
                <a16:creationId xmlns:a16="http://schemas.microsoft.com/office/drawing/2014/main" id="{36CADBA4-0FD9-4D9C-9C4D-726257130F74}"/>
              </a:ext>
            </a:extLst>
          </p:cNvPr>
          <p:cNvCxnSpPr>
            <a:cxnSpLocks/>
            <a:stCxn id="1914" idx="6"/>
            <a:endCxn id="1919" idx="2"/>
          </p:cNvCxnSpPr>
          <p:nvPr/>
        </p:nvCxnSpPr>
        <p:spPr>
          <a:xfrm rot="10800000">
            <a:off x="9716292" y="591155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" name="直接箭头连接符 1923">
            <a:extLst>
              <a:ext uri="{FF2B5EF4-FFF2-40B4-BE49-F238E27FC236}">
                <a16:creationId xmlns:a16="http://schemas.microsoft.com/office/drawing/2014/main" id="{9FD5E782-988C-4FA2-867B-52BD09D26B21}"/>
              </a:ext>
            </a:extLst>
          </p:cNvPr>
          <p:cNvCxnSpPr>
            <a:cxnSpLocks/>
            <a:stCxn id="1915" idx="6"/>
            <a:endCxn id="1920" idx="2"/>
          </p:cNvCxnSpPr>
          <p:nvPr/>
        </p:nvCxnSpPr>
        <p:spPr>
          <a:xfrm rot="10800000">
            <a:off x="9716292" y="459338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5" name="直接箭头连接符 1924">
            <a:extLst>
              <a:ext uri="{FF2B5EF4-FFF2-40B4-BE49-F238E27FC236}">
                <a16:creationId xmlns:a16="http://schemas.microsoft.com/office/drawing/2014/main" id="{E91473D8-EEEF-4BC2-B638-E59F642388DD}"/>
              </a:ext>
            </a:extLst>
          </p:cNvPr>
          <p:cNvCxnSpPr>
            <a:cxnSpLocks/>
            <a:stCxn id="1916" idx="6"/>
            <a:endCxn id="1920" idx="2"/>
          </p:cNvCxnSpPr>
          <p:nvPr/>
        </p:nvCxnSpPr>
        <p:spPr>
          <a:xfrm rot="10800000" flipV="1">
            <a:off x="9716292" y="393430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" name="直接箭头连接符 1925">
            <a:extLst>
              <a:ext uri="{FF2B5EF4-FFF2-40B4-BE49-F238E27FC236}">
                <a16:creationId xmlns:a16="http://schemas.microsoft.com/office/drawing/2014/main" id="{BD191CA3-53E0-4AA9-961D-D45095592E40}"/>
              </a:ext>
            </a:extLst>
          </p:cNvPr>
          <p:cNvCxnSpPr>
            <a:cxnSpLocks/>
            <a:stCxn id="1916" idx="6"/>
            <a:endCxn id="1919" idx="2"/>
          </p:cNvCxnSpPr>
          <p:nvPr/>
        </p:nvCxnSpPr>
        <p:spPr>
          <a:xfrm rot="10800000" flipV="1">
            <a:off x="9716292" y="393430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7" name="直接箭头连接符 1926">
            <a:extLst>
              <a:ext uri="{FF2B5EF4-FFF2-40B4-BE49-F238E27FC236}">
                <a16:creationId xmlns:a16="http://schemas.microsoft.com/office/drawing/2014/main" id="{84CDDF76-A9B0-46A8-806E-0957387EAA24}"/>
              </a:ext>
            </a:extLst>
          </p:cNvPr>
          <p:cNvCxnSpPr>
            <a:cxnSpLocks/>
            <a:stCxn id="1916" idx="6"/>
            <a:endCxn id="1918" idx="2"/>
          </p:cNvCxnSpPr>
          <p:nvPr/>
        </p:nvCxnSpPr>
        <p:spPr>
          <a:xfrm rot="10800000" flipV="1">
            <a:off x="9715429" y="393427"/>
            <a:ext cx="99355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8" name="直接箭头连接符 1927">
            <a:extLst>
              <a:ext uri="{FF2B5EF4-FFF2-40B4-BE49-F238E27FC236}">
                <a16:creationId xmlns:a16="http://schemas.microsoft.com/office/drawing/2014/main" id="{97F5200C-5410-497F-96B0-0AF58617D4FC}"/>
              </a:ext>
            </a:extLst>
          </p:cNvPr>
          <p:cNvCxnSpPr>
            <a:cxnSpLocks/>
            <a:stCxn id="1916" idx="6"/>
            <a:endCxn id="1917" idx="2"/>
          </p:cNvCxnSpPr>
          <p:nvPr/>
        </p:nvCxnSpPr>
        <p:spPr>
          <a:xfrm rot="10800000" flipV="1">
            <a:off x="9716292" y="393430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9" name="直接箭头连接符 1928">
            <a:extLst>
              <a:ext uri="{FF2B5EF4-FFF2-40B4-BE49-F238E27FC236}">
                <a16:creationId xmlns:a16="http://schemas.microsoft.com/office/drawing/2014/main" id="{E7F27110-F898-4271-A156-DD8AB5FEE5E3}"/>
              </a:ext>
            </a:extLst>
          </p:cNvPr>
          <p:cNvCxnSpPr>
            <a:cxnSpLocks/>
            <a:stCxn id="1912" idx="6"/>
            <a:endCxn id="1918" idx="2"/>
          </p:cNvCxnSpPr>
          <p:nvPr/>
        </p:nvCxnSpPr>
        <p:spPr>
          <a:xfrm rot="10800000">
            <a:off x="9715429" y="722969"/>
            <a:ext cx="99355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0" name="直接箭头连接符 1929">
            <a:extLst>
              <a:ext uri="{FF2B5EF4-FFF2-40B4-BE49-F238E27FC236}">
                <a16:creationId xmlns:a16="http://schemas.microsoft.com/office/drawing/2014/main" id="{C42EA806-C02F-4048-A4FA-ED5863928163}"/>
              </a:ext>
            </a:extLst>
          </p:cNvPr>
          <p:cNvCxnSpPr>
            <a:cxnSpLocks/>
            <a:stCxn id="1912" idx="6"/>
            <a:endCxn id="1919" idx="2"/>
          </p:cNvCxnSpPr>
          <p:nvPr/>
        </p:nvCxnSpPr>
        <p:spPr>
          <a:xfrm rot="10800000">
            <a:off x="9716292" y="591155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" name="直接箭头连接符 1930">
            <a:extLst>
              <a:ext uri="{FF2B5EF4-FFF2-40B4-BE49-F238E27FC236}">
                <a16:creationId xmlns:a16="http://schemas.microsoft.com/office/drawing/2014/main" id="{18846E26-35E4-4C09-B05C-26979E903630}"/>
              </a:ext>
            </a:extLst>
          </p:cNvPr>
          <p:cNvCxnSpPr>
            <a:cxnSpLocks/>
            <a:stCxn id="1912" idx="6"/>
            <a:endCxn id="1920" idx="2"/>
          </p:cNvCxnSpPr>
          <p:nvPr/>
        </p:nvCxnSpPr>
        <p:spPr>
          <a:xfrm rot="10800000">
            <a:off x="9716292" y="459338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2" name="直接箭头连接符 1931">
            <a:extLst>
              <a:ext uri="{FF2B5EF4-FFF2-40B4-BE49-F238E27FC236}">
                <a16:creationId xmlns:a16="http://schemas.microsoft.com/office/drawing/2014/main" id="{20A7CC4E-776C-47E7-A76E-9B6B02B55F4D}"/>
              </a:ext>
            </a:extLst>
          </p:cNvPr>
          <p:cNvCxnSpPr>
            <a:cxnSpLocks/>
            <a:stCxn id="1913" idx="6"/>
            <a:endCxn id="1917" idx="2"/>
          </p:cNvCxnSpPr>
          <p:nvPr/>
        </p:nvCxnSpPr>
        <p:spPr>
          <a:xfrm rot="10800000" flipV="1">
            <a:off x="9716295" y="788879"/>
            <a:ext cx="97623" cy="6605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3" name="直接箭头连接符 1932">
            <a:extLst>
              <a:ext uri="{FF2B5EF4-FFF2-40B4-BE49-F238E27FC236}">
                <a16:creationId xmlns:a16="http://schemas.microsoft.com/office/drawing/2014/main" id="{D2187E4B-9564-43F8-A8A5-1A72192F62AB}"/>
              </a:ext>
            </a:extLst>
          </p:cNvPr>
          <p:cNvCxnSpPr>
            <a:cxnSpLocks/>
            <a:stCxn id="1913" idx="6"/>
            <a:endCxn id="1919" idx="2"/>
          </p:cNvCxnSpPr>
          <p:nvPr/>
        </p:nvCxnSpPr>
        <p:spPr>
          <a:xfrm rot="10800000">
            <a:off x="9716295" y="591155"/>
            <a:ext cx="97623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4" name="直接箭头连接符 1933">
            <a:extLst>
              <a:ext uri="{FF2B5EF4-FFF2-40B4-BE49-F238E27FC236}">
                <a16:creationId xmlns:a16="http://schemas.microsoft.com/office/drawing/2014/main" id="{5660DFFB-E2F7-4B9E-AD53-A3002F84DC7C}"/>
              </a:ext>
            </a:extLst>
          </p:cNvPr>
          <p:cNvCxnSpPr>
            <a:cxnSpLocks/>
            <a:stCxn id="1913" idx="6"/>
            <a:endCxn id="1920" idx="2"/>
          </p:cNvCxnSpPr>
          <p:nvPr/>
        </p:nvCxnSpPr>
        <p:spPr>
          <a:xfrm rot="10800000">
            <a:off x="9716295" y="459335"/>
            <a:ext cx="97623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5" name="直接箭头连接符 1934">
            <a:extLst>
              <a:ext uri="{FF2B5EF4-FFF2-40B4-BE49-F238E27FC236}">
                <a16:creationId xmlns:a16="http://schemas.microsoft.com/office/drawing/2014/main" id="{22D2EDB5-9AEA-493D-A206-3E16DB27C031}"/>
              </a:ext>
            </a:extLst>
          </p:cNvPr>
          <p:cNvCxnSpPr>
            <a:cxnSpLocks/>
            <a:stCxn id="1914" idx="6"/>
            <a:endCxn id="1917" idx="2"/>
          </p:cNvCxnSpPr>
          <p:nvPr/>
        </p:nvCxnSpPr>
        <p:spPr>
          <a:xfrm rot="10800000" flipV="1">
            <a:off x="9716292" y="657060"/>
            <a:ext cx="98490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6" name="直接箭头连接符 1935">
            <a:extLst>
              <a:ext uri="{FF2B5EF4-FFF2-40B4-BE49-F238E27FC236}">
                <a16:creationId xmlns:a16="http://schemas.microsoft.com/office/drawing/2014/main" id="{5534CD0D-2A26-40F8-A1F4-4E434255C230}"/>
              </a:ext>
            </a:extLst>
          </p:cNvPr>
          <p:cNvCxnSpPr>
            <a:cxnSpLocks/>
            <a:stCxn id="1914" idx="6"/>
            <a:endCxn id="1918" idx="2"/>
          </p:cNvCxnSpPr>
          <p:nvPr/>
        </p:nvCxnSpPr>
        <p:spPr>
          <a:xfrm rot="10800000" flipV="1">
            <a:off x="9715429" y="657063"/>
            <a:ext cx="99355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7" name="直接箭头连接符 1936">
            <a:extLst>
              <a:ext uri="{FF2B5EF4-FFF2-40B4-BE49-F238E27FC236}">
                <a16:creationId xmlns:a16="http://schemas.microsoft.com/office/drawing/2014/main" id="{2BAE11AD-AF1E-4AA0-99AC-5045C1554419}"/>
              </a:ext>
            </a:extLst>
          </p:cNvPr>
          <p:cNvCxnSpPr>
            <a:cxnSpLocks/>
            <a:stCxn id="1914" idx="6"/>
            <a:endCxn id="1920" idx="2"/>
          </p:cNvCxnSpPr>
          <p:nvPr/>
        </p:nvCxnSpPr>
        <p:spPr>
          <a:xfrm rot="10800000">
            <a:off x="9716292" y="459338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8" name="直接箭头连接符 1937">
            <a:extLst>
              <a:ext uri="{FF2B5EF4-FFF2-40B4-BE49-F238E27FC236}">
                <a16:creationId xmlns:a16="http://schemas.microsoft.com/office/drawing/2014/main" id="{4CD46DEA-56E7-4F76-B9D6-64DED8B717AA}"/>
              </a:ext>
            </a:extLst>
          </p:cNvPr>
          <p:cNvCxnSpPr>
            <a:cxnSpLocks/>
            <a:stCxn id="1915" idx="6"/>
            <a:endCxn id="1917" idx="2"/>
          </p:cNvCxnSpPr>
          <p:nvPr/>
        </p:nvCxnSpPr>
        <p:spPr>
          <a:xfrm rot="10800000" flipV="1">
            <a:off x="9716292" y="525246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" name="直接箭头连接符 1938">
            <a:extLst>
              <a:ext uri="{FF2B5EF4-FFF2-40B4-BE49-F238E27FC236}">
                <a16:creationId xmlns:a16="http://schemas.microsoft.com/office/drawing/2014/main" id="{DFEBCBB9-7128-4C6B-B137-D25B18622D44}"/>
              </a:ext>
            </a:extLst>
          </p:cNvPr>
          <p:cNvCxnSpPr>
            <a:cxnSpLocks/>
            <a:stCxn id="1915" idx="6"/>
            <a:endCxn id="1918" idx="2"/>
          </p:cNvCxnSpPr>
          <p:nvPr/>
        </p:nvCxnSpPr>
        <p:spPr>
          <a:xfrm rot="10800000" flipV="1">
            <a:off x="9715429" y="525246"/>
            <a:ext cx="99355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直接箭头连接符 1939">
            <a:extLst>
              <a:ext uri="{FF2B5EF4-FFF2-40B4-BE49-F238E27FC236}">
                <a16:creationId xmlns:a16="http://schemas.microsoft.com/office/drawing/2014/main" id="{CF7FCAA9-6FB8-4BC8-BF02-5CB68491656D}"/>
              </a:ext>
            </a:extLst>
          </p:cNvPr>
          <p:cNvCxnSpPr>
            <a:cxnSpLocks/>
            <a:stCxn id="1915" idx="6"/>
            <a:endCxn id="1919" idx="2"/>
          </p:cNvCxnSpPr>
          <p:nvPr/>
        </p:nvCxnSpPr>
        <p:spPr>
          <a:xfrm rot="10800000" flipV="1">
            <a:off x="9716292" y="525246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1" name="直接箭头连接符 1940">
            <a:extLst>
              <a:ext uri="{FF2B5EF4-FFF2-40B4-BE49-F238E27FC236}">
                <a16:creationId xmlns:a16="http://schemas.microsoft.com/office/drawing/2014/main" id="{0435EE90-751C-4EA7-BF34-F00A08C9D70F}"/>
              </a:ext>
            </a:extLst>
          </p:cNvPr>
          <p:cNvCxnSpPr>
            <a:cxnSpLocks/>
            <a:stCxn id="1911" idx="6"/>
            <a:endCxn id="1920" idx="6"/>
          </p:cNvCxnSpPr>
          <p:nvPr/>
        </p:nvCxnSpPr>
        <p:spPr>
          <a:xfrm flipV="1">
            <a:off x="9482552" y="459335"/>
            <a:ext cx="97317" cy="196086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2" name="直接箭头连接符 1941">
            <a:extLst>
              <a:ext uri="{FF2B5EF4-FFF2-40B4-BE49-F238E27FC236}">
                <a16:creationId xmlns:a16="http://schemas.microsoft.com/office/drawing/2014/main" id="{5270D235-DD04-46FF-8F2B-5C5DF124E58A}"/>
              </a:ext>
            </a:extLst>
          </p:cNvPr>
          <p:cNvCxnSpPr>
            <a:cxnSpLocks/>
            <a:stCxn id="1911" idx="6"/>
            <a:endCxn id="1919" idx="6"/>
          </p:cNvCxnSpPr>
          <p:nvPr/>
        </p:nvCxnSpPr>
        <p:spPr>
          <a:xfrm flipV="1">
            <a:off x="9482552" y="591152"/>
            <a:ext cx="97317" cy="642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3" name="直接箭头连接符 1942">
            <a:extLst>
              <a:ext uri="{FF2B5EF4-FFF2-40B4-BE49-F238E27FC236}">
                <a16:creationId xmlns:a16="http://schemas.microsoft.com/office/drawing/2014/main" id="{12974FA8-9093-4A26-9F22-B14FA1CDB92B}"/>
              </a:ext>
            </a:extLst>
          </p:cNvPr>
          <p:cNvCxnSpPr>
            <a:cxnSpLocks/>
            <a:stCxn id="1911" idx="6"/>
            <a:endCxn id="1918" idx="6"/>
          </p:cNvCxnSpPr>
          <p:nvPr/>
        </p:nvCxnSpPr>
        <p:spPr>
          <a:xfrm>
            <a:off x="9482552" y="655420"/>
            <a:ext cx="96451" cy="6754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直接箭头连接符 1943">
            <a:extLst>
              <a:ext uri="{FF2B5EF4-FFF2-40B4-BE49-F238E27FC236}">
                <a16:creationId xmlns:a16="http://schemas.microsoft.com/office/drawing/2014/main" id="{79B4DB7A-300D-4D63-BD76-09966B239F65}"/>
              </a:ext>
            </a:extLst>
          </p:cNvPr>
          <p:cNvCxnSpPr>
            <a:cxnSpLocks/>
            <a:stCxn id="1911" idx="6"/>
            <a:endCxn id="1917" idx="6"/>
          </p:cNvCxnSpPr>
          <p:nvPr/>
        </p:nvCxnSpPr>
        <p:spPr>
          <a:xfrm>
            <a:off x="9482552" y="655423"/>
            <a:ext cx="97317" cy="19950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" name="直接箭头连接符 1944">
            <a:extLst>
              <a:ext uri="{FF2B5EF4-FFF2-40B4-BE49-F238E27FC236}">
                <a16:creationId xmlns:a16="http://schemas.microsoft.com/office/drawing/2014/main" id="{71845283-9B09-436D-B4AC-A94E7563A308}"/>
              </a:ext>
            </a:extLst>
          </p:cNvPr>
          <p:cNvCxnSpPr>
            <a:cxnSpLocks/>
            <a:endCxn id="1949" idx="2"/>
          </p:cNvCxnSpPr>
          <p:nvPr/>
        </p:nvCxnSpPr>
        <p:spPr>
          <a:xfrm>
            <a:off x="8981057" y="655420"/>
            <a:ext cx="11410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6" name="直接箭头连接符 1945">
            <a:extLst>
              <a:ext uri="{FF2B5EF4-FFF2-40B4-BE49-F238E27FC236}">
                <a16:creationId xmlns:a16="http://schemas.microsoft.com/office/drawing/2014/main" id="{03950CF8-0171-4866-8E50-FEB8D08FE705}"/>
              </a:ext>
            </a:extLst>
          </p:cNvPr>
          <p:cNvCxnSpPr>
            <a:cxnSpLocks/>
            <a:stCxn id="1870" idx="0"/>
            <a:endCxn id="1871" idx="1"/>
          </p:cNvCxnSpPr>
          <p:nvPr/>
        </p:nvCxnSpPr>
        <p:spPr>
          <a:xfrm flipV="1">
            <a:off x="7303288" y="653608"/>
            <a:ext cx="130672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直接箭头连接符 1946">
            <a:extLst>
              <a:ext uri="{FF2B5EF4-FFF2-40B4-BE49-F238E27FC236}">
                <a16:creationId xmlns:a16="http://schemas.microsoft.com/office/drawing/2014/main" id="{028CC0F6-044D-4AD7-A67C-DEA6CDAAAF2F}"/>
              </a:ext>
            </a:extLst>
          </p:cNvPr>
          <p:cNvCxnSpPr>
            <a:cxnSpLocks/>
            <a:stCxn id="1871" idx="3"/>
            <a:endCxn id="2435" idx="2"/>
          </p:cNvCxnSpPr>
          <p:nvPr/>
        </p:nvCxnSpPr>
        <p:spPr>
          <a:xfrm flipV="1">
            <a:off x="7570818" y="652618"/>
            <a:ext cx="134056" cy="99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8" name="直接箭头连接符 1947">
            <a:extLst>
              <a:ext uri="{FF2B5EF4-FFF2-40B4-BE49-F238E27FC236}">
                <a16:creationId xmlns:a16="http://schemas.microsoft.com/office/drawing/2014/main" id="{2D37E2FE-A2E2-49B9-B540-03E3158F1FEB}"/>
              </a:ext>
            </a:extLst>
          </p:cNvPr>
          <p:cNvCxnSpPr>
            <a:cxnSpLocks/>
            <a:stCxn id="2435" idx="0"/>
            <a:endCxn id="1876" idx="2"/>
          </p:cNvCxnSpPr>
          <p:nvPr/>
        </p:nvCxnSpPr>
        <p:spPr>
          <a:xfrm>
            <a:off x="8003521" y="652618"/>
            <a:ext cx="12741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" name="椭圆 1948">
            <a:extLst>
              <a:ext uri="{FF2B5EF4-FFF2-40B4-BE49-F238E27FC236}">
                <a16:creationId xmlns:a16="http://schemas.microsoft.com/office/drawing/2014/main" id="{BB7DF4F9-A410-4433-89D9-F4B79EBC0B28}"/>
              </a:ext>
            </a:extLst>
          </p:cNvPr>
          <p:cNvSpPr/>
          <p:nvPr/>
        </p:nvSpPr>
        <p:spPr>
          <a:xfrm>
            <a:off x="9095164" y="591155"/>
            <a:ext cx="136425" cy="1318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0" name="直接箭头连接符 1949">
            <a:extLst>
              <a:ext uri="{FF2B5EF4-FFF2-40B4-BE49-F238E27FC236}">
                <a16:creationId xmlns:a16="http://schemas.microsoft.com/office/drawing/2014/main" id="{31C2962C-73D9-4656-97C2-AC1ADECAF85A}"/>
              </a:ext>
            </a:extLst>
          </p:cNvPr>
          <p:cNvCxnSpPr>
            <a:cxnSpLocks/>
            <a:stCxn id="1949" idx="6"/>
            <a:endCxn id="1911" idx="2"/>
          </p:cNvCxnSpPr>
          <p:nvPr/>
        </p:nvCxnSpPr>
        <p:spPr>
          <a:xfrm flipV="1">
            <a:off x="9231589" y="655420"/>
            <a:ext cx="114537" cy="16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1" name="组合 1950">
            <a:extLst>
              <a:ext uri="{FF2B5EF4-FFF2-40B4-BE49-F238E27FC236}">
                <a16:creationId xmlns:a16="http://schemas.microsoft.com/office/drawing/2014/main" id="{90918C0A-2422-40A6-AA0A-B85F36070C48}"/>
              </a:ext>
            </a:extLst>
          </p:cNvPr>
          <p:cNvGrpSpPr/>
          <p:nvPr/>
        </p:nvGrpSpPr>
        <p:grpSpPr>
          <a:xfrm>
            <a:off x="9113973" y="611134"/>
            <a:ext cx="97500" cy="94206"/>
            <a:chOff x="6198933" y="2465302"/>
            <a:chExt cx="467360" cy="467360"/>
          </a:xfrm>
        </p:grpSpPr>
        <p:cxnSp>
          <p:nvCxnSpPr>
            <p:cNvPr id="1952" name="直接连接符 1951">
              <a:extLst>
                <a:ext uri="{FF2B5EF4-FFF2-40B4-BE49-F238E27FC236}">
                  <a16:creationId xmlns:a16="http://schemas.microsoft.com/office/drawing/2014/main" id="{DCFC0ADE-0CA7-481B-9017-C28BA9E2ECF5}"/>
                </a:ext>
              </a:extLst>
            </p:cNvPr>
            <p:cNvCxnSpPr>
              <a:cxnSpLocks/>
            </p:cNvCxnSpPr>
            <p:nvPr/>
          </p:nvCxnSpPr>
          <p:spPr>
            <a:xfrm>
              <a:off x="6198933" y="2698981"/>
              <a:ext cx="46736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3" name="直接连接符 1952">
              <a:extLst>
                <a:ext uri="{FF2B5EF4-FFF2-40B4-BE49-F238E27FC236}">
                  <a16:creationId xmlns:a16="http://schemas.microsoft.com/office/drawing/2014/main" id="{8EE6BCC1-4F23-4B6E-B492-0046B8CE2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7794" y="2465302"/>
              <a:ext cx="0" cy="46736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4" name="连接符: 肘形 1953">
            <a:extLst>
              <a:ext uri="{FF2B5EF4-FFF2-40B4-BE49-F238E27FC236}">
                <a16:creationId xmlns:a16="http://schemas.microsoft.com/office/drawing/2014/main" id="{9C5678B8-BD2C-48C3-A807-2C99A62A4725}"/>
              </a:ext>
            </a:extLst>
          </p:cNvPr>
          <p:cNvCxnSpPr>
            <a:cxnSpLocks/>
            <a:endCxn id="1949" idx="0"/>
          </p:cNvCxnSpPr>
          <p:nvPr/>
        </p:nvCxnSpPr>
        <p:spPr>
          <a:xfrm rot="5400000" flipH="1" flipV="1">
            <a:off x="8234772" y="-274997"/>
            <a:ext cx="62454" cy="1794748"/>
          </a:xfrm>
          <a:prstGeom prst="bentConnector3">
            <a:avLst>
              <a:gd name="adj1" fmla="val 727696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5" name="连接符: 肘形 1954">
            <a:extLst>
              <a:ext uri="{FF2B5EF4-FFF2-40B4-BE49-F238E27FC236}">
                <a16:creationId xmlns:a16="http://schemas.microsoft.com/office/drawing/2014/main" id="{9B0500D5-C5D1-4C3B-BCEC-76DC17146D64}"/>
              </a:ext>
            </a:extLst>
          </p:cNvPr>
          <p:cNvCxnSpPr>
            <a:cxnSpLocks/>
            <a:stCxn id="1911" idx="2"/>
          </p:cNvCxnSpPr>
          <p:nvPr/>
        </p:nvCxnSpPr>
        <p:spPr>
          <a:xfrm rot="10800000" flipH="1" flipV="1">
            <a:off x="9346126" y="655420"/>
            <a:ext cx="1262519" cy="395926"/>
          </a:xfrm>
          <a:prstGeom prst="bentConnector3">
            <a:avLst>
              <a:gd name="adj1" fmla="val -542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6" name="矩形: 圆角 1955">
            <a:extLst>
              <a:ext uri="{FF2B5EF4-FFF2-40B4-BE49-F238E27FC236}">
                <a16:creationId xmlns:a16="http://schemas.microsoft.com/office/drawing/2014/main" id="{D54FDB4B-8F39-41C8-AA34-D89834949F2D}"/>
              </a:ext>
            </a:extLst>
          </p:cNvPr>
          <p:cNvSpPr/>
          <p:nvPr/>
        </p:nvSpPr>
        <p:spPr>
          <a:xfrm>
            <a:off x="10080312" y="284896"/>
            <a:ext cx="136858" cy="7417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/>
              </a:gs>
              <a:gs pos="63000">
                <a:schemeClr val="accent2">
                  <a:lumMod val="75000"/>
                </a:schemeClr>
              </a:gs>
            </a:gsLst>
            <a:lin ang="108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7" name="直接箭头连接符 1956">
            <a:extLst>
              <a:ext uri="{FF2B5EF4-FFF2-40B4-BE49-F238E27FC236}">
                <a16:creationId xmlns:a16="http://schemas.microsoft.com/office/drawing/2014/main" id="{2E47ECDF-C4A9-4255-B05E-08055B554009}"/>
              </a:ext>
            </a:extLst>
          </p:cNvPr>
          <p:cNvCxnSpPr>
            <a:cxnSpLocks/>
            <a:stCxn id="1914" idx="2"/>
            <a:endCxn id="1956" idx="1"/>
          </p:cNvCxnSpPr>
          <p:nvPr/>
        </p:nvCxnSpPr>
        <p:spPr>
          <a:xfrm flipV="1">
            <a:off x="9951207" y="655754"/>
            <a:ext cx="129106" cy="130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8" name="矩形: 圆角 1957">
            <a:extLst>
              <a:ext uri="{FF2B5EF4-FFF2-40B4-BE49-F238E27FC236}">
                <a16:creationId xmlns:a16="http://schemas.microsoft.com/office/drawing/2014/main" id="{D8410806-C61F-4AD8-ADEE-B5B40C70010A}"/>
              </a:ext>
            </a:extLst>
          </p:cNvPr>
          <p:cNvSpPr/>
          <p:nvPr/>
        </p:nvSpPr>
        <p:spPr>
          <a:xfrm>
            <a:off x="9814782" y="1288102"/>
            <a:ext cx="137290" cy="74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9" name="矩形: 圆角 1958">
            <a:extLst>
              <a:ext uri="{FF2B5EF4-FFF2-40B4-BE49-F238E27FC236}">
                <a16:creationId xmlns:a16="http://schemas.microsoft.com/office/drawing/2014/main" id="{48D51FE0-1B48-43CB-919E-562411E7913D}"/>
              </a:ext>
            </a:extLst>
          </p:cNvPr>
          <p:cNvSpPr/>
          <p:nvPr/>
        </p:nvSpPr>
        <p:spPr>
          <a:xfrm>
            <a:off x="9578135" y="1351415"/>
            <a:ext cx="136858" cy="6243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0" name="矩形: 圆角 1959">
            <a:extLst>
              <a:ext uri="{FF2B5EF4-FFF2-40B4-BE49-F238E27FC236}">
                <a16:creationId xmlns:a16="http://schemas.microsoft.com/office/drawing/2014/main" id="{3BFEAC62-D646-4509-B8CD-5A3E05660225}"/>
              </a:ext>
            </a:extLst>
          </p:cNvPr>
          <p:cNvSpPr/>
          <p:nvPr/>
        </p:nvSpPr>
        <p:spPr>
          <a:xfrm>
            <a:off x="7433960" y="1288102"/>
            <a:ext cx="136858" cy="7417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/>
              </a:gs>
              <a:gs pos="63000">
                <a:schemeClr val="accent2">
                  <a:lumMod val="75000"/>
                </a:schemeClr>
              </a:gs>
            </a:gsLst>
            <a:lin ang="108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1" name="矩形: 圆角 1960">
            <a:extLst>
              <a:ext uri="{FF2B5EF4-FFF2-40B4-BE49-F238E27FC236}">
                <a16:creationId xmlns:a16="http://schemas.microsoft.com/office/drawing/2014/main" id="{CE66968E-159A-4473-90C8-D88CF2671161}"/>
              </a:ext>
            </a:extLst>
          </p:cNvPr>
          <p:cNvSpPr/>
          <p:nvPr/>
        </p:nvSpPr>
        <p:spPr>
          <a:xfrm>
            <a:off x="8130804" y="1288102"/>
            <a:ext cx="137290" cy="74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2" name="矩形: 圆角 1961">
            <a:extLst>
              <a:ext uri="{FF2B5EF4-FFF2-40B4-BE49-F238E27FC236}">
                <a16:creationId xmlns:a16="http://schemas.microsoft.com/office/drawing/2014/main" id="{AA0B6208-3DD1-48BC-B2E5-420178F83803}"/>
              </a:ext>
            </a:extLst>
          </p:cNvPr>
          <p:cNvSpPr/>
          <p:nvPr/>
        </p:nvSpPr>
        <p:spPr>
          <a:xfrm>
            <a:off x="8365411" y="1351415"/>
            <a:ext cx="136858" cy="6243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3" name="椭圆 1962">
            <a:extLst>
              <a:ext uri="{FF2B5EF4-FFF2-40B4-BE49-F238E27FC236}">
                <a16:creationId xmlns:a16="http://schemas.microsoft.com/office/drawing/2014/main" id="{B1C2FB9C-B074-4354-8E1B-84B88B50EE02}"/>
              </a:ext>
            </a:extLst>
          </p:cNvPr>
          <p:cNvSpPr/>
          <p:nvPr/>
        </p:nvSpPr>
        <p:spPr>
          <a:xfrm>
            <a:off x="8130931" y="1331095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4" name="椭圆 1963">
            <a:extLst>
              <a:ext uri="{FF2B5EF4-FFF2-40B4-BE49-F238E27FC236}">
                <a16:creationId xmlns:a16="http://schemas.microsoft.com/office/drawing/2014/main" id="{4504E320-874D-474B-BAD0-3108F4C45DED}"/>
              </a:ext>
            </a:extLst>
          </p:cNvPr>
          <p:cNvSpPr/>
          <p:nvPr/>
        </p:nvSpPr>
        <p:spPr>
          <a:xfrm>
            <a:off x="8131797" y="1463054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5" name="椭圆 1964">
            <a:extLst>
              <a:ext uri="{FF2B5EF4-FFF2-40B4-BE49-F238E27FC236}">
                <a16:creationId xmlns:a16="http://schemas.microsoft.com/office/drawing/2014/main" id="{F896F7DD-A571-469C-B4F7-2C2B12216018}"/>
              </a:ext>
            </a:extLst>
          </p:cNvPr>
          <p:cNvSpPr/>
          <p:nvPr/>
        </p:nvSpPr>
        <p:spPr>
          <a:xfrm>
            <a:off x="8130931" y="1594872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6" name="椭圆 1965">
            <a:extLst>
              <a:ext uri="{FF2B5EF4-FFF2-40B4-BE49-F238E27FC236}">
                <a16:creationId xmlns:a16="http://schemas.microsoft.com/office/drawing/2014/main" id="{4EA90CA4-1185-4988-BD16-B912D886E843}"/>
              </a:ext>
            </a:extLst>
          </p:cNvPr>
          <p:cNvSpPr/>
          <p:nvPr/>
        </p:nvSpPr>
        <p:spPr>
          <a:xfrm>
            <a:off x="8130931" y="1726687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7" name="椭圆 1966">
            <a:extLst>
              <a:ext uri="{FF2B5EF4-FFF2-40B4-BE49-F238E27FC236}">
                <a16:creationId xmlns:a16="http://schemas.microsoft.com/office/drawing/2014/main" id="{2C7E6229-086D-42FA-9083-EB5E0516F4B3}"/>
              </a:ext>
            </a:extLst>
          </p:cNvPr>
          <p:cNvSpPr/>
          <p:nvPr/>
        </p:nvSpPr>
        <p:spPr>
          <a:xfrm>
            <a:off x="8130931" y="1858505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8" name="椭圆 1967">
            <a:extLst>
              <a:ext uri="{FF2B5EF4-FFF2-40B4-BE49-F238E27FC236}">
                <a16:creationId xmlns:a16="http://schemas.microsoft.com/office/drawing/2014/main" id="{3D4FDF50-2343-40BA-89EE-FAB869743362}"/>
              </a:ext>
            </a:extLst>
          </p:cNvPr>
          <p:cNvSpPr/>
          <p:nvPr/>
        </p:nvSpPr>
        <p:spPr>
          <a:xfrm>
            <a:off x="8365846" y="1397004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9" name="椭圆 1968">
            <a:extLst>
              <a:ext uri="{FF2B5EF4-FFF2-40B4-BE49-F238E27FC236}">
                <a16:creationId xmlns:a16="http://schemas.microsoft.com/office/drawing/2014/main" id="{3C534CD3-708F-4D66-962D-796B09E99F32}"/>
              </a:ext>
            </a:extLst>
          </p:cNvPr>
          <p:cNvSpPr/>
          <p:nvPr/>
        </p:nvSpPr>
        <p:spPr>
          <a:xfrm>
            <a:off x="8366712" y="1528963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0" name="椭圆 1969">
            <a:extLst>
              <a:ext uri="{FF2B5EF4-FFF2-40B4-BE49-F238E27FC236}">
                <a16:creationId xmlns:a16="http://schemas.microsoft.com/office/drawing/2014/main" id="{141DC986-E0B7-46A7-930E-B5F111B2E524}"/>
              </a:ext>
            </a:extLst>
          </p:cNvPr>
          <p:cNvSpPr/>
          <p:nvPr/>
        </p:nvSpPr>
        <p:spPr>
          <a:xfrm>
            <a:off x="8365846" y="1660780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1" name="椭圆 1970">
            <a:extLst>
              <a:ext uri="{FF2B5EF4-FFF2-40B4-BE49-F238E27FC236}">
                <a16:creationId xmlns:a16="http://schemas.microsoft.com/office/drawing/2014/main" id="{B55C67B3-2D05-43B3-AF19-41FEA84E0811}"/>
              </a:ext>
            </a:extLst>
          </p:cNvPr>
          <p:cNvSpPr/>
          <p:nvPr/>
        </p:nvSpPr>
        <p:spPr>
          <a:xfrm>
            <a:off x="8365846" y="1792596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2" name="矩形: 圆角 1971">
            <a:extLst>
              <a:ext uri="{FF2B5EF4-FFF2-40B4-BE49-F238E27FC236}">
                <a16:creationId xmlns:a16="http://schemas.microsoft.com/office/drawing/2014/main" id="{5AAEEE14-37F2-4218-A3D7-29F39F9ACE48}"/>
              </a:ext>
            </a:extLst>
          </p:cNvPr>
          <p:cNvSpPr/>
          <p:nvPr/>
        </p:nvSpPr>
        <p:spPr>
          <a:xfrm>
            <a:off x="8599435" y="1559783"/>
            <a:ext cx="136858" cy="19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3" name="椭圆 1972">
            <a:extLst>
              <a:ext uri="{FF2B5EF4-FFF2-40B4-BE49-F238E27FC236}">
                <a16:creationId xmlns:a16="http://schemas.microsoft.com/office/drawing/2014/main" id="{1F411B90-2156-4A92-A53D-1A5B458E2BCB}"/>
              </a:ext>
            </a:extLst>
          </p:cNvPr>
          <p:cNvSpPr/>
          <p:nvPr/>
        </p:nvSpPr>
        <p:spPr>
          <a:xfrm>
            <a:off x="8598122" y="1594233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4" name="直接箭头连接符 1973">
            <a:extLst>
              <a:ext uri="{FF2B5EF4-FFF2-40B4-BE49-F238E27FC236}">
                <a16:creationId xmlns:a16="http://schemas.microsoft.com/office/drawing/2014/main" id="{EE98A108-1B19-4CA1-9B0E-B86FD9204D2D}"/>
              </a:ext>
            </a:extLst>
          </p:cNvPr>
          <p:cNvCxnSpPr>
            <a:cxnSpLocks/>
            <a:stCxn id="1963" idx="6"/>
            <a:endCxn id="1968" idx="2"/>
          </p:cNvCxnSpPr>
          <p:nvPr/>
        </p:nvCxnSpPr>
        <p:spPr>
          <a:xfrm>
            <a:off x="8267354" y="1397004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5" name="直接箭头连接符 1974">
            <a:extLst>
              <a:ext uri="{FF2B5EF4-FFF2-40B4-BE49-F238E27FC236}">
                <a16:creationId xmlns:a16="http://schemas.microsoft.com/office/drawing/2014/main" id="{955449C7-3B52-4F8A-9323-950ED2821DCB}"/>
              </a:ext>
            </a:extLst>
          </p:cNvPr>
          <p:cNvCxnSpPr>
            <a:cxnSpLocks/>
            <a:stCxn id="1964" idx="6"/>
            <a:endCxn id="1969" idx="2"/>
          </p:cNvCxnSpPr>
          <p:nvPr/>
        </p:nvCxnSpPr>
        <p:spPr>
          <a:xfrm>
            <a:off x="8268219" y="1528963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6" name="直接箭头连接符 1975">
            <a:extLst>
              <a:ext uri="{FF2B5EF4-FFF2-40B4-BE49-F238E27FC236}">
                <a16:creationId xmlns:a16="http://schemas.microsoft.com/office/drawing/2014/main" id="{8FFC47B1-4B12-44ED-9302-FD067890709D}"/>
              </a:ext>
            </a:extLst>
          </p:cNvPr>
          <p:cNvCxnSpPr>
            <a:cxnSpLocks/>
            <a:stCxn id="1965" idx="6"/>
            <a:endCxn id="1970" idx="2"/>
          </p:cNvCxnSpPr>
          <p:nvPr/>
        </p:nvCxnSpPr>
        <p:spPr>
          <a:xfrm>
            <a:off x="8267354" y="1660780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7" name="直接箭头连接符 1976">
            <a:extLst>
              <a:ext uri="{FF2B5EF4-FFF2-40B4-BE49-F238E27FC236}">
                <a16:creationId xmlns:a16="http://schemas.microsoft.com/office/drawing/2014/main" id="{4C3F4175-162F-4AAF-B9A2-19C71FB7CD3B}"/>
              </a:ext>
            </a:extLst>
          </p:cNvPr>
          <p:cNvCxnSpPr>
            <a:cxnSpLocks/>
            <a:stCxn id="1966" idx="6"/>
            <a:endCxn id="1971" idx="2"/>
          </p:cNvCxnSpPr>
          <p:nvPr/>
        </p:nvCxnSpPr>
        <p:spPr>
          <a:xfrm>
            <a:off x="8267354" y="1792596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8" name="直接箭头连接符 1977">
            <a:extLst>
              <a:ext uri="{FF2B5EF4-FFF2-40B4-BE49-F238E27FC236}">
                <a16:creationId xmlns:a16="http://schemas.microsoft.com/office/drawing/2014/main" id="{59B01A6A-09BC-4D1C-A28F-BC04FD3ADE64}"/>
              </a:ext>
            </a:extLst>
          </p:cNvPr>
          <p:cNvCxnSpPr>
            <a:cxnSpLocks/>
            <a:stCxn id="1967" idx="6"/>
            <a:endCxn id="1971" idx="2"/>
          </p:cNvCxnSpPr>
          <p:nvPr/>
        </p:nvCxnSpPr>
        <p:spPr>
          <a:xfrm flipV="1">
            <a:off x="8267354" y="1858505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9" name="直接箭头连接符 1978">
            <a:extLst>
              <a:ext uri="{FF2B5EF4-FFF2-40B4-BE49-F238E27FC236}">
                <a16:creationId xmlns:a16="http://schemas.microsoft.com/office/drawing/2014/main" id="{7A6227F4-5662-43FF-BD32-AA967A189D7E}"/>
              </a:ext>
            </a:extLst>
          </p:cNvPr>
          <p:cNvCxnSpPr>
            <a:cxnSpLocks/>
            <a:stCxn id="1967" idx="6"/>
            <a:endCxn id="1970" idx="2"/>
          </p:cNvCxnSpPr>
          <p:nvPr/>
        </p:nvCxnSpPr>
        <p:spPr>
          <a:xfrm flipV="1">
            <a:off x="8267354" y="1726687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0" name="直接箭头连接符 1979">
            <a:extLst>
              <a:ext uri="{FF2B5EF4-FFF2-40B4-BE49-F238E27FC236}">
                <a16:creationId xmlns:a16="http://schemas.microsoft.com/office/drawing/2014/main" id="{6258F533-7F17-485E-A8A2-0D1F28A6A3C5}"/>
              </a:ext>
            </a:extLst>
          </p:cNvPr>
          <p:cNvCxnSpPr>
            <a:cxnSpLocks/>
            <a:stCxn id="1967" idx="6"/>
            <a:endCxn id="1969" idx="2"/>
          </p:cNvCxnSpPr>
          <p:nvPr/>
        </p:nvCxnSpPr>
        <p:spPr>
          <a:xfrm flipV="1">
            <a:off x="8267357" y="1594869"/>
            <a:ext cx="99355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1" name="直接箭头连接符 1980">
            <a:extLst>
              <a:ext uri="{FF2B5EF4-FFF2-40B4-BE49-F238E27FC236}">
                <a16:creationId xmlns:a16="http://schemas.microsoft.com/office/drawing/2014/main" id="{D0FDEF44-B7CB-4F83-AEEA-F6DBE009E748}"/>
              </a:ext>
            </a:extLst>
          </p:cNvPr>
          <p:cNvCxnSpPr>
            <a:cxnSpLocks/>
            <a:stCxn id="1967" idx="6"/>
            <a:endCxn id="1968" idx="2"/>
          </p:cNvCxnSpPr>
          <p:nvPr/>
        </p:nvCxnSpPr>
        <p:spPr>
          <a:xfrm flipV="1">
            <a:off x="8267354" y="1462912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2" name="直接箭头连接符 1981">
            <a:extLst>
              <a:ext uri="{FF2B5EF4-FFF2-40B4-BE49-F238E27FC236}">
                <a16:creationId xmlns:a16="http://schemas.microsoft.com/office/drawing/2014/main" id="{344C2E96-0788-46E1-8726-3A6920F8779E}"/>
              </a:ext>
            </a:extLst>
          </p:cNvPr>
          <p:cNvCxnSpPr>
            <a:cxnSpLocks/>
            <a:stCxn id="1963" idx="6"/>
            <a:endCxn id="1969" idx="2"/>
          </p:cNvCxnSpPr>
          <p:nvPr/>
        </p:nvCxnSpPr>
        <p:spPr>
          <a:xfrm>
            <a:off x="8267357" y="1397001"/>
            <a:ext cx="99355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3" name="直接箭头连接符 1982">
            <a:extLst>
              <a:ext uri="{FF2B5EF4-FFF2-40B4-BE49-F238E27FC236}">
                <a16:creationId xmlns:a16="http://schemas.microsoft.com/office/drawing/2014/main" id="{66E931E2-5E83-4B16-AC5B-E0E49F1BAD4B}"/>
              </a:ext>
            </a:extLst>
          </p:cNvPr>
          <p:cNvCxnSpPr>
            <a:cxnSpLocks/>
            <a:stCxn id="1963" idx="6"/>
            <a:endCxn id="1970" idx="2"/>
          </p:cNvCxnSpPr>
          <p:nvPr/>
        </p:nvCxnSpPr>
        <p:spPr>
          <a:xfrm>
            <a:off x="8267354" y="1397004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4" name="直接箭头连接符 1983">
            <a:extLst>
              <a:ext uri="{FF2B5EF4-FFF2-40B4-BE49-F238E27FC236}">
                <a16:creationId xmlns:a16="http://schemas.microsoft.com/office/drawing/2014/main" id="{301AF53C-0286-4422-9B84-B739D712277A}"/>
              </a:ext>
            </a:extLst>
          </p:cNvPr>
          <p:cNvCxnSpPr>
            <a:cxnSpLocks/>
            <a:stCxn id="1963" idx="6"/>
            <a:endCxn id="1971" idx="2"/>
          </p:cNvCxnSpPr>
          <p:nvPr/>
        </p:nvCxnSpPr>
        <p:spPr>
          <a:xfrm>
            <a:off x="8267354" y="1397004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直接箭头连接符 1984">
            <a:extLst>
              <a:ext uri="{FF2B5EF4-FFF2-40B4-BE49-F238E27FC236}">
                <a16:creationId xmlns:a16="http://schemas.microsoft.com/office/drawing/2014/main" id="{22742574-2BE0-48A7-B26E-1F9022BB3326}"/>
              </a:ext>
            </a:extLst>
          </p:cNvPr>
          <p:cNvCxnSpPr>
            <a:cxnSpLocks/>
            <a:stCxn id="1964" idx="6"/>
            <a:endCxn id="1968" idx="2"/>
          </p:cNvCxnSpPr>
          <p:nvPr/>
        </p:nvCxnSpPr>
        <p:spPr>
          <a:xfrm flipV="1">
            <a:off x="8268222" y="1462912"/>
            <a:ext cx="97623" cy="6605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6" name="直接箭头连接符 1985">
            <a:extLst>
              <a:ext uri="{FF2B5EF4-FFF2-40B4-BE49-F238E27FC236}">
                <a16:creationId xmlns:a16="http://schemas.microsoft.com/office/drawing/2014/main" id="{396107D1-5A15-41B1-9570-96A39C431E33}"/>
              </a:ext>
            </a:extLst>
          </p:cNvPr>
          <p:cNvCxnSpPr>
            <a:cxnSpLocks/>
            <a:stCxn id="1964" idx="6"/>
            <a:endCxn id="1970" idx="2"/>
          </p:cNvCxnSpPr>
          <p:nvPr/>
        </p:nvCxnSpPr>
        <p:spPr>
          <a:xfrm>
            <a:off x="8268222" y="1528963"/>
            <a:ext cx="97623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7" name="直接箭头连接符 1986">
            <a:extLst>
              <a:ext uri="{FF2B5EF4-FFF2-40B4-BE49-F238E27FC236}">
                <a16:creationId xmlns:a16="http://schemas.microsoft.com/office/drawing/2014/main" id="{88C83881-207D-4871-82D7-C2069979450B}"/>
              </a:ext>
            </a:extLst>
          </p:cNvPr>
          <p:cNvCxnSpPr>
            <a:cxnSpLocks/>
            <a:stCxn id="1964" idx="6"/>
            <a:endCxn id="1971" idx="2"/>
          </p:cNvCxnSpPr>
          <p:nvPr/>
        </p:nvCxnSpPr>
        <p:spPr>
          <a:xfrm>
            <a:off x="8268222" y="1528960"/>
            <a:ext cx="97623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8" name="直接箭头连接符 1987">
            <a:extLst>
              <a:ext uri="{FF2B5EF4-FFF2-40B4-BE49-F238E27FC236}">
                <a16:creationId xmlns:a16="http://schemas.microsoft.com/office/drawing/2014/main" id="{BF55DF1C-B344-4465-9287-DDDE4C00E8F1}"/>
              </a:ext>
            </a:extLst>
          </p:cNvPr>
          <p:cNvCxnSpPr>
            <a:cxnSpLocks/>
            <a:stCxn id="1965" idx="6"/>
            <a:endCxn id="1968" idx="2"/>
          </p:cNvCxnSpPr>
          <p:nvPr/>
        </p:nvCxnSpPr>
        <p:spPr>
          <a:xfrm flipV="1">
            <a:off x="8267354" y="1462909"/>
            <a:ext cx="98490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直接箭头连接符 1988">
            <a:extLst>
              <a:ext uri="{FF2B5EF4-FFF2-40B4-BE49-F238E27FC236}">
                <a16:creationId xmlns:a16="http://schemas.microsoft.com/office/drawing/2014/main" id="{2F4AE5A1-9977-4EDF-B712-BEFB0DE1E9A1}"/>
              </a:ext>
            </a:extLst>
          </p:cNvPr>
          <p:cNvCxnSpPr>
            <a:cxnSpLocks/>
            <a:stCxn id="1965" idx="6"/>
            <a:endCxn id="1969" idx="2"/>
          </p:cNvCxnSpPr>
          <p:nvPr/>
        </p:nvCxnSpPr>
        <p:spPr>
          <a:xfrm flipV="1">
            <a:off x="8267357" y="1594872"/>
            <a:ext cx="99355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0" name="直接箭头连接符 1989">
            <a:extLst>
              <a:ext uri="{FF2B5EF4-FFF2-40B4-BE49-F238E27FC236}">
                <a16:creationId xmlns:a16="http://schemas.microsoft.com/office/drawing/2014/main" id="{9E7A7D96-168D-496F-8C52-E2CA21ECDC81}"/>
              </a:ext>
            </a:extLst>
          </p:cNvPr>
          <p:cNvCxnSpPr>
            <a:cxnSpLocks/>
            <a:stCxn id="1965" idx="6"/>
            <a:endCxn id="1971" idx="2"/>
          </p:cNvCxnSpPr>
          <p:nvPr/>
        </p:nvCxnSpPr>
        <p:spPr>
          <a:xfrm>
            <a:off x="8267354" y="1660780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1" name="直接箭头连接符 1990">
            <a:extLst>
              <a:ext uri="{FF2B5EF4-FFF2-40B4-BE49-F238E27FC236}">
                <a16:creationId xmlns:a16="http://schemas.microsoft.com/office/drawing/2014/main" id="{03317F6E-3DCF-455F-A08D-57A454939B68}"/>
              </a:ext>
            </a:extLst>
          </p:cNvPr>
          <p:cNvCxnSpPr>
            <a:cxnSpLocks/>
            <a:stCxn id="1966" idx="6"/>
            <a:endCxn id="1968" idx="2"/>
          </p:cNvCxnSpPr>
          <p:nvPr/>
        </p:nvCxnSpPr>
        <p:spPr>
          <a:xfrm flipV="1">
            <a:off x="8267354" y="1462912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2" name="直接箭头连接符 1991">
            <a:extLst>
              <a:ext uri="{FF2B5EF4-FFF2-40B4-BE49-F238E27FC236}">
                <a16:creationId xmlns:a16="http://schemas.microsoft.com/office/drawing/2014/main" id="{B92B2B7A-6A42-46DC-BF15-8E76BEE16394}"/>
              </a:ext>
            </a:extLst>
          </p:cNvPr>
          <p:cNvCxnSpPr>
            <a:cxnSpLocks/>
            <a:stCxn id="1966" idx="6"/>
            <a:endCxn id="1969" idx="2"/>
          </p:cNvCxnSpPr>
          <p:nvPr/>
        </p:nvCxnSpPr>
        <p:spPr>
          <a:xfrm flipV="1">
            <a:off x="8267357" y="1594872"/>
            <a:ext cx="99355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直接箭头连接符 1992">
            <a:extLst>
              <a:ext uri="{FF2B5EF4-FFF2-40B4-BE49-F238E27FC236}">
                <a16:creationId xmlns:a16="http://schemas.microsoft.com/office/drawing/2014/main" id="{87E24B03-0866-4EE1-A458-0C7B7E6C642E}"/>
              </a:ext>
            </a:extLst>
          </p:cNvPr>
          <p:cNvCxnSpPr>
            <a:cxnSpLocks/>
            <a:stCxn id="1966" idx="6"/>
            <a:endCxn id="1970" idx="2"/>
          </p:cNvCxnSpPr>
          <p:nvPr/>
        </p:nvCxnSpPr>
        <p:spPr>
          <a:xfrm flipV="1">
            <a:off x="8267354" y="1726687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4" name="直接箭头连接符 1993">
            <a:extLst>
              <a:ext uri="{FF2B5EF4-FFF2-40B4-BE49-F238E27FC236}">
                <a16:creationId xmlns:a16="http://schemas.microsoft.com/office/drawing/2014/main" id="{20F85DF6-D14B-4323-B160-ED1941C4F73C}"/>
              </a:ext>
            </a:extLst>
          </p:cNvPr>
          <p:cNvCxnSpPr>
            <a:cxnSpLocks/>
            <a:stCxn id="1968" idx="6"/>
            <a:endCxn id="1973" idx="2"/>
          </p:cNvCxnSpPr>
          <p:nvPr/>
        </p:nvCxnSpPr>
        <p:spPr>
          <a:xfrm>
            <a:off x="8502272" y="1462912"/>
            <a:ext cx="95849" cy="19722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5" name="直接箭头连接符 1994">
            <a:extLst>
              <a:ext uri="{FF2B5EF4-FFF2-40B4-BE49-F238E27FC236}">
                <a16:creationId xmlns:a16="http://schemas.microsoft.com/office/drawing/2014/main" id="{F5DE95B6-839E-4DE4-9146-A3D112DD19E3}"/>
              </a:ext>
            </a:extLst>
          </p:cNvPr>
          <p:cNvCxnSpPr>
            <a:cxnSpLocks/>
            <a:stCxn id="1969" idx="6"/>
            <a:endCxn id="1973" idx="2"/>
          </p:cNvCxnSpPr>
          <p:nvPr/>
        </p:nvCxnSpPr>
        <p:spPr>
          <a:xfrm>
            <a:off x="8503138" y="1594869"/>
            <a:ext cx="94983" cy="6527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" name="直接箭头连接符 1995">
            <a:extLst>
              <a:ext uri="{FF2B5EF4-FFF2-40B4-BE49-F238E27FC236}">
                <a16:creationId xmlns:a16="http://schemas.microsoft.com/office/drawing/2014/main" id="{691B5363-FDCF-4C1C-8FEB-5D324C15CF9D}"/>
              </a:ext>
            </a:extLst>
          </p:cNvPr>
          <p:cNvCxnSpPr>
            <a:cxnSpLocks/>
            <a:stCxn id="1970" idx="6"/>
            <a:endCxn id="1973" idx="2"/>
          </p:cNvCxnSpPr>
          <p:nvPr/>
        </p:nvCxnSpPr>
        <p:spPr>
          <a:xfrm flipV="1">
            <a:off x="8502272" y="1660142"/>
            <a:ext cx="95849" cy="6654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7" name="直接箭头连接符 1996">
            <a:extLst>
              <a:ext uri="{FF2B5EF4-FFF2-40B4-BE49-F238E27FC236}">
                <a16:creationId xmlns:a16="http://schemas.microsoft.com/office/drawing/2014/main" id="{8985CC0C-9FC0-47F3-BEEC-D8BFA6994A72}"/>
              </a:ext>
            </a:extLst>
          </p:cNvPr>
          <p:cNvCxnSpPr>
            <a:cxnSpLocks/>
            <a:stCxn id="1971" idx="6"/>
            <a:endCxn id="1973" idx="2"/>
          </p:cNvCxnSpPr>
          <p:nvPr/>
        </p:nvCxnSpPr>
        <p:spPr>
          <a:xfrm flipV="1">
            <a:off x="8502272" y="1660142"/>
            <a:ext cx="95849" cy="19836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8" name="直接箭头连接符 1997">
            <a:extLst>
              <a:ext uri="{FF2B5EF4-FFF2-40B4-BE49-F238E27FC236}">
                <a16:creationId xmlns:a16="http://schemas.microsoft.com/office/drawing/2014/main" id="{5F96EC56-8079-4C6E-8568-DE9FAE25B5A4}"/>
              </a:ext>
            </a:extLst>
          </p:cNvPr>
          <p:cNvCxnSpPr>
            <a:cxnSpLocks/>
            <a:stCxn id="1973" idx="6"/>
          </p:cNvCxnSpPr>
          <p:nvPr/>
        </p:nvCxnSpPr>
        <p:spPr>
          <a:xfrm>
            <a:off x="8734547" y="1660139"/>
            <a:ext cx="110953" cy="6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9" name="矩形: 圆角 1998">
            <a:extLst>
              <a:ext uri="{FF2B5EF4-FFF2-40B4-BE49-F238E27FC236}">
                <a16:creationId xmlns:a16="http://schemas.microsoft.com/office/drawing/2014/main" id="{14687AA7-8AEA-46B2-AD79-65B482C3E5A9}"/>
              </a:ext>
            </a:extLst>
          </p:cNvPr>
          <p:cNvSpPr/>
          <p:nvPr/>
        </p:nvSpPr>
        <p:spPr>
          <a:xfrm>
            <a:off x="9345690" y="1560422"/>
            <a:ext cx="136858" cy="19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0" name="椭圆 1999">
            <a:extLst>
              <a:ext uri="{FF2B5EF4-FFF2-40B4-BE49-F238E27FC236}">
                <a16:creationId xmlns:a16="http://schemas.microsoft.com/office/drawing/2014/main" id="{14B74089-201E-40E9-8258-4BA33C2D4727}"/>
              </a:ext>
            </a:extLst>
          </p:cNvPr>
          <p:cNvSpPr/>
          <p:nvPr/>
        </p:nvSpPr>
        <p:spPr>
          <a:xfrm>
            <a:off x="9346126" y="1594872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1" name="椭圆 2000">
            <a:extLst>
              <a:ext uri="{FF2B5EF4-FFF2-40B4-BE49-F238E27FC236}">
                <a16:creationId xmlns:a16="http://schemas.microsoft.com/office/drawing/2014/main" id="{119866EF-DD4F-40DB-B414-F5289044BF13}"/>
              </a:ext>
            </a:extLst>
          </p:cNvPr>
          <p:cNvSpPr/>
          <p:nvPr/>
        </p:nvSpPr>
        <p:spPr>
          <a:xfrm rot="10800000">
            <a:off x="9814785" y="1860288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2" name="椭圆 2001">
            <a:extLst>
              <a:ext uri="{FF2B5EF4-FFF2-40B4-BE49-F238E27FC236}">
                <a16:creationId xmlns:a16="http://schemas.microsoft.com/office/drawing/2014/main" id="{DD32EBCB-B789-42A8-A1AD-643D71B06FB9}"/>
              </a:ext>
            </a:extLst>
          </p:cNvPr>
          <p:cNvSpPr/>
          <p:nvPr/>
        </p:nvSpPr>
        <p:spPr>
          <a:xfrm rot="10800000">
            <a:off x="9813919" y="1728328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3" name="椭圆 2002">
            <a:extLst>
              <a:ext uri="{FF2B5EF4-FFF2-40B4-BE49-F238E27FC236}">
                <a16:creationId xmlns:a16="http://schemas.microsoft.com/office/drawing/2014/main" id="{981C594B-6277-44CF-843F-56A460FC700E}"/>
              </a:ext>
            </a:extLst>
          </p:cNvPr>
          <p:cNvSpPr/>
          <p:nvPr/>
        </p:nvSpPr>
        <p:spPr>
          <a:xfrm rot="10800000">
            <a:off x="9814785" y="1596510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4" name="椭圆 2003">
            <a:extLst>
              <a:ext uri="{FF2B5EF4-FFF2-40B4-BE49-F238E27FC236}">
                <a16:creationId xmlns:a16="http://schemas.microsoft.com/office/drawing/2014/main" id="{53D172A2-66E6-4B46-B508-C61026496969}"/>
              </a:ext>
            </a:extLst>
          </p:cNvPr>
          <p:cNvSpPr/>
          <p:nvPr/>
        </p:nvSpPr>
        <p:spPr>
          <a:xfrm rot="10800000">
            <a:off x="9814785" y="1464694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5" name="椭圆 2004">
            <a:extLst>
              <a:ext uri="{FF2B5EF4-FFF2-40B4-BE49-F238E27FC236}">
                <a16:creationId xmlns:a16="http://schemas.microsoft.com/office/drawing/2014/main" id="{CE7ED250-2B81-497C-9C5A-82826EEE1338}"/>
              </a:ext>
            </a:extLst>
          </p:cNvPr>
          <p:cNvSpPr/>
          <p:nvPr/>
        </p:nvSpPr>
        <p:spPr>
          <a:xfrm rot="10800000">
            <a:off x="9814785" y="1332877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6" name="椭圆 2005">
            <a:extLst>
              <a:ext uri="{FF2B5EF4-FFF2-40B4-BE49-F238E27FC236}">
                <a16:creationId xmlns:a16="http://schemas.microsoft.com/office/drawing/2014/main" id="{20F67613-72A9-4271-B1AB-FB13FCBD1FB1}"/>
              </a:ext>
            </a:extLst>
          </p:cNvPr>
          <p:cNvSpPr/>
          <p:nvPr/>
        </p:nvSpPr>
        <p:spPr>
          <a:xfrm rot="10800000">
            <a:off x="9579869" y="1794379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7" name="椭圆 2006">
            <a:extLst>
              <a:ext uri="{FF2B5EF4-FFF2-40B4-BE49-F238E27FC236}">
                <a16:creationId xmlns:a16="http://schemas.microsoft.com/office/drawing/2014/main" id="{75B937C4-40A9-43F8-993B-F108B5CCAD93}"/>
              </a:ext>
            </a:extLst>
          </p:cNvPr>
          <p:cNvSpPr/>
          <p:nvPr/>
        </p:nvSpPr>
        <p:spPr>
          <a:xfrm rot="10800000">
            <a:off x="9579004" y="1662419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8" name="椭圆 2007">
            <a:extLst>
              <a:ext uri="{FF2B5EF4-FFF2-40B4-BE49-F238E27FC236}">
                <a16:creationId xmlns:a16="http://schemas.microsoft.com/office/drawing/2014/main" id="{5A35A220-815C-49B6-96EE-1BAC7F39EF8F}"/>
              </a:ext>
            </a:extLst>
          </p:cNvPr>
          <p:cNvSpPr/>
          <p:nvPr/>
        </p:nvSpPr>
        <p:spPr>
          <a:xfrm rot="10800000">
            <a:off x="9579869" y="1530602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9" name="椭圆 2008">
            <a:extLst>
              <a:ext uri="{FF2B5EF4-FFF2-40B4-BE49-F238E27FC236}">
                <a16:creationId xmlns:a16="http://schemas.microsoft.com/office/drawing/2014/main" id="{6AB445C3-559B-4FAD-BFDB-438AB34256DB}"/>
              </a:ext>
            </a:extLst>
          </p:cNvPr>
          <p:cNvSpPr/>
          <p:nvPr/>
        </p:nvSpPr>
        <p:spPr>
          <a:xfrm rot="10800000">
            <a:off x="9579869" y="1398785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0" name="直接箭头连接符 2009">
            <a:extLst>
              <a:ext uri="{FF2B5EF4-FFF2-40B4-BE49-F238E27FC236}">
                <a16:creationId xmlns:a16="http://schemas.microsoft.com/office/drawing/2014/main" id="{F5A88E2A-3046-4C39-826D-2B9083D50D0F}"/>
              </a:ext>
            </a:extLst>
          </p:cNvPr>
          <p:cNvCxnSpPr>
            <a:cxnSpLocks/>
            <a:stCxn id="2001" idx="6"/>
            <a:endCxn id="2006" idx="2"/>
          </p:cNvCxnSpPr>
          <p:nvPr/>
        </p:nvCxnSpPr>
        <p:spPr>
          <a:xfrm rot="10800000">
            <a:off x="9716292" y="1860288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1" name="直接箭头连接符 2010">
            <a:extLst>
              <a:ext uri="{FF2B5EF4-FFF2-40B4-BE49-F238E27FC236}">
                <a16:creationId xmlns:a16="http://schemas.microsoft.com/office/drawing/2014/main" id="{77700BD7-A939-45B6-A256-819D18172C86}"/>
              </a:ext>
            </a:extLst>
          </p:cNvPr>
          <p:cNvCxnSpPr>
            <a:cxnSpLocks/>
            <a:stCxn id="2002" idx="6"/>
            <a:endCxn id="2007" idx="2"/>
          </p:cNvCxnSpPr>
          <p:nvPr/>
        </p:nvCxnSpPr>
        <p:spPr>
          <a:xfrm rot="10800000">
            <a:off x="9715426" y="1728328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2" name="直接箭头连接符 2011">
            <a:extLst>
              <a:ext uri="{FF2B5EF4-FFF2-40B4-BE49-F238E27FC236}">
                <a16:creationId xmlns:a16="http://schemas.microsoft.com/office/drawing/2014/main" id="{B59683F1-9AD3-4ACF-BB6B-FF4AB8E8E2AF}"/>
              </a:ext>
            </a:extLst>
          </p:cNvPr>
          <p:cNvCxnSpPr>
            <a:cxnSpLocks/>
            <a:stCxn id="2003" idx="6"/>
            <a:endCxn id="2008" idx="2"/>
          </p:cNvCxnSpPr>
          <p:nvPr/>
        </p:nvCxnSpPr>
        <p:spPr>
          <a:xfrm rot="10800000">
            <a:off x="9716292" y="1596510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3" name="直接箭头连接符 2012">
            <a:extLst>
              <a:ext uri="{FF2B5EF4-FFF2-40B4-BE49-F238E27FC236}">
                <a16:creationId xmlns:a16="http://schemas.microsoft.com/office/drawing/2014/main" id="{B9DE20AF-0833-4D10-B7F1-917FD364D541}"/>
              </a:ext>
            </a:extLst>
          </p:cNvPr>
          <p:cNvCxnSpPr>
            <a:cxnSpLocks/>
            <a:stCxn id="2004" idx="6"/>
            <a:endCxn id="2009" idx="2"/>
          </p:cNvCxnSpPr>
          <p:nvPr/>
        </p:nvCxnSpPr>
        <p:spPr>
          <a:xfrm rot="10800000">
            <a:off x="9716292" y="1464694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4" name="直接箭头连接符 2013">
            <a:extLst>
              <a:ext uri="{FF2B5EF4-FFF2-40B4-BE49-F238E27FC236}">
                <a16:creationId xmlns:a16="http://schemas.microsoft.com/office/drawing/2014/main" id="{E8EF24AC-2858-4F0A-A020-4FAFD70EA15F}"/>
              </a:ext>
            </a:extLst>
          </p:cNvPr>
          <p:cNvCxnSpPr>
            <a:cxnSpLocks/>
            <a:stCxn id="2005" idx="6"/>
            <a:endCxn id="2009" idx="2"/>
          </p:cNvCxnSpPr>
          <p:nvPr/>
        </p:nvCxnSpPr>
        <p:spPr>
          <a:xfrm rot="10800000" flipV="1">
            <a:off x="9716292" y="1398785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5" name="直接箭头连接符 2014">
            <a:extLst>
              <a:ext uri="{FF2B5EF4-FFF2-40B4-BE49-F238E27FC236}">
                <a16:creationId xmlns:a16="http://schemas.microsoft.com/office/drawing/2014/main" id="{6DE63EC1-E358-4432-BB6A-E03EA40B6302}"/>
              </a:ext>
            </a:extLst>
          </p:cNvPr>
          <p:cNvCxnSpPr>
            <a:cxnSpLocks/>
            <a:stCxn id="2005" idx="6"/>
            <a:endCxn id="2008" idx="2"/>
          </p:cNvCxnSpPr>
          <p:nvPr/>
        </p:nvCxnSpPr>
        <p:spPr>
          <a:xfrm rot="10800000" flipV="1">
            <a:off x="9716292" y="1398785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6" name="直接箭头连接符 2015">
            <a:extLst>
              <a:ext uri="{FF2B5EF4-FFF2-40B4-BE49-F238E27FC236}">
                <a16:creationId xmlns:a16="http://schemas.microsoft.com/office/drawing/2014/main" id="{EE0FCB91-89D7-44C5-8384-B98150CAA17B}"/>
              </a:ext>
            </a:extLst>
          </p:cNvPr>
          <p:cNvCxnSpPr>
            <a:cxnSpLocks/>
            <a:stCxn id="2005" idx="6"/>
            <a:endCxn id="2007" idx="2"/>
          </p:cNvCxnSpPr>
          <p:nvPr/>
        </p:nvCxnSpPr>
        <p:spPr>
          <a:xfrm rot="10800000" flipV="1">
            <a:off x="9715429" y="1398782"/>
            <a:ext cx="99355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直接箭头连接符 2016">
            <a:extLst>
              <a:ext uri="{FF2B5EF4-FFF2-40B4-BE49-F238E27FC236}">
                <a16:creationId xmlns:a16="http://schemas.microsoft.com/office/drawing/2014/main" id="{6F74A9B8-8558-41A0-911F-06A2635F7242}"/>
              </a:ext>
            </a:extLst>
          </p:cNvPr>
          <p:cNvCxnSpPr>
            <a:cxnSpLocks/>
            <a:stCxn id="2005" idx="6"/>
            <a:endCxn id="2006" idx="2"/>
          </p:cNvCxnSpPr>
          <p:nvPr/>
        </p:nvCxnSpPr>
        <p:spPr>
          <a:xfrm rot="10800000" flipV="1">
            <a:off x="9716292" y="1398785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直接箭头连接符 2017">
            <a:extLst>
              <a:ext uri="{FF2B5EF4-FFF2-40B4-BE49-F238E27FC236}">
                <a16:creationId xmlns:a16="http://schemas.microsoft.com/office/drawing/2014/main" id="{C94CFFCF-26BB-4ECF-8672-AD191AA4A13A}"/>
              </a:ext>
            </a:extLst>
          </p:cNvPr>
          <p:cNvCxnSpPr>
            <a:cxnSpLocks/>
            <a:stCxn id="2001" idx="6"/>
            <a:endCxn id="2007" idx="2"/>
          </p:cNvCxnSpPr>
          <p:nvPr/>
        </p:nvCxnSpPr>
        <p:spPr>
          <a:xfrm rot="10800000">
            <a:off x="9715429" y="1728325"/>
            <a:ext cx="99355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9" name="直接箭头连接符 2018">
            <a:extLst>
              <a:ext uri="{FF2B5EF4-FFF2-40B4-BE49-F238E27FC236}">
                <a16:creationId xmlns:a16="http://schemas.microsoft.com/office/drawing/2014/main" id="{567AAF0E-2C08-477B-AB45-B479DF6D2F1B}"/>
              </a:ext>
            </a:extLst>
          </p:cNvPr>
          <p:cNvCxnSpPr>
            <a:cxnSpLocks/>
            <a:stCxn id="2001" idx="6"/>
            <a:endCxn id="2008" idx="2"/>
          </p:cNvCxnSpPr>
          <p:nvPr/>
        </p:nvCxnSpPr>
        <p:spPr>
          <a:xfrm rot="10800000">
            <a:off x="9716292" y="1596510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" name="直接箭头连接符 2019">
            <a:extLst>
              <a:ext uri="{FF2B5EF4-FFF2-40B4-BE49-F238E27FC236}">
                <a16:creationId xmlns:a16="http://schemas.microsoft.com/office/drawing/2014/main" id="{64379EF7-4CE8-4886-B975-2FE6913E659B}"/>
              </a:ext>
            </a:extLst>
          </p:cNvPr>
          <p:cNvCxnSpPr>
            <a:cxnSpLocks/>
            <a:stCxn id="2001" idx="6"/>
            <a:endCxn id="2009" idx="2"/>
          </p:cNvCxnSpPr>
          <p:nvPr/>
        </p:nvCxnSpPr>
        <p:spPr>
          <a:xfrm rot="10800000">
            <a:off x="9716292" y="1464694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1" name="直接箭头连接符 2020">
            <a:extLst>
              <a:ext uri="{FF2B5EF4-FFF2-40B4-BE49-F238E27FC236}">
                <a16:creationId xmlns:a16="http://schemas.microsoft.com/office/drawing/2014/main" id="{8AEAEB78-D43A-4205-A876-B7BAC1AB5706}"/>
              </a:ext>
            </a:extLst>
          </p:cNvPr>
          <p:cNvCxnSpPr>
            <a:cxnSpLocks/>
            <a:stCxn id="2002" idx="6"/>
            <a:endCxn id="2006" idx="2"/>
          </p:cNvCxnSpPr>
          <p:nvPr/>
        </p:nvCxnSpPr>
        <p:spPr>
          <a:xfrm rot="10800000" flipV="1">
            <a:off x="9716295" y="1794235"/>
            <a:ext cx="97623" cy="6605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2" name="直接箭头连接符 2021">
            <a:extLst>
              <a:ext uri="{FF2B5EF4-FFF2-40B4-BE49-F238E27FC236}">
                <a16:creationId xmlns:a16="http://schemas.microsoft.com/office/drawing/2014/main" id="{98E112C7-3EF2-47D8-8717-CA73F1A06DFC}"/>
              </a:ext>
            </a:extLst>
          </p:cNvPr>
          <p:cNvCxnSpPr>
            <a:cxnSpLocks/>
            <a:stCxn id="2002" idx="6"/>
            <a:endCxn id="2008" idx="2"/>
          </p:cNvCxnSpPr>
          <p:nvPr/>
        </p:nvCxnSpPr>
        <p:spPr>
          <a:xfrm rot="10800000">
            <a:off x="9716295" y="1596510"/>
            <a:ext cx="97623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3" name="直接箭头连接符 2022">
            <a:extLst>
              <a:ext uri="{FF2B5EF4-FFF2-40B4-BE49-F238E27FC236}">
                <a16:creationId xmlns:a16="http://schemas.microsoft.com/office/drawing/2014/main" id="{822DCF2C-2C1D-423C-AE6A-992B151FA7CC}"/>
              </a:ext>
            </a:extLst>
          </p:cNvPr>
          <p:cNvCxnSpPr>
            <a:cxnSpLocks/>
            <a:stCxn id="2002" idx="6"/>
            <a:endCxn id="2009" idx="2"/>
          </p:cNvCxnSpPr>
          <p:nvPr/>
        </p:nvCxnSpPr>
        <p:spPr>
          <a:xfrm rot="10800000">
            <a:off x="9716295" y="1464691"/>
            <a:ext cx="97623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4" name="直接箭头连接符 2023">
            <a:extLst>
              <a:ext uri="{FF2B5EF4-FFF2-40B4-BE49-F238E27FC236}">
                <a16:creationId xmlns:a16="http://schemas.microsoft.com/office/drawing/2014/main" id="{8E87AA2F-CF46-454E-9CF7-FAA25D434A32}"/>
              </a:ext>
            </a:extLst>
          </p:cNvPr>
          <p:cNvCxnSpPr>
            <a:cxnSpLocks/>
            <a:stCxn id="2003" idx="6"/>
            <a:endCxn id="2006" idx="2"/>
          </p:cNvCxnSpPr>
          <p:nvPr/>
        </p:nvCxnSpPr>
        <p:spPr>
          <a:xfrm rot="10800000" flipV="1">
            <a:off x="9716292" y="1662416"/>
            <a:ext cx="98490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5" name="直接箭头连接符 2024">
            <a:extLst>
              <a:ext uri="{FF2B5EF4-FFF2-40B4-BE49-F238E27FC236}">
                <a16:creationId xmlns:a16="http://schemas.microsoft.com/office/drawing/2014/main" id="{5C51E0F0-7197-40DB-A1E5-6D32435CD89F}"/>
              </a:ext>
            </a:extLst>
          </p:cNvPr>
          <p:cNvCxnSpPr>
            <a:cxnSpLocks/>
            <a:stCxn id="2003" idx="6"/>
            <a:endCxn id="2007" idx="2"/>
          </p:cNvCxnSpPr>
          <p:nvPr/>
        </p:nvCxnSpPr>
        <p:spPr>
          <a:xfrm rot="10800000" flipV="1">
            <a:off x="9715429" y="1662419"/>
            <a:ext cx="99355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6" name="直接箭头连接符 2025">
            <a:extLst>
              <a:ext uri="{FF2B5EF4-FFF2-40B4-BE49-F238E27FC236}">
                <a16:creationId xmlns:a16="http://schemas.microsoft.com/office/drawing/2014/main" id="{8F439FC9-9C7C-4553-846B-1443B031B221}"/>
              </a:ext>
            </a:extLst>
          </p:cNvPr>
          <p:cNvCxnSpPr>
            <a:cxnSpLocks/>
            <a:stCxn id="2003" idx="6"/>
            <a:endCxn id="2009" idx="2"/>
          </p:cNvCxnSpPr>
          <p:nvPr/>
        </p:nvCxnSpPr>
        <p:spPr>
          <a:xfrm rot="10800000">
            <a:off x="9716292" y="1464694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7" name="直接箭头连接符 2026">
            <a:extLst>
              <a:ext uri="{FF2B5EF4-FFF2-40B4-BE49-F238E27FC236}">
                <a16:creationId xmlns:a16="http://schemas.microsoft.com/office/drawing/2014/main" id="{10F88C5B-C870-44F2-B284-E40AD5727AF9}"/>
              </a:ext>
            </a:extLst>
          </p:cNvPr>
          <p:cNvCxnSpPr>
            <a:cxnSpLocks/>
            <a:stCxn id="2004" idx="6"/>
            <a:endCxn id="2006" idx="2"/>
          </p:cNvCxnSpPr>
          <p:nvPr/>
        </p:nvCxnSpPr>
        <p:spPr>
          <a:xfrm rot="10800000" flipV="1">
            <a:off x="9716292" y="1530602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8" name="直接箭头连接符 2027">
            <a:extLst>
              <a:ext uri="{FF2B5EF4-FFF2-40B4-BE49-F238E27FC236}">
                <a16:creationId xmlns:a16="http://schemas.microsoft.com/office/drawing/2014/main" id="{5CB18171-1F57-451E-9329-E90E9B6B21DB}"/>
              </a:ext>
            </a:extLst>
          </p:cNvPr>
          <p:cNvCxnSpPr>
            <a:cxnSpLocks/>
            <a:stCxn id="2004" idx="6"/>
            <a:endCxn id="2007" idx="2"/>
          </p:cNvCxnSpPr>
          <p:nvPr/>
        </p:nvCxnSpPr>
        <p:spPr>
          <a:xfrm rot="10800000" flipV="1">
            <a:off x="9715429" y="1530602"/>
            <a:ext cx="99355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" name="直接箭头连接符 2028">
            <a:extLst>
              <a:ext uri="{FF2B5EF4-FFF2-40B4-BE49-F238E27FC236}">
                <a16:creationId xmlns:a16="http://schemas.microsoft.com/office/drawing/2014/main" id="{7FFBECF9-82A9-4377-890D-AE3C5D2C4213}"/>
              </a:ext>
            </a:extLst>
          </p:cNvPr>
          <p:cNvCxnSpPr>
            <a:cxnSpLocks/>
            <a:stCxn id="2004" idx="6"/>
            <a:endCxn id="2008" idx="2"/>
          </p:cNvCxnSpPr>
          <p:nvPr/>
        </p:nvCxnSpPr>
        <p:spPr>
          <a:xfrm rot="10800000" flipV="1">
            <a:off x="9716292" y="1530602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0" name="直接箭头连接符 2029">
            <a:extLst>
              <a:ext uri="{FF2B5EF4-FFF2-40B4-BE49-F238E27FC236}">
                <a16:creationId xmlns:a16="http://schemas.microsoft.com/office/drawing/2014/main" id="{BEF7603E-7FCF-4ED4-8DEF-F8B65CEE6E1E}"/>
              </a:ext>
            </a:extLst>
          </p:cNvPr>
          <p:cNvCxnSpPr>
            <a:cxnSpLocks/>
            <a:stCxn id="2000" idx="6"/>
            <a:endCxn id="2009" idx="6"/>
          </p:cNvCxnSpPr>
          <p:nvPr/>
        </p:nvCxnSpPr>
        <p:spPr>
          <a:xfrm flipV="1">
            <a:off x="9482552" y="1464691"/>
            <a:ext cx="97317" cy="196086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1" name="直接箭头连接符 2030">
            <a:extLst>
              <a:ext uri="{FF2B5EF4-FFF2-40B4-BE49-F238E27FC236}">
                <a16:creationId xmlns:a16="http://schemas.microsoft.com/office/drawing/2014/main" id="{5113DE04-AC58-49B9-B2AD-3F322BF51D2E}"/>
              </a:ext>
            </a:extLst>
          </p:cNvPr>
          <p:cNvCxnSpPr>
            <a:cxnSpLocks/>
            <a:stCxn id="2000" idx="6"/>
            <a:endCxn id="2008" idx="6"/>
          </p:cNvCxnSpPr>
          <p:nvPr/>
        </p:nvCxnSpPr>
        <p:spPr>
          <a:xfrm flipV="1">
            <a:off x="9482552" y="1596507"/>
            <a:ext cx="97317" cy="642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2" name="直接箭头连接符 2031">
            <a:extLst>
              <a:ext uri="{FF2B5EF4-FFF2-40B4-BE49-F238E27FC236}">
                <a16:creationId xmlns:a16="http://schemas.microsoft.com/office/drawing/2014/main" id="{16CC447E-66FC-4FEC-A4BE-AD833617F52E}"/>
              </a:ext>
            </a:extLst>
          </p:cNvPr>
          <p:cNvCxnSpPr>
            <a:cxnSpLocks/>
            <a:stCxn id="2000" idx="6"/>
            <a:endCxn id="2007" idx="6"/>
          </p:cNvCxnSpPr>
          <p:nvPr/>
        </p:nvCxnSpPr>
        <p:spPr>
          <a:xfrm>
            <a:off x="9482552" y="1660777"/>
            <a:ext cx="96451" cy="6754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3" name="直接箭头连接符 2032">
            <a:extLst>
              <a:ext uri="{FF2B5EF4-FFF2-40B4-BE49-F238E27FC236}">
                <a16:creationId xmlns:a16="http://schemas.microsoft.com/office/drawing/2014/main" id="{70D9BDFF-11BB-49F8-8F53-16BA93141B59}"/>
              </a:ext>
            </a:extLst>
          </p:cNvPr>
          <p:cNvCxnSpPr>
            <a:cxnSpLocks/>
            <a:stCxn id="2000" idx="6"/>
            <a:endCxn id="2006" idx="6"/>
          </p:cNvCxnSpPr>
          <p:nvPr/>
        </p:nvCxnSpPr>
        <p:spPr>
          <a:xfrm>
            <a:off x="9482552" y="1660780"/>
            <a:ext cx="97317" cy="19950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4" name="直接箭头连接符 2033">
            <a:extLst>
              <a:ext uri="{FF2B5EF4-FFF2-40B4-BE49-F238E27FC236}">
                <a16:creationId xmlns:a16="http://schemas.microsoft.com/office/drawing/2014/main" id="{04F57135-E772-46C2-BF20-55052A70A7F0}"/>
              </a:ext>
            </a:extLst>
          </p:cNvPr>
          <p:cNvCxnSpPr>
            <a:cxnSpLocks/>
            <a:endCxn id="2038" idx="2"/>
          </p:cNvCxnSpPr>
          <p:nvPr/>
        </p:nvCxnSpPr>
        <p:spPr>
          <a:xfrm>
            <a:off x="8981057" y="1660776"/>
            <a:ext cx="11410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5" name="直接箭头连接符 2034">
            <a:extLst>
              <a:ext uri="{FF2B5EF4-FFF2-40B4-BE49-F238E27FC236}">
                <a16:creationId xmlns:a16="http://schemas.microsoft.com/office/drawing/2014/main" id="{3540778B-3682-45CF-B7D2-79334499B854}"/>
              </a:ext>
            </a:extLst>
          </p:cNvPr>
          <p:cNvCxnSpPr>
            <a:cxnSpLocks/>
            <a:stCxn id="2432" idx="0"/>
            <a:endCxn id="1960" idx="1"/>
          </p:cNvCxnSpPr>
          <p:nvPr/>
        </p:nvCxnSpPr>
        <p:spPr>
          <a:xfrm>
            <a:off x="7300409" y="1658961"/>
            <a:ext cx="133551" cy="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6" name="直接箭头连接符 2035">
            <a:extLst>
              <a:ext uri="{FF2B5EF4-FFF2-40B4-BE49-F238E27FC236}">
                <a16:creationId xmlns:a16="http://schemas.microsoft.com/office/drawing/2014/main" id="{5A666ABE-0FD2-4721-B430-C8EDBA9C7363}"/>
              </a:ext>
            </a:extLst>
          </p:cNvPr>
          <p:cNvCxnSpPr>
            <a:cxnSpLocks/>
            <a:stCxn id="1960" idx="3"/>
            <a:endCxn id="2436" idx="2"/>
          </p:cNvCxnSpPr>
          <p:nvPr/>
        </p:nvCxnSpPr>
        <p:spPr>
          <a:xfrm flipV="1">
            <a:off x="7570818" y="1657970"/>
            <a:ext cx="131177" cy="99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7" name="直接箭头连接符 2036">
            <a:extLst>
              <a:ext uri="{FF2B5EF4-FFF2-40B4-BE49-F238E27FC236}">
                <a16:creationId xmlns:a16="http://schemas.microsoft.com/office/drawing/2014/main" id="{37578672-3FA5-4392-B988-5FFC89A14682}"/>
              </a:ext>
            </a:extLst>
          </p:cNvPr>
          <p:cNvCxnSpPr>
            <a:cxnSpLocks/>
            <a:stCxn id="2436" idx="0"/>
            <a:endCxn id="1965" idx="2"/>
          </p:cNvCxnSpPr>
          <p:nvPr/>
        </p:nvCxnSpPr>
        <p:spPr>
          <a:xfrm>
            <a:off x="8000642" y="1657970"/>
            <a:ext cx="13028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8" name="椭圆 2037">
            <a:extLst>
              <a:ext uri="{FF2B5EF4-FFF2-40B4-BE49-F238E27FC236}">
                <a16:creationId xmlns:a16="http://schemas.microsoft.com/office/drawing/2014/main" id="{B59CD773-BE88-42EC-A157-B8B2D3D9C6EA}"/>
              </a:ext>
            </a:extLst>
          </p:cNvPr>
          <p:cNvSpPr/>
          <p:nvPr/>
        </p:nvSpPr>
        <p:spPr>
          <a:xfrm>
            <a:off x="9095164" y="1596510"/>
            <a:ext cx="136425" cy="1318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9" name="直接箭头连接符 2038">
            <a:extLst>
              <a:ext uri="{FF2B5EF4-FFF2-40B4-BE49-F238E27FC236}">
                <a16:creationId xmlns:a16="http://schemas.microsoft.com/office/drawing/2014/main" id="{ED68842F-603D-434D-B6BF-9B358A410386}"/>
              </a:ext>
            </a:extLst>
          </p:cNvPr>
          <p:cNvCxnSpPr>
            <a:cxnSpLocks/>
            <a:stCxn id="2038" idx="6"/>
            <a:endCxn id="2000" idx="2"/>
          </p:cNvCxnSpPr>
          <p:nvPr/>
        </p:nvCxnSpPr>
        <p:spPr>
          <a:xfrm flipV="1">
            <a:off x="9231589" y="1660777"/>
            <a:ext cx="114537" cy="16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0" name="组合 2039">
            <a:extLst>
              <a:ext uri="{FF2B5EF4-FFF2-40B4-BE49-F238E27FC236}">
                <a16:creationId xmlns:a16="http://schemas.microsoft.com/office/drawing/2014/main" id="{2A4D49FC-B154-4F5F-B045-E9ECC5AD6385}"/>
              </a:ext>
            </a:extLst>
          </p:cNvPr>
          <p:cNvGrpSpPr/>
          <p:nvPr/>
        </p:nvGrpSpPr>
        <p:grpSpPr>
          <a:xfrm>
            <a:off x="9113973" y="1616490"/>
            <a:ext cx="97500" cy="94206"/>
            <a:chOff x="6198933" y="2465302"/>
            <a:chExt cx="467360" cy="467360"/>
          </a:xfrm>
        </p:grpSpPr>
        <p:cxnSp>
          <p:nvCxnSpPr>
            <p:cNvPr id="2041" name="直接连接符 2040">
              <a:extLst>
                <a:ext uri="{FF2B5EF4-FFF2-40B4-BE49-F238E27FC236}">
                  <a16:creationId xmlns:a16="http://schemas.microsoft.com/office/drawing/2014/main" id="{40ACC39A-D9F7-4478-A207-A10014ECD1A3}"/>
                </a:ext>
              </a:extLst>
            </p:cNvPr>
            <p:cNvCxnSpPr>
              <a:cxnSpLocks/>
            </p:cNvCxnSpPr>
            <p:nvPr/>
          </p:nvCxnSpPr>
          <p:spPr>
            <a:xfrm>
              <a:off x="6198933" y="2698981"/>
              <a:ext cx="46736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2" name="直接连接符 2041">
              <a:extLst>
                <a:ext uri="{FF2B5EF4-FFF2-40B4-BE49-F238E27FC236}">
                  <a16:creationId xmlns:a16="http://schemas.microsoft.com/office/drawing/2014/main" id="{AEB97D38-5575-4ED3-B4D4-B7AD95A89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7794" y="2465302"/>
              <a:ext cx="0" cy="46736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3" name="连接符: 肘形 2042">
            <a:extLst>
              <a:ext uri="{FF2B5EF4-FFF2-40B4-BE49-F238E27FC236}">
                <a16:creationId xmlns:a16="http://schemas.microsoft.com/office/drawing/2014/main" id="{48B0A38E-60BD-45D0-B502-92823CCF15B9}"/>
              </a:ext>
            </a:extLst>
          </p:cNvPr>
          <p:cNvCxnSpPr>
            <a:cxnSpLocks/>
            <a:endCxn id="2038" idx="0"/>
          </p:cNvCxnSpPr>
          <p:nvPr/>
        </p:nvCxnSpPr>
        <p:spPr>
          <a:xfrm rot="5400000" flipH="1" flipV="1">
            <a:off x="8234772" y="730359"/>
            <a:ext cx="62454" cy="1794748"/>
          </a:xfrm>
          <a:prstGeom prst="bentConnector3">
            <a:avLst>
              <a:gd name="adj1" fmla="val 727696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" name="连接符: 肘形 2043">
            <a:extLst>
              <a:ext uri="{FF2B5EF4-FFF2-40B4-BE49-F238E27FC236}">
                <a16:creationId xmlns:a16="http://schemas.microsoft.com/office/drawing/2014/main" id="{AC37A2C8-F13C-4FDB-832C-7497145EF623}"/>
              </a:ext>
            </a:extLst>
          </p:cNvPr>
          <p:cNvCxnSpPr>
            <a:cxnSpLocks/>
            <a:stCxn id="2000" idx="2"/>
          </p:cNvCxnSpPr>
          <p:nvPr/>
        </p:nvCxnSpPr>
        <p:spPr>
          <a:xfrm rot="10800000" flipH="1" flipV="1">
            <a:off x="9346126" y="1660777"/>
            <a:ext cx="1261915" cy="401652"/>
          </a:xfrm>
          <a:prstGeom prst="bentConnector3">
            <a:avLst>
              <a:gd name="adj1" fmla="val -513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5" name="矩形: 圆角 2044">
            <a:extLst>
              <a:ext uri="{FF2B5EF4-FFF2-40B4-BE49-F238E27FC236}">
                <a16:creationId xmlns:a16="http://schemas.microsoft.com/office/drawing/2014/main" id="{28A6AA34-B140-427C-A74D-DA15C222FB24}"/>
              </a:ext>
            </a:extLst>
          </p:cNvPr>
          <p:cNvSpPr/>
          <p:nvPr/>
        </p:nvSpPr>
        <p:spPr>
          <a:xfrm>
            <a:off x="10080312" y="1290252"/>
            <a:ext cx="136858" cy="7417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/>
              </a:gs>
              <a:gs pos="63000">
                <a:schemeClr val="accent2">
                  <a:lumMod val="75000"/>
                </a:schemeClr>
              </a:gs>
            </a:gsLst>
            <a:lin ang="108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6" name="直接箭头连接符 2045">
            <a:extLst>
              <a:ext uri="{FF2B5EF4-FFF2-40B4-BE49-F238E27FC236}">
                <a16:creationId xmlns:a16="http://schemas.microsoft.com/office/drawing/2014/main" id="{0EF4986F-7174-481D-951B-75191CAD1C50}"/>
              </a:ext>
            </a:extLst>
          </p:cNvPr>
          <p:cNvCxnSpPr>
            <a:cxnSpLocks/>
            <a:stCxn id="2003" idx="2"/>
            <a:endCxn id="2045" idx="1"/>
          </p:cNvCxnSpPr>
          <p:nvPr/>
        </p:nvCxnSpPr>
        <p:spPr>
          <a:xfrm flipV="1">
            <a:off x="9951207" y="1661109"/>
            <a:ext cx="129106" cy="130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7" name="矩形: 圆角 2046">
            <a:extLst>
              <a:ext uri="{FF2B5EF4-FFF2-40B4-BE49-F238E27FC236}">
                <a16:creationId xmlns:a16="http://schemas.microsoft.com/office/drawing/2014/main" id="{C1AF0021-B404-42FE-819F-75690B346B88}"/>
              </a:ext>
            </a:extLst>
          </p:cNvPr>
          <p:cNvSpPr/>
          <p:nvPr/>
        </p:nvSpPr>
        <p:spPr>
          <a:xfrm>
            <a:off x="9815240" y="2238274"/>
            <a:ext cx="137290" cy="74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" name="矩形: 圆角 2047">
            <a:extLst>
              <a:ext uri="{FF2B5EF4-FFF2-40B4-BE49-F238E27FC236}">
                <a16:creationId xmlns:a16="http://schemas.microsoft.com/office/drawing/2014/main" id="{13D8CA83-53F3-4F42-B102-E6A81CCF9247}"/>
              </a:ext>
            </a:extLst>
          </p:cNvPr>
          <p:cNvSpPr/>
          <p:nvPr/>
        </p:nvSpPr>
        <p:spPr>
          <a:xfrm>
            <a:off x="9578593" y="2301586"/>
            <a:ext cx="136858" cy="6243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" name="矩形: 圆角 2048">
            <a:extLst>
              <a:ext uri="{FF2B5EF4-FFF2-40B4-BE49-F238E27FC236}">
                <a16:creationId xmlns:a16="http://schemas.microsoft.com/office/drawing/2014/main" id="{19F5A4AF-081D-4FCA-86AC-6C335E93ABDB}"/>
              </a:ext>
            </a:extLst>
          </p:cNvPr>
          <p:cNvSpPr/>
          <p:nvPr/>
        </p:nvSpPr>
        <p:spPr>
          <a:xfrm>
            <a:off x="7434418" y="2238274"/>
            <a:ext cx="136858" cy="7417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/>
              </a:gs>
              <a:gs pos="63000">
                <a:schemeClr val="accent2">
                  <a:lumMod val="75000"/>
                </a:schemeClr>
              </a:gs>
            </a:gsLst>
            <a:lin ang="108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矩形: 圆角 2049">
            <a:extLst>
              <a:ext uri="{FF2B5EF4-FFF2-40B4-BE49-F238E27FC236}">
                <a16:creationId xmlns:a16="http://schemas.microsoft.com/office/drawing/2014/main" id="{D2517404-803B-4CBC-85EA-C72A6E875C36}"/>
              </a:ext>
            </a:extLst>
          </p:cNvPr>
          <p:cNvSpPr/>
          <p:nvPr/>
        </p:nvSpPr>
        <p:spPr>
          <a:xfrm>
            <a:off x="8131261" y="2238274"/>
            <a:ext cx="137290" cy="74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矩形: 圆角 2050">
            <a:extLst>
              <a:ext uri="{FF2B5EF4-FFF2-40B4-BE49-F238E27FC236}">
                <a16:creationId xmlns:a16="http://schemas.microsoft.com/office/drawing/2014/main" id="{84AF908B-D87D-4744-A8E5-CDDBF18029E9}"/>
              </a:ext>
            </a:extLst>
          </p:cNvPr>
          <p:cNvSpPr/>
          <p:nvPr/>
        </p:nvSpPr>
        <p:spPr>
          <a:xfrm>
            <a:off x="8365869" y="2301586"/>
            <a:ext cx="136858" cy="6243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椭圆 2051">
            <a:extLst>
              <a:ext uri="{FF2B5EF4-FFF2-40B4-BE49-F238E27FC236}">
                <a16:creationId xmlns:a16="http://schemas.microsoft.com/office/drawing/2014/main" id="{F2C2E90C-6B08-4830-9DCF-62A6781DA9C2}"/>
              </a:ext>
            </a:extLst>
          </p:cNvPr>
          <p:cNvSpPr/>
          <p:nvPr/>
        </p:nvSpPr>
        <p:spPr>
          <a:xfrm>
            <a:off x="8131388" y="2281266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椭圆 2052">
            <a:extLst>
              <a:ext uri="{FF2B5EF4-FFF2-40B4-BE49-F238E27FC236}">
                <a16:creationId xmlns:a16="http://schemas.microsoft.com/office/drawing/2014/main" id="{F40C0A23-EDDB-4206-8CAA-C3C3CF7C33D4}"/>
              </a:ext>
            </a:extLst>
          </p:cNvPr>
          <p:cNvSpPr/>
          <p:nvPr/>
        </p:nvSpPr>
        <p:spPr>
          <a:xfrm>
            <a:off x="8132255" y="2413226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椭圆 2053">
            <a:extLst>
              <a:ext uri="{FF2B5EF4-FFF2-40B4-BE49-F238E27FC236}">
                <a16:creationId xmlns:a16="http://schemas.microsoft.com/office/drawing/2014/main" id="{0A2D4C2C-FA04-401F-B782-7CF1C9447EA1}"/>
              </a:ext>
            </a:extLst>
          </p:cNvPr>
          <p:cNvSpPr/>
          <p:nvPr/>
        </p:nvSpPr>
        <p:spPr>
          <a:xfrm>
            <a:off x="8131388" y="2545042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椭圆 2054">
            <a:extLst>
              <a:ext uri="{FF2B5EF4-FFF2-40B4-BE49-F238E27FC236}">
                <a16:creationId xmlns:a16="http://schemas.microsoft.com/office/drawing/2014/main" id="{3BF5AD7D-2635-47E1-A4BE-CC282F2649C8}"/>
              </a:ext>
            </a:extLst>
          </p:cNvPr>
          <p:cNvSpPr/>
          <p:nvPr/>
        </p:nvSpPr>
        <p:spPr>
          <a:xfrm>
            <a:off x="8131388" y="2676859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6" name="椭圆 2055">
            <a:extLst>
              <a:ext uri="{FF2B5EF4-FFF2-40B4-BE49-F238E27FC236}">
                <a16:creationId xmlns:a16="http://schemas.microsoft.com/office/drawing/2014/main" id="{349C0080-8388-47FE-B192-1B25BF4D7E72}"/>
              </a:ext>
            </a:extLst>
          </p:cNvPr>
          <p:cNvSpPr/>
          <p:nvPr/>
        </p:nvSpPr>
        <p:spPr>
          <a:xfrm>
            <a:off x="8131388" y="2808675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椭圆 2056">
            <a:extLst>
              <a:ext uri="{FF2B5EF4-FFF2-40B4-BE49-F238E27FC236}">
                <a16:creationId xmlns:a16="http://schemas.microsoft.com/office/drawing/2014/main" id="{A05F74B3-D8BE-48F2-BBC7-C8A225D4F873}"/>
              </a:ext>
            </a:extLst>
          </p:cNvPr>
          <p:cNvSpPr/>
          <p:nvPr/>
        </p:nvSpPr>
        <p:spPr>
          <a:xfrm>
            <a:off x="8366305" y="2347174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椭圆 2057">
            <a:extLst>
              <a:ext uri="{FF2B5EF4-FFF2-40B4-BE49-F238E27FC236}">
                <a16:creationId xmlns:a16="http://schemas.microsoft.com/office/drawing/2014/main" id="{19EC7395-54CB-45E5-88BC-B44656BBF083}"/>
              </a:ext>
            </a:extLst>
          </p:cNvPr>
          <p:cNvSpPr/>
          <p:nvPr/>
        </p:nvSpPr>
        <p:spPr>
          <a:xfrm>
            <a:off x="8367170" y="2479134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9" name="椭圆 2058">
            <a:extLst>
              <a:ext uri="{FF2B5EF4-FFF2-40B4-BE49-F238E27FC236}">
                <a16:creationId xmlns:a16="http://schemas.microsoft.com/office/drawing/2014/main" id="{C6315CBE-29A2-40F0-82A4-2DCEC848BAE2}"/>
              </a:ext>
            </a:extLst>
          </p:cNvPr>
          <p:cNvSpPr/>
          <p:nvPr/>
        </p:nvSpPr>
        <p:spPr>
          <a:xfrm>
            <a:off x="8366305" y="2610950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0" name="椭圆 2059">
            <a:extLst>
              <a:ext uri="{FF2B5EF4-FFF2-40B4-BE49-F238E27FC236}">
                <a16:creationId xmlns:a16="http://schemas.microsoft.com/office/drawing/2014/main" id="{45DF0209-093D-4E71-9222-7E52A3E1E155}"/>
              </a:ext>
            </a:extLst>
          </p:cNvPr>
          <p:cNvSpPr/>
          <p:nvPr/>
        </p:nvSpPr>
        <p:spPr>
          <a:xfrm>
            <a:off x="8366305" y="2742767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1" name="矩形: 圆角 2060">
            <a:extLst>
              <a:ext uri="{FF2B5EF4-FFF2-40B4-BE49-F238E27FC236}">
                <a16:creationId xmlns:a16="http://schemas.microsoft.com/office/drawing/2014/main" id="{9E792310-2396-4E13-AF7E-5D27CAB14FB6}"/>
              </a:ext>
            </a:extLst>
          </p:cNvPr>
          <p:cNvSpPr/>
          <p:nvPr/>
        </p:nvSpPr>
        <p:spPr>
          <a:xfrm>
            <a:off x="8599894" y="2509954"/>
            <a:ext cx="136858" cy="19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2" name="椭圆 2061">
            <a:extLst>
              <a:ext uri="{FF2B5EF4-FFF2-40B4-BE49-F238E27FC236}">
                <a16:creationId xmlns:a16="http://schemas.microsoft.com/office/drawing/2014/main" id="{71A2DCDC-F602-4E62-8126-03D350FC1D16}"/>
              </a:ext>
            </a:extLst>
          </p:cNvPr>
          <p:cNvSpPr/>
          <p:nvPr/>
        </p:nvSpPr>
        <p:spPr>
          <a:xfrm>
            <a:off x="8598579" y="2544405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3" name="直接箭头连接符 2062">
            <a:extLst>
              <a:ext uri="{FF2B5EF4-FFF2-40B4-BE49-F238E27FC236}">
                <a16:creationId xmlns:a16="http://schemas.microsoft.com/office/drawing/2014/main" id="{B71110BF-9908-473D-96A9-D4B990023BCE}"/>
              </a:ext>
            </a:extLst>
          </p:cNvPr>
          <p:cNvCxnSpPr>
            <a:cxnSpLocks/>
            <a:stCxn id="2052" idx="6"/>
            <a:endCxn id="2057" idx="2"/>
          </p:cNvCxnSpPr>
          <p:nvPr/>
        </p:nvCxnSpPr>
        <p:spPr>
          <a:xfrm>
            <a:off x="8267812" y="2347174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直接箭头连接符 2063">
            <a:extLst>
              <a:ext uri="{FF2B5EF4-FFF2-40B4-BE49-F238E27FC236}">
                <a16:creationId xmlns:a16="http://schemas.microsoft.com/office/drawing/2014/main" id="{8D4A9ED4-2DE2-4C28-B656-7377AFBC8EAF}"/>
              </a:ext>
            </a:extLst>
          </p:cNvPr>
          <p:cNvCxnSpPr>
            <a:cxnSpLocks/>
            <a:stCxn id="2053" idx="6"/>
            <a:endCxn id="2058" idx="2"/>
          </p:cNvCxnSpPr>
          <p:nvPr/>
        </p:nvCxnSpPr>
        <p:spPr>
          <a:xfrm>
            <a:off x="8268678" y="2479134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箭头连接符 2064">
            <a:extLst>
              <a:ext uri="{FF2B5EF4-FFF2-40B4-BE49-F238E27FC236}">
                <a16:creationId xmlns:a16="http://schemas.microsoft.com/office/drawing/2014/main" id="{07D465FD-4E94-429B-A9B5-725C920EB64B}"/>
              </a:ext>
            </a:extLst>
          </p:cNvPr>
          <p:cNvCxnSpPr>
            <a:cxnSpLocks/>
            <a:stCxn id="2054" idx="6"/>
            <a:endCxn id="2059" idx="2"/>
          </p:cNvCxnSpPr>
          <p:nvPr/>
        </p:nvCxnSpPr>
        <p:spPr>
          <a:xfrm>
            <a:off x="8267812" y="2610950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直接箭头连接符 2065">
            <a:extLst>
              <a:ext uri="{FF2B5EF4-FFF2-40B4-BE49-F238E27FC236}">
                <a16:creationId xmlns:a16="http://schemas.microsoft.com/office/drawing/2014/main" id="{47E5F948-B1C6-4A02-AC8A-FF022DE0B558}"/>
              </a:ext>
            </a:extLst>
          </p:cNvPr>
          <p:cNvCxnSpPr>
            <a:cxnSpLocks/>
            <a:stCxn id="2055" idx="6"/>
            <a:endCxn id="2060" idx="2"/>
          </p:cNvCxnSpPr>
          <p:nvPr/>
        </p:nvCxnSpPr>
        <p:spPr>
          <a:xfrm>
            <a:off x="8267812" y="2742767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直接箭头连接符 2066">
            <a:extLst>
              <a:ext uri="{FF2B5EF4-FFF2-40B4-BE49-F238E27FC236}">
                <a16:creationId xmlns:a16="http://schemas.microsoft.com/office/drawing/2014/main" id="{54AFCB3B-30F1-4103-AA7B-B6892D5A4D94}"/>
              </a:ext>
            </a:extLst>
          </p:cNvPr>
          <p:cNvCxnSpPr>
            <a:cxnSpLocks/>
            <a:stCxn id="2056" idx="6"/>
            <a:endCxn id="2060" idx="2"/>
          </p:cNvCxnSpPr>
          <p:nvPr/>
        </p:nvCxnSpPr>
        <p:spPr>
          <a:xfrm flipV="1">
            <a:off x="8267812" y="2808675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直接箭头连接符 2067">
            <a:extLst>
              <a:ext uri="{FF2B5EF4-FFF2-40B4-BE49-F238E27FC236}">
                <a16:creationId xmlns:a16="http://schemas.microsoft.com/office/drawing/2014/main" id="{E1BE6BA1-87AC-4390-A6AD-0A10E16C3E5B}"/>
              </a:ext>
            </a:extLst>
          </p:cNvPr>
          <p:cNvCxnSpPr>
            <a:cxnSpLocks/>
            <a:stCxn id="2056" idx="6"/>
            <a:endCxn id="2059" idx="2"/>
          </p:cNvCxnSpPr>
          <p:nvPr/>
        </p:nvCxnSpPr>
        <p:spPr>
          <a:xfrm flipV="1">
            <a:off x="8267812" y="2676859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直接箭头连接符 2068">
            <a:extLst>
              <a:ext uri="{FF2B5EF4-FFF2-40B4-BE49-F238E27FC236}">
                <a16:creationId xmlns:a16="http://schemas.microsoft.com/office/drawing/2014/main" id="{89FBF9EC-CA87-414B-8091-F04EDFDA1D87}"/>
              </a:ext>
            </a:extLst>
          </p:cNvPr>
          <p:cNvCxnSpPr>
            <a:cxnSpLocks/>
            <a:stCxn id="2056" idx="6"/>
            <a:endCxn id="2058" idx="2"/>
          </p:cNvCxnSpPr>
          <p:nvPr/>
        </p:nvCxnSpPr>
        <p:spPr>
          <a:xfrm flipV="1">
            <a:off x="8267815" y="2545039"/>
            <a:ext cx="99355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直接箭头连接符 2069">
            <a:extLst>
              <a:ext uri="{FF2B5EF4-FFF2-40B4-BE49-F238E27FC236}">
                <a16:creationId xmlns:a16="http://schemas.microsoft.com/office/drawing/2014/main" id="{FF3E799A-8FC8-4A9E-AE68-1E1D52340031}"/>
              </a:ext>
            </a:extLst>
          </p:cNvPr>
          <p:cNvCxnSpPr>
            <a:cxnSpLocks/>
            <a:stCxn id="2056" idx="6"/>
            <a:endCxn id="2057" idx="2"/>
          </p:cNvCxnSpPr>
          <p:nvPr/>
        </p:nvCxnSpPr>
        <p:spPr>
          <a:xfrm flipV="1">
            <a:off x="8267812" y="2413082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直接箭头连接符 2070">
            <a:extLst>
              <a:ext uri="{FF2B5EF4-FFF2-40B4-BE49-F238E27FC236}">
                <a16:creationId xmlns:a16="http://schemas.microsoft.com/office/drawing/2014/main" id="{C096BF6B-B913-4814-A2B4-7FBD3B6CBC0B}"/>
              </a:ext>
            </a:extLst>
          </p:cNvPr>
          <p:cNvCxnSpPr>
            <a:cxnSpLocks/>
            <a:stCxn id="2052" idx="6"/>
            <a:endCxn id="2058" idx="2"/>
          </p:cNvCxnSpPr>
          <p:nvPr/>
        </p:nvCxnSpPr>
        <p:spPr>
          <a:xfrm>
            <a:off x="8267815" y="2347171"/>
            <a:ext cx="99355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直接箭头连接符 2071">
            <a:extLst>
              <a:ext uri="{FF2B5EF4-FFF2-40B4-BE49-F238E27FC236}">
                <a16:creationId xmlns:a16="http://schemas.microsoft.com/office/drawing/2014/main" id="{CD907B49-DBF5-480A-9400-ADD5D14DBA21}"/>
              </a:ext>
            </a:extLst>
          </p:cNvPr>
          <p:cNvCxnSpPr>
            <a:cxnSpLocks/>
            <a:stCxn id="2052" idx="6"/>
            <a:endCxn id="2059" idx="2"/>
          </p:cNvCxnSpPr>
          <p:nvPr/>
        </p:nvCxnSpPr>
        <p:spPr>
          <a:xfrm>
            <a:off x="8267812" y="2347174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直接箭头连接符 2072">
            <a:extLst>
              <a:ext uri="{FF2B5EF4-FFF2-40B4-BE49-F238E27FC236}">
                <a16:creationId xmlns:a16="http://schemas.microsoft.com/office/drawing/2014/main" id="{BAACFC04-577E-4E12-A69B-C478E7E276C0}"/>
              </a:ext>
            </a:extLst>
          </p:cNvPr>
          <p:cNvCxnSpPr>
            <a:cxnSpLocks/>
            <a:stCxn id="2052" idx="6"/>
            <a:endCxn id="2060" idx="2"/>
          </p:cNvCxnSpPr>
          <p:nvPr/>
        </p:nvCxnSpPr>
        <p:spPr>
          <a:xfrm>
            <a:off x="8267812" y="2347174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直接箭头连接符 2073">
            <a:extLst>
              <a:ext uri="{FF2B5EF4-FFF2-40B4-BE49-F238E27FC236}">
                <a16:creationId xmlns:a16="http://schemas.microsoft.com/office/drawing/2014/main" id="{BCA88A37-4EF4-4B97-9154-93003C9E2A63}"/>
              </a:ext>
            </a:extLst>
          </p:cNvPr>
          <p:cNvCxnSpPr>
            <a:cxnSpLocks/>
            <a:stCxn id="2053" idx="6"/>
            <a:endCxn id="2057" idx="2"/>
          </p:cNvCxnSpPr>
          <p:nvPr/>
        </p:nvCxnSpPr>
        <p:spPr>
          <a:xfrm flipV="1">
            <a:off x="8268681" y="2413082"/>
            <a:ext cx="97623" cy="6605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直接箭头连接符 2074">
            <a:extLst>
              <a:ext uri="{FF2B5EF4-FFF2-40B4-BE49-F238E27FC236}">
                <a16:creationId xmlns:a16="http://schemas.microsoft.com/office/drawing/2014/main" id="{A2D2A081-3473-4991-AE31-A84669DF1860}"/>
              </a:ext>
            </a:extLst>
          </p:cNvPr>
          <p:cNvCxnSpPr>
            <a:cxnSpLocks/>
            <a:stCxn id="2053" idx="6"/>
            <a:endCxn id="2059" idx="2"/>
          </p:cNvCxnSpPr>
          <p:nvPr/>
        </p:nvCxnSpPr>
        <p:spPr>
          <a:xfrm>
            <a:off x="8268681" y="2479134"/>
            <a:ext cx="97623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直接箭头连接符 2075">
            <a:extLst>
              <a:ext uri="{FF2B5EF4-FFF2-40B4-BE49-F238E27FC236}">
                <a16:creationId xmlns:a16="http://schemas.microsoft.com/office/drawing/2014/main" id="{9CC1C25C-7841-4AA7-B53A-D509A588F990}"/>
              </a:ext>
            </a:extLst>
          </p:cNvPr>
          <p:cNvCxnSpPr>
            <a:cxnSpLocks/>
            <a:stCxn id="2053" idx="6"/>
            <a:endCxn id="2060" idx="2"/>
          </p:cNvCxnSpPr>
          <p:nvPr/>
        </p:nvCxnSpPr>
        <p:spPr>
          <a:xfrm>
            <a:off x="8268681" y="2479131"/>
            <a:ext cx="97623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直接箭头连接符 2076">
            <a:extLst>
              <a:ext uri="{FF2B5EF4-FFF2-40B4-BE49-F238E27FC236}">
                <a16:creationId xmlns:a16="http://schemas.microsoft.com/office/drawing/2014/main" id="{436A77E0-2F26-4584-BFD0-38EC5600A45F}"/>
              </a:ext>
            </a:extLst>
          </p:cNvPr>
          <p:cNvCxnSpPr>
            <a:cxnSpLocks/>
            <a:stCxn id="2054" idx="6"/>
            <a:endCxn id="2057" idx="2"/>
          </p:cNvCxnSpPr>
          <p:nvPr/>
        </p:nvCxnSpPr>
        <p:spPr>
          <a:xfrm flipV="1">
            <a:off x="8267812" y="2413079"/>
            <a:ext cx="98490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直接箭头连接符 2077">
            <a:extLst>
              <a:ext uri="{FF2B5EF4-FFF2-40B4-BE49-F238E27FC236}">
                <a16:creationId xmlns:a16="http://schemas.microsoft.com/office/drawing/2014/main" id="{A542F6D7-4305-4865-9C98-A68B31D20E4F}"/>
              </a:ext>
            </a:extLst>
          </p:cNvPr>
          <p:cNvCxnSpPr>
            <a:cxnSpLocks/>
            <a:stCxn id="2054" idx="6"/>
            <a:endCxn id="2058" idx="2"/>
          </p:cNvCxnSpPr>
          <p:nvPr/>
        </p:nvCxnSpPr>
        <p:spPr>
          <a:xfrm flipV="1">
            <a:off x="8267815" y="2545042"/>
            <a:ext cx="99355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直接箭头连接符 2078">
            <a:extLst>
              <a:ext uri="{FF2B5EF4-FFF2-40B4-BE49-F238E27FC236}">
                <a16:creationId xmlns:a16="http://schemas.microsoft.com/office/drawing/2014/main" id="{9B9E3124-42A0-4E9C-B877-6996E0E963B2}"/>
              </a:ext>
            </a:extLst>
          </p:cNvPr>
          <p:cNvCxnSpPr>
            <a:cxnSpLocks/>
            <a:stCxn id="2054" idx="6"/>
            <a:endCxn id="2060" idx="2"/>
          </p:cNvCxnSpPr>
          <p:nvPr/>
        </p:nvCxnSpPr>
        <p:spPr>
          <a:xfrm>
            <a:off x="8267812" y="2610950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直接箭头连接符 2079">
            <a:extLst>
              <a:ext uri="{FF2B5EF4-FFF2-40B4-BE49-F238E27FC236}">
                <a16:creationId xmlns:a16="http://schemas.microsoft.com/office/drawing/2014/main" id="{8EE4406E-CF0B-4839-ADDD-61B69BF0A0E6}"/>
              </a:ext>
            </a:extLst>
          </p:cNvPr>
          <p:cNvCxnSpPr>
            <a:cxnSpLocks/>
            <a:stCxn id="2055" idx="6"/>
            <a:endCxn id="2057" idx="2"/>
          </p:cNvCxnSpPr>
          <p:nvPr/>
        </p:nvCxnSpPr>
        <p:spPr>
          <a:xfrm flipV="1">
            <a:off x="8267812" y="2413082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直接箭头连接符 2080">
            <a:extLst>
              <a:ext uri="{FF2B5EF4-FFF2-40B4-BE49-F238E27FC236}">
                <a16:creationId xmlns:a16="http://schemas.microsoft.com/office/drawing/2014/main" id="{9FD5454B-0658-405F-914A-4B9EC39AFD84}"/>
              </a:ext>
            </a:extLst>
          </p:cNvPr>
          <p:cNvCxnSpPr>
            <a:cxnSpLocks/>
            <a:stCxn id="2055" idx="6"/>
            <a:endCxn id="2058" idx="2"/>
          </p:cNvCxnSpPr>
          <p:nvPr/>
        </p:nvCxnSpPr>
        <p:spPr>
          <a:xfrm flipV="1">
            <a:off x="8267815" y="2545042"/>
            <a:ext cx="99355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直接箭头连接符 2081">
            <a:extLst>
              <a:ext uri="{FF2B5EF4-FFF2-40B4-BE49-F238E27FC236}">
                <a16:creationId xmlns:a16="http://schemas.microsoft.com/office/drawing/2014/main" id="{51EA5B66-054F-40E0-B0D5-B7A7CBCC0ABE}"/>
              </a:ext>
            </a:extLst>
          </p:cNvPr>
          <p:cNvCxnSpPr>
            <a:cxnSpLocks/>
            <a:stCxn id="2055" idx="6"/>
            <a:endCxn id="2059" idx="2"/>
          </p:cNvCxnSpPr>
          <p:nvPr/>
        </p:nvCxnSpPr>
        <p:spPr>
          <a:xfrm flipV="1">
            <a:off x="8267812" y="2676859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直接箭头连接符 2082">
            <a:extLst>
              <a:ext uri="{FF2B5EF4-FFF2-40B4-BE49-F238E27FC236}">
                <a16:creationId xmlns:a16="http://schemas.microsoft.com/office/drawing/2014/main" id="{6D8138C1-7937-45FA-B3EF-0E2905C588AC}"/>
              </a:ext>
            </a:extLst>
          </p:cNvPr>
          <p:cNvCxnSpPr>
            <a:cxnSpLocks/>
            <a:stCxn id="2057" idx="6"/>
            <a:endCxn id="2062" idx="2"/>
          </p:cNvCxnSpPr>
          <p:nvPr/>
        </p:nvCxnSpPr>
        <p:spPr>
          <a:xfrm>
            <a:off x="8502730" y="2413082"/>
            <a:ext cx="95849" cy="19722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直接箭头连接符 2083">
            <a:extLst>
              <a:ext uri="{FF2B5EF4-FFF2-40B4-BE49-F238E27FC236}">
                <a16:creationId xmlns:a16="http://schemas.microsoft.com/office/drawing/2014/main" id="{E77990F6-BAF9-47B0-A8AA-EEC88F78298B}"/>
              </a:ext>
            </a:extLst>
          </p:cNvPr>
          <p:cNvCxnSpPr>
            <a:cxnSpLocks/>
            <a:stCxn id="2058" idx="6"/>
            <a:endCxn id="2062" idx="2"/>
          </p:cNvCxnSpPr>
          <p:nvPr/>
        </p:nvCxnSpPr>
        <p:spPr>
          <a:xfrm>
            <a:off x="8503596" y="2545039"/>
            <a:ext cx="94983" cy="6527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直接箭头连接符 2084">
            <a:extLst>
              <a:ext uri="{FF2B5EF4-FFF2-40B4-BE49-F238E27FC236}">
                <a16:creationId xmlns:a16="http://schemas.microsoft.com/office/drawing/2014/main" id="{1CE7BC62-413B-4106-BDAF-BD55E2D38571}"/>
              </a:ext>
            </a:extLst>
          </p:cNvPr>
          <p:cNvCxnSpPr>
            <a:cxnSpLocks/>
            <a:stCxn id="2059" idx="6"/>
            <a:endCxn id="2062" idx="2"/>
          </p:cNvCxnSpPr>
          <p:nvPr/>
        </p:nvCxnSpPr>
        <p:spPr>
          <a:xfrm flipV="1">
            <a:off x="8502730" y="2610312"/>
            <a:ext cx="95849" cy="6654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直接箭头连接符 2085">
            <a:extLst>
              <a:ext uri="{FF2B5EF4-FFF2-40B4-BE49-F238E27FC236}">
                <a16:creationId xmlns:a16="http://schemas.microsoft.com/office/drawing/2014/main" id="{6408865F-8DE0-4DA7-8B69-7CC84E5A3D31}"/>
              </a:ext>
            </a:extLst>
          </p:cNvPr>
          <p:cNvCxnSpPr>
            <a:cxnSpLocks/>
            <a:stCxn id="2060" idx="6"/>
            <a:endCxn id="2062" idx="2"/>
          </p:cNvCxnSpPr>
          <p:nvPr/>
        </p:nvCxnSpPr>
        <p:spPr>
          <a:xfrm flipV="1">
            <a:off x="8502730" y="2610312"/>
            <a:ext cx="95849" cy="19836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直接箭头连接符 2086">
            <a:extLst>
              <a:ext uri="{FF2B5EF4-FFF2-40B4-BE49-F238E27FC236}">
                <a16:creationId xmlns:a16="http://schemas.microsoft.com/office/drawing/2014/main" id="{712B62F9-4BA2-455D-A378-5D23B58174E1}"/>
              </a:ext>
            </a:extLst>
          </p:cNvPr>
          <p:cNvCxnSpPr>
            <a:cxnSpLocks/>
            <a:stCxn id="2062" idx="6"/>
          </p:cNvCxnSpPr>
          <p:nvPr/>
        </p:nvCxnSpPr>
        <p:spPr>
          <a:xfrm>
            <a:off x="8735005" y="2610309"/>
            <a:ext cx="110953" cy="6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8" name="矩形: 圆角 2087">
            <a:extLst>
              <a:ext uri="{FF2B5EF4-FFF2-40B4-BE49-F238E27FC236}">
                <a16:creationId xmlns:a16="http://schemas.microsoft.com/office/drawing/2014/main" id="{3D651676-7B64-4AE9-89B8-EAEF8258B0A7}"/>
              </a:ext>
            </a:extLst>
          </p:cNvPr>
          <p:cNvSpPr/>
          <p:nvPr/>
        </p:nvSpPr>
        <p:spPr>
          <a:xfrm>
            <a:off x="9346148" y="2510591"/>
            <a:ext cx="136858" cy="19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9" name="椭圆 2088">
            <a:extLst>
              <a:ext uri="{FF2B5EF4-FFF2-40B4-BE49-F238E27FC236}">
                <a16:creationId xmlns:a16="http://schemas.microsoft.com/office/drawing/2014/main" id="{007995F1-FE54-4B43-B40B-4EEC9EE80C96}"/>
              </a:ext>
            </a:extLst>
          </p:cNvPr>
          <p:cNvSpPr/>
          <p:nvPr/>
        </p:nvSpPr>
        <p:spPr>
          <a:xfrm>
            <a:off x="9346584" y="2545042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0" name="椭圆 2089">
            <a:extLst>
              <a:ext uri="{FF2B5EF4-FFF2-40B4-BE49-F238E27FC236}">
                <a16:creationId xmlns:a16="http://schemas.microsoft.com/office/drawing/2014/main" id="{36CDB997-65FA-4820-AEC5-F1B5BCAF3AB6}"/>
              </a:ext>
            </a:extLst>
          </p:cNvPr>
          <p:cNvSpPr/>
          <p:nvPr/>
        </p:nvSpPr>
        <p:spPr>
          <a:xfrm rot="10800000">
            <a:off x="9815243" y="2810457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1" name="椭圆 2090">
            <a:extLst>
              <a:ext uri="{FF2B5EF4-FFF2-40B4-BE49-F238E27FC236}">
                <a16:creationId xmlns:a16="http://schemas.microsoft.com/office/drawing/2014/main" id="{9414D0DB-F923-4FDC-A79F-7BCF2DF6D4AA}"/>
              </a:ext>
            </a:extLst>
          </p:cNvPr>
          <p:cNvSpPr/>
          <p:nvPr/>
        </p:nvSpPr>
        <p:spPr>
          <a:xfrm rot="10800000">
            <a:off x="9814377" y="2678497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2" name="椭圆 2091">
            <a:extLst>
              <a:ext uri="{FF2B5EF4-FFF2-40B4-BE49-F238E27FC236}">
                <a16:creationId xmlns:a16="http://schemas.microsoft.com/office/drawing/2014/main" id="{7B4B07EB-C35C-41B9-BEB7-3A0D8C44E602}"/>
              </a:ext>
            </a:extLst>
          </p:cNvPr>
          <p:cNvSpPr/>
          <p:nvPr/>
        </p:nvSpPr>
        <p:spPr>
          <a:xfrm rot="10800000">
            <a:off x="9815243" y="2546681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3" name="椭圆 2092">
            <a:extLst>
              <a:ext uri="{FF2B5EF4-FFF2-40B4-BE49-F238E27FC236}">
                <a16:creationId xmlns:a16="http://schemas.microsoft.com/office/drawing/2014/main" id="{15099510-22B9-49AA-8342-34DC4F5BBA4A}"/>
              </a:ext>
            </a:extLst>
          </p:cNvPr>
          <p:cNvSpPr/>
          <p:nvPr/>
        </p:nvSpPr>
        <p:spPr>
          <a:xfrm rot="10800000">
            <a:off x="9815243" y="2414865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4" name="椭圆 2093">
            <a:extLst>
              <a:ext uri="{FF2B5EF4-FFF2-40B4-BE49-F238E27FC236}">
                <a16:creationId xmlns:a16="http://schemas.microsoft.com/office/drawing/2014/main" id="{7B426B4E-D270-4E0E-A984-45D87B0D5810}"/>
              </a:ext>
            </a:extLst>
          </p:cNvPr>
          <p:cNvSpPr/>
          <p:nvPr/>
        </p:nvSpPr>
        <p:spPr>
          <a:xfrm rot="10800000">
            <a:off x="9815243" y="2283048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5" name="椭圆 2094">
            <a:extLst>
              <a:ext uri="{FF2B5EF4-FFF2-40B4-BE49-F238E27FC236}">
                <a16:creationId xmlns:a16="http://schemas.microsoft.com/office/drawing/2014/main" id="{E9D73119-D228-4AC8-99B5-9CAF39C49462}"/>
              </a:ext>
            </a:extLst>
          </p:cNvPr>
          <p:cNvSpPr/>
          <p:nvPr/>
        </p:nvSpPr>
        <p:spPr>
          <a:xfrm rot="10800000">
            <a:off x="9580327" y="2744550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6" name="椭圆 2095">
            <a:extLst>
              <a:ext uri="{FF2B5EF4-FFF2-40B4-BE49-F238E27FC236}">
                <a16:creationId xmlns:a16="http://schemas.microsoft.com/office/drawing/2014/main" id="{1E8915DC-A382-40B8-9DA9-4B6A69202268}"/>
              </a:ext>
            </a:extLst>
          </p:cNvPr>
          <p:cNvSpPr/>
          <p:nvPr/>
        </p:nvSpPr>
        <p:spPr>
          <a:xfrm rot="10800000">
            <a:off x="9579462" y="2612590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7" name="椭圆 2096">
            <a:extLst>
              <a:ext uri="{FF2B5EF4-FFF2-40B4-BE49-F238E27FC236}">
                <a16:creationId xmlns:a16="http://schemas.microsoft.com/office/drawing/2014/main" id="{E5AC68F6-C46F-4AB4-9E64-540CBE93E949}"/>
              </a:ext>
            </a:extLst>
          </p:cNvPr>
          <p:cNvSpPr/>
          <p:nvPr/>
        </p:nvSpPr>
        <p:spPr>
          <a:xfrm rot="10800000">
            <a:off x="9580327" y="2480773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8" name="椭圆 2097">
            <a:extLst>
              <a:ext uri="{FF2B5EF4-FFF2-40B4-BE49-F238E27FC236}">
                <a16:creationId xmlns:a16="http://schemas.microsoft.com/office/drawing/2014/main" id="{2FC24B18-CEE5-4A7E-806E-587DA4A557F0}"/>
              </a:ext>
            </a:extLst>
          </p:cNvPr>
          <p:cNvSpPr/>
          <p:nvPr/>
        </p:nvSpPr>
        <p:spPr>
          <a:xfrm rot="10800000">
            <a:off x="9580327" y="2348956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9" name="直接箭头连接符 2098">
            <a:extLst>
              <a:ext uri="{FF2B5EF4-FFF2-40B4-BE49-F238E27FC236}">
                <a16:creationId xmlns:a16="http://schemas.microsoft.com/office/drawing/2014/main" id="{87564E60-D825-4D88-82F3-E020F70CA02C}"/>
              </a:ext>
            </a:extLst>
          </p:cNvPr>
          <p:cNvCxnSpPr>
            <a:cxnSpLocks/>
            <a:stCxn id="2090" idx="6"/>
            <a:endCxn id="2095" idx="2"/>
          </p:cNvCxnSpPr>
          <p:nvPr/>
        </p:nvCxnSpPr>
        <p:spPr>
          <a:xfrm rot="10800000">
            <a:off x="9716750" y="2810457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直接箭头连接符 2099">
            <a:extLst>
              <a:ext uri="{FF2B5EF4-FFF2-40B4-BE49-F238E27FC236}">
                <a16:creationId xmlns:a16="http://schemas.microsoft.com/office/drawing/2014/main" id="{314F8F2E-A118-4A99-B789-17B39BAD6B22}"/>
              </a:ext>
            </a:extLst>
          </p:cNvPr>
          <p:cNvCxnSpPr>
            <a:cxnSpLocks/>
            <a:stCxn id="2091" idx="6"/>
            <a:endCxn id="2096" idx="2"/>
          </p:cNvCxnSpPr>
          <p:nvPr/>
        </p:nvCxnSpPr>
        <p:spPr>
          <a:xfrm rot="10800000">
            <a:off x="9715884" y="2678497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直接箭头连接符 2100">
            <a:extLst>
              <a:ext uri="{FF2B5EF4-FFF2-40B4-BE49-F238E27FC236}">
                <a16:creationId xmlns:a16="http://schemas.microsoft.com/office/drawing/2014/main" id="{54EBB99C-B2CF-4902-92A0-9F8A79C66F16}"/>
              </a:ext>
            </a:extLst>
          </p:cNvPr>
          <p:cNvCxnSpPr>
            <a:cxnSpLocks/>
            <a:stCxn id="2092" idx="6"/>
            <a:endCxn id="2097" idx="2"/>
          </p:cNvCxnSpPr>
          <p:nvPr/>
        </p:nvCxnSpPr>
        <p:spPr>
          <a:xfrm rot="10800000">
            <a:off x="9716750" y="2546681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直接箭头连接符 2101">
            <a:extLst>
              <a:ext uri="{FF2B5EF4-FFF2-40B4-BE49-F238E27FC236}">
                <a16:creationId xmlns:a16="http://schemas.microsoft.com/office/drawing/2014/main" id="{D23C9454-47C2-40A4-A63B-400A6B619AA8}"/>
              </a:ext>
            </a:extLst>
          </p:cNvPr>
          <p:cNvCxnSpPr>
            <a:cxnSpLocks/>
            <a:stCxn id="2093" idx="6"/>
            <a:endCxn id="2098" idx="2"/>
          </p:cNvCxnSpPr>
          <p:nvPr/>
        </p:nvCxnSpPr>
        <p:spPr>
          <a:xfrm rot="10800000">
            <a:off x="9716750" y="2414865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直接箭头连接符 2102">
            <a:extLst>
              <a:ext uri="{FF2B5EF4-FFF2-40B4-BE49-F238E27FC236}">
                <a16:creationId xmlns:a16="http://schemas.microsoft.com/office/drawing/2014/main" id="{AD52E48D-3AC4-45A0-BCBE-A67AFFA140C1}"/>
              </a:ext>
            </a:extLst>
          </p:cNvPr>
          <p:cNvCxnSpPr>
            <a:cxnSpLocks/>
            <a:stCxn id="2094" idx="6"/>
            <a:endCxn id="2098" idx="2"/>
          </p:cNvCxnSpPr>
          <p:nvPr/>
        </p:nvCxnSpPr>
        <p:spPr>
          <a:xfrm rot="10800000" flipV="1">
            <a:off x="9716750" y="2348956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直接箭头连接符 2103">
            <a:extLst>
              <a:ext uri="{FF2B5EF4-FFF2-40B4-BE49-F238E27FC236}">
                <a16:creationId xmlns:a16="http://schemas.microsoft.com/office/drawing/2014/main" id="{1C5C5C5F-96DF-44CC-AC28-D56E5619C096}"/>
              </a:ext>
            </a:extLst>
          </p:cNvPr>
          <p:cNvCxnSpPr>
            <a:cxnSpLocks/>
            <a:stCxn id="2094" idx="6"/>
            <a:endCxn id="2097" idx="2"/>
          </p:cNvCxnSpPr>
          <p:nvPr/>
        </p:nvCxnSpPr>
        <p:spPr>
          <a:xfrm rot="10800000" flipV="1">
            <a:off x="9716750" y="2348956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直接箭头连接符 2104">
            <a:extLst>
              <a:ext uri="{FF2B5EF4-FFF2-40B4-BE49-F238E27FC236}">
                <a16:creationId xmlns:a16="http://schemas.microsoft.com/office/drawing/2014/main" id="{EAD23266-D89E-4205-A346-415E95CB5ABB}"/>
              </a:ext>
            </a:extLst>
          </p:cNvPr>
          <p:cNvCxnSpPr>
            <a:cxnSpLocks/>
            <a:stCxn id="2094" idx="6"/>
            <a:endCxn id="2096" idx="2"/>
          </p:cNvCxnSpPr>
          <p:nvPr/>
        </p:nvCxnSpPr>
        <p:spPr>
          <a:xfrm rot="10800000" flipV="1">
            <a:off x="9715887" y="2348953"/>
            <a:ext cx="99355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直接箭头连接符 2105">
            <a:extLst>
              <a:ext uri="{FF2B5EF4-FFF2-40B4-BE49-F238E27FC236}">
                <a16:creationId xmlns:a16="http://schemas.microsoft.com/office/drawing/2014/main" id="{149ED030-BA6A-4137-94C2-E471EB2B8C44}"/>
              </a:ext>
            </a:extLst>
          </p:cNvPr>
          <p:cNvCxnSpPr>
            <a:cxnSpLocks/>
            <a:stCxn id="2094" idx="6"/>
            <a:endCxn id="2095" idx="2"/>
          </p:cNvCxnSpPr>
          <p:nvPr/>
        </p:nvCxnSpPr>
        <p:spPr>
          <a:xfrm rot="10800000" flipV="1">
            <a:off x="9716750" y="2348956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直接箭头连接符 2106">
            <a:extLst>
              <a:ext uri="{FF2B5EF4-FFF2-40B4-BE49-F238E27FC236}">
                <a16:creationId xmlns:a16="http://schemas.microsoft.com/office/drawing/2014/main" id="{757C3410-B7C4-4C4D-B579-B18E191FC2EB}"/>
              </a:ext>
            </a:extLst>
          </p:cNvPr>
          <p:cNvCxnSpPr>
            <a:cxnSpLocks/>
            <a:stCxn id="2090" idx="6"/>
            <a:endCxn id="2096" idx="2"/>
          </p:cNvCxnSpPr>
          <p:nvPr/>
        </p:nvCxnSpPr>
        <p:spPr>
          <a:xfrm rot="10800000">
            <a:off x="9715887" y="2678494"/>
            <a:ext cx="99355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8" name="直接箭头连接符 2107">
            <a:extLst>
              <a:ext uri="{FF2B5EF4-FFF2-40B4-BE49-F238E27FC236}">
                <a16:creationId xmlns:a16="http://schemas.microsoft.com/office/drawing/2014/main" id="{2E7585F4-19B7-45CA-8F96-1466BE4370C3}"/>
              </a:ext>
            </a:extLst>
          </p:cNvPr>
          <p:cNvCxnSpPr>
            <a:cxnSpLocks/>
            <a:stCxn id="2090" idx="6"/>
            <a:endCxn id="2097" idx="2"/>
          </p:cNvCxnSpPr>
          <p:nvPr/>
        </p:nvCxnSpPr>
        <p:spPr>
          <a:xfrm rot="10800000">
            <a:off x="9716750" y="2546681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直接箭头连接符 2108">
            <a:extLst>
              <a:ext uri="{FF2B5EF4-FFF2-40B4-BE49-F238E27FC236}">
                <a16:creationId xmlns:a16="http://schemas.microsoft.com/office/drawing/2014/main" id="{56ED141E-064F-4EE4-B8AE-216BF46A26FA}"/>
              </a:ext>
            </a:extLst>
          </p:cNvPr>
          <p:cNvCxnSpPr>
            <a:cxnSpLocks/>
            <a:stCxn id="2090" idx="6"/>
            <a:endCxn id="2098" idx="2"/>
          </p:cNvCxnSpPr>
          <p:nvPr/>
        </p:nvCxnSpPr>
        <p:spPr>
          <a:xfrm rot="10800000">
            <a:off x="9716750" y="2414865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直接箭头连接符 2109">
            <a:extLst>
              <a:ext uri="{FF2B5EF4-FFF2-40B4-BE49-F238E27FC236}">
                <a16:creationId xmlns:a16="http://schemas.microsoft.com/office/drawing/2014/main" id="{A1990A10-6165-424B-A593-5703B912168B}"/>
              </a:ext>
            </a:extLst>
          </p:cNvPr>
          <p:cNvCxnSpPr>
            <a:cxnSpLocks/>
            <a:stCxn id="2091" idx="6"/>
            <a:endCxn id="2095" idx="2"/>
          </p:cNvCxnSpPr>
          <p:nvPr/>
        </p:nvCxnSpPr>
        <p:spPr>
          <a:xfrm rot="10800000" flipV="1">
            <a:off x="9716753" y="2744406"/>
            <a:ext cx="97623" cy="6605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" name="直接箭头连接符 2110">
            <a:extLst>
              <a:ext uri="{FF2B5EF4-FFF2-40B4-BE49-F238E27FC236}">
                <a16:creationId xmlns:a16="http://schemas.microsoft.com/office/drawing/2014/main" id="{E2589EA5-B84C-468D-BBF1-6C442D1DA40C}"/>
              </a:ext>
            </a:extLst>
          </p:cNvPr>
          <p:cNvCxnSpPr>
            <a:cxnSpLocks/>
            <a:stCxn id="2091" idx="6"/>
            <a:endCxn id="2097" idx="2"/>
          </p:cNvCxnSpPr>
          <p:nvPr/>
        </p:nvCxnSpPr>
        <p:spPr>
          <a:xfrm rot="10800000">
            <a:off x="9716753" y="2546681"/>
            <a:ext cx="97623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直接箭头连接符 2111">
            <a:extLst>
              <a:ext uri="{FF2B5EF4-FFF2-40B4-BE49-F238E27FC236}">
                <a16:creationId xmlns:a16="http://schemas.microsoft.com/office/drawing/2014/main" id="{FBE50979-CEDC-4862-85A3-674ECCE69577}"/>
              </a:ext>
            </a:extLst>
          </p:cNvPr>
          <p:cNvCxnSpPr>
            <a:cxnSpLocks/>
            <a:stCxn id="2091" idx="6"/>
            <a:endCxn id="2098" idx="2"/>
          </p:cNvCxnSpPr>
          <p:nvPr/>
        </p:nvCxnSpPr>
        <p:spPr>
          <a:xfrm rot="10800000">
            <a:off x="9716753" y="2414862"/>
            <a:ext cx="97623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3" name="直接箭头连接符 2112">
            <a:extLst>
              <a:ext uri="{FF2B5EF4-FFF2-40B4-BE49-F238E27FC236}">
                <a16:creationId xmlns:a16="http://schemas.microsoft.com/office/drawing/2014/main" id="{3C17286A-63AA-40AF-AF07-903BC8D32D4E}"/>
              </a:ext>
            </a:extLst>
          </p:cNvPr>
          <p:cNvCxnSpPr>
            <a:cxnSpLocks/>
            <a:stCxn id="2092" idx="6"/>
            <a:endCxn id="2095" idx="2"/>
          </p:cNvCxnSpPr>
          <p:nvPr/>
        </p:nvCxnSpPr>
        <p:spPr>
          <a:xfrm rot="10800000" flipV="1">
            <a:off x="9716750" y="2612587"/>
            <a:ext cx="98490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4" name="直接箭头连接符 2113">
            <a:extLst>
              <a:ext uri="{FF2B5EF4-FFF2-40B4-BE49-F238E27FC236}">
                <a16:creationId xmlns:a16="http://schemas.microsoft.com/office/drawing/2014/main" id="{A4F0FC69-7826-4690-BC32-0CAA92E1D922}"/>
              </a:ext>
            </a:extLst>
          </p:cNvPr>
          <p:cNvCxnSpPr>
            <a:cxnSpLocks/>
            <a:stCxn id="2092" idx="6"/>
            <a:endCxn id="2096" idx="2"/>
          </p:cNvCxnSpPr>
          <p:nvPr/>
        </p:nvCxnSpPr>
        <p:spPr>
          <a:xfrm rot="10800000" flipV="1">
            <a:off x="9715887" y="2612590"/>
            <a:ext cx="99355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直接箭头连接符 2114">
            <a:extLst>
              <a:ext uri="{FF2B5EF4-FFF2-40B4-BE49-F238E27FC236}">
                <a16:creationId xmlns:a16="http://schemas.microsoft.com/office/drawing/2014/main" id="{1AEE115F-D892-4A94-BBF1-76C2A0E3F2E5}"/>
              </a:ext>
            </a:extLst>
          </p:cNvPr>
          <p:cNvCxnSpPr>
            <a:cxnSpLocks/>
            <a:stCxn id="2092" idx="6"/>
            <a:endCxn id="2098" idx="2"/>
          </p:cNvCxnSpPr>
          <p:nvPr/>
        </p:nvCxnSpPr>
        <p:spPr>
          <a:xfrm rot="10800000">
            <a:off x="9716750" y="2414865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6" name="直接箭头连接符 2115">
            <a:extLst>
              <a:ext uri="{FF2B5EF4-FFF2-40B4-BE49-F238E27FC236}">
                <a16:creationId xmlns:a16="http://schemas.microsoft.com/office/drawing/2014/main" id="{9E1075A3-5996-4B63-A2BF-F1BC424FAB4D}"/>
              </a:ext>
            </a:extLst>
          </p:cNvPr>
          <p:cNvCxnSpPr>
            <a:cxnSpLocks/>
            <a:stCxn id="2093" idx="6"/>
            <a:endCxn id="2095" idx="2"/>
          </p:cNvCxnSpPr>
          <p:nvPr/>
        </p:nvCxnSpPr>
        <p:spPr>
          <a:xfrm rot="10800000" flipV="1">
            <a:off x="9716750" y="2480773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7" name="直接箭头连接符 2116">
            <a:extLst>
              <a:ext uri="{FF2B5EF4-FFF2-40B4-BE49-F238E27FC236}">
                <a16:creationId xmlns:a16="http://schemas.microsoft.com/office/drawing/2014/main" id="{17CD20B5-2E76-402D-B0DB-9D5BC79E8783}"/>
              </a:ext>
            </a:extLst>
          </p:cNvPr>
          <p:cNvCxnSpPr>
            <a:cxnSpLocks/>
            <a:stCxn id="2093" idx="6"/>
            <a:endCxn id="2096" idx="2"/>
          </p:cNvCxnSpPr>
          <p:nvPr/>
        </p:nvCxnSpPr>
        <p:spPr>
          <a:xfrm rot="10800000" flipV="1">
            <a:off x="9715887" y="2480773"/>
            <a:ext cx="99355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直接箭头连接符 2117">
            <a:extLst>
              <a:ext uri="{FF2B5EF4-FFF2-40B4-BE49-F238E27FC236}">
                <a16:creationId xmlns:a16="http://schemas.microsoft.com/office/drawing/2014/main" id="{691D1809-FA68-47DD-8E7D-50F13EECB674}"/>
              </a:ext>
            </a:extLst>
          </p:cNvPr>
          <p:cNvCxnSpPr>
            <a:cxnSpLocks/>
            <a:stCxn id="2093" idx="6"/>
            <a:endCxn id="2097" idx="2"/>
          </p:cNvCxnSpPr>
          <p:nvPr/>
        </p:nvCxnSpPr>
        <p:spPr>
          <a:xfrm rot="10800000" flipV="1">
            <a:off x="9716750" y="2480773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9" name="直接箭头连接符 2118">
            <a:extLst>
              <a:ext uri="{FF2B5EF4-FFF2-40B4-BE49-F238E27FC236}">
                <a16:creationId xmlns:a16="http://schemas.microsoft.com/office/drawing/2014/main" id="{F5AF2740-19A5-4A16-B436-9D061F8CBEB9}"/>
              </a:ext>
            </a:extLst>
          </p:cNvPr>
          <p:cNvCxnSpPr>
            <a:cxnSpLocks/>
            <a:stCxn id="2089" idx="6"/>
            <a:endCxn id="2098" idx="6"/>
          </p:cNvCxnSpPr>
          <p:nvPr/>
        </p:nvCxnSpPr>
        <p:spPr>
          <a:xfrm flipV="1">
            <a:off x="9483010" y="2414862"/>
            <a:ext cx="97317" cy="196086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0" name="直接箭头连接符 2119">
            <a:extLst>
              <a:ext uri="{FF2B5EF4-FFF2-40B4-BE49-F238E27FC236}">
                <a16:creationId xmlns:a16="http://schemas.microsoft.com/office/drawing/2014/main" id="{05E10C96-9596-43F3-98AE-7AD475B76A36}"/>
              </a:ext>
            </a:extLst>
          </p:cNvPr>
          <p:cNvCxnSpPr>
            <a:cxnSpLocks/>
            <a:stCxn id="2089" idx="6"/>
            <a:endCxn id="2097" idx="6"/>
          </p:cNvCxnSpPr>
          <p:nvPr/>
        </p:nvCxnSpPr>
        <p:spPr>
          <a:xfrm flipV="1">
            <a:off x="9483010" y="2546678"/>
            <a:ext cx="97317" cy="642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直接箭头连接符 2120">
            <a:extLst>
              <a:ext uri="{FF2B5EF4-FFF2-40B4-BE49-F238E27FC236}">
                <a16:creationId xmlns:a16="http://schemas.microsoft.com/office/drawing/2014/main" id="{2C633BDB-619A-495B-B26B-41B567483B8E}"/>
              </a:ext>
            </a:extLst>
          </p:cNvPr>
          <p:cNvCxnSpPr>
            <a:cxnSpLocks/>
            <a:stCxn id="2089" idx="6"/>
            <a:endCxn id="2096" idx="6"/>
          </p:cNvCxnSpPr>
          <p:nvPr/>
        </p:nvCxnSpPr>
        <p:spPr>
          <a:xfrm>
            <a:off x="9483010" y="2610947"/>
            <a:ext cx="96451" cy="6754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2" name="直接箭头连接符 2121">
            <a:extLst>
              <a:ext uri="{FF2B5EF4-FFF2-40B4-BE49-F238E27FC236}">
                <a16:creationId xmlns:a16="http://schemas.microsoft.com/office/drawing/2014/main" id="{7DDC5577-1EB2-4475-924F-4BA39B68E1FA}"/>
              </a:ext>
            </a:extLst>
          </p:cNvPr>
          <p:cNvCxnSpPr>
            <a:cxnSpLocks/>
            <a:stCxn id="2089" idx="6"/>
            <a:endCxn id="2095" idx="6"/>
          </p:cNvCxnSpPr>
          <p:nvPr/>
        </p:nvCxnSpPr>
        <p:spPr>
          <a:xfrm>
            <a:off x="9483010" y="2610950"/>
            <a:ext cx="97317" cy="19950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3" name="直接箭头连接符 2122">
            <a:extLst>
              <a:ext uri="{FF2B5EF4-FFF2-40B4-BE49-F238E27FC236}">
                <a16:creationId xmlns:a16="http://schemas.microsoft.com/office/drawing/2014/main" id="{12C1EF1C-EDFB-4C15-815F-8B1C521C5EC7}"/>
              </a:ext>
            </a:extLst>
          </p:cNvPr>
          <p:cNvCxnSpPr>
            <a:cxnSpLocks/>
            <a:endCxn id="2127" idx="2"/>
          </p:cNvCxnSpPr>
          <p:nvPr/>
        </p:nvCxnSpPr>
        <p:spPr>
          <a:xfrm>
            <a:off x="8981515" y="2610947"/>
            <a:ext cx="11410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直接箭头连接符 2123">
            <a:extLst>
              <a:ext uri="{FF2B5EF4-FFF2-40B4-BE49-F238E27FC236}">
                <a16:creationId xmlns:a16="http://schemas.microsoft.com/office/drawing/2014/main" id="{406A6E4B-4286-4A31-ACCB-6376ACE98CA9}"/>
              </a:ext>
            </a:extLst>
          </p:cNvPr>
          <p:cNvCxnSpPr>
            <a:cxnSpLocks/>
            <a:stCxn id="2433" idx="0"/>
            <a:endCxn id="2049" idx="1"/>
          </p:cNvCxnSpPr>
          <p:nvPr/>
        </p:nvCxnSpPr>
        <p:spPr>
          <a:xfrm>
            <a:off x="7302687" y="2609136"/>
            <a:ext cx="13173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直接箭头连接符 2124">
            <a:extLst>
              <a:ext uri="{FF2B5EF4-FFF2-40B4-BE49-F238E27FC236}">
                <a16:creationId xmlns:a16="http://schemas.microsoft.com/office/drawing/2014/main" id="{5B27B72B-6C93-4701-B470-5C75BD2473E0}"/>
              </a:ext>
            </a:extLst>
          </p:cNvPr>
          <p:cNvCxnSpPr>
            <a:cxnSpLocks/>
            <a:stCxn id="2049" idx="3"/>
            <a:endCxn id="2437" idx="2"/>
          </p:cNvCxnSpPr>
          <p:nvPr/>
        </p:nvCxnSpPr>
        <p:spPr>
          <a:xfrm flipV="1">
            <a:off x="7571276" y="2608145"/>
            <a:ext cx="132997" cy="99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6" name="直接箭头连接符 2125">
            <a:extLst>
              <a:ext uri="{FF2B5EF4-FFF2-40B4-BE49-F238E27FC236}">
                <a16:creationId xmlns:a16="http://schemas.microsoft.com/office/drawing/2014/main" id="{097E56D4-792E-416D-9B11-6AFCA6107930}"/>
              </a:ext>
            </a:extLst>
          </p:cNvPr>
          <p:cNvCxnSpPr>
            <a:cxnSpLocks/>
            <a:stCxn id="2437" idx="0"/>
            <a:endCxn id="2054" idx="2"/>
          </p:cNvCxnSpPr>
          <p:nvPr/>
        </p:nvCxnSpPr>
        <p:spPr>
          <a:xfrm>
            <a:off x="8002920" y="2608145"/>
            <a:ext cx="12846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7" name="椭圆 2126">
            <a:extLst>
              <a:ext uri="{FF2B5EF4-FFF2-40B4-BE49-F238E27FC236}">
                <a16:creationId xmlns:a16="http://schemas.microsoft.com/office/drawing/2014/main" id="{63B20426-E6DB-4FBD-B9F4-729768A431BE}"/>
              </a:ext>
            </a:extLst>
          </p:cNvPr>
          <p:cNvSpPr/>
          <p:nvPr/>
        </p:nvSpPr>
        <p:spPr>
          <a:xfrm>
            <a:off x="9095621" y="2546681"/>
            <a:ext cx="136425" cy="1318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8" name="直接箭头连接符 2127">
            <a:extLst>
              <a:ext uri="{FF2B5EF4-FFF2-40B4-BE49-F238E27FC236}">
                <a16:creationId xmlns:a16="http://schemas.microsoft.com/office/drawing/2014/main" id="{EC3DE78C-1704-43A9-9732-A2DDAAEDA17D}"/>
              </a:ext>
            </a:extLst>
          </p:cNvPr>
          <p:cNvCxnSpPr>
            <a:cxnSpLocks/>
            <a:stCxn id="2127" idx="6"/>
            <a:endCxn id="2089" idx="2"/>
          </p:cNvCxnSpPr>
          <p:nvPr/>
        </p:nvCxnSpPr>
        <p:spPr>
          <a:xfrm flipV="1">
            <a:off x="9232048" y="2610947"/>
            <a:ext cx="114537" cy="16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9" name="组合 2128">
            <a:extLst>
              <a:ext uri="{FF2B5EF4-FFF2-40B4-BE49-F238E27FC236}">
                <a16:creationId xmlns:a16="http://schemas.microsoft.com/office/drawing/2014/main" id="{07B215A3-3D3E-45DE-8D00-594997F4580B}"/>
              </a:ext>
            </a:extLst>
          </p:cNvPr>
          <p:cNvGrpSpPr/>
          <p:nvPr/>
        </p:nvGrpSpPr>
        <p:grpSpPr>
          <a:xfrm>
            <a:off x="9114431" y="2566662"/>
            <a:ext cx="97500" cy="94206"/>
            <a:chOff x="6198933" y="2465302"/>
            <a:chExt cx="467360" cy="467360"/>
          </a:xfrm>
        </p:grpSpPr>
        <p:cxnSp>
          <p:nvCxnSpPr>
            <p:cNvPr id="2130" name="直接连接符 2129">
              <a:extLst>
                <a:ext uri="{FF2B5EF4-FFF2-40B4-BE49-F238E27FC236}">
                  <a16:creationId xmlns:a16="http://schemas.microsoft.com/office/drawing/2014/main" id="{A72CBEA1-1B2C-4E12-85D6-BF8BFF3B4DE8}"/>
                </a:ext>
              </a:extLst>
            </p:cNvPr>
            <p:cNvCxnSpPr>
              <a:cxnSpLocks/>
            </p:cNvCxnSpPr>
            <p:nvPr/>
          </p:nvCxnSpPr>
          <p:spPr>
            <a:xfrm>
              <a:off x="6198933" y="2698981"/>
              <a:ext cx="46736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1" name="直接连接符 2130">
              <a:extLst>
                <a:ext uri="{FF2B5EF4-FFF2-40B4-BE49-F238E27FC236}">
                  <a16:creationId xmlns:a16="http://schemas.microsoft.com/office/drawing/2014/main" id="{EAF9A563-7FAF-4B66-A946-976674E4B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7794" y="2465302"/>
              <a:ext cx="0" cy="46736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2" name="连接符: 肘形 2131">
            <a:extLst>
              <a:ext uri="{FF2B5EF4-FFF2-40B4-BE49-F238E27FC236}">
                <a16:creationId xmlns:a16="http://schemas.microsoft.com/office/drawing/2014/main" id="{B74F535C-CAFE-4193-8A54-E06E75C5FB3B}"/>
              </a:ext>
            </a:extLst>
          </p:cNvPr>
          <p:cNvCxnSpPr>
            <a:cxnSpLocks/>
            <a:endCxn id="2127" idx="0"/>
          </p:cNvCxnSpPr>
          <p:nvPr/>
        </p:nvCxnSpPr>
        <p:spPr>
          <a:xfrm rot="5400000" flipH="1" flipV="1">
            <a:off x="8235231" y="1680531"/>
            <a:ext cx="62454" cy="1794748"/>
          </a:xfrm>
          <a:prstGeom prst="bentConnector3">
            <a:avLst>
              <a:gd name="adj1" fmla="val 727696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连接符: 肘形 2132">
            <a:extLst>
              <a:ext uri="{FF2B5EF4-FFF2-40B4-BE49-F238E27FC236}">
                <a16:creationId xmlns:a16="http://schemas.microsoft.com/office/drawing/2014/main" id="{38D78488-44B7-4E03-AF11-DC0A557F34F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335499" y="2610947"/>
            <a:ext cx="1274706" cy="398252"/>
          </a:xfrm>
          <a:prstGeom prst="bentConnector3">
            <a:avLst>
              <a:gd name="adj1" fmla="val -449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4" name="矩形: 圆角 2133">
            <a:extLst>
              <a:ext uri="{FF2B5EF4-FFF2-40B4-BE49-F238E27FC236}">
                <a16:creationId xmlns:a16="http://schemas.microsoft.com/office/drawing/2014/main" id="{6062B888-4004-4791-8F52-06957E943198}"/>
              </a:ext>
            </a:extLst>
          </p:cNvPr>
          <p:cNvSpPr/>
          <p:nvPr/>
        </p:nvSpPr>
        <p:spPr>
          <a:xfrm>
            <a:off x="10080770" y="2240423"/>
            <a:ext cx="136858" cy="7417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/>
              </a:gs>
              <a:gs pos="63000">
                <a:schemeClr val="accent2">
                  <a:lumMod val="75000"/>
                </a:schemeClr>
              </a:gs>
            </a:gsLst>
            <a:lin ang="108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5" name="直接箭头连接符 2134">
            <a:extLst>
              <a:ext uri="{FF2B5EF4-FFF2-40B4-BE49-F238E27FC236}">
                <a16:creationId xmlns:a16="http://schemas.microsoft.com/office/drawing/2014/main" id="{BFF9E8FA-237A-4508-AC46-341020B53E51}"/>
              </a:ext>
            </a:extLst>
          </p:cNvPr>
          <p:cNvCxnSpPr>
            <a:cxnSpLocks/>
            <a:stCxn id="2092" idx="2"/>
            <a:endCxn id="2134" idx="1"/>
          </p:cNvCxnSpPr>
          <p:nvPr/>
        </p:nvCxnSpPr>
        <p:spPr>
          <a:xfrm flipV="1">
            <a:off x="9951665" y="2611281"/>
            <a:ext cx="129106" cy="130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6" name="矩形: 圆角 2135">
            <a:extLst>
              <a:ext uri="{FF2B5EF4-FFF2-40B4-BE49-F238E27FC236}">
                <a16:creationId xmlns:a16="http://schemas.microsoft.com/office/drawing/2014/main" id="{35B3BC97-F739-4A3B-928C-55E23A489387}"/>
              </a:ext>
            </a:extLst>
          </p:cNvPr>
          <p:cNvSpPr/>
          <p:nvPr/>
        </p:nvSpPr>
        <p:spPr>
          <a:xfrm>
            <a:off x="9815240" y="3232771"/>
            <a:ext cx="137290" cy="74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7" name="矩形: 圆角 2136">
            <a:extLst>
              <a:ext uri="{FF2B5EF4-FFF2-40B4-BE49-F238E27FC236}">
                <a16:creationId xmlns:a16="http://schemas.microsoft.com/office/drawing/2014/main" id="{F7F32572-1288-45F8-8C5C-C0E49B7836E3}"/>
              </a:ext>
            </a:extLst>
          </p:cNvPr>
          <p:cNvSpPr/>
          <p:nvPr/>
        </p:nvSpPr>
        <p:spPr>
          <a:xfrm>
            <a:off x="9578593" y="3296084"/>
            <a:ext cx="136858" cy="6243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8" name="矩形: 圆角 2137">
            <a:extLst>
              <a:ext uri="{FF2B5EF4-FFF2-40B4-BE49-F238E27FC236}">
                <a16:creationId xmlns:a16="http://schemas.microsoft.com/office/drawing/2014/main" id="{20769939-2BFE-4189-B626-D014123B2965}"/>
              </a:ext>
            </a:extLst>
          </p:cNvPr>
          <p:cNvSpPr/>
          <p:nvPr/>
        </p:nvSpPr>
        <p:spPr>
          <a:xfrm>
            <a:off x="7434418" y="3232771"/>
            <a:ext cx="136858" cy="7417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/>
              </a:gs>
              <a:gs pos="63000">
                <a:schemeClr val="accent2">
                  <a:lumMod val="75000"/>
                </a:schemeClr>
              </a:gs>
            </a:gsLst>
            <a:lin ang="108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9" name="矩形: 圆角 2138">
            <a:extLst>
              <a:ext uri="{FF2B5EF4-FFF2-40B4-BE49-F238E27FC236}">
                <a16:creationId xmlns:a16="http://schemas.microsoft.com/office/drawing/2014/main" id="{A3FFA9EA-A7A5-4C71-B0E7-C50336A7C624}"/>
              </a:ext>
            </a:extLst>
          </p:cNvPr>
          <p:cNvSpPr/>
          <p:nvPr/>
        </p:nvSpPr>
        <p:spPr>
          <a:xfrm>
            <a:off x="8131261" y="3232771"/>
            <a:ext cx="137290" cy="7417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0" name="矩形: 圆角 2139">
            <a:extLst>
              <a:ext uri="{FF2B5EF4-FFF2-40B4-BE49-F238E27FC236}">
                <a16:creationId xmlns:a16="http://schemas.microsoft.com/office/drawing/2014/main" id="{07757E8E-258B-43DA-8388-A23F36ECC9F1}"/>
              </a:ext>
            </a:extLst>
          </p:cNvPr>
          <p:cNvSpPr/>
          <p:nvPr/>
        </p:nvSpPr>
        <p:spPr>
          <a:xfrm>
            <a:off x="8365869" y="3296084"/>
            <a:ext cx="136858" cy="6243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1" name="椭圆 2140">
            <a:extLst>
              <a:ext uri="{FF2B5EF4-FFF2-40B4-BE49-F238E27FC236}">
                <a16:creationId xmlns:a16="http://schemas.microsoft.com/office/drawing/2014/main" id="{619D9A2C-ADBD-4221-8165-EC48DCB5E97F}"/>
              </a:ext>
            </a:extLst>
          </p:cNvPr>
          <p:cNvSpPr/>
          <p:nvPr/>
        </p:nvSpPr>
        <p:spPr>
          <a:xfrm>
            <a:off x="8131388" y="3275764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2" name="椭圆 2141">
            <a:extLst>
              <a:ext uri="{FF2B5EF4-FFF2-40B4-BE49-F238E27FC236}">
                <a16:creationId xmlns:a16="http://schemas.microsoft.com/office/drawing/2014/main" id="{D9221BE8-2064-4F81-8F13-2BA3B8CA807F}"/>
              </a:ext>
            </a:extLst>
          </p:cNvPr>
          <p:cNvSpPr/>
          <p:nvPr/>
        </p:nvSpPr>
        <p:spPr>
          <a:xfrm>
            <a:off x="8132255" y="3407724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3" name="椭圆 2142">
            <a:extLst>
              <a:ext uri="{FF2B5EF4-FFF2-40B4-BE49-F238E27FC236}">
                <a16:creationId xmlns:a16="http://schemas.microsoft.com/office/drawing/2014/main" id="{6E2F172D-8442-43C1-9314-55EC052FB80A}"/>
              </a:ext>
            </a:extLst>
          </p:cNvPr>
          <p:cNvSpPr/>
          <p:nvPr/>
        </p:nvSpPr>
        <p:spPr>
          <a:xfrm>
            <a:off x="8131388" y="3539539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4" name="椭圆 2143">
            <a:extLst>
              <a:ext uri="{FF2B5EF4-FFF2-40B4-BE49-F238E27FC236}">
                <a16:creationId xmlns:a16="http://schemas.microsoft.com/office/drawing/2014/main" id="{E79F5D8B-68B5-4957-9B01-3D6A37C3BF96}"/>
              </a:ext>
            </a:extLst>
          </p:cNvPr>
          <p:cNvSpPr/>
          <p:nvPr/>
        </p:nvSpPr>
        <p:spPr>
          <a:xfrm>
            <a:off x="8131388" y="3671356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5" name="椭圆 2144">
            <a:extLst>
              <a:ext uri="{FF2B5EF4-FFF2-40B4-BE49-F238E27FC236}">
                <a16:creationId xmlns:a16="http://schemas.microsoft.com/office/drawing/2014/main" id="{34119E58-64BF-434F-8513-AB4A1ECEEEC7}"/>
              </a:ext>
            </a:extLst>
          </p:cNvPr>
          <p:cNvSpPr/>
          <p:nvPr/>
        </p:nvSpPr>
        <p:spPr>
          <a:xfrm>
            <a:off x="8131388" y="3803173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6" name="椭圆 2145">
            <a:extLst>
              <a:ext uri="{FF2B5EF4-FFF2-40B4-BE49-F238E27FC236}">
                <a16:creationId xmlns:a16="http://schemas.microsoft.com/office/drawing/2014/main" id="{C936A7EB-F8A1-4B03-ADB9-D3D9ACD76F48}"/>
              </a:ext>
            </a:extLst>
          </p:cNvPr>
          <p:cNvSpPr/>
          <p:nvPr/>
        </p:nvSpPr>
        <p:spPr>
          <a:xfrm>
            <a:off x="8366305" y="3341672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7" name="椭圆 2146">
            <a:extLst>
              <a:ext uri="{FF2B5EF4-FFF2-40B4-BE49-F238E27FC236}">
                <a16:creationId xmlns:a16="http://schemas.microsoft.com/office/drawing/2014/main" id="{E0070918-CE06-4B47-9CE9-67F90189FF7C}"/>
              </a:ext>
            </a:extLst>
          </p:cNvPr>
          <p:cNvSpPr/>
          <p:nvPr/>
        </p:nvSpPr>
        <p:spPr>
          <a:xfrm>
            <a:off x="8367170" y="3473632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8" name="椭圆 2147">
            <a:extLst>
              <a:ext uri="{FF2B5EF4-FFF2-40B4-BE49-F238E27FC236}">
                <a16:creationId xmlns:a16="http://schemas.microsoft.com/office/drawing/2014/main" id="{2DDDD285-3D91-45BA-99C2-0FFA9A2D42AF}"/>
              </a:ext>
            </a:extLst>
          </p:cNvPr>
          <p:cNvSpPr/>
          <p:nvPr/>
        </p:nvSpPr>
        <p:spPr>
          <a:xfrm>
            <a:off x="8366305" y="3605448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9" name="椭圆 2148">
            <a:extLst>
              <a:ext uri="{FF2B5EF4-FFF2-40B4-BE49-F238E27FC236}">
                <a16:creationId xmlns:a16="http://schemas.microsoft.com/office/drawing/2014/main" id="{7FA998D6-B105-4808-A854-BD13B60B040F}"/>
              </a:ext>
            </a:extLst>
          </p:cNvPr>
          <p:cNvSpPr/>
          <p:nvPr/>
        </p:nvSpPr>
        <p:spPr>
          <a:xfrm>
            <a:off x="8366305" y="3737265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" name="矩形: 圆角 2149">
            <a:extLst>
              <a:ext uri="{FF2B5EF4-FFF2-40B4-BE49-F238E27FC236}">
                <a16:creationId xmlns:a16="http://schemas.microsoft.com/office/drawing/2014/main" id="{CDDBEC33-4A6B-433E-A8E9-07E4770CEDFA}"/>
              </a:ext>
            </a:extLst>
          </p:cNvPr>
          <p:cNvSpPr/>
          <p:nvPr/>
        </p:nvSpPr>
        <p:spPr>
          <a:xfrm>
            <a:off x="8599894" y="3504452"/>
            <a:ext cx="136858" cy="19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" name="椭圆 2150">
            <a:extLst>
              <a:ext uri="{FF2B5EF4-FFF2-40B4-BE49-F238E27FC236}">
                <a16:creationId xmlns:a16="http://schemas.microsoft.com/office/drawing/2014/main" id="{7F05C717-EFFC-4300-AC3F-48DE22043009}"/>
              </a:ext>
            </a:extLst>
          </p:cNvPr>
          <p:cNvSpPr/>
          <p:nvPr/>
        </p:nvSpPr>
        <p:spPr>
          <a:xfrm>
            <a:off x="8598579" y="3538902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2" name="直接箭头连接符 2151">
            <a:extLst>
              <a:ext uri="{FF2B5EF4-FFF2-40B4-BE49-F238E27FC236}">
                <a16:creationId xmlns:a16="http://schemas.microsoft.com/office/drawing/2014/main" id="{EE32EBAD-37F4-45CF-A70F-B97914F505AA}"/>
              </a:ext>
            </a:extLst>
          </p:cNvPr>
          <p:cNvCxnSpPr>
            <a:cxnSpLocks/>
            <a:stCxn id="2141" idx="6"/>
            <a:endCxn id="2146" idx="2"/>
          </p:cNvCxnSpPr>
          <p:nvPr/>
        </p:nvCxnSpPr>
        <p:spPr>
          <a:xfrm>
            <a:off x="8267812" y="3341672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" name="直接箭头连接符 2152">
            <a:extLst>
              <a:ext uri="{FF2B5EF4-FFF2-40B4-BE49-F238E27FC236}">
                <a16:creationId xmlns:a16="http://schemas.microsoft.com/office/drawing/2014/main" id="{F218755E-E588-492A-A59A-E8F08586678A}"/>
              </a:ext>
            </a:extLst>
          </p:cNvPr>
          <p:cNvCxnSpPr>
            <a:cxnSpLocks/>
            <a:stCxn id="2142" idx="6"/>
            <a:endCxn id="2147" idx="2"/>
          </p:cNvCxnSpPr>
          <p:nvPr/>
        </p:nvCxnSpPr>
        <p:spPr>
          <a:xfrm>
            <a:off x="8268678" y="3473632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" name="直接箭头连接符 2153">
            <a:extLst>
              <a:ext uri="{FF2B5EF4-FFF2-40B4-BE49-F238E27FC236}">
                <a16:creationId xmlns:a16="http://schemas.microsoft.com/office/drawing/2014/main" id="{D512FDEE-6D89-431F-8284-E10A805E3C90}"/>
              </a:ext>
            </a:extLst>
          </p:cNvPr>
          <p:cNvCxnSpPr>
            <a:cxnSpLocks/>
            <a:stCxn id="2143" idx="6"/>
            <a:endCxn id="2148" idx="2"/>
          </p:cNvCxnSpPr>
          <p:nvPr/>
        </p:nvCxnSpPr>
        <p:spPr>
          <a:xfrm>
            <a:off x="8267812" y="3605448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" name="直接箭头连接符 2154">
            <a:extLst>
              <a:ext uri="{FF2B5EF4-FFF2-40B4-BE49-F238E27FC236}">
                <a16:creationId xmlns:a16="http://schemas.microsoft.com/office/drawing/2014/main" id="{207B3E71-B68D-4AC6-85CF-6958E61E4DE3}"/>
              </a:ext>
            </a:extLst>
          </p:cNvPr>
          <p:cNvCxnSpPr>
            <a:cxnSpLocks/>
            <a:stCxn id="2144" idx="6"/>
            <a:endCxn id="2149" idx="2"/>
          </p:cNvCxnSpPr>
          <p:nvPr/>
        </p:nvCxnSpPr>
        <p:spPr>
          <a:xfrm>
            <a:off x="8267812" y="3737265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6" name="直接箭头连接符 2155">
            <a:extLst>
              <a:ext uri="{FF2B5EF4-FFF2-40B4-BE49-F238E27FC236}">
                <a16:creationId xmlns:a16="http://schemas.microsoft.com/office/drawing/2014/main" id="{197D251C-FC39-4D9E-9817-1F7473482040}"/>
              </a:ext>
            </a:extLst>
          </p:cNvPr>
          <p:cNvCxnSpPr>
            <a:cxnSpLocks/>
            <a:stCxn id="2145" idx="6"/>
            <a:endCxn id="2149" idx="2"/>
          </p:cNvCxnSpPr>
          <p:nvPr/>
        </p:nvCxnSpPr>
        <p:spPr>
          <a:xfrm flipV="1">
            <a:off x="8267812" y="3803173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直接箭头连接符 2156">
            <a:extLst>
              <a:ext uri="{FF2B5EF4-FFF2-40B4-BE49-F238E27FC236}">
                <a16:creationId xmlns:a16="http://schemas.microsoft.com/office/drawing/2014/main" id="{43DAED7E-1C5F-4F35-9BF4-515C5CBF7CEB}"/>
              </a:ext>
            </a:extLst>
          </p:cNvPr>
          <p:cNvCxnSpPr>
            <a:cxnSpLocks/>
            <a:stCxn id="2145" idx="6"/>
            <a:endCxn id="2148" idx="2"/>
          </p:cNvCxnSpPr>
          <p:nvPr/>
        </p:nvCxnSpPr>
        <p:spPr>
          <a:xfrm flipV="1">
            <a:off x="8267812" y="3671356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8" name="直接箭头连接符 2157">
            <a:extLst>
              <a:ext uri="{FF2B5EF4-FFF2-40B4-BE49-F238E27FC236}">
                <a16:creationId xmlns:a16="http://schemas.microsoft.com/office/drawing/2014/main" id="{21BA0DBC-A7DE-494F-BA76-D5CBDEAB94F7}"/>
              </a:ext>
            </a:extLst>
          </p:cNvPr>
          <p:cNvCxnSpPr>
            <a:cxnSpLocks/>
            <a:stCxn id="2145" idx="6"/>
            <a:endCxn id="2147" idx="2"/>
          </p:cNvCxnSpPr>
          <p:nvPr/>
        </p:nvCxnSpPr>
        <p:spPr>
          <a:xfrm flipV="1">
            <a:off x="8267815" y="3539536"/>
            <a:ext cx="99355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9" name="直接箭头连接符 2158">
            <a:extLst>
              <a:ext uri="{FF2B5EF4-FFF2-40B4-BE49-F238E27FC236}">
                <a16:creationId xmlns:a16="http://schemas.microsoft.com/office/drawing/2014/main" id="{B47917CF-31D0-4B3F-9686-9E6CA8C2DD07}"/>
              </a:ext>
            </a:extLst>
          </p:cNvPr>
          <p:cNvCxnSpPr>
            <a:cxnSpLocks/>
            <a:stCxn id="2145" idx="6"/>
            <a:endCxn id="2146" idx="2"/>
          </p:cNvCxnSpPr>
          <p:nvPr/>
        </p:nvCxnSpPr>
        <p:spPr>
          <a:xfrm flipV="1">
            <a:off x="8267812" y="3407580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0" name="直接箭头连接符 2159">
            <a:extLst>
              <a:ext uri="{FF2B5EF4-FFF2-40B4-BE49-F238E27FC236}">
                <a16:creationId xmlns:a16="http://schemas.microsoft.com/office/drawing/2014/main" id="{375EBC7A-D142-4FB3-BAC0-F253D3724B41}"/>
              </a:ext>
            </a:extLst>
          </p:cNvPr>
          <p:cNvCxnSpPr>
            <a:cxnSpLocks/>
            <a:stCxn id="2141" idx="6"/>
            <a:endCxn id="2147" idx="2"/>
          </p:cNvCxnSpPr>
          <p:nvPr/>
        </p:nvCxnSpPr>
        <p:spPr>
          <a:xfrm>
            <a:off x="8267815" y="3341669"/>
            <a:ext cx="99355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直接箭头连接符 2160">
            <a:extLst>
              <a:ext uri="{FF2B5EF4-FFF2-40B4-BE49-F238E27FC236}">
                <a16:creationId xmlns:a16="http://schemas.microsoft.com/office/drawing/2014/main" id="{5A20F688-4CC1-4829-8B7F-FE2722D7D74C}"/>
              </a:ext>
            </a:extLst>
          </p:cNvPr>
          <p:cNvCxnSpPr>
            <a:cxnSpLocks/>
            <a:stCxn id="2141" idx="6"/>
            <a:endCxn id="2148" idx="2"/>
          </p:cNvCxnSpPr>
          <p:nvPr/>
        </p:nvCxnSpPr>
        <p:spPr>
          <a:xfrm>
            <a:off x="8267812" y="3341672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2" name="直接箭头连接符 2161">
            <a:extLst>
              <a:ext uri="{FF2B5EF4-FFF2-40B4-BE49-F238E27FC236}">
                <a16:creationId xmlns:a16="http://schemas.microsoft.com/office/drawing/2014/main" id="{A7510995-3074-48A6-8D85-C59AC70E2E0C}"/>
              </a:ext>
            </a:extLst>
          </p:cNvPr>
          <p:cNvCxnSpPr>
            <a:cxnSpLocks/>
            <a:stCxn id="2141" idx="6"/>
            <a:endCxn id="2149" idx="2"/>
          </p:cNvCxnSpPr>
          <p:nvPr/>
        </p:nvCxnSpPr>
        <p:spPr>
          <a:xfrm>
            <a:off x="8267812" y="3341672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3" name="直接箭头连接符 2162">
            <a:extLst>
              <a:ext uri="{FF2B5EF4-FFF2-40B4-BE49-F238E27FC236}">
                <a16:creationId xmlns:a16="http://schemas.microsoft.com/office/drawing/2014/main" id="{01AF31F7-E5C2-4959-BEC0-E39DC5B0A510}"/>
              </a:ext>
            </a:extLst>
          </p:cNvPr>
          <p:cNvCxnSpPr>
            <a:cxnSpLocks/>
            <a:stCxn id="2142" idx="6"/>
            <a:endCxn id="2146" idx="2"/>
          </p:cNvCxnSpPr>
          <p:nvPr/>
        </p:nvCxnSpPr>
        <p:spPr>
          <a:xfrm flipV="1">
            <a:off x="8268681" y="3407580"/>
            <a:ext cx="97623" cy="6605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直接箭头连接符 2163">
            <a:extLst>
              <a:ext uri="{FF2B5EF4-FFF2-40B4-BE49-F238E27FC236}">
                <a16:creationId xmlns:a16="http://schemas.microsoft.com/office/drawing/2014/main" id="{DE5DB337-DE8C-4636-8C40-87D627C83E9F}"/>
              </a:ext>
            </a:extLst>
          </p:cNvPr>
          <p:cNvCxnSpPr>
            <a:cxnSpLocks/>
            <a:stCxn id="2142" idx="6"/>
            <a:endCxn id="2148" idx="2"/>
          </p:cNvCxnSpPr>
          <p:nvPr/>
        </p:nvCxnSpPr>
        <p:spPr>
          <a:xfrm>
            <a:off x="8268681" y="3473632"/>
            <a:ext cx="97623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5" name="直接箭头连接符 2164">
            <a:extLst>
              <a:ext uri="{FF2B5EF4-FFF2-40B4-BE49-F238E27FC236}">
                <a16:creationId xmlns:a16="http://schemas.microsoft.com/office/drawing/2014/main" id="{CAAC90F7-990E-4406-A233-588758F4EDF1}"/>
              </a:ext>
            </a:extLst>
          </p:cNvPr>
          <p:cNvCxnSpPr>
            <a:cxnSpLocks/>
            <a:stCxn id="2142" idx="6"/>
            <a:endCxn id="2149" idx="2"/>
          </p:cNvCxnSpPr>
          <p:nvPr/>
        </p:nvCxnSpPr>
        <p:spPr>
          <a:xfrm>
            <a:off x="8268681" y="3473629"/>
            <a:ext cx="97623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6" name="直接箭头连接符 2165">
            <a:extLst>
              <a:ext uri="{FF2B5EF4-FFF2-40B4-BE49-F238E27FC236}">
                <a16:creationId xmlns:a16="http://schemas.microsoft.com/office/drawing/2014/main" id="{5E56796F-5B96-4C20-9833-57023E01F316}"/>
              </a:ext>
            </a:extLst>
          </p:cNvPr>
          <p:cNvCxnSpPr>
            <a:cxnSpLocks/>
            <a:stCxn id="2143" idx="6"/>
            <a:endCxn id="2146" idx="2"/>
          </p:cNvCxnSpPr>
          <p:nvPr/>
        </p:nvCxnSpPr>
        <p:spPr>
          <a:xfrm flipV="1">
            <a:off x="8267812" y="3407577"/>
            <a:ext cx="98490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7" name="直接箭头连接符 2166">
            <a:extLst>
              <a:ext uri="{FF2B5EF4-FFF2-40B4-BE49-F238E27FC236}">
                <a16:creationId xmlns:a16="http://schemas.microsoft.com/office/drawing/2014/main" id="{F19A483B-E654-4AF9-9C6F-691C66D9C09C}"/>
              </a:ext>
            </a:extLst>
          </p:cNvPr>
          <p:cNvCxnSpPr>
            <a:cxnSpLocks/>
            <a:stCxn id="2143" idx="6"/>
            <a:endCxn id="2147" idx="2"/>
          </p:cNvCxnSpPr>
          <p:nvPr/>
        </p:nvCxnSpPr>
        <p:spPr>
          <a:xfrm flipV="1">
            <a:off x="8267815" y="3539539"/>
            <a:ext cx="99355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直接箭头连接符 2167">
            <a:extLst>
              <a:ext uri="{FF2B5EF4-FFF2-40B4-BE49-F238E27FC236}">
                <a16:creationId xmlns:a16="http://schemas.microsoft.com/office/drawing/2014/main" id="{4BCD204C-5930-4E83-BCE7-28B22629DEC4}"/>
              </a:ext>
            </a:extLst>
          </p:cNvPr>
          <p:cNvCxnSpPr>
            <a:cxnSpLocks/>
            <a:stCxn id="2143" idx="6"/>
            <a:endCxn id="2149" idx="2"/>
          </p:cNvCxnSpPr>
          <p:nvPr/>
        </p:nvCxnSpPr>
        <p:spPr>
          <a:xfrm>
            <a:off x="8267812" y="3605448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9" name="直接箭头连接符 2168">
            <a:extLst>
              <a:ext uri="{FF2B5EF4-FFF2-40B4-BE49-F238E27FC236}">
                <a16:creationId xmlns:a16="http://schemas.microsoft.com/office/drawing/2014/main" id="{78DFF258-78CD-4271-84A0-1E248FF6B052}"/>
              </a:ext>
            </a:extLst>
          </p:cNvPr>
          <p:cNvCxnSpPr>
            <a:cxnSpLocks/>
            <a:stCxn id="2144" idx="6"/>
            <a:endCxn id="2146" idx="2"/>
          </p:cNvCxnSpPr>
          <p:nvPr/>
        </p:nvCxnSpPr>
        <p:spPr>
          <a:xfrm flipV="1">
            <a:off x="8267812" y="3407580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0" name="直接箭头连接符 2169">
            <a:extLst>
              <a:ext uri="{FF2B5EF4-FFF2-40B4-BE49-F238E27FC236}">
                <a16:creationId xmlns:a16="http://schemas.microsoft.com/office/drawing/2014/main" id="{A0770BC5-23EF-4BC4-8114-0BF3CBA9AF9E}"/>
              </a:ext>
            </a:extLst>
          </p:cNvPr>
          <p:cNvCxnSpPr>
            <a:cxnSpLocks/>
            <a:stCxn id="2144" idx="6"/>
            <a:endCxn id="2147" idx="2"/>
          </p:cNvCxnSpPr>
          <p:nvPr/>
        </p:nvCxnSpPr>
        <p:spPr>
          <a:xfrm flipV="1">
            <a:off x="8267815" y="3539539"/>
            <a:ext cx="99355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1" name="直接箭头连接符 2170">
            <a:extLst>
              <a:ext uri="{FF2B5EF4-FFF2-40B4-BE49-F238E27FC236}">
                <a16:creationId xmlns:a16="http://schemas.microsoft.com/office/drawing/2014/main" id="{74E2B729-8073-4BAB-A1D3-4E14C8522B9B}"/>
              </a:ext>
            </a:extLst>
          </p:cNvPr>
          <p:cNvCxnSpPr>
            <a:cxnSpLocks/>
            <a:stCxn id="2144" idx="6"/>
            <a:endCxn id="2148" idx="2"/>
          </p:cNvCxnSpPr>
          <p:nvPr/>
        </p:nvCxnSpPr>
        <p:spPr>
          <a:xfrm flipV="1">
            <a:off x="8267812" y="3671356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直接箭头连接符 2171">
            <a:extLst>
              <a:ext uri="{FF2B5EF4-FFF2-40B4-BE49-F238E27FC236}">
                <a16:creationId xmlns:a16="http://schemas.microsoft.com/office/drawing/2014/main" id="{C9378BC1-6A64-479F-A62A-5BBE8C2D69F9}"/>
              </a:ext>
            </a:extLst>
          </p:cNvPr>
          <p:cNvCxnSpPr>
            <a:cxnSpLocks/>
            <a:stCxn id="2146" idx="6"/>
            <a:endCxn id="2151" idx="2"/>
          </p:cNvCxnSpPr>
          <p:nvPr/>
        </p:nvCxnSpPr>
        <p:spPr>
          <a:xfrm>
            <a:off x="8502730" y="3407580"/>
            <a:ext cx="95849" cy="19722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直接箭头连接符 2172">
            <a:extLst>
              <a:ext uri="{FF2B5EF4-FFF2-40B4-BE49-F238E27FC236}">
                <a16:creationId xmlns:a16="http://schemas.microsoft.com/office/drawing/2014/main" id="{9DA990D2-D4E2-4509-B4B2-5C2FB8751467}"/>
              </a:ext>
            </a:extLst>
          </p:cNvPr>
          <p:cNvCxnSpPr>
            <a:cxnSpLocks/>
            <a:stCxn id="2147" idx="6"/>
            <a:endCxn id="2151" idx="2"/>
          </p:cNvCxnSpPr>
          <p:nvPr/>
        </p:nvCxnSpPr>
        <p:spPr>
          <a:xfrm>
            <a:off x="8503596" y="3539536"/>
            <a:ext cx="94983" cy="6527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4" name="直接箭头连接符 2173">
            <a:extLst>
              <a:ext uri="{FF2B5EF4-FFF2-40B4-BE49-F238E27FC236}">
                <a16:creationId xmlns:a16="http://schemas.microsoft.com/office/drawing/2014/main" id="{56912C37-B666-4017-98CB-532C22D94611}"/>
              </a:ext>
            </a:extLst>
          </p:cNvPr>
          <p:cNvCxnSpPr>
            <a:cxnSpLocks/>
            <a:stCxn id="2148" idx="6"/>
            <a:endCxn id="2151" idx="2"/>
          </p:cNvCxnSpPr>
          <p:nvPr/>
        </p:nvCxnSpPr>
        <p:spPr>
          <a:xfrm flipV="1">
            <a:off x="8502730" y="3604809"/>
            <a:ext cx="95849" cy="6654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5" name="直接箭头连接符 2174">
            <a:extLst>
              <a:ext uri="{FF2B5EF4-FFF2-40B4-BE49-F238E27FC236}">
                <a16:creationId xmlns:a16="http://schemas.microsoft.com/office/drawing/2014/main" id="{446FD6CE-0FDE-4DA1-B139-A3C56CA72F58}"/>
              </a:ext>
            </a:extLst>
          </p:cNvPr>
          <p:cNvCxnSpPr>
            <a:cxnSpLocks/>
            <a:stCxn id="2149" idx="6"/>
            <a:endCxn id="2151" idx="2"/>
          </p:cNvCxnSpPr>
          <p:nvPr/>
        </p:nvCxnSpPr>
        <p:spPr>
          <a:xfrm flipV="1">
            <a:off x="8502730" y="3604809"/>
            <a:ext cx="95849" cy="19836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6" name="直接箭头连接符 2175">
            <a:extLst>
              <a:ext uri="{FF2B5EF4-FFF2-40B4-BE49-F238E27FC236}">
                <a16:creationId xmlns:a16="http://schemas.microsoft.com/office/drawing/2014/main" id="{F97299C8-749A-4BD0-858B-EC9818BDDC7C}"/>
              </a:ext>
            </a:extLst>
          </p:cNvPr>
          <p:cNvCxnSpPr>
            <a:cxnSpLocks/>
            <a:stCxn id="2151" idx="6"/>
          </p:cNvCxnSpPr>
          <p:nvPr/>
        </p:nvCxnSpPr>
        <p:spPr>
          <a:xfrm>
            <a:off x="8735005" y="3604806"/>
            <a:ext cx="110953" cy="6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7" name="矩形: 圆角 2176">
            <a:extLst>
              <a:ext uri="{FF2B5EF4-FFF2-40B4-BE49-F238E27FC236}">
                <a16:creationId xmlns:a16="http://schemas.microsoft.com/office/drawing/2014/main" id="{AA23D38B-33A6-4367-936D-C30150F1CB71}"/>
              </a:ext>
            </a:extLst>
          </p:cNvPr>
          <p:cNvSpPr/>
          <p:nvPr/>
        </p:nvSpPr>
        <p:spPr>
          <a:xfrm>
            <a:off x="9346148" y="3505089"/>
            <a:ext cx="136858" cy="19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8" name="椭圆 2177">
            <a:extLst>
              <a:ext uri="{FF2B5EF4-FFF2-40B4-BE49-F238E27FC236}">
                <a16:creationId xmlns:a16="http://schemas.microsoft.com/office/drawing/2014/main" id="{C48DDDBE-CCF9-493A-BA22-EA935F194595}"/>
              </a:ext>
            </a:extLst>
          </p:cNvPr>
          <p:cNvSpPr/>
          <p:nvPr/>
        </p:nvSpPr>
        <p:spPr>
          <a:xfrm>
            <a:off x="9346584" y="3539539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9" name="椭圆 2178">
            <a:extLst>
              <a:ext uri="{FF2B5EF4-FFF2-40B4-BE49-F238E27FC236}">
                <a16:creationId xmlns:a16="http://schemas.microsoft.com/office/drawing/2014/main" id="{24A1A2CC-2CAA-4D85-BE2F-F8DF39A75CF2}"/>
              </a:ext>
            </a:extLst>
          </p:cNvPr>
          <p:cNvSpPr/>
          <p:nvPr/>
        </p:nvSpPr>
        <p:spPr>
          <a:xfrm rot="10800000">
            <a:off x="9815243" y="3804955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0" name="椭圆 2179">
            <a:extLst>
              <a:ext uri="{FF2B5EF4-FFF2-40B4-BE49-F238E27FC236}">
                <a16:creationId xmlns:a16="http://schemas.microsoft.com/office/drawing/2014/main" id="{FF3AE25D-AB43-4EB7-83C0-C81A95AD2553}"/>
              </a:ext>
            </a:extLst>
          </p:cNvPr>
          <p:cNvSpPr/>
          <p:nvPr/>
        </p:nvSpPr>
        <p:spPr>
          <a:xfrm rot="10800000">
            <a:off x="9814377" y="3672995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1" name="椭圆 2180">
            <a:extLst>
              <a:ext uri="{FF2B5EF4-FFF2-40B4-BE49-F238E27FC236}">
                <a16:creationId xmlns:a16="http://schemas.microsoft.com/office/drawing/2014/main" id="{DCA0CBE0-E93A-4290-A819-018BB6BC75C5}"/>
              </a:ext>
            </a:extLst>
          </p:cNvPr>
          <p:cNvSpPr/>
          <p:nvPr/>
        </p:nvSpPr>
        <p:spPr>
          <a:xfrm rot="10800000">
            <a:off x="9815243" y="3541179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2" name="椭圆 2181">
            <a:extLst>
              <a:ext uri="{FF2B5EF4-FFF2-40B4-BE49-F238E27FC236}">
                <a16:creationId xmlns:a16="http://schemas.microsoft.com/office/drawing/2014/main" id="{F4B9044D-89AB-41D7-A7F9-18275A1F68D0}"/>
              </a:ext>
            </a:extLst>
          </p:cNvPr>
          <p:cNvSpPr/>
          <p:nvPr/>
        </p:nvSpPr>
        <p:spPr>
          <a:xfrm rot="10800000">
            <a:off x="9815243" y="3409362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3" name="椭圆 2182">
            <a:extLst>
              <a:ext uri="{FF2B5EF4-FFF2-40B4-BE49-F238E27FC236}">
                <a16:creationId xmlns:a16="http://schemas.microsoft.com/office/drawing/2014/main" id="{58F8FD0A-E31E-41C8-8548-97C34E91CAFA}"/>
              </a:ext>
            </a:extLst>
          </p:cNvPr>
          <p:cNvSpPr/>
          <p:nvPr/>
        </p:nvSpPr>
        <p:spPr>
          <a:xfrm rot="10800000">
            <a:off x="9815243" y="3277546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4" name="椭圆 2183">
            <a:extLst>
              <a:ext uri="{FF2B5EF4-FFF2-40B4-BE49-F238E27FC236}">
                <a16:creationId xmlns:a16="http://schemas.microsoft.com/office/drawing/2014/main" id="{701F4A9A-F11A-4E33-9A90-BC725A738658}"/>
              </a:ext>
            </a:extLst>
          </p:cNvPr>
          <p:cNvSpPr/>
          <p:nvPr/>
        </p:nvSpPr>
        <p:spPr>
          <a:xfrm rot="10800000">
            <a:off x="9580327" y="3739047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5" name="椭圆 2184">
            <a:extLst>
              <a:ext uri="{FF2B5EF4-FFF2-40B4-BE49-F238E27FC236}">
                <a16:creationId xmlns:a16="http://schemas.microsoft.com/office/drawing/2014/main" id="{224EEE16-78CA-4224-BA4F-8134DF187198}"/>
              </a:ext>
            </a:extLst>
          </p:cNvPr>
          <p:cNvSpPr/>
          <p:nvPr/>
        </p:nvSpPr>
        <p:spPr>
          <a:xfrm rot="10800000">
            <a:off x="9579462" y="3607088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6" name="椭圆 2185">
            <a:extLst>
              <a:ext uri="{FF2B5EF4-FFF2-40B4-BE49-F238E27FC236}">
                <a16:creationId xmlns:a16="http://schemas.microsoft.com/office/drawing/2014/main" id="{FD5F8467-93AD-4E6B-BFCA-67C12BCB924F}"/>
              </a:ext>
            </a:extLst>
          </p:cNvPr>
          <p:cNvSpPr/>
          <p:nvPr/>
        </p:nvSpPr>
        <p:spPr>
          <a:xfrm rot="10800000">
            <a:off x="9580327" y="3475271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7" name="椭圆 2186">
            <a:extLst>
              <a:ext uri="{FF2B5EF4-FFF2-40B4-BE49-F238E27FC236}">
                <a16:creationId xmlns:a16="http://schemas.microsoft.com/office/drawing/2014/main" id="{B6DE632C-53C5-4A9F-BF7C-3E462D5A532C}"/>
              </a:ext>
            </a:extLst>
          </p:cNvPr>
          <p:cNvSpPr/>
          <p:nvPr/>
        </p:nvSpPr>
        <p:spPr>
          <a:xfrm rot="10800000">
            <a:off x="9580327" y="3343454"/>
            <a:ext cx="136425" cy="1318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88" name="直接箭头连接符 2187">
            <a:extLst>
              <a:ext uri="{FF2B5EF4-FFF2-40B4-BE49-F238E27FC236}">
                <a16:creationId xmlns:a16="http://schemas.microsoft.com/office/drawing/2014/main" id="{17BDFB7F-00A6-4817-B6B3-0E4B5F8EAF2E}"/>
              </a:ext>
            </a:extLst>
          </p:cNvPr>
          <p:cNvCxnSpPr>
            <a:cxnSpLocks/>
            <a:stCxn id="2179" idx="6"/>
            <a:endCxn id="2184" idx="2"/>
          </p:cNvCxnSpPr>
          <p:nvPr/>
        </p:nvCxnSpPr>
        <p:spPr>
          <a:xfrm rot="10800000">
            <a:off x="9716750" y="3804955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直接箭头连接符 2188">
            <a:extLst>
              <a:ext uri="{FF2B5EF4-FFF2-40B4-BE49-F238E27FC236}">
                <a16:creationId xmlns:a16="http://schemas.microsoft.com/office/drawing/2014/main" id="{B28CA70D-1476-4AA3-864D-4BA610035423}"/>
              </a:ext>
            </a:extLst>
          </p:cNvPr>
          <p:cNvCxnSpPr>
            <a:cxnSpLocks/>
            <a:stCxn id="2180" idx="6"/>
            <a:endCxn id="2185" idx="2"/>
          </p:cNvCxnSpPr>
          <p:nvPr/>
        </p:nvCxnSpPr>
        <p:spPr>
          <a:xfrm rot="10800000">
            <a:off x="9715884" y="3672995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0" name="直接箭头连接符 2189">
            <a:extLst>
              <a:ext uri="{FF2B5EF4-FFF2-40B4-BE49-F238E27FC236}">
                <a16:creationId xmlns:a16="http://schemas.microsoft.com/office/drawing/2014/main" id="{CA4C757E-910C-4676-BB6B-E762551629D0}"/>
              </a:ext>
            </a:extLst>
          </p:cNvPr>
          <p:cNvCxnSpPr>
            <a:cxnSpLocks/>
            <a:stCxn id="2181" idx="6"/>
            <a:endCxn id="2186" idx="2"/>
          </p:cNvCxnSpPr>
          <p:nvPr/>
        </p:nvCxnSpPr>
        <p:spPr>
          <a:xfrm rot="10800000">
            <a:off x="9716750" y="3541179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直接箭头连接符 2190">
            <a:extLst>
              <a:ext uri="{FF2B5EF4-FFF2-40B4-BE49-F238E27FC236}">
                <a16:creationId xmlns:a16="http://schemas.microsoft.com/office/drawing/2014/main" id="{229ECE2F-D911-45E2-A6ED-132D780AE4BF}"/>
              </a:ext>
            </a:extLst>
          </p:cNvPr>
          <p:cNvCxnSpPr>
            <a:cxnSpLocks/>
            <a:stCxn id="2182" idx="6"/>
            <a:endCxn id="2187" idx="2"/>
          </p:cNvCxnSpPr>
          <p:nvPr/>
        </p:nvCxnSpPr>
        <p:spPr>
          <a:xfrm rot="10800000">
            <a:off x="9716750" y="3409362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直接箭头连接符 2191">
            <a:extLst>
              <a:ext uri="{FF2B5EF4-FFF2-40B4-BE49-F238E27FC236}">
                <a16:creationId xmlns:a16="http://schemas.microsoft.com/office/drawing/2014/main" id="{9FB50A6D-BE8E-4CB9-86B1-FB25696A42AF}"/>
              </a:ext>
            </a:extLst>
          </p:cNvPr>
          <p:cNvCxnSpPr>
            <a:cxnSpLocks/>
            <a:stCxn id="2183" idx="6"/>
            <a:endCxn id="2187" idx="2"/>
          </p:cNvCxnSpPr>
          <p:nvPr/>
        </p:nvCxnSpPr>
        <p:spPr>
          <a:xfrm rot="10800000" flipV="1">
            <a:off x="9716750" y="3343454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3" name="直接箭头连接符 2192">
            <a:extLst>
              <a:ext uri="{FF2B5EF4-FFF2-40B4-BE49-F238E27FC236}">
                <a16:creationId xmlns:a16="http://schemas.microsoft.com/office/drawing/2014/main" id="{78185AE6-B356-4DD9-BC56-0B703FD60D7B}"/>
              </a:ext>
            </a:extLst>
          </p:cNvPr>
          <p:cNvCxnSpPr>
            <a:cxnSpLocks/>
            <a:stCxn id="2183" idx="6"/>
            <a:endCxn id="2186" idx="2"/>
          </p:cNvCxnSpPr>
          <p:nvPr/>
        </p:nvCxnSpPr>
        <p:spPr>
          <a:xfrm rot="10800000" flipV="1">
            <a:off x="9716750" y="3343454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4" name="直接箭头连接符 2193">
            <a:extLst>
              <a:ext uri="{FF2B5EF4-FFF2-40B4-BE49-F238E27FC236}">
                <a16:creationId xmlns:a16="http://schemas.microsoft.com/office/drawing/2014/main" id="{C3D2630C-4DAC-4A5E-92B5-41B60CFB24C0}"/>
              </a:ext>
            </a:extLst>
          </p:cNvPr>
          <p:cNvCxnSpPr>
            <a:cxnSpLocks/>
            <a:stCxn id="2183" idx="6"/>
            <a:endCxn id="2185" idx="2"/>
          </p:cNvCxnSpPr>
          <p:nvPr/>
        </p:nvCxnSpPr>
        <p:spPr>
          <a:xfrm rot="10800000" flipV="1">
            <a:off x="9715887" y="3343451"/>
            <a:ext cx="99355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5" name="直接箭头连接符 2194">
            <a:extLst>
              <a:ext uri="{FF2B5EF4-FFF2-40B4-BE49-F238E27FC236}">
                <a16:creationId xmlns:a16="http://schemas.microsoft.com/office/drawing/2014/main" id="{AB007565-0867-4BCF-9C57-88A4AC2318C9}"/>
              </a:ext>
            </a:extLst>
          </p:cNvPr>
          <p:cNvCxnSpPr>
            <a:cxnSpLocks/>
            <a:stCxn id="2183" idx="6"/>
            <a:endCxn id="2184" idx="2"/>
          </p:cNvCxnSpPr>
          <p:nvPr/>
        </p:nvCxnSpPr>
        <p:spPr>
          <a:xfrm rot="10800000" flipV="1">
            <a:off x="9716750" y="3343454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6" name="直接箭头连接符 2195">
            <a:extLst>
              <a:ext uri="{FF2B5EF4-FFF2-40B4-BE49-F238E27FC236}">
                <a16:creationId xmlns:a16="http://schemas.microsoft.com/office/drawing/2014/main" id="{C9821572-2D8B-40F5-B1B9-0106A45DB130}"/>
              </a:ext>
            </a:extLst>
          </p:cNvPr>
          <p:cNvCxnSpPr>
            <a:cxnSpLocks/>
            <a:stCxn id="2179" idx="6"/>
            <a:endCxn id="2185" idx="2"/>
          </p:cNvCxnSpPr>
          <p:nvPr/>
        </p:nvCxnSpPr>
        <p:spPr>
          <a:xfrm rot="10800000">
            <a:off x="9715887" y="3672992"/>
            <a:ext cx="99355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7" name="直接箭头连接符 2196">
            <a:extLst>
              <a:ext uri="{FF2B5EF4-FFF2-40B4-BE49-F238E27FC236}">
                <a16:creationId xmlns:a16="http://schemas.microsoft.com/office/drawing/2014/main" id="{55B85765-28D2-489D-95C5-BE13F9582ACD}"/>
              </a:ext>
            </a:extLst>
          </p:cNvPr>
          <p:cNvCxnSpPr>
            <a:cxnSpLocks/>
            <a:stCxn id="2179" idx="6"/>
            <a:endCxn id="2186" idx="2"/>
          </p:cNvCxnSpPr>
          <p:nvPr/>
        </p:nvCxnSpPr>
        <p:spPr>
          <a:xfrm rot="10800000">
            <a:off x="9716750" y="3541179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8" name="直接箭头连接符 2197">
            <a:extLst>
              <a:ext uri="{FF2B5EF4-FFF2-40B4-BE49-F238E27FC236}">
                <a16:creationId xmlns:a16="http://schemas.microsoft.com/office/drawing/2014/main" id="{74E921B7-E0B3-45BD-90A1-D38C1A1E8FE3}"/>
              </a:ext>
            </a:extLst>
          </p:cNvPr>
          <p:cNvCxnSpPr>
            <a:cxnSpLocks/>
            <a:stCxn id="2179" idx="6"/>
            <a:endCxn id="2187" idx="2"/>
          </p:cNvCxnSpPr>
          <p:nvPr/>
        </p:nvCxnSpPr>
        <p:spPr>
          <a:xfrm rot="10800000">
            <a:off x="9716750" y="3409362"/>
            <a:ext cx="98490" cy="4615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9" name="直接箭头连接符 2198">
            <a:extLst>
              <a:ext uri="{FF2B5EF4-FFF2-40B4-BE49-F238E27FC236}">
                <a16:creationId xmlns:a16="http://schemas.microsoft.com/office/drawing/2014/main" id="{96D57BD9-862A-4157-A64B-07ADDA057B56}"/>
              </a:ext>
            </a:extLst>
          </p:cNvPr>
          <p:cNvCxnSpPr>
            <a:cxnSpLocks/>
            <a:stCxn id="2180" idx="6"/>
            <a:endCxn id="2184" idx="2"/>
          </p:cNvCxnSpPr>
          <p:nvPr/>
        </p:nvCxnSpPr>
        <p:spPr>
          <a:xfrm rot="10800000" flipV="1">
            <a:off x="9716753" y="3738904"/>
            <a:ext cx="97623" cy="6605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直接箭头连接符 2199">
            <a:extLst>
              <a:ext uri="{FF2B5EF4-FFF2-40B4-BE49-F238E27FC236}">
                <a16:creationId xmlns:a16="http://schemas.microsoft.com/office/drawing/2014/main" id="{E0F376AC-AA6B-418A-87EC-C5CEB5FD8F4D}"/>
              </a:ext>
            </a:extLst>
          </p:cNvPr>
          <p:cNvCxnSpPr>
            <a:cxnSpLocks/>
            <a:stCxn id="2180" idx="6"/>
            <a:endCxn id="2186" idx="2"/>
          </p:cNvCxnSpPr>
          <p:nvPr/>
        </p:nvCxnSpPr>
        <p:spPr>
          <a:xfrm rot="10800000">
            <a:off x="9716753" y="3541179"/>
            <a:ext cx="97623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1" name="直接箭头连接符 2200">
            <a:extLst>
              <a:ext uri="{FF2B5EF4-FFF2-40B4-BE49-F238E27FC236}">
                <a16:creationId xmlns:a16="http://schemas.microsoft.com/office/drawing/2014/main" id="{970B1E28-EF2D-4A63-AF86-0CDE7FDA1FE1}"/>
              </a:ext>
            </a:extLst>
          </p:cNvPr>
          <p:cNvCxnSpPr>
            <a:cxnSpLocks/>
            <a:stCxn id="2180" idx="6"/>
            <a:endCxn id="2187" idx="2"/>
          </p:cNvCxnSpPr>
          <p:nvPr/>
        </p:nvCxnSpPr>
        <p:spPr>
          <a:xfrm rot="10800000">
            <a:off x="9716753" y="3409359"/>
            <a:ext cx="97623" cy="32954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2" name="直接箭头连接符 2201">
            <a:extLst>
              <a:ext uri="{FF2B5EF4-FFF2-40B4-BE49-F238E27FC236}">
                <a16:creationId xmlns:a16="http://schemas.microsoft.com/office/drawing/2014/main" id="{E2175890-2D1C-49F1-AEAB-039118B3A6F1}"/>
              </a:ext>
            </a:extLst>
          </p:cNvPr>
          <p:cNvCxnSpPr>
            <a:cxnSpLocks/>
            <a:stCxn id="2181" idx="6"/>
            <a:endCxn id="2184" idx="2"/>
          </p:cNvCxnSpPr>
          <p:nvPr/>
        </p:nvCxnSpPr>
        <p:spPr>
          <a:xfrm rot="10800000" flipV="1">
            <a:off x="9716750" y="3607085"/>
            <a:ext cx="98490" cy="1978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3" name="直接箭头连接符 2202">
            <a:extLst>
              <a:ext uri="{FF2B5EF4-FFF2-40B4-BE49-F238E27FC236}">
                <a16:creationId xmlns:a16="http://schemas.microsoft.com/office/drawing/2014/main" id="{48C33DDB-EA6F-4FF8-9AE0-E782E7E91F76}"/>
              </a:ext>
            </a:extLst>
          </p:cNvPr>
          <p:cNvCxnSpPr>
            <a:cxnSpLocks/>
            <a:stCxn id="2181" idx="6"/>
            <a:endCxn id="2185" idx="2"/>
          </p:cNvCxnSpPr>
          <p:nvPr/>
        </p:nvCxnSpPr>
        <p:spPr>
          <a:xfrm rot="10800000" flipV="1">
            <a:off x="9715887" y="3607088"/>
            <a:ext cx="99355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4" name="直接箭头连接符 2203">
            <a:extLst>
              <a:ext uri="{FF2B5EF4-FFF2-40B4-BE49-F238E27FC236}">
                <a16:creationId xmlns:a16="http://schemas.microsoft.com/office/drawing/2014/main" id="{24D900E7-519D-4654-97F6-A5D5AE1D1F02}"/>
              </a:ext>
            </a:extLst>
          </p:cNvPr>
          <p:cNvCxnSpPr>
            <a:cxnSpLocks/>
            <a:stCxn id="2181" idx="6"/>
            <a:endCxn id="2187" idx="2"/>
          </p:cNvCxnSpPr>
          <p:nvPr/>
        </p:nvCxnSpPr>
        <p:spPr>
          <a:xfrm rot="10800000">
            <a:off x="9716750" y="3409362"/>
            <a:ext cx="98490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5" name="直接箭头连接符 2204">
            <a:extLst>
              <a:ext uri="{FF2B5EF4-FFF2-40B4-BE49-F238E27FC236}">
                <a16:creationId xmlns:a16="http://schemas.microsoft.com/office/drawing/2014/main" id="{14C47091-FD8D-4671-907A-F4317843163B}"/>
              </a:ext>
            </a:extLst>
          </p:cNvPr>
          <p:cNvCxnSpPr>
            <a:cxnSpLocks/>
            <a:stCxn id="2182" idx="6"/>
            <a:endCxn id="2184" idx="2"/>
          </p:cNvCxnSpPr>
          <p:nvPr/>
        </p:nvCxnSpPr>
        <p:spPr>
          <a:xfrm rot="10800000" flipV="1">
            <a:off x="9716750" y="3475271"/>
            <a:ext cx="98490" cy="32968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6" name="直接箭头连接符 2205">
            <a:extLst>
              <a:ext uri="{FF2B5EF4-FFF2-40B4-BE49-F238E27FC236}">
                <a16:creationId xmlns:a16="http://schemas.microsoft.com/office/drawing/2014/main" id="{C6429177-5DF0-4B0B-83E3-3F7D971E8BDE}"/>
              </a:ext>
            </a:extLst>
          </p:cNvPr>
          <p:cNvCxnSpPr>
            <a:cxnSpLocks/>
            <a:stCxn id="2182" idx="6"/>
            <a:endCxn id="2185" idx="2"/>
          </p:cNvCxnSpPr>
          <p:nvPr/>
        </p:nvCxnSpPr>
        <p:spPr>
          <a:xfrm rot="10800000" flipV="1">
            <a:off x="9715887" y="3475271"/>
            <a:ext cx="99355" cy="19772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7" name="直接箭头连接符 2206">
            <a:extLst>
              <a:ext uri="{FF2B5EF4-FFF2-40B4-BE49-F238E27FC236}">
                <a16:creationId xmlns:a16="http://schemas.microsoft.com/office/drawing/2014/main" id="{15149960-07A6-4601-BEA5-35FDD75B1DC9}"/>
              </a:ext>
            </a:extLst>
          </p:cNvPr>
          <p:cNvCxnSpPr>
            <a:cxnSpLocks/>
            <a:stCxn id="2182" idx="6"/>
            <a:endCxn id="2186" idx="2"/>
          </p:cNvCxnSpPr>
          <p:nvPr/>
        </p:nvCxnSpPr>
        <p:spPr>
          <a:xfrm rot="10800000" flipV="1">
            <a:off x="9716750" y="3475271"/>
            <a:ext cx="98490" cy="6590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8" name="直接箭头连接符 2207">
            <a:extLst>
              <a:ext uri="{FF2B5EF4-FFF2-40B4-BE49-F238E27FC236}">
                <a16:creationId xmlns:a16="http://schemas.microsoft.com/office/drawing/2014/main" id="{29EBE67B-9786-4F8D-9831-BD4F9972F78D}"/>
              </a:ext>
            </a:extLst>
          </p:cNvPr>
          <p:cNvCxnSpPr>
            <a:cxnSpLocks/>
            <a:stCxn id="2178" idx="6"/>
            <a:endCxn id="2187" idx="6"/>
          </p:cNvCxnSpPr>
          <p:nvPr/>
        </p:nvCxnSpPr>
        <p:spPr>
          <a:xfrm flipV="1">
            <a:off x="9483010" y="3409359"/>
            <a:ext cx="97317" cy="196086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9" name="直接箭头连接符 2208">
            <a:extLst>
              <a:ext uri="{FF2B5EF4-FFF2-40B4-BE49-F238E27FC236}">
                <a16:creationId xmlns:a16="http://schemas.microsoft.com/office/drawing/2014/main" id="{02487A44-FD49-445F-B7A2-3847451ED7C0}"/>
              </a:ext>
            </a:extLst>
          </p:cNvPr>
          <p:cNvCxnSpPr>
            <a:cxnSpLocks/>
            <a:stCxn id="2178" idx="6"/>
            <a:endCxn id="2186" idx="6"/>
          </p:cNvCxnSpPr>
          <p:nvPr/>
        </p:nvCxnSpPr>
        <p:spPr>
          <a:xfrm flipV="1">
            <a:off x="9483010" y="3541176"/>
            <a:ext cx="97317" cy="642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0" name="直接箭头连接符 2209">
            <a:extLst>
              <a:ext uri="{FF2B5EF4-FFF2-40B4-BE49-F238E27FC236}">
                <a16:creationId xmlns:a16="http://schemas.microsoft.com/office/drawing/2014/main" id="{33A0DE11-1EB3-4E40-9744-31CD3DA5605F}"/>
              </a:ext>
            </a:extLst>
          </p:cNvPr>
          <p:cNvCxnSpPr>
            <a:cxnSpLocks/>
            <a:stCxn id="2178" idx="6"/>
            <a:endCxn id="2185" idx="6"/>
          </p:cNvCxnSpPr>
          <p:nvPr/>
        </p:nvCxnSpPr>
        <p:spPr>
          <a:xfrm>
            <a:off x="9483010" y="3605445"/>
            <a:ext cx="96451" cy="6754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1" name="直接箭头连接符 2210">
            <a:extLst>
              <a:ext uri="{FF2B5EF4-FFF2-40B4-BE49-F238E27FC236}">
                <a16:creationId xmlns:a16="http://schemas.microsoft.com/office/drawing/2014/main" id="{D5DAB586-7ED0-4E24-8E0B-182FE9E8B29E}"/>
              </a:ext>
            </a:extLst>
          </p:cNvPr>
          <p:cNvCxnSpPr>
            <a:cxnSpLocks/>
            <a:stCxn id="2178" idx="6"/>
            <a:endCxn id="2184" idx="6"/>
          </p:cNvCxnSpPr>
          <p:nvPr/>
        </p:nvCxnSpPr>
        <p:spPr>
          <a:xfrm>
            <a:off x="9483010" y="3605448"/>
            <a:ext cx="97317" cy="19950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2" name="直接箭头连接符 2211">
            <a:extLst>
              <a:ext uri="{FF2B5EF4-FFF2-40B4-BE49-F238E27FC236}">
                <a16:creationId xmlns:a16="http://schemas.microsoft.com/office/drawing/2014/main" id="{B3C0A365-6355-487B-93DD-68C3CB294E33}"/>
              </a:ext>
            </a:extLst>
          </p:cNvPr>
          <p:cNvCxnSpPr>
            <a:cxnSpLocks/>
            <a:endCxn id="2216" idx="2"/>
          </p:cNvCxnSpPr>
          <p:nvPr/>
        </p:nvCxnSpPr>
        <p:spPr>
          <a:xfrm>
            <a:off x="8981515" y="3605444"/>
            <a:ext cx="114104" cy="16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3" name="直接箭头连接符 2212">
            <a:extLst>
              <a:ext uri="{FF2B5EF4-FFF2-40B4-BE49-F238E27FC236}">
                <a16:creationId xmlns:a16="http://schemas.microsoft.com/office/drawing/2014/main" id="{DE714FE7-5F3A-4C92-921D-84CAE98ACDD0}"/>
              </a:ext>
            </a:extLst>
          </p:cNvPr>
          <p:cNvCxnSpPr>
            <a:cxnSpLocks/>
            <a:stCxn id="2434" idx="0"/>
            <a:endCxn id="2138" idx="1"/>
          </p:cNvCxnSpPr>
          <p:nvPr/>
        </p:nvCxnSpPr>
        <p:spPr>
          <a:xfrm>
            <a:off x="7302686" y="3602965"/>
            <a:ext cx="131732" cy="66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4" name="直接箭头连接符 2213">
            <a:extLst>
              <a:ext uri="{FF2B5EF4-FFF2-40B4-BE49-F238E27FC236}">
                <a16:creationId xmlns:a16="http://schemas.microsoft.com/office/drawing/2014/main" id="{66571116-B642-43F6-96B1-4BC842CD0873}"/>
              </a:ext>
            </a:extLst>
          </p:cNvPr>
          <p:cNvCxnSpPr>
            <a:cxnSpLocks/>
            <a:stCxn id="2138" idx="3"/>
            <a:endCxn id="2438" idx="2"/>
          </p:cNvCxnSpPr>
          <p:nvPr/>
        </p:nvCxnSpPr>
        <p:spPr>
          <a:xfrm flipV="1">
            <a:off x="7571276" y="3601974"/>
            <a:ext cx="132996" cy="165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5" name="直接箭头连接符 2214">
            <a:extLst>
              <a:ext uri="{FF2B5EF4-FFF2-40B4-BE49-F238E27FC236}">
                <a16:creationId xmlns:a16="http://schemas.microsoft.com/office/drawing/2014/main" id="{0F41711E-B748-4994-B232-1449B65BFE94}"/>
              </a:ext>
            </a:extLst>
          </p:cNvPr>
          <p:cNvCxnSpPr>
            <a:cxnSpLocks/>
            <a:stCxn id="2438" idx="0"/>
            <a:endCxn id="2143" idx="2"/>
          </p:cNvCxnSpPr>
          <p:nvPr/>
        </p:nvCxnSpPr>
        <p:spPr>
          <a:xfrm>
            <a:off x="8002919" y="3601974"/>
            <a:ext cx="12846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6" name="椭圆 2215">
            <a:extLst>
              <a:ext uri="{FF2B5EF4-FFF2-40B4-BE49-F238E27FC236}">
                <a16:creationId xmlns:a16="http://schemas.microsoft.com/office/drawing/2014/main" id="{9E8A87B2-F1DC-429E-B4DC-EB227E8675CE}"/>
              </a:ext>
            </a:extLst>
          </p:cNvPr>
          <p:cNvSpPr/>
          <p:nvPr/>
        </p:nvSpPr>
        <p:spPr>
          <a:xfrm>
            <a:off x="9095621" y="3541179"/>
            <a:ext cx="136425" cy="1318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7" name="直接箭头连接符 2216">
            <a:extLst>
              <a:ext uri="{FF2B5EF4-FFF2-40B4-BE49-F238E27FC236}">
                <a16:creationId xmlns:a16="http://schemas.microsoft.com/office/drawing/2014/main" id="{6D8EF978-8327-4A3D-AAF6-A7AE53A5E5B2}"/>
              </a:ext>
            </a:extLst>
          </p:cNvPr>
          <p:cNvCxnSpPr>
            <a:cxnSpLocks/>
            <a:stCxn id="2216" idx="6"/>
            <a:endCxn id="2178" idx="2"/>
          </p:cNvCxnSpPr>
          <p:nvPr/>
        </p:nvCxnSpPr>
        <p:spPr>
          <a:xfrm flipV="1">
            <a:off x="9232048" y="3605445"/>
            <a:ext cx="11453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8" name="组合 2217">
            <a:extLst>
              <a:ext uri="{FF2B5EF4-FFF2-40B4-BE49-F238E27FC236}">
                <a16:creationId xmlns:a16="http://schemas.microsoft.com/office/drawing/2014/main" id="{CF4E43F2-306C-4263-9A2C-5DB3897642D3}"/>
              </a:ext>
            </a:extLst>
          </p:cNvPr>
          <p:cNvGrpSpPr/>
          <p:nvPr/>
        </p:nvGrpSpPr>
        <p:grpSpPr>
          <a:xfrm>
            <a:off x="9114431" y="3561159"/>
            <a:ext cx="97500" cy="94206"/>
            <a:chOff x="6198933" y="2465302"/>
            <a:chExt cx="467360" cy="467360"/>
          </a:xfrm>
        </p:grpSpPr>
        <p:cxnSp>
          <p:nvCxnSpPr>
            <p:cNvPr id="2219" name="直接连接符 2218">
              <a:extLst>
                <a:ext uri="{FF2B5EF4-FFF2-40B4-BE49-F238E27FC236}">
                  <a16:creationId xmlns:a16="http://schemas.microsoft.com/office/drawing/2014/main" id="{97C455F5-96DD-4779-B7F6-07F97F926013}"/>
                </a:ext>
              </a:extLst>
            </p:cNvPr>
            <p:cNvCxnSpPr>
              <a:cxnSpLocks/>
            </p:cNvCxnSpPr>
            <p:nvPr/>
          </p:nvCxnSpPr>
          <p:spPr>
            <a:xfrm>
              <a:off x="6198933" y="2698981"/>
              <a:ext cx="46736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0" name="直接连接符 2219">
              <a:extLst>
                <a:ext uri="{FF2B5EF4-FFF2-40B4-BE49-F238E27FC236}">
                  <a16:creationId xmlns:a16="http://schemas.microsoft.com/office/drawing/2014/main" id="{755CC35C-0FE7-46A7-AFE7-6F801C1EF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7794" y="2465302"/>
              <a:ext cx="0" cy="46736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21" name="连接符: 肘形 2220">
            <a:extLst>
              <a:ext uri="{FF2B5EF4-FFF2-40B4-BE49-F238E27FC236}">
                <a16:creationId xmlns:a16="http://schemas.microsoft.com/office/drawing/2014/main" id="{AC3DF07C-B983-4522-8636-1785D427ABB2}"/>
              </a:ext>
            </a:extLst>
          </p:cNvPr>
          <p:cNvCxnSpPr>
            <a:cxnSpLocks/>
            <a:endCxn id="2216" idx="0"/>
          </p:cNvCxnSpPr>
          <p:nvPr/>
        </p:nvCxnSpPr>
        <p:spPr>
          <a:xfrm rot="5400000" flipH="1" flipV="1">
            <a:off x="8235231" y="2675029"/>
            <a:ext cx="62454" cy="1794748"/>
          </a:xfrm>
          <a:prstGeom prst="bentConnector3">
            <a:avLst>
              <a:gd name="adj1" fmla="val 727696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2" name="连接符: 肘形 2221">
            <a:extLst>
              <a:ext uri="{FF2B5EF4-FFF2-40B4-BE49-F238E27FC236}">
                <a16:creationId xmlns:a16="http://schemas.microsoft.com/office/drawing/2014/main" id="{D2E76A28-0C58-4D39-8D08-A13574EF204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335503" y="3605447"/>
            <a:ext cx="1274705" cy="407559"/>
          </a:xfrm>
          <a:prstGeom prst="bentConnector3">
            <a:avLst>
              <a:gd name="adj1" fmla="val -4536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3" name="矩形: 圆角 2222">
            <a:extLst>
              <a:ext uri="{FF2B5EF4-FFF2-40B4-BE49-F238E27FC236}">
                <a16:creationId xmlns:a16="http://schemas.microsoft.com/office/drawing/2014/main" id="{783E77C1-A0A6-4EDA-B895-A493E9BCA756}"/>
              </a:ext>
            </a:extLst>
          </p:cNvPr>
          <p:cNvSpPr/>
          <p:nvPr/>
        </p:nvSpPr>
        <p:spPr>
          <a:xfrm>
            <a:off x="10080770" y="3234920"/>
            <a:ext cx="136858" cy="7417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/>
              </a:gs>
              <a:gs pos="63000">
                <a:schemeClr val="accent2">
                  <a:lumMod val="75000"/>
                </a:schemeClr>
              </a:gs>
            </a:gsLst>
            <a:lin ang="108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24" name="直接箭头连接符 2223">
            <a:extLst>
              <a:ext uri="{FF2B5EF4-FFF2-40B4-BE49-F238E27FC236}">
                <a16:creationId xmlns:a16="http://schemas.microsoft.com/office/drawing/2014/main" id="{81D98A71-994F-4ADD-A534-6F1005694AD8}"/>
              </a:ext>
            </a:extLst>
          </p:cNvPr>
          <p:cNvCxnSpPr>
            <a:cxnSpLocks/>
            <a:stCxn id="2181" idx="2"/>
            <a:endCxn id="2223" idx="1"/>
          </p:cNvCxnSpPr>
          <p:nvPr/>
        </p:nvCxnSpPr>
        <p:spPr>
          <a:xfrm flipV="1">
            <a:off x="9951665" y="3605779"/>
            <a:ext cx="129106" cy="130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5" name="组合 2224">
            <a:extLst>
              <a:ext uri="{FF2B5EF4-FFF2-40B4-BE49-F238E27FC236}">
                <a16:creationId xmlns:a16="http://schemas.microsoft.com/office/drawing/2014/main" id="{AB82AF61-35C4-40E8-A893-692D6EE24061}"/>
              </a:ext>
            </a:extLst>
          </p:cNvPr>
          <p:cNvGrpSpPr/>
          <p:nvPr/>
        </p:nvGrpSpPr>
        <p:grpSpPr>
          <a:xfrm>
            <a:off x="10611887" y="134143"/>
            <a:ext cx="700630" cy="4005339"/>
            <a:chOff x="11088056" y="3147845"/>
            <a:chExt cx="801689" cy="1225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63000">
                <a:schemeClr val="accent4">
                  <a:lumMod val="75000"/>
                </a:schemeClr>
              </a:gs>
            </a:gsLst>
            <a:lin ang="0" scaled="0"/>
          </a:gradFill>
        </p:grpSpPr>
        <p:sp>
          <p:nvSpPr>
            <p:cNvPr id="2226" name="矩形 1039">
              <a:extLst>
                <a:ext uri="{FF2B5EF4-FFF2-40B4-BE49-F238E27FC236}">
                  <a16:creationId xmlns:a16="http://schemas.microsoft.com/office/drawing/2014/main" id="{F3475865-408F-4A95-B958-585C72564ED0}"/>
                </a:ext>
              </a:extLst>
            </p:cNvPr>
            <p:cNvSpPr/>
            <p:nvPr/>
          </p:nvSpPr>
          <p:spPr>
            <a:xfrm>
              <a:off x="11088056" y="3147845"/>
              <a:ext cx="130605" cy="122536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7" name="矩形 1040">
              <a:extLst>
                <a:ext uri="{FF2B5EF4-FFF2-40B4-BE49-F238E27FC236}">
                  <a16:creationId xmlns:a16="http://schemas.microsoft.com/office/drawing/2014/main" id="{A91EF4AD-8044-42A3-A4E0-73A1EC22F6B2}"/>
                </a:ext>
              </a:extLst>
            </p:cNvPr>
            <p:cNvSpPr/>
            <p:nvPr/>
          </p:nvSpPr>
          <p:spPr>
            <a:xfrm>
              <a:off x="11256195" y="3296989"/>
              <a:ext cx="130605" cy="932222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8" name="矩形 1041">
              <a:extLst>
                <a:ext uri="{FF2B5EF4-FFF2-40B4-BE49-F238E27FC236}">
                  <a16:creationId xmlns:a16="http://schemas.microsoft.com/office/drawing/2014/main" id="{46319D37-0BF6-49C5-8B60-001F20DABAC7}"/>
                </a:ext>
              </a:extLst>
            </p:cNvPr>
            <p:cNvSpPr/>
            <p:nvPr/>
          </p:nvSpPr>
          <p:spPr>
            <a:xfrm>
              <a:off x="11423612" y="3434707"/>
              <a:ext cx="130605" cy="662669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9" name="矩形 1042">
              <a:extLst>
                <a:ext uri="{FF2B5EF4-FFF2-40B4-BE49-F238E27FC236}">
                  <a16:creationId xmlns:a16="http://schemas.microsoft.com/office/drawing/2014/main" id="{95A84021-9673-4CB2-A59B-9C34415133C6}"/>
                </a:ext>
              </a:extLst>
            </p:cNvPr>
            <p:cNvSpPr/>
            <p:nvPr/>
          </p:nvSpPr>
          <p:spPr>
            <a:xfrm>
              <a:off x="11591750" y="3569662"/>
              <a:ext cx="130605" cy="391330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0" name="矩形 1043">
              <a:extLst>
                <a:ext uri="{FF2B5EF4-FFF2-40B4-BE49-F238E27FC236}">
                  <a16:creationId xmlns:a16="http://schemas.microsoft.com/office/drawing/2014/main" id="{26292CC4-E5C1-4EDE-9DDE-0A410E511802}"/>
                </a:ext>
              </a:extLst>
            </p:cNvPr>
            <p:cNvSpPr/>
            <p:nvPr/>
          </p:nvSpPr>
          <p:spPr>
            <a:xfrm>
              <a:off x="11759140" y="3660320"/>
              <a:ext cx="130605" cy="20845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31" name="直接箭头连接符 2230">
            <a:extLst>
              <a:ext uri="{FF2B5EF4-FFF2-40B4-BE49-F238E27FC236}">
                <a16:creationId xmlns:a16="http://schemas.microsoft.com/office/drawing/2014/main" id="{0A940C69-C549-49B8-8CDF-A77C6C7658B1}"/>
              </a:ext>
            </a:extLst>
          </p:cNvPr>
          <p:cNvCxnSpPr>
            <a:cxnSpLocks/>
            <a:stCxn id="2230" idx="3"/>
            <a:endCxn id="2232" idx="1"/>
          </p:cNvCxnSpPr>
          <p:nvPr/>
        </p:nvCxnSpPr>
        <p:spPr>
          <a:xfrm>
            <a:off x="11312509" y="2149960"/>
            <a:ext cx="181574" cy="22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2" name="矩形 1043">
            <a:extLst>
              <a:ext uri="{FF2B5EF4-FFF2-40B4-BE49-F238E27FC236}">
                <a16:creationId xmlns:a16="http://schemas.microsoft.com/office/drawing/2014/main" id="{683720AA-AD9A-48D3-8EEC-D0ACAB31F0D7}"/>
              </a:ext>
            </a:extLst>
          </p:cNvPr>
          <p:cNvSpPr/>
          <p:nvPr/>
        </p:nvSpPr>
        <p:spPr>
          <a:xfrm>
            <a:off x="11494083" y="2067166"/>
            <a:ext cx="154660" cy="166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3" name="文本框 2232">
            <a:extLst>
              <a:ext uri="{FF2B5EF4-FFF2-40B4-BE49-F238E27FC236}">
                <a16:creationId xmlns:a16="http://schemas.microsoft.com/office/drawing/2014/main" id="{6BD941B8-285B-481F-9843-C1D969485B1E}"/>
              </a:ext>
            </a:extLst>
          </p:cNvPr>
          <p:cNvSpPr txBox="1"/>
          <p:nvPr/>
        </p:nvSpPr>
        <p:spPr>
          <a:xfrm>
            <a:off x="11192788" y="2573600"/>
            <a:ext cx="856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TSFE&amp;F</a:t>
            </a:r>
          </a:p>
          <a:p>
            <a:pPr algn="ctr"/>
            <a:r>
              <a:rPr lang="en-US" altLang="zh-CN" sz="11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network</a:t>
            </a:r>
          </a:p>
        </p:txBody>
      </p:sp>
      <p:cxnSp>
        <p:nvCxnSpPr>
          <p:cNvPr id="2234" name="连接符: 肘形 2233">
            <a:extLst>
              <a:ext uri="{FF2B5EF4-FFF2-40B4-BE49-F238E27FC236}">
                <a16:creationId xmlns:a16="http://schemas.microsoft.com/office/drawing/2014/main" id="{38D2BA6B-BC4D-4175-92E1-4C1BC1767A1C}"/>
              </a:ext>
            </a:extLst>
          </p:cNvPr>
          <p:cNvCxnSpPr>
            <a:cxnSpLocks/>
            <a:stCxn id="2447" idx="0"/>
            <a:endCxn id="1870" idx="2"/>
          </p:cNvCxnSpPr>
          <p:nvPr/>
        </p:nvCxnSpPr>
        <p:spPr>
          <a:xfrm flipV="1">
            <a:off x="6639782" y="653609"/>
            <a:ext cx="364859" cy="16011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5" name="连接符: 肘形 2234">
            <a:extLst>
              <a:ext uri="{FF2B5EF4-FFF2-40B4-BE49-F238E27FC236}">
                <a16:creationId xmlns:a16="http://schemas.microsoft.com/office/drawing/2014/main" id="{82FA00CA-0562-4C57-96AC-A16F6C64B8A5}"/>
              </a:ext>
            </a:extLst>
          </p:cNvPr>
          <p:cNvCxnSpPr>
            <a:cxnSpLocks/>
            <a:stCxn id="2447" idx="0"/>
            <a:endCxn id="2432" idx="2"/>
          </p:cNvCxnSpPr>
          <p:nvPr/>
        </p:nvCxnSpPr>
        <p:spPr>
          <a:xfrm flipV="1">
            <a:off x="6639782" y="1658961"/>
            <a:ext cx="361980" cy="5957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6" name="连接符: 肘形 2235">
            <a:extLst>
              <a:ext uri="{FF2B5EF4-FFF2-40B4-BE49-F238E27FC236}">
                <a16:creationId xmlns:a16="http://schemas.microsoft.com/office/drawing/2014/main" id="{45E7BD78-6F1B-4410-93BB-621406597FDF}"/>
              </a:ext>
            </a:extLst>
          </p:cNvPr>
          <p:cNvCxnSpPr>
            <a:cxnSpLocks/>
            <a:stCxn id="2447" idx="0"/>
            <a:endCxn id="2433" idx="2"/>
          </p:cNvCxnSpPr>
          <p:nvPr/>
        </p:nvCxnSpPr>
        <p:spPr>
          <a:xfrm>
            <a:off x="6639782" y="2254758"/>
            <a:ext cx="364258" cy="354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7" name="连接符: 肘形 2236">
            <a:extLst>
              <a:ext uri="{FF2B5EF4-FFF2-40B4-BE49-F238E27FC236}">
                <a16:creationId xmlns:a16="http://schemas.microsoft.com/office/drawing/2014/main" id="{DCC97CFE-E036-434D-A321-E62A627F2A6C}"/>
              </a:ext>
            </a:extLst>
          </p:cNvPr>
          <p:cNvCxnSpPr>
            <a:cxnSpLocks/>
            <a:stCxn id="2447" idx="0"/>
            <a:endCxn id="2434" idx="2"/>
          </p:cNvCxnSpPr>
          <p:nvPr/>
        </p:nvCxnSpPr>
        <p:spPr>
          <a:xfrm>
            <a:off x="6639782" y="2254758"/>
            <a:ext cx="364257" cy="13482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8" name="组合 2237">
            <a:extLst>
              <a:ext uri="{FF2B5EF4-FFF2-40B4-BE49-F238E27FC236}">
                <a16:creationId xmlns:a16="http://schemas.microsoft.com/office/drawing/2014/main" id="{08A765C7-FAE9-4FF0-A571-8BF4A1231A6F}"/>
              </a:ext>
            </a:extLst>
          </p:cNvPr>
          <p:cNvGrpSpPr/>
          <p:nvPr/>
        </p:nvGrpSpPr>
        <p:grpSpPr>
          <a:xfrm>
            <a:off x="3202204" y="2770528"/>
            <a:ext cx="729272" cy="727564"/>
            <a:chOff x="934441" y="1198461"/>
            <a:chExt cx="2163711" cy="2158645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2239" name="组合 2238">
              <a:extLst>
                <a:ext uri="{FF2B5EF4-FFF2-40B4-BE49-F238E27FC236}">
                  <a16:creationId xmlns:a16="http://schemas.microsoft.com/office/drawing/2014/main" id="{9ACCF5B1-3617-451A-AB8F-CB8762992FE4}"/>
                </a:ext>
              </a:extLst>
            </p:cNvPr>
            <p:cNvGrpSpPr/>
            <p:nvPr/>
          </p:nvGrpSpPr>
          <p:grpSpPr>
            <a:xfrm>
              <a:off x="1200997" y="1198461"/>
              <a:ext cx="1897155" cy="1892143"/>
              <a:chOff x="1200997" y="1198461"/>
              <a:chExt cx="1897155" cy="1892143"/>
            </a:xfrm>
            <a:grpFill/>
          </p:grpSpPr>
          <p:grpSp>
            <p:nvGrpSpPr>
              <p:cNvPr id="2275" name="组合 2274">
                <a:extLst>
                  <a:ext uri="{FF2B5EF4-FFF2-40B4-BE49-F238E27FC236}">
                    <a16:creationId xmlns:a16="http://schemas.microsoft.com/office/drawing/2014/main" id="{C848791F-3947-4310-93EC-B5A0C6C2C1F2}"/>
                  </a:ext>
                </a:extLst>
              </p:cNvPr>
              <p:cNvGrpSpPr/>
              <p:nvPr/>
            </p:nvGrpSpPr>
            <p:grpSpPr>
              <a:xfrm>
                <a:off x="1332528" y="1198461"/>
                <a:ext cx="1765624" cy="1759650"/>
                <a:chOff x="1051560" y="2071667"/>
                <a:chExt cx="4312272" cy="4297680"/>
              </a:xfrm>
              <a:grpFill/>
            </p:grpSpPr>
            <p:sp>
              <p:nvSpPr>
                <p:cNvPr id="2293" name="立方体 2292">
                  <a:extLst>
                    <a:ext uri="{FF2B5EF4-FFF2-40B4-BE49-F238E27FC236}">
                      <a16:creationId xmlns:a16="http://schemas.microsoft.com/office/drawing/2014/main" id="{E221CB01-DFA0-4D4E-925D-7A3109D3654A}"/>
                    </a:ext>
                  </a:extLst>
                </p:cNvPr>
                <p:cNvSpPr/>
                <p:nvPr/>
              </p:nvSpPr>
              <p:spPr>
                <a:xfrm>
                  <a:off x="1051560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4" name="立方体 2293">
                  <a:extLst>
                    <a:ext uri="{FF2B5EF4-FFF2-40B4-BE49-F238E27FC236}">
                      <a16:creationId xmlns:a16="http://schemas.microsoft.com/office/drawing/2014/main" id="{16BFAD47-C757-415F-881A-23A28EE62A4E}"/>
                    </a:ext>
                  </a:extLst>
                </p:cNvPr>
                <p:cNvSpPr/>
                <p:nvPr/>
              </p:nvSpPr>
              <p:spPr>
                <a:xfrm>
                  <a:off x="1051560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5" name="立方体 2294">
                  <a:extLst>
                    <a:ext uri="{FF2B5EF4-FFF2-40B4-BE49-F238E27FC236}">
                      <a16:creationId xmlns:a16="http://schemas.microsoft.com/office/drawing/2014/main" id="{8868EED4-37AF-4C61-81F6-5E6AD1F5CDD0}"/>
                    </a:ext>
                  </a:extLst>
                </p:cNvPr>
                <p:cNvSpPr/>
                <p:nvPr/>
              </p:nvSpPr>
              <p:spPr>
                <a:xfrm>
                  <a:off x="2047024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6" name="立方体 2295">
                  <a:extLst>
                    <a:ext uri="{FF2B5EF4-FFF2-40B4-BE49-F238E27FC236}">
                      <a16:creationId xmlns:a16="http://schemas.microsoft.com/office/drawing/2014/main" id="{5EE1C6F0-3A76-4C5C-8D8A-B37125944C7F}"/>
                    </a:ext>
                  </a:extLst>
                </p:cNvPr>
                <p:cNvSpPr/>
                <p:nvPr/>
              </p:nvSpPr>
              <p:spPr>
                <a:xfrm>
                  <a:off x="2047024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7" name="立方体 2296">
                  <a:extLst>
                    <a:ext uri="{FF2B5EF4-FFF2-40B4-BE49-F238E27FC236}">
                      <a16:creationId xmlns:a16="http://schemas.microsoft.com/office/drawing/2014/main" id="{BEDAB714-E9DA-4C98-921B-4EEAC0E385F8}"/>
                    </a:ext>
                  </a:extLst>
                </p:cNvPr>
                <p:cNvSpPr/>
                <p:nvPr/>
              </p:nvSpPr>
              <p:spPr>
                <a:xfrm>
                  <a:off x="1051560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8" name="立方体 2297">
                  <a:extLst>
                    <a:ext uri="{FF2B5EF4-FFF2-40B4-BE49-F238E27FC236}">
                      <a16:creationId xmlns:a16="http://schemas.microsoft.com/office/drawing/2014/main" id="{7A56ADFC-310C-42B5-81E3-B1630801E48A}"/>
                    </a:ext>
                  </a:extLst>
                </p:cNvPr>
                <p:cNvSpPr/>
                <p:nvPr/>
              </p:nvSpPr>
              <p:spPr>
                <a:xfrm>
                  <a:off x="1051560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9" name="立方体 2298">
                  <a:extLst>
                    <a:ext uri="{FF2B5EF4-FFF2-40B4-BE49-F238E27FC236}">
                      <a16:creationId xmlns:a16="http://schemas.microsoft.com/office/drawing/2014/main" id="{1351BDF0-9DCC-475C-9D37-4904B839EC86}"/>
                    </a:ext>
                  </a:extLst>
                </p:cNvPr>
                <p:cNvSpPr/>
                <p:nvPr/>
              </p:nvSpPr>
              <p:spPr>
                <a:xfrm>
                  <a:off x="2047024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0" name="立方体 2299">
                  <a:extLst>
                    <a:ext uri="{FF2B5EF4-FFF2-40B4-BE49-F238E27FC236}">
                      <a16:creationId xmlns:a16="http://schemas.microsoft.com/office/drawing/2014/main" id="{F40E1946-A6AA-490F-BCAB-2076B2A3DDB8}"/>
                    </a:ext>
                  </a:extLst>
                </p:cNvPr>
                <p:cNvSpPr/>
                <p:nvPr/>
              </p:nvSpPr>
              <p:spPr>
                <a:xfrm>
                  <a:off x="2047024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1" name="立方体 2300">
                  <a:extLst>
                    <a:ext uri="{FF2B5EF4-FFF2-40B4-BE49-F238E27FC236}">
                      <a16:creationId xmlns:a16="http://schemas.microsoft.com/office/drawing/2014/main" id="{44FD883F-39D0-4E83-99B6-D58FE57EA27A}"/>
                    </a:ext>
                  </a:extLst>
                </p:cNvPr>
                <p:cNvSpPr/>
                <p:nvPr/>
              </p:nvSpPr>
              <p:spPr>
                <a:xfrm>
                  <a:off x="3042488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2" name="立方体 2301">
                  <a:extLst>
                    <a:ext uri="{FF2B5EF4-FFF2-40B4-BE49-F238E27FC236}">
                      <a16:creationId xmlns:a16="http://schemas.microsoft.com/office/drawing/2014/main" id="{05D5369E-99DB-4AA9-95C6-563DC4B40E4E}"/>
                    </a:ext>
                  </a:extLst>
                </p:cNvPr>
                <p:cNvSpPr/>
                <p:nvPr/>
              </p:nvSpPr>
              <p:spPr>
                <a:xfrm>
                  <a:off x="3042488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3" name="立方体 2302">
                  <a:extLst>
                    <a:ext uri="{FF2B5EF4-FFF2-40B4-BE49-F238E27FC236}">
                      <a16:creationId xmlns:a16="http://schemas.microsoft.com/office/drawing/2014/main" id="{AB2C0DF3-4BA3-470B-9423-5712B82E73A3}"/>
                    </a:ext>
                  </a:extLst>
                </p:cNvPr>
                <p:cNvSpPr/>
                <p:nvPr/>
              </p:nvSpPr>
              <p:spPr>
                <a:xfrm>
                  <a:off x="4037952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4" name="立方体 2303">
                  <a:extLst>
                    <a:ext uri="{FF2B5EF4-FFF2-40B4-BE49-F238E27FC236}">
                      <a16:creationId xmlns:a16="http://schemas.microsoft.com/office/drawing/2014/main" id="{60000868-ACAD-4693-8801-97CF5D84D1D4}"/>
                    </a:ext>
                  </a:extLst>
                </p:cNvPr>
                <p:cNvSpPr/>
                <p:nvPr/>
              </p:nvSpPr>
              <p:spPr>
                <a:xfrm>
                  <a:off x="4037952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5" name="立方体 2304">
                  <a:extLst>
                    <a:ext uri="{FF2B5EF4-FFF2-40B4-BE49-F238E27FC236}">
                      <a16:creationId xmlns:a16="http://schemas.microsoft.com/office/drawing/2014/main" id="{C7F4A424-D78F-41F1-B4D7-745C48791DAF}"/>
                    </a:ext>
                  </a:extLst>
                </p:cNvPr>
                <p:cNvSpPr/>
                <p:nvPr/>
              </p:nvSpPr>
              <p:spPr>
                <a:xfrm>
                  <a:off x="3042488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6" name="立方体 2305">
                  <a:extLst>
                    <a:ext uri="{FF2B5EF4-FFF2-40B4-BE49-F238E27FC236}">
                      <a16:creationId xmlns:a16="http://schemas.microsoft.com/office/drawing/2014/main" id="{CF34345B-0784-429B-A85C-40B43EA3B183}"/>
                    </a:ext>
                  </a:extLst>
                </p:cNvPr>
                <p:cNvSpPr/>
                <p:nvPr/>
              </p:nvSpPr>
              <p:spPr>
                <a:xfrm>
                  <a:off x="3042488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7" name="立方体 2306">
                  <a:extLst>
                    <a:ext uri="{FF2B5EF4-FFF2-40B4-BE49-F238E27FC236}">
                      <a16:creationId xmlns:a16="http://schemas.microsoft.com/office/drawing/2014/main" id="{2ADF45CE-ABE4-4E5F-93E7-165100DAF354}"/>
                    </a:ext>
                  </a:extLst>
                </p:cNvPr>
                <p:cNvSpPr/>
                <p:nvPr/>
              </p:nvSpPr>
              <p:spPr>
                <a:xfrm>
                  <a:off x="4037952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8" name="立方体 2307">
                  <a:extLst>
                    <a:ext uri="{FF2B5EF4-FFF2-40B4-BE49-F238E27FC236}">
                      <a16:creationId xmlns:a16="http://schemas.microsoft.com/office/drawing/2014/main" id="{97322031-6F46-4580-9034-2490F401B11B}"/>
                    </a:ext>
                  </a:extLst>
                </p:cNvPr>
                <p:cNvSpPr/>
                <p:nvPr/>
              </p:nvSpPr>
              <p:spPr>
                <a:xfrm>
                  <a:off x="4037952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76" name="组合 2275">
                <a:extLst>
                  <a:ext uri="{FF2B5EF4-FFF2-40B4-BE49-F238E27FC236}">
                    <a16:creationId xmlns:a16="http://schemas.microsoft.com/office/drawing/2014/main" id="{00ACB5D8-8BE6-4DAD-9468-7342162C7C6F}"/>
                  </a:ext>
                </a:extLst>
              </p:cNvPr>
              <p:cNvGrpSpPr/>
              <p:nvPr/>
            </p:nvGrpSpPr>
            <p:grpSpPr>
              <a:xfrm>
                <a:off x="1200997" y="1330954"/>
                <a:ext cx="1765624" cy="1759650"/>
                <a:chOff x="1051560" y="2071667"/>
                <a:chExt cx="4312272" cy="4297680"/>
              </a:xfrm>
              <a:grpFill/>
            </p:grpSpPr>
            <p:sp>
              <p:nvSpPr>
                <p:cNvPr id="2277" name="立方体 2276">
                  <a:extLst>
                    <a:ext uri="{FF2B5EF4-FFF2-40B4-BE49-F238E27FC236}">
                      <a16:creationId xmlns:a16="http://schemas.microsoft.com/office/drawing/2014/main" id="{000EA822-4B67-4EAE-BBB3-CBEF4F5F8096}"/>
                    </a:ext>
                  </a:extLst>
                </p:cNvPr>
                <p:cNvSpPr/>
                <p:nvPr/>
              </p:nvSpPr>
              <p:spPr>
                <a:xfrm>
                  <a:off x="1051560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8" name="立方体 2277">
                  <a:extLst>
                    <a:ext uri="{FF2B5EF4-FFF2-40B4-BE49-F238E27FC236}">
                      <a16:creationId xmlns:a16="http://schemas.microsoft.com/office/drawing/2014/main" id="{0983DB74-FC94-4480-84C7-8EC842CD92D7}"/>
                    </a:ext>
                  </a:extLst>
                </p:cNvPr>
                <p:cNvSpPr/>
                <p:nvPr/>
              </p:nvSpPr>
              <p:spPr>
                <a:xfrm>
                  <a:off x="1051560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9" name="立方体 2278">
                  <a:extLst>
                    <a:ext uri="{FF2B5EF4-FFF2-40B4-BE49-F238E27FC236}">
                      <a16:creationId xmlns:a16="http://schemas.microsoft.com/office/drawing/2014/main" id="{C38B1A2F-61F0-4B0B-BD03-B9490529A5E4}"/>
                    </a:ext>
                  </a:extLst>
                </p:cNvPr>
                <p:cNvSpPr/>
                <p:nvPr/>
              </p:nvSpPr>
              <p:spPr>
                <a:xfrm>
                  <a:off x="2047024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0" name="立方体 2279">
                  <a:extLst>
                    <a:ext uri="{FF2B5EF4-FFF2-40B4-BE49-F238E27FC236}">
                      <a16:creationId xmlns:a16="http://schemas.microsoft.com/office/drawing/2014/main" id="{E25B9FC8-8199-4A14-97F3-59825BDC6445}"/>
                    </a:ext>
                  </a:extLst>
                </p:cNvPr>
                <p:cNvSpPr/>
                <p:nvPr/>
              </p:nvSpPr>
              <p:spPr>
                <a:xfrm>
                  <a:off x="2047024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1" name="立方体 2280">
                  <a:extLst>
                    <a:ext uri="{FF2B5EF4-FFF2-40B4-BE49-F238E27FC236}">
                      <a16:creationId xmlns:a16="http://schemas.microsoft.com/office/drawing/2014/main" id="{A3EFA402-2858-42CE-BF56-25A0B307D234}"/>
                    </a:ext>
                  </a:extLst>
                </p:cNvPr>
                <p:cNvSpPr/>
                <p:nvPr/>
              </p:nvSpPr>
              <p:spPr>
                <a:xfrm>
                  <a:off x="1051560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2" name="立方体 2281">
                  <a:extLst>
                    <a:ext uri="{FF2B5EF4-FFF2-40B4-BE49-F238E27FC236}">
                      <a16:creationId xmlns:a16="http://schemas.microsoft.com/office/drawing/2014/main" id="{A48F4955-F626-4235-8EBE-A70A5BAFF82D}"/>
                    </a:ext>
                  </a:extLst>
                </p:cNvPr>
                <p:cNvSpPr/>
                <p:nvPr/>
              </p:nvSpPr>
              <p:spPr>
                <a:xfrm>
                  <a:off x="1051560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3" name="立方体 2282">
                  <a:extLst>
                    <a:ext uri="{FF2B5EF4-FFF2-40B4-BE49-F238E27FC236}">
                      <a16:creationId xmlns:a16="http://schemas.microsoft.com/office/drawing/2014/main" id="{0E375ED0-6131-4680-B2E1-8F88C717AD00}"/>
                    </a:ext>
                  </a:extLst>
                </p:cNvPr>
                <p:cNvSpPr/>
                <p:nvPr/>
              </p:nvSpPr>
              <p:spPr>
                <a:xfrm>
                  <a:off x="2047024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4" name="立方体 2283">
                  <a:extLst>
                    <a:ext uri="{FF2B5EF4-FFF2-40B4-BE49-F238E27FC236}">
                      <a16:creationId xmlns:a16="http://schemas.microsoft.com/office/drawing/2014/main" id="{E2DE063B-B30B-4385-9CF2-276BDFE69ED7}"/>
                    </a:ext>
                  </a:extLst>
                </p:cNvPr>
                <p:cNvSpPr/>
                <p:nvPr/>
              </p:nvSpPr>
              <p:spPr>
                <a:xfrm>
                  <a:off x="2047024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5" name="立方体 2284">
                  <a:extLst>
                    <a:ext uri="{FF2B5EF4-FFF2-40B4-BE49-F238E27FC236}">
                      <a16:creationId xmlns:a16="http://schemas.microsoft.com/office/drawing/2014/main" id="{6EFC0BC4-E94F-4CA2-B902-2119ECC74A73}"/>
                    </a:ext>
                  </a:extLst>
                </p:cNvPr>
                <p:cNvSpPr/>
                <p:nvPr/>
              </p:nvSpPr>
              <p:spPr>
                <a:xfrm>
                  <a:off x="3042488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6" name="立方体 2285">
                  <a:extLst>
                    <a:ext uri="{FF2B5EF4-FFF2-40B4-BE49-F238E27FC236}">
                      <a16:creationId xmlns:a16="http://schemas.microsoft.com/office/drawing/2014/main" id="{35C16771-7C1B-4527-BB75-CCF2445DAD78}"/>
                    </a:ext>
                  </a:extLst>
                </p:cNvPr>
                <p:cNvSpPr/>
                <p:nvPr/>
              </p:nvSpPr>
              <p:spPr>
                <a:xfrm>
                  <a:off x="3042488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7" name="立方体 2286">
                  <a:extLst>
                    <a:ext uri="{FF2B5EF4-FFF2-40B4-BE49-F238E27FC236}">
                      <a16:creationId xmlns:a16="http://schemas.microsoft.com/office/drawing/2014/main" id="{65F1F1EA-B4FA-4DA1-833C-03C13AC69025}"/>
                    </a:ext>
                  </a:extLst>
                </p:cNvPr>
                <p:cNvSpPr/>
                <p:nvPr/>
              </p:nvSpPr>
              <p:spPr>
                <a:xfrm>
                  <a:off x="4037952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8" name="立方体 2287">
                  <a:extLst>
                    <a:ext uri="{FF2B5EF4-FFF2-40B4-BE49-F238E27FC236}">
                      <a16:creationId xmlns:a16="http://schemas.microsoft.com/office/drawing/2014/main" id="{5F781902-A885-4DCC-AD19-22095BA03FFA}"/>
                    </a:ext>
                  </a:extLst>
                </p:cNvPr>
                <p:cNvSpPr/>
                <p:nvPr/>
              </p:nvSpPr>
              <p:spPr>
                <a:xfrm>
                  <a:off x="4037952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9" name="立方体 2288">
                  <a:extLst>
                    <a:ext uri="{FF2B5EF4-FFF2-40B4-BE49-F238E27FC236}">
                      <a16:creationId xmlns:a16="http://schemas.microsoft.com/office/drawing/2014/main" id="{1576FC53-92A4-4674-9E3E-DC3BEACA666E}"/>
                    </a:ext>
                  </a:extLst>
                </p:cNvPr>
                <p:cNvSpPr/>
                <p:nvPr/>
              </p:nvSpPr>
              <p:spPr>
                <a:xfrm>
                  <a:off x="3042488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0" name="立方体 2289">
                  <a:extLst>
                    <a:ext uri="{FF2B5EF4-FFF2-40B4-BE49-F238E27FC236}">
                      <a16:creationId xmlns:a16="http://schemas.microsoft.com/office/drawing/2014/main" id="{0D984320-47DD-4D63-99F5-0A20352113E0}"/>
                    </a:ext>
                  </a:extLst>
                </p:cNvPr>
                <p:cNvSpPr/>
                <p:nvPr/>
              </p:nvSpPr>
              <p:spPr>
                <a:xfrm>
                  <a:off x="3042488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1" name="立方体 2290">
                  <a:extLst>
                    <a:ext uri="{FF2B5EF4-FFF2-40B4-BE49-F238E27FC236}">
                      <a16:creationId xmlns:a16="http://schemas.microsoft.com/office/drawing/2014/main" id="{BD1075EA-FBB1-490A-886F-E99FB048582F}"/>
                    </a:ext>
                  </a:extLst>
                </p:cNvPr>
                <p:cNvSpPr/>
                <p:nvPr/>
              </p:nvSpPr>
              <p:spPr>
                <a:xfrm>
                  <a:off x="4037952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2" name="立方体 2291">
                  <a:extLst>
                    <a:ext uri="{FF2B5EF4-FFF2-40B4-BE49-F238E27FC236}">
                      <a16:creationId xmlns:a16="http://schemas.microsoft.com/office/drawing/2014/main" id="{D6A9F1EB-8A86-44FA-A9A2-253AA36F2893}"/>
                    </a:ext>
                  </a:extLst>
                </p:cNvPr>
                <p:cNvSpPr/>
                <p:nvPr/>
              </p:nvSpPr>
              <p:spPr>
                <a:xfrm>
                  <a:off x="4037952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240" name="组合 2239">
              <a:extLst>
                <a:ext uri="{FF2B5EF4-FFF2-40B4-BE49-F238E27FC236}">
                  <a16:creationId xmlns:a16="http://schemas.microsoft.com/office/drawing/2014/main" id="{6EF4A7B2-A6D1-4414-8FE9-7F0886173A0B}"/>
                </a:ext>
              </a:extLst>
            </p:cNvPr>
            <p:cNvGrpSpPr/>
            <p:nvPr/>
          </p:nvGrpSpPr>
          <p:grpSpPr>
            <a:xfrm>
              <a:off x="934441" y="1464963"/>
              <a:ext cx="1897155" cy="1892143"/>
              <a:chOff x="1200997" y="1198461"/>
              <a:chExt cx="1897155" cy="1892143"/>
            </a:xfrm>
            <a:grpFill/>
          </p:grpSpPr>
          <p:grpSp>
            <p:nvGrpSpPr>
              <p:cNvPr id="2241" name="组合 2240">
                <a:extLst>
                  <a:ext uri="{FF2B5EF4-FFF2-40B4-BE49-F238E27FC236}">
                    <a16:creationId xmlns:a16="http://schemas.microsoft.com/office/drawing/2014/main" id="{93CB5E93-CA22-49C6-BAC2-3F0EE9D75F34}"/>
                  </a:ext>
                </a:extLst>
              </p:cNvPr>
              <p:cNvGrpSpPr/>
              <p:nvPr/>
            </p:nvGrpSpPr>
            <p:grpSpPr>
              <a:xfrm>
                <a:off x="1332528" y="1198461"/>
                <a:ext cx="1765624" cy="1759650"/>
                <a:chOff x="1051560" y="2071667"/>
                <a:chExt cx="4312272" cy="4297680"/>
              </a:xfrm>
              <a:grpFill/>
            </p:grpSpPr>
            <p:sp>
              <p:nvSpPr>
                <p:cNvPr id="2259" name="立方体 2258">
                  <a:extLst>
                    <a:ext uri="{FF2B5EF4-FFF2-40B4-BE49-F238E27FC236}">
                      <a16:creationId xmlns:a16="http://schemas.microsoft.com/office/drawing/2014/main" id="{0A14C317-1D87-4A08-B9D7-C731BB3FB201}"/>
                    </a:ext>
                  </a:extLst>
                </p:cNvPr>
                <p:cNvSpPr/>
                <p:nvPr/>
              </p:nvSpPr>
              <p:spPr>
                <a:xfrm>
                  <a:off x="1051560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0" name="立方体 2259">
                  <a:extLst>
                    <a:ext uri="{FF2B5EF4-FFF2-40B4-BE49-F238E27FC236}">
                      <a16:creationId xmlns:a16="http://schemas.microsoft.com/office/drawing/2014/main" id="{0B5A9F15-B1F5-4E74-9F15-677C3C75E4B4}"/>
                    </a:ext>
                  </a:extLst>
                </p:cNvPr>
                <p:cNvSpPr/>
                <p:nvPr/>
              </p:nvSpPr>
              <p:spPr>
                <a:xfrm>
                  <a:off x="1051560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1" name="立方体 2260">
                  <a:extLst>
                    <a:ext uri="{FF2B5EF4-FFF2-40B4-BE49-F238E27FC236}">
                      <a16:creationId xmlns:a16="http://schemas.microsoft.com/office/drawing/2014/main" id="{F1A79AB7-934A-468B-92D9-60DCBD150775}"/>
                    </a:ext>
                  </a:extLst>
                </p:cNvPr>
                <p:cNvSpPr/>
                <p:nvPr/>
              </p:nvSpPr>
              <p:spPr>
                <a:xfrm>
                  <a:off x="2047024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2" name="立方体 2261">
                  <a:extLst>
                    <a:ext uri="{FF2B5EF4-FFF2-40B4-BE49-F238E27FC236}">
                      <a16:creationId xmlns:a16="http://schemas.microsoft.com/office/drawing/2014/main" id="{8CE4C0C3-DB0D-48C0-BA97-93FC64644BC0}"/>
                    </a:ext>
                  </a:extLst>
                </p:cNvPr>
                <p:cNvSpPr/>
                <p:nvPr/>
              </p:nvSpPr>
              <p:spPr>
                <a:xfrm>
                  <a:off x="2047024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3" name="立方体 2262">
                  <a:extLst>
                    <a:ext uri="{FF2B5EF4-FFF2-40B4-BE49-F238E27FC236}">
                      <a16:creationId xmlns:a16="http://schemas.microsoft.com/office/drawing/2014/main" id="{5D7270B7-C4B8-4DDD-97C5-48AF1F413B30}"/>
                    </a:ext>
                  </a:extLst>
                </p:cNvPr>
                <p:cNvSpPr/>
                <p:nvPr/>
              </p:nvSpPr>
              <p:spPr>
                <a:xfrm>
                  <a:off x="1051560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4" name="立方体 2263">
                  <a:extLst>
                    <a:ext uri="{FF2B5EF4-FFF2-40B4-BE49-F238E27FC236}">
                      <a16:creationId xmlns:a16="http://schemas.microsoft.com/office/drawing/2014/main" id="{FE00BBA7-F42D-4E62-A212-F132A9D3A469}"/>
                    </a:ext>
                  </a:extLst>
                </p:cNvPr>
                <p:cNvSpPr/>
                <p:nvPr/>
              </p:nvSpPr>
              <p:spPr>
                <a:xfrm>
                  <a:off x="1051560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5" name="立方体 2264">
                  <a:extLst>
                    <a:ext uri="{FF2B5EF4-FFF2-40B4-BE49-F238E27FC236}">
                      <a16:creationId xmlns:a16="http://schemas.microsoft.com/office/drawing/2014/main" id="{70AA52F5-FE50-424E-902F-9DC1E46992BA}"/>
                    </a:ext>
                  </a:extLst>
                </p:cNvPr>
                <p:cNvSpPr/>
                <p:nvPr/>
              </p:nvSpPr>
              <p:spPr>
                <a:xfrm>
                  <a:off x="2047024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6" name="立方体 2265">
                  <a:extLst>
                    <a:ext uri="{FF2B5EF4-FFF2-40B4-BE49-F238E27FC236}">
                      <a16:creationId xmlns:a16="http://schemas.microsoft.com/office/drawing/2014/main" id="{445826DD-CA1A-4FC4-BAE4-CF5E08C756C4}"/>
                    </a:ext>
                  </a:extLst>
                </p:cNvPr>
                <p:cNvSpPr/>
                <p:nvPr/>
              </p:nvSpPr>
              <p:spPr>
                <a:xfrm>
                  <a:off x="2047024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7" name="立方体 2266">
                  <a:extLst>
                    <a:ext uri="{FF2B5EF4-FFF2-40B4-BE49-F238E27FC236}">
                      <a16:creationId xmlns:a16="http://schemas.microsoft.com/office/drawing/2014/main" id="{D20A5008-DF5B-490A-9EF6-7A36741DC32E}"/>
                    </a:ext>
                  </a:extLst>
                </p:cNvPr>
                <p:cNvSpPr/>
                <p:nvPr/>
              </p:nvSpPr>
              <p:spPr>
                <a:xfrm>
                  <a:off x="3042488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8" name="立方体 2267">
                  <a:extLst>
                    <a:ext uri="{FF2B5EF4-FFF2-40B4-BE49-F238E27FC236}">
                      <a16:creationId xmlns:a16="http://schemas.microsoft.com/office/drawing/2014/main" id="{1BCBA232-173D-4449-9944-4FDCB6086463}"/>
                    </a:ext>
                  </a:extLst>
                </p:cNvPr>
                <p:cNvSpPr/>
                <p:nvPr/>
              </p:nvSpPr>
              <p:spPr>
                <a:xfrm>
                  <a:off x="3042488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9" name="立方体 2268">
                  <a:extLst>
                    <a:ext uri="{FF2B5EF4-FFF2-40B4-BE49-F238E27FC236}">
                      <a16:creationId xmlns:a16="http://schemas.microsoft.com/office/drawing/2014/main" id="{BEC99D1D-983C-463D-AA18-9C7FAC361327}"/>
                    </a:ext>
                  </a:extLst>
                </p:cNvPr>
                <p:cNvSpPr/>
                <p:nvPr/>
              </p:nvSpPr>
              <p:spPr>
                <a:xfrm>
                  <a:off x="4037952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0" name="立方体 2269">
                  <a:extLst>
                    <a:ext uri="{FF2B5EF4-FFF2-40B4-BE49-F238E27FC236}">
                      <a16:creationId xmlns:a16="http://schemas.microsoft.com/office/drawing/2014/main" id="{75D21067-2C36-423D-A86F-7F4B452DF074}"/>
                    </a:ext>
                  </a:extLst>
                </p:cNvPr>
                <p:cNvSpPr/>
                <p:nvPr/>
              </p:nvSpPr>
              <p:spPr>
                <a:xfrm>
                  <a:off x="4037952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1" name="立方体 2270">
                  <a:extLst>
                    <a:ext uri="{FF2B5EF4-FFF2-40B4-BE49-F238E27FC236}">
                      <a16:creationId xmlns:a16="http://schemas.microsoft.com/office/drawing/2014/main" id="{F297CA42-DD8F-4AEF-A75B-A111A59B8B9C}"/>
                    </a:ext>
                  </a:extLst>
                </p:cNvPr>
                <p:cNvSpPr/>
                <p:nvPr/>
              </p:nvSpPr>
              <p:spPr>
                <a:xfrm>
                  <a:off x="3042488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2" name="立方体 2271">
                  <a:extLst>
                    <a:ext uri="{FF2B5EF4-FFF2-40B4-BE49-F238E27FC236}">
                      <a16:creationId xmlns:a16="http://schemas.microsoft.com/office/drawing/2014/main" id="{E7A23D6D-EC78-4635-80F5-E70625B7FB2F}"/>
                    </a:ext>
                  </a:extLst>
                </p:cNvPr>
                <p:cNvSpPr/>
                <p:nvPr/>
              </p:nvSpPr>
              <p:spPr>
                <a:xfrm>
                  <a:off x="3042488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3" name="立方体 2272">
                  <a:extLst>
                    <a:ext uri="{FF2B5EF4-FFF2-40B4-BE49-F238E27FC236}">
                      <a16:creationId xmlns:a16="http://schemas.microsoft.com/office/drawing/2014/main" id="{A0E64B40-B9FD-41EF-B8CA-2B0C84D0BD8A}"/>
                    </a:ext>
                  </a:extLst>
                </p:cNvPr>
                <p:cNvSpPr/>
                <p:nvPr/>
              </p:nvSpPr>
              <p:spPr>
                <a:xfrm>
                  <a:off x="4037952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4" name="立方体 2273">
                  <a:extLst>
                    <a:ext uri="{FF2B5EF4-FFF2-40B4-BE49-F238E27FC236}">
                      <a16:creationId xmlns:a16="http://schemas.microsoft.com/office/drawing/2014/main" id="{6E9E1FDF-3CF3-4A1F-A5E7-85CDD99A3F96}"/>
                    </a:ext>
                  </a:extLst>
                </p:cNvPr>
                <p:cNvSpPr/>
                <p:nvPr/>
              </p:nvSpPr>
              <p:spPr>
                <a:xfrm>
                  <a:off x="4037952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42" name="组合 2241">
                <a:extLst>
                  <a:ext uri="{FF2B5EF4-FFF2-40B4-BE49-F238E27FC236}">
                    <a16:creationId xmlns:a16="http://schemas.microsoft.com/office/drawing/2014/main" id="{CB39C455-B585-4711-9B8D-EABA25BB5844}"/>
                  </a:ext>
                </a:extLst>
              </p:cNvPr>
              <p:cNvGrpSpPr/>
              <p:nvPr/>
            </p:nvGrpSpPr>
            <p:grpSpPr>
              <a:xfrm>
                <a:off x="1200997" y="1330954"/>
                <a:ext cx="1765624" cy="1759650"/>
                <a:chOff x="1051560" y="2071667"/>
                <a:chExt cx="4312272" cy="4297680"/>
              </a:xfrm>
              <a:grpFill/>
            </p:grpSpPr>
            <p:sp>
              <p:nvSpPr>
                <p:cNvPr id="2243" name="立方体 2242">
                  <a:extLst>
                    <a:ext uri="{FF2B5EF4-FFF2-40B4-BE49-F238E27FC236}">
                      <a16:creationId xmlns:a16="http://schemas.microsoft.com/office/drawing/2014/main" id="{2063355B-6AD1-4C24-BC76-A5D44239DB83}"/>
                    </a:ext>
                  </a:extLst>
                </p:cNvPr>
                <p:cNvSpPr/>
                <p:nvPr/>
              </p:nvSpPr>
              <p:spPr>
                <a:xfrm>
                  <a:off x="1051560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4" name="立方体 2243">
                  <a:extLst>
                    <a:ext uri="{FF2B5EF4-FFF2-40B4-BE49-F238E27FC236}">
                      <a16:creationId xmlns:a16="http://schemas.microsoft.com/office/drawing/2014/main" id="{96B778CA-2772-453B-BFFF-77FB93A82BBE}"/>
                    </a:ext>
                  </a:extLst>
                </p:cNvPr>
                <p:cNvSpPr/>
                <p:nvPr/>
              </p:nvSpPr>
              <p:spPr>
                <a:xfrm>
                  <a:off x="1051560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5" name="立方体 2244">
                  <a:extLst>
                    <a:ext uri="{FF2B5EF4-FFF2-40B4-BE49-F238E27FC236}">
                      <a16:creationId xmlns:a16="http://schemas.microsoft.com/office/drawing/2014/main" id="{8804679F-575F-40A7-A5D6-9524ADB52F8B}"/>
                    </a:ext>
                  </a:extLst>
                </p:cNvPr>
                <p:cNvSpPr/>
                <p:nvPr/>
              </p:nvSpPr>
              <p:spPr>
                <a:xfrm>
                  <a:off x="2047024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6" name="立方体 2245">
                  <a:extLst>
                    <a:ext uri="{FF2B5EF4-FFF2-40B4-BE49-F238E27FC236}">
                      <a16:creationId xmlns:a16="http://schemas.microsoft.com/office/drawing/2014/main" id="{B1CEBE06-F16A-49DA-BB88-D7AA45593089}"/>
                    </a:ext>
                  </a:extLst>
                </p:cNvPr>
                <p:cNvSpPr/>
                <p:nvPr/>
              </p:nvSpPr>
              <p:spPr>
                <a:xfrm>
                  <a:off x="2047024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7" name="立方体 2246">
                  <a:extLst>
                    <a:ext uri="{FF2B5EF4-FFF2-40B4-BE49-F238E27FC236}">
                      <a16:creationId xmlns:a16="http://schemas.microsoft.com/office/drawing/2014/main" id="{9B64C1A0-CCDF-4180-819E-ACEE9BB5E0A8}"/>
                    </a:ext>
                  </a:extLst>
                </p:cNvPr>
                <p:cNvSpPr/>
                <p:nvPr/>
              </p:nvSpPr>
              <p:spPr>
                <a:xfrm>
                  <a:off x="1051560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8" name="立方体 2247">
                  <a:extLst>
                    <a:ext uri="{FF2B5EF4-FFF2-40B4-BE49-F238E27FC236}">
                      <a16:creationId xmlns:a16="http://schemas.microsoft.com/office/drawing/2014/main" id="{E05FE38E-3072-4435-811B-DCECC470C5B6}"/>
                    </a:ext>
                  </a:extLst>
                </p:cNvPr>
                <p:cNvSpPr/>
                <p:nvPr/>
              </p:nvSpPr>
              <p:spPr>
                <a:xfrm>
                  <a:off x="1051560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9" name="立方体 2248">
                  <a:extLst>
                    <a:ext uri="{FF2B5EF4-FFF2-40B4-BE49-F238E27FC236}">
                      <a16:creationId xmlns:a16="http://schemas.microsoft.com/office/drawing/2014/main" id="{A405E7EC-2CFA-4E94-AF8A-FA4033C6E318}"/>
                    </a:ext>
                  </a:extLst>
                </p:cNvPr>
                <p:cNvSpPr/>
                <p:nvPr/>
              </p:nvSpPr>
              <p:spPr>
                <a:xfrm>
                  <a:off x="2047024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0" name="立方体 2249">
                  <a:extLst>
                    <a:ext uri="{FF2B5EF4-FFF2-40B4-BE49-F238E27FC236}">
                      <a16:creationId xmlns:a16="http://schemas.microsoft.com/office/drawing/2014/main" id="{433DF903-7036-4F9E-A937-12C9BD48D08D}"/>
                    </a:ext>
                  </a:extLst>
                </p:cNvPr>
                <p:cNvSpPr/>
                <p:nvPr/>
              </p:nvSpPr>
              <p:spPr>
                <a:xfrm>
                  <a:off x="2047024" y="20716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1" name="立方体 2250">
                  <a:extLst>
                    <a:ext uri="{FF2B5EF4-FFF2-40B4-BE49-F238E27FC236}">
                      <a16:creationId xmlns:a16="http://schemas.microsoft.com/office/drawing/2014/main" id="{EDF9DA1B-E124-45F5-9CE0-D57630968B9C}"/>
                    </a:ext>
                  </a:extLst>
                </p:cNvPr>
                <p:cNvSpPr/>
                <p:nvPr/>
              </p:nvSpPr>
              <p:spPr>
                <a:xfrm>
                  <a:off x="3042488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2" name="立方体 2251">
                  <a:extLst>
                    <a:ext uri="{FF2B5EF4-FFF2-40B4-BE49-F238E27FC236}">
                      <a16:creationId xmlns:a16="http://schemas.microsoft.com/office/drawing/2014/main" id="{881B1E3B-7389-4572-9ADE-0CF8683C6419}"/>
                    </a:ext>
                  </a:extLst>
                </p:cNvPr>
                <p:cNvSpPr/>
                <p:nvPr/>
              </p:nvSpPr>
              <p:spPr>
                <a:xfrm>
                  <a:off x="3042488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3" name="立方体 2252">
                  <a:extLst>
                    <a:ext uri="{FF2B5EF4-FFF2-40B4-BE49-F238E27FC236}">
                      <a16:creationId xmlns:a16="http://schemas.microsoft.com/office/drawing/2014/main" id="{52E764A1-3E4F-4D71-81A8-47AF9F58AC0B}"/>
                    </a:ext>
                  </a:extLst>
                </p:cNvPr>
                <p:cNvSpPr/>
                <p:nvPr/>
              </p:nvSpPr>
              <p:spPr>
                <a:xfrm>
                  <a:off x="4037952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4" name="立方体 2253">
                  <a:extLst>
                    <a:ext uri="{FF2B5EF4-FFF2-40B4-BE49-F238E27FC236}">
                      <a16:creationId xmlns:a16="http://schemas.microsoft.com/office/drawing/2014/main" id="{5D4CD35B-4584-473D-92D7-EA7EABFEC81F}"/>
                    </a:ext>
                  </a:extLst>
                </p:cNvPr>
                <p:cNvSpPr/>
                <p:nvPr/>
              </p:nvSpPr>
              <p:spPr>
                <a:xfrm>
                  <a:off x="4037952" y="40528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5" name="立方体 2254">
                  <a:extLst>
                    <a:ext uri="{FF2B5EF4-FFF2-40B4-BE49-F238E27FC236}">
                      <a16:creationId xmlns:a16="http://schemas.microsoft.com/office/drawing/2014/main" id="{C611748F-5FA7-49E1-9322-603455444038}"/>
                    </a:ext>
                  </a:extLst>
                </p:cNvPr>
                <p:cNvSpPr/>
                <p:nvPr/>
              </p:nvSpPr>
              <p:spPr>
                <a:xfrm>
                  <a:off x="3042488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6" name="立方体 2255">
                  <a:extLst>
                    <a:ext uri="{FF2B5EF4-FFF2-40B4-BE49-F238E27FC236}">
                      <a16:creationId xmlns:a16="http://schemas.microsoft.com/office/drawing/2014/main" id="{D06D0E97-B883-457A-A6E0-06FE2A3A900F}"/>
                    </a:ext>
                  </a:extLst>
                </p:cNvPr>
                <p:cNvSpPr/>
                <p:nvPr/>
              </p:nvSpPr>
              <p:spPr>
                <a:xfrm>
                  <a:off x="3042488" y="20716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7" name="立方体 2256">
                  <a:extLst>
                    <a:ext uri="{FF2B5EF4-FFF2-40B4-BE49-F238E27FC236}">
                      <a16:creationId xmlns:a16="http://schemas.microsoft.com/office/drawing/2014/main" id="{EE3B42DD-C3FB-490B-A897-7E39E9E136EA}"/>
                    </a:ext>
                  </a:extLst>
                </p:cNvPr>
                <p:cNvSpPr/>
                <p:nvPr/>
              </p:nvSpPr>
              <p:spPr>
                <a:xfrm>
                  <a:off x="4037952" y="30622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8" name="立方体 2257">
                  <a:extLst>
                    <a:ext uri="{FF2B5EF4-FFF2-40B4-BE49-F238E27FC236}">
                      <a16:creationId xmlns:a16="http://schemas.microsoft.com/office/drawing/2014/main" id="{37FF5B84-0B2E-4174-B497-E54C4D06E377}"/>
                    </a:ext>
                  </a:extLst>
                </p:cNvPr>
                <p:cNvSpPr/>
                <p:nvPr/>
              </p:nvSpPr>
              <p:spPr>
                <a:xfrm>
                  <a:off x="4037952" y="20716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309" name="组合 2308">
            <a:extLst>
              <a:ext uri="{FF2B5EF4-FFF2-40B4-BE49-F238E27FC236}">
                <a16:creationId xmlns:a16="http://schemas.microsoft.com/office/drawing/2014/main" id="{D9A8095B-3561-47A2-80F7-D7CEFE4813FA}"/>
              </a:ext>
            </a:extLst>
          </p:cNvPr>
          <p:cNvGrpSpPr/>
          <p:nvPr/>
        </p:nvGrpSpPr>
        <p:grpSpPr>
          <a:xfrm>
            <a:off x="3022780" y="2950505"/>
            <a:ext cx="729272" cy="727564"/>
            <a:chOff x="934441" y="1198461"/>
            <a:chExt cx="2163711" cy="2158645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2310" name="组合 2309">
              <a:extLst>
                <a:ext uri="{FF2B5EF4-FFF2-40B4-BE49-F238E27FC236}">
                  <a16:creationId xmlns:a16="http://schemas.microsoft.com/office/drawing/2014/main" id="{10C4BDA4-E6AA-4125-830B-66BD7F6D0581}"/>
                </a:ext>
              </a:extLst>
            </p:cNvPr>
            <p:cNvGrpSpPr/>
            <p:nvPr/>
          </p:nvGrpSpPr>
          <p:grpSpPr>
            <a:xfrm>
              <a:off x="1200997" y="1198461"/>
              <a:ext cx="1897155" cy="1892143"/>
              <a:chOff x="1200997" y="1198461"/>
              <a:chExt cx="1897155" cy="1892143"/>
            </a:xfrm>
            <a:grpFill/>
          </p:grpSpPr>
          <p:grpSp>
            <p:nvGrpSpPr>
              <p:cNvPr id="2346" name="组合 2345">
                <a:extLst>
                  <a:ext uri="{FF2B5EF4-FFF2-40B4-BE49-F238E27FC236}">
                    <a16:creationId xmlns:a16="http://schemas.microsoft.com/office/drawing/2014/main" id="{1459E12F-23F6-4294-B8DB-577E6EEC69AB}"/>
                  </a:ext>
                </a:extLst>
              </p:cNvPr>
              <p:cNvGrpSpPr/>
              <p:nvPr/>
            </p:nvGrpSpPr>
            <p:grpSpPr>
              <a:xfrm>
                <a:off x="1332528" y="1198461"/>
                <a:ext cx="1765624" cy="1759650"/>
                <a:chOff x="1051560" y="2071667"/>
                <a:chExt cx="4312272" cy="4297680"/>
              </a:xfrm>
              <a:grpFill/>
            </p:grpSpPr>
            <p:sp>
              <p:nvSpPr>
                <p:cNvPr id="2364" name="立方体 2363">
                  <a:extLst>
                    <a:ext uri="{FF2B5EF4-FFF2-40B4-BE49-F238E27FC236}">
                      <a16:creationId xmlns:a16="http://schemas.microsoft.com/office/drawing/2014/main" id="{D097428D-26A4-4FF5-A30B-9FD0791F9C70}"/>
                    </a:ext>
                  </a:extLst>
                </p:cNvPr>
                <p:cNvSpPr/>
                <p:nvPr/>
              </p:nvSpPr>
              <p:spPr>
                <a:xfrm>
                  <a:off x="1051560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5" name="立方体 2364">
                  <a:extLst>
                    <a:ext uri="{FF2B5EF4-FFF2-40B4-BE49-F238E27FC236}">
                      <a16:creationId xmlns:a16="http://schemas.microsoft.com/office/drawing/2014/main" id="{6458CF8D-6EAF-47B1-9055-D6F999CDAD1A}"/>
                    </a:ext>
                  </a:extLst>
                </p:cNvPr>
                <p:cNvSpPr/>
                <p:nvPr/>
              </p:nvSpPr>
              <p:spPr>
                <a:xfrm>
                  <a:off x="1051560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6" name="立方体 2365">
                  <a:extLst>
                    <a:ext uri="{FF2B5EF4-FFF2-40B4-BE49-F238E27FC236}">
                      <a16:creationId xmlns:a16="http://schemas.microsoft.com/office/drawing/2014/main" id="{8797F3B4-5AC3-4826-9932-9DA283FDE129}"/>
                    </a:ext>
                  </a:extLst>
                </p:cNvPr>
                <p:cNvSpPr/>
                <p:nvPr/>
              </p:nvSpPr>
              <p:spPr>
                <a:xfrm>
                  <a:off x="2047024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7" name="立方体 2366">
                  <a:extLst>
                    <a:ext uri="{FF2B5EF4-FFF2-40B4-BE49-F238E27FC236}">
                      <a16:creationId xmlns:a16="http://schemas.microsoft.com/office/drawing/2014/main" id="{EBC36492-B575-4E37-A3A9-E6A1EC730E3C}"/>
                    </a:ext>
                  </a:extLst>
                </p:cNvPr>
                <p:cNvSpPr/>
                <p:nvPr/>
              </p:nvSpPr>
              <p:spPr>
                <a:xfrm>
                  <a:off x="2047024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8" name="立方体 2367">
                  <a:extLst>
                    <a:ext uri="{FF2B5EF4-FFF2-40B4-BE49-F238E27FC236}">
                      <a16:creationId xmlns:a16="http://schemas.microsoft.com/office/drawing/2014/main" id="{D66EBCE2-BF97-4BC5-9AD6-D1A4CD7C82A0}"/>
                    </a:ext>
                  </a:extLst>
                </p:cNvPr>
                <p:cNvSpPr/>
                <p:nvPr/>
              </p:nvSpPr>
              <p:spPr>
                <a:xfrm>
                  <a:off x="1051560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9" name="立方体 2368">
                  <a:extLst>
                    <a:ext uri="{FF2B5EF4-FFF2-40B4-BE49-F238E27FC236}">
                      <a16:creationId xmlns:a16="http://schemas.microsoft.com/office/drawing/2014/main" id="{8D02B459-4C36-4C6B-BDD0-DA1A9736D89C}"/>
                    </a:ext>
                  </a:extLst>
                </p:cNvPr>
                <p:cNvSpPr/>
                <p:nvPr/>
              </p:nvSpPr>
              <p:spPr>
                <a:xfrm>
                  <a:off x="1051560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0" name="立方体 2369">
                  <a:extLst>
                    <a:ext uri="{FF2B5EF4-FFF2-40B4-BE49-F238E27FC236}">
                      <a16:creationId xmlns:a16="http://schemas.microsoft.com/office/drawing/2014/main" id="{F373935F-E573-4F7C-AFA8-BBBC7B499F32}"/>
                    </a:ext>
                  </a:extLst>
                </p:cNvPr>
                <p:cNvSpPr/>
                <p:nvPr/>
              </p:nvSpPr>
              <p:spPr>
                <a:xfrm>
                  <a:off x="2047024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1" name="立方体 2370">
                  <a:extLst>
                    <a:ext uri="{FF2B5EF4-FFF2-40B4-BE49-F238E27FC236}">
                      <a16:creationId xmlns:a16="http://schemas.microsoft.com/office/drawing/2014/main" id="{C9A83D37-5612-4CC5-B0FD-6A4F57F34423}"/>
                    </a:ext>
                  </a:extLst>
                </p:cNvPr>
                <p:cNvSpPr/>
                <p:nvPr/>
              </p:nvSpPr>
              <p:spPr>
                <a:xfrm>
                  <a:off x="2047024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2" name="立方体 2371">
                  <a:extLst>
                    <a:ext uri="{FF2B5EF4-FFF2-40B4-BE49-F238E27FC236}">
                      <a16:creationId xmlns:a16="http://schemas.microsoft.com/office/drawing/2014/main" id="{D3B52502-E136-43CA-9C42-25FF81338ECC}"/>
                    </a:ext>
                  </a:extLst>
                </p:cNvPr>
                <p:cNvSpPr/>
                <p:nvPr/>
              </p:nvSpPr>
              <p:spPr>
                <a:xfrm>
                  <a:off x="3042488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3" name="立方体 2372">
                  <a:extLst>
                    <a:ext uri="{FF2B5EF4-FFF2-40B4-BE49-F238E27FC236}">
                      <a16:creationId xmlns:a16="http://schemas.microsoft.com/office/drawing/2014/main" id="{7FCCC56A-DD55-4362-93CE-3EC48F689314}"/>
                    </a:ext>
                  </a:extLst>
                </p:cNvPr>
                <p:cNvSpPr/>
                <p:nvPr/>
              </p:nvSpPr>
              <p:spPr>
                <a:xfrm>
                  <a:off x="3042488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4" name="立方体 2373">
                  <a:extLst>
                    <a:ext uri="{FF2B5EF4-FFF2-40B4-BE49-F238E27FC236}">
                      <a16:creationId xmlns:a16="http://schemas.microsoft.com/office/drawing/2014/main" id="{E0795A26-43D0-48F8-BB25-94A2FCF9A4D1}"/>
                    </a:ext>
                  </a:extLst>
                </p:cNvPr>
                <p:cNvSpPr/>
                <p:nvPr/>
              </p:nvSpPr>
              <p:spPr>
                <a:xfrm>
                  <a:off x="4037952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5" name="立方体 2374">
                  <a:extLst>
                    <a:ext uri="{FF2B5EF4-FFF2-40B4-BE49-F238E27FC236}">
                      <a16:creationId xmlns:a16="http://schemas.microsoft.com/office/drawing/2014/main" id="{9394EA13-66D7-4BF3-8198-5E34A5072DCA}"/>
                    </a:ext>
                  </a:extLst>
                </p:cNvPr>
                <p:cNvSpPr/>
                <p:nvPr/>
              </p:nvSpPr>
              <p:spPr>
                <a:xfrm>
                  <a:off x="4037952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6" name="立方体 2375">
                  <a:extLst>
                    <a:ext uri="{FF2B5EF4-FFF2-40B4-BE49-F238E27FC236}">
                      <a16:creationId xmlns:a16="http://schemas.microsoft.com/office/drawing/2014/main" id="{C01EBCE5-BB82-4290-960C-58E84D620691}"/>
                    </a:ext>
                  </a:extLst>
                </p:cNvPr>
                <p:cNvSpPr/>
                <p:nvPr/>
              </p:nvSpPr>
              <p:spPr>
                <a:xfrm>
                  <a:off x="3042488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7" name="立方体 2376">
                  <a:extLst>
                    <a:ext uri="{FF2B5EF4-FFF2-40B4-BE49-F238E27FC236}">
                      <a16:creationId xmlns:a16="http://schemas.microsoft.com/office/drawing/2014/main" id="{D09685CF-188E-46B8-9E1B-FB7D8D7E6F21}"/>
                    </a:ext>
                  </a:extLst>
                </p:cNvPr>
                <p:cNvSpPr/>
                <p:nvPr/>
              </p:nvSpPr>
              <p:spPr>
                <a:xfrm>
                  <a:off x="3042488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8" name="立方体 2377">
                  <a:extLst>
                    <a:ext uri="{FF2B5EF4-FFF2-40B4-BE49-F238E27FC236}">
                      <a16:creationId xmlns:a16="http://schemas.microsoft.com/office/drawing/2014/main" id="{16D528FA-9DE3-4C43-BAEF-F66029C5FD0D}"/>
                    </a:ext>
                  </a:extLst>
                </p:cNvPr>
                <p:cNvSpPr/>
                <p:nvPr/>
              </p:nvSpPr>
              <p:spPr>
                <a:xfrm>
                  <a:off x="4037952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9" name="立方体 2378">
                  <a:extLst>
                    <a:ext uri="{FF2B5EF4-FFF2-40B4-BE49-F238E27FC236}">
                      <a16:creationId xmlns:a16="http://schemas.microsoft.com/office/drawing/2014/main" id="{A206EA38-D04F-4729-9983-C85A3710715E}"/>
                    </a:ext>
                  </a:extLst>
                </p:cNvPr>
                <p:cNvSpPr/>
                <p:nvPr/>
              </p:nvSpPr>
              <p:spPr>
                <a:xfrm>
                  <a:off x="4037952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47" name="组合 2346">
                <a:extLst>
                  <a:ext uri="{FF2B5EF4-FFF2-40B4-BE49-F238E27FC236}">
                    <a16:creationId xmlns:a16="http://schemas.microsoft.com/office/drawing/2014/main" id="{0E993FE8-7B91-47D3-A06D-2433F9606CA2}"/>
                  </a:ext>
                </a:extLst>
              </p:cNvPr>
              <p:cNvGrpSpPr/>
              <p:nvPr/>
            </p:nvGrpSpPr>
            <p:grpSpPr>
              <a:xfrm>
                <a:off x="1200997" y="1330954"/>
                <a:ext cx="1765624" cy="1759650"/>
                <a:chOff x="1051560" y="2071667"/>
                <a:chExt cx="4312272" cy="4297680"/>
              </a:xfrm>
              <a:grpFill/>
            </p:grpSpPr>
            <p:sp>
              <p:nvSpPr>
                <p:cNvPr id="2348" name="立方体 2347">
                  <a:extLst>
                    <a:ext uri="{FF2B5EF4-FFF2-40B4-BE49-F238E27FC236}">
                      <a16:creationId xmlns:a16="http://schemas.microsoft.com/office/drawing/2014/main" id="{AFD1FC48-CB1A-4A9E-BDF2-D8C17F85D309}"/>
                    </a:ext>
                  </a:extLst>
                </p:cNvPr>
                <p:cNvSpPr/>
                <p:nvPr/>
              </p:nvSpPr>
              <p:spPr>
                <a:xfrm>
                  <a:off x="1051560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9" name="立方体 2348">
                  <a:extLst>
                    <a:ext uri="{FF2B5EF4-FFF2-40B4-BE49-F238E27FC236}">
                      <a16:creationId xmlns:a16="http://schemas.microsoft.com/office/drawing/2014/main" id="{D84155C6-70E9-4DA4-AE4B-3D58651DB3DA}"/>
                    </a:ext>
                  </a:extLst>
                </p:cNvPr>
                <p:cNvSpPr/>
                <p:nvPr/>
              </p:nvSpPr>
              <p:spPr>
                <a:xfrm>
                  <a:off x="1051560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0" name="立方体 2349">
                  <a:extLst>
                    <a:ext uri="{FF2B5EF4-FFF2-40B4-BE49-F238E27FC236}">
                      <a16:creationId xmlns:a16="http://schemas.microsoft.com/office/drawing/2014/main" id="{3CB8A1EA-14F8-4C9B-8E64-DD57045DD25E}"/>
                    </a:ext>
                  </a:extLst>
                </p:cNvPr>
                <p:cNvSpPr/>
                <p:nvPr/>
              </p:nvSpPr>
              <p:spPr>
                <a:xfrm>
                  <a:off x="2047024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1" name="立方体 2350">
                  <a:extLst>
                    <a:ext uri="{FF2B5EF4-FFF2-40B4-BE49-F238E27FC236}">
                      <a16:creationId xmlns:a16="http://schemas.microsoft.com/office/drawing/2014/main" id="{A95999AB-52D4-4048-BE1A-CFB4E05B9142}"/>
                    </a:ext>
                  </a:extLst>
                </p:cNvPr>
                <p:cNvSpPr/>
                <p:nvPr/>
              </p:nvSpPr>
              <p:spPr>
                <a:xfrm>
                  <a:off x="2047024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2" name="立方体 2351">
                  <a:extLst>
                    <a:ext uri="{FF2B5EF4-FFF2-40B4-BE49-F238E27FC236}">
                      <a16:creationId xmlns:a16="http://schemas.microsoft.com/office/drawing/2014/main" id="{3898D63C-6989-4206-8287-59A028B8A086}"/>
                    </a:ext>
                  </a:extLst>
                </p:cNvPr>
                <p:cNvSpPr/>
                <p:nvPr/>
              </p:nvSpPr>
              <p:spPr>
                <a:xfrm>
                  <a:off x="1051560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3" name="立方体 2352">
                  <a:extLst>
                    <a:ext uri="{FF2B5EF4-FFF2-40B4-BE49-F238E27FC236}">
                      <a16:creationId xmlns:a16="http://schemas.microsoft.com/office/drawing/2014/main" id="{4B77B632-2A14-43E6-8E1C-12822036D3A0}"/>
                    </a:ext>
                  </a:extLst>
                </p:cNvPr>
                <p:cNvSpPr/>
                <p:nvPr/>
              </p:nvSpPr>
              <p:spPr>
                <a:xfrm>
                  <a:off x="1051560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4" name="立方体 2353">
                  <a:extLst>
                    <a:ext uri="{FF2B5EF4-FFF2-40B4-BE49-F238E27FC236}">
                      <a16:creationId xmlns:a16="http://schemas.microsoft.com/office/drawing/2014/main" id="{43A14B03-E446-4AC3-A1A0-25FDB36DFF49}"/>
                    </a:ext>
                  </a:extLst>
                </p:cNvPr>
                <p:cNvSpPr/>
                <p:nvPr/>
              </p:nvSpPr>
              <p:spPr>
                <a:xfrm>
                  <a:off x="2047024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5" name="立方体 2354">
                  <a:extLst>
                    <a:ext uri="{FF2B5EF4-FFF2-40B4-BE49-F238E27FC236}">
                      <a16:creationId xmlns:a16="http://schemas.microsoft.com/office/drawing/2014/main" id="{E95D2D7E-149E-4725-BB69-C5B3CE61A4BF}"/>
                    </a:ext>
                  </a:extLst>
                </p:cNvPr>
                <p:cNvSpPr/>
                <p:nvPr/>
              </p:nvSpPr>
              <p:spPr>
                <a:xfrm>
                  <a:off x="2047024" y="20716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6" name="立方体 2355">
                  <a:extLst>
                    <a:ext uri="{FF2B5EF4-FFF2-40B4-BE49-F238E27FC236}">
                      <a16:creationId xmlns:a16="http://schemas.microsoft.com/office/drawing/2014/main" id="{32885001-D140-44EA-B8FB-35234C294D1A}"/>
                    </a:ext>
                  </a:extLst>
                </p:cNvPr>
                <p:cNvSpPr/>
                <p:nvPr/>
              </p:nvSpPr>
              <p:spPr>
                <a:xfrm>
                  <a:off x="3042488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7" name="立方体 2356">
                  <a:extLst>
                    <a:ext uri="{FF2B5EF4-FFF2-40B4-BE49-F238E27FC236}">
                      <a16:creationId xmlns:a16="http://schemas.microsoft.com/office/drawing/2014/main" id="{62CFF6F0-4209-40A4-9A1E-2C1FED0135BB}"/>
                    </a:ext>
                  </a:extLst>
                </p:cNvPr>
                <p:cNvSpPr/>
                <p:nvPr/>
              </p:nvSpPr>
              <p:spPr>
                <a:xfrm>
                  <a:off x="3042488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8" name="立方体 2357">
                  <a:extLst>
                    <a:ext uri="{FF2B5EF4-FFF2-40B4-BE49-F238E27FC236}">
                      <a16:creationId xmlns:a16="http://schemas.microsoft.com/office/drawing/2014/main" id="{E9CBA06B-CEE1-4AFE-9F94-7C2FDFCC06C8}"/>
                    </a:ext>
                  </a:extLst>
                </p:cNvPr>
                <p:cNvSpPr/>
                <p:nvPr/>
              </p:nvSpPr>
              <p:spPr>
                <a:xfrm>
                  <a:off x="4037952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9" name="立方体 2358">
                  <a:extLst>
                    <a:ext uri="{FF2B5EF4-FFF2-40B4-BE49-F238E27FC236}">
                      <a16:creationId xmlns:a16="http://schemas.microsoft.com/office/drawing/2014/main" id="{6AB69D97-42BF-450E-A94E-E5AFB6A1FCFA}"/>
                    </a:ext>
                  </a:extLst>
                </p:cNvPr>
                <p:cNvSpPr/>
                <p:nvPr/>
              </p:nvSpPr>
              <p:spPr>
                <a:xfrm>
                  <a:off x="4037952" y="40528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0" name="立方体 2359">
                  <a:extLst>
                    <a:ext uri="{FF2B5EF4-FFF2-40B4-BE49-F238E27FC236}">
                      <a16:creationId xmlns:a16="http://schemas.microsoft.com/office/drawing/2014/main" id="{A412F0D2-6217-472C-A2CD-E491F3D2B099}"/>
                    </a:ext>
                  </a:extLst>
                </p:cNvPr>
                <p:cNvSpPr/>
                <p:nvPr/>
              </p:nvSpPr>
              <p:spPr>
                <a:xfrm>
                  <a:off x="3042488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1" name="立方体 2360">
                  <a:extLst>
                    <a:ext uri="{FF2B5EF4-FFF2-40B4-BE49-F238E27FC236}">
                      <a16:creationId xmlns:a16="http://schemas.microsoft.com/office/drawing/2014/main" id="{419F3D35-E100-4400-9247-2EF43EA383EF}"/>
                    </a:ext>
                  </a:extLst>
                </p:cNvPr>
                <p:cNvSpPr/>
                <p:nvPr/>
              </p:nvSpPr>
              <p:spPr>
                <a:xfrm>
                  <a:off x="3042488" y="20716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2" name="立方体 2361">
                  <a:extLst>
                    <a:ext uri="{FF2B5EF4-FFF2-40B4-BE49-F238E27FC236}">
                      <a16:creationId xmlns:a16="http://schemas.microsoft.com/office/drawing/2014/main" id="{C05A3F0D-CB2D-4887-938D-53ED13D9DF59}"/>
                    </a:ext>
                  </a:extLst>
                </p:cNvPr>
                <p:cNvSpPr/>
                <p:nvPr/>
              </p:nvSpPr>
              <p:spPr>
                <a:xfrm>
                  <a:off x="4037952" y="30622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3" name="立方体 2362">
                  <a:extLst>
                    <a:ext uri="{FF2B5EF4-FFF2-40B4-BE49-F238E27FC236}">
                      <a16:creationId xmlns:a16="http://schemas.microsoft.com/office/drawing/2014/main" id="{EFC420CE-2217-4549-9C5D-9492135AE300}"/>
                    </a:ext>
                  </a:extLst>
                </p:cNvPr>
                <p:cNvSpPr/>
                <p:nvPr/>
              </p:nvSpPr>
              <p:spPr>
                <a:xfrm>
                  <a:off x="4037952" y="20716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311" name="组合 2310">
              <a:extLst>
                <a:ext uri="{FF2B5EF4-FFF2-40B4-BE49-F238E27FC236}">
                  <a16:creationId xmlns:a16="http://schemas.microsoft.com/office/drawing/2014/main" id="{47848550-5E06-4F0E-B6FE-EF0DCB4CDED1}"/>
                </a:ext>
              </a:extLst>
            </p:cNvPr>
            <p:cNvGrpSpPr/>
            <p:nvPr/>
          </p:nvGrpSpPr>
          <p:grpSpPr>
            <a:xfrm>
              <a:off x="934441" y="1464963"/>
              <a:ext cx="1897155" cy="1892143"/>
              <a:chOff x="1200997" y="1198461"/>
              <a:chExt cx="1897155" cy="1892143"/>
            </a:xfrm>
            <a:grpFill/>
          </p:grpSpPr>
          <p:grpSp>
            <p:nvGrpSpPr>
              <p:cNvPr id="2312" name="组合 2311">
                <a:extLst>
                  <a:ext uri="{FF2B5EF4-FFF2-40B4-BE49-F238E27FC236}">
                    <a16:creationId xmlns:a16="http://schemas.microsoft.com/office/drawing/2014/main" id="{B5ACD28B-2A6E-48DC-A2F3-F288194276D8}"/>
                  </a:ext>
                </a:extLst>
              </p:cNvPr>
              <p:cNvGrpSpPr/>
              <p:nvPr/>
            </p:nvGrpSpPr>
            <p:grpSpPr>
              <a:xfrm>
                <a:off x="1332528" y="1198461"/>
                <a:ext cx="1765624" cy="1759650"/>
                <a:chOff x="1051560" y="2071667"/>
                <a:chExt cx="4312272" cy="4297680"/>
              </a:xfrm>
              <a:grpFill/>
            </p:grpSpPr>
            <p:sp>
              <p:nvSpPr>
                <p:cNvPr id="2330" name="立方体 2329">
                  <a:extLst>
                    <a:ext uri="{FF2B5EF4-FFF2-40B4-BE49-F238E27FC236}">
                      <a16:creationId xmlns:a16="http://schemas.microsoft.com/office/drawing/2014/main" id="{8C1D6743-0928-4336-9BC4-D5B39A08BD7A}"/>
                    </a:ext>
                  </a:extLst>
                </p:cNvPr>
                <p:cNvSpPr/>
                <p:nvPr/>
              </p:nvSpPr>
              <p:spPr>
                <a:xfrm>
                  <a:off x="1051560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1" name="立方体 2330">
                  <a:extLst>
                    <a:ext uri="{FF2B5EF4-FFF2-40B4-BE49-F238E27FC236}">
                      <a16:creationId xmlns:a16="http://schemas.microsoft.com/office/drawing/2014/main" id="{A0356F52-C757-4F82-B8D0-D0EE7069331C}"/>
                    </a:ext>
                  </a:extLst>
                </p:cNvPr>
                <p:cNvSpPr/>
                <p:nvPr/>
              </p:nvSpPr>
              <p:spPr>
                <a:xfrm>
                  <a:off x="1051560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2" name="立方体 2331">
                  <a:extLst>
                    <a:ext uri="{FF2B5EF4-FFF2-40B4-BE49-F238E27FC236}">
                      <a16:creationId xmlns:a16="http://schemas.microsoft.com/office/drawing/2014/main" id="{028A8FC3-456E-45AE-B422-6A2F8E8752E9}"/>
                    </a:ext>
                  </a:extLst>
                </p:cNvPr>
                <p:cNvSpPr/>
                <p:nvPr/>
              </p:nvSpPr>
              <p:spPr>
                <a:xfrm>
                  <a:off x="2047024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3" name="立方体 2332">
                  <a:extLst>
                    <a:ext uri="{FF2B5EF4-FFF2-40B4-BE49-F238E27FC236}">
                      <a16:creationId xmlns:a16="http://schemas.microsoft.com/office/drawing/2014/main" id="{82CC4A94-3787-4C2F-8236-B43B56735CB2}"/>
                    </a:ext>
                  </a:extLst>
                </p:cNvPr>
                <p:cNvSpPr/>
                <p:nvPr/>
              </p:nvSpPr>
              <p:spPr>
                <a:xfrm>
                  <a:off x="2047024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4" name="立方体 2333">
                  <a:extLst>
                    <a:ext uri="{FF2B5EF4-FFF2-40B4-BE49-F238E27FC236}">
                      <a16:creationId xmlns:a16="http://schemas.microsoft.com/office/drawing/2014/main" id="{0CF6C015-60B9-4306-A202-CF55AF1476BC}"/>
                    </a:ext>
                  </a:extLst>
                </p:cNvPr>
                <p:cNvSpPr/>
                <p:nvPr/>
              </p:nvSpPr>
              <p:spPr>
                <a:xfrm>
                  <a:off x="1051560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5" name="立方体 2334">
                  <a:extLst>
                    <a:ext uri="{FF2B5EF4-FFF2-40B4-BE49-F238E27FC236}">
                      <a16:creationId xmlns:a16="http://schemas.microsoft.com/office/drawing/2014/main" id="{90CE4B7D-5A08-4BBA-890B-61B7AC25F619}"/>
                    </a:ext>
                  </a:extLst>
                </p:cNvPr>
                <p:cNvSpPr/>
                <p:nvPr/>
              </p:nvSpPr>
              <p:spPr>
                <a:xfrm>
                  <a:off x="1051560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6" name="立方体 2335">
                  <a:extLst>
                    <a:ext uri="{FF2B5EF4-FFF2-40B4-BE49-F238E27FC236}">
                      <a16:creationId xmlns:a16="http://schemas.microsoft.com/office/drawing/2014/main" id="{E8A96AFE-6A85-42AB-BD82-0FFA5C7B556E}"/>
                    </a:ext>
                  </a:extLst>
                </p:cNvPr>
                <p:cNvSpPr/>
                <p:nvPr/>
              </p:nvSpPr>
              <p:spPr>
                <a:xfrm>
                  <a:off x="2047024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7" name="立方体 2336">
                  <a:extLst>
                    <a:ext uri="{FF2B5EF4-FFF2-40B4-BE49-F238E27FC236}">
                      <a16:creationId xmlns:a16="http://schemas.microsoft.com/office/drawing/2014/main" id="{8D017CDE-B154-472B-B4FE-880E88F3812F}"/>
                    </a:ext>
                  </a:extLst>
                </p:cNvPr>
                <p:cNvSpPr/>
                <p:nvPr/>
              </p:nvSpPr>
              <p:spPr>
                <a:xfrm>
                  <a:off x="2047024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8" name="立方体 2337">
                  <a:extLst>
                    <a:ext uri="{FF2B5EF4-FFF2-40B4-BE49-F238E27FC236}">
                      <a16:creationId xmlns:a16="http://schemas.microsoft.com/office/drawing/2014/main" id="{54A915B4-C961-472D-AD57-6A7D43D8CC64}"/>
                    </a:ext>
                  </a:extLst>
                </p:cNvPr>
                <p:cNvSpPr/>
                <p:nvPr/>
              </p:nvSpPr>
              <p:spPr>
                <a:xfrm>
                  <a:off x="3042488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9" name="立方体 2338">
                  <a:extLst>
                    <a:ext uri="{FF2B5EF4-FFF2-40B4-BE49-F238E27FC236}">
                      <a16:creationId xmlns:a16="http://schemas.microsoft.com/office/drawing/2014/main" id="{C0511E27-86D2-482F-952C-ECD99890A576}"/>
                    </a:ext>
                  </a:extLst>
                </p:cNvPr>
                <p:cNvSpPr/>
                <p:nvPr/>
              </p:nvSpPr>
              <p:spPr>
                <a:xfrm>
                  <a:off x="3042488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0" name="立方体 2339">
                  <a:extLst>
                    <a:ext uri="{FF2B5EF4-FFF2-40B4-BE49-F238E27FC236}">
                      <a16:creationId xmlns:a16="http://schemas.microsoft.com/office/drawing/2014/main" id="{13A3B580-695C-4BC3-8DBF-5563F9737BD7}"/>
                    </a:ext>
                  </a:extLst>
                </p:cNvPr>
                <p:cNvSpPr/>
                <p:nvPr/>
              </p:nvSpPr>
              <p:spPr>
                <a:xfrm>
                  <a:off x="4037952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1" name="立方体 2340">
                  <a:extLst>
                    <a:ext uri="{FF2B5EF4-FFF2-40B4-BE49-F238E27FC236}">
                      <a16:creationId xmlns:a16="http://schemas.microsoft.com/office/drawing/2014/main" id="{00040C09-6BA1-4988-8E95-BA152804FF5D}"/>
                    </a:ext>
                  </a:extLst>
                </p:cNvPr>
                <p:cNvSpPr/>
                <p:nvPr/>
              </p:nvSpPr>
              <p:spPr>
                <a:xfrm>
                  <a:off x="4037952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2" name="立方体 2341">
                  <a:extLst>
                    <a:ext uri="{FF2B5EF4-FFF2-40B4-BE49-F238E27FC236}">
                      <a16:creationId xmlns:a16="http://schemas.microsoft.com/office/drawing/2014/main" id="{5E02D70E-E0DE-4AD5-9976-CB6336A491B2}"/>
                    </a:ext>
                  </a:extLst>
                </p:cNvPr>
                <p:cNvSpPr/>
                <p:nvPr/>
              </p:nvSpPr>
              <p:spPr>
                <a:xfrm>
                  <a:off x="3042488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3" name="立方体 2342">
                  <a:extLst>
                    <a:ext uri="{FF2B5EF4-FFF2-40B4-BE49-F238E27FC236}">
                      <a16:creationId xmlns:a16="http://schemas.microsoft.com/office/drawing/2014/main" id="{4FDA1635-5A5D-4D2B-A068-E8424C7C4F1D}"/>
                    </a:ext>
                  </a:extLst>
                </p:cNvPr>
                <p:cNvSpPr/>
                <p:nvPr/>
              </p:nvSpPr>
              <p:spPr>
                <a:xfrm>
                  <a:off x="3042488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4" name="立方体 2343">
                  <a:extLst>
                    <a:ext uri="{FF2B5EF4-FFF2-40B4-BE49-F238E27FC236}">
                      <a16:creationId xmlns:a16="http://schemas.microsoft.com/office/drawing/2014/main" id="{6FDC812E-A88C-418C-BEB5-E335E97600C6}"/>
                    </a:ext>
                  </a:extLst>
                </p:cNvPr>
                <p:cNvSpPr/>
                <p:nvPr/>
              </p:nvSpPr>
              <p:spPr>
                <a:xfrm>
                  <a:off x="4037952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5" name="立方体 2344">
                  <a:extLst>
                    <a:ext uri="{FF2B5EF4-FFF2-40B4-BE49-F238E27FC236}">
                      <a16:creationId xmlns:a16="http://schemas.microsoft.com/office/drawing/2014/main" id="{F2CF5EEE-7205-46AF-AC3C-CC207B012A81}"/>
                    </a:ext>
                  </a:extLst>
                </p:cNvPr>
                <p:cNvSpPr/>
                <p:nvPr/>
              </p:nvSpPr>
              <p:spPr>
                <a:xfrm>
                  <a:off x="4037952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13" name="组合 2312">
                <a:extLst>
                  <a:ext uri="{FF2B5EF4-FFF2-40B4-BE49-F238E27FC236}">
                    <a16:creationId xmlns:a16="http://schemas.microsoft.com/office/drawing/2014/main" id="{10910C1C-273A-4F80-8551-567577E79E0A}"/>
                  </a:ext>
                </a:extLst>
              </p:cNvPr>
              <p:cNvGrpSpPr/>
              <p:nvPr/>
            </p:nvGrpSpPr>
            <p:grpSpPr>
              <a:xfrm>
                <a:off x="1200997" y="1330954"/>
                <a:ext cx="1765624" cy="1759650"/>
                <a:chOff x="1051560" y="2071667"/>
                <a:chExt cx="4312272" cy="4297680"/>
              </a:xfrm>
              <a:grpFill/>
            </p:grpSpPr>
            <p:sp>
              <p:nvSpPr>
                <p:cNvPr id="2314" name="立方体 2313">
                  <a:extLst>
                    <a:ext uri="{FF2B5EF4-FFF2-40B4-BE49-F238E27FC236}">
                      <a16:creationId xmlns:a16="http://schemas.microsoft.com/office/drawing/2014/main" id="{70015A83-D0D5-44A5-A8AD-CE926ED9EE06}"/>
                    </a:ext>
                  </a:extLst>
                </p:cNvPr>
                <p:cNvSpPr/>
                <p:nvPr/>
              </p:nvSpPr>
              <p:spPr>
                <a:xfrm>
                  <a:off x="1051560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5" name="立方体 2314">
                  <a:extLst>
                    <a:ext uri="{FF2B5EF4-FFF2-40B4-BE49-F238E27FC236}">
                      <a16:creationId xmlns:a16="http://schemas.microsoft.com/office/drawing/2014/main" id="{1AD04678-A07D-4C22-8294-FF731892520A}"/>
                    </a:ext>
                  </a:extLst>
                </p:cNvPr>
                <p:cNvSpPr/>
                <p:nvPr/>
              </p:nvSpPr>
              <p:spPr>
                <a:xfrm>
                  <a:off x="1051560" y="40528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6" name="立方体 2315">
                  <a:extLst>
                    <a:ext uri="{FF2B5EF4-FFF2-40B4-BE49-F238E27FC236}">
                      <a16:creationId xmlns:a16="http://schemas.microsoft.com/office/drawing/2014/main" id="{45B4B56A-E2C8-4471-946B-ADD3B9AC3C02}"/>
                    </a:ext>
                  </a:extLst>
                </p:cNvPr>
                <p:cNvSpPr/>
                <p:nvPr/>
              </p:nvSpPr>
              <p:spPr>
                <a:xfrm>
                  <a:off x="2047024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7" name="立方体 2316">
                  <a:extLst>
                    <a:ext uri="{FF2B5EF4-FFF2-40B4-BE49-F238E27FC236}">
                      <a16:creationId xmlns:a16="http://schemas.microsoft.com/office/drawing/2014/main" id="{053E9DCD-F669-4E4A-BD3A-5DBECB37BEAA}"/>
                    </a:ext>
                  </a:extLst>
                </p:cNvPr>
                <p:cNvSpPr/>
                <p:nvPr/>
              </p:nvSpPr>
              <p:spPr>
                <a:xfrm>
                  <a:off x="2047024" y="40528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8" name="立方体 2317">
                  <a:extLst>
                    <a:ext uri="{FF2B5EF4-FFF2-40B4-BE49-F238E27FC236}">
                      <a16:creationId xmlns:a16="http://schemas.microsoft.com/office/drawing/2014/main" id="{2D08EABA-3809-408E-9C6E-C57A75FDF492}"/>
                    </a:ext>
                  </a:extLst>
                </p:cNvPr>
                <p:cNvSpPr/>
                <p:nvPr/>
              </p:nvSpPr>
              <p:spPr>
                <a:xfrm>
                  <a:off x="1051560" y="30622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9" name="立方体 2318">
                  <a:extLst>
                    <a:ext uri="{FF2B5EF4-FFF2-40B4-BE49-F238E27FC236}">
                      <a16:creationId xmlns:a16="http://schemas.microsoft.com/office/drawing/2014/main" id="{4C2FCD78-AF45-4C4A-B6A6-3F12A1F59335}"/>
                    </a:ext>
                  </a:extLst>
                </p:cNvPr>
                <p:cNvSpPr/>
                <p:nvPr/>
              </p:nvSpPr>
              <p:spPr>
                <a:xfrm>
                  <a:off x="1051560" y="20716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0" name="立方体 2319">
                  <a:extLst>
                    <a:ext uri="{FF2B5EF4-FFF2-40B4-BE49-F238E27FC236}">
                      <a16:creationId xmlns:a16="http://schemas.microsoft.com/office/drawing/2014/main" id="{D66A45EC-6747-4749-9598-21017C17F716}"/>
                    </a:ext>
                  </a:extLst>
                </p:cNvPr>
                <p:cNvSpPr/>
                <p:nvPr/>
              </p:nvSpPr>
              <p:spPr>
                <a:xfrm>
                  <a:off x="2047024" y="30622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1" name="立方体 2320">
                  <a:extLst>
                    <a:ext uri="{FF2B5EF4-FFF2-40B4-BE49-F238E27FC236}">
                      <a16:creationId xmlns:a16="http://schemas.microsoft.com/office/drawing/2014/main" id="{0D30E11F-0BF3-4501-9DDA-87AC69AA0488}"/>
                    </a:ext>
                  </a:extLst>
                </p:cNvPr>
                <p:cNvSpPr/>
                <p:nvPr/>
              </p:nvSpPr>
              <p:spPr>
                <a:xfrm>
                  <a:off x="2047024" y="20716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2" name="立方体 2321">
                  <a:extLst>
                    <a:ext uri="{FF2B5EF4-FFF2-40B4-BE49-F238E27FC236}">
                      <a16:creationId xmlns:a16="http://schemas.microsoft.com/office/drawing/2014/main" id="{2090FB87-0951-467B-851A-08F67EEFD156}"/>
                    </a:ext>
                  </a:extLst>
                </p:cNvPr>
                <p:cNvSpPr/>
                <p:nvPr/>
              </p:nvSpPr>
              <p:spPr>
                <a:xfrm>
                  <a:off x="3042488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3" name="立方体 2322">
                  <a:extLst>
                    <a:ext uri="{FF2B5EF4-FFF2-40B4-BE49-F238E27FC236}">
                      <a16:creationId xmlns:a16="http://schemas.microsoft.com/office/drawing/2014/main" id="{70D43D58-FC4C-44BD-A7CD-3C5479D19F71}"/>
                    </a:ext>
                  </a:extLst>
                </p:cNvPr>
                <p:cNvSpPr/>
                <p:nvPr/>
              </p:nvSpPr>
              <p:spPr>
                <a:xfrm>
                  <a:off x="3042488" y="40528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4" name="立方体 2323">
                  <a:extLst>
                    <a:ext uri="{FF2B5EF4-FFF2-40B4-BE49-F238E27FC236}">
                      <a16:creationId xmlns:a16="http://schemas.microsoft.com/office/drawing/2014/main" id="{43E5B3B9-D034-4F24-87B9-01D41B1D7481}"/>
                    </a:ext>
                  </a:extLst>
                </p:cNvPr>
                <p:cNvSpPr/>
                <p:nvPr/>
              </p:nvSpPr>
              <p:spPr>
                <a:xfrm>
                  <a:off x="4037952" y="5043467"/>
                  <a:ext cx="1325880" cy="1325880"/>
                </a:xfrm>
                <a:prstGeom prst="cube">
                  <a:avLst/>
                </a:pr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5" name="立方体 2324">
                  <a:extLst>
                    <a:ext uri="{FF2B5EF4-FFF2-40B4-BE49-F238E27FC236}">
                      <a16:creationId xmlns:a16="http://schemas.microsoft.com/office/drawing/2014/main" id="{13B87212-DADC-4C5F-9954-12A3C54413A0}"/>
                    </a:ext>
                  </a:extLst>
                </p:cNvPr>
                <p:cNvSpPr/>
                <p:nvPr/>
              </p:nvSpPr>
              <p:spPr>
                <a:xfrm>
                  <a:off x="4037952" y="40528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6" name="立方体 2325">
                  <a:extLst>
                    <a:ext uri="{FF2B5EF4-FFF2-40B4-BE49-F238E27FC236}">
                      <a16:creationId xmlns:a16="http://schemas.microsoft.com/office/drawing/2014/main" id="{7A4ECEB3-D075-4665-8512-65FAC6A595D9}"/>
                    </a:ext>
                  </a:extLst>
                </p:cNvPr>
                <p:cNvSpPr/>
                <p:nvPr/>
              </p:nvSpPr>
              <p:spPr>
                <a:xfrm>
                  <a:off x="3042488" y="30622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7" name="立方体 2326">
                  <a:extLst>
                    <a:ext uri="{FF2B5EF4-FFF2-40B4-BE49-F238E27FC236}">
                      <a16:creationId xmlns:a16="http://schemas.microsoft.com/office/drawing/2014/main" id="{AF13EE06-C071-4414-AB0D-93E9CD6A4202}"/>
                    </a:ext>
                  </a:extLst>
                </p:cNvPr>
                <p:cNvSpPr/>
                <p:nvPr/>
              </p:nvSpPr>
              <p:spPr>
                <a:xfrm>
                  <a:off x="3042488" y="20716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8" name="立方体 2327">
                  <a:extLst>
                    <a:ext uri="{FF2B5EF4-FFF2-40B4-BE49-F238E27FC236}">
                      <a16:creationId xmlns:a16="http://schemas.microsoft.com/office/drawing/2014/main" id="{272D2D59-AD45-492A-ACA6-9524EECF7BEE}"/>
                    </a:ext>
                  </a:extLst>
                </p:cNvPr>
                <p:cNvSpPr/>
                <p:nvPr/>
              </p:nvSpPr>
              <p:spPr>
                <a:xfrm>
                  <a:off x="4037952" y="30622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9" name="立方体 2328">
                  <a:extLst>
                    <a:ext uri="{FF2B5EF4-FFF2-40B4-BE49-F238E27FC236}">
                      <a16:creationId xmlns:a16="http://schemas.microsoft.com/office/drawing/2014/main" id="{0C43B2FC-F5FE-47B8-807D-A40435F1C69D}"/>
                    </a:ext>
                  </a:extLst>
                </p:cNvPr>
                <p:cNvSpPr/>
                <p:nvPr/>
              </p:nvSpPr>
              <p:spPr>
                <a:xfrm>
                  <a:off x="4037952" y="2071667"/>
                  <a:ext cx="1325880" cy="1325880"/>
                </a:xfrm>
                <a:prstGeom prst="cub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380" name="组合 2379">
            <a:extLst>
              <a:ext uri="{FF2B5EF4-FFF2-40B4-BE49-F238E27FC236}">
                <a16:creationId xmlns:a16="http://schemas.microsoft.com/office/drawing/2014/main" id="{86338A73-5550-4627-90BC-7C53942713BB}"/>
              </a:ext>
            </a:extLst>
          </p:cNvPr>
          <p:cNvGrpSpPr/>
          <p:nvPr/>
        </p:nvGrpSpPr>
        <p:grpSpPr>
          <a:xfrm>
            <a:off x="3871350" y="2904287"/>
            <a:ext cx="457723" cy="456381"/>
            <a:chOff x="3216165" y="3695355"/>
            <a:chExt cx="1358040" cy="1354057"/>
          </a:xfrm>
        </p:grpSpPr>
        <p:sp>
          <p:nvSpPr>
            <p:cNvPr id="2381" name="立方体 2380">
              <a:extLst>
                <a:ext uri="{FF2B5EF4-FFF2-40B4-BE49-F238E27FC236}">
                  <a16:creationId xmlns:a16="http://schemas.microsoft.com/office/drawing/2014/main" id="{EE91E2E7-44E5-47B9-BE2B-C61388AB049E}"/>
                </a:ext>
              </a:extLst>
            </p:cNvPr>
            <p:cNvSpPr/>
            <p:nvPr/>
          </p:nvSpPr>
          <p:spPr>
            <a:xfrm>
              <a:off x="3216165" y="4506541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2" name="立方体 2381">
              <a:extLst>
                <a:ext uri="{FF2B5EF4-FFF2-40B4-BE49-F238E27FC236}">
                  <a16:creationId xmlns:a16="http://schemas.microsoft.com/office/drawing/2014/main" id="{72D214EB-F491-4D7B-BF58-015058608037}"/>
                </a:ext>
              </a:extLst>
            </p:cNvPr>
            <p:cNvSpPr/>
            <p:nvPr/>
          </p:nvSpPr>
          <p:spPr>
            <a:xfrm>
              <a:off x="3216165" y="4100948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3" name="立方体 2382">
              <a:extLst>
                <a:ext uri="{FF2B5EF4-FFF2-40B4-BE49-F238E27FC236}">
                  <a16:creationId xmlns:a16="http://schemas.microsoft.com/office/drawing/2014/main" id="{5FB572C0-D385-4D7F-8873-385F4FEEBA1B}"/>
                </a:ext>
              </a:extLst>
            </p:cNvPr>
            <p:cNvSpPr/>
            <p:nvPr/>
          </p:nvSpPr>
          <p:spPr>
            <a:xfrm>
              <a:off x="3216165" y="3695355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4" name="立方体 2383">
              <a:extLst>
                <a:ext uri="{FF2B5EF4-FFF2-40B4-BE49-F238E27FC236}">
                  <a16:creationId xmlns:a16="http://schemas.microsoft.com/office/drawing/2014/main" id="{C7C58763-0BBC-4C32-8C03-44593987152C}"/>
                </a:ext>
              </a:extLst>
            </p:cNvPr>
            <p:cNvSpPr/>
            <p:nvPr/>
          </p:nvSpPr>
          <p:spPr>
            <a:xfrm>
              <a:off x="3623750" y="4506541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5" name="立方体 2384">
              <a:extLst>
                <a:ext uri="{FF2B5EF4-FFF2-40B4-BE49-F238E27FC236}">
                  <a16:creationId xmlns:a16="http://schemas.microsoft.com/office/drawing/2014/main" id="{E73C8D60-48A0-4340-A350-88641033DD15}"/>
                </a:ext>
              </a:extLst>
            </p:cNvPr>
            <p:cNvSpPr/>
            <p:nvPr/>
          </p:nvSpPr>
          <p:spPr>
            <a:xfrm>
              <a:off x="4031334" y="4506541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6" name="立方体 2385">
              <a:extLst>
                <a:ext uri="{FF2B5EF4-FFF2-40B4-BE49-F238E27FC236}">
                  <a16:creationId xmlns:a16="http://schemas.microsoft.com/office/drawing/2014/main" id="{CE456FA4-27CC-4221-8008-BA5941BF38FE}"/>
                </a:ext>
              </a:extLst>
            </p:cNvPr>
            <p:cNvSpPr/>
            <p:nvPr/>
          </p:nvSpPr>
          <p:spPr>
            <a:xfrm>
              <a:off x="3623750" y="4100948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7" name="立方体 2386">
              <a:extLst>
                <a:ext uri="{FF2B5EF4-FFF2-40B4-BE49-F238E27FC236}">
                  <a16:creationId xmlns:a16="http://schemas.microsoft.com/office/drawing/2014/main" id="{C58CD2A4-A27D-4C5E-B61E-38FF678A1DB9}"/>
                </a:ext>
              </a:extLst>
            </p:cNvPr>
            <p:cNvSpPr/>
            <p:nvPr/>
          </p:nvSpPr>
          <p:spPr>
            <a:xfrm>
              <a:off x="3623750" y="3695355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8" name="立方体 2387">
              <a:extLst>
                <a:ext uri="{FF2B5EF4-FFF2-40B4-BE49-F238E27FC236}">
                  <a16:creationId xmlns:a16="http://schemas.microsoft.com/office/drawing/2014/main" id="{DBBDFC9F-8620-4D79-8F27-3AED6591888A}"/>
                </a:ext>
              </a:extLst>
            </p:cNvPr>
            <p:cNvSpPr/>
            <p:nvPr/>
          </p:nvSpPr>
          <p:spPr>
            <a:xfrm>
              <a:off x="4031334" y="4100948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9" name="立方体 2388">
              <a:extLst>
                <a:ext uri="{FF2B5EF4-FFF2-40B4-BE49-F238E27FC236}">
                  <a16:creationId xmlns:a16="http://schemas.microsoft.com/office/drawing/2014/main" id="{EAFB81D9-14B7-4074-8DAC-91170911C43D}"/>
                </a:ext>
              </a:extLst>
            </p:cNvPr>
            <p:cNvSpPr/>
            <p:nvPr/>
          </p:nvSpPr>
          <p:spPr>
            <a:xfrm>
              <a:off x="4031334" y="3695355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90" name="立方体 2389">
            <a:extLst>
              <a:ext uri="{FF2B5EF4-FFF2-40B4-BE49-F238E27FC236}">
                <a16:creationId xmlns:a16="http://schemas.microsoft.com/office/drawing/2014/main" id="{68EAFDEB-F207-46B5-B7A8-3AB1BCE267AF}"/>
              </a:ext>
            </a:extLst>
          </p:cNvPr>
          <p:cNvSpPr/>
          <p:nvPr/>
        </p:nvSpPr>
        <p:spPr>
          <a:xfrm>
            <a:off x="4409905" y="3132428"/>
            <a:ext cx="182973" cy="182973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91" name="直接箭头连接符 2390">
            <a:extLst>
              <a:ext uri="{FF2B5EF4-FFF2-40B4-BE49-F238E27FC236}">
                <a16:creationId xmlns:a16="http://schemas.microsoft.com/office/drawing/2014/main" id="{6EA86418-1D71-4989-9EFF-52BA4D623F61}"/>
              </a:ext>
            </a:extLst>
          </p:cNvPr>
          <p:cNvCxnSpPr>
            <a:cxnSpLocks/>
            <a:stCxn id="2379" idx="5"/>
            <a:endCxn id="2383" idx="2"/>
          </p:cNvCxnSpPr>
          <p:nvPr/>
        </p:nvCxnSpPr>
        <p:spPr>
          <a:xfrm flipV="1">
            <a:off x="3752052" y="3018646"/>
            <a:ext cx="119296" cy="47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" name="直接箭头连接符 2391">
            <a:extLst>
              <a:ext uri="{FF2B5EF4-FFF2-40B4-BE49-F238E27FC236}">
                <a16:creationId xmlns:a16="http://schemas.microsoft.com/office/drawing/2014/main" id="{ED771F12-D86C-4F43-8DE2-9D79D11F8357}"/>
              </a:ext>
            </a:extLst>
          </p:cNvPr>
          <p:cNvCxnSpPr>
            <a:cxnSpLocks/>
            <a:stCxn id="2378" idx="5"/>
            <a:endCxn id="2382" idx="2"/>
          </p:cNvCxnSpPr>
          <p:nvPr/>
        </p:nvCxnSpPr>
        <p:spPr>
          <a:xfrm flipV="1">
            <a:off x="3752052" y="3155350"/>
            <a:ext cx="119296" cy="47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" name="直接箭头连接符 2392">
            <a:extLst>
              <a:ext uri="{FF2B5EF4-FFF2-40B4-BE49-F238E27FC236}">
                <a16:creationId xmlns:a16="http://schemas.microsoft.com/office/drawing/2014/main" id="{EA984040-2AC9-4CB2-92C9-99293FD79D53}"/>
              </a:ext>
            </a:extLst>
          </p:cNvPr>
          <p:cNvCxnSpPr>
            <a:cxnSpLocks/>
            <a:stCxn id="2375" idx="5"/>
            <a:endCxn id="2381" idx="2"/>
          </p:cNvCxnSpPr>
          <p:nvPr/>
        </p:nvCxnSpPr>
        <p:spPr>
          <a:xfrm flipV="1">
            <a:off x="3752052" y="3292050"/>
            <a:ext cx="119296" cy="47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4" name="组合 2393">
            <a:extLst>
              <a:ext uri="{FF2B5EF4-FFF2-40B4-BE49-F238E27FC236}">
                <a16:creationId xmlns:a16="http://schemas.microsoft.com/office/drawing/2014/main" id="{F5F84C55-A09F-4AFB-BEC3-B846C6917159}"/>
              </a:ext>
            </a:extLst>
          </p:cNvPr>
          <p:cNvGrpSpPr/>
          <p:nvPr/>
        </p:nvGrpSpPr>
        <p:grpSpPr>
          <a:xfrm>
            <a:off x="3781252" y="2995542"/>
            <a:ext cx="457723" cy="456381"/>
            <a:chOff x="3216165" y="3695355"/>
            <a:chExt cx="1358040" cy="1354057"/>
          </a:xfrm>
        </p:grpSpPr>
        <p:sp>
          <p:nvSpPr>
            <p:cNvPr id="2395" name="立方体 2394">
              <a:extLst>
                <a:ext uri="{FF2B5EF4-FFF2-40B4-BE49-F238E27FC236}">
                  <a16:creationId xmlns:a16="http://schemas.microsoft.com/office/drawing/2014/main" id="{FBC5244F-B3E1-4382-9F31-39C002948A49}"/>
                </a:ext>
              </a:extLst>
            </p:cNvPr>
            <p:cNvSpPr/>
            <p:nvPr/>
          </p:nvSpPr>
          <p:spPr>
            <a:xfrm>
              <a:off x="3216165" y="4506541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6" name="立方体 2395">
              <a:extLst>
                <a:ext uri="{FF2B5EF4-FFF2-40B4-BE49-F238E27FC236}">
                  <a16:creationId xmlns:a16="http://schemas.microsoft.com/office/drawing/2014/main" id="{931758E1-4996-4461-83BE-BE225244451D}"/>
                </a:ext>
              </a:extLst>
            </p:cNvPr>
            <p:cNvSpPr/>
            <p:nvPr/>
          </p:nvSpPr>
          <p:spPr>
            <a:xfrm>
              <a:off x="3216165" y="4100948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7" name="立方体 2396">
              <a:extLst>
                <a:ext uri="{FF2B5EF4-FFF2-40B4-BE49-F238E27FC236}">
                  <a16:creationId xmlns:a16="http://schemas.microsoft.com/office/drawing/2014/main" id="{3CF270D5-B6EE-4010-B484-43AA3AD2E851}"/>
                </a:ext>
              </a:extLst>
            </p:cNvPr>
            <p:cNvSpPr/>
            <p:nvPr/>
          </p:nvSpPr>
          <p:spPr>
            <a:xfrm>
              <a:off x="3216165" y="3695355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8" name="立方体 2397">
              <a:extLst>
                <a:ext uri="{FF2B5EF4-FFF2-40B4-BE49-F238E27FC236}">
                  <a16:creationId xmlns:a16="http://schemas.microsoft.com/office/drawing/2014/main" id="{1C5A0EA4-AD23-4200-8262-4930D0C473FE}"/>
                </a:ext>
              </a:extLst>
            </p:cNvPr>
            <p:cNvSpPr/>
            <p:nvPr/>
          </p:nvSpPr>
          <p:spPr>
            <a:xfrm>
              <a:off x="3623750" y="4506541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9" name="立方体 2398">
              <a:extLst>
                <a:ext uri="{FF2B5EF4-FFF2-40B4-BE49-F238E27FC236}">
                  <a16:creationId xmlns:a16="http://schemas.microsoft.com/office/drawing/2014/main" id="{CDF8745F-B0A5-4227-8605-E3A474719014}"/>
                </a:ext>
              </a:extLst>
            </p:cNvPr>
            <p:cNvSpPr/>
            <p:nvPr/>
          </p:nvSpPr>
          <p:spPr>
            <a:xfrm>
              <a:off x="4031334" y="4506541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0" name="立方体 2399">
              <a:extLst>
                <a:ext uri="{FF2B5EF4-FFF2-40B4-BE49-F238E27FC236}">
                  <a16:creationId xmlns:a16="http://schemas.microsoft.com/office/drawing/2014/main" id="{C3A60690-0BFF-409B-8130-ACF60C38E2D7}"/>
                </a:ext>
              </a:extLst>
            </p:cNvPr>
            <p:cNvSpPr/>
            <p:nvPr/>
          </p:nvSpPr>
          <p:spPr>
            <a:xfrm>
              <a:off x="3623750" y="4100948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1" name="立方体 2400">
              <a:extLst>
                <a:ext uri="{FF2B5EF4-FFF2-40B4-BE49-F238E27FC236}">
                  <a16:creationId xmlns:a16="http://schemas.microsoft.com/office/drawing/2014/main" id="{5390038A-F51C-4AAE-AB35-710A0A122E6A}"/>
                </a:ext>
              </a:extLst>
            </p:cNvPr>
            <p:cNvSpPr/>
            <p:nvPr/>
          </p:nvSpPr>
          <p:spPr>
            <a:xfrm>
              <a:off x="3623750" y="3695355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2" name="立方体 2401">
              <a:extLst>
                <a:ext uri="{FF2B5EF4-FFF2-40B4-BE49-F238E27FC236}">
                  <a16:creationId xmlns:a16="http://schemas.microsoft.com/office/drawing/2014/main" id="{C025554D-1FE7-4098-B3A5-4950924AA8DD}"/>
                </a:ext>
              </a:extLst>
            </p:cNvPr>
            <p:cNvSpPr/>
            <p:nvPr/>
          </p:nvSpPr>
          <p:spPr>
            <a:xfrm>
              <a:off x="4031334" y="4100948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3" name="立方体 2402">
              <a:extLst>
                <a:ext uri="{FF2B5EF4-FFF2-40B4-BE49-F238E27FC236}">
                  <a16:creationId xmlns:a16="http://schemas.microsoft.com/office/drawing/2014/main" id="{599326A3-6DC5-41BD-82BF-D15A9647A741}"/>
                </a:ext>
              </a:extLst>
            </p:cNvPr>
            <p:cNvSpPr/>
            <p:nvPr/>
          </p:nvSpPr>
          <p:spPr>
            <a:xfrm>
              <a:off x="4031334" y="3695355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04" name="直接箭头连接符 2403">
            <a:extLst>
              <a:ext uri="{FF2B5EF4-FFF2-40B4-BE49-F238E27FC236}">
                <a16:creationId xmlns:a16="http://schemas.microsoft.com/office/drawing/2014/main" id="{21FCE581-1CE8-4A01-8AC6-4479B9272F32}"/>
              </a:ext>
            </a:extLst>
          </p:cNvPr>
          <p:cNvCxnSpPr>
            <a:cxnSpLocks/>
            <a:stCxn id="2363" idx="4"/>
            <a:endCxn id="2397" idx="2"/>
          </p:cNvCxnSpPr>
          <p:nvPr/>
        </p:nvCxnSpPr>
        <p:spPr>
          <a:xfrm>
            <a:off x="3661976" y="3109523"/>
            <a:ext cx="119272" cy="37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5" name="直接箭头连接符 2404">
            <a:extLst>
              <a:ext uri="{FF2B5EF4-FFF2-40B4-BE49-F238E27FC236}">
                <a16:creationId xmlns:a16="http://schemas.microsoft.com/office/drawing/2014/main" id="{5C152381-7439-4C08-BA1E-53327AB29F8F}"/>
              </a:ext>
            </a:extLst>
          </p:cNvPr>
          <p:cNvCxnSpPr>
            <a:cxnSpLocks/>
            <a:stCxn id="2362" idx="4"/>
            <a:endCxn id="2396" idx="2"/>
          </p:cNvCxnSpPr>
          <p:nvPr/>
        </p:nvCxnSpPr>
        <p:spPr>
          <a:xfrm>
            <a:off x="3661976" y="3246227"/>
            <a:ext cx="119272" cy="37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直接箭头连接符 2405">
            <a:extLst>
              <a:ext uri="{FF2B5EF4-FFF2-40B4-BE49-F238E27FC236}">
                <a16:creationId xmlns:a16="http://schemas.microsoft.com/office/drawing/2014/main" id="{D856BDFD-8746-4767-BFFF-2EDE574FFE42}"/>
              </a:ext>
            </a:extLst>
          </p:cNvPr>
          <p:cNvCxnSpPr>
            <a:cxnSpLocks/>
            <a:stCxn id="2341" idx="5"/>
            <a:endCxn id="2395" idx="2"/>
          </p:cNvCxnSpPr>
          <p:nvPr/>
        </p:nvCxnSpPr>
        <p:spPr>
          <a:xfrm>
            <a:off x="3662210" y="3382351"/>
            <a:ext cx="119038" cy="95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7" name="组合 2406">
            <a:extLst>
              <a:ext uri="{FF2B5EF4-FFF2-40B4-BE49-F238E27FC236}">
                <a16:creationId xmlns:a16="http://schemas.microsoft.com/office/drawing/2014/main" id="{E94C208E-DB1E-4D4A-B1AE-853989E0D711}"/>
              </a:ext>
            </a:extLst>
          </p:cNvPr>
          <p:cNvGrpSpPr/>
          <p:nvPr/>
        </p:nvGrpSpPr>
        <p:grpSpPr>
          <a:xfrm>
            <a:off x="3692064" y="3084987"/>
            <a:ext cx="457723" cy="456381"/>
            <a:chOff x="4031334" y="2207141"/>
            <a:chExt cx="1358040" cy="1354057"/>
          </a:xfrm>
        </p:grpSpPr>
        <p:sp>
          <p:nvSpPr>
            <p:cNvPr id="2408" name="立方体 2407">
              <a:extLst>
                <a:ext uri="{FF2B5EF4-FFF2-40B4-BE49-F238E27FC236}">
                  <a16:creationId xmlns:a16="http://schemas.microsoft.com/office/drawing/2014/main" id="{88BEC656-8908-4CF1-A7FC-F5F8CCE71AD6}"/>
                </a:ext>
              </a:extLst>
            </p:cNvPr>
            <p:cNvSpPr/>
            <p:nvPr/>
          </p:nvSpPr>
          <p:spPr>
            <a:xfrm>
              <a:off x="4031334" y="3018327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9" name="立方体 2408">
              <a:extLst>
                <a:ext uri="{FF2B5EF4-FFF2-40B4-BE49-F238E27FC236}">
                  <a16:creationId xmlns:a16="http://schemas.microsoft.com/office/drawing/2014/main" id="{BC2E4282-92C5-4E55-A255-BABA71504AB8}"/>
                </a:ext>
              </a:extLst>
            </p:cNvPr>
            <p:cNvSpPr/>
            <p:nvPr/>
          </p:nvSpPr>
          <p:spPr>
            <a:xfrm>
              <a:off x="4031334" y="2612734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0" name="立方体 2409">
              <a:extLst>
                <a:ext uri="{FF2B5EF4-FFF2-40B4-BE49-F238E27FC236}">
                  <a16:creationId xmlns:a16="http://schemas.microsoft.com/office/drawing/2014/main" id="{DBFBE232-27A2-4C32-BDB9-22D13F003A22}"/>
                </a:ext>
              </a:extLst>
            </p:cNvPr>
            <p:cNvSpPr/>
            <p:nvPr/>
          </p:nvSpPr>
          <p:spPr>
            <a:xfrm>
              <a:off x="4031334" y="2207141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1" name="立方体 2410">
              <a:extLst>
                <a:ext uri="{FF2B5EF4-FFF2-40B4-BE49-F238E27FC236}">
                  <a16:creationId xmlns:a16="http://schemas.microsoft.com/office/drawing/2014/main" id="{FB0FF7E3-FD21-4829-92A5-6584A3197A91}"/>
                </a:ext>
              </a:extLst>
            </p:cNvPr>
            <p:cNvSpPr/>
            <p:nvPr/>
          </p:nvSpPr>
          <p:spPr>
            <a:xfrm>
              <a:off x="4438919" y="3018327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2" name="立方体 2411">
              <a:extLst>
                <a:ext uri="{FF2B5EF4-FFF2-40B4-BE49-F238E27FC236}">
                  <a16:creationId xmlns:a16="http://schemas.microsoft.com/office/drawing/2014/main" id="{686C737C-692E-4D95-9871-70C10B78C4D0}"/>
                </a:ext>
              </a:extLst>
            </p:cNvPr>
            <p:cNvSpPr/>
            <p:nvPr/>
          </p:nvSpPr>
          <p:spPr>
            <a:xfrm>
              <a:off x="4846503" y="3018327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3" name="立方体 2412">
              <a:extLst>
                <a:ext uri="{FF2B5EF4-FFF2-40B4-BE49-F238E27FC236}">
                  <a16:creationId xmlns:a16="http://schemas.microsoft.com/office/drawing/2014/main" id="{8A698FE3-0CAA-4B4E-8C5A-A8D8E1993912}"/>
                </a:ext>
              </a:extLst>
            </p:cNvPr>
            <p:cNvSpPr/>
            <p:nvPr/>
          </p:nvSpPr>
          <p:spPr>
            <a:xfrm>
              <a:off x="4438919" y="2612734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4" name="立方体 2413">
              <a:extLst>
                <a:ext uri="{FF2B5EF4-FFF2-40B4-BE49-F238E27FC236}">
                  <a16:creationId xmlns:a16="http://schemas.microsoft.com/office/drawing/2014/main" id="{51F08221-9B4E-459C-9361-DE938D7B19B3}"/>
                </a:ext>
              </a:extLst>
            </p:cNvPr>
            <p:cNvSpPr/>
            <p:nvPr/>
          </p:nvSpPr>
          <p:spPr>
            <a:xfrm>
              <a:off x="4438919" y="2207141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5" name="立方体 2414">
              <a:extLst>
                <a:ext uri="{FF2B5EF4-FFF2-40B4-BE49-F238E27FC236}">
                  <a16:creationId xmlns:a16="http://schemas.microsoft.com/office/drawing/2014/main" id="{8537AD5B-20E7-4C13-89F1-B276369D5F06}"/>
                </a:ext>
              </a:extLst>
            </p:cNvPr>
            <p:cNvSpPr/>
            <p:nvPr/>
          </p:nvSpPr>
          <p:spPr>
            <a:xfrm>
              <a:off x="4846503" y="2612734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6" name="立方体 2415">
              <a:extLst>
                <a:ext uri="{FF2B5EF4-FFF2-40B4-BE49-F238E27FC236}">
                  <a16:creationId xmlns:a16="http://schemas.microsoft.com/office/drawing/2014/main" id="{A83632E9-24C4-4AB9-80E3-73A8D2C3ED44}"/>
                </a:ext>
              </a:extLst>
            </p:cNvPr>
            <p:cNvSpPr/>
            <p:nvPr/>
          </p:nvSpPr>
          <p:spPr>
            <a:xfrm>
              <a:off x="4846503" y="2207141"/>
              <a:ext cx="542871" cy="54287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17" name="直接箭头连接符 2416">
            <a:extLst>
              <a:ext uri="{FF2B5EF4-FFF2-40B4-BE49-F238E27FC236}">
                <a16:creationId xmlns:a16="http://schemas.microsoft.com/office/drawing/2014/main" id="{4A3CB759-5900-4717-B270-DEA2B25DE314}"/>
              </a:ext>
            </a:extLst>
          </p:cNvPr>
          <p:cNvCxnSpPr>
            <a:cxnSpLocks/>
            <a:stCxn id="2325" idx="4"/>
            <a:endCxn id="2408" idx="2"/>
          </p:cNvCxnSpPr>
          <p:nvPr/>
        </p:nvCxnSpPr>
        <p:spPr>
          <a:xfrm flipV="1">
            <a:off x="3572137" y="3472754"/>
            <a:ext cx="119925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8" name="直接箭头连接符 2417">
            <a:extLst>
              <a:ext uri="{FF2B5EF4-FFF2-40B4-BE49-F238E27FC236}">
                <a16:creationId xmlns:a16="http://schemas.microsoft.com/office/drawing/2014/main" id="{9500771F-1973-466F-94C5-C99AF5EA98D4}"/>
              </a:ext>
            </a:extLst>
          </p:cNvPr>
          <p:cNvCxnSpPr>
            <a:cxnSpLocks/>
            <a:stCxn id="2328" idx="4"/>
            <a:endCxn id="2409" idx="2"/>
          </p:cNvCxnSpPr>
          <p:nvPr/>
        </p:nvCxnSpPr>
        <p:spPr>
          <a:xfrm>
            <a:off x="3572137" y="3336047"/>
            <a:ext cx="11992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9" name="直接箭头连接符 2418">
            <a:extLst>
              <a:ext uri="{FF2B5EF4-FFF2-40B4-BE49-F238E27FC236}">
                <a16:creationId xmlns:a16="http://schemas.microsoft.com/office/drawing/2014/main" id="{7F9F2A6B-1E54-4FD7-AC1D-E38460837916}"/>
              </a:ext>
            </a:extLst>
          </p:cNvPr>
          <p:cNvCxnSpPr>
            <a:cxnSpLocks/>
            <a:stCxn id="2329" idx="4"/>
            <a:endCxn id="2410" idx="2"/>
          </p:cNvCxnSpPr>
          <p:nvPr/>
        </p:nvCxnSpPr>
        <p:spPr>
          <a:xfrm>
            <a:off x="3572137" y="3199343"/>
            <a:ext cx="11992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直接箭头连接符 2419">
            <a:extLst>
              <a:ext uri="{FF2B5EF4-FFF2-40B4-BE49-F238E27FC236}">
                <a16:creationId xmlns:a16="http://schemas.microsoft.com/office/drawing/2014/main" id="{2AC93703-8FE7-459F-B301-16AE541B308D}"/>
              </a:ext>
            </a:extLst>
          </p:cNvPr>
          <p:cNvCxnSpPr>
            <a:cxnSpLocks/>
            <a:stCxn id="2412" idx="4"/>
            <a:endCxn id="2390" idx="2"/>
          </p:cNvCxnSpPr>
          <p:nvPr/>
        </p:nvCxnSpPr>
        <p:spPr>
          <a:xfrm flipV="1">
            <a:off x="4104044" y="3246786"/>
            <a:ext cx="305861" cy="22596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1" name="直接箭头连接符 2420">
            <a:extLst>
              <a:ext uri="{FF2B5EF4-FFF2-40B4-BE49-F238E27FC236}">
                <a16:creationId xmlns:a16="http://schemas.microsoft.com/office/drawing/2014/main" id="{32923D5D-CC57-4CAA-94A5-E67E8CFAC399}"/>
              </a:ext>
            </a:extLst>
          </p:cNvPr>
          <p:cNvCxnSpPr>
            <a:cxnSpLocks/>
            <a:stCxn id="2415" idx="4"/>
            <a:endCxn id="2390" idx="2"/>
          </p:cNvCxnSpPr>
          <p:nvPr/>
        </p:nvCxnSpPr>
        <p:spPr>
          <a:xfrm flipV="1">
            <a:off x="4104044" y="3246786"/>
            <a:ext cx="305861" cy="8926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2" name="直接箭头连接符 2421">
            <a:extLst>
              <a:ext uri="{FF2B5EF4-FFF2-40B4-BE49-F238E27FC236}">
                <a16:creationId xmlns:a16="http://schemas.microsoft.com/office/drawing/2014/main" id="{A8E8F2FD-0647-4937-9851-5C178E1E71B3}"/>
              </a:ext>
            </a:extLst>
          </p:cNvPr>
          <p:cNvCxnSpPr>
            <a:cxnSpLocks/>
            <a:stCxn id="2416" idx="4"/>
            <a:endCxn id="2390" idx="2"/>
          </p:cNvCxnSpPr>
          <p:nvPr/>
        </p:nvCxnSpPr>
        <p:spPr>
          <a:xfrm>
            <a:off x="4104044" y="3199345"/>
            <a:ext cx="305861" cy="474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直接箭头连接符 2422">
            <a:extLst>
              <a:ext uri="{FF2B5EF4-FFF2-40B4-BE49-F238E27FC236}">
                <a16:creationId xmlns:a16="http://schemas.microsoft.com/office/drawing/2014/main" id="{3CA39DC1-A95D-4AC6-894F-26981FD2C570}"/>
              </a:ext>
            </a:extLst>
          </p:cNvPr>
          <p:cNvCxnSpPr>
            <a:cxnSpLocks/>
            <a:stCxn id="2403" idx="4"/>
            <a:endCxn id="2390" idx="2"/>
          </p:cNvCxnSpPr>
          <p:nvPr/>
        </p:nvCxnSpPr>
        <p:spPr>
          <a:xfrm>
            <a:off x="4193232" y="3109900"/>
            <a:ext cx="216673" cy="13688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4" name="直接箭头连接符 2423">
            <a:extLst>
              <a:ext uri="{FF2B5EF4-FFF2-40B4-BE49-F238E27FC236}">
                <a16:creationId xmlns:a16="http://schemas.microsoft.com/office/drawing/2014/main" id="{500AE7E3-1A9D-4BDF-96DF-BEBDE89CCFFF}"/>
              </a:ext>
            </a:extLst>
          </p:cNvPr>
          <p:cNvCxnSpPr>
            <a:cxnSpLocks/>
            <a:stCxn id="2402" idx="4"/>
            <a:endCxn id="2390" idx="2"/>
          </p:cNvCxnSpPr>
          <p:nvPr/>
        </p:nvCxnSpPr>
        <p:spPr>
          <a:xfrm>
            <a:off x="4193232" y="3246604"/>
            <a:ext cx="216673" cy="18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5" name="直接箭头连接符 2424">
            <a:extLst>
              <a:ext uri="{FF2B5EF4-FFF2-40B4-BE49-F238E27FC236}">
                <a16:creationId xmlns:a16="http://schemas.microsoft.com/office/drawing/2014/main" id="{F1A638BF-84AB-4DF6-B594-87D3F983E6C6}"/>
              </a:ext>
            </a:extLst>
          </p:cNvPr>
          <p:cNvCxnSpPr>
            <a:cxnSpLocks/>
            <a:stCxn id="2399" idx="4"/>
            <a:endCxn id="2390" idx="2"/>
          </p:cNvCxnSpPr>
          <p:nvPr/>
        </p:nvCxnSpPr>
        <p:spPr>
          <a:xfrm flipV="1">
            <a:off x="4193232" y="3246786"/>
            <a:ext cx="216673" cy="13652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直接箭头连接符 2425">
            <a:extLst>
              <a:ext uri="{FF2B5EF4-FFF2-40B4-BE49-F238E27FC236}">
                <a16:creationId xmlns:a16="http://schemas.microsoft.com/office/drawing/2014/main" id="{0C718FBC-7A5C-479D-870B-17904B4D047F}"/>
              </a:ext>
            </a:extLst>
          </p:cNvPr>
          <p:cNvCxnSpPr>
            <a:cxnSpLocks/>
            <a:stCxn id="2389" idx="4"/>
            <a:endCxn id="2390" idx="2"/>
          </p:cNvCxnSpPr>
          <p:nvPr/>
        </p:nvCxnSpPr>
        <p:spPr>
          <a:xfrm>
            <a:off x="4283330" y="3018645"/>
            <a:ext cx="126575" cy="2281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7" name="直接箭头连接符 2426">
            <a:extLst>
              <a:ext uri="{FF2B5EF4-FFF2-40B4-BE49-F238E27FC236}">
                <a16:creationId xmlns:a16="http://schemas.microsoft.com/office/drawing/2014/main" id="{1DD35BB6-F44C-48B9-A3BB-00C0E702CE5B}"/>
              </a:ext>
            </a:extLst>
          </p:cNvPr>
          <p:cNvCxnSpPr>
            <a:cxnSpLocks/>
            <a:stCxn id="2388" idx="4"/>
            <a:endCxn id="2390" idx="2"/>
          </p:cNvCxnSpPr>
          <p:nvPr/>
        </p:nvCxnSpPr>
        <p:spPr>
          <a:xfrm>
            <a:off x="4283330" y="3155349"/>
            <a:ext cx="126575" cy="914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8" name="直接箭头连接符 2427">
            <a:extLst>
              <a:ext uri="{FF2B5EF4-FFF2-40B4-BE49-F238E27FC236}">
                <a16:creationId xmlns:a16="http://schemas.microsoft.com/office/drawing/2014/main" id="{69285E7E-7679-4229-87AA-48FD3329F16A}"/>
              </a:ext>
            </a:extLst>
          </p:cNvPr>
          <p:cNvCxnSpPr>
            <a:cxnSpLocks/>
            <a:stCxn id="2385" idx="4"/>
            <a:endCxn id="2390" idx="2"/>
          </p:cNvCxnSpPr>
          <p:nvPr/>
        </p:nvCxnSpPr>
        <p:spPr>
          <a:xfrm flipV="1">
            <a:off x="4283330" y="3246786"/>
            <a:ext cx="126575" cy="4526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9" name="文本框 2428">
            <a:extLst>
              <a:ext uri="{FF2B5EF4-FFF2-40B4-BE49-F238E27FC236}">
                <a16:creationId xmlns:a16="http://schemas.microsoft.com/office/drawing/2014/main" id="{AF2A602A-EDF7-46E8-92CC-D15DECEA43BD}"/>
              </a:ext>
            </a:extLst>
          </p:cNvPr>
          <p:cNvSpPr txBox="1"/>
          <p:nvPr/>
        </p:nvSpPr>
        <p:spPr>
          <a:xfrm>
            <a:off x="11105376" y="1437378"/>
            <a:ext cx="1028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Output f-</a:t>
            </a:r>
            <a:r>
              <a:rPr lang="en-US" altLang="zh-CN" sz="105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CaO</a:t>
            </a:r>
            <a:r>
              <a:rPr lang="en-US" altLang="zh-CN" sz="10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estimation</a:t>
            </a:r>
          </a:p>
        </p:txBody>
      </p:sp>
      <p:sp>
        <p:nvSpPr>
          <p:cNvPr id="2430" name="矩形 2429">
            <a:extLst>
              <a:ext uri="{FF2B5EF4-FFF2-40B4-BE49-F238E27FC236}">
                <a16:creationId xmlns:a16="http://schemas.microsoft.com/office/drawing/2014/main" id="{6337CD28-CB82-46E4-822E-0EF93BDB2F30}"/>
              </a:ext>
            </a:extLst>
          </p:cNvPr>
          <p:cNvSpPr/>
          <p:nvPr/>
        </p:nvSpPr>
        <p:spPr>
          <a:xfrm>
            <a:off x="5694891" y="4097223"/>
            <a:ext cx="33386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98"/>
            <a:r>
              <a:rPr lang="en-US" altLang="zh-CN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End-to-end f-</a:t>
            </a:r>
            <a:r>
              <a:rPr lang="en-US" altLang="zh-CN" sz="1200" b="1" kern="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CaO</a:t>
            </a:r>
            <a:r>
              <a:rPr lang="en-US" altLang="zh-CN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content modeling </a:t>
            </a:r>
            <a:endParaRPr lang="zh-CN" altLang="en-US" sz="1200" b="1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431" name="表格 2430">
            <a:extLst>
              <a:ext uri="{FF2B5EF4-FFF2-40B4-BE49-F238E27FC236}">
                <a16:creationId xmlns:a16="http://schemas.microsoft.com/office/drawing/2014/main" id="{F4081C9E-1676-46C8-8327-D947AFED8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48032"/>
              </p:ext>
            </p:extLst>
          </p:nvPr>
        </p:nvGraphicFramePr>
        <p:xfrm>
          <a:off x="4755602" y="2712527"/>
          <a:ext cx="1337196" cy="10312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4299">
                  <a:extLst>
                    <a:ext uri="{9D8B030D-6E8A-4147-A177-3AD203B41FA5}">
                      <a16:colId xmlns:a16="http://schemas.microsoft.com/office/drawing/2014/main" val="347886204"/>
                    </a:ext>
                  </a:extLst>
                </a:gridCol>
                <a:gridCol w="334299">
                  <a:extLst>
                    <a:ext uri="{9D8B030D-6E8A-4147-A177-3AD203B41FA5}">
                      <a16:colId xmlns:a16="http://schemas.microsoft.com/office/drawing/2014/main" val="3629185914"/>
                    </a:ext>
                  </a:extLst>
                </a:gridCol>
                <a:gridCol w="334299">
                  <a:extLst>
                    <a:ext uri="{9D8B030D-6E8A-4147-A177-3AD203B41FA5}">
                      <a16:colId xmlns:a16="http://schemas.microsoft.com/office/drawing/2014/main" val="2154696781"/>
                    </a:ext>
                  </a:extLst>
                </a:gridCol>
                <a:gridCol w="334299">
                  <a:extLst>
                    <a:ext uri="{9D8B030D-6E8A-4147-A177-3AD203B41FA5}">
                      <a16:colId xmlns:a16="http://schemas.microsoft.com/office/drawing/2014/main" val="1610977474"/>
                    </a:ext>
                  </a:extLst>
                </a:gridCol>
              </a:tblGrid>
              <a:tr h="257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1o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807390"/>
                  </a:ext>
                </a:extLst>
              </a:tr>
              <a:tr h="257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2o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49602"/>
                  </a:ext>
                </a:extLst>
              </a:tr>
              <a:tr h="257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3o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75984"/>
                  </a:ext>
                </a:extLst>
              </a:tr>
              <a:tr h="257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zh-CN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52345"/>
                  </a:ext>
                </a:extLst>
              </a:tr>
            </a:tbl>
          </a:graphicData>
        </a:graphic>
      </p:graphicFrame>
      <p:sp>
        <p:nvSpPr>
          <p:cNvPr id="2432" name="梯形 2431">
            <a:extLst>
              <a:ext uri="{FF2B5EF4-FFF2-40B4-BE49-F238E27FC236}">
                <a16:creationId xmlns:a16="http://schemas.microsoft.com/office/drawing/2014/main" id="{BD3F36A4-01A0-4C62-A60C-2F965BCE382A}"/>
              </a:ext>
            </a:extLst>
          </p:cNvPr>
          <p:cNvSpPr/>
          <p:nvPr/>
        </p:nvSpPr>
        <p:spPr>
          <a:xfrm rot="5400000">
            <a:off x="6780223" y="1509637"/>
            <a:ext cx="741724" cy="298647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3" name="梯形 2432">
            <a:extLst>
              <a:ext uri="{FF2B5EF4-FFF2-40B4-BE49-F238E27FC236}">
                <a16:creationId xmlns:a16="http://schemas.microsoft.com/office/drawing/2014/main" id="{DCAB7215-6DD2-4A30-8642-3578D5356237}"/>
              </a:ext>
            </a:extLst>
          </p:cNvPr>
          <p:cNvSpPr/>
          <p:nvPr/>
        </p:nvSpPr>
        <p:spPr>
          <a:xfrm rot="5400000">
            <a:off x="6782501" y="2459812"/>
            <a:ext cx="741724" cy="298647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4" name="梯形 2433">
            <a:extLst>
              <a:ext uri="{FF2B5EF4-FFF2-40B4-BE49-F238E27FC236}">
                <a16:creationId xmlns:a16="http://schemas.microsoft.com/office/drawing/2014/main" id="{7CCCF814-2B83-4F9C-A94E-A98E028CBF12}"/>
              </a:ext>
            </a:extLst>
          </p:cNvPr>
          <p:cNvSpPr/>
          <p:nvPr/>
        </p:nvSpPr>
        <p:spPr>
          <a:xfrm rot="5400000">
            <a:off x="6782500" y="3453641"/>
            <a:ext cx="741724" cy="298647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5" name="梯形 2434">
            <a:extLst>
              <a:ext uri="{FF2B5EF4-FFF2-40B4-BE49-F238E27FC236}">
                <a16:creationId xmlns:a16="http://schemas.microsoft.com/office/drawing/2014/main" id="{BF968142-CAF0-4567-8917-2DD7E7F30E46}"/>
              </a:ext>
            </a:extLst>
          </p:cNvPr>
          <p:cNvSpPr/>
          <p:nvPr/>
        </p:nvSpPr>
        <p:spPr>
          <a:xfrm rot="5400000">
            <a:off x="7483335" y="503294"/>
            <a:ext cx="741724" cy="298647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6" name="梯形 2435">
            <a:extLst>
              <a:ext uri="{FF2B5EF4-FFF2-40B4-BE49-F238E27FC236}">
                <a16:creationId xmlns:a16="http://schemas.microsoft.com/office/drawing/2014/main" id="{502B048C-7605-4D5F-84D7-F271AF626B89}"/>
              </a:ext>
            </a:extLst>
          </p:cNvPr>
          <p:cNvSpPr/>
          <p:nvPr/>
        </p:nvSpPr>
        <p:spPr>
          <a:xfrm rot="5400000">
            <a:off x="7480456" y="1508646"/>
            <a:ext cx="741724" cy="298647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7" name="梯形 2436">
            <a:extLst>
              <a:ext uri="{FF2B5EF4-FFF2-40B4-BE49-F238E27FC236}">
                <a16:creationId xmlns:a16="http://schemas.microsoft.com/office/drawing/2014/main" id="{0637D134-EE28-4D19-8367-3425557B9B05}"/>
              </a:ext>
            </a:extLst>
          </p:cNvPr>
          <p:cNvSpPr/>
          <p:nvPr/>
        </p:nvSpPr>
        <p:spPr>
          <a:xfrm rot="5400000">
            <a:off x="7482734" y="2458821"/>
            <a:ext cx="741724" cy="298647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8" name="梯形 2437">
            <a:extLst>
              <a:ext uri="{FF2B5EF4-FFF2-40B4-BE49-F238E27FC236}">
                <a16:creationId xmlns:a16="http://schemas.microsoft.com/office/drawing/2014/main" id="{9811BF7C-7645-4B05-9850-1D1C75AF5260}"/>
              </a:ext>
            </a:extLst>
          </p:cNvPr>
          <p:cNvSpPr/>
          <p:nvPr/>
        </p:nvSpPr>
        <p:spPr>
          <a:xfrm rot="5400000">
            <a:off x="7482733" y="3452650"/>
            <a:ext cx="741724" cy="298647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9" name="梯形 2438">
            <a:extLst>
              <a:ext uri="{FF2B5EF4-FFF2-40B4-BE49-F238E27FC236}">
                <a16:creationId xmlns:a16="http://schemas.microsoft.com/office/drawing/2014/main" id="{1DBF6999-29D8-44DF-B88E-669B6FF77FE0}"/>
              </a:ext>
            </a:extLst>
          </p:cNvPr>
          <p:cNvSpPr/>
          <p:nvPr/>
        </p:nvSpPr>
        <p:spPr>
          <a:xfrm rot="5400000">
            <a:off x="8650725" y="587085"/>
            <a:ext cx="525772" cy="134892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0" name="梯形 2439">
            <a:extLst>
              <a:ext uri="{FF2B5EF4-FFF2-40B4-BE49-F238E27FC236}">
                <a16:creationId xmlns:a16="http://schemas.microsoft.com/office/drawing/2014/main" id="{7F150CF0-ADB0-44D9-A470-D53F49270CCB}"/>
              </a:ext>
            </a:extLst>
          </p:cNvPr>
          <p:cNvSpPr/>
          <p:nvPr/>
        </p:nvSpPr>
        <p:spPr>
          <a:xfrm rot="5400000">
            <a:off x="8651258" y="1590802"/>
            <a:ext cx="525772" cy="134892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1" name="梯形 2440">
            <a:extLst>
              <a:ext uri="{FF2B5EF4-FFF2-40B4-BE49-F238E27FC236}">
                <a16:creationId xmlns:a16="http://schemas.microsoft.com/office/drawing/2014/main" id="{C6395D61-40C6-45B7-A15F-19B0F84488D4}"/>
              </a:ext>
            </a:extLst>
          </p:cNvPr>
          <p:cNvSpPr/>
          <p:nvPr/>
        </p:nvSpPr>
        <p:spPr>
          <a:xfrm rot="5400000">
            <a:off x="8652987" y="2543470"/>
            <a:ext cx="525772" cy="134892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2" name="梯形 2441">
            <a:extLst>
              <a:ext uri="{FF2B5EF4-FFF2-40B4-BE49-F238E27FC236}">
                <a16:creationId xmlns:a16="http://schemas.microsoft.com/office/drawing/2014/main" id="{5C1D42F2-67E6-4161-94FE-8A00CFB5413E}"/>
              </a:ext>
            </a:extLst>
          </p:cNvPr>
          <p:cNvSpPr/>
          <p:nvPr/>
        </p:nvSpPr>
        <p:spPr>
          <a:xfrm rot="5400000">
            <a:off x="8652802" y="3537109"/>
            <a:ext cx="525772" cy="134892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3" name="矩形: 圆角 2442">
            <a:extLst>
              <a:ext uri="{FF2B5EF4-FFF2-40B4-BE49-F238E27FC236}">
                <a16:creationId xmlns:a16="http://schemas.microsoft.com/office/drawing/2014/main" id="{264A6BEC-89ED-4364-AE41-D52B65E0CF85}"/>
              </a:ext>
            </a:extLst>
          </p:cNvPr>
          <p:cNvSpPr/>
          <p:nvPr/>
        </p:nvSpPr>
        <p:spPr>
          <a:xfrm>
            <a:off x="4429600" y="51037"/>
            <a:ext cx="1978820" cy="2233759"/>
          </a:xfrm>
          <a:prstGeom prst="roundRect">
            <a:avLst>
              <a:gd name="adj" fmla="val 15150"/>
            </a:avLst>
          </a:prstGeom>
          <a:solidFill>
            <a:srgbClr val="F8F8F8"/>
          </a:solidFill>
          <a:ln w="1587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4" name="文本框 2443">
                <a:extLst>
                  <a:ext uri="{FF2B5EF4-FFF2-40B4-BE49-F238E27FC236}">
                    <a16:creationId xmlns:a16="http://schemas.microsoft.com/office/drawing/2014/main" id="{8242B763-3CDE-4863-B6A9-620A217C4B00}"/>
                  </a:ext>
                </a:extLst>
              </p:cNvPr>
              <p:cNvSpPr txBox="1"/>
              <p:nvPr/>
            </p:nvSpPr>
            <p:spPr>
              <a:xfrm>
                <a:off x="4488748" y="106208"/>
                <a:ext cx="1864103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Expanded variable sequences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× 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44" name="文本框 2443">
                <a:extLst>
                  <a:ext uri="{FF2B5EF4-FFF2-40B4-BE49-F238E27FC236}">
                    <a16:creationId xmlns:a16="http://schemas.microsoft.com/office/drawing/2014/main" id="{8242B763-3CDE-4863-B6A9-620A217C4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48" y="106208"/>
                <a:ext cx="1864103" cy="577081"/>
              </a:xfrm>
              <a:prstGeom prst="rect">
                <a:avLst/>
              </a:prstGeom>
              <a:blipFill>
                <a:blip r:embed="rId3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45" name="表格 2444">
            <a:extLst>
              <a:ext uri="{FF2B5EF4-FFF2-40B4-BE49-F238E27FC236}">
                <a16:creationId xmlns:a16="http://schemas.microsoft.com/office/drawing/2014/main" id="{57589A8B-F367-4F7F-A9BC-6F742504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70112"/>
              </p:ext>
            </p:extLst>
          </p:nvPr>
        </p:nvGraphicFramePr>
        <p:xfrm>
          <a:off x="4750826" y="719692"/>
          <a:ext cx="1335044" cy="10312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3761">
                  <a:extLst>
                    <a:ext uri="{9D8B030D-6E8A-4147-A177-3AD203B41FA5}">
                      <a16:colId xmlns:a16="http://schemas.microsoft.com/office/drawing/2014/main" val="347886204"/>
                    </a:ext>
                  </a:extLst>
                </a:gridCol>
                <a:gridCol w="333761">
                  <a:extLst>
                    <a:ext uri="{9D8B030D-6E8A-4147-A177-3AD203B41FA5}">
                      <a16:colId xmlns:a16="http://schemas.microsoft.com/office/drawing/2014/main" val="3629185914"/>
                    </a:ext>
                  </a:extLst>
                </a:gridCol>
                <a:gridCol w="333761">
                  <a:extLst>
                    <a:ext uri="{9D8B030D-6E8A-4147-A177-3AD203B41FA5}">
                      <a16:colId xmlns:a16="http://schemas.microsoft.com/office/drawing/2014/main" val="2154696781"/>
                    </a:ext>
                  </a:extLst>
                </a:gridCol>
                <a:gridCol w="333761">
                  <a:extLst>
                    <a:ext uri="{9D8B030D-6E8A-4147-A177-3AD203B41FA5}">
                      <a16:colId xmlns:a16="http://schemas.microsoft.com/office/drawing/2014/main" val="1610977474"/>
                    </a:ext>
                  </a:extLst>
                </a:gridCol>
              </a:tblGrid>
              <a:tr h="257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1n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807390"/>
                  </a:ext>
                </a:extLst>
              </a:tr>
              <a:tr h="257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2m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49602"/>
                  </a:ext>
                </a:extLst>
              </a:tr>
              <a:tr h="257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3m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3n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75984"/>
                  </a:ext>
                </a:extLst>
              </a:tr>
              <a:tr h="257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8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</a:t>
                      </a:r>
                      <a:endParaRPr lang="zh-CN" alt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830" marR="81830" marT="40915" marB="4091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52345"/>
                  </a:ext>
                </a:extLst>
              </a:tr>
            </a:tbl>
          </a:graphicData>
        </a:graphic>
      </p:graphicFrame>
      <p:cxnSp>
        <p:nvCxnSpPr>
          <p:cNvPr id="2446" name="连接符: 肘形 2445">
            <a:extLst>
              <a:ext uri="{FF2B5EF4-FFF2-40B4-BE49-F238E27FC236}">
                <a16:creationId xmlns:a16="http://schemas.microsoft.com/office/drawing/2014/main" id="{34BEBB7B-40A1-4247-A254-452342C3ECE6}"/>
              </a:ext>
            </a:extLst>
          </p:cNvPr>
          <p:cNvCxnSpPr>
            <a:cxnSpLocks/>
            <a:stCxn id="2445" idx="3"/>
            <a:endCxn id="2447" idx="1"/>
          </p:cNvCxnSpPr>
          <p:nvPr/>
        </p:nvCxnSpPr>
        <p:spPr>
          <a:xfrm>
            <a:off x="6085870" y="1235320"/>
            <a:ext cx="138959" cy="834813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7" name="矩形: 圆角 2446">
            <a:extLst>
              <a:ext uri="{FF2B5EF4-FFF2-40B4-BE49-F238E27FC236}">
                <a16:creationId xmlns:a16="http://schemas.microsoft.com/office/drawing/2014/main" id="{60996640-3410-4196-8E5B-FA670D8A0629}"/>
              </a:ext>
            </a:extLst>
          </p:cNvPr>
          <p:cNvSpPr/>
          <p:nvPr/>
        </p:nvSpPr>
        <p:spPr>
          <a:xfrm rot="5400000">
            <a:off x="6040204" y="1839804"/>
            <a:ext cx="369249" cy="8299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Variable classification</a:t>
            </a:r>
            <a:endParaRPr lang="zh-CN" altLang="en-US" sz="9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49" name="矩形: 圆角 2448">
            <a:extLst>
              <a:ext uri="{FF2B5EF4-FFF2-40B4-BE49-F238E27FC236}">
                <a16:creationId xmlns:a16="http://schemas.microsoft.com/office/drawing/2014/main" id="{3B231C9C-9FB9-465F-AA42-913DE2FB9A35}"/>
              </a:ext>
            </a:extLst>
          </p:cNvPr>
          <p:cNvSpPr/>
          <p:nvPr/>
        </p:nvSpPr>
        <p:spPr>
          <a:xfrm>
            <a:off x="31428" y="2275453"/>
            <a:ext cx="2883492" cy="2173038"/>
          </a:xfrm>
          <a:prstGeom prst="roundRect">
            <a:avLst>
              <a:gd name="adj" fmla="val 15150"/>
            </a:avLst>
          </a:prstGeom>
          <a:solidFill>
            <a:srgbClr val="F8F8F8"/>
          </a:solidFill>
          <a:ln w="1587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50" name="组合 2449">
            <a:extLst>
              <a:ext uri="{FF2B5EF4-FFF2-40B4-BE49-F238E27FC236}">
                <a16:creationId xmlns:a16="http://schemas.microsoft.com/office/drawing/2014/main" id="{455D5573-9CA6-4720-81E0-C22B4FA572E0}"/>
              </a:ext>
            </a:extLst>
          </p:cNvPr>
          <p:cNvGrpSpPr/>
          <p:nvPr/>
        </p:nvGrpSpPr>
        <p:grpSpPr>
          <a:xfrm>
            <a:off x="1453438" y="2699749"/>
            <a:ext cx="1080893" cy="999249"/>
            <a:chOff x="-557365" y="4250146"/>
            <a:chExt cx="1400142" cy="1041015"/>
          </a:xfrm>
        </p:grpSpPr>
        <p:pic>
          <p:nvPicPr>
            <p:cNvPr id="2451" name="图片 2450">
              <a:extLst>
                <a:ext uri="{FF2B5EF4-FFF2-40B4-BE49-F238E27FC236}">
                  <a16:creationId xmlns:a16="http://schemas.microsoft.com/office/drawing/2014/main" id="{A0EF1A25-1C56-43A3-87F1-9C52FC42B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0057" y="4250146"/>
              <a:ext cx="952834" cy="7674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52" name="图片 2451">
              <a:extLst>
                <a:ext uri="{FF2B5EF4-FFF2-40B4-BE49-F238E27FC236}">
                  <a16:creationId xmlns:a16="http://schemas.microsoft.com/office/drawing/2014/main" id="{405C24B9-19D6-4BF6-B723-200796C69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47965" y="4343172"/>
              <a:ext cx="952834" cy="7674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53" name="图片 2452">
              <a:extLst>
                <a:ext uri="{FF2B5EF4-FFF2-40B4-BE49-F238E27FC236}">
                  <a16:creationId xmlns:a16="http://schemas.microsoft.com/office/drawing/2014/main" id="{0EB5A1F5-C09F-427E-B749-D619FD8F8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02665" y="4433430"/>
              <a:ext cx="952834" cy="7674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54" name="图片 2453">
              <a:extLst>
                <a:ext uri="{FF2B5EF4-FFF2-40B4-BE49-F238E27FC236}">
                  <a16:creationId xmlns:a16="http://schemas.microsoft.com/office/drawing/2014/main" id="{CCF3EFE0-DAEE-4321-BF5D-C5E070C3D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57365" y="4523688"/>
              <a:ext cx="952834" cy="767473"/>
            </a:xfrm>
            <a:prstGeom prst="rect">
              <a:avLst/>
            </a:prstGeom>
            <a:ln>
              <a:noFill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55" name="文本框 2454">
                <a:extLst>
                  <a:ext uri="{FF2B5EF4-FFF2-40B4-BE49-F238E27FC236}">
                    <a16:creationId xmlns:a16="http://schemas.microsoft.com/office/drawing/2014/main" id="{A4DD8190-63B9-4CCD-9719-93C43E56FF0F}"/>
                  </a:ext>
                </a:extLst>
              </p:cNvPr>
              <p:cNvSpPr txBox="1"/>
              <p:nvPr/>
            </p:nvSpPr>
            <p:spPr>
              <a:xfrm>
                <a:off x="1195167" y="3755035"/>
                <a:ext cx="157691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Flame image sequences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× 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× 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× 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105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05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55" name="文本框 2454">
                <a:extLst>
                  <a:ext uri="{FF2B5EF4-FFF2-40B4-BE49-F238E27FC236}">
                    <a16:creationId xmlns:a16="http://schemas.microsoft.com/office/drawing/2014/main" id="{A4DD8190-63B9-4CCD-9719-93C43E56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67" y="3755035"/>
                <a:ext cx="1576912" cy="577081"/>
              </a:xfrm>
              <a:prstGeom prst="rect">
                <a:avLst/>
              </a:prstGeom>
              <a:blipFill>
                <a:blip r:embed="rId5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6" name="立方体 2455">
            <a:extLst>
              <a:ext uri="{FF2B5EF4-FFF2-40B4-BE49-F238E27FC236}">
                <a16:creationId xmlns:a16="http://schemas.microsoft.com/office/drawing/2014/main" id="{64EE8583-FF4B-4020-9706-7A3C635EC280}"/>
              </a:ext>
            </a:extLst>
          </p:cNvPr>
          <p:cNvSpPr/>
          <p:nvPr/>
        </p:nvSpPr>
        <p:spPr>
          <a:xfrm>
            <a:off x="252062" y="2781173"/>
            <a:ext cx="755072" cy="909955"/>
          </a:xfrm>
          <a:prstGeom prst="cub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8000">
                <a:schemeClr val="accent6"/>
              </a:gs>
            </a:gsLst>
            <a:lin ang="5400000" scaled="1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7" name="直接箭头连接符 2456">
            <a:extLst>
              <a:ext uri="{FF2B5EF4-FFF2-40B4-BE49-F238E27FC236}">
                <a16:creationId xmlns:a16="http://schemas.microsoft.com/office/drawing/2014/main" id="{EA8F2D1A-9B3C-4D68-990F-F11CD08C7DEA}"/>
              </a:ext>
            </a:extLst>
          </p:cNvPr>
          <p:cNvCxnSpPr>
            <a:cxnSpLocks/>
          </p:cNvCxnSpPr>
          <p:nvPr/>
        </p:nvCxnSpPr>
        <p:spPr>
          <a:xfrm>
            <a:off x="818369" y="3228033"/>
            <a:ext cx="635069" cy="12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" name="文本框 2457">
            <a:extLst>
              <a:ext uri="{FF2B5EF4-FFF2-40B4-BE49-F238E27FC236}">
                <a16:creationId xmlns:a16="http://schemas.microsoft.com/office/drawing/2014/main" id="{55D3B4C3-E1D3-4615-879F-7CA0F0B5510E}"/>
              </a:ext>
            </a:extLst>
          </p:cNvPr>
          <p:cNvSpPr txBox="1"/>
          <p:nvPr/>
        </p:nvSpPr>
        <p:spPr>
          <a:xfrm>
            <a:off x="61762" y="3826649"/>
            <a:ext cx="11327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Image database</a:t>
            </a:r>
            <a:endParaRPr lang="zh-CN" altLang="en-US" sz="10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459" name="直接箭头连接符 2458">
            <a:extLst>
              <a:ext uri="{FF2B5EF4-FFF2-40B4-BE49-F238E27FC236}">
                <a16:creationId xmlns:a16="http://schemas.microsoft.com/office/drawing/2014/main" id="{955318A9-9FF4-41E2-97C7-0931D30CE5AF}"/>
              </a:ext>
            </a:extLst>
          </p:cNvPr>
          <p:cNvCxnSpPr>
            <a:cxnSpLocks/>
          </p:cNvCxnSpPr>
          <p:nvPr/>
        </p:nvCxnSpPr>
        <p:spPr>
          <a:xfrm>
            <a:off x="2432062" y="3222869"/>
            <a:ext cx="5873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" name="矩形: 圆角 2459">
            <a:extLst>
              <a:ext uri="{FF2B5EF4-FFF2-40B4-BE49-F238E27FC236}">
                <a16:creationId xmlns:a16="http://schemas.microsoft.com/office/drawing/2014/main" id="{BAAF1A58-AC26-4761-A5BB-768C085A3E95}"/>
              </a:ext>
            </a:extLst>
          </p:cNvPr>
          <p:cNvSpPr/>
          <p:nvPr/>
        </p:nvSpPr>
        <p:spPr>
          <a:xfrm>
            <a:off x="37398" y="59430"/>
            <a:ext cx="4391537" cy="2225367"/>
          </a:xfrm>
          <a:prstGeom prst="roundRect">
            <a:avLst>
              <a:gd name="adj" fmla="val 12729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1" name="文本框 2460">
            <a:extLst>
              <a:ext uri="{FF2B5EF4-FFF2-40B4-BE49-F238E27FC236}">
                <a16:creationId xmlns:a16="http://schemas.microsoft.com/office/drawing/2014/main" id="{A9CF2EEF-A342-402B-8544-E735DC311149}"/>
              </a:ext>
            </a:extLst>
          </p:cNvPr>
          <p:cNvSpPr txBox="1"/>
          <p:nvPr/>
        </p:nvSpPr>
        <p:spPr>
          <a:xfrm>
            <a:off x="2060365" y="439282"/>
            <a:ext cx="1540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Dynamic kiln model</a:t>
            </a:r>
          </a:p>
        </p:txBody>
      </p:sp>
      <p:sp>
        <p:nvSpPr>
          <p:cNvPr id="2462" name="矩形 2461">
            <a:extLst>
              <a:ext uri="{FF2B5EF4-FFF2-40B4-BE49-F238E27FC236}">
                <a16:creationId xmlns:a16="http://schemas.microsoft.com/office/drawing/2014/main" id="{32E7F040-CBF0-4376-8BFA-64A9ED25C9BB}"/>
              </a:ext>
            </a:extLst>
          </p:cNvPr>
          <p:cNvSpPr/>
          <p:nvPr/>
        </p:nvSpPr>
        <p:spPr>
          <a:xfrm>
            <a:off x="1047543" y="1939517"/>
            <a:ext cx="23378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98"/>
            <a:r>
              <a:rPr lang="en-US" altLang="zh-CN" sz="12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Real-time kiln modeling</a:t>
            </a:r>
            <a:endParaRPr lang="zh-CN" altLang="en-US" sz="1200" b="1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63" name="流程图: 磁盘 2462">
            <a:extLst>
              <a:ext uri="{FF2B5EF4-FFF2-40B4-BE49-F238E27FC236}">
                <a16:creationId xmlns:a16="http://schemas.microsoft.com/office/drawing/2014/main" id="{ACD12503-77EE-4F53-B4CE-723B82421746}"/>
              </a:ext>
            </a:extLst>
          </p:cNvPr>
          <p:cNvSpPr/>
          <p:nvPr/>
        </p:nvSpPr>
        <p:spPr>
          <a:xfrm>
            <a:off x="256968" y="771682"/>
            <a:ext cx="755500" cy="923459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9000">
                <a:schemeClr val="accent1"/>
              </a:gs>
            </a:gsLst>
            <a:lin ang="5400000" scaled="1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4" name="文本框 2463">
            <a:extLst>
              <a:ext uri="{FF2B5EF4-FFF2-40B4-BE49-F238E27FC236}">
                <a16:creationId xmlns:a16="http://schemas.microsoft.com/office/drawing/2014/main" id="{DFF8F7EE-7BA0-45FF-8889-ABCD6E2960BF}"/>
              </a:ext>
            </a:extLst>
          </p:cNvPr>
          <p:cNvSpPr txBox="1"/>
          <p:nvPr/>
        </p:nvSpPr>
        <p:spPr>
          <a:xfrm>
            <a:off x="88933" y="434558"/>
            <a:ext cx="1072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DCS database</a:t>
            </a:r>
            <a:endParaRPr lang="zh-CN" altLang="en-US" sz="10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465" name="组合 2464">
            <a:extLst>
              <a:ext uri="{FF2B5EF4-FFF2-40B4-BE49-F238E27FC236}">
                <a16:creationId xmlns:a16="http://schemas.microsoft.com/office/drawing/2014/main" id="{A4763808-E7AB-4376-9504-0760EB973910}"/>
              </a:ext>
            </a:extLst>
          </p:cNvPr>
          <p:cNvGrpSpPr/>
          <p:nvPr/>
        </p:nvGrpSpPr>
        <p:grpSpPr>
          <a:xfrm>
            <a:off x="1845333" y="824178"/>
            <a:ext cx="1973697" cy="817655"/>
            <a:chOff x="2129207" y="2017730"/>
            <a:chExt cx="1533739" cy="817655"/>
          </a:xfrm>
        </p:grpSpPr>
        <p:sp>
          <p:nvSpPr>
            <p:cNvPr id="2466" name="矩形 2465">
              <a:extLst>
                <a:ext uri="{FF2B5EF4-FFF2-40B4-BE49-F238E27FC236}">
                  <a16:creationId xmlns:a16="http://schemas.microsoft.com/office/drawing/2014/main" id="{CF36B4AB-157F-40DB-9753-13B2B8CF87F9}"/>
                </a:ext>
              </a:extLst>
            </p:cNvPr>
            <p:cNvSpPr/>
            <p:nvPr/>
          </p:nvSpPr>
          <p:spPr>
            <a:xfrm>
              <a:off x="2129207" y="2017730"/>
              <a:ext cx="1533739" cy="8176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050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467" name="组合 2466">
              <a:extLst>
                <a:ext uri="{FF2B5EF4-FFF2-40B4-BE49-F238E27FC236}">
                  <a16:creationId xmlns:a16="http://schemas.microsoft.com/office/drawing/2014/main" id="{FE0EB106-4AA8-404D-82C9-5F288FB6F391}"/>
                </a:ext>
              </a:extLst>
            </p:cNvPr>
            <p:cNvGrpSpPr/>
            <p:nvPr/>
          </p:nvGrpSpPr>
          <p:grpSpPr>
            <a:xfrm>
              <a:off x="2191861" y="2093929"/>
              <a:ext cx="1404828" cy="652680"/>
              <a:chOff x="2956212" y="213199"/>
              <a:chExt cx="2119575" cy="852596"/>
            </a:xfrm>
          </p:grpSpPr>
          <p:cxnSp>
            <p:nvCxnSpPr>
              <p:cNvPr id="2468" name="直接箭头连接符 2467">
                <a:extLst>
                  <a:ext uri="{FF2B5EF4-FFF2-40B4-BE49-F238E27FC236}">
                    <a16:creationId xmlns:a16="http://schemas.microsoft.com/office/drawing/2014/main" id="{70FF29E9-A5B7-4AD8-B8D4-D62EB5C14BE3}"/>
                  </a:ext>
                </a:extLst>
              </p:cNvPr>
              <p:cNvCxnSpPr/>
              <p:nvPr/>
            </p:nvCxnSpPr>
            <p:spPr>
              <a:xfrm>
                <a:off x="2956212" y="353403"/>
                <a:ext cx="454856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9" name="直接箭头连接符 2468">
                <a:extLst>
                  <a:ext uri="{FF2B5EF4-FFF2-40B4-BE49-F238E27FC236}">
                    <a16:creationId xmlns:a16="http://schemas.microsoft.com/office/drawing/2014/main" id="{D24D1089-BE17-422D-9B69-AF29EDBA6261}"/>
                  </a:ext>
                </a:extLst>
              </p:cNvPr>
              <p:cNvCxnSpPr/>
              <p:nvPr/>
            </p:nvCxnSpPr>
            <p:spPr>
              <a:xfrm>
                <a:off x="2956212" y="746309"/>
                <a:ext cx="454856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0" name="直接箭头连接符 2469">
                <a:extLst>
                  <a:ext uri="{FF2B5EF4-FFF2-40B4-BE49-F238E27FC236}">
                    <a16:creationId xmlns:a16="http://schemas.microsoft.com/office/drawing/2014/main" id="{647B0D70-A63D-4BA5-B4DD-7868F53F04EB}"/>
                  </a:ext>
                </a:extLst>
              </p:cNvPr>
              <p:cNvCxnSpPr/>
              <p:nvPr/>
            </p:nvCxnSpPr>
            <p:spPr>
              <a:xfrm>
                <a:off x="2956212" y="549856"/>
                <a:ext cx="454856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1" name="直接箭头连接符 2470">
                <a:extLst>
                  <a:ext uri="{FF2B5EF4-FFF2-40B4-BE49-F238E27FC236}">
                    <a16:creationId xmlns:a16="http://schemas.microsoft.com/office/drawing/2014/main" id="{861DEE0A-67E2-454A-994C-ED4FA6C91931}"/>
                  </a:ext>
                </a:extLst>
              </p:cNvPr>
              <p:cNvCxnSpPr/>
              <p:nvPr/>
            </p:nvCxnSpPr>
            <p:spPr>
              <a:xfrm>
                <a:off x="2956212" y="942761"/>
                <a:ext cx="454856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2" name="直接箭头连接符 2471">
                <a:extLst>
                  <a:ext uri="{FF2B5EF4-FFF2-40B4-BE49-F238E27FC236}">
                    <a16:creationId xmlns:a16="http://schemas.microsoft.com/office/drawing/2014/main" id="{043070C9-9E24-461E-9C11-D27B1EDF69F0}"/>
                  </a:ext>
                </a:extLst>
              </p:cNvPr>
              <p:cNvCxnSpPr/>
              <p:nvPr/>
            </p:nvCxnSpPr>
            <p:spPr>
              <a:xfrm>
                <a:off x="4620931" y="353403"/>
                <a:ext cx="454856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3" name="直接箭头连接符 2472">
                <a:extLst>
                  <a:ext uri="{FF2B5EF4-FFF2-40B4-BE49-F238E27FC236}">
                    <a16:creationId xmlns:a16="http://schemas.microsoft.com/office/drawing/2014/main" id="{C1966BAC-D38E-4C8D-950C-0D1E8F9E52A8}"/>
                  </a:ext>
                </a:extLst>
              </p:cNvPr>
              <p:cNvCxnSpPr/>
              <p:nvPr/>
            </p:nvCxnSpPr>
            <p:spPr>
              <a:xfrm>
                <a:off x="4620929" y="746309"/>
                <a:ext cx="454856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4" name="直接箭头连接符 2473">
                <a:extLst>
                  <a:ext uri="{FF2B5EF4-FFF2-40B4-BE49-F238E27FC236}">
                    <a16:creationId xmlns:a16="http://schemas.microsoft.com/office/drawing/2014/main" id="{E3FCAF68-61BC-4630-B2ED-4D0FE92D3F40}"/>
                  </a:ext>
                </a:extLst>
              </p:cNvPr>
              <p:cNvCxnSpPr/>
              <p:nvPr/>
            </p:nvCxnSpPr>
            <p:spPr>
              <a:xfrm>
                <a:off x="4620927" y="549856"/>
                <a:ext cx="454856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5" name="直接箭头连接符 2474">
                <a:extLst>
                  <a:ext uri="{FF2B5EF4-FFF2-40B4-BE49-F238E27FC236}">
                    <a16:creationId xmlns:a16="http://schemas.microsoft.com/office/drawing/2014/main" id="{F8123B22-C941-46A5-89E2-8F500D8CE551}"/>
                  </a:ext>
                </a:extLst>
              </p:cNvPr>
              <p:cNvCxnSpPr/>
              <p:nvPr/>
            </p:nvCxnSpPr>
            <p:spPr>
              <a:xfrm>
                <a:off x="4620925" y="942761"/>
                <a:ext cx="454856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76" name="组合 2475">
                <a:extLst>
                  <a:ext uri="{FF2B5EF4-FFF2-40B4-BE49-F238E27FC236}">
                    <a16:creationId xmlns:a16="http://schemas.microsoft.com/office/drawing/2014/main" id="{BBE6FB43-DA8B-4047-B397-2E0EA615D8E6}"/>
                  </a:ext>
                </a:extLst>
              </p:cNvPr>
              <p:cNvGrpSpPr/>
              <p:nvPr/>
            </p:nvGrpSpPr>
            <p:grpSpPr>
              <a:xfrm>
                <a:off x="3494792" y="213199"/>
                <a:ext cx="1039306" cy="852596"/>
                <a:chOff x="7548275" y="4556052"/>
                <a:chExt cx="1173046" cy="2624443"/>
              </a:xfrm>
            </p:grpSpPr>
            <p:sp>
              <p:nvSpPr>
                <p:cNvPr id="2477" name="矩形 2476">
                  <a:extLst>
                    <a:ext uri="{FF2B5EF4-FFF2-40B4-BE49-F238E27FC236}">
                      <a16:creationId xmlns:a16="http://schemas.microsoft.com/office/drawing/2014/main" id="{5C98679F-00B9-488E-B1E8-AE5660AF028A}"/>
                    </a:ext>
                  </a:extLst>
                </p:cNvPr>
                <p:cNvSpPr/>
                <p:nvPr/>
              </p:nvSpPr>
              <p:spPr>
                <a:xfrm>
                  <a:off x="7548939" y="4556052"/>
                  <a:ext cx="1172382" cy="2624443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78" name="矩形 2477">
                  <a:extLst>
                    <a:ext uri="{FF2B5EF4-FFF2-40B4-BE49-F238E27FC236}">
                      <a16:creationId xmlns:a16="http://schemas.microsoft.com/office/drawing/2014/main" id="{85A869AC-110F-4763-839B-355CD4CA1299}"/>
                    </a:ext>
                  </a:extLst>
                </p:cNvPr>
                <p:cNvSpPr/>
                <p:nvPr/>
              </p:nvSpPr>
              <p:spPr>
                <a:xfrm>
                  <a:off x="7548938" y="4677926"/>
                  <a:ext cx="1171767" cy="2383454"/>
                </a:xfrm>
                <a:prstGeom prst="rect">
                  <a:avLst/>
                </a:prstGeom>
                <a:solidFill>
                  <a:srgbClr val="A6A6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79" name="矩形 2478">
                  <a:extLst>
                    <a:ext uri="{FF2B5EF4-FFF2-40B4-BE49-F238E27FC236}">
                      <a16:creationId xmlns:a16="http://schemas.microsoft.com/office/drawing/2014/main" id="{98B2B7BE-EA17-4DCF-B312-BBAD0CEC598F}"/>
                    </a:ext>
                  </a:extLst>
                </p:cNvPr>
                <p:cNvSpPr/>
                <p:nvPr/>
              </p:nvSpPr>
              <p:spPr>
                <a:xfrm>
                  <a:off x="7548275" y="4801855"/>
                  <a:ext cx="1172382" cy="2137789"/>
                </a:xfrm>
                <a:prstGeom prst="rect">
                  <a:avLst/>
                </a:prstGeom>
                <a:solidFill>
                  <a:srgbClr val="FCD9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80" name="矩形 2479">
                  <a:extLst>
                    <a:ext uri="{FF2B5EF4-FFF2-40B4-BE49-F238E27FC236}">
                      <a16:creationId xmlns:a16="http://schemas.microsoft.com/office/drawing/2014/main" id="{5B613B92-A516-4C84-AE73-1462FF74F303}"/>
                    </a:ext>
                  </a:extLst>
                </p:cNvPr>
                <p:cNvSpPr/>
                <p:nvPr/>
              </p:nvSpPr>
              <p:spPr>
                <a:xfrm>
                  <a:off x="7549081" y="6420352"/>
                  <a:ext cx="1171575" cy="535993"/>
                </a:xfrm>
                <a:prstGeom prst="rect">
                  <a:avLst/>
                </a:prstGeom>
                <a:gradFill flip="none" rotWithShape="1">
                  <a:gsLst>
                    <a:gs pos="30000">
                      <a:srgbClr val="F14124"/>
                    </a:gs>
                    <a:gs pos="100000">
                      <a:srgbClr val="A55371"/>
                    </a:gs>
                  </a:gsLst>
                  <a:lin ang="5400000" scaled="0"/>
                  <a:tileRect/>
                </a:gra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lnSpc>
                      <a:spcPts val="2308"/>
                    </a:lnSpc>
                    <a:defRPr/>
                  </a:pPr>
                  <a:endParaRPr lang="zh-CN" altLang="en-US" sz="1200" kern="0" dirty="0">
                    <a:solidFill>
                      <a:prstClr val="white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2481" name="直接箭头连接符 2480">
            <a:extLst>
              <a:ext uri="{FF2B5EF4-FFF2-40B4-BE49-F238E27FC236}">
                <a16:creationId xmlns:a16="http://schemas.microsoft.com/office/drawing/2014/main" id="{4AC1359F-C899-4114-8233-CAEFDAD50A18}"/>
              </a:ext>
            </a:extLst>
          </p:cNvPr>
          <p:cNvCxnSpPr>
            <a:cxnSpLocks/>
          </p:cNvCxnSpPr>
          <p:nvPr/>
        </p:nvCxnSpPr>
        <p:spPr>
          <a:xfrm flipV="1">
            <a:off x="1013810" y="1126566"/>
            <a:ext cx="832865" cy="40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2" name="直接箭头连接符 2481">
            <a:extLst>
              <a:ext uri="{FF2B5EF4-FFF2-40B4-BE49-F238E27FC236}">
                <a16:creationId xmlns:a16="http://schemas.microsoft.com/office/drawing/2014/main" id="{F6C269AB-B31A-434B-90C0-0E35B799712D}"/>
              </a:ext>
            </a:extLst>
          </p:cNvPr>
          <p:cNvCxnSpPr>
            <a:cxnSpLocks/>
          </p:cNvCxnSpPr>
          <p:nvPr/>
        </p:nvCxnSpPr>
        <p:spPr>
          <a:xfrm flipH="1">
            <a:off x="1013810" y="1351414"/>
            <a:ext cx="83065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3" name="连接符: 肘形 2482">
            <a:extLst>
              <a:ext uri="{FF2B5EF4-FFF2-40B4-BE49-F238E27FC236}">
                <a16:creationId xmlns:a16="http://schemas.microsoft.com/office/drawing/2014/main" id="{A8FC9868-4746-4DD1-A2F1-A2F14838CB1A}"/>
              </a:ext>
            </a:extLst>
          </p:cNvPr>
          <p:cNvCxnSpPr>
            <a:cxnSpLocks/>
            <a:stCxn id="2463" idx="3"/>
            <a:endCxn id="2445" idx="1"/>
          </p:cNvCxnSpPr>
          <p:nvPr/>
        </p:nvCxnSpPr>
        <p:spPr>
          <a:xfrm rot="5400000" flipH="1" flipV="1">
            <a:off x="2462861" y="-592823"/>
            <a:ext cx="459821" cy="4116108"/>
          </a:xfrm>
          <a:prstGeom prst="bentConnector4">
            <a:avLst>
              <a:gd name="adj1" fmla="val -49715"/>
              <a:gd name="adj2" fmla="val 96181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48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88</Words>
  <Application>Microsoft Office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64</cp:revision>
  <dcterms:created xsi:type="dcterms:W3CDTF">2023-11-03T03:19:29Z</dcterms:created>
  <dcterms:modified xsi:type="dcterms:W3CDTF">2024-05-28T02:10:29Z</dcterms:modified>
</cp:coreProperties>
</file>