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599988" cy="6119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152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4999" y="1001553"/>
            <a:ext cx="9449991" cy="2130602"/>
          </a:xfrm>
        </p:spPr>
        <p:txBody>
          <a:bodyPr anchor="b"/>
          <a:lstStyle>
            <a:lvl1pPr algn="ctr">
              <a:defRPr sz="535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999" y="3214319"/>
            <a:ext cx="9449991" cy="1477538"/>
          </a:xfrm>
        </p:spPr>
        <p:txBody>
          <a:bodyPr/>
          <a:lstStyle>
            <a:lvl1pPr marL="0" indent="0" algn="ctr">
              <a:buNone/>
              <a:defRPr sz="2142"/>
            </a:lvl1pPr>
            <a:lvl2pPr marL="408005" indent="0" algn="ctr">
              <a:buNone/>
              <a:defRPr sz="1785"/>
            </a:lvl2pPr>
            <a:lvl3pPr marL="816011" indent="0" algn="ctr">
              <a:buNone/>
              <a:defRPr sz="1606"/>
            </a:lvl3pPr>
            <a:lvl4pPr marL="1224016" indent="0" algn="ctr">
              <a:buNone/>
              <a:defRPr sz="1428"/>
            </a:lvl4pPr>
            <a:lvl5pPr marL="1632021" indent="0" algn="ctr">
              <a:buNone/>
              <a:defRPr sz="1428"/>
            </a:lvl5pPr>
            <a:lvl6pPr marL="2040026" indent="0" algn="ctr">
              <a:buNone/>
              <a:defRPr sz="1428"/>
            </a:lvl6pPr>
            <a:lvl7pPr marL="2448032" indent="0" algn="ctr">
              <a:buNone/>
              <a:defRPr sz="1428"/>
            </a:lvl7pPr>
            <a:lvl8pPr marL="2856037" indent="0" algn="ctr">
              <a:buNone/>
              <a:defRPr sz="1428"/>
            </a:lvl8pPr>
            <a:lvl9pPr marL="3264042" indent="0" algn="ctr">
              <a:buNone/>
              <a:defRPr sz="142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DDFD-A245-4921-B449-C7C5DA50DCB0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84ED-93C8-4026-90F9-EDAF48026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879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DDFD-A245-4921-B449-C7C5DA50DCB0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84ED-93C8-4026-90F9-EDAF48026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889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867" y="325823"/>
            <a:ext cx="2716872" cy="518625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49" y="325823"/>
            <a:ext cx="7993117" cy="518625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DDFD-A245-4921-B449-C7C5DA50DCB0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84ED-93C8-4026-90F9-EDAF48026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01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DDFD-A245-4921-B449-C7C5DA50DCB0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84ED-93C8-4026-90F9-EDAF48026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019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7" y="1525704"/>
            <a:ext cx="10867490" cy="2545672"/>
          </a:xfrm>
        </p:spPr>
        <p:txBody>
          <a:bodyPr anchor="b"/>
          <a:lstStyle>
            <a:lvl1pPr>
              <a:defRPr sz="535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7" y="4095459"/>
            <a:ext cx="10867490" cy="1338709"/>
          </a:xfrm>
        </p:spPr>
        <p:txBody>
          <a:bodyPr/>
          <a:lstStyle>
            <a:lvl1pPr marL="0" indent="0">
              <a:buNone/>
              <a:defRPr sz="2142">
                <a:solidFill>
                  <a:schemeClr val="tx1">
                    <a:tint val="75000"/>
                  </a:schemeClr>
                </a:solidFill>
              </a:defRPr>
            </a:lvl1pPr>
            <a:lvl2pPr marL="408005" indent="0">
              <a:buNone/>
              <a:defRPr sz="1785">
                <a:solidFill>
                  <a:schemeClr val="tx1">
                    <a:tint val="75000"/>
                  </a:schemeClr>
                </a:solidFill>
              </a:defRPr>
            </a:lvl2pPr>
            <a:lvl3pPr marL="816011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3pPr>
            <a:lvl4pPr marL="122401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4pPr>
            <a:lvl5pPr marL="1632021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5pPr>
            <a:lvl6pPr marL="204002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6pPr>
            <a:lvl7pPr marL="244803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7pPr>
            <a:lvl8pPr marL="2856037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8pPr>
            <a:lvl9pPr marL="326404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DDFD-A245-4921-B449-C7C5DA50DCB0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84ED-93C8-4026-90F9-EDAF48026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093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49" y="1629117"/>
            <a:ext cx="5354995" cy="388296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8744" y="1629117"/>
            <a:ext cx="5354995" cy="388296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DDFD-A245-4921-B449-C7C5DA50DCB0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84ED-93C8-4026-90F9-EDAF48026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820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325824"/>
            <a:ext cx="10867490" cy="118288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91" y="1500205"/>
            <a:ext cx="5330385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891" y="2235432"/>
            <a:ext cx="5330385" cy="328798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8744" y="1500205"/>
            <a:ext cx="5356636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8744" y="2235432"/>
            <a:ext cx="5356636" cy="328798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DDFD-A245-4921-B449-C7C5DA50DCB0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84ED-93C8-4026-90F9-EDAF48026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797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DDFD-A245-4921-B449-C7C5DA50DCB0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84ED-93C8-4026-90F9-EDAF48026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70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DDFD-A245-4921-B449-C7C5DA50DCB0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84ED-93C8-4026-90F9-EDAF48026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954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1" y="407988"/>
            <a:ext cx="4063824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36" y="881140"/>
            <a:ext cx="6378744" cy="4349034"/>
          </a:xfrm>
        </p:spPr>
        <p:txBody>
          <a:bodyPr/>
          <a:lstStyle>
            <a:lvl1pPr>
              <a:defRPr sz="2856"/>
            </a:lvl1pPr>
            <a:lvl2pPr>
              <a:defRPr sz="2499"/>
            </a:lvl2pPr>
            <a:lvl3pPr>
              <a:defRPr sz="2142"/>
            </a:lvl3pPr>
            <a:lvl4pPr>
              <a:defRPr sz="1785"/>
            </a:lvl4pPr>
            <a:lvl5pPr>
              <a:defRPr sz="1785"/>
            </a:lvl5pPr>
            <a:lvl6pPr>
              <a:defRPr sz="1785"/>
            </a:lvl6pPr>
            <a:lvl7pPr>
              <a:defRPr sz="1785"/>
            </a:lvl7pPr>
            <a:lvl8pPr>
              <a:defRPr sz="1785"/>
            </a:lvl8pPr>
            <a:lvl9pPr>
              <a:defRPr sz="178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1" y="1835944"/>
            <a:ext cx="4063824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DDFD-A245-4921-B449-C7C5DA50DCB0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84ED-93C8-4026-90F9-EDAF48026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760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1" y="407988"/>
            <a:ext cx="4063824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6636" y="881140"/>
            <a:ext cx="6378744" cy="4349034"/>
          </a:xfrm>
        </p:spPr>
        <p:txBody>
          <a:bodyPr anchor="t"/>
          <a:lstStyle>
            <a:lvl1pPr marL="0" indent="0">
              <a:buNone/>
              <a:defRPr sz="2856"/>
            </a:lvl1pPr>
            <a:lvl2pPr marL="408005" indent="0">
              <a:buNone/>
              <a:defRPr sz="2499"/>
            </a:lvl2pPr>
            <a:lvl3pPr marL="816011" indent="0">
              <a:buNone/>
              <a:defRPr sz="2142"/>
            </a:lvl3pPr>
            <a:lvl4pPr marL="1224016" indent="0">
              <a:buNone/>
              <a:defRPr sz="1785"/>
            </a:lvl4pPr>
            <a:lvl5pPr marL="1632021" indent="0">
              <a:buNone/>
              <a:defRPr sz="1785"/>
            </a:lvl5pPr>
            <a:lvl6pPr marL="2040026" indent="0">
              <a:buNone/>
              <a:defRPr sz="1785"/>
            </a:lvl6pPr>
            <a:lvl7pPr marL="2448032" indent="0">
              <a:buNone/>
              <a:defRPr sz="1785"/>
            </a:lvl7pPr>
            <a:lvl8pPr marL="2856037" indent="0">
              <a:buNone/>
              <a:defRPr sz="1785"/>
            </a:lvl8pPr>
            <a:lvl9pPr marL="3264042" indent="0">
              <a:buNone/>
              <a:defRPr sz="178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1" y="1835944"/>
            <a:ext cx="4063824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DDFD-A245-4921-B449-C7C5DA50DCB0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84ED-93C8-4026-90F9-EDAF48026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729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249" y="325824"/>
            <a:ext cx="10867490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49" y="1629117"/>
            <a:ext cx="10867490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249" y="5672161"/>
            <a:ext cx="2834997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6DDFD-A245-4921-B449-C7C5DA50DCB0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3746" y="5672161"/>
            <a:ext cx="4252496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8742" y="5672161"/>
            <a:ext cx="2834997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84ED-93C8-4026-90F9-EDAF48026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7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16011" rtl="0" eaLnBrk="1" latinLnBrk="0" hangingPunct="1">
        <a:lnSpc>
          <a:spcPct val="90000"/>
        </a:lnSpc>
        <a:spcBef>
          <a:spcPct val="0"/>
        </a:spcBef>
        <a:buNone/>
        <a:defRPr sz="39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4003" indent="-204003" algn="l" defTabSz="816011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2499" kern="1200">
          <a:solidFill>
            <a:schemeClr val="tx1"/>
          </a:solidFill>
          <a:latin typeface="+mn-lt"/>
          <a:ea typeface="+mn-ea"/>
          <a:cs typeface="+mn-cs"/>
        </a:defRPr>
      </a:lvl1pPr>
      <a:lvl2pPr marL="61200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2142" kern="1200">
          <a:solidFill>
            <a:schemeClr val="tx1"/>
          </a:solidFill>
          <a:latin typeface="+mn-lt"/>
          <a:ea typeface="+mn-ea"/>
          <a:cs typeface="+mn-cs"/>
        </a:defRPr>
      </a:lvl2pPr>
      <a:lvl3pPr marL="1020013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42801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83602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244029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65203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3060040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468045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1pPr>
      <a:lvl2pPr marL="408005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81601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3pPr>
      <a:lvl4pPr marL="122401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63202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04002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44803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2856037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26404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矩形 192">
            <a:extLst>
              <a:ext uri="{FF2B5EF4-FFF2-40B4-BE49-F238E27FC236}">
                <a16:creationId xmlns:a16="http://schemas.microsoft.com/office/drawing/2014/main" id="{92B44FCA-EA61-4F27-B9C4-BB13E738670B}"/>
              </a:ext>
            </a:extLst>
          </p:cNvPr>
          <p:cNvSpPr/>
          <p:nvPr/>
        </p:nvSpPr>
        <p:spPr>
          <a:xfrm>
            <a:off x="136672" y="103732"/>
            <a:ext cx="3588426" cy="5912347"/>
          </a:xfrm>
          <a:prstGeom prst="rect">
            <a:avLst/>
          </a:prstGeom>
          <a:gradFill>
            <a:gsLst>
              <a:gs pos="0">
                <a:srgbClr val="4E67C8">
                  <a:lumMod val="5000"/>
                  <a:lumOff val="95000"/>
                </a:srgbClr>
              </a:gs>
              <a:gs pos="66000">
                <a:sysClr val="window" lastClr="FFFFFF">
                  <a:lumMod val="95000"/>
                </a:sys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>
            <a:softEdge rad="635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98"/>
            <a:endParaRPr lang="zh-CN" altLang="en-US" sz="1600" kern="0">
              <a:solidFill>
                <a:prstClr val="white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2D19BAD8-E4BD-4365-ACCB-87829E77F9D0}"/>
              </a:ext>
            </a:extLst>
          </p:cNvPr>
          <p:cNvSpPr/>
          <p:nvPr/>
        </p:nvSpPr>
        <p:spPr>
          <a:xfrm>
            <a:off x="3726774" y="103732"/>
            <a:ext cx="3654921" cy="5912347"/>
          </a:xfrm>
          <a:prstGeom prst="rect">
            <a:avLst/>
          </a:prstGeom>
          <a:gradFill>
            <a:gsLst>
              <a:gs pos="0">
                <a:srgbClr val="4E67C8">
                  <a:lumMod val="5000"/>
                  <a:lumOff val="95000"/>
                </a:srgbClr>
              </a:gs>
              <a:gs pos="66000">
                <a:srgbClr val="FF8021">
                  <a:lumMod val="20000"/>
                  <a:lumOff val="8000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>
            <a:softEdge rad="635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98"/>
            <a:endParaRPr lang="zh-CN" altLang="en-US" sz="1600" kern="0">
              <a:solidFill>
                <a:prstClr val="white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C9AC6D61-39E1-4F5D-81F8-0E5DF5A9E702}"/>
              </a:ext>
            </a:extLst>
          </p:cNvPr>
          <p:cNvSpPr/>
          <p:nvPr/>
        </p:nvSpPr>
        <p:spPr>
          <a:xfrm>
            <a:off x="7378439" y="103732"/>
            <a:ext cx="5084877" cy="5912347"/>
          </a:xfrm>
          <a:prstGeom prst="rect">
            <a:avLst/>
          </a:prstGeom>
          <a:gradFill>
            <a:gsLst>
              <a:gs pos="0">
                <a:srgbClr val="4E67C8">
                  <a:lumMod val="5000"/>
                  <a:lumOff val="95000"/>
                </a:srgbClr>
              </a:gs>
              <a:gs pos="66000">
                <a:srgbClr val="4E67C8">
                  <a:lumMod val="20000"/>
                  <a:lumOff val="8000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>
            <a:softEdge rad="635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98"/>
            <a:endParaRPr lang="zh-CN" altLang="en-US" sz="1600" kern="0">
              <a:solidFill>
                <a:prstClr val="white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196" name="组合 195">
            <a:extLst>
              <a:ext uri="{FF2B5EF4-FFF2-40B4-BE49-F238E27FC236}">
                <a16:creationId xmlns:a16="http://schemas.microsoft.com/office/drawing/2014/main" id="{BF2D66A7-15C1-4C39-8EA8-E54373E7A972}"/>
              </a:ext>
            </a:extLst>
          </p:cNvPr>
          <p:cNvGrpSpPr/>
          <p:nvPr/>
        </p:nvGrpSpPr>
        <p:grpSpPr>
          <a:xfrm>
            <a:off x="3919361" y="1589747"/>
            <a:ext cx="2722405" cy="768995"/>
            <a:chOff x="199607" y="251771"/>
            <a:chExt cx="15430500" cy="5945829"/>
          </a:xfrm>
        </p:grpSpPr>
        <p:pic>
          <p:nvPicPr>
            <p:cNvPr id="569" name="图片 568">
              <a:extLst>
                <a:ext uri="{FF2B5EF4-FFF2-40B4-BE49-F238E27FC236}">
                  <a16:creationId xmlns:a16="http://schemas.microsoft.com/office/drawing/2014/main" id="{036877DF-6EBF-4D67-ADCE-6BF8ECE647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301"/>
            <a:stretch/>
          </p:blipFill>
          <p:spPr>
            <a:xfrm>
              <a:off x="199607" y="251771"/>
              <a:ext cx="3857625" cy="5945829"/>
            </a:xfrm>
            <a:prstGeom prst="rect">
              <a:avLst/>
            </a:prstGeom>
          </p:spPr>
        </p:pic>
        <p:pic>
          <p:nvPicPr>
            <p:cNvPr id="570" name="图片 569">
              <a:extLst>
                <a:ext uri="{FF2B5EF4-FFF2-40B4-BE49-F238E27FC236}">
                  <a16:creationId xmlns:a16="http://schemas.microsoft.com/office/drawing/2014/main" id="{F753264D-646E-4540-BCDF-C60FBE87F5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301"/>
            <a:stretch/>
          </p:blipFill>
          <p:spPr>
            <a:xfrm>
              <a:off x="4057232" y="251771"/>
              <a:ext cx="3857625" cy="5945829"/>
            </a:xfrm>
            <a:prstGeom prst="rect">
              <a:avLst/>
            </a:prstGeom>
          </p:spPr>
        </p:pic>
        <p:pic>
          <p:nvPicPr>
            <p:cNvPr id="571" name="图片 570">
              <a:extLst>
                <a:ext uri="{FF2B5EF4-FFF2-40B4-BE49-F238E27FC236}">
                  <a16:creationId xmlns:a16="http://schemas.microsoft.com/office/drawing/2014/main" id="{F1EFC288-CBF4-4180-8973-B97EDD1061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301"/>
            <a:stretch/>
          </p:blipFill>
          <p:spPr>
            <a:xfrm>
              <a:off x="7914857" y="251771"/>
              <a:ext cx="3857625" cy="5945829"/>
            </a:xfrm>
            <a:prstGeom prst="rect">
              <a:avLst/>
            </a:prstGeom>
          </p:spPr>
        </p:pic>
        <p:pic>
          <p:nvPicPr>
            <p:cNvPr id="572" name="图片 571">
              <a:extLst>
                <a:ext uri="{FF2B5EF4-FFF2-40B4-BE49-F238E27FC236}">
                  <a16:creationId xmlns:a16="http://schemas.microsoft.com/office/drawing/2014/main" id="{E1796B9D-D605-44A0-9067-A2BB70DCA6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301"/>
            <a:stretch/>
          </p:blipFill>
          <p:spPr>
            <a:xfrm>
              <a:off x="11772482" y="251771"/>
              <a:ext cx="3857625" cy="5945829"/>
            </a:xfrm>
            <a:prstGeom prst="rect">
              <a:avLst/>
            </a:prstGeom>
          </p:spPr>
        </p:pic>
      </p:grpSp>
      <p:sp>
        <p:nvSpPr>
          <p:cNvPr id="308" name="任意多边形: 形状 307">
            <a:extLst>
              <a:ext uri="{FF2B5EF4-FFF2-40B4-BE49-F238E27FC236}">
                <a16:creationId xmlns:a16="http://schemas.microsoft.com/office/drawing/2014/main" id="{FA1E3954-2294-498D-A505-02828E960100}"/>
              </a:ext>
            </a:extLst>
          </p:cNvPr>
          <p:cNvSpPr/>
          <p:nvPr/>
        </p:nvSpPr>
        <p:spPr>
          <a:xfrm>
            <a:off x="3016530" y="361410"/>
            <a:ext cx="914485" cy="917430"/>
          </a:xfrm>
          <a:custGeom>
            <a:avLst/>
            <a:gdLst>
              <a:gd name="connsiteX0" fmla="*/ 560386 w 1545306"/>
              <a:gd name="connsiteY0" fmla="*/ 0 h 1550282"/>
              <a:gd name="connsiteX1" fmla="*/ 560380 w 1545306"/>
              <a:gd name="connsiteY1" fmla="*/ 401 h 1550282"/>
              <a:gd name="connsiteX2" fmla="*/ 1545306 w 1545306"/>
              <a:gd name="connsiteY2" fmla="*/ 401 h 1550282"/>
              <a:gd name="connsiteX3" fmla="*/ 1545306 w 1545306"/>
              <a:gd name="connsiteY3" fmla="*/ 233920 h 1550282"/>
              <a:gd name="connsiteX4" fmla="*/ 556266 w 1545306"/>
              <a:gd name="connsiteY4" fmla="*/ 233920 h 1550282"/>
              <a:gd name="connsiteX5" fmla="*/ 556252 w 1545306"/>
              <a:gd name="connsiteY5" fmla="*/ 234667 h 1550282"/>
              <a:gd name="connsiteX6" fmla="*/ 329228 w 1545306"/>
              <a:gd name="connsiteY6" fmla="*/ 325207 h 1550282"/>
              <a:gd name="connsiteX7" fmla="*/ 240968 w 1545306"/>
              <a:gd name="connsiteY7" fmla="*/ 487977 h 1550282"/>
              <a:gd name="connsiteX8" fmla="*/ 235380 w 1545306"/>
              <a:gd name="connsiteY8" fmla="*/ 543817 h 1550282"/>
              <a:gd name="connsiteX9" fmla="*/ 235380 w 1545306"/>
              <a:gd name="connsiteY9" fmla="*/ 1550282 h 1550282"/>
              <a:gd name="connsiteX10" fmla="*/ 1066 w 1545306"/>
              <a:gd name="connsiteY10" fmla="*/ 1550282 h 1550282"/>
              <a:gd name="connsiteX11" fmla="*/ 1066 w 1545306"/>
              <a:gd name="connsiteY11" fmla="*/ 550600 h 1550282"/>
              <a:gd name="connsiteX12" fmla="*/ 0 w 1545306"/>
              <a:gd name="connsiteY12" fmla="*/ 550600 h 1550282"/>
              <a:gd name="connsiteX13" fmla="*/ 1066 w 1545306"/>
              <a:gd name="connsiteY13" fmla="*/ 539947 h 1550282"/>
              <a:gd name="connsiteX14" fmla="*/ 1066 w 1545306"/>
              <a:gd name="connsiteY14" fmla="*/ 526846 h 1550282"/>
              <a:gd name="connsiteX15" fmla="*/ 2377 w 1545306"/>
              <a:gd name="connsiteY15" fmla="*/ 526846 h 1550282"/>
              <a:gd name="connsiteX16" fmla="*/ 10922 w 1545306"/>
              <a:gd name="connsiteY16" fmla="*/ 441459 h 1550282"/>
              <a:gd name="connsiteX17" fmla="*/ 164737 w 1545306"/>
              <a:gd name="connsiteY17" fmla="*/ 157792 h 1550282"/>
              <a:gd name="connsiteX18" fmla="*/ 451070 w 1545306"/>
              <a:gd name="connsiteY18" fmla="*/ 8997 h 1550282"/>
              <a:gd name="connsiteX19" fmla="*/ 553289 w 1545306"/>
              <a:gd name="connsiteY19" fmla="*/ 585 h 1550282"/>
              <a:gd name="connsiteX20" fmla="*/ 553289 w 1545306"/>
              <a:gd name="connsiteY20" fmla="*/ 401 h 1550282"/>
              <a:gd name="connsiteX21" fmla="*/ 555529 w 1545306"/>
              <a:gd name="connsiteY21" fmla="*/ 401 h 1550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45306" h="1550282">
                <a:moveTo>
                  <a:pt x="560386" y="0"/>
                </a:moveTo>
                <a:lnTo>
                  <a:pt x="560380" y="401"/>
                </a:lnTo>
                <a:lnTo>
                  <a:pt x="1545306" y="401"/>
                </a:lnTo>
                <a:lnTo>
                  <a:pt x="1545306" y="233920"/>
                </a:lnTo>
                <a:lnTo>
                  <a:pt x="556266" y="233920"/>
                </a:lnTo>
                <a:lnTo>
                  <a:pt x="556252" y="234667"/>
                </a:lnTo>
                <a:cubicBezTo>
                  <a:pt x="471497" y="233173"/>
                  <a:pt x="389694" y="265798"/>
                  <a:pt x="329228" y="325207"/>
                </a:cubicBezTo>
                <a:cubicBezTo>
                  <a:pt x="283879" y="369766"/>
                  <a:pt x="253382" y="426588"/>
                  <a:pt x="240968" y="487977"/>
                </a:cubicBezTo>
                <a:lnTo>
                  <a:pt x="235380" y="543817"/>
                </a:lnTo>
                <a:lnTo>
                  <a:pt x="235380" y="1550282"/>
                </a:lnTo>
                <a:lnTo>
                  <a:pt x="1066" y="1550282"/>
                </a:lnTo>
                <a:lnTo>
                  <a:pt x="1066" y="550600"/>
                </a:lnTo>
                <a:lnTo>
                  <a:pt x="0" y="550600"/>
                </a:lnTo>
                <a:lnTo>
                  <a:pt x="1066" y="539947"/>
                </a:lnTo>
                <a:lnTo>
                  <a:pt x="1066" y="526846"/>
                </a:lnTo>
                <a:lnTo>
                  <a:pt x="2377" y="526846"/>
                </a:lnTo>
                <a:lnTo>
                  <a:pt x="10922" y="441459"/>
                </a:lnTo>
                <a:cubicBezTo>
                  <a:pt x="32556" y="334474"/>
                  <a:pt x="85703" y="235445"/>
                  <a:pt x="164737" y="157792"/>
                </a:cubicBezTo>
                <a:cubicBezTo>
                  <a:pt x="243771" y="80137"/>
                  <a:pt x="343720" y="28743"/>
                  <a:pt x="451070" y="8997"/>
                </a:cubicBezTo>
                <a:lnTo>
                  <a:pt x="553289" y="585"/>
                </a:lnTo>
                <a:lnTo>
                  <a:pt x="553289" y="401"/>
                </a:lnTo>
                <a:lnTo>
                  <a:pt x="555529" y="401"/>
                </a:lnTo>
                <a:close/>
              </a:path>
            </a:pathLst>
          </a:cu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98"/>
            <a:endParaRPr lang="zh-CN" altLang="en-US" sz="1600" kern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88" name="任意多边形: 形状 387">
            <a:extLst>
              <a:ext uri="{FF2B5EF4-FFF2-40B4-BE49-F238E27FC236}">
                <a16:creationId xmlns:a16="http://schemas.microsoft.com/office/drawing/2014/main" id="{C6549532-B41E-40E3-91DA-D330B2C3249F}"/>
              </a:ext>
            </a:extLst>
          </p:cNvPr>
          <p:cNvSpPr/>
          <p:nvPr/>
        </p:nvSpPr>
        <p:spPr>
          <a:xfrm>
            <a:off x="3284936" y="361672"/>
            <a:ext cx="1233292" cy="917759"/>
          </a:xfrm>
          <a:custGeom>
            <a:avLst/>
            <a:gdLst>
              <a:gd name="connsiteX0" fmla="*/ 331627 w 1233292"/>
              <a:gd name="connsiteY0" fmla="*/ 0 h 917759"/>
              <a:gd name="connsiteX1" fmla="*/ 331623 w 1233292"/>
              <a:gd name="connsiteY1" fmla="*/ 237 h 917759"/>
              <a:gd name="connsiteX2" fmla="*/ 914485 w 1233292"/>
              <a:gd name="connsiteY2" fmla="*/ 237 h 917759"/>
              <a:gd name="connsiteX3" fmla="*/ 914485 w 1233292"/>
              <a:gd name="connsiteY3" fmla="*/ 1385 h 917759"/>
              <a:gd name="connsiteX4" fmla="*/ 966357 w 1233292"/>
              <a:gd name="connsiteY4" fmla="*/ 5653 h 917759"/>
              <a:gd name="connsiteX5" fmla="*/ 1135804 w 1233292"/>
              <a:gd name="connsiteY5" fmla="*/ 93708 h 917759"/>
              <a:gd name="connsiteX6" fmla="*/ 1226829 w 1233292"/>
              <a:gd name="connsiteY6" fmla="*/ 261577 h 917759"/>
              <a:gd name="connsiteX7" fmla="*/ 1231886 w 1233292"/>
              <a:gd name="connsiteY7" fmla="*/ 312107 h 917759"/>
              <a:gd name="connsiteX8" fmla="*/ 1232661 w 1233292"/>
              <a:gd name="connsiteY8" fmla="*/ 312107 h 917759"/>
              <a:gd name="connsiteX9" fmla="*/ 1232661 w 1233292"/>
              <a:gd name="connsiteY9" fmla="*/ 319860 h 917759"/>
              <a:gd name="connsiteX10" fmla="*/ 1233292 w 1233292"/>
              <a:gd name="connsiteY10" fmla="*/ 326165 h 917759"/>
              <a:gd name="connsiteX11" fmla="*/ 1232661 w 1233292"/>
              <a:gd name="connsiteY11" fmla="*/ 326165 h 917759"/>
              <a:gd name="connsiteX12" fmla="*/ 1232661 w 1233292"/>
              <a:gd name="connsiteY12" fmla="*/ 917759 h 917759"/>
              <a:gd name="connsiteX13" fmla="*/ 1093998 w 1233292"/>
              <a:gd name="connsiteY13" fmla="*/ 917759 h 917759"/>
              <a:gd name="connsiteX14" fmla="*/ 1093998 w 1233292"/>
              <a:gd name="connsiteY14" fmla="*/ 322151 h 917759"/>
              <a:gd name="connsiteX15" fmla="*/ 1090692 w 1233292"/>
              <a:gd name="connsiteY15" fmla="*/ 289105 h 917759"/>
              <a:gd name="connsiteX16" fmla="*/ 1038461 w 1233292"/>
              <a:gd name="connsiteY16" fmla="*/ 192781 h 917759"/>
              <a:gd name="connsiteX17" fmla="*/ 904112 w 1233292"/>
              <a:gd name="connsiteY17" fmla="*/ 139201 h 917759"/>
              <a:gd name="connsiteX18" fmla="*/ 904104 w 1233292"/>
              <a:gd name="connsiteY18" fmla="*/ 138759 h 917759"/>
              <a:gd name="connsiteX19" fmla="*/ 329182 w 1233292"/>
              <a:gd name="connsiteY19" fmla="*/ 138759 h 917759"/>
              <a:gd name="connsiteX20" fmla="*/ 329180 w 1233292"/>
              <a:gd name="connsiteY20" fmla="*/ 138872 h 917759"/>
              <a:gd name="connsiteX21" fmla="*/ 194831 w 1233292"/>
              <a:gd name="connsiteY21" fmla="*/ 192452 h 917759"/>
              <a:gd name="connsiteX22" fmla="*/ 142601 w 1233292"/>
              <a:gd name="connsiteY22" fmla="*/ 288776 h 917759"/>
              <a:gd name="connsiteX23" fmla="*/ 139294 w 1233292"/>
              <a:gd name="connsiteY23" fmla="*/ 321822 h 917759"/>
              <a:gd name="connsiteX24" fmla="*/ 139294 w 1233292"/>
              <a:gd name="connsiteY24" fmla="*/ 917430 h 917759"/>
              <a:gd name="connsiteX25" fmla="*/ 631 w 1233292"/>
              <a:gd name="connsiteY25" fmla="*/ 917430 h 917759"/>
              <a:gd name="connsiteX26" fmla="*/ 631 w 1233292"/>
              <a:gd name="connsiteY26" fmla="*/ 325836 h 917759"/>
              <a:gd name="connsiteX27" fmla="*/ 0 w 1233292"/>
              <a:gd name="connsiteY27" fmla="*/ 325836 h 917759"/>
              <a:gd name="connsiteX28" fmla="*/ 631 w 1233292"/>
              <a:gd name="connsiteY28" fmla="*/ 319531 h 917759"/>
              <a:gd name="connsiteX29" fmla="*/ 631 w 1233292"/>
              <a:gd name="connsiteY29" fmla="*/ 311778 h 917759"/>
              <a:gd name="connsiteX30" fmla="*/ 1407 w 1233292"/>
              <a:gd name="connsiteY30" fmla="*/ 311778 h 917759"/>
              <a:gd name="connsiteX31" fmla="*/ 6464 w 1233292"/>
              <a:gd name="connsiteY31" fmla="*/ 261248 h 917759"/>
              <a:gd name="connsiteX32" fmla="*/ 97489 w 1233292"/>
              <a:gd name="connsiteY32" fmla="*/ 93379 h 917759"/>
              <a:gd name="connsiteX33" fmla="*/ 266936 w 1233292"/>
              <a:gd name="connsiteY33" fmla="*/ 5324 h 917759"/>
              <a:gd name="connsiteX34" fmla="*/ 318807 w 1233292"/>
              <a:gd name="connsiteY34" fmla="*/ 1056 h 917759"/>
              <a:gd name="connsiteX35" fmla="*/ 318807 w 1233292"/>
              <a:gd name="connsiteY35" fmla="*/ 566 h 917759"/>
              <a:gd name="connsiteX36" fmla="*/ 324753 w 1233292"/>
              <a:gd name="connsiteY36" fmla="*/ 566 h 917759"/>
              <a:gd name="connsiteX37" fmla="*/ 327427 w 1233292"/>
              <a:gd name="connsiteY37" fmla="*/ 346 h 917759"/>
              <a:gd name="connsiteX38" fmla="*/ 327427 w 1233292"/>
              <a:gd name="connsiteY38" fmla="*/ 237 h 917759"/>
              <a:gd name="connsiteX39" fmla="*/ 328753 w 1233292"/>
              <a:gd name="connsiteY39" fmla="*/ 237 h 917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233292" h="917759">
                <a:moveTo>
                  <a:pt x="331627" y="0"/>
                </a:moveTo>
                <a:lnTo>
                  <a:pt x="331623" y="237"/>
                </a:lnTo>
                <a:lnTo>
                  <a:pt x="914485" y="237"/>
                </a:lnTo>
                <a:lnTo>
                  <a:pt x="914485" y="1385"/>
                </a:lnTo>
                <a:lnTo>
                  <a:pt x="966357" y="5653"/>
                </a:lnTo>
                <a:cubicBezTo>
                  <a:pt x="1029885" y="17339"/>
                  <a:pt x="1089033" y="47753"/>
                  <a:pt x="1135804" y="93708"/>
                </a:cubicBezTo>
                <a:cubicBezTo>
                  <a:pt x="1182575" y="139661"/>
                  <a:pt x="1214026" y="198265"/>
                  <a:pt x="1226829" y="261577"/>
                </a:cubicBezTo>
                <a:lnTo>
                  <a:pt x="1231886" y="312107"/>
                </a:lnTo>
                <a:lnTo>
                  <a:pt x="1232661" y="312107"/>
                </a:lnTo>
                <a:lnTo>
                  <a:pt x="1232661" y="319860"/>
                </a:lnTo>
                <a:lnTo>
                  <a:pt x="1233292" y="326165"/>
                </a:lnTo>
                <a:lnTo>
                  <a:pt x="1232661" y="326165"/>
                </a:lnTo>
                <a:lnTo>
                  <a:pt x="1232661" y="917759"/>
                </a:lnTo>
                <a:lnTo>
                  <a:pt x="1093998" y="917759"/>
                </a:lnTo>
                <a:lnTo>
                  <a:pt x="1093998" y="322151"/>
                </a:lnTo>
                <a:lnTo>
                  <a:pt x="1090692" y="289105"/>
                </a:lnTo>
                <a:cubicBezTo>
                  <a:pt x="1083345" y="252776"/>
                  <a:pt x="1065298" y="219150"/>
                  <a:pt x="1038461" y="192781"/>
                </a:cubicBezTo>
                <a:cubicBezTo>
                  <a:pt x="1002678" y="157624"/>
                  <a:pt x="954269" y="138317"/>
                  <a:pt x="904112" y="139201"/>
                </a:cubicBezTo>
                <a:lnTo>
                  <a:pt x="904104" y="138759"/>
                </a:lnTo>
                <a:lnTo>
                  <a:pt x="329182" y="138759"/>
                </a:lnTo>
                <a:lnTo>
                  <a:pt x="329180" y="138872"/>
                </a:lnTo>
                <a:cubicBezTo>
                  <a:pt x="279024" y="137988"/>
                  <a:pt x="230614" y="157295"/>
                  <a:pt x="194831" y="192452"/>
                </a:cubicBezTo>
                <a:cubicBezTo>
                  <a:pt x="167995" y="218821"/>
                  <a:pt x="149947" y="252447"/>
                  <a:pt x="142601" y="288776"/>
                </a:cubicBezTo>
                <a:lnTo>
                  <a:pt x="139294" y="321822"/>
                </a:lnTo>
                <a:lnTo>
                  <a:pt x="139294" y="917430"/>
                </a:lnTo>
                <a:lnTo>
                  <a:pt x="631" y="917430"/>
                </a:lnTo>
                <a:lnTo>
                  <a:pt x="631" y="325836"/>
                </a:lnTo>
                <a:lnTo>
                  <a:pt x="0" y="325836"/>
                </a:lnTo>
                <a:lnTo>
                  <a:pt x="631" y="319531"/>
                </a:lnTo>
                <a:lnTo>
                  <a:pt x="631" y="311778"/>
                </a:lnTo>
                <a:lnTo>
                  <a:pt x="1407" y="311778"/>
                </a:lnTo>
                <a:lnTo>
                  <a:pt x="6464" y="261248"/>
                </a:lnTo>
                <a:cubicBezTo>
                  <a:pt x="19266" y="197936"/>
                  <a:pt x="50718" y="139332"/>
                  <a:pt x="97489" y="93379"/>
                </a:cubicBezTo>
                <a:cubicBezTo>
                  <a:pt x="144260" y="47424"/>
                  <a:pt x="203408" y="17010"/>
                  <a:pt x="266936" y="5324"/>
                </a:cubicBezTo>
                <a:lnTo>
                  <a:pt x="318807" y="1056"/>
                </a:lnTo>
                <a:lnTo>
                  <a:pt x="318807" y="566"/>
                </a:lnTo>
                <a:lnTo>
                  <a:pt x="324753" y="566"/>
                </a:lnTo>
                <a:lnTo>
                  <a:pt x="327427" y="346"/>
                </a:lnTo>
                <a:lnTo>
                  <a:pt x="327427" y="237"/>
                </a:lnTo>
                <a:lnTo>
                  <a:pt x="328753" y="237"/>
                </a:lnTo>
                <a:close/>
              </a:path>
            </a:pathLst>
          </a:cu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defTabSz="914398"/>
            <a:endParaRPr lang="zh-CN" altLang="en-US" sz="1600" kern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89" name="任意多边形: 形状 388">
            <a:extLst>
              <a:ext uri="{FF2B5EF4-FFF2-40B4-BE49-F238E27FC236}">
                <a16:creationId xmlns:a16="http://schemas.microsoft.com/office/drawing/2014/main" id="{EDB7A8C2-87F8-4BCB-BBFF-6A8A38013E9A}"/>
              </a:ext>
            </a:extLst>
          </p:cNvPr>
          <p:cNvSpPr/>
          <p:nvPr/>
        </p:nvSpPr>
        <p:spPr>
          <a:xfrm rot="5400000">
            <a:off x="4967353" y="1473925"/>
            <a:ext cx="1598973" cy="3723187"/>
          </a:xfrm>
          <a:custGeom>
            <a:avLst/>
            <a:gdLst>
              <a:gd name="connsiteX0" fmla="*/ 0 w 1598973"/>
              <a:gd name="connsiteY0" fmla="*/ 104114 h 3723187"/>
              <a:gd name="connsiteX1" fmla="*/ 0 w 1598973"/>
              <a:gd name="connsiteY1" fmla="*/ 0 h 3723187"/>
              <a:gd name="connsiteX2" fmla="*/ 1598973 w 1598973"/>
              <a:gd name="connsiteY2" fmla="*/ 0 h 3723187"/>
              <a:gd name="connsiteX3" fmla="*/ 1598973 w 1598973"/>
              <a:gd name="connsiteY3" fmla="*/ 104114 h 3723187"/>
              <a:gd name="connsiteX4" fmla="*/ 247952 w 1598973"/>
              <a:gd name="connsiteY4" fmla="*/ 104114 h 3723187"/>
              <a:gd name="connsiteX5" fmla="*/ 247952 w 1598973"/>
              <a:gd name="connsiteY5" fmla="*/ 3619074 h 3723187"/>
              <a:gd name="connsiteX6" fmla="*/ 960798 w 1598973"/>
              <a:gd name="connsiteY6" fmla="*/ 3619074 h 3723187"/>
              <a:gd name="connsiteX7" fmla="*/ 960798 w 1598973"/>
              <a:gd name="connsiteY7" fmla="*/ 3723187 h 3723187"/>
              <a:gd name="connsiteX8" fmla="*/ 247952 w 1598973"/>
              <a:gd name="connsiteY8" fmla="*/ 3723187 h 3723187"/>
              <a:gd name="connsiteX9" fmla="*/ 247952 w 1598973"/>
              <a:gd name="connsiteY9" fmla="*/ 3723187 h 3723187"/>
              <a:gd name="connsiteX10" fmla="*/ 143839 w 1598973"/>
              <a:gd name="connsiteY10" fmla="*/ 3723187 h 3723187"/>
              <a:gd name="connsiteX11" fmla="*/ 143839 w 1598973"/>
              <a:gd name="connsiteY11" fmla="*/ 104114 h 3723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98973" h="3723187">
                <a:moveTo>
                  <a:pt x="0" y="104114"/>
                </a:moveTo>
                <a:lnTo>
                  <a:pt x="0" y="0"/>
                </a:lnTo>
                <a:lnTo>
                  <a:pt x="1598973" y="0"/>
                </a:lnTo>
                <a:lnTo>
                  <a:pt x="1598973" y="104114"/>
                </a:lnTo>
                <a:lnTo>
                  <a:pt x="247952" y="104114"/>
                </a:lnTo>
                <a:lnTo>
                  <a:pt x="247952" y="3619074"/>
                </a:lnTo>
                <a:lnTo>
                  <a:pt x="960798" y="3619074"/>
                </a:lnTo>
                <a:lnTo>
                  <a:pt x="960798" y="3723187"/>
                </a:lnTo>
                <a:lnTo>
                  <a:pt x="247952" y="3723187"/>
                </a:lnTo>
                <a:lnTo>
                  <a:pt x="247952" y="3723187"/>
                </a:lnTo>
                <a:lnTo>
                  <a:pt x="143839" y="3723187"/>
                </a:lnTo>
                <a:lnTo>
                  <a:pt x="143839" y="104114"/>
                </a:lnTo>
                <a:close/>
              </a:path>
            </a:pathLst>
          </a:custGeom>
          <a:solidFill>
            <a:sysClr val="window" lastClr="FFFFFF">
              <a:lumMod val="75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98"/>
            <a:endParaRPr lang="zh-CN" altLang="en-US" sz="1600" kern="0">
              <a:solidFill>
                <a:prstClr val="white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90" name="矩形 389">
            <a:extLst>
              <a:ext uri="{FF2B5EF4-FFF2-40B4-BE49-F238E27FC236}">
                <a16:creationId xmlns:a16="http://schemas.microsoft.com/office/drawing/2014/main" id="{578C6E8A-F7EB-4D27-BB8A-B646F26783FE}"/>
              </a:ext>
            </a:extLst>
          </p:cNvPr>
          <p:cNvSpPr/>
          <p:nvPr/>
        </p:nvSpPr>
        <p:spPr>
          <a:xfrm rot="172140">
            <a:off x="5226269" y="3731195"/>
            <a:ext cx="93093" cy="591127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98"/>
            <a:endParaRPr lang="zh-CN" altLang="en-US" sz="1200" kern="0">
              <a:solidFill>
                <a:prstClr val="white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91" name="矩形 390">
            <a:extLst>
              <a:ext uri="{FF2B5EF4-FFF2-40B4-BE49-F238E27FC236}">
                <a16:creationId xmlns:a16="http://schemas.microsoft.com/office/drawing/2014/main" id="{C581BB91-3395-4DFB-8634-897F8D081363}"/>
              </a:ext>
            </a:extLst>
          </p:cNvPr>
          <p:cNvSpPr/>
          <p:nvPr/>
        </p:nvSpPr>
        <p:spPr>
          <a:xfrm rot="172140">
            <a:off x="6119426" y="3753825"/>
            <a:ext cx="93093" cy="591127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98"/>
            <a:endParaRPr lang="zh-CN" altLang="en-US" sz="1200" kern="0">
              <a:solidFill>
                <a:prstClr val="white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92" name="矩形 391">
            <a:extLst>
              <a:ext uri="{FF2B5EF4-FFF2-40B4-BE49-F238E27FC236}">
                <a16:creationId xmlns:a16="http://schemas.microsoft.com/office/drawing/2014/main" id="{938ED9E5-FCC0-4F58-90E4-2F6586DD1FF1}"/>
              </a:ext>
            </a:extLst>
          </p:cNvPr>
          <p:cNvSpPr/>
          <p:nvPr/>
        </p:nvSpPr>
        <p:spPr>
          <a:xfrm rot="172140">
            <a:off x="4763178" y="3618934"/>
            <a:ext cx="123385" cy="79295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98"/>
            <a:endParaRPr lang="zh-CN" altLang="en-US" sz="1200" kern="0">
              <a:solidFill>
                <a:prstClr val="white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93" name="椭圆 392">
            <a:extLst>
              <a:ext uri="{FF2B5EF4-FFF2-40B4-BE49-F238E27FC236}">
                <a16:creationId xmlns:a16="http://schemas.microsoft.com/office/drawing/2014/main" id="{20ABF333-7FF2-4F66-8884-4A4F42A20E6E}"/>
              </a:ext>
            </a:extLst>
          </p:cNvPr>
          <p:cNvSpPr/>
          <p:nvPr/>
        </p:nvSpPr>
        <p:spPr>
          <a:xfrm rot="21436273">
            <a:off x="4617730" y="4388901"/>
            <a:ext cx="365865" cy="347187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98"/>
            <a:r>
              <a:rPr lang="en-US" altLang="zh-CN" sz="1100" kern="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M</a:t>
            </a:r>
            <a:endParaRPr lang="zh-CN" altLang="en-US" sz="1100" kern="0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94" name="任意多边形: 形状 393">
            <a:extLst>
              <a:ext uri="{FF2B5EF4-FFF2-40B4-BE49-F238E27FC236}">
                <a16:creationId xmlns:a16="http://schemas.microsoft.com/office/drawing/2014/main" id="{65FF13BF-5D95-41DA-A1B4-DC08CCBC2D26}"/>
              </a:ext>
            </a:extLst>
          </p:cNvPr>
          <p:cNvSpPr/>
          <p:nvPr/>
        </p:nvSpPr>
        <p:spPr>
          <a:xfrm rot="5743986">
            <a:off x="2572417" y="2361163"/>
            <a:ext cx="1065499" cy="1900435"/>
          </a:xfrm>
          <a:custGeom>
            <a:avLst/>
            <a:gdLst>
              <a:gd name="connsiteX0" fmla="*/ 7989 w 1100736"/>
              <a:gd name="connsiteY0" fmla="*/ 1963284 h 1963284"/>
              <a:gd name="connsiteX1" fmla="*/ 0 w 1100736"/>
              <a:gd name="connsiteY1" fmla="*/ 1883709 h 1963284"/>
              <a:gd name="connsiteX2" fmla="*/ 1020761 w 1100736"/>
              <a:gd name="connsiteY2" fmla="*/ 1781228 h 1963284"/>
              <a:gd name="connsiteX3" fmla="*/ 1020761 w 1100736"/>
              <a:gd name="connsiteY3" fmla="*/ 0 h 1963284"/>
              <a:gd name="connsiteX4" fmla="*/ 1100736 w 1100736"/>
              <a:gd name="connsiteY4" fmla="*/ 0 h 1963284"/>
              <a:gd name="connsiteX5" fmla="*/ 1100736 w 1100736"/>
              <a:gd name="connsiteY5" fmla="*/ 1853502 h 1963284"/>
              <a:gd name="connsiteX6" fmla="*/ 1095185 w 1100736"/>
              <a:gd name="connsiteY6" fmla="*/ 1853502 h 1963284"/>
              <a:gd name="connsiteX7" fmla="*/ 1095248 w 1100736"/>
              <a:gd name="connsiteY7" fmla="*/ 1854127 h 196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0736" h="1963284">
                <a:moveTo>
                  <a:pt x="7989" y="1963284"/>
                </a:moveTo>
                <a:lnTo>
                  <a:pt x="0" y="1883709"/>
                </a:lnTo>
                <a:lnTo>
                  <a:pt x="1020761" y="1781228"/>
                </a:lnTo>
                <a:lnTo>
                  <a:pt x="1020761" y="0"/>
                </a:lnTo>
                <a:lnTo>
                  <a:pt x="1100736" y="0"/>
                </a:lnTo>
                <a:lnTo>
                  <a:pt x="1100736" y="1853502"/>
                </a:lnTo>
                <a:lnTo>
                  <a:pt x="1095185" y="1853502"/>
                </a:lnTo>
                <a:lnTo>
                  <a:pt x="1095248" y="1854127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98"/>
            <a:endParaRPr lang="zh-CN" altLang="en-US" sz="1600" kern="0">
              <a:solidFill>
                <a:prstClr val="white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95" name="矩形 394">
            <a:extLst>
              <a:ext uri="{FF2B5EF4-FFF2-40B4-BE49-F238E27FC236}">
                <a16:creationId xmlns:a16="http://schemas.microsoft.com/office/drawing/2014/main" id="{8D9A6C48-23AB-4C52-969F-5D8CFAA75350}"/>
              </a:ext>
            </a:extLst>
          </p:cNvPr>
          <p:cNvSpPr/>
          <p:nvPr/>
        </p:nvSpPr>
        <p:spPr>
          <a:xfrm rot="172140">
            <a:off x="3362453" y="3824150"/>
            <a:ext cx="3824206" cy="367965"/>
          </a:xfrm>
          <a:prstGeom prst="rect">
            <a:avLst/>
          </a:prstGeom>
          <a:gradFill>
            <a:gsLst>
              <a:gs pos="90000">
                <a:sysClr val="windowText" lastClr="000000">
                  <a:lumMod val="65000"/>
                  <a:lumOff val="35000"/>
                </a:sysClr>
              </a:gs>
              <a:gs pos="0">
                <a:sysClr val="window" lastClr="FFFFFF"/>
              </a:gs>
            </a:gsLst>
            <a:lin ang="5400000" scaled="0"/>
          </a:gra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98"/>
            <a:endParaRPr lang="zh-CN" altLang="en-US" sz="1200" kern="0">
              <a:solidFill>
                <a:prstClr val="white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96" name="任意多边形: 形状 395">
            <a:extLst>
              <a:ext uri="{FF2B5EF4-FFF2-40B4-BE49-F238E27FC236}">
                <a16:creationId xmlns:a16="http://schemas.microsoft.com/office/drawing/2014/main" id="{31E29F7D-3278-4A17-A0AB-8B290FB9191B}"/>
              </a:ext>
            </a:extLst>
          </p:cNvPr>
          <p:cNvSpPr/>
          <p:nvPr/>
        </p:nvSpPr>
        <p:spPr>
          <a:xfrm rot="5400000">
            <a:off x="4928327" y="1812534"/>
            <a:ext cx="565801" cy="3753242"/>
          </a:xfrm>
          <a:custGeom>
            <a:avLst/>
            <a:gdLst>
              <a:gd name="connsiteX0" fmla="*/ 0 w 565801"/>
              <a:gd name="connsiteY0" fmla="*/ 3753242 h 3753242"/>
              <a:gd name="connsiteX1" fmla="*/ 0 w 565801"/>
              <a:gd name="connsiteY1" fmla="*/ 106974 h 3753242"/>
              <a:gd name="connsiteX2" fmla="*/ 0 w 565801"/>
              <a:gd name="connsiteY2" fmla="*/ 18752 h 3753242"/>
              <a:gd name="connsiteX3" fmla="*/ 0 w 565801"/>
              <a:gd name="connsiteY3" fmla="*/ 0 h 3753242"/>
              <a:gd name="connsiteX4" fmla="*/ 565801 w 565801"/>
              <a:gd name="connsiteY4" fmla="*/ 0 h 3753242"/>
              <a:gd name="connsiteX5" fmla="*/ 565801 w 565801"/>
              <a:gd name="connsiteY5" fmla="*/ 106974 h 3753242"/>
              <a:gd name="connsiteX6" fmla="*/ 106974 w 565801"/>
              <a:gd name="connsiteY6" fmla="*/ 106974 h 3753242"/>
              <a:gd name="connsiteX7" fmla="*/ 106974 w 565801"/>
              <a:gd name="connsiteY7" fmla="*/ 3753242 h 3753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5801" h="3753242">
                <a:moveTo>
                  <a:pt x="0" y="3753242"/>
                </a:moveTo>
                <a:lnTo>
                  <a:pt x="0" y="106974"/>
                </a:lnTo>
                <a:lnTo>
                  <a:pt x="0" y="18752"/>
                </a:lnTo>
                <a:lnTo>
                  <a:pt x="0" y="0"/>
                </a:lnTo>
                <a:lnTo>
                  <a:pt x="565801" y="0"/>
                </a:lnTo>
                <a:lnTo>
                  <a:pt x="565801" y="106974"/>
                </a:lnTo>
                <a:lnTo>
                  <a:pt x="106974" y="106974"/>
                </a:lnTo>
                <a:lnTo>
                  <a:pt x="106974" y="3753242"/>
                </a:lnTo>
                <a:close/>
              </a:path>
            </a:pathLst>
          </a:cu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98"/>
            <a:endParaRPr lang="zh-CN" altLang="en-US" sz="1600" kern="0" dirty="0">
              <a:solidFill>
                <a:prstClr val="white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97" name="矩形 396">
            <a:extLst>
              <a:ext uri="{FF2B5EF4-FFF2-40B4-BE49-F238E27FC236}">
                <a16:creationId xmlns:a16="http://schemas.microsoft.com/office/drawing/2014/main" id="{DED44A13-43B6-4130-8387-C5358674681E}"/>
              </a:ext>
            </a:extLst>
          </p:cNvPr>
          <p:cNvSpPr/>
          <p:nvPr/>
        </p:nvSpPr>
        <p:spPr>
          <a:xfrm>
            <a:off x="3021540" y="3110817"/>
            <a:ext cx="138148" cy="65550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98"/>
            <a:endParaRPr lang="zh-CN" altLang="en-US" sz="1600" kern="0">
              <a:solidFill>
                <a:prstClr val="white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98" name="矩形 397">
            <a:extLst>
              <a:ext uri="{FF2B5EF4-FFF2-40B4-BE49-F238E27FC236}">
                <a16:creationId xmlns:a16="http://schemas.microsoft.com/office/drawing/2014/main" id="{5BD06EEE-F345-4BF7-805B-2F3E393EF9EF}"/>
              </a:ext>
            </a:extLst>
          </p:cNvPr>
          <p:cNvSpPr/>
          <p:nvPr/>
        </p:nvSpPr>
        <p:spPr>
          <a:xfrm>
            <a:off x="2212345" y="511884"/>
            <a:ext cx="77415" cy="2375160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98"/>
            <a:endParaRPr lang="zh-CN" altLang="en-US" sz="1600" kern="0">
              <a:solidFill>
                <a:prstClr val="white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99" name="矩形 398">
            <a:extLst>
              <a:ext uri="{FF2B5EF4-FFF2-40B4-BE49-F238E27FC236}">
                <a16:creationId xmlns:a16="http://schemas.microsoft.com/office/drawing/2014/main" id="{E9EAA79C-5258-4A6C-AD40-70EE5F7FAC60}"/>
              </a:ext>
            </a:extLst>
          </p:cNvPr>
          <p:cNvSpPr/>
          <p:nvPr/>
        </p:nvSpPr>
        <p:spPr>
          <a:xfrm>
            <a:off x="3051026" y="989256"/>
            <a:ext cx="77415" cy="2036063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98"/>
            <a:endParaRPr lang="zh-CN" altLang="en-US" sz="1600" kern="0">
              <a:solidFill>
                <a:prstClr val="white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400" name="组合 399">
            <a:extLst>
              <a:ext uri="{FF2B5EF4-FFF2-40B4-BE49-F238E27FC236}">
                <a16:creationId xmlns:a16="http://schemas.microsoft.com/office/drawing/2014/main" id="{B995827D-E886-435C-8893-BFFD3591E427}"/>
              </a:ext>
            </a:extLst>
          </p:cNvPr>
          <p:cNvGrpSpPr/>
          <p:nvPr/>
        </p:nvGrpSpPr>
        <p:grpSpPr>
          <a:xfrm>
            <a:off x="4275650" y="1020516"/>
            <a:ext cx="416426" cy="343166"/>
            <a:chOff x="3885090" y="981521"/>
            <a:chExt cx="416426" cy="343166"/>
          </a:xfrm>
          <a:gradFill>
            <a:gsLst>
              <a:gs pos="90000">
                <a:sysClr val="window" lastClr="FFFFFF">
                  <a:lumMod val="75000"/>
                </a:sysClr>
              </a:gs>
              <a:gs pos="0">
                <a:sysClr val="window" lastClr="FFFFFF"/>
              </a:gs>
            </a:gsLst>
            <a:lin ang="0" scaled="0"/>
          </a:gradFill>
        </p:grpSpPr>
        <p:sp>
          <p:nvSpPr>
            <p:cNvPr id="567" name="任意多边形: 形状 566">
              <a:extLst>
                <a:ext uri="{FF2B5EF4-FFF2-40B4-BE49-F238E27FC236}">
                  <a16:creationId xmlns:a16="http://schemas.microsoft.com/office/drawing/2014/main" id="{D2022FF9-5642-49E7-93CE-CA813896616F}"/>
                </a:ext>
              </a:extLst>
            </p:cNvPr>
            <p:cNvSpPr/>
            <p:nvPr/>
          </p:nvSpPr>
          <p:spPr>
            <a:xfrm rot="5400000">
              <a:off x="3921720" y="944891"/>
              <a:ext cx="343166" cy="416426"/>
            </a:xfrm>
            <a:custGeom>
              <a:avLst/>
              <a:gdLst>
                <a:gd name="connsiteX0" fmla="*/ 0 w 1152478"/>
                <a:gd name="connsiteY0" fmla="*/ 0 h 1359253"/>
                <a:gd name="connsiteX1" fmla="*/ 413338 w 1152478"/>
                <a:gd name="connsiteY1" fmla="*/ 0 h 1359253"/>
                <a:gd name="connsiteX2" fmla="*/ 413338 w 1152478"/>
                <a:gd name="connsiteY2" fmla="*/ 233000 h 1359253"/>
                <a:gd name="connsiteX3" fmla="*/ 460107 w 1152478"/>
                <a:gd name="connsiteY3" fmla="*/ 218482 h 1359253"/>
                <a:gd name="connsiteX4" fmla="*/ 576239 w 1152478"/>
                <a:gd name="connsiteY4" fmla="*/ 206775 h 1359253"/>
                <a:gd name="connsiteX5" fmla="*/ 1152478 w 1152478"/>
                <a:gd name="connsiteY5" fmla="*/ 783014 h 1359253"/>
                <a:gd name="connsiteX6" fmla="*/ 576239 w 1152478"/>
                <a:gd name="connsiteY6" fmla="*/ 1359253 h 1359253"/>
                <a:gd name="connsiteX7" fmla="*/ 0 w 1152478"/>
                <a:gd name="connsiteY7" fmla="*/ 783014 h 1359253"/>
                <a:gd name="connsiteX8" fmla="*/ 0 w 1152478"/>
                <a:gd name="connsiteY8" fmla="*/ 783013 h 1359253"/>
                <a:gd name="connsiteX9" fmla="*/ 0 w 1152478"/>
                <a:gd name="connsiteY9" fmla="*/ 783013 h 1359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2478" h="1359253">
                  <a:moveTo>
                    <a:pt x="0" y="0"/>
                  </a:moveTo>
                  <a:lnTo>
                    <a:pt x="413338" y="0"/>
                  </a:lnTo>
                  <a:lnTo>
                    <a:pt x="413338" y="233000"/>
                  </a:lnTo>
                  <a:lnTo>
                    <a:pt x="460107" y="218482"/>
                  </a:lnTo>
                  <a:cubicBezTo>
                    <a:pt x="497619" y="210806"/>
                    <a:pt x="536458" y="206775"/>
                    <a:pt x="576239" y="206775"/>
                  </a:cubicBezTo>
                  <a:cubicBezTo>
                    <a:pt x="894487" y="206775"/>
                    <a:pt x="1152478" y="464766"/>
                    <a:pt x="1152478" y="783014"/>
                  </a:cubicBezTo>
                  <a:cubicBezTo>
                    <a:pt x="1152478" y="1101262"/>
                    <a:pt x="894487" y="1359253"/>
                    <a:pt x="576239" y="1359253"/>
                  </a:cubicBezTo>
                  <a:cubicBezTo>
                    <a:pt x="257991" y="1359253"/>
                    <a:pt x="0" y="1101262"/>
                    <a:pt x="0" y="783014"/>
                  </a:cubicBezTo>
                  <a:lnTo>
                    <a:pt x="0" y="783013"/>
                  </a:lnTo>
                  <a:lnTo>
                    <a:pt x="0" y="783013"/>
                  </a:ln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98"/>
              <a:endParaRPr lang="zh-CN" altLang="en-US" sz="1200" kern="0">
                <a:solidFill>
                  <a:prstClr val="white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568" name="椭圆 567">
              <a:extLst>
                <a:ext uri="{FF2B5EF4-FFF2-40B4-BE49-F238E27FC236}">
                  <a16:creationId xmlns:a16="http://schemas.microsoft.com/office/drawing/2014/main" id="{93DD6911-23A3-47E5-B0C8-0997CEC64A8F}"/>
                </a:ext>
              </a:extLst>
            </p:cNvPr>
            <p:cNvSpPr/>
            <p:nvPr/>
          </p:nvSpPr>
          <p:spPr>
            <a:xfrm rot="5400000">
              <a:off x="3964470" y="1053138"/>
              <a:ext cx="194321" cy="199933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98"/>
              <a:endParaRPr lang="zh-CN" altLang="en-US" sz="1200" kern="0">
                <a:solidFill>
                  <a:prstClr val="white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401" name="任意多边形: 形状 400">
            <a:extLst>
              <a:ext uri="{FF2B5EF4-FFF2-40B4-BE49-F238E27FC236}">
                <a16:creationId xmlns:a16="http://schemas.microsoft.com/office/drawing/2014/main" id="{16332BC1-173F-4F74-B487-102835856595}"/>
              </a:ext>
            </a:extLst>
          </p:cNvPr>
          <p:cNvSpPr/>
          <p:nvPr/>
        </p:nvSpPr>
        <p:spPr>
          <a:xfrm>
            <a:off x="3067096" y="1093849"/>
            <a:ext cx="327483" cy="645421"/>
          </a:xfrm>
          <a:custGeom>
            <a:avLst/>
            <a:gdLst>
              <a:gd name="connsiteX0" fmla="*/ 258338 w 338313"/>
              <a:gd name="connsiteY0" fmla="*/ 0 h 666766"/>
              <a:gd name="connsiteX1" fmla="*/ 338313 w 338313"/>
              <a:gd name="connsiteY1" fmla="*/ 0 h 666766"/>
              <a:gd name="connsiteX2" fmla="*/ 338313 w 338313"/>
              <a:gd name="connsiteY2" fmla="*/ 443159 h 666766"/>
              <a:gd name="connsiteX3" fmla="*/ 337640 w 338313"/>
              <a:gd name="connsiteY3" fmla="*/ 443159 h 666766"/>
              <a:gd name="connsiteX4" fmla="*/ 48976 w 338313"/>
              <a:gd name="connsiteY4" fmla="*/ 666766 h 666766"/>
              <a:gd name="connsiteX5" fmla="*/ 0 w 338313"/>
              <a:gd name="connsiteY5" fmla="*/ 603542 h 666766"/>
              <a:gd name="connsiteX6" fmla="*/ 258338 w 338313"/>
              <a:gd name="connsiteY6" fmla="*/ 403425 h 66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313" h="666766">
                <a:moveTo>
                  <a:pt x="258338" y="0"/>
                </a:moveTo>
                <a:lnTo>
                  <a:pt x="338313" y="0"/>
                </a:lnTo>
                <a:lnTo>
                  <a:pt x="338313" y="443159"/>
                </a:lnTo>
                <a:lnTo>
                  <a:pt x="337640" y="443159"/>
                </a:lnTo>
                <a:lnTo>
                  <a:pt x="48976" y="666766"/>
                </a:lnTo>
                <a:lnTo>
                  <a:pt x="0" y="603542"/>
                </a:lnTo>
                <a:lnTo>
                  <a:pt x="258338" y="403425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98"/>
            <a:endParaRPr lang="zh-CN" altLang="en-US" sz="1600" kern="0">
              <a:solidFill>
                <a:prstClr val="white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402" name="组合 401">
            <a:extLst>
              <a:ext uri="{FF2B5EF4-FFF2-40B4-BE49-F238E27FC236}">
                <a16:creationId xmlns:a16="http://schemas.microsoft.com/office/drawing/2014/main" id="{C2BA6EE4-D497-4A1F-9EA1-DE350ADF70D7}"/>
              </a:ext>
            </a:extLst>
          </p:cNvPr>
          <p:cNvGrpSpPr/>
          <p:nvPr/>
        </p:nvGrpSpPr>
        <p:grpSpPr>
          <a:xfrm>
            <a:off x="3134908" y="695210"/>
            <a:ext cx="450545" cy="586194"/>
            <a:chOff x="2190229" y="1200800"/>
            <a:chExt cx="465445" cy="605265"/>
          </a:xfrm>
          <a:gradFill>
            <a:gsLst>
              <a:gs pos="90000">
                <a:sysClr val="window" lastClr="FFFFFF">
                  <a:lumMod val="75000"/>
                </a:sysClr>
              </a:gs>
              <a:gs pos="0">
                <a:sysClr val="window" lastClr="FFFFFF"/>
              </a:gs>
            </a:gsLst>
            <a:lin ang="0" scaled="0"/>
          </a:gradFill>
        </p:grpSpPr>
        <p:sp>
          <p:nvSpPr>
            <p:cNvPr id="565" name="矩形 564">
              <a:extLst>
                <a:ext uri="{FF2B5EF4-FFF2-40B4-BE49-F238E27FC236}">
                  <a16:creationId xmlns:a16="http://schemas.microsoft.com/office/drawing/2014/main" id="{63C03A1E-9AAF-48B4-8498-A1252CA1C5F7}"/>
                </a:ext>
              </a:extLst>
            </p:cNvPr>
            <p:cNvSpPr/>
            <p:nvPr/>
          </p:nvSpPr>
          <p:spPr>
            <a:xfrm>
              <a:off x="2190229" y="1200800"/>
              <a:ext cx="465445" cy="471717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98"/>
              <a:endParaRPr lang="zh-CN" altLang="en-US" sz="1200" kern="0">
                <a:solidFill>
                  <a:prstClr val="white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566" name="梯形 565">
              <a:extLst>
                <a:ext uri="{FF2B5EF4-FFF2-40B4-BE49-F238E27FC236}">
                  <a16:creationId xmlns:a16="http://schemas.microsoft.com/office/drawing/2014/main" id="{997D635B-F9E9-4105-BC70-8B555A9B6CD3}"/>
                </a:ext>
              </a:extLst>
            </p:cNvPr>
            <p:cNvSpPr/>
            <p:nvPr/>
          </p:nvSpPr>
          <p:spPr>
            <a:xfrm flipV="1">
              <a:off x="2196021" y="1672517"/>
              <a:ext cx="453860" cy="133548"/>
            </a:xfrm>
            <a:prstGeom prst="trapezoid">
              <a:avLst>
                <a:gd name="adj" fmla="val 91213"/>
              </a:avLst>
            </a:prstGeom>
            <a:grpFill/>
            <a:ln w="127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98"/>
              <a:endParaRPr lang="zh-CN" altLang="en-US" sz="1200" kern="0" dirty="0">
                <a:solidFill>
                  <a:prstClr val="white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403" name="组合 402">
            <a:extLst>
              <a:ext uri="{FF2B5EF4-FFF2-40B4-BE49-F238E27FC236}">
                <a16:creationId xmlns:a16="http://schemas.microsoft.com/office/drawing/2014/main" id="{8502E2DD-055C-4725-9A5D-1CDB481B078D}"/>
              </a:ext>
            </a:extLst>
          </p:cNvPr>
          <p:cNvGrpSpPr/>
          <p:nvPr/>
        </p:nvGrpSpPr>
        <p:grpSpPr>
          <a:xfrm>
            <a:off x="2868769" y="698222"/>
            <a:ext cx="450545" cy="585892"/>
            <a:chOff x="2190229" y="1200798"/>
            <a:chExt cx="465445" cy="605267"/>
          </a:xfrm>
          <a:gradFill>
            <a:gsLst>
              <a:gs pos="90000">
                <a:sysClr val="window" lastClr="FFFFFF">
                  <a:lumMod val="75000"/>
                </a:sysClr>
              </a:gs>
              <a:gs pos="0">
                <a:sysClr val="window" lastClr="FFFFFF"/>
              </a:gs>
            </a:gsLst>
            <a:lin ang="0" scaled="0"/>
          </a:gradFill>
        </p:grpSpPr>
        <p:sp>
          <p:nvSpPr>
            <p:cNvPr id="563" name="矩形 562">
              <a:extLst>
                <a:ext uri="{FF2B5EF4-FFF2-40B4-BE49-F238E27FC236}">
                  <a16:creationId xmlns:a16="http://schemas.microsoft.com/office/drawing/2014/main" id="{7217915D-B297-4196-AC78-824842E26FCF}"/>
                </a:ext>
              </a:extLst>
            </p:cNvPr>
            <p:cNvSpPr/>
            <p:nvPr/>
          </p:nvSpPr>
          <p:spPr>
            <a:xfrm>
              <a:off x="2190229" y="1200798"/>
              <a:ext cx="465445" cy="471716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98"/>
              <a:endParaRPr lang="zh-CN" altLang="en-US" sz="1200" kern="0">
                <a:solidFill>
                  <a:prstClr val="white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564" name="梯形 563">
              <a:extLst>
                <a:ext uri="{FF2B5EF4-FFF2-40B4-BE49-F238E27FC236}">
                  <a16:creationId xmlns:a16="http://schemas.microsoft.com/office/drawing/2014/main" id="{E28AD84E-1D0D-488A-9B51-A74FE54C0F32}"/>
                </a:ext>
              </a:extLst>
            </p:cNvPr>
            <p:cNvSpPr/>
            <p:nvPr/>
          </p:nvSpPr>
          <p:spPr>
            <a:xfrm flipV="1">
              <a:off x="2196021" y="1672517"/>
              <a:ext cx="453860" cy="133548"/>
            </a:xfrm>
            <a:prstGeom prst="trapezoid">
              <a:avLst>
                <a:gd name="adj" fmla="val 91213"/>
              </a:avLst>
            </a:prstGeom>
            <a:grpFill/>
            <a:ln w="127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98"/>
              <a:endParaRPr lang="zh-CN" altLang="en-US" sz="1200" kern="0" dirty="0">
                <a:solidFill>
                  <a:prstClr val="white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404" name="任意多边形: 形状 403">
            <a:extLst>
              <a:ext uri="{FF2B5EF4-FFF2-40B4-BE49-F238E27FC236}">
                <a16:creationId xmlns:a16="http://schemas.microsoft.com/office/drawing/2014/main" id="{6E58C729-0CA6-4624-BB4D-43809BCE4C2A}"/>
              </a:ext>
            </a:extLst>
          </p:cNvPr>
          <p:cNvSpPr/>
          <p:nvPr/>
        </p:nvSpPr>
        <p:spPr>
          <a:xfrm>
            <a:off x="2176736" y="786653"/>
            <a:ext cx="914485" cy="917430"/>
          </a:xfrm>
          <a:custGeom>
            <a:avLst/>
            <a:gdLst>
              <a:gd name="connsiteX0" fmla="*/ 560386 w 1545306"/>
              <a:gd name="connsiteY0" fmla="*/ 0 h 1550282"/>
              <a:gd name="connsiteX1" fmla="*/ 560380 w 1545306"/>
              <a:gd name="connsiteY1" fmla="*/ 401 h 1550282"/>
              <a:gd name="connsiteX2" fmla="*/ 1545306 w 1545306"/>
              <a:gd name="connsiteY2" fmla="*/ 401 h 1550282"/>
              <a:gd name="connsiteX3" fmla="*/ 1545306 w 1545306"/>
              <a:gd name="connsiteY3" fmla="*/ 233920 h 1550282"/>
              <a:gd name="connsiteX4" fmla="*/ 556266 w 1545306"/>
              <a:gd name="connsiteY4" fmla="*/ 233920 h 1550282"/>
              <a:gd name="connsiteX5" fmla="*/ 556252 w 1545306"/>
              <a:gd name="connsiteY5" fmla="*/ 234667 h 1550282"/>
              <a:gd name="connsiteX6" fmla="*/ 329228 w 1545306"/>
              <a:gd name="connsiteY6" fmla="*/ 325207 h 1550282"/>
              <a:gd name="connsiteX7" fmla="*/ 240968 w 1545306"/>
              <a:gd name="connsiteY7" fmla="*/ 487977 h 1550282"/>
              <a:gd name="connsiteX8" fmla="*/ 235380 w 1545306"/>
              <a:gd name="connsiteY8" fmla="*/ 543817 h 1550282"/>
              <a:gd name="connsiteX9" fmla="*/ 235380 w 1545306"/>
              <a:gd name="connsiteY9" fmla="*/ 1550282 h 1550282"/>
              <a:gd name="connsiteX10" fmla="*/ 1066 w 1545306"/>
              <a:gd name="connsiteY10" fmla="*/ 1550282 h 1550282"/>
              <a:gd name="connsiteX11" fmla="*/ 1066 w 1545306"/>
              <a:gd name="connsiteY11" fmla="*/ 550600 h 1550282"/>
              <a:gd name="connsiteX12" fmla="*/ 0 w 1545306"/>
              <a:gd name="connsiteY12" fmla="*/ 550600 h 1550282"/>
              <a:gd name="connsiteX13" fmla="*/ 1066 w 1545306"/>
              <a:gd name="connsiteY13" fmla="*/ 539947 h 1550282"/>
              <a:gd name="connsiteX14" fmla="*/ 1066 w 1545306"/>
              <a:gd name="connsiteY14" fmla="*/ 526846 h 1550282"/>
              <a:gd name="connsiteX15" fmla="*/ 2377 w 1545306"/>
              <a:gd name="connsiteY15" fmla="*/ 526846 h 1550282"/>
              <a:gd name="connsiteX16" fmla="*/ 10922 w 1545306"/>
              <a:gd name="connsiteY16" fmla="*/ 441459 h 1550282"/>
              <a:gd name="connsiteX17" fmla="*/ 164737 w 1545306"/>
              <a:gd name="connsiteY17" fmla="*/ 157792 h 1550282"/>
              <a:gd name="connsiteX18" fmla="*/ 451070 w 1545306"/>
              <a:gd name="connsiteY18" fmla="*/ 8997 h 1550282"/>
              <a:gd name="connsiteX19" fmla="*/ 553289 w 1545306"/>
              <a:gd name="connsiteY19" fmla="*/ 585 h 1550282"/>
              <a:gd name="connsiteX20" fmla="*/ 553289 w 1545306"/>
              <a:gd name="connsiteY20" fmla="*/ 401 h 1550282"/>
              <a:gd name="connsiteX21" fmla="*/ 555529 w 1545306"/>
              <a:gd name="connsiteY21" fmla="*/ 401 h 1550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45306" h="1550282">
                <a:moveTo>
                  <a:pt x="560386" y="0"/>
                </a:moveTo>
                <a:lnTo>
                  <a:pt x="560380" y="401"/>
                </a:lnTo>
                <a:lnTo>
                  <a:pt x="1545306" y="401"/>
                </a:lnTo>
                <a:lnTo>
                  <a:pt x="1545306" y="233920"/>
                </a:lnTo>
                <a:lnTo>
                  <a:pt x="556266" y="233920"/>
                </a:lnTo>
                <a:lnTo>
                  <a:pt x="556252" y="234667"/>
                </a:lnTo>
                <a:cubicBezTo>
                  <a:pt x="471497" y="233173"/>
                  <a:pt x="389694" y="265798"/>
                  <a:pt x="329228" y="325207"/>
                </a:cubicBezTo>
                <a:cubicBezTo>
                  <a:pt x="283879" y="369766"/>
                  <a:pt x="253382" y="426588"/>
                  <a:pt x="240968" y="487977"/>
                </a:cubicBezTo>
                <a:lnTo>
                  <a:pt x="235380" y="543817"/>
                </a:lnTo>
                <a:lnTo>
                  <a:pt x="235380" y="1550282"/>
                </a:lnTo>
                <a:lnTo>
                  <a:pt x="1066" y="1550282"/>
                </a:lnTo>
                <a:lnTo>
                  <a:pt x="1066" y="550600"/>
                </a:lnTo>
                <a:lnTo>
                  <a:pt x="0" y="550600"/>
                </a:lnTo>
                <a:lnTo>
                  <a:pt x="1066" y="539947"/>
                </a:lnTo>
                <a:lnTo>
                  <a:pt x="1066" y="526846"/>
                </a:lnTo>
                <a:lnTo>
                  <a:pt x="2377" y="526846"/>
                </a:lnTo>
                <a:lnTo>
                  <a:pt x="10922" y="441459"/>
                </a:lnTo>
                <a:cubicBezTo>
                  <a:pt x="32556" y="334474"/>
                  <a:pt x="85703" y="235445"/>
                  <a:pt x="164737" y="157792"/>
                </a:cubicBezTo>
                <a:cubicBezTo>
                  <a:pt x="243771" y="80137"/>
                  <a:pt x="343720" y="28743"/>
                  <a:pt x="451070" y="8997"/>
                </a:cubicBezTo>
                <a:lnTo>
                  <a:pt x="553289" y="585"/>
                </a:lnTo>
                <a:lnTo>
                  <a:pt x="553289" y="401"/>
                </a:lnTo>
                <a:lnTo>
                  <a:pt x="555529" y="401"/>
                </a:lnTo>
                <a:close/>
              </a:path>
            </a:pathLst>
          </a:cu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98"/>
            <a:endParaRPr lang="zh-CN" altLang="en-US" sz="1600" kern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405" name="组合 404">
            <a:extLst>
              <a:ext uri="{FF2B5EF4-FFF2-40B4-BE49-F238E27FC236}">
                <a16:creationId xmlns:a16="http://schemas.microsoft.com/office/drawing/2014/main" id="{0908738A-44AF-4E0A-AFF2-D9BABADF5972}"/>
              </a:ext>
            </a:extLst>
          </p:cNvPr>
          <p:cNvGrpSpPr/>
          <p:nvPr/>
        </p:nvGrpSpPr>
        <p:grpSpPr>
          <a:xfrm>
            <a:off x="2023467" y="1227855"/>
            <a:ext cx="450545" cy="585889"/>
            <a:chOff x="2190229" y="1200800"/>
            <a:chExt cx="465445" cy="605265"/>
          </a:xfrm>
          <a:gradFill>
            <a:gsLst>
              <a:gs pos="90000">
                <a:sysClr val="window" lastClr="FFFFFF">
                  <a:lumMod val="75000"/>
                </a:sysClr>
              </a:gs>
              <a:gs pos="0">
                <a:sysClr val="window" lastClr="FFFFFF"/>
              </a:gs>
            </a:gsLst>
            <a:lin ang="0" scaled="0"/>
          </a:gradFill>
        </p:grpSpPr>
        <p:sp>
          <p:nvSpPr>
            <p:cNvPr id="561" name="矩形 560">
              <a:extLst>
                <a:ext uri="{FF2B5EF4-FFF2-40B4-BE49-F238E27FC236}">
                  <a16:creationId xmlns:a16="http://schemas.microsoft.com/office/drawing/2014/main" id="{9B8A5FE0-716F-476E-B5FC-C6EC5D495522}"/>
                </a:ext>
              </a:extLst>
            </p:cNvPr>
            <p:cNvSpPr/>
            <p:nvPr/>
          </p:nvSpPr>
          <p:spPr>
            <a:xfrm>
              <a:off x="2190229" y="1200800"/>
              <a:ext cx="465445" cy="471717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98"/>
              <a:endParaRPr lang="zh-CN" altLang="en-US" sz="1200" kern="0">
                <a:solidFill>
                  <a:prstClr val="white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562" name="梯形 561">
              <a:extLst>
                <a:ext uri="{FF2B5EF4-FFF2-40B4-BE49-F238E27FC236}">
                  <a16:creationId xmlns:a16="http://schemas.microsoft.com/office/drawing/2014/main" id="{D2EF5795-D809-4852-8DCB-326224B2E3AC}"/>
                </a:ext>
              </a:extLst>
            </p:cNvPr>
            <p:cNvSpPr/>
            <p:nvPr/>
          </p:nvSpPr>
          <p:spPr>
            <a:xfrm flipV="1">
              <a:off x="2196021" y="1672517"/>
              <a:ext cx="453860" cy="133548"/>
            </a:xfrm>
            <a:prstGeom prst="trapezoid">
              <a:avLst>
                <a:gd name="adj" fmla="val 91213"/>
              </a:avLst>
            </a:prstGeom>
            <a:grpFill/>
            <a:ln w="127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98"/>
              <a:endParaRPr lang="zh-CN" altLang="en-US" sz="1200" kern="0" dirty="0">
                <a:solidFill>
                  <a:prstClr val="white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406" name="任意多边形: 形状 405">
            <a:extLst>
              <a:ext uri="{FF2B5EF4-FFF2-40B4-BE49-F238E27FC236}">
                <a16:creationId xmlns:a16="http://schemas.microsoft.com/office/drawing/2014/main" id="{7378DC78-CF5B-4767-8232-3CAFEE9185DD}"/>
              </a:ext>
            </a:extLst>
          </p:cNvPr>
          <p:cNvSpPr/>
          <p:nvPr/>
        </p:nvSpPr>
        <p:spPr>
          <a:xfrm flipH="1">
            <a:off x="2245711" y="1318385"/>
            <a:ext cx="914485" cy="917430"/>
          </a:xfrm>
          <a:custGeom>
            <a:avLst/>
            <a:gdLst>
              <a:gd name="connsiteX0" fmla="*/ 560386 w 1545306"/>
              <a:gd name="connsiteY0" fmla="*/ 0 h 1550282"/>
              <a:gd name="connsiteX1" fmla="*/ 560380 w 1545306"/>
              <a:gd name="connsiteY1" fmla="*/ 401 h 1550282"/>
              <a:gd name="connsiteX2" fmla="*/ 1545306 w 1545306"/>
              <a:gd name="connsiteY2" fmla="*/ 401 h 1550282"/>
              <a:gd name="connsiteX3" fmla="*/ 1545306 w 1545306"/>
              <a:gd name="connsiteY3" fmla="*/ 233920 h 1550282"/>
              <a:gd name="connsiteX4" fmla="*/ 556266 w 1545306"/>
              <a:gd name="connsiteY4" fmla="*/ 233920 h 1550282"/>
              <a:gd name="connsiteX5" fmla="*/ 556252 w 1545306"/>
              <a:gd name="connsiteY5" fmla="*/ 234667 h 1550282"/>
              <a:gd name="connsiteX6" fmla="*/ 329228 w 1545306"/>
              <a:gd name="connsiteY6" fmla="*/ 325207 h 1550282"/>
              <a:gd name="connsiteX7" fmla="*/ 240968 w 1545306"/>
              <a:gd name="connsiteY7" fmla="*/ 487977 h 1550282"/>
              <a:gd name="connsiteX8" fmla="*/ 235380 w 1545306"/>
              <a:gd name="connsiteY8" fmla="*/ 543817 h 1550282"/>
              <a:gd name="connsiteX9" fmla="*/ 235380 w 1545306"/>
              <a:gd name="connsiteY9" fmla="*/ 1550282 h 1550282"/>
              <a:gd name="connsiteX10" fmla="*/ 1066 w 1545306"/>
              <a:gd name="connsiteY10" fmla="*/ 1550282 h 1550282"/>
              <a:gd name="connsiteX11" fmla="*/ 1066 w 1545306"/>
              <a:gd name="connsiteY11" fmla="*/ 550600 h 1550282"/>
              <a:gd name="connsiteX12" fmla="*/ 0 w 1545306"/>
              <a:gd name="connsiteY12" fmla="*/ 550600 h 1550282"/>
              <a:gd name="connsiteX13" fmla="*/ 1066 w 1545306"/>
              <a:gd name="connsiteY13" fmla="*/ 539947 h 1550282"/>
              <a:gd name="connsiteX14" fmla="*/ 1066 w 1545306"/>
              <a:gd name="connsiteY14" fmla="*/ 526846 h 1550282"/>
              <a:gd name="connsiteX15" fmla="*/ 2377 w 1545306"/>
              <a:gd name="connsiteY15" fmla="*/ 526846 h 1550282"/>
              <a:gd name="connsiteX16" fmla="*/ 10922 w 1545306"/>
              <a:gd name="connsiteY16" fmla="*/ 441459 h 1550282"/>
              <a:gd name="connsiteX17" fmla="*/ 164737 w 1545306"/>
              <a:gd name="connsiteY17" fmla="*/ 157792 h 1550282"/>
              <a:gd name="connsiteX18" fmla="*/ 451070 w 1545306"/>
              <a:gd name="connsiteY18" fmla="*/ 8997 h 1550282"/>
              <a:gd name="connsiteX19" fmla="*/ 553289 w 1545306"/>
              <a:gd name="connsiteY19" fmla="*/ 585 h 1550282"/>
              <a:gd name="connsiteX20" fmla="*/ 553289 w 1545306"/>
              <a:gd name="connsiteY20" fmla="*/ 401 h 1550282"/>
              <a:gd name="connsiteX21" fmla="*/ 555529 w 1545306"/>
              <a:gd name="connsiteY21" fmla="*/ 401 h 1550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45306" h="1550282">
                <a:moveTo>
                  <a:pt x="560386" y="0"/>
                </a:moveTo>
                <a:lnTo>
                  <a:pt x="560380" y="401"/>
                </a:lnTo>
                <a:lnTo>
                  <a:pt x="1545306" y="401"/>
                </a:lnTo>
                <a:lnTo>
                  <a:pt x="1545306" y="233920"/>
                </a:lnTo>
                <a:lnTo>
                  <a:pt x="556266" y="233920"/>
                </a:lnTo>
                <a:lnTo>
                  <a:pt x="556252" y="234667"/>
                </a:lnTo>
                <a:cubicBezTo>
                  <a:pt x="471497" y="233173"/>
                  <a:pt x="389694" y="265798"/>
                  <a:pt x="329228" y="325207"/>
                </a:cubicBezTo>
                <a:cubicBezTo>
                  <a:pt x="283879" y="369766"/>
                  <a:pt x="253382" y="426588"/>
                  <a:pt x="240968" y="487977"/>
                </a:cubicBezTo>
                <a:lnTo>
                  <a:pt x="235380" y="543817"/>
                </a:lnTo>
                <a:lnTo>
                  <a:pt x="235380" y="1550282"/>
                </a:lnTo>
                <a:lnTo>
                  <a:pt x="1066" y="1550282"/>
                </a:lnTo>
                <a:lnTo>
                  <a:pt x="1066" y="550600"/>
                </a:lnTo>
                <a:lnTo>
                  <a:pt x="0" y="550600"/>
                </a:lnTo>
                <a:lnTo>
                  <a:pt x="1066" y="539947"/>
                </a:lnTo>
                <a:lnTo>
                  <a:pt x="1066" y="526846"/>
                </a:lnTo>
                <a:lnTo>
                  <a:pt x="2377" y="526846"/>
                </a:lnTo>
                <a:lnTo>
                  <a:pt x="10922" y="441459"/>
                </a:lnTo>
                <a:cubicBezTo>
                  <a:pt x="32556" y="334474"/>
                  <a:pt x="85703" y="235445"/>
                  <a:pt x="164737" y="157792"/>
                </a:cubicBezTo>
                <a:cubicBezTo>
                  <a:pt x="243771" y="80137"/>
                  <a:pt x="343720" y="28743"/>
                  <a:pt x="451070" y="8997"/>
                </a:cubicBezTo>
                <a:lnTo>
                  <a:pt x="553289" y="585"/>
                </a:lnTo>
                <a:lnTo>
                  <a:pt x="553289" y="401"/>
                </a:lnTo>
                <a:lnTo>
                  <a:pt x="555529" y="401"/>
                </a:lnTo>
                <a:close/>
              </a:path>
            </a:pathLst>
          </a:cu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98"/>
            <a:endParaRPr lang="zh-CN" altLang="en-US" sz="1600" kern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407" name="组合 406">
            <a:extLst>
              <a:ext uri="{FF2B5EF4-FFF2-40B4-BE49-F238E27FC236}">
                <a16:creationId xmlns:a16="http://schemas.microsoft.com/office/drawing/2014/main" id="{2FF8C952-4A78-4A04-8769-595223EF3631}"/>
              </a:ext>
            </a:extLst>
          </p:cNvPr>
          <p:cNvGrpSpPr/>
          <p:nvPr/>
        </p:nvGrpSpPr>
        <p:grpSpPr>
          <a:xfrm>
            <a:off x="2868768" y="1757732"/>
            <a:ext cx="450545" cy="585889"/>
            <a:chOff x="2190229" y="1200800"/>
            <a:chExt cx="465445" cy="605265"/>
          </a:xfrm>
          <a:gradFill>
            <a:gsLst>
              <a:gs pos="90000">
                <a:sysClr val="window" lastClr="FFFFFF">
                  <a:lumMod val="75000"/>
                </a:sysClr>
              </a:gs>
              <a:gs pos="0">
                <a:sysClr val="window" lastClr="FFFFFF"/>
              </a:gs>
            </a:gsLst>
            <a:lin ang="0" scaled="0"/>
          </a:gradFill>
        </p:grpSpPr>
        <p:sp>
          <p:nvSpPr>
            <p:cNvPr id="559" name="矩形 558">
              <a:extLst>
                <a:ext uri="{FF2B5EF4-FFF2-40B4-BE49-F238E27FC236}">
                  <a16:creationId xmlns:a16="http://schemas.microsoft.com/office/drawing/2014/main" id="{D3CF503D-1D10-4011-B267-BC852FA0C8C9}"/>
                </a:ext>
              </a:extLst>
            </p:cNvPr>
            <p:cNvSpPr/>
            <p:nvPr/>
          </p:nvSpPr>
          <p:spPr>
            <a:xfrm>
              <a:off x="2190229" y="1200800"/>
              <a:ext cx="465445" cy="471717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98"/>
              <a:endParaRPr lang="zh-CN" altLang="en-US" sz="1200" kern="0">
                <a:solidFill>
                  <a:prstClr val="white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560" name="梯形 559">
              <a:extLst>
                <a:ext uri="{FF2B5EF4-FFF2-40B4-BE49-F238E27FC236}">
                  <a16:creationId xmlns:a16="http://schemas.microsoft.com/office/drawing/2014/main" id="{A51D4A5E-0705-407B-B393-B6619F6C7735}"/>
                </a:ext>
              </a:extLst>
            </p:cNvPr>
            <p:cNvSpPr/>
            <p:nvPr/>
          </p:nvSpPr>
          <p:spPr>
            <a:xfrm flipV="1">
              <a:off x="2196021" y="1672517"/>
              <a:ext cx="453860" cy="133548"/>
            </a:xfrm>
            <a:prstGeom prst="trapezoid">
              <a:avLst>
                <a:gd name="adj" fmla="val 91213"/>
              </a:avLst>
            </a:prstGeom>
            <a:grpFill/>
            <a:ln w="127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98"/>
              <a:endParaRPr lang="zh-CN" altLang="en-US" sz="1200" kern="0" dirty="0">
                <a:solidFill>
                  <a:prstClr val="white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408" name="任意多边形: 形状 407">
            <a:extLst>
              <a:ext uri="{FF2B5EF4-FFF2-40B4-BE49-F238E27FC236}">
                <a16:creationId xmlns:a16="http://schemas.microsoft.com/office/drawing/2014/main" id="{D7FC0D2E-1778-429A-BB78-3B25F76F85E4}"/>
              </a:ext>
            </a:extLst>
          </p:cNvPr>
          <p:cNvSpPr/>
          <p:nvPr/>
        </p:nvSpPr>
        <p:spPr>
          <a:xfrm>
            <a:off x="2181041" y="1844990"/>
            <a:ext cx="914485" cy="917430"/>
          </a:xfrm>
          <a:custGeom>
            <a:avLst/>
            <a:gdLst>
              <a:gd name="connsiteX0" fmla="*/ 560386 w 1545306"/>
              <a:gd name="connsiteY0" fmla="*/ 0 h 1550282"/>
              <a:gd name="connsiteX1" fmla="*/ 560380 w 1545306"/>
              <a:gd name="connsiteY1" fmla="*/ 401 h 1550282"/>
              <a:gd name="connsiteX2" fmla="*/ 1545306 w 1545306"/>
              <a:gd name="connsiteY2" fmla="*/ 401 h 1550282"/>
              <a:gd name="connsiteX3" fmla="*/ 1545306 w 1545306"/>
              <a:gd name="connsiteY3" fmla="*/ 233920 h 1550282"/>
              <a:gd name="connsiteX4" fmla="*/ 556266 w 1545306"/>
              <a:gd name="connsiteY4" fmla="*/ 233920 h 1550282"/>
              <a:gd name="connsiteX5" fmla="*/ 556252 w 1545306"/>
              <a:gd name="connsiteY5" fmla="*/ 234667 h 1550282"/>
              <a:gd name="connsiteX6" fmla="*/ 329228 w 1545306"/>
              <a:gd name="connsiteY6" fmla="*/ 325207 h 1550282"/>
              <a:gd name="connsiteX7" fmla="*/ 240968 w 1545306"/>
              <a:gd name="connsiteY7" fmla="*/ 487977 h 1550282"/>
              <a:gd name="connsiteX8" fmla="*/ 235380 w 1545306"/>
              <a:gd name="connsiteY8" fmla="*/ 543817 h 1550282"/>
              <a:gd name="connsiteX9" fmla="*/ 235380 w 1545306"/>
              <a:gd name="connsiteY9" fmla="*/ 1550282 h 1550282"/>
              <a:gd name="connsiteX10" fmla="*/ 1066 w 1545306"/>
              <a:gd name="connsiteY10" fmla="*/ 1550282 h 1550282"/>
              <a:gd name="connsiteX11" fmla="*/ 1066 w 1545306"/>
              <a:gd name="connsiteY11" fmla="*/ 550600 h 1550282"/>
              <a:gd name="connsiteX12" fmla="*/ 0 w 1545306"/>
              <a:gd name="connsiteY12" fmla="*/ 550600 h 1550282"/>
              <a:gd name="connsiteX13" fmla="*/ 1066 w 1545306"/>
              <a:gd name="connsiteY13" fmla="*/ 539947 h 1550282"/>
              <a:gd name="connsiteX14" fmla="*/ 1066 w 1545306"/>
              <a:gd name="connsiteY14" fmla="*/ 526846 h 1550282"/>
              <a:gd name="connsiteX15" fmla="*/ 2377 w 1545306"/>
              <a:gd name="connsiteY15" fmla="*/ 526846 h 1550282"/>
              <a:gd name="connsiteX16" fmla="*/ 10922 w 1545306"/>
              <a:gd name="connsiteY16" fmla="*/ 441459 h 1550282"/>
              <a:gd name="connsiteX17" fmla="*/ 164737 w 1545306"/>
              <a:gd name="connsiteY17" fmla="*/ 157792 h 1550282"/>
              <a:gd name="connsiteX18" fmla="*/ 451070 w 1545306"/>
              <a:gd name="connsiteY18" fmla="*/ 8997 h 1550282"/>
              <a:gd name="connsiteX19" fmla="*/ 553289 w 1545306"/>
              <a:gd name="connsiteY19" fmla="*/ 585 h 1550282"/>
              <a:gd name="connsiteX20" fmla="*/ 553289 w 1545306"/>
              <a:gd name="connsiteY20" fmla="*/ 401 h 1550282"/>
              <a:gd name="connsiteX21" fmla="*/ 555529 w 1545306"/>
              <a:gd name="connsiteY21" fmla="*/ 401 h 1550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45306" h="1550282">
                <a:moveTo>
                  <a:pt x="560386" y="0"/>
                </a:moveTo>
                <a:lnTo>
                  <a:pt x="560380" y="401"/>
                </a:lnTo>
                <a:lnTo>
                  <a:pt x="1545306" y="401"/>
                </a:lnTo>
                <a:lnTo>
                  <a:pt x="1545306" y="233920"/>
                </a:lnTo>
                <a:lnTo>
                  <a:pt x="556266" y="233920"/>
                </a:lnTo>
                <a:lnTo>
                  <a:pt x="556252" y="234667"/>
                </a:lnTo>
                <a:cubicBezTo>
                  <a:pt x="471497" y="233173"/>
                  <a:pt x="389694" y="265798"/>
                  <a:pt x="329228" y="325207"/>
                </a:cubicBezTo>
                <a:cubicBezTo>
                  <a:pt x="283879" y="369766"/>
                  <a:pt x="253382" y="426588"/>
                  <a:pt x="240968" y="487977"/>
                </a:cubicBezTo>
                <a:lnTo>
                  <a:pt x="235380" y="543817"/>
                </a:lnTo>
                <a:lnTo>
                  <a:pt x="235380" y="1550282"/>
                </a:lnTo>
                <a:lnTo>
                  <a:pt x="1066" y="1550282"/>
                </a:lnTo>
                <a:lnTo>
                  <a:pt x="1066" y="550600"/>
                </a:lnTo>
                <a:lnTo>
                  <a:pt x="0" y="550600"/>
                </a:lnTo>
                <a:lnTo>
                  <a:pt x="1066" y="539947"/>
                </a:lnTo>
                <a:lnTo>
                  <a:pt x="1066" y="526846"/>
                </a:lnTo>
                <a:lnTo>
                  <a:pt x="2377" y="526846"/>
                </a:lnTo>
                <a:lnTo>
                  <a:pt x="10922" y="441459"/>
                </a:lnTo>
                <a:cubicBezTo>
                  <a:pt x="32556" y="334474"/>
                  <a:pt x="85703" y="235445"/>
                  <a:pt x="164737" y="157792"/>
                </a:cubicBezTo>
                <a:cubicBezTo>
                  <a:pt x="243771" y="80137"/>
                  <a:pt x="343720" y="28743"/>
                  <a:pt x="451070" y="8997"/>
                </a:cubicBezTo>
                <a:lnTo>
                  <a:pt x="553289" y="585"/>
                </a:lnTo>
                <a:lnTo>
                  <a:pt x="553289" y="401"/>
                </a:lnTo>
                <a:lnTo>
                  <a:pt x="555529" y="401"/>
                </a:lnTo>
                <a:close/>
              </a:path>
            </a:pathLst>
          </a:cu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98"/>
            <a:endParaRPr lang="zh-CN" altLang="en-US" sz="1600" kern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409" name="组合 408">
            <a:extLst>
              <a:ext uri="{FF2B5EF4-FFF2-40B4-BE49-F238E27FC236}">
                <a16:creationId xmlns:a16="http://schemas.microsoft.com/office/drawing/2014/main" id="{83CCE9F8-2F23-4C6E-A65E-91F4015EC19E}"/>
              </a:ext>
            </a:extLst>
          </p:cNvPr>
          <p:cNvGrpSpPr/>
          <p:nvPr/>
        </p:nvGrpSpPr>
        <p:grpSpPr>
          <a:xfrm>
            <a:off x="2023467" y="2301155"/>
            <a:ext cx="450545" cy="585889"/>
            <a:chOff x="2190229" y="1200800"/>
            <a:chExt cx="465445" cy="605265"/>
          </a:xfrm>
          <a:gradFill>
            <a:gsLst>
              <a:gs pos="90000">
                <a:sysClr val="window" lastClr="FFFFFF">
                  <a:lumMod val="75000"/>
                </a:sysClr>
              </a:gs>
              <a:gs pos="0">
                <a:sysClr val="window" lastClr="FFFFFF"/>
              </a:gs>
            </a:gsLst>
            <a:lin ang="0" scaled="0"/>
          </a:gradFill>
        </p:grpSpPr>
        <p:sp>
          <p:nvSpPr>
            <p:cNvPr id="557" name="矩形 556">
              <a:extLst>
                <a:ext uri="{FF2B5EF4-FFF2-40B4-BE49-F238E27FC236}">
                  <a16:creationId xmlns:a16="http://schemas.microsoft.com/office/drawing/2014/main" id="{89ECDB99-09AC-414E-A137-C1B0006194DD}"/>
                </a:ext>
              </a:extLst>
            </p:cNvPr>
            <p:cNvSpPr/>
            <p:nvPr/>
          </p:nvSpPr>
          <p:spPr>
            <a:xfrm>
              <a:off x="2190229" y="1200800"/>
              <a:ext cx="465445" cy="471717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98"/>
              <a:endParaRPr lang="zh-CN" altLang="en-US" sz="1200" kern="0" dirty="0">
                <a:solidFill>
                  <a:prstClr val="white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558" name="梯形 557">
              <a:extLst>
                <a:ext uri="{FF2B5EF4-FFF2-40B4-BE49-F238E27FC236}">
                  <a16:creationId xmlns:a16="http://schemas.microsoft.com/office/drawing/2014/main" id="{8925F4DA-D4C7-472A-8A77-E3A609E4789B}"/>
                </a:ext>
              </a:extLst>
            </p:cNvPr>
            <p:cNvSpPr/>
            <p:nvPr/>
          </p:nvSpPr>
          <p:spPr>
            <a:xfrm flipV="1">
              <a:off x="2196021" y="1672517"/>
              <a:ext cx="453860" cy="133548"/>
            </a:xfrm>
            <a:prstGeom prst="trapezoid">
              <a:avLst>
                <a:gd name="adj" fmla="val 91213"/>
              </a:avLst>
            </a:prstGeom>
            <a:grpFill/>
            <a:ln w="127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98"/>
              <a:endParaRPr lang="zh-CN" altLang="en-US" sz="1200" kern="0" dirty="0">
                <a:solidFill>
                  <a:prstClr val="white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410" name="任意多边形: 形状 409">
            <a:extLst>
              <a:ext uri="{FF2B5EF4-FFF2-40B4-BE49-F238E27FC236}">
                <a16:creationId xmlns:a16="http://schemas.microsoft.com/office/drawing/2014/main" id="{54B9C90C-1F95-46BB-9874-701316D08EF1}"/>
              </a:ext>
            </a:extLst>
          </p:cNvPr>
          <p:cNvSpPr/>
          <p:nvPr/>
        </p:nvSpPr>
        <p:spPr>
          <a:xfrm flipH="1">
            <a:off x="2245711" y="2384082"/>
            <a:ext cx="914485" cy="917430"/>
          </a:xfrm>
          <a:custGeom>
            <a:avLst/>
            <a:gdLst>
              <a:gd name="connsiteX0" fmla="*/ 560386 w 1545306"/>
              <a:gd name="connsiteY0" fmla="*/ 0 h 1550282"/>
              <a:gd name="connsiteX1" fmla="*/ 560380 w 1545306"/>
              <a:gd name="connsiteY1" fmla="*/ 401 h 1550282"/>
              <a:gd name="connsiteX2" fmla="*/ 1545306 w 1545306"/>
              <a:gd name="connsiteY2" fmla="*/ 401 h 1550282"/>
              <a:gd name="connsiteX3" fmla="*/ 1545306 w 1545306"/>
              <a:gd name="connsiteY3" fmla="*/ 233920 h 1550282"/>
              <a:gd name="connsiteX4" fmla="*/ 556266 w 1545306"/>
              <a:gd name="connsiteY4" fmla="*/ 233920 h 1550282"/>
              <a:gd name="connsiteX5" fmla="*/ 556252 w 1545306"/>
              <a:gd name="connsiteY5" fmla="*/ 234667 h 1550282"/>
              <a:gd name="connsiteX6" fmla="*/ 329228 w 1545306"/>
              <a:gd name="connsiteY6" fmla="*/ 325207 h 1550282"/>
              <a:gd name="connsiteX7" fmla="*/ 240968 w 1545306"/>
              <a:gd name="connsiteY7" fmla="*/ 487977 h 1550282"/>
              <a:gd name="connsiteX8" fmla="*/ 235380 w 1545306"/>
              <a:gd name="connsiteY8" fmla="*/ 543817 h 1550282"/>
              <a:gd name="connsiteX9" fmla="*/ 235380 w 1545306"/>
              <a:gd name="connsiteY9" fmla="*/ 1550282 h 1550282"/>
              <a:gd name="connsiteX10" fmla="*/ 1066 w 1545306"/>
              <a:gd name="connsiteY10" fmla="*/ 1550282 h 1550282"/>
              <a:gd name="connsiteX11" fmla="*/ 1066 w 1545306"/>
              <a:gd name="connsiteY11" fmla="*/ 550600 h 1550282"/>
              <a:gd name="connsiteX12" fmla="*/ 0 w 1545306"/>
              <a:gd name="connsiteY12" fmla="*/ 550600 h 1550282"/>
              <a:gd name="connsiteX13" fmla="*/ 1066 w 1545306"/>
              <a:gd name="connsiteY13" fmla="*/ 539947 h 1550282"/>
              <a:gd name="connsiteX14" fmla="*/ 1066 w 1545306"/>
              <a:gd name="connsiteY14" fmla="*/ 526846 h 1550282"/>
              <a:gd name="connsiteX15" fmla="*/ 2377 w 1545306"/>
              <a:gd name="connsiteY15" fmla="*/ 526846 h 1550282"/>
              <a:gd name="connsiteX16" fmla="*/ 10922 w 1545306"/>
              <a:gd name="connsiteY16" fmla="*/ 441459 h 1550282"/>
              <a:gd name="connsiteX17" fmla="*/ 164737 w 1545306"/>
              <a:gd name="connsiteY17" fmla="*/ 157792 h 1550282"/>
              <a:gd name="connsiteX18" fmla="*/ 451070 w 1545306"/>
              <a:gd name="connsiteY18" fmla="*/ 8997 h 1550282"/>
              <a:gd name="connsiteX19" fmla="*/ 553289 w 1545306"/>
              <a:gd name="connsiteY19" fmla="*/ 585 h 1550282"/>
              <a:gd name="connsiteX20" fmla="*/ 553289 w 1545306"/>
              <a:gd name="connsiteY20" fmla="*/ 401 h 1550282"/>
              <a:gd name="connsiteX21" fmla="*/ 555529 w 1545306"/>
              <a:gd name="connsiteY21" fmla="*/ 401 h 1550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45306" h="1550282">
                <a:moveTo>
                  <a:pt x="560386" y="0"/>
                </a:moveTo>
                <a:lnTo>
                  <a:pt x="560380" y="401"/>
                </a:lnTo>
                <a:lnTo>
                  <a:pt x="1545306" y="401"/>
                </a:lnTo>
                <a:lnTo>
                  <a:pt x="1545306" y="233920"/>
                </a:lnTo>
                <a:lnTo>
                  <a:pt x="556266" y="233920"/>
                </a:lnTo>
                <a:lnTo>
                  <a:pt x="556252" y="234667"/>
                </a:lnTo>
                <a:cubicBezTo>
                  <a:pt x="471497" y="233173"/>
                  <a:pt x="389694" y="265798"/>
                  <a:pt x="329228" y="325207"/>
                </a:cubicBezTo>
                <a:cubicBezTo>
                  <a:pt x="283879" y="369766"/>
                  <a:pt x="253382" y="426588"/>
                  <a:pt x="240968" y="487977"/>
                </a:cubicBezTo>
                <a:lnTo>
                  <a:pt x="235380" y="543817"/>
                </a:lnTo>
                <a:lnTo>
                  <a:pt x="235380" y="1550282"/>
                </a:lnTo>
                <a:lnTo>
                  <a:pt x="1066" y="1550282"/>
                </a:lnTo>
                <a:lnTo>
                  <a:pt x="1066" y="550600"/>
                </a:lnTo>
                <a:lnTo>
                  <a:pt x="0" y="550600"/>
                </a:lnTo>
                <a:lnTo>
                  <a:pt x="1066" y="539947"/>
                </a:lnTo>
                <a:lnTo>
                  <a:pt x="1066" y="526846"/>
                </a:lnTo>
                <a:lnTo>
                  <a:pt x="2377" y="526846"/>
                </a:lnTo>
                <a:lnTo>
                  <a:pt x="10922" y="441459"/>
                </a:lnTo>
                <a:cubicBezTo>
                  <a:pt x="32556" y="334474"/>
                  <a:pt x="85703" y="235445"/>
                  <a:pt x="164737" y="157792"/>
                </a:cubicBezTo>
                <a:cubicBezTo>
                  <a:pt x="243771" y="80137"/>
                  <a:pt x="343720" y="28743"/>
                  <a:pt x="451070" y="8997"/>
                </a:cubicBezTo>
                <a:lnTo>
                  <a:pt x="553289" y="585"/>
                </a:lnTo>
                <a:lnTo>
                  <a:pt x="553289" y="401"/>
                </a:lnTo>
                <a:lnTo>
                  <a:pt x="555529" y="401"/>
                </a:lnTo>
                <a:close/>
              </a:path>
            </a:pathLst>
          </a:cu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98"/>
            <a:endParaRPr lang="zh-CN" altLang="en-US" sz="1600" kern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411" name="组合 410">
            <a:extLst>
              <a:ext uri="{FF2B5EF4-FFF2-40B4-BE49-F238E27FC236}">
                <a16:creationId xmlns:a16="http://schemas.microsoft.com/office/drawing/2014/main" id="{17A07766-81D4-4A5C-87E7-11D2723B0ED6}"/>
              </a:ext>
            </a:extLst>
          </p:cNvPr>
          <p:cNvGrpSpPr/>
          <p:nvPr/>
        </p:nvGrpSpPr>
        <p:grpSpPr>
          <a:xfrm>
            <a:off x="2842885" y="2738767"/>
            <a:ext cx="493695" cy="884739"/>
            <a:chOff x="3314952" y="3007316"/>
            <a:chExt cx="779939" cy="1440916"/>
          </a:xfrm>
          <a:gradFill>
            <a:gsLst>
              <a:gs pos="90000">
                <a:sysClr val="window" lastClr="FFFFFF">
                  <a:lumMod val="75000"/>
                </a:sysClr>
              </a:gs>
              <a:gs pos="0">
                <a:sysClr val="window" lastClr="FFFFFF"/>
              </a:gs>
            </a:gsLst>
            <a:lin ang="0" scaled="0"/>
          </a:gradFill>
        </p:grpSpPr>
        <p:sp>
          <p:nvSpPr>
            <p:cNvPr id="550" name="梯形 549">
              <a:extLst>
                <a:ext uri="{FF2B5EF4-FFF2-40B4-BE49-F238E27FC236}">
                  <a16:creationId xmlns:a16="http://schemas.microsoft.com/office/drawing/2014/main" id="{81C77F98-4452-46C9-9969-31DD11F659D5}"/>
                </a:ext>
              </a:extLst>
            </p:cNvPr>
            <p:cNvSpPr/>
            <p:nvPr/>
          </p:nvSpPr>
          <p:spPr>
            <a:xfrm rot="10800000" flipV="1">
              <a:off x="3314953" y="3007316"/>
              <a:ext cx="779938" cy="101257"/>
            </a:xfrm>
            <a:prstGeom prst="trapezoid">
              <a:avLst>
                <a:gd name="adj" fmla="val 75911"/>
              </a:avLst>
            </a:prstGeom>
            <a:grpFill/>
            <a:ln w="127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98"/>
              <a:endParaRPr lang="zh-CN" altLang="en-US" sz="1200" kern="0">
                <a:solidFill>
                  <a:prstClr val="white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551" name="矩形 550">
              <a:extLst>
                <a:ext uri="{FF2B5EF4-FFF2-40B4-BE49-F238E27FC236}">
                  <a16:creationId xmlns:a16="http://schemas.microsoft.com/office/drawing/2014/main" id="{CF13A95E-6C34-4133-90BE-2DF06F2DD31E}"/>
                </a:ext>
              </a:extLst>
            </p:cNvPr>
            <p:cNvSpPr/>
            <p:nvPr/>
          </p:nvSpPr>
          <p:spPr>
            <a:xfrm>
              <a:off x="3314952" y="3108572"/>
              <a:ext cx="779938" cy="434307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98"/>
              <a:endParaRPr lang="zh-CN" altLang="en-US" sz="1200" kern="0">
                <a:solidFill>
                  <a:prstClr val="white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552" name="梯形 551">
              <a:extLst>
                <a:ext uri="{FF2B5EF4-FFF2-40B4-BE49-F238E27FC236}">
                  <a16:creationId xmlns:a16="http://schemas.microsoft.com/office/drawing/2014/main" id="{AC90A139-7701-4CAC-912A-CE16850C1859}"/>
                </a:ext>
              </a:extLst>
            </p:cNvPr>
            <p:cNvSpPr/>
            <p:nvPr/>
          </p:nvSpPr>
          <p:spPr>
            <a:xfrm flipV="1">
              <a:off x="3314953" y="3542881"/>
              <a:ext cx="779938" cy="101257"/>
            </a:xfrm>
            <a:prstGeom prst="trapezoid">
              <a:avLst>
                <a:gd name="adj" fmla="val 75911"/>
              </a:avLst>
            </a:prstGeom>
            <a:grpFill/>
            <a:ln w="127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98"/>
              <a:endParaRPr lang="zh-CN" altLang="en-US" sz="1200" kern="0">
                <a:solidFill>
                  <a:prstClr val="white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553" name="矩形 552">
              <a:extLst>
                <a:ext uri="{FF2B5EF4-FFF2-40B4-BE49-F238E27FC236}">
                  <a16:creationId xmlns:a16="http://schemas.microsoft.com/office/drawing/2014/main" id="{233953EE-862A-412B-A744-36E3BA9EEDAB}"/>
                </a:ext>
              </a:extLst>
            </p:cNvPr>
            <p:cNvSpPr/>
            <p:nvPr/>
          </p:nvSpPr>
          <p:spPr>
            <a:xfrm>
              <a:off x="3391492" y="3644137"/>
              <a:ext cx="623928" cy="55972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98"/>
              <a:endParaRPr lang="zh-CN" altLang="en-US" sz="1200" kern="0">
                <a:solidFill>
                  <a:prstClr val="white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554" name="梯形 553">
              <a:extLst>
                <a:ext uri="{FF2B5EF4-FFF2-40B4-BE49-F238E27FC236}">
                  <a16:creationId xmlns:a16="http://schemas.microsoft.com/office/drawing/2014/main" id="{F86981D7-7B7D-45FD-8AAB-44C9EEB80ACC}"/>
                </a:ext>
              </a:extLst>
            </p:cNvPr>
            <p:cNvSpPr/>
            <p:nvPr/>
          </p:nvSpPr>
          <p:spPr>
            <a:xfrm rot="10800000" flipV="1">
              <a:off x="3314953" y="3700110"/>
              <a:ext cx="779938" cy="101257"/>
            </a:xfrm>
            <a:prstGeom prst="trapezoid">
              <a:avLst>
                <a:gd name="adj" fmla="val 75911"/>
              </a:avLst>
            </a:prstGeom>
            <a:grpFill/>
            <a:ln w="127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98"/>
              <a:endParaRPr lang="zh-CN" altLang="en-US" sz="1200" kern="0">
                <a:solidFill>
                  <a:prstClr val="white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555" name="矩形 554">
              <a:extLst>
                <a:ext uri="{FF2B5EF4-FFF2-40B4-BE49-F238E27FC236}">
                  <a16:creationId xmlns:a16="http://schemas.microsoft.com/office/drawing/2014/main" id="{C511423F-9A52-4F96-B84F-20FBC8F73747}"/>
                </a:ext>
              </a:extLst>
            </p:cNvPr>
            <p:cNvSpPr/>
            <p:nvPr/>
          </p:nvSpPr>
          <p:spPr>
            <a:xfrm>
              <a:off x="3314952" y="3801367"/>
              <a:ext cx="779938" cy="545606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98"/>
              <a:endParaRPr lang="zh-CN" altLang="en-US" sz="1200" kern="0">
                <a:solidFill>
                  <a:prstClr val="white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556" name="梯形 555">
              <a:extLst>
                <a:ext uri="{FF2B5EF4-FFF2-40B4-BE49-F238E27FC236}">
                  <a16:creationId xmlns:a16="http://schemas.microsoft.com/office/drawing/2014/main" id="{30C783A1-9452-48F8-B9ED-E83BB051D5DB}"/>
                </a:ext>
              </a:extLst>
            </p:cNvPr>
            <p:cNvSpPr/>
            <p:nvPr/>
          </p:nvSpPr>
          <p:spPr>
            <a:xfrm flipV="1">
              <a:off x="3314953" y="4346975"/>
              <a:ext cx="779938" cy="101257"/>
            </a:xfrm>
            <a:prstGeom prst="trapezoid">
              <a:avLst>
                <a:gd name="adj" fmla="val 75911"/>
              </a:avLst>
            </a:prstGeom>
            <a:grpFill/>
            <a:ln w="127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98"/>
              <a:endParaRPr lang="zh-CN" altLang="en-US" sz="1200" kern="0">
                <a:solidFill>
                  <a:prstClr val="white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412" name="任意多边形: 形状 411">
            <a:extLst>
              <a:ext uri="{FF2B5EF4-FFF2-40B4-BE49-F238E27FC236}">
                <a16:creationId xmlns:a16="http://schemas.microsoft.com/office/drawing/2014/main" id="{C10841BA-FFBD-4443-9E77-7145B008857D}"/>
              </a:ext>
            </a:extLst>
          </p:cNvPr>
          <p:cNvSpPr/>
          <p:nvPr/>
        </p:nvSpPr>
        <p:spPr>
          <a:xfrm>
            <a:off x="2706119" y="3702403"/>
            <a:ext cx="737946" cy="461010"/>
          </a:xfrm>
          <a:custGeom>
            <a:avLst/>
            <a:gdLst>
              <a:gd name="connsiteX0" fmla="*/ 0 w 1306830"/>
              <a:gd name="connsiteY0" fmla="*/ 0 h 645795"/>
              <a:gd name="connsiteX1" fmla="*/ 1306830 w 1306830"/>
              <a:gd name="connsiteY1" fmla="*/ 0 h 645795"/>
              <a:gd name="connsiteX2" fmla="*/ 1306830 w 1306830"/>
              <a:gd name="connsiteY2" fmla="*/ 645795 h 645795"/>
              <a:gd name="connsiteX3" fmla="*/ 0 w 1306830"/>
              <a:gd name="connsiteY3" fmla="*/ 179070 h 645795"/>
              <a:gd name="connsiteX4" fmla="*/ 0 w 1306830"/>
              <a:gd name="connsiteY4" fmla="*/ 0 h 64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6830" h="645795">
                <a:moveTo>
                  <a:pt x="0" y="0"/>
                </a:moveTo>
                <a:lnTo>
                  <a:pt x="1306830" y="0"/>
                </a:lnTo>
                <a:lnTo>
                  <a:pt x="1306830" y="645795"/>
                </a:lnTo>
                <a:lnTo>
                  <a:pt x="0" y="17907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94000">
                <a:sysClr val="windowText" lastClr="000000">
                  <a:lumMod val="65000"/>
                  <a:lumOff val="35000"/>
                </a:sysClr>
              </a:gs>
              <a:gs pos="3000">
                <a:sysClr val="window" lastClr="FFFFFF"/>
              </a:gs>
            </a:gsLst>
            <a:lin ang="5400000" scaled="0"/>
          </a:gra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98"/>
            <a:endParaRPr lang="zh-CN" altLang="en-US" sz="1200" kern="0">
              <a:solidFill>
                <a:prstClr val="white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413" name="组合 412">
            <a:extLst>
              <a:ext uri="{FF2B5EF4-FFF2-40B4-BE49-F238E27FC236}">
                <a16:creationId xmlns:a16="http://schemas.microsoft.com/office/drawing/2014/main" id="{1DD7856D-719A-4F13-B5A0-BEBE1D8C8414}"/>
              </a:ext>
            </a:extLst>
          </p:cNvPr>
          <p:cNvGrpSpPr/>
          <p:nvPr/>
        </p:nvGrpSpPr>
        <p:grpSpPr>
          <a:xfrm>
            <a:off x="3666806" y="2887687"/>
            <a:ext cx="581364" cy="370763"/>
            <a:chOff x="6596705" y="2188693"/>
            <a:chExt cx="2508140" cy="1599558"/>
          </a:xfrm>
          <a:gradFill>
            <a:gsLst>
              <a:gs pos="90000">
                <a:sysClr val="windowText" lastClr="000000">
                  <a:lumMod val="50000"/>
                  <a:lumOff val="50000"/>
                </a:sysClr>
              </a:gs>
              <a:gs pos="0">
                <a:sysClr val="window" lastClr="FFFFFF"/>
              </a:gs>
            </a:gsLst>
            <a:lin ang="0" scaled="0"/>
          </a:gradFill>
        </p:grpSpPr>
        <p:sp>
          <p:nvSpPr>
            <p:cNvPr id="544" name="矩形 543">
              <a:extLst>
                <a:ext uri="{FF2B5EF4-FFF2-40B4-BE49-F238E27FC236}">
                  <a16:creationId xmlns:a16="http://schemas.microsoft.com/office/drawing/2014/main" id="{1B185B8F-9347-45F4-A3AE-1287535830F0}"/>
                </a:ext>
              </a:extLst>
            </p:cNvPr>
            <p:cNvSpPr/>
            <p:nvPr/>
          </p:nvSpPr>
          <p:spPr>
            <a:xfrm>
              <a:off x="6596705" y="2188693"/>
              <a:ext cx="2508139" cy="1599558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98"/>
              <a:endParaRPr lang="zh-CN" altLang="en-US" sz="1200" kern="0">
                <a:solidFill>
                  <a:prstClr val="white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grpSp>
          <p:nvGrpSpPr>
            <p:cNvPr id="545" name="组合 544">
              <a:extLst>
                <a:ext uri="{FF2B5EF4-FFF2-40B4-BE49-F238E27FC236}">
                  <a16:creationId xmlns:a16="http://schemas.microsoft.com/office/drawing/2014/main" id="{067F07BE-3345-4C4A-8721-BDC8AB525ED4}"/>
                </a:ext>
              </a:extLst>
            </p:cNvPr>
            <p:cNvGrpSpPr/>
            <p:nvPr/>
          </p:nvGrpSpPr>
          <p:grpSpPr>
            <a:xfrm>
              <a:off x="6596705" y="2369749"/>
              <a:ext cx="2508140" cy="1255040"/>
              <a:chOff x="4553270" y="2510785"/>
              <a:chExt cx="2508139" cy="1255040"/>
            </a:xfrm>
            <a:grpFill/>
          </p:grpSpPr>
          <p:sp>
            <p:nvSpPr>
              <p:cNvPr id="546" name="矩形 545">
                <a:extLst>
                  <a:ext uri="{FF2B5EF4-FFF2-40B4-BE49-F238E27FC236}">
                    <a16:creationId xmlns:a16="http://schemas.microsoft.com/office/drawing/2014/main" id="{5211802F-C17B-4804-BC78-3E20D2A12BE1}"/>
                  </a:ext>
                </a:extLst>
              </p:cNvPr>
              <p:cNvSpPr/>
              <p:nvPr/>
            </p:nvSpPr>
            <p:spPr>
              <a:xfrm>
                <a:off x="4553270" y="2510816"/>
                <a:ext cx="2508139" cy="1254448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398"/>
                <a:endParaRPr lang="zh-CN" altLang="en-US" sz="1200" kern="0">
                  <a:solidFill>
                    <a:prstClr val="white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47" name="矩形 546">
                <a:extLst>
                  <a:ext uri="{FF2B5EF4-FFF2-40B4-BE49-F238E27FC236}">
                    <a16:creationId xmlns:a16="http://schemas.microsoft.com/office/drawing/2014/main" id="{9B50293E-D691-402E-B754-E3B67E735630}"/>
                  </a:ext>
                </a:extLst>
              </p:cNvPr>
              <p:cNvSpPr/>
              <p:nvPr/>
            </p:nvSpPr>
            <p:spPr>
              <a:xfrm>
                <a:off x="4837678" y="2510812"/>
                <a:ext cx="1911095" cy="1254456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398"/>
                <a:endParaRPr lang="zh-CN" altLang="en-US" sz="1200" kern="0">
                  <a:solidFill>
                    <a:prstClr val="white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48" name="矩形 547">
                <a:extLst>
                  <a:ext uri="{FF2B5EF4-FFF2-40B4-BE49-F238E27FC236}">
                    <a16:creationId xmlns:a16="http://schemas.microsoft.com/office/drawing/2014/main" id="{5869A153-C8A1-4E01-B46E-B187AF09AFE5}"/>
                  </a:ext>
                </a:extLst>
              </p:cNvPr>
              <p:cNvSpPr/>
              <p:nvPr/>
            </p:nvSpPr>
            <p:spPr>
              <a:xfrm>
                <a:off x="5174434" y="2510785"/>
                <a:ext cx="1265792" cy="125504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398"/>
                <a:endParaRPr lang="zh-CN" altLang="en-US" sz="1200" kern="0">
                  <a:solidFill>
                    <a:prstClr val="white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49" name="矩形 548">
                <a:extLst>
                  <a:ext uri="{FF2B5EF4-FFF2-40B4-BE49-F238E27FC236}">
                    <a16:creationId xmlns:a16="http://schemas.microsoft.com/office/drawing/2014/main" id="{B21BE35B-C588-44EF-82EF-FEFD195CC30C}"/>
                  </a:ext>
                </a:extLst>
              </p:cNvPr>
              <p:cNvSpPr/>
              <p:nvPr/>
            </p:nvSpPr>
            <p:spPr>
              <a:xfrm>
                <a:off x="5534267" y="2510785"/>
                <a:ext cx="514151" cy="125504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398"/>
                <a:endParaRPr lang="zh-CN" altLang="en-US" sz="1200" kern="0">
                  <a:solidFill>
                    <a:prstClr val="white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14" name="组合 413">
            <a:extLst>
              <a:ext uri="{FF2B5EF4-FFF2-40B4-BE49-F238E27FC236}">
                <a16:creationId xmlns:a16="http://schemas.microsoft.com/office/drawing/2014/main" id="{4651AD4D-5665-41E4-9771-1B46987B7249}"/>
              </a:ext>
            </a:extLst>
          </p:cNvPr>
          <p:cNvGrpSpPr/>
          <p:nvPr/>
        </p:nvGrpSpPr>
        <p:grpSpPr>
          <a:xfrm>
            <a:off x="7289677" y="2886334"/>
            <a:ext cx="581364" cy="370763"/>
            <a:chOff x="6596705" y="2188693"/>
            <a:chExt cx="2508140" cy="1599558"/>
          </a:xfrm>
          <a:gradFill>
            <a:gsLst>
              <a:gs pos="90000">
                <a:sysClr val="windowText" lastClr="000000">
                  <a:lumMod val="50000"/>
                  <a:lumOff val="50000"/>
                </a:sysClr>
              </a:gs>
              <a:gs pos="0">
                <a:sysClr val="window" lastClr="FFFFFF"/>
              </a:gs>
            </a:gsLst>
            <a:lin ang="0" scaled="0"/>
          </a:gradFill>
        </p:grpSpPr>
        <p:sp>
          <p:nvSpPr>
            <p:cNvPr id="538" name="矩形 537">
              <a:extLst>
                <a:ext uri="{FF2B5EF4-FFF2-40B4-BE49-F238E27FC236}">
                  <a16:creationId xmlns:a16="http://schemas.microsoft.com/office/drawing/2014/main" id="{C4E4378B-2900-449F-9F59-5D0C2F450F2B}"/>
                </a:ext>
              </a:extLst>
            </p:cNvPr>
            <p:cNvSpPr/>
            <p:nvPr/>
          </p:nvSpPr>
          <p:spPr>
            <a:xfrm>
              <a:off x="6596705" y="2188693"/>
              <a:ext cx="2508139" cy="1599558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98"/>
              <a:endParaRPr lang="zh-CN" altLang="en-US" sz="1200" kern="0">
                <a:solidFill>
                  <a:prstClr val="white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grpSp>
          <p:nvGrpSpPr>
            <p:cNvPr id="539" name="组合 538">
              <a:extLst>
                <a:ext uri="{FF2B5EF4-FFF2-40B4-BE49-F238E27FC236}">
                  <a16:creationId xmlns:a16="http://schemas.microsoft.com/office/drawing/2014/main" id="{520BCA0E-08D3-45B2-84FD-02615719FF08}"/>
                </a:ext>
              </a:extLst>
            </p:cNvPr>
            <p:cNvGrpSpPr/>
            <p:nvPr/>
          </p:nvGrpSpPr>
          <p:grpSpPr>
            <a:xfrm>
              <a:off x="6596705" y="2369749"/>
              <a:ext cx="2508140" cy="1255040"/>
              <a:chOff x="4553270" y="2510785"/>
              <a:chExt cx="2508139" cy="1255040"/>
            </a:xfrm>
            <a:grpFill/>
          </p:grpSpPr>
          <p:sp>
            <p:nvSpPr>
              <p:cNvPr id="540" name="矩形 539">
                <a:extLst>
                  <a:ext uri="{FF2B5EF4-FFF2-40B4-BE49-F238E27FC236}">
                    <a16:creationId xmlns:a16="http://schemas.microsoft.com/office/drawing/2014/main" id="{1347ABE7-CE5A-45A7-BF81-E47BE2AA3F0D}"/>
                  </a:ext>
                </a:extLst>
              </p:cNvPr>
              <p:cNvSpPr/>
              <p:nvPr/>
            </p:nvSpPr>
            <p:spPr>
              <a:xfrm>
                <a:off x="4553270" y="2510816"/>
                <a:ext cx="2508139" cy="1254448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398"/>
                <a:endParaRPr lang="zh-CN" altLang="en-US" sz="1200" kern="0">
                  <a:solidFill>
                    <a:prstClr val="white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41" name="矩形 540">
                <a:extLst>
                  <a:ext uri="{FF2B5EF4-FFF2-40B4-BE49-F238E27FC236}">
                    <a16:creationId xmlns:a16="http://schemas.microsoft.com/office/drawing/2014/main" id="{58F55544-588D-4F29-B01D-9A53AD6FEFE0}"/>
                  </a:ext>
                </a:extLst>
              </p:cNvPr>
              <p:cNvSpPr/>
              <p:nvPr/>
            </p:nvSpPr>
            <p:spPr>
              <a:xfrm>
                <a:off x="4837678" y="2510812"/>
                <a:ext cx="1911095" cy="1254456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398"/>
                <a:endParaRPr lang="zh-CN" altLang="en-US" sz="1200" kern="0">
                  <a:solidFill>
                    <a:prstClr val="white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42" name="矩形 541">
                <a:extLst>
                  <a:ext uri="{FF2B5EF4-FFF2-40B4-BE49-F238E27FC236}">
                    <a16:creationId xmlns:a16="http://schemas.microsoft.com/office/drawing/2014/main" id="{805B8195-F37A-40D8-B1C8-773A421E9861}"/>
                  </a:ext>
                </a:extLst>
              </p:cNvPr>
              <p:cNvSpPr/>
              <p:nvPr/>
            </p:nvSpPr>
            <p:spPr>
              <a:xfrm>
                <a:off x="5174434" y="2510785"/>
                <a:ext cx="1265792" cy="125504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398"/>
                <a:endParaRPr lang="zh-CN" altLang="en-US" sz="1200" kern="0">
                  <a:solidFill>
                    <a:prstClr val="white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43" name="矩形 542">
                <a:extLst>
                  <a:ext uri="{FF2B5EF4-FFF2-40B4-BE49-F238E27FC236}">
                    <a16:creationId xmlns:a16="http://schemas.microsoft.com/office/drawing/2014/main" id="{5BE53353-D2E6-4DD9-BF93-6A3DEA17D9B4}"/>
                  </a:ext>
                </a:extLst>
              </p:cNvPr>
              <p:cNvSpPr/>
              <p:nvPr/>
            </p:nvSpPr>
            <p:spPr>
              <a:xfrm>
                <a:off x="5534267" y="2510785"/>
                <a:ext cx="514151" cy="125504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398"/>
                <a:endParaRPr lang="zh-CN" altLang="en-US" sz="1200" kern="0">
                  <a:solidFill>
                    <a:prstClr val="white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15" name="组合 414">
            <a:extLst>
              <a:ext uri="{FF2B5EF4-FFF2-40B4-BE49-F238E27FC236}">
                <a16:creationId xmlns:a16="http://schemas.microsoft.com/office/drawing/2014/main" id="{19A66E68-DCAC-46AC-97A6-BE47FFBD47C6}"/>
              </a:ext>
            </a:extLst>
          </p:cNvPr>
          <p:cNvGrpSpPr/>
          <p:nvPr/>
        </p:nvGrpSpPr>
        <p:grpSpPr>
          <a:xfrm>
            <a:off x="7275624" y="1800318"/>
            <a:ext cx="607547" cy="769449"/>
            <a:chOff x="2190229" y="1216585"/>
            <a:chExt cx="465445" cy="589479"/>
          </a:xfrm>
          <a:gradFill>
            <a:gsLst>
              <a:gs pos="90000">
                <a:sysClr val="windowText" lastClr="000000">
                  <a:lumMod val="65000"/>
                  <a:lumOff val="35000"/>
                </a:sysClr>
              </a:gs>
              <a:gs pos="0">
                <a:sysClr val="window" lastClr="FFFFFF"/>
              </a:gs>
            </a:gsLst>
            <a:lin ang="0" scaled="0"/>
          </a:gradFill>
        </p:grpSpPr>
        <p:sp>
          <p:nvSpPr>
            <p:cNvPr id="536" name="矩形 535">
              <a:extLst>
                <a:ext uri="{FF2B5EF4-FFF2-40B4-BE49-F238E27FC236}">
                  <a16:creationId xmlns:a16="http://schemas.microsoft.com/office/drawing/2014/main" id="{3331FF36-C401-47A2-86F0-3D4B0046C645}"/>
                </a:ext>
              </a:extLst>
            </p:cNvPr>
            <p:cNvSpPr/>
            <p:nvPr/>
          </p:nvSpPr>
          <p:spPr>
            <a:xfrm>
              <a:off x="2190229" y="1216585"/>
              <a:ext cx="465445" cy="455931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98"/>
              <a:endParaRPr lang="zh-CN" altLang="en-US" sz="1200" kern="0">
                <a:solidFill>
                  <a:prstClr val="white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537" name="梯形 536">
              <a:extLst>
                <a:ext uri="{FF2B5EF4-FFF2-40B4-BE49-F238E27FC236}">
                  <a16:creationId xmlns:a16="http://schemas.microsoft.com/office/drawing/2014/main" id="{275C156E-D20A-47C6-A4D3-92655FC2914D}"/>
                </a:ext>
              </a:extLst>
            </p:cNvPr>
            <p:cNvSpPr/>
            <p:nvPr/>
          </p:nvSpPr>
          <p:spPr>
            <a:xfrm flipV="1">
              <a:off x="2197620" y="1672516"/>
              <a:ext cx="449816" cy="133548"/>
            </a:xfrm>
            <a:prstGeom prst="trapezoid">
              <a:avLst>
                <a:gd name="adj" fmla="val 125106"/>
              </a:avLst>
            </a:prstGeom>
            <a:grpFill/>
            <a:ln w="127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98"/>
              <a:endParaRPr lang="zh-CN" altLang="en-US" sz="1200" kern="0" dirty="0">
                <a:solidFill>
                  <a:prstClr val="white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416" name="矩形 415">
            <a:extLst>
              <a:ext uri="{FF2B5EF4-FFF2-40B4-BE49-F238E27FC236}">
                <a16:creationId xmlns:a16="http://schemas.microsoft.com/office/drawing/2014/main" id="{B84D15E1-86D1-4DFD-848F-06EC5B5E30BB}"/>
              </a:ext>
            </a:extLst>
          </p:cNvPr>
          <p:cNvSpPr/>
          <p:nvPr/>
        </p:nvSpPr>
        <p:spPr>
          <a:xfrm rot="172140">
            <a:off x="4404262" y="3848856"/>
            <a:ext cx="2754491" cy="367965"/>
          </a:xfrm>
          <a:prstGeom prst="rect">
            <a:avLst/>
          </a:prstGeom>
          <a:solidFill>
            <a:srgbClr val="F14124">
              <a:lumMod val="20000"/>
              <a:lumOff val="80000"/>
            </a:srgb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98"/>
            <a:endParaRPr lang="zh-CN" altLang="en-US" sz="1200" kern="0">
              <a:solidFill>
                <a:prstClr val="white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17" name="椭圆 416">
            <a:extLst>
              <a:ext uri="{FF2B5EF4-FFF2-40B4-BE49-F238E27FC236}">
                <a16:creationId xmlns:a16="http://schemas.microsoft.com/office/drawing/2014/main" id="{9D9C5725-E1E6-4977-86EB-075711DCFD5E}"/>
              </a:ext>
            </a:extLst>
          </p:cNvPr>
          <p:cNvSpPr/>
          <p:nvPr/>
        </p:nvSpPr>
        <p:spPr>
          <a:xfrm rot="189357">
            <a:off x="5144420" y="3946146"/>
            <a:ext cx="1491405" cy="111141"/>
          </a:xfrm>
          <a:prstGeom prst="ellipse">
            <a:avLst/>
          </a:prstGeom>
          <a:gradFill>
            <a:gsLst>
              <a:gs pos="100000">
                <a:srgbClr val="FFDB69"/>
              </a:gs>
              <a:gs pos="0">
                <a:srgbClr val="FF8021"/>
              </a:gs>
            </a:gsLst>
            <a:lin ang="3000000" scaled="0"/>
          </a:gra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98"/>
            <a:endParaRPr lang="zh-CN" altLang="en-US" sz="1600" kern="0">
              <a:solidFill>
                <a:prstClr val="white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18" name="椭圆 417">
            <a:extLst>
              <a:ext uri="{FF2B5EF4-FFF2-40B4-BE49-F238E27FC236}">
                <a16:creationId xmlns:a16="http://schemas.microsoft.com/office/drawing/2014/main" id="{0433B002-B520-4B23-8492-A5118798C44B}"/>
              </a:ext>
            </a:extLst>
          </p:cNvPr>
          <p:cNvSpPr/>
          <p:nvPr/>
        </p:nvSpPr>
        <p:spPr>
          <a:xfrm rot="189357">
            <a:off x="5762226" y="3986651"/>
            <a:ext cx="870143" cy="64844"/>
          </a:xfrm>
          <a:prstGeom prst="ellipse">
            <a:avLst/>
          </a:prstGeom>
          <a:gradFill>
            <a:gsLst>
              <a:gs pos="100000">
                <a:sysClr val="window" lastClr="FFFFFF"/>
              </a:gs>
              <a:gs pos="40000">
                <a:srgbClr val="FFDB69"/>
              </a:gs>
            </a:gsLst>
            <a:lin ang="3000000" scaled="0"/>
          </a:gra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98"/>
            <a:endParaRPr lang="zh-CN" altLang="en-US" sz="1600" kern="0">
              <a:solidFill>
                <a:prstClr val="white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19" name="矩形 418">
            <a:extLst>
              <a:ext uri="{FF2B5EF4-FFF2-40B4-BE49-F238E27FC236}">
                <a16:creationId xmlns:a16="http://schemas.microsoft.com/office/drawing/2014/main" id="{8DDC145B-7E22-4324-8599-1151546C9102}"/>
              </a:ext>
            </a:extLst>
          </p:cNvPr>
          <p:cNvSpPr/>
          <p:nvPr/>
        </p:nvSpPr>
        <p:spPr>
          <a:xfrm rot="172140">
            <a:off x="4388107" y="4094209"/>
            <a:ext cx="2545342" cy="116830"/>
          </a:xfrm>
          <a:prstGeom prst="rect">
            <a:avLst/>
          </a:prstGeom>
          <a:gradFill>
            <a:gsLst>
              <a:gs pos="100000">
                <a:srgbClr val="E08070"/>
              </a:gs>
              <a:gs pos="74000">
                <a:srgbClr val="F14124">
                  <a:lumMod val="75000"/>
                </a:srgbClr>
              </a:gs>
              <a:gs pos="0">
                <a:srgbClr val="F14124">
                  <a:lumMod val="20000"/>
                  <a:lumOff val="80000"/>
                </a:srgbClr>
              </a:gs>
            </a:gsLst>
            <a:lin ang="0" scaled="0"/>
          </a:gra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98"/>
            <a:endParaRPr lang="zh-CN" altLang="en-US" sz="1200" kern="0">
              <a:solidFill>
                <a:prstClr val="white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20" name="矩形 419">
            <a:extLst>
              <a:ext uri="{FF2B5EF4-FFF2-40B4-BE49-F238E27FC236}">
                <a16:creationId xmlns:a16="http://schemas.microsoft.com/office/drawing/2014/main" id="{03D696EF-93EF-4FE4-8FE2-F44FFF92BE47}"/>
              </a:ext>
            </a:extLst>
          </p:cNvPr>
          <p:cNvSpPr/>
          <p:nvPr/>
        </p:nvSpPr>
        <p:spPr>
          <a:xfrm rot="172140">
            <a:off x="4331741" y="3708533"/>
            <a:ext cx="93093" cy="591127"/>
          </a:xfrm>
          <a:prstGeom prst="rect">
            <a:avLst/>
          </a:prstGeom>
          <a:gradFill>
            <a:gsLst>
              <a:gs pos="90000">
                <a:sysClr val="windowText" lastClr="000000">
                  <a:lumMod val="65000"/>
                  <a:lumOff val="35000"/>
                </a:sysClr>
              </a:gs>
              <a:gs pos="0">
                <a:sysClr val="window" lastClr="FFFFFF"/>
              </a:gs>
            </a:gsLst>
            <a:lin ang="5400000" scaled="0"/>
          </a:gra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98"/>
            <a:endParaRPr lang="zh-CN" altLang="en-US" sz="1200" kern="0">
              <a:solidFill>
                <a:prstClr val="white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21" name="矩形 420">
            <a:extLst>
              <a:ext uri="{FF2B5EF4-FFF2-40B4-BE49-F238E27FC236}">
                <a16:creationId xmlns:a16="http://schemas.microsoft.com/office/drawing/2014/main" id="{1DBE8143-31A5-4E96-9090-F01208EFDFBC}"/>
              </a:ext>
            </a:extLst>
          </p:cNvPr>
          <p:cNvSpPr/>
          <p:nvPr/>
        </p:nvSpPr>
        <p:spPr>
          <a:xfrm rot="5563064">
            <a:off x="7251023" y="3369397"/>
            <a:ext cx="104113" cy="1416843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98"/>
            <a:endParaRPr lang="zh-CN" altLang="en-US" sz="1600" kern="0">
              <a:solidFill>
                <a:prstClr val="white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422" name="组合 421">
            <a:extLst>
              <a:ext uri="{FF2B5EF4-FFF2-40B4-BE49-F238E27FC236}">
                <a16:creationId xmlns:a16="http://schemas.microsoft.com/office/drawing/2014/main" id="{7F98A308-8F0B-475F-A8A1-7654079A734B}"/>
              </a:ext>
            </a:extLst>
          </p:cNvPr>
          <p:cNvGrpSpPr/>
          <p:nvPr/>
        </p:nvGrpSpPr>
        <p:grpSpPr>
          <a:xfrm flipH="1" flipV="1">
            <a:off x="7868476" y="3811792"/>
            <a:ext cx="425563" cy="357154"/>
            <a:chOff x="3885090" y="981521"/>
            <a:chExt cx="416426" cy="343166"/>
          </a:xfrm>
          <a:gradFill>
            <a:gsLst>
              <a:gs pos="90000">
                <a:sysClr val="window" lastClr="FFFFFF">
                  <a:lumMod val="75000"/>
                </a:sysClr>
              </a:gs>
              <a:gs pos="0">
                <a:sysClr val="window" lastClr="FFFFFF"/>
              </a:gs>
            </a:gsLst>
            <a:lin ang="10800000" scaled="0"/>
          </a:gradFill>
        </p:grpSpPr>
        <p:sp>
          <p:nvSpPr>
            <p:cNvPr id="534" name="任意多边形: 形状 533">
              <a:extLst>
                <a:ext uri="{FF2B5EF4-FFF2-40B4-BE49-F238E27FC236}">
                  <a16:creationId xmlns:a16="http://schemas.microsoft.com/office/drawing/2014/main" id="{02AE9A91-5DAD-4313-A4AB-2AA9D37FCEA4}"/>
                </a:ext>
              </a:extLst>
            </p:cNvPr>
            <p:cNvSpPr/>
            <p:nvPr/>
          </p:nvSpPr>
          <p:spPr>
            <a:xfrm rot="5400000">
              <a:off x="3921720" y="944891"/>
              <a:ext cx="343166" cy="416426"/>
            </a:xfrm>
            <a:custGeom>
              <a:avLst/>
              <a:gdLst>
                <a:gd name="connsiteX0" fmla="*/ 0 w 1152478"/>
                <a:gd name="connsiteY0" fmla="*/ 0 h 1359253"/>
                <a:gd name="connsiteX1" fmla="*/ 413338 w 1152478"/>
                <a:gd name="connsiteY1" fmla="*/ 0 h 1359253"/>
                <a:gd name="connsiteX2" fmla="*/ 413338 w 1152478"/>
                <a:gd name="connsiteY2" fmla="*/ 233000 h 1359253"/>
                <a:gd name="connsiteX3" fmla="*/ 460107 w 1152478"/>
                <a:gd name="connsiteY3" fmla="*/ 218482 h 1359253"/>
                <a:gd name="connsiteX4" fmla="*/ 576239 w 1152478"/>
                <a:gd name="connsiteY4" fmla="*/ 206775 h 1359253"/>
                <a:gd name="connsiteX5" fmla="*/ 1152478 w 1152478"/>
                <a:gd name="connsiteY5" fmla="*/ 783014 h 1359253"/>
                <a:gd name="connsiteX6" fmla="*/ 576239 w 1152478"/>
                <a:gd name="connsiteY6" fmla="*/ 1359253 h 1359253"/>
                <a:gd name="connsiteX7" fmla="*/ 0 w 1152478"/>
                <a:gd name="connsiteY7" fmla="*/ 783014 h 1359253"/>
                <a:gd name="connsiteX8" fmla="*/ 0 w 1152478"/>
                <a:gd name="connsiteY8" fmla="*/ 783013 h 1359253"/>
                <a:gd name="connsiteX9" fmla="*/ 0 w 1152478"/>
                <a:gd name="connsiteY9" fmla="*/ 783013 h 1359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2478" h="1359253">
                  <a:moveTo>
                    <a:pt x="0" y="0"/>
                  </a:moveTo>
                  <a:lnTo>
                    <a:pt x="413338" y="0"/>
                  </a:lnTo>
                  <a:lnTo>
                    <a:pt x="413338" y="233000"/>
                  </a:lnTo>
                  <a:lnTo>
                    <a:pt x="460107" y="218482"/>
                  </a:lnTo>
                  <a:cubicBezTo>
                    <a:pt x="497619" y="210806"/>
                    <a:pt x="536458" y="206775"/>
                    <a:pt x="576239" y="206775"/>
                  </a:cubicBezTo>
                  <a:cubicBezTo>
                    <a:pt x="894487" y="206775"/>
                    <a:pt x="1152478" y="464766"/>
                    <a:pt x="1152478" y="783014"/>
                  </a:cubicBezTo>
                  <a:cubicBezTo>
                    <a:pt x="1152478" y="1101262"/>
                    <a:pt x="894487" y="1359253"/>
                    <a:pt x="576239" y="1359253"/>
                  </a:cubicBezTo>
                  <a:cubicBezTo>
                    <a:pt x="257991" y="1359253"/>
                    <a:pt x="0" y="1101262"/>
                    <a:pt x="0" y="783014"/>
                  </a:cubicBezTo>
                  <a:lnTo>
                    <a:pt x="0" y="783013"/>
                  </a:lnTo>
                  <a:lnTo>
                    <a:pt x="0" y="783013"/>
                  </a:ln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98"/>
              <a:endParaRPr lang="zh-CN" altLang="en-US" sz="1200" kern="0">
                <a:solidFill>
                  <a:prstClr val="white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535" name="椭圆 534">
              <a:extLst>
                <a:ext uri="{FF2B5EF4-FFF2-40B4-BE49-F238E27FC236}">
                  <a16:creationId xmlns:a16="http://schemas.microsoft.com/office/drawing/2014/main" id="{88C3D1C9-50FC-40D1-9980-F8DC00E5D1E3}"/>
                </a:ext>
              </a:extLst>
            </p:cNvPr>
            <p:cNvSpPr/>
            <p:nvPr/>
          </p:nvSpPr>
          <p:spPr>
            <a:xfrm rot="5400000">
              <a:off x="3964470" y="1053138"/>
              <a:ext cx="194321" cy="199933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98"/>
              <a:endParaRPr lang="zh-CN" altLang="en-US" sz="1200" kern="0">
                <a:solidFill>
                  <a:prstClr val="white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423" name="矩形: 剪去单角 422">
            <a:extLst>
              <a:ext uri="{FF2B5EF4-FFF2-40B4-BE49-F238E27FC236}">
                <a16:creationId xmlns:a16="http://schemas.microsoft.com/office/drawing/2014/main" id="{F855E960-F53B-42CF-9B12-B1AEAF4F45AE}"/>
              </a:ext>
            </a:extLst>
          </p:cNvPr>
          <p:cNvSpPr/>
          <p:nvPr/>
        </p:nvSpPr>
        <p:spPr>
          <a:xfrm>
            <a:off x="6854060" y="3779105"/>
            <a:ext cx="432966" cy="620817"/>
          </a:xfrm>
          <a:prstGeom prst="snip1Rect">
            <a:avLst>
              <a:gd name="adj" fmla="val 45517"/>
            </a:avLst>
          </a:prstGeom>
          <a:gradFill>
            <a:gsLst>
              <a:gs pos="96000">
                <a:sysClr val="windowText" lastClr="000000">
                  <a:lumMod val="65000"/>
                  <a:lumOff val="35000"/>
                </a:sysClr>
              </a:gs>
              <a:gs pos="0">
                <a:sysClr val="window" lastClr="FFFFFF"/>
              </a:gs>
            </a:gsLst>
            <a:lin ang="5400000" scaled="0"/>
          </a:gra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98"/>
            <a:endParaRPr lang="zh-CN" altLang="en-US" sz="1600" kern="0">
              <a:solidFill>
                <a:prstClr val="white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24" name="矩形 423">
            <a:extLst>
              <a:ext uri="{FF2B5EF4-FFF2-40B4-BE49-F238E27FC236}">
                <a16:creationId xmlns:a16="http://schemas.microsoft.com/office/drawing/2014/main" id="{249BD159-358B-4A22-BA47-59DA495DE23D}"/>
              </a:ext>
            </a:extLst>
          </p:cNvPr>
          <p:cNvSpPr/>
          <p:nvPr/>
        </p:nvSpPr>
        <p:spPr>
          <a:xfrm>
            <a:off x="6854060" y="4301916"/>
            <a:ext cx="3520281" cy="40706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98"/>
            <a:endParaRPr lang="zh-CN" altLang="en-US" sz="1200" kern="0">
              <a:solidFill>
                <a:prstClr val="white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25" name="矩形 424">
            <a:extLst>
              <a:ext uri="{FF2B5EF4-FFF2-40B4-BE49-F238E27FC236}">
                <a16:creationId xmlns:a16="http://schemas.microsoft.com/office/drawing/2014/main" id="{83640CCF-F325-4100-9E1C-4D37C662A304}"/>
              </a:ext>
            </a:extLst>
          </p:cNvPr>
          <p:cNvSpPr/>
          <p:nvPr/>
        </p:nvSpPr>
        <p:spPr>
          <a:xfrm>
            <a:off x="7272217" y="4481560"/>
            <a:ext cx="2787873" cy="229149"/>
          </a:xfrm>
          <a:prstGeom prst="rect">
            <a:avLst/>
          </a:prstGeom>
          <a:gradFill>
            <a:gsLst>
              <a:gs pos="90000">
                <a:sysClr val="window" lastClr="FFFFFF">
                  <a:lumMod val="75000"/>
                </a:sysClr>
              </a:gs>
              <a:gs pos="0">
                <a:sysClr val="window" lastClr="FFFFFF"/>
              </a:gs>
            </a:gsLst>
            <a:lin ang="0" scaled="0"/>
          </a:gra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98"/>
            <a:endParaRPr lang="zh-CN" altLang="en-US" sz="1200" kern="0" dirty="0">
              <a:solidFill>
                <a:prstClr val="white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26" name="椭圆 425">
            <a:extLst>
              <a:ext uri="{FF2B5EF4-FFF2-40B4-BE49-F238E27FC236}">
                <a16:creationId xmlns:a16="http://schemas.microsoft.com/office/drawing/2014/main" id="{B6169928-BA23-4536-BD01-AC8CC1F67788}"/>
              </a:ext>
            </a:extLst>
          </p:cNvPr>
          <p:cNvSpPr/>
          <p:nvPr/>
        </p:nvSpPr>
        <p:spPr>
          <a:xfrm>
            <a:off x="7151064" y="4481560"/>
            <a:ext cx="234233" cy="229149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98"/>
            <a:endParaRPr lang="zh-CN" altLang="en-US" sz="1200" kern="0">
              <a:solidFill>
                <a:prstClr val="white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27" name="椭圆 426">
            <a:extLst>
              <a:ext uri="{FF2B5EF4-FFF2-40B4-BE49-F238E27FC236}">
                <a16:creationId xmlns:a16="http://schemas.microsoft.com/office/drawing/2014/main" id="{AE12EB8C-6D34-4E2A-8711-B405E0391849}"/>
              </a:ext>
            </a:extLst>
          </p:cNvPr>
          <p:cNvSpPr/>
          <p:nvPr/>
        </p:nvSpPr>
        <p:spPr>
          <a:xfrm>
            <a:off x="9944362" y="4482060"/>
            <a:ext cx="234233" cy="229149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98"/>
            <a:endParaRPr lang="zh-CN" altLang="en-US" sz="1200" kern="0">
              <a:solidFill>
                <a:prstClr val="white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428" name="组合 427">
            <a:extLst>
              <a:ext uri="{FF2B5EF4-FFF2-40B4-BE49-F238E27FC236}">
                <a16:creationId xmlns:a16="http://schemas.microsoft.com/office/drawing/2014/main" id="{6470802D-D00C-486B-9B29-3298DBC254DA}"/>
              </a:ext>
            </a:extLst>
          </p:cNvPr>
          <p:cNvGrpSpPr/>
          <p:nvPr/>
        </p:nvGrpSpPr>
        <p:grpSpPr>
          <a:xfrm>
            <a:off x="7359727" y="4709975"/>
            <a:ext cx="381981" cy="566075"/>
            <a:chOff x="6765432" y="5207564"/>
            <a:chExt cx="381981" cy="566075"/>
          </a:xfrm>
          <a:gradFill>
            <a:gsLst>
              <a:gs pos="96000">
                <a:sysClr val="window" lastClr="FFFFFF">
                  <a:lumMod val="75000"/>
                </a:sysClr>
              </a:gs>
              <a:gs pos="12000">
                <a:sysClr val="window" lastClr="FFFFFF"/>
              </a:gs>
            </a:gsLst>
            <a:lin ang="0" scaled="0"/>
          </a:gradFill>
        </p:grpSpPr>
        <p:grpSp>
          <p:nvGrpSpPr>
            <p:cNvPr id="530" name="组合 529">
              <a:extLst>
                <a:ext uri="{FF2B5EF4-FFF2-40B4-BE49-F238E27FC236}">
                  <a16:creationId xmlns:a16="http://schemas.microsoft.com/office/drawing/2014/main" id="{84F256FC-224A-441D-87B0-8086B620CBC7}"/>
                </a:ext>
              </a:extLst>
            </p:cNvPr>
            <p:cNvGrpSpPr/>
            <p:nvPr/>
          </p:nvGrpSpPr>
          <p:grpSpPr>
            <a:xfrm>
              <a:off x="6858938" y="5337105"/>
              <a:ext cx="288475" cy="436534"/>
              <a:chOff x="5038585" y="5675341"/>
              <a:chExt cx="466865" cy="706483"/>
            </a:xfrm>
            <a:grpFill/>
          </p:grpSpPr>
          <p:sp>
            <p:nvSpPr>
              <p:cNvPr id="532" name="任意多边形: 形状 531">
                <a:extLst>
                  <a:ext uri="{FF2B5EF4-FFF2-40B4-BE49-F238E27FC236}">
                    <a16:creationId xmlns:a16="http://schemas.microsoft.com/office/drawing/2014/main" id="{64ABFB75-3104-4582-89A3-3F92836E2A85}"/>
                  </a:ext>
                </a:extLst>
              </p:cNvPr>
              <p:cNvSpPr/>
              <p:nvPr/>
            </p:nvSpPr>
            <p:spPr>
              <a:xfrm>
                <a:off x="5038585" y="5675341"/>
                <a:ext cx="466865" cy="706483"/>
              </a:xfrm>
              <a:custGeom>
                <a:avLst/>
                <a:gdLst>
                  <a:gd name="connsiteX0" fmla="*/ 0 w 466865"/>
                  <a:gd name="connsiteY0" fmla="*/ 0 h 706483"/>
                  <a:gd name="connsiteX1" fmla="*/ 167780 w 466865"/>
                  <a:gd name="connsiteY1" fmla="*/ 0 h 706483"/>
                  <a:gd name="connsiteX2" fmla="*/ 167780 w 466865"/>
                  <a:gd name="connsiteY2" fmla="*/ 226522 h 706483"/>
                  <a:gd name="connsiteX3" fmla="*/ 167617 w 466865"/>
                  <a:gd name="connsiteY3" fmla="*/ 226522 h 706483"/>
                  <a:gd name="connsiteX4" fmla="*/ 167617 w 466865"/>
                  <a:gd name="connsiteY4" fmla="*/ 308795 h 706483"/>
                  <a:gd name="connsiteX5" fmla="*/ 186552 w 466865"/>
                  <a:gd name="connsiteY5" fmla="*/ 303669 h 706483"/>
                  <a:gd name="connsiteX6" fmla="*/ 233569 w 466865"/>
                  <a:gd name="connsiteY6" fmla="*/ 299535 h 706483"/>
                  <a:gd name="connsiteX7" fmla="*/ 466865 w 466865"/>
                  <a:gd name="connsiteY7" fmla="*/ 503009 h 706483"/>
                  <a:gd name="connsiteX8" fmla="*/ 233569 w 466865"/>
                  <a:gd name="connsiteY8" fmla="*/ 706483 h 706483"/>
                  <a:gd name="connsiteX9" fmla="*/ 273 w 466865"/>
                  <a:gd name="connsiteY9" fmla="*/ 503009 h 706483"/>
                  <a:gd name="connsiteX10" fmla="*/ 273 w 466865"/>
                  <a:gd name="connsiteY10" fmla="*/ 503009 h 706483"/>
                  <a:gd name="connsiteX11" fmla="*/ 273 w 466865"/>
                  <a:gd name="connsiteY11" fmla="*/ 226522 h 706483"/>
                  <a:gd name="connsiteX12" fmla="*/ 0 w 466865"/>
                  <a:gd name="connsiteY12" fmla="*/ 226522 h 706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66865" h="706483">
                    <a:moveTo>
                      <a:pt x="0" y="0"/>
                    </a:moveTo>
                    <a:lnTo>
                      <a:pt x="167780" y="0"/>
                    </a:lnTo>
                    <a:lnTo>
                      <a:pt x="167780" y="226522"/>
                    </a:lnTo>
                    <a:lnTo>
                      <a:pt x="167617" y="226522"/>
                    </a:lnTo>
                    <a:lnTo>
                      <a:pt x="167617" y="308795"/>
                    </a:lnTo>
                    <a:lnTo>
                      <a:pt x="186552" y="303669"/>
                    </a:lnTo>
                    <a:cubicBezTo>
                      <a:pt x="201739" y="300958"/>
                      <a:pt x="217464" y="299535"/>
                      <a:pt x="233569" y="299535"/>
                    </a:cubicBezTo>
                    <a:cubicBezTo>
                      <a:pt x="362415" y="299535"/>
                      <a:pt x="466865" y="390633"/>
                      <a:pt x="466865" y="503009"/>
                    </a:cubicBezTo>
                    <a:cubicBezTo>
                      <a:pt x="466865" y="615385"/>
                      <a:pt x="362415" y="706483"/>
                      <a:pt x="233569" y="706483"/>
                    </a:cubicBezTo>
                    <a:cubicBezTo>
                      <a:pt x="104723" y="706483"/>
                      <a:pt x="273" y="615385"/>
                      <a:pt x="273" y="503009"/>
                    </a:cubicBezTo>
                    <a:lnTo>
                      <a:pt x="273" y="503009"/>
                    </a:lnTo>
                    <a:lnTo>
                      <a:pt x="273" y="226522"/>
                    </a:lnTo>
                    <a:lnTo>
                      <a:pt x="0" y="226522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algn="ctr" defTabSz="914398"/>
                <a:endParaRPr lang="zh-CN" altLang="en-US" sz="1200" kern="0">
                  <a:solidFill>
                    <a:prstClr val="white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33" name="椭圆 532">
                <a:extLst>
                  <a:ext uri="{FF2B5EF4-FFF2-40B4-BE49-F238E27FC236}">
                    <a16:creationId xmlns:a16="http://schemas.microsoft.com/office/drawing/2014/main" id="{D6B885D0-4DCB-48B2-A0B9-715F8FC22E42}"/>
                  </a:ext>
                </a:extLst>
              </p:cNvPr>
              <p:cNvSpPr/>
              <p:nvPr/>
            </p:nvSpPr>
            <p:spPr>
              <a:xfrm>
                <a:off x="5139705" y="6059931"/>
                <a:ext cx="263315" cy="225864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398"/>
                <a:endParaRPr lang="zh-CN" altLang="en-US" sz="1200" kern="0">
                  <a:solidFill>
                    <a:prstClr val="white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31" name="梯形 530">
              <a:extLst>
                <a:ext uri="{FF2B5EF4-FFF2-40B4-BE49-F238E27FC236}">
                  <a16:creationId xmlns:a16="http://schemas.microsoft.com/office/drawing/2014/main" id="{3DBEE561-15C2-4C14-9426-8F4A980F6F66}"/>
                </a:ext>
              </a:extLst>
            </p:cNvPr>
            <p:cNvSpPr/>
            <p:nvPr/>
          </p:nvSpPr>
          <p:spPr>
            <a:xfrm flipV="1">
              <a:off x="6765432" y="5207564"/>
              <a:ext cx="292849" cy="233817"/>
            </a:xfrm>
            <a:prstGeom prst="trapezoid">
              <a:avLst>
                <a:gd name="adj" fmla="val 41047"/>
              </a:avLst>
            </a:prstGeom>
            <a:grpFill/>
            <a:ln w="127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98"/>
              <a:endParaRPr lang="zh-CN" altLang="en-US" sz="1200" kern="0" dirty="0">
                <a:solidFill>
                  <a:prstClr val="white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429" name="组合 428">
            <a:extLst>
              <a:ext uri="{FF2B5EF4-FFF2-40B4-BE49-F238E27FC236}">
                <a16:creationId xmlns:a16="http://schemas.microsoft.com/office/drawing/2014/main" id="{EE65974B-DF54-4A09-9887-120FF9BFF61B}"/>
              </a:ext>
            </a:extLst>
          </p:cNvPr>
          <p:cNvGrpSpPr/>
          <p:nvPr/>
        </p:nvGrpSpPr>
        <p:grpSpPr>
          <a:xfrm>
            <a:off x="7740899" y="4709975"/>
            <a:ext cx="381981" cy="566075"/>
            <a:chOff x="6765432" y="5207564"/>
            <a:chExt cx="381981" cy="566075"/>
          </a:xfrm>
          <a:gradFill>
            <a:gsLst>
              <a:gs pos="96000">
                <a:sysClr val="window" lastClr="FFFFFF">
                  <a:lumMod val="75000"/>
                </a:sysClr>
              </a:gs>
              <a:gs pos="12000">
                <a:sysClr val="window" lastClr="FFFFFF"/>
              </a:gs>
            </a:gsLst>
            <a:lin ang="0" scaled="0"/>
          </a:gradFill>
        </p:grpSpPr>
        <p:grpSp>
          <p:nvGrpSpPr>
            <p:cNvPr id="526" name="组合 525">
              <a:extLst>
                <a:ext uri="{FF2B5EF4-FFF2-40B4-BE49-F238E27FC236}">
                  <a16:creationId xmlns:a16="http://schemas.microsoft.com/office/drawing/2014/main" id="{306FEB97-76DE-49D5-9E6F-E1053AAF6260}"/>
                </a:ext>
              </a:extLst>
            </p:cNvPr>
            <p:cNvGrpSpPr/>
            <p:nvPr/>
          </p:nvGrpSpPr>
          <p:grpSpPr>
            <a:xfrm>
              <a:off x="6858938" y="5337105"/>
              <a:ext cx="288475" cy="436534"/>
              <a:chOff x="5038585" y="5675341"/>
              <a:chExt cx="466865" cy="706483"/>
            </a:xfrm>
            <a:grpFill/>
          </p:grpSpPr>
          <p:sp>
            <p:nvSpPr>
              <p:cNvPr id="528" name="任意多边形: 形状 527">
                <a:extLst>
                  <a:ext uri="{FF2B5EF4-FFF2-40B4-BE49-F238E27FC236}">
                    <a16:creationId xmlns:a16="http://schemas.microsoft.com/office/drawing/2014/main" id="{52F08FAF-2B53-4F0A-B184-2E1121EEECEE}"/>
                  </a:ext>
                </a:extLst>
              </p:cNvPr>
              <p:cNvSpPr/>
              <p:nvPr/>
            </p:nvSpPr>
            <p:spPr>
              <a:xfrm>
                <a:off x="5038585" y="5675341"/>
                <a:ext cx="466865" cy="706483"/>
              </a:xfrm>
              <a:custGeom>
                <a:avLst/>
                <a:gdLst>
                  <a:gd name="connsiteX0" fmla="*/ 0 w 466865"/>
                  <a:gd name="connsiteY0" fmla="*/ 0 h 706483"/>
                  <a:gd name="connsiteX1" fmla="*/ 167780 w 466865"/>
                  <a:gd name="connsiteY1" fmla="*/ 0 h 706483"/>
                  <a:gd name="connsiteX2" fmla="*/ 167780 w 466865"/>
                  <a:gd name="connsiteY2" fmla="*/ 226522 h 706483"/>
                  <a:gd name="connsiteX3" fmla="*/ 167617 w 466865"/>
                  <a:gd name="connsiteY3" fmla="*/ 226522 h 706483"/>
                  <a:gd name="connsiteX4" fmla="*/ 167617 w 466865"/>
                  <a:gd name="connsiteY4" fmla="*/ 308795 h 706483"/>
                  <a:gd name="connsiteX5" fmla="*/ 186552 w 466865"/>
                  <a:gd name="connsiteY5" fmla="*/ 303669 h 706483"/>
                  <a:gd name="connsiteX6" fmla="*/ 233569 w 466865"/>
                  <a:gd name="connsiteY6" fmla="*/ 299535 h 706483"/>
                  <a:gd name="connsiteX7" fmla="*/ 466865 w 466865"/>
                  <a:gd name="connsiteY7" fmla="*/ 503009 h 706483"/>
                  <a:gd name="connsiteX8" fmla="*/ 233569 w 466865"/>
                  <a:gd name="connsiteY8" fmla="*/ 706483 h 706483"/>
                  <a:gd name="connsiteX9" fmla="*/ 273 w 466865"/>
                  <a:gd name="connsiteY9" fmla="*/ 503009 h 706483"/>
                  <a:gd name="connsiteX10" fmla="*/ 273 w 466865"/>
                  <a:gd name="connsiteY10" fmla="*/ 503009 h 706483"/>
                  <a:gd name="connsiteX11" fmla="*/ 273 w 466865"/>
                  <a:gd name="connsiteY11" fmla="*/ 226522 h 706483"/>
                  <a:gd name="connsiteX12" fmla="*/ 0 w 466865"/>
                  <a:gd name="connsiteY12" fmla="*/ 226522 h 706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66865" h="706483">
                    <a:moveTo>
                      <a:pt x="0" y="0"/>
                    </a:moveTo>
                    <a:lnTo>
                      <a:pt x="167780" y="0"/>
                    </a:lnTo>
                    <a:lnTo>
                      <a:pt x="167780" y="226522"/>
                    </a:lnTo>
                    <a:lnTo>
                      <a:pt x="167617" y="226522"/>
                    </a:lnTo>
                    <a:lnTo>
                      <a:pt x="167617" y="308795"/>
                    </a:lnTo>
                    <a:lnTo>
                      <a:pt x="186552" y="303669"/>
                    </a:lnTo>
                    <a:cubicBezTo>
                      <a:pt x="201739" y="300958"/>
                      <a:pt x="217464" y="299535"/>
                      <a:pt x="233569" y="299535"/>
                    </a:cubicBezTo>
                    <a:cubicBezTo>
                      <a:pt x="362415" y="299535"/>
                      <a:pt x="466865" y="390633"/>
                      <a:pt x="466865" y="503009"/>
                    </a:cubicBezTo>
                    <a:cubicBezTo>
                      <a:pt x="466865" y="615385"/>
                      <a:pt x="362415" y="706483"/>
                      <a:pt x="233569" y="706483"/>
                    </a:cubicBezTo>
                    <a:cubicBezTo>
                      <a:pt x="104723" y="706483"/>
                      <a:pt x="273" y="615385"/>
                      <a:pt x="273" y="503009"/>
                    </a:cubicBezTo>
                    <a:lnTo>
                      <a:pt x="273" y="503009"/>
                    </a:lnTo>
                    <a:lnTo>
                      <a:pt x="273" y="226522"/>
                    </a:lnTo>
                    <a:lnTo>
                      <a:pt x="0" y="226522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algn="ctr" defTabSz="914398"/>
                <a:endParaRPr lang="zh-CN" altLang="en-US" sz="1200" kern="0">
                  <a:solidFill>
                    <a:prstClr val="white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29" name="椭圆 528">
                <a:extLst>
                  <a:ext uri="{FF2B5EF4-FFF2-40B4-BE49-F238E27FC236}">
                    <a16:creationId xmlns:a16="http://schemas.microsoft.com/office/drawing/2014/main" id="{A7B8B245-2FE4-46B1-B4E1-449783648E26}"/>
                  </a:ext>
                </a:extLst>
              </p:cNvPr>
              <p:cNvSpPr/>
              <p:nvPr/>
            </p:nvSpPr>
            <p:spPr>
              <a:xfrm>
                <a:off x="5139705" y="6059931"/>
                <a:ext cx="263315" cy="225864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398"/>
                <a:endParaRPr lang="zh-CN" altLang="en-US" sz="1200" kern="0">
                  <a:solidFill>
                    <a:prstClr val="white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27" name="梯形 526">
              <a:extLst>
                <a:ext uri="{FF2B5EF4-FFF2-40B4-BE49-F238E27FC236}">
                  <a16:creationId xmlns:a16="http://schemas.microsoft.com/office/drawing/2014/main" id="{5FA3B84C-CDDE-4C2D-B37D-E0ACFA039E7E}"/>
                </a:ext>
              </a:extLst>
            </p:cNvPr>
            <p:cNvSpPr/>
            <p:nvPr/>
          </p:nvSpPr>
          <p:spPr>
            <a:xfrm flipV="1">
              <a:off x="6765432" y="5207564"/>
              <a:ext cx="292849" cy="233817"/>
            </a:xfrm>
            <a:prstGeom prst="trapezoid">
              <a:avLst>
                <a:gd name="adj" fmla="val 41047"/>
              </a:avLst>
            </a:prstGeom>
            <a:grpFill/>
            <a:ln w="127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98"/>
              <a:endParaRPr lang="zh-CN" altLang="en-US" sz="1200" kern="0" dirty="0">
                <a:solidFill>
                  <a:prstClr val="white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430" name="组合 429">
            <a:extLst>
              <a:ext uri="{FF2B5EF4-FFF2-40B4-BE49-F238E27FC236}">
                <a16:creationId xmlns:a16="http://schemas.microsoft.com/office/drawing/2014/main" id="{A58B55B9-AF41-4634-8AE2-9E4CF312366E}"/>
              </a:ext>
            </a:extLst>
          </p:cNvPr>
          <p:cNvGrpSpPr/>
          <p:nvPr/>
        </p:nvGrpSpPr>
        <p:grpSpPr>
          <a:xfrm>
            <a:off x="8122071" y="4709975"/>
            <a:ext cx="381981" cy="566075"/>
            <a:chOff x="6765432" y="5207564"/>
            <a:chExt cx="381981" cy="566075"/>
          </a:xfrm>
          <a:gradFill>
            <a:gsLst>
              <a:gs pos="96000">
                <a:sysClr val="window" lastClr="FFFFFF">
                  <a:lumMod val="75000"/>
                </a:sysClr>
              </a:gs>
              <a:gs pos="12000">
                <a:sysClr val="window" lastClr="FFFFFF"/>
              </a:gs>
            </a:gsLst>
            <a:lin ang="0" scaled="0"/>
          </a:gradFill>
        </p:grpSpPr>
        <p:grpSp>
          <p:nvGrpSpPr>
            <p:cNvPr id="522" name="组合 521">
              <a:extLst>
                <a:ext uri="{FF2B5EF4-FFF2-40B4-BE49-F238E27FC236}">
                  <a16:creationId xmlns:a16="http://schemas.microsoft.com/office/drawing/2014/main" id="{F6D89E38-B95D-4018-A935-CCFD46B5F53A}"/>
                </a:ext>
              </a:extLst>
            </p:cNvPr>
            <p:cNvGrpSpPr/>
            <p:nvPr/>
          </p:nvGrpSpPr>
          <p:grpSpPr>
            <a:xfrm>
              <a:off x="6858938" y="5337105"/>
              <a:ext cx="288475" cy="436534"/>
              <a:chOff x="5038585" y="5675341"/>
              <a:chExt cx="466865" cy="706483"/>
            </a:xfrm>
            <a:grpFill/>
          </p:grpSpPr>
          <p:sp>
            <p:nvSpPr>
              <p:cNvPr id="524" name="任意多边形: 形状 523">
                <a:extLst>
                  <a:ext uri="{FF2B5EF4-FFF2-40B4-BE49-F238E27FC236}">
                    <a16:creationId xmlns:a16="http://schemas.microsoft.com/office/drawing/2014/main" id="{E659BFD8-A1B2-484D-B2CE-DB1FAA7F2B59}"/>
                  </a:ext>
                </a:extLst>
              </p:cNvPr>
              <p:cNvSpPr/>
              <p:nvPr/>
            </p:nvSpPr>
            <p:spPr>
              <a:xfrm>
                <a:off x="5038585" y="5675341"/>
                <a:ext cx="466865" cy="706483"/>
              </a:xfrm>
              <a:custGeom>
                <a:avLst/>
                <a:gdLst>
                  <a:gd name="connsiteX0" fmla="*/ 0 w 466865"/>
                  <a:gd name="connsiteY0" fmla="*/ 0 h 706483"/>
                  <a:gd name="connsiteX1" fmla="*/ 167780 w 466865"/>
                  <a:gd name="connsiteY1" fmla="*/ 0 h 706483"/>
                  <a:gd name="connsiteX2" fmla="*/ 167780 w 466865"/>
                  <a:gd name="connsiteY2" fmla="*/ 226522 h 706483"/>
                  <a:gd name="connsiteX3" fmla="*/ 167617 w 466865"/>
                  <a:gd name="connsiteY3" fmla="*/ 226522 h 706483"/>
                  <a:gd name="connsiteX4" fmla="*/ 167617 w 466865"/>
                  <a:gd name="connsiteY4" fmla="*/ 308795 h 706483"/>
                  <a:gd name="connsiteX5" fmla="*/ 186552 w 466865"/>
                  <a:gd name="connsiteY5" fmla="*/ 303669 h 706483"/>
                  <a:gd name="connsiteX6" fmla="*/ 233569 w 466865"/>
                  <a:gd name="connsiteY6" fmla="*/ 299535 h 706483"/>
                  <a:gd name="connsiteX7" fmla="*/ 466865 w 466865"/>
                  <a:gd name="connsiteY7" fmla="*/ 503009 h 706483"/>
                  <a:gd name="connsiteX8" fmla="*/ 233569 w 466865"/>
                  <a:gd name="connsiteY8" fmla="*/ 706483 h 706483"/>
                  <a:gd name="connsiteX9" fmla="*/ 273 w 466865"/>
                  <a:gd name="connsiteY9" fmla="*/ 503009 h 706483"/>
                  <a:gd name="connsiteX10" fmla="*/ 273 w 466865"/>
                  <a:gd name="connsiteY10" fmla="*/ 503009 h 706483"/>
                  <a:gd name="connsiteX11" fmla="*/ 273 w 466865"/>
                  <a:gd name="connsiteY11" fmla="*/ 226522 h 706483"/>
                  <a:gd name="connsiteX12" fmla="*/ 0 w 466865"/>
                  <a:gd name="connsiteY12" fmla="*/ 226522 h 706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66865" h="706483">
                    <a:moveTo>
                      <a:pt x="0" y="0"/>
                    </a:moveTo>
                    <a:lnTo>
                      <a:pt x="167780" y="0"/>
                    </a:lnTo>
                    <a:lnTo>
                      <a:pt x="167780" y="226522"/>
                    </a:lnTo>
                    <a:lnTo>
                      <a:pt x="167617" y="226522"/>
                    </a:lnTo>
                    <a:lnTo>
                      <a:pt x="167617" y="308795"/>
                    </a:lnTo>
                    <a:lnTo>
                      <a:pt x="186552" y="303669"/>
                    </a:lnTo>
                    <a:cubicBezTo>
                      <a:pt x="201739" y="300958"/>
                      <a:pt x="217464" y="299535"/>
                      <a:pt x="233569" y="299535"/>
                    </a:cubicBezTo>
                    <a:cubicBezTo>
                      <a:pt x="362415" y="299535"/>
                      <a:pt x="466865" y="390633"/>
                      <a:pt x="466865" y="503009"/>
                    </a:cubicBezTo>
                    <a:cubicBezTo>
                      <a:pt x="466865" y="615385"/>
                      <a:pt x="362415" y="706483"/>
                      <a:pt x="233569" y="706483"/>
                    </a:cubicBezTo>
                    <a:cubicBezTo>
                      <a:pt x="104723" y="706483"/>
                      <a:pt x="273" y="615385"/>
                      <a:pt x="273" y="503009"/>
                    </a:cubicBezTo>
                    <a:lnTo>
                      <a:pt x="273" y="503009"/>
                    </a:lnTo>
                    <a:lnTo>
                      <a:pt x="273" y="226522"/>
                    </a:lnTo>
                    <a:lnTo>
                      <a:pt x="0" y="226522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algn="ctr" defTabSz="914398"/>
                <a:endParaRPr lang="zh-CN" altLang="en-US" sz="1200" kern="0">
                  <a:solidFill>
                    <a:prstClr val="white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25" name="椭圆 524">
                <a:extLst>
                  <a:ext uri="{FF2B5EF4-FFF2-40B4-BE49-F238E27FC236}">
                    <a16:creationId xmlns:a16="http://schemas.microsoft.com/office/drawing/2014/main" id="{8B314C67-6F3D-463E-96AA-2AB0DDA7753A}"/>
                  </a:ext>
                </a:extLst>
              </p:cNvPr>
              <p:cNvSpPr/>
              <p:nvPr/>
            </p:nvSpPr>
            <p:spPr>
              <a:xfrm>
                <a:off x="5139705" y="6059931"/>
                <a:ext cx="263315" cy="225864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398"/>
                <a:endParaRPr lang="zh-CN" altLang="en-US" sz="1200" kern="0">
                  <a:solidFill>
                    <a:prstClr val="white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23" name="梯形 522">
              <a:extLst>
                <a:ext uri="{FF2B5EF4-FFF2-40B4-BE49-F238E27FC236}">
                  <a16:creationId xmlns:a16="http://schemas.microsoft.com/office/drawing/2014/main" id="{211093DD-1596-4984-AF3E-6FBEC672E256}"/>
                </a:ext>
              </a:extLst>
            </p:cNvPr>
            <p:cNvSpPr/>
            <p:nvPr/>
          </p:nvSpPr>
          <p:spPr>
            <a:xfrm flipV="1">
              <a:off x="6765432" y="5207564"/>
              <a:ext cx="292849" cy="233817"/>
            </a:xfrm>
            <a:prstGeom prst="trapezoid">
              <a:avLst>
                <a:gd name="adj" fmla="val 41047"/>
              </a:avLst>
            </a:prstGeom>
            <a:grpFill/>
            <a:ln w="127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98"/>
              <a:endParaRPr lang="zh-CN" altLang="en-US" sz="1200" kern="0" dirty="0">
                <a:solidFill>
                  <a:prstClr val="white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431" name="组合 430">
            <a:extLst>
              <a:ext uri="{FF2B5EF4-FFF2-40B4-BE49-F238E27FC236}">
                <a16:creationId xmlns:a16="http://schemas.microsoft.com/office/drawing/2014/main" id="{28DE6BF4-5CD1-47D2-952B-03471EFEB4B1}"/>
              </a:ext>
            </a:extLst>
          </p:cNvPr>
          <p:cNvGrpSpPr/>
          <p:nvPr/>
        </p:nvGrpSpPr>
        <p:grpSpPr>
          <a:xfrm>
            <a:off x="8503243" y="4709975"/>
            <a:ext cx="381981" cy="566075"/>
            <a:chOff x="6765432" y="5207564"/>
            <a:chExt cx="381981" cy="566075"/>
          </a:xfrm>
          <a:gradFill>
            <a:gsLst>
              <a:gs pos="96000">
                <a:sysClr val="window" lastClr="FFFFFF">
                  <a:lumMod val="75000"/>
                </a:sysClr>
              </a:gs>
              <a:gs pos="12000">
                <a:sysClr val="window" lastClr="FFFFFF"/>
              </a:gs>
            </a:gsLst>
            <a:lin ang="0" scaled="0"/>
          </a:gradFill>
        </p:grpSpPr>
        <p:grpSp>
          <p:nvGrpSpPr>
            <p:cNvPr id="518" name="组合 517">
              <a:extLst>
                <a:ext uri="{FF2B5EF4-FFF2-40B4-BE49-F238E27FC236}">
                  <a16:creationId xmlns:a16="http://schemas.microsoft.com/office/drawing/2014/main" id="{2A633210-2D56-47EC-B630-997E87D08E35}"/>
                </a:ext>
              </a:extLst>
            </p:cNvPr>
            <p:cNvGrpSpPr/>
            <p:nvPr/>
          </p:nvGrpSpPr>
          <p:grpSpPr>
            <a:xfrm>
              <a:off x="6858938" y="5337105"/>
              <a:ext cx="288475" cy="436534"/>
              <a:chOff x="5038585" y="5675341"/>
              <a:chExt cx="466865" cy="706483"/>
            </a:xfrm>
            <a:grpFill/>
          </p:grpSpPr>
          <p:sp>
            <p:nvSpPr>
              <p:cNvPr id="520" name="任意多边形: 形状 519">
                <a:extLst>
                  <a:ext uri="{FF2B5EF4-FFF2-40B4-BE49-F238E27FC236}">
                    <a16:creationId xmlns:a16="http://schemas.microsoft.com/office/drawing/2014/main" id="{52577B51-A7A4-4400-A8CF-29FAD73411EF}"/>
                  </a:ext>
                </a:extLst>
              </p:cNvPr>
              <p:cNvSpPr/>
              <p:nvPr/>
            </p:nvSpPr>
            <p:spPr>
              <a:xfrm>
                <a:off x="5038585" y="5675341"/>
                <a:ext cx="466865" cy="706483"/>
              </a:xfrm>
              <a:custGeom>
                <a:avLst/>
                <a:gdLst>
                  <a:gd name="connsiteX0" fmla="*/ 0 w 466865"/>
                  <a:gd name="connsiteY0" fmla="*/ 0 h 706483"/>
                  <a:gd name="connsiteX1" fmla="*/ 167780 w 466865"/>
                  <a:gd name="connsiteY1" fmla="*/ 0 h 706483"/>
                  <a:gd name="connsiteX2" fmla="*/ 167780 w 466865"/>
                  <a:gd name="connsiteY2" fmla="*/ 226522 h 706483"/>
                  <a:gd name="connsiteX3" fmla="*/ 167617 w 466865"/>
                  <a:gd name="connsiteY3" fmla="*/ 226522 h 706483"/>
                  <a:gd name="connsiteX4" fmla="*/ 167617 w 466865"/>
                  <a:gd name="connsiteY4" fmla="*/ 308795 h 706483"/>
                  <a:gd name="connsiteX5" fmla="*/ 186552 w 466865"/>
                  <a:gd name="connsiteY5" fmla="*/ 303669 h 706483"/>
                  <a:gd name="connsiteX6" fmla="*/ 233569 w 466865"/>
                  <a:gd name="connsiteY6" fmla="*/ 299535 h 706483"/>
                  <a:gd name="connsiteX7" fmla="*/ 466865 w 466865"/>
                  <a:gd name="connsiteY7" fmla="*/ 503009 h 706483"/>
                  <a:gd name="connsiteX8" fmla="*/ 233569 w 466865"/>
                  <a:gd name="connsiteY8" fmla="*/ 706483 h 706483"/>
                  <a:gd name="connsiteX9" fmla="*/ 273 w 466865"/>
                  <a:gd name="connsiteY9" fmla="*/ 503009 h 706483"/>
                  <a:gd name="connsiteX10" fmla="*/ 273 w 466865"/>
                  <a:gd name="connsiteY10" fmla="*/ 503009 h 706483"/>
                  <a:gd name="connsiteX11" fmla="*/ 273 w 466865"/>
                  <a:gd name="connsiteY11" fmla="*/ 226522 h 706483"/>
                  <a:gd name="connsiteX12" fmla="*/ 0 w 466865"/>
                  <a:gd name="connsiteY12" fmla="*/ 226522 h 706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66865" h="706483">
                    <a:moveTo>
                      <a:pt x="0" y="0"/>
                    </a:moveTo>
                    <a:lnTo>
                      <a:pt x="167780" y="0"/>
                    </a:lnTo>
                    <a:lnTo>
                      <a:pt x="167780" y="226522"/>
                    </a:lnTo>
                    <a:lnTo>
                      <a:pt x="167617" y="226522"/>
                    </a:lnTo>
                    <a:lnTo>
                      <a:pt x="167617" y="308795"/>
                    </a:lnTo>
                    <a:lnTo>
                      <a:pt x="186552" y="303669"/>
                    </a:lnTo>
                    <a:cubicBezTo>
                      <a:pt x="201739" y="300958"/>
                      <a:pt x="217464" y="299535"/>
                      <a:pt x="233569" y="299535"/>
                    </a:cubicBezTo>
                    <a:cubicBezTo>
                      <a:pt x="362415" y="299535"/>
                      <a:pt x="466865" y="390633"/>
                      <a:pt x="466865" y="503009"/>
                    </a:cubicBezTo>
                    <a:cubicBezTo>
                      <a:pt x="466865" y="615385"/>
                      <a:pt x="362415" y="706483"/>
                      <a:pt x="233569" y="706483"/>
                    </a:cubicBezTo>
                    <a:cubicBezTo>
                      <a:pt x="104723" y="706483"/>
                      <a:pt x="273" y="615385"/>
                      <a:pt x="273" y="503009"/>
                    </a:cubicBezTo>
                    <a:lnTo>
                      <a:pt x="273" y="503009"/>
                    </a:lnTo>
                    <a:lnTo>
                      <a:pt x="273" y="226522"/>
                    </a:lnTo>
                    <a:lnTo>
                      <a:pt x="0" y="226522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algn="ctr" defTabSz="914398"/>
                <a:endParaRPr lang="zh-CN" altLang="en-US" sz="1200" kern="0">
                  <a:solidFill>
                    <a:prstClr val="white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21" name="椭圆 520">
                <a:extLst>
                  <a:ext uri="{FF2B5EF4-FFF2-40B4-BE49-F238E27FC236}">
                    <a16:creationId xmlns:a16="http://schemas.microsoft.com/office/drawing/2014/main" id="{6510D875-F3F0-4959-9460-97B8C9DDDD67}"/>
                  </a:ext>
                </a:extLst>
              </p:cNvPr>
              <p:cNvSpPr/>
              <p:nvPr/>
            </p:nvSpPr>
            <p:spPr>
              <a:xfrm>
                <a:off x="5139705" y="6059931"/>
                <a:ext cx="263315" cy="225864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398"/>
                <a:endParaRPr lang="zh-CN" altLang="en-US" sz="1200" kern="0">
                  <a:solidFill>
                    <a:prstClr val="white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19" name="梯形 518">
              <a:extLst>
                <a:ext uri="{FF2B5EF4-FFF2-40B4-BE49-F238E27FC236}">
                  <a16:creationId xmlns:a16="http://schemas.microsoft.com/office/drawing/2014/main" id="{922CADC4-D2F4-4D10-9319-84815260BE5E}"/>
                </a:ext>
              </a:extLst>
            </p:cNvPr>
            <p:cNvSpPr/>
            <p:nvPr/>
          </p:nvSpPr>
          <p:spPr>
            <a:xfrm flipV="1">
              <a:off x="6765432" y="5207564"/>
              <a:ext cx="292849" cy="233817"/>
            </a:xfrm>
            <a:prstGeom prst="trapezoid">
              <a:avLst>
                <a:gd name="adj" fmla="val 41047"/>
              </a:avLst>
            </a:prstGeom>
            <a:grpFill/>
            <a:ln w="127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98"/>
              <a:endParaRPr lang="zh-CN" altLang="en-US" sz="1200" kern="0" dirty="0">
                <a:solidFill>
                  <a:prstClr val="white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432" name="组合 431">
            <a:extLst>
              <a:ext uri="{FF2B5EF4-FFF2-40B4-BE49-F238E27FC236}">
                <a16:creationId xmlns:a16="http://schemas.microsoft.com/office/drawing/2014/main" id="{02EC8C7F-90A3-4538-A496-92A09E1CD214}"/>
              </a:ext>
            </a:extLst>
          </p:cNvPr>
          <p:cNvGrpSpPr/>
          <p:nvPr/>
        </p:nvGrpSpPr>
        <p:grpSpPr>
          <a:xfrm>
            <a:off x="8884415" y="4709975"/>
            <a:ext cx="381981" cy="566075"/>
            <a:chOff x="6765432" y="5207564"/>
            <a:chExt cx="381981" cy="566075"/>
          </a:xfrm>
          <a:gradFill>
            <a:gsLst>
              <a:gs pos="96000">
                <a:sysClr val="window" lastClr="FFFFFF">
                  <a:lumMod val="75000"/>
                </a:sysClr>
              </a:gs>
              <a:gs pos="12000">
                <a:sysClr val="window" lastClr="FFFFFF"/>
              </a:gs>
            </a:gsLst>
            <a:lin ang="0" scaled="0"/>
          </a:gradFill>
        </p:grpSpPr>
        <p:grpSp>
          <p:nvGrpSpPr>
            <p:cNvPr id="514" name="组合 513">
              <a:extLst>
                <a:ext uri="{FF2B5EF4-FFF2-40B4-BE49-F238E27FC236}">
                  <a16:creationId xmlns:a16="http://schemas.microsoft.com/office/drawing/2014/main" id="{66243662-750E-452C-8B82-BA0A7167D8E8}"/>
                </a:ext>
              </a:extLst>
            </p:cNvPr>
            <p:cNvGrpSpPr/>
            <p:nvPr/>
          </p:nvGrpSpPr>
          <p:grpSpPr>
            <a:xfrm>
              <a:off x="6858938" y="5337105"/>
              <a:ext cx="288475" cy="436534"/>
              <a:chOff x="5038585" y="5675341"/>
              <a:chExt cx="466865" cy="706483"/>
            </a:xfrm>
            <a:grpFill/>
          </p:grpSpPr>
          <p:sp>
            <p:nvSpPr>
              <p:cNvPr id="516" name="任意多边形: 形状 515">
                <a:extLst>
                  <a:ext uri="{FF2B5EF4-FFF2-40B4-BE49-F238E27FC236}">
                    <a16:creationId xmlns:a16="http://schemas.microsoft.com/office/drawing/2014/main" id="{EF355DE9-1090-4CD3-A966-344897ACE555}"/>
                  </a:ext>
                </a:extLst>
              </p:cNvPr>
              <p:cNvSpPr/>
              <p:nvPr/>
            </p:nvSpPr>
            <p:spPr>
              <a:xfrm>
                <a:off x="5038585" y="5675341"/>
                <a:ext cx="466865" cy="706483"/>
              </a:xfrm>
              <a:custGeom>
                <a:avLst/>
                <a:gdLst>
                  <a:gd name="connsiteX0" fmla="*/ 0 w 466865"/>
                  <a:gd name="connsiteY0" fmla="*/ 0 h 706483"/>
                  <a:gd name="connsiteX1" fmla="*/ 167780 w 466865"/>
                  <a:gd name="connsiteY1" fmla="*/ 0 h 706483"/>
                  <a:gd name="connsiteX2" fmla="*/ 167780 w 466865"/>
                  <a:gd name="connsiteY2" fmla="*/ 226522 h 706483"/>
                  <a:gd name="connsiteX3" fmla="*/ 167617 w 466865"/>
                  <a:gd name="connsiteY3" fmla="*/ 226522 h 706483"/>
                  <a:gd name="connsiteX4" fmla="*/ 167617 w 466865"/>
                  <a:gd name="connsiteY4" fmla="*/ 308795 h 706483"/>
                  <a:gd name="connsiteX5" fmla="*/ 186552 w 466865"/>
                  <a:gd name="connsiteY5" fmla="*/ 303669 h 706483"/>
                  <a:gd name="connsiteX6" fmla="*/ 233569 w 466865"/>
                  <a:gd name="connsiteY6" fmla="*/ 299535 h 706483"/>
                  <a:gd name="connsiteX7" fmla="*/ 466865 w 466865"/>
                  <a:gd name="connsiteY7" fmla="*/ 503009 h 706483"/>
                  <a:gd name="connsiteX8" fmla="*/ 233569 w 466865"/>
                  <a:gd name="connsiteY8" fmla="*/ 706483 h 706483"/>
                  <a:gd name="connsiteX9" fmla="*/ 273 w 466865"/>
                  <a:gd name="connsiteY9" fmla="*/ 503009 h 706483"/>
                  <a:gd name="connsiteX10" fmla="*/ 273 w 466865"/>
                  <a:gd name="connsiteY10" fmla="*/ 503009 h 706483"/>
                  <a:gd name="connsiteX11" fmla="*/ 273 w 466865"/>
                  <a:gd name="connsiteY11" fmla="*/ 226522 h 706483"/>
                  <a:gd name="connsiteX12" fmla="*/ 0 w 466865"/>
                  <a:gd name="connsiteY12" fmla="*/ 226522 h 706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66865" h="706483">
                    <a:moveTo>
                      <a:pt x="0" y="0"/>
                    </a:moveTo>
                    <a:lnTo>
                      <a:pt x="167780" y="0"/>
                    </a:lnTo>
                    <a:lnTo>
                      <a:pt x="167780" y="226522"/>
                    </a:lnTo>
                    <a:lnTo>
                      <a:pt x="167617" y="226522"/>
                    </a:lnTo>
                    <a:lnTo>
                      <a:pt x="167617" y="308795"/>
                    </a:lnTo>
                    <a:lnTo>
                      <a:pt x="186552" y="303669"/>
                    </a:lnTo>
                    <a:cubicBezTo>
                      <a:pt x="201739" y="300958"/>
                      <a:pt x="217464" y="299535"/>
                      <a:pt x="233569" y="299535"/>
                    </a:cubicBezTo>
                    <a:cubicBezTo>
                      <a:pt x="362415" y="299535"/>
                      <a:pt x="466865" y="390633"/>
                      <a:pt x="466865" y="503009"/>
                    </a:cubicBezTo>
                    <a:cubicBezTo>
                      <a:pt x="466865" y="615385"/>
                      <a:pt x="362415" y="706483"/>
                      <a:pt x="233569" y="706483"/>
                    </a:cubicBezTo>
                    <a:cubicBezTo>
                      <a:pt x="104723" y="706483"/>
                      <a:pt x="273" y="615385"/>
                      <a:pt x="273" y="503009"/>
                    </a:cubicBezTo>
                    <a:lnTo>
                      <a:pt x="273" y="503009"/>
                    </a:lnTo>
                    <a:lnTo>
                      <a:pt x="273" y="226522"/>
                    </a:lnTo>
                    <a:lnTo>
                      <a:pt x="0" y="226522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algn="ctr" defTabSz="914398"/>
                <a:endParaRPr lang="zh-CN" altLang="en-US" sz="1200" kern="0">
                  <a:solidFill>
                    <a:prstClr val="white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17" name="椭圆 516">
                <a:extLst>
                  <a:ext uri="{FF2B5EF4-FFF2-40B4-BE49-F238E27FC236}">
                    <a16:creationId xmlns:a16="http://schemas.microsoft.com/office/drawing/2014/main" id="{A0FCE04F-C0AD-4C70-B278-BD259772C6BA}"/>
                  </a:ext>
                </a:extLst>
              </p:cNvPr>
              <p:cNvSpPr/>
              <p:nvPr/>
            </p:nvSpPr>
            <p:spPr>
              <a:xfrm>
                <a:off x="5139705" y="6059931"/>
                <a:ext cx="263315" cy="225864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398"/>
                <a:endParaRPr lang="zh-CN" altLang="en-US" sz="1200" kern="0">
                  <a:solidFill>
                    <a:prstClr val="white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15" name="梯形 514">
              <a:extLst>
                <a:ext uri="{FF2B5EF4-FFF2-40B4-BE49-F238E27FC236}">
                  <a16:creationId xmlns:a16="http://schemas.microsoft.com/office/drawing/2014/main" id="{1FAF33A2-C620-4A62-80A1-6CFFD57750C3}"/>
                </a:ext>
              </a:extLst>
            </p:cNvPr>
            <p:cNvSpPr/>
            <p:nvPr/>
          </p:nvSpPr>
          <p:spPr>
            <a:xfrm flipV="1">
              <a:off x="6765432" y="5207564"/>
              <a:ext cx="292849" cy="233817"/>
            </a:xfrm>
            <a:prstGeom prst="trapezoid">
              <a:avLst>
                <a:gd name="adj" fmla="val 41047"/>
              </a:avLst>
            </a:prstGeom>
            <a:grpFill/>
            <a:ln w="127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98"/>
              <a:endParaRPr lang="zh-CN" altLang="en-US" sz="1200" kern="0" dirty="0">
                <a:solidFill>
                  <a:prstClr val="white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433" name="组合 432">
            <a:extLst>
              <a:ext uri="{FF2B5EF4-FFF2-40B4-BE49-F238E27FC236}">
                <a16:creationId xmlns:a16="http://schemas.microsoft.com/office/drawing/2014/main" id="{9583C8DE-E10E-4226-9017-4405F467D75F}"/>
              </a:ext>
            </a:extLst>
          </p:cNvPr>
          <p:cNvGrpSpPr/>
          <p:nvPr/>
        </p:nvGrpSpPr>
        <p:grpSpPr>
          <a:xfrm>
            <a:off x="9265587" y="4709975"/>
            <a:ext cx="381981" cy="566075"/>
            <a:chOff x="6765432" y="5207564"/>
            <a:chExt cx="381981" cy="566075"/>
          </a:xfrm>
          <a:gradFill>
            <a:gsLst>
              <a:gs pos="96000">
                <a:sysClr val="window" lastClr="FFFFFF">
                  <a:lumMod val="75000"/>
                </a:sysClr>
              </a:gs>
              <a:gs pos="12000">
                <a:sysClr val="window" lastClr="FFFFFF"/>
              </a:gs>
            </a:gsLst>
            <a:lin ang="0" scaled="0"/>
          </a:gradFill>
        </p:grpSpPr>
        <p:grpSp>
          <p:nvGrpSpPr>
            <p:cNvPr id="510" name="组合 509">
              <a:extLst>
                <a:ext uri="{FF2B5EF4-FFF2-40B4-BE49-F238E27FC236}">
                  <a16:creationId xmlns:a16="http://schemas.microsoft.com/office/drawing/2014/main" id="{D04D2158-7B8A-4A82-9BA3-C9AF07404B0B}"/>
                </a:ext>
              </a:extLst>
            </p:cNvPr>
            <p:cNvGrpSpPr/>
            <p:nvPr/>
          </p:nvGrpSpPr>
          <p:grpSpPr>
            <a:xfrm>
              <a:off x="6858938" y="5337105"/>
              <a:ext cx="288475" cy="436534"/>
              <a:chOff x="5038585" y="5675341"/>
              <a:chExt cx="466865" cy="706483"/>
            </a:xfrm>
            <a:grpFill/>
          </p:grpSpPr>
          <p:sp>
            <p:nvSpPr>
              <p:cNvPr id="512" name="任意多边形: 形状 511">
                <a:extLst>
                  <a:ext uri="{FF2B5EF4-FFF2-40B4-BE49-F238E27FC236}">
                    <a16:creationId xmlns:a16="http://schemas.microsoft.com/office/drawing/2014/main" id="{5F0E9498-68BD-46D9-8510-2509632F8480}"/>
                  </a:ext>
                </a:extLst>
              </p:cNvPr>
              <p:cNvSpPr/>
              <p:nvPr/>
            </p:nvSpPr>
            <p:spPr>
              <a:xfrm>
                <a:off x="5038585" y="5675341"/>
                <a:ext cx="466865" cy="706483"/>
              </a:xfrm>
              <a:custGeom>
                <a:avLst/>
                <a:gdLst>
                  <a:gd name="connsiteX0" fmla="*/ 0 w 466865"/>
                  <a:gd name="connsiteY0" fmla="*/ 0 h 706483"/>
                  <a:gd name="connsiteX1" fmla="*/ 167780 w 466865"/>
                  <a:gd name="connsiteY1" fmla="*/ 0 h 706483"/>
                  <a:gd name="connsiteX2" fmla="*/ 167780 w 466865"/>
                  <a:gd name="connsiteY2" fmla="*/ 226522 h 706483"/>
                  <a:gd name="connsiteX3" fmla="*/ 167617 w 466865"/>
                  <a:gd name="connsiteY3" fmla="*/ 226522 h 706483"/>
                  <a:gd name="connsiteX4" fmla="*/ 167617 w 466865"/>
                  <a:gd name="connsiteY4" fmla="*/ 308795 h 706483"/>
                  <a:gd name="connsiteX5" fmla="*/ 186552 w 466865"/>
                  <a:gd name="connsiteY5" fmla="*/ 303669 h 706483"/>
                  <a:gd name="connsiteX6" fmla="*/ 233569 w 466865"/>
                  <a:gd name="connsiteY6" fmla="*/ 299535 h 706483"/>
                  <a:gd name="connsiteX7" fmla="*/ 466865 w 466865"/>
                  <a:gd name="connsiteY7" fmla="*/ 503009 h 706483"/>
                  <a:gd name="connsiteX8" fmla="*/ 233569 w 466865"/>
                  <a:gd name="connsiteY8" fmla="*/ 706483 h 706483"/>
                  <a:gd name="connsiteX9" fmla="*/ 273 w 466865"/>
                  <a:gd name="connsiteY9" fmla="*/ 503009 h 706483"/>
                  <a:gd name="connsiteX10" fmla="*/ 273 w 466865"/>
                  <a:gd name="connsiteY10" fmla="*/ 503009 h 706483"/>
                  <a:gd name="connsiteX11" fmla="*/ 273 w 466865"/>
                  <a:gd name="connsiteY11" fmla="*/ 226522 h 706483"/>
                  <a:gd name="connsiteX12" fmla="*/ 0 w 466865"/>
                  <a:gd name="connsiteY12" fmla="*/ 226522 h 706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66865" h="706483">
                    <a:moveTo>
                      <a:pt x="0" y="0"/>
                    </a:moveTo>
                    <a:lnTo>
                      <a:pt x="167780" y="0"/>
                    </a:lnTo>
                    <a:lnTo>
                      <a:pt x="167780" y="226522"/>
                    </a:lnTo>
                    <a:lnTo>
                      <a:pt x="167617" y="226522"/>
                    </a:lnTo>
                    <a:lnTo>
                      <a:pt x="167617" y="308795"/>
                    </a:lnTo>
                    <a:lnTo>
                      <a:pt x="186552" y="303669"/>
                    </a:lnTo>
                    <a:cubicBezTo>
                      <a:pt x="201739" y="300958"/>
                      <a:pt x="217464" y="299535"/>
                      <a:pt x="233569" y="299535"/>
                    </a:cubicBezTo>
                    <a:cubicBezTo>
                      <a:pt x="362415" y="299535"/>
                      <a:pt x="466865" y="390633"/>
                      <a:pt x="466865" y="503009"/>
                    </a:cubicBezTo>
                    <a:cubicBezTo>
                      <a:pt x="466865" y="615385"/>
                      <a:pt x="362415" y="706483"/>
                      <a:pt x="233569" y="706483"/>
                    </a:cubicBezTo>
                    <a:cubicBezTo>
                      <a:pt x="104723" y="706483"/>
                      <a:pt x="273" y="615385"/>
                      <a:pt x="273" y="503009"/>
                    </a:cubicBezTo>
                    <a:lnTo>
                      <a:pt x="273" y="503009"/>
                    </a:lnTo>
                    <a:lnTo>
                      <a:pt x="273" y="226522"/>
                    </a:lnTo>
                    <a:lnTo>
                      <a:pt x="0" y="226522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algn="ctr" defTabSz="914398"/>
                <a:endParaRPr lang="zh-CN" altLang="en-US" sz="1200" kern="0">
                  <a:solidFill>
                    <a:prstClr val="white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13" name="椭圆 512">
                <a:extLst>
                  <a:ext uri="{FF2B5EF4-FFF2-40B4-BE49-F238E27FC236}">
                    <a16:creationId xmlns:a16="http://schemas.microsoft.com/office/drawing/2014/main" id="{9010256D-D7B4-4A26-89A0-ADAB77C7A5E4}"/>
                  </a:ext>
                </a:extLst>
              </p:cNvPr>
              <p:cNvSpPr/>
              <p:nvPr/>
            </p:nvSpPr>
            <p:spPr>
              <a:xfrm>
                <a:off x="5139705" y="6059931"/>
                <a:ext cx="263315" cy="225864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398"/>
                <a:endParaRPr lang="zh-CN" altLang="en-US" sz="1200" kern="0">
                  <a:solidFill>
                    <a:prstClr val="white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11" name="梯形 510">
              <a:extLst>
                <a:ext uri="{FF2B5EF4-FFF2-40B4-BE49-F238E27FC236}">
                  <a16:creationId xmlns:a16="http://schemas.microsoft.com/office/drawing/2014/main" id="{F4DC2095-4939-4424-A329-66B9F1E8CFB5}"/>
                </a:ext>
              </a:extLst>
            </p:cNvPr>
            <p:cNvSpPr/>
            <p:nvPr/>
          </p:nvSpPr>
          <p:spPr>
            <a:xfrm flipV="1">
              <a:off x="6765432" y="5207564"/>
              <a:ext cx="292849" cy="233817"/>
            </a:xfrm>
            <a:prstGeom prst="trapezoid">
              <a:avLst>
                <a:gd name="adj" fmla="val 41047"/>
              </a:avLst>
            </a:prstGeom>
            <a:grpFill/>
            <a:ln w="127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98"/>
              <a:endParaRPr lang="zh-CN" altLang="en-US" sz="1200" kern="0" dirty="0">
                <a:solidFill>
                  <a:prstClr val="white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434" name="组合 433">
            <a:extLst>
              <a:ext uri="{FF2B5EF4-FFF2-40B4-BE49-F238E27FC236}">
                <a16:creationId xmlns:a16="http://schemas.microsoft.com/office/drawing/2014/main" id="{0EBF8BCA-6ABB-48C4-9CC6-C0F2EF90F704}"/>
              </a:ext>
            </a:extLst>
          </p:cNvPr>
          <p:cNvGrpSpPr/>
          <p:nvPr/>
        </p:nvGrpSpPr>
        <p:grpSpPr>
          <a:xfrm>
            <a:off x="9646759" y="4709975"/>
            <a:ext cx="381981" cy="566075"/>
            <a:chOff x="6765432" y="5207564"/>
            <a:chExt cx="381981" cy="566075"/>
          </a:xfrm>
          <a:gradFill>
            <a:gsLst>
              <a:gs pos="96000">
                <a:sysClr val="window" lastClr="FFFFFF">
                  <a:lumMod val="75000"/>
                </a:sysClr>
              </a:gs>
              <a:gs pos="12000">
                <a:sysClr val="window" lastClr="FFFFFF"/>
              </a:gs>
            </a:gsLst>
            <a:lin ang="0" scaled="0"/>
          </a:gradFill>
        </p:grpSpPr>
        <p:grpSp>
          <p:nvGrpSpPr>
            <p:cNvPr id="506" name="组合 505">
              <a:extLst>
                <a:ext uri="{FF2B5EF4-FFF2-40B4-BE49-F238E27FC236}">
                  <a16:creationId xmlns:a16="http://schemas.microsoft.com/office/drawing/2014/main" id="{F497F2A1-5D49-4362-84E4-AB1E296A0213}"/>
                </a:ext>
              </a:extLst>
            </p:cNvPr>
            <p:cNvGrpSpPr/>
            <p:nvPr/>
          </p:nvGrpSpPr>
          <p:grpSpPr>
            <a:xfrm>
              <a:off x="6858938" y="5337105"/>
              <a:ext cx="288475" cy="436534"/>
              <a:chOff x="5038585" y="5675341"/>
              <a:chExt cx="466865" cy="706483"/>
            </a:xfrm>
            <a:grpFill/>
          </p:grpSpPr>
          <p:sp>
            <p:nvSpPr>
              <p:cNvPr id="508" name="任意多边形: 形状 507">
                <a:extLst>
                  <a:ext uri="{FF2B5EF4-FFF2-40B4-BE49-F238E27FC236}">
                    <a16:creationId xmlns:a16="http://schemas.microsoft.com/office/drawing/2014/main" id="{2C6B60FD-412A-4CF9-B33C-4E6ADCFDCD67}"/>
                  </a:ext>
                </a:extLst>
              </p:cNvPr>
              <p:cNvSpPr/>
              <p:nvPr/>
            </p:nvSpPr>
            <p:spPr>
              <a:xfrm>
                <a:off x="5038585" y="5675341"/>
                <a:ext cx="466865" cy="706483"/>
              </a:xfrm>
              <a:custGeom>
                <a:avLst/>
                <a:gdLst>
                  <a:gd name="connsiteX0" fmla="*/ 0 w 466865"/>
                  <a:gd name="connsiteY0" fmla="*/ 0 h 706483"/>
                  <a:gd name="connsiteX1" fmla="*/ 167780 w 466865"/>
                  <a:gd name="connsiteY1" fmla="*/ 0 h 706483"/>
                  <a:gd name="connsiteX2" fmla="*/ 167780 w 466865"/>
                  <a:gd name="connsiteY2" fmla="*/ 226522 h 706483"/>
                  <a:gd name="connsiteX3" fmla="*/ 167617 w 466865"/>
                  <a:gd name="connsiteY3" fmla="*/ 226522 h 706483"/>
                  <a:gd name="connsiteX4" fmla="*/ 167617 w 466865"/>
                  <a:gd name="connsiteY4" fmla="*/ 308795 h 706483"/>
                  <a:gd name="connsiteX5" fmla="*/ 186552 w 466865"/>
                  <a:gd name="connsiteY5" fmla="*/ 303669 h 706483"/>
                  <a:gd name="connsiteX6" fmla="*/ 233569 w 466865"/>
                  <a:gd name="connsiteY6" fmla="*/ 299535 h 706483"/>
                  <a:gd name="connsiteX7" fmla="*/ 466865 w 466865"/>
                  <a:gd name="connsiteY7" fmla="*/ 503009 h 706483"/>
                  <a:gd name="connsiteX8" fmla="*/ 233569 w 466865"/>
                  <a:gd name="connsiteY8" fmla="*/ 706483 h 706483"/>
                  <a:gd name="connsiteX9" fmla="*/ 273 w 466865"/>
                  <a:gd name="connsiteY9" fmla="*/ 503009 h 706483"/>
                  <a:gd name="connsiteX10" fmla="*/ 273 w 466865"/>
                  <a:gd name="connsiteY10" fmla="*/ 503009 h 706483"/>
                  <a:gd name="connsiteX11" fmla="*/ 273 w 466865"/>
                  <a:gd name="connsiteY11" fmla="*/ 226522 h 706483"/>
                  <a:gd name="connsiteX12" fmla="*/ 0 w 466865"/>
                  <a:gd name="connsiteY12" fmla="*/ 226522 h 706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66865" h="706483">
                    <a:moveTo>
                      <a:pt x="0" y="0"/>
                    </a:moveTo>
                    <a:lnTo>
                      <a:pt x="167780" y="0"/>
                    </a:lnTo>
                    <a:lnTo>
                      <a:pt x="167780" y="226522"/>
                    </a:lnTo>
                    <a:lnTo>
                      <a:pt x="167617" y="226522"/>
                    </a:lnTo>
                    <a:lnTo>
                      <a:pt x="167617" y="308795"/>
                    </a:lnTo>
                    <a:lnTo>
                      <a:pt x="186552" y="303669"/>
                    </a:lnTo>
                    <a:cubicBezTo>
                      <a:pt x="201739" y="300958"/>
                      <a:pt x="217464" y="299535"/>
                      <a:pt x="233569" y="299535"/>
                    </a:cubicBezTo>
                    <a:cubicBezTo>
                      <a:pt x="362415" y="299535"/>
                      <a:pt x="466865" y="390633"/>
                      <a:pt x="466865" y="503009"/>
                    </a:cubicBezTo>
                    <a:cubicBezTo>
                      <a:pt x="466865" y="615385"/>
                      <a:pt x="362415" y="706483"/>
                      <a:pt x="233569" y="706483"/>
                    </a:cubicBezTo>
                    <a:cubicBezTo>
                      <a:pt x="104723" y="706483"/>
                      <a:pt x="273" y="615385"/>
                      <a:pt x="273" y="503009"/>
                    </a:cubicBezTo>
                    <a:lnTo>
                      <a:pt x="273" y="503009"/>
                    </a:lnTo>
                    <a:lnTo>
                      <a:pt x="273" y="226522"/>
                    </a:lnTo>
                    <a:lnTo>
                      <a:pt x="0" y="226522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algn="ctr" defTabSz="914398"/>
                <a:endParaRPr lang="zh-CN" altLang="en-US" sz="1200" kern="0">
                  <a:solidFill>
                    <a:prstClr val="white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09" name="椭圆 508">
                <a:extLst>
                  <a:ext uri="{FF2B5EF4-FFF2-40B4-BE49-F238E27FC236}">
                    <a16:creationId xmlns:a16="http://schemas.microsoft.com/office/drawing/2014/main" id="{7125AD38-1D78-4D73-8500-AD1AB3C7A261}"/>
                  </a:ext>
                </a:extLst>
              </p:cNvPr>
              <p:cNvSpPr/>
              <p:nvPr/>
            </p:nvSpPr>
            <p:spPr>
              <a:xfrm>
                <a:off x="5139705" y="6059931"/>
                <a:ext cx="263315" cy="225864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398"/>
                <a:endParaRPr lang="zh-CN" altLang="en-US" sz="1200" kern="0">
                  <a:solidFill>
                    <a:prstClr val="white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07" name="梯形 506">
              <a:extLst>
                <a:ext uri="{FF2B5EF4-FFF2-40B4-BE49-F238E27FC236}">
                  <a16:creationId xmlns:a16="http://schemas.microsoft.com/office/drawing/2014/main" id="{8D2CE0D2-5393-487D-92FE-15291E1F0049}"/>
                </a:ext>
              </a:extLst>
            </p:cNvPr>
            <p:cNvSpPr/>
            <p:nvPr/>
          </p:nvSpPr>
          <p:spPr>
            <a:xfrm flipV="1">
              <a:off x="6765432" y="5207564"/>
              <a:ext cx="292849" cy="233817"/>
            </a:xfrm>
            <a:prstGeom prst="trapezoid">
              <a:avLst>
                <a:gd name="adj" fmla="val 41047"/>
              </a:avLst>
            </a:prstGeom>
            <a:grpFill/>
            <a:ln w="127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98"/>
              <a:endParaRPr lang="zh-CN" altLang="en-US" sz="1200" kern="0" dirty="0">
                <a:solidFill>
                  <a:prstClr val="white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  <p:cxnSp>
        <p:nvCxnSpPr>
          <p:cNvPr id="435" name="直接连接符 434">
            <a:extLst>
              <a:ext uri="{FF2B5EF4-FFF2-40B4-BE49-F238E27FC236}">
                <a16:creationId xmlns:a16="http://schemas.microsoft.com/office/drawing/2014/main" id="{4B20CE77-DFAB-4699-B3EB-6738B18795AC}"/>
              </a:ext>
            </a:extLst>
          </p:cNvPr>
          <p:cNvCxnSpPr>
            <a:cxnSpLocks/>
          </p:cNvCxnSpPr>
          <p:nvPr/>
        </p:nvCxnSpPr>
        <p:spPr>
          <a:xfrm flipV="1">
            <a:off x="7767874" y="1982533"/>
            <a:ext cx="360032" cy="304800"/>
          </a:xfrm>
          <a:prstGeom prst="line">
            <a:avLst/>
          </a:prstGeom>
          <a:noFill/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miter lim="800000"/>
          </a:ln>
          <a:effectLst/>
        </p:spPr>
      </p:cxnSp>
      <p:cxnSp>
        <p:nvCxnSpPr>
          <p:cNvPr id="436" name="直接连接符 435">
            <a:extLst>
              <a:ext uri="{FF2B5EF4-FFF2-40B4-BE49-F238E27FC236}">
                <a16:creationId xmlns:a16="http://schemas.microsoft.com/office/drawing/2014/main" id="{B3B2922D-DD78-42E6-826B-9DBED64EE6D6}"/>
              </a:ext>
            </a:extLst>
          </p:cNvPr>
          <p:cNvCxnSpPr>
            <a:cxnSpLocks/>
            <a:stCxn id="463" idx="1"/>
          </p:cNvCxnSpPr>
          <p:nvPr/>
        </p:nvCxnSpPr>
        <p:spPr>
          <a:xfrm flipH="1">
            <a:off x="8124611" y="1982458"/>
            <a:ext cx="1841974" cy="0"/>
          </a:xfrm>
          <a:prstGeom prst="line">
            <a:avLst/>
          </a:prstGeom>
          <a:noFill/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miter lim="800000"/>
          </a:ln>
          <a:effectLst/>
        </p:spPr>
      </p:cxnSp>
      <p:cxnSp>
        <p:nvCxnSpPr>
          <p:cNvPr id="437" name="直接连接符 436">
            <a:extLst>
              <a:ext uri="{FF2B5EF4-FFF2-40B4-BE49-F238E27FC236}">
                <a16:creationId xmlns:a16="http://schemas.microsoft.com/office/drawing/2014/main" id="{3FF58166-B737-49EA-81A0-3B77D47FFD3E}"/>
              </a:ext>
            </a:extLst>
          </p:cNvPr>
          <p:cNvCxnSpPr>
            <a:cxnSpLocks/>
          </p:cNvCxnSpPr>
          <p:nvPr/>
        </p:nvCxnSpPr>
        <p:spPr>
          <a:xfrm flipH="1">
            <a:off x="1773837" y="1532071"/>
            <a:ext cx="402899" cy="0"/>
          </a:xfrm>
          <a:prstGeom prst="line">
            <a:avLst/>
          </a:prstGeom>
          <a:noFill/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miter lim="800000"/>
          </a:ln>
          <a:effectLst/>
        </p:spPr>
      </p:cxnSp>
      <p:cxnSp>
        <p:nvCxnSpPr>
          <p:cNvPr id="438" name="直接连接符 437">
            <a:extLst>
              <a:ext uri="{FF2B5EF4-FFF2-40B4-BE49-F238E27FC236}">
                <a16:creationId xmlns:a16="http://schemas.microsoft.com/office/drawing/2014/main" id="{7BA44C41-7AA8-4079-9CB4-0A2956714077}"/>
              </a:ext>
            </a:extLst>
          </p:cNvPr>
          <p:cNvCxnSpPr>
            <a:cxnSpLocks/>
          </p:cNvCxnSpPr>
          <p:nvPr/>
        </p:nvCxnSpPr>
        <p:spPr>
          <a:xfrm flipV="1">
            <a:off x="7767874" y="2727957"/>
            <a:ext cx="360032" cy="304800"/>
          </a:xfrm>
          <a:prstGeom prst="line">
            <a:avLst/>
          </a:prstGeom>
          <a:noFill/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miter lim="800000"/>
          </a:ln>
          <a:effectLst/>
        </p:spPr>
      </p:cxnSp>
      <p:cxnSp>
        <p:nvCxnSpPr>
          <p:cNvPr id="439" name="直接连接符 438">
            <a:extLst>
              <a:ext uri="{FF2B5EF4-FFF2-40B4-BE49-F238E27FC236}">
                <a16:creationId xmlns:a16="http://schemas.microsoft.com/office/drawing/2014/main" id="{67E378C5-4C21-41CF-9188-45212BFF2008}"/>
              </a:ext>
            </a:extLst>
          </p:cNvPr>
          <p:cNvCxnSpPr>
            <a:cxnSpLocks/>
            <a:stCxn id="464" idx="1"/>
          </p:cNvCxnSpPr>
          <p:nvPr/>
        </p:nvCxnSpPr>
        <p:spPr>
          <a:xfrm flipH="1">
            <a:off x="8128553" y="2726581"/>
            <a:ext cx="1834602" cy="0"/>
          </a:xfrm>
          <a:prstGeom prst="line">
            <a:avLst/>
          </a:prstGeom>
          <a:noFill/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miter lim="800000"/>
          </a:ln>
          <a:effectLst/>
        </p:spPr>
      </p:cxnSp>
      <p:cxnSp>
        <p:nvCxnSpPr>
          <p:cNvPr id="440" name="直接连接符 439">
            <a:extLst>
              <a:ext uri="{FF2B5EF4-FFF2-40B4-BE49-F238E27FC236}">
                <a16:creationId xmlns:a16="http://schemas.microsoft.com/office/drawing/2014/main" id="{C66F3B90-121B-44A3-B16D-0BAF19DE4830}"/>
              </a:ext>
            </a:extLst>
          </p:cNvPr>
          <p:cNvCxnSpPr>
            <a:cxnSpLocks/>
          </p:cNvCxnSpPr>
          <p:nvPr/>
        </p:nvCxnSpPr>
        <p:spPr>
          <a:xfrm flipV="1">
            <a:off x="4080024" y="3006006"/>
            <a:ext cx="532807" cy="451070"/>
          </a:xfrm>
          <a:prstGeom prst="line">
            <a:avLst/>
          </a:prstGeom>
          <a:noFill/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miter lim="800000"/>
          </a:ln>
          <a:effectLst/>
        </p:spPr>
      </p:cxnSp>
      <p:cxnSp>
        <p:nvCxnSpPr>
          <p:cNvPr id="441" name="直接连接符 440">
            <a:extLst>
              <a:ext uri="{FF2B5EF4-FFF2-40B4-BE49-F238E27FC236}">
                <a16:creationId xmlns:a16="http://schemas.microsoft.com/office/drawing/2014/main" id="{610D0E19-AACD-4E70-B0D9-BC0BE42190A5}"/>
              </a:ext>
            </a:extLst>
          </p:cNvPr>
          <p:cNvCxnSpPr>
            <a:cxnSpLocks/>
            <a:stCxn id="462" idx="1"/>
          </p:cNvCxnSpPr>
          <p:nvPr/>
        </p:nvCxnSpPr>
        <p:spPr>
          <a:xfrm flipH="1">
            <a:off x="4611577" y="3005006"/>
            <a:ext cx="218180" cy="0"/>
          </a:xfrm>
          <a:prstGeom prst="line">
            <a:avLst/>
          </a:prstGeom>
          <a:noFill/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miter lim="800000"/>
          </a:ln>
          <a:effectLst/>
        </p:spPr>
      </p:cxnSp>
      <p:cxnSp>
        <p:nvCxnSpPr>
          <p:cNvPr id="442" name="直接连接符 441">
            <a:extLst>
              <a:ext uri="{FF2B5EF4-FFF2-40B4-BE49-F238E27FC236}">
                <a16:creationId xmlns:a16="http://schemas.microsoft.com/office/drawing/2014/main" id="{244153AA-351D-447F-97C9-E48D36C51E26}"/>
              </a:ext>
            </a:extLst>
          </p:cNvPr>
          <p:cNvCxnSpPr>
            <a:cxnSpLocks/>
          </p:cNvCxnSpPr>
          <p:nvPr/>
        </p:nvCxnSpPr>
        <p:spPr>
          <a:xfrm flipH="1">
            <a:off x="3000730" y="3970754"/>
            <a:ext cx="361354" cy="297615"/>
          </a:xfrm>
          <a:prstGeom prst="line">
            <a:avLst/>
          </a:prstGeom>
          <a:noFill/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miter lim="800000"/>
          </a:ln>
          <a:effectLst/>
        </p:spPr>
      </p:cxnSp>
      <p:cxnSp>
        <p:nvCxnSpPr>
          <p:cNvPr id="443" name="直接连接符 442">
            <a:extLst>
              <a:ext uri="{FF2B5EF4-FFF2-40B4-BE49-F238E27FC236}">
                <a16:creationId xmlns:a16="http://schemas.microsoft.com/office/drawing/2014/main" id="{651C078B-83B3-4DB2-B925-5033819FDDE7}"/>
              </a:ext>
            </a:extLst>
          </p:cNvPr>
          <p:cNvCxnSpPr>
            <a:cxnSpLocks/>
          </p:cNvCxnSpPr>
          <p:nvPr/>
        </p:nvCxnSpPr>
        <p:spPr>
          <a:xfrm>
            <a:off x="1781644" y="4266509"/>
            <a:ext cx="1224942" cy="0"/>
          </a:xfrm>
          <a:prstGeom prst="line">
            <a:avLst/>
          </a:prstGeom>
          <a:noFill/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miter lim="800000"/>
          </a:ln>
          <a:effectLst/>
        </p:spPr>
      </p:cxnSp>
      <p:cxnSp>
        <p:nvCxnSpPr>
          <p:cNvPr id="444" name="直接连接符 443">
            <a:extLst>
              <a:ext uri="{FF2B5EF4-FFF2-40B4-BE49-F238E27FC236}">
                <a16:creationId xmlns:a16="http://schemas.microsoft.com/office/drawing/2014/main" id="{09BB114B-2EBA-48FD-AFDC-459A3CA25750}"/>
              </a:ext>
            </a:extLst>
          </p:cNvPr>
          <p:cNvCxnSpPr>
            <a:cxnSpLocks/>
          </p:cNvCxnSpPr>
          <p:nvPr/>
        </p:nvCxnSpPr>
        <p:spPr>
          <a:xfrm flipH="1">
            <a:off x="4345962" y="4714333"/>
            <a:ext cx="361354" cy="297615"/>
          </a:xfrm>
          <a:prstGeom prst="line">
            <a:avLst/>
          </a:prstGeom>
          <a:noFill/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miter lim="800000"/>
          </a:ln>
          <a:effectLst/>
        </p:spPr>
      </p:cxnSp>
      <p:cxnSp>
        <p:nvCxnSpPr>
          <p:cNvPr id="445" name="直接连接符 444">
            <a:extLst>
              <a:ext uri="{FF2B5EF4-FFF2-40B4-BE49-F238E27FC236}">
                <a16:creationId xmlns:a16="http://schemas.microsoft.com/office/drawing/2014/main" id="{D23A78AE-206C-4B22-91BC-C19C8F67B316}"/>
              </a:ext>
            </a:extLst>
          </p:cNvPr>
          <p:cNvCxnSpPr>
            <a:cxnSpLocks/>
            <a:stCxn id="461" idx="3"/>
          </p:cNvCxnSpPr>
          <p:nvPr/>
        </p:nvCxnSpPr>
        <p:spPr>
          <a:xfrm>
            <a:off x="3690075" y="5010557"/>
            <a:ext cx="657933" cy="1436"/>
          </a:xfrm>
          <a:prstGeom prst="line">
            <a:avLst/>
          </a:prstGeom>
          <a:noFill/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miter lim="800000"/>
          </a:ln>
          <a:effectLst/>
        </p:spPr>
      </p:cxnSp>
      <p:cxnSp>
        <p:nvCxnSpPr>
          <p:cNvPr id="446" name="直接连接符 445">
            <a:extLst>
              <a:ext uri="{FF2B5EF4-FFF2-40B4-BE49-F238E27FC236}">
                <a16:creationId xmlns:a16="http://schemas.microsoft.com/office/drawing/2014/main" id="{7C2C7A5D-C411-47D6-89C3-4A87DB72F446}"/>
              </a:ext>
            </a:extLst>
          </p:cNvPr>
          <p:cNvCxnSpPr>
            <a:cxnSpLocks/>
          </p:cNvCxnSpPr>
          <p:nvPr/>
        </p:nvCxnSpPr>
        <p:spPr>
          <a:xfrm flipV="1">
            <a:off x="8141625" y="3649336"/>
            <a:ext cx="370203" cy="313412"/>
          </a:xfrm>
          <a:prstGeom prst="line">
            <a:avLst/>
          </a:prstGeom>
          <a:noFill/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miter lim="800000"/>
          </a:ln>
          <a:effectLst/>
        </p:spPr>
      </p:cxnSp>
      <p:cxnSp>
        <p:nvCxnSpPr>
          <p:cNvPr id="447" name="直接连接符 446">
            <a:extLst>
              <a:ext uri="{FF2B5EF4-FFF2-40B4-BE49-F238E27FC236}">
                <a16:creationId xmlns:a16="http://schemas.microsoft.com/office/drawing/2014/main" id="{A9768C09-5F45-4A77-BBE5-847C3841AA45}"/>
              </a:ext>
            </a:extLst>
          </p:cNvPr>
          <p:cNvCxnSpPr>
            <a:cxnSpLocks/>
            <a:stCxn id="466" idx="1"/>
          </p:cNvCxnSpPr>
          <p:nvPr/>
        </p:nvCxnSpPr>
        <p:spPr>
          <a:xfrm flipH="1">
            <a:off x="8509288" y="3646722"/>
            <a:ext cx="1450867" cy="0"/>
          </a:xfrm>
          <a:prstGeom prst="line">
            <a:avLst/>
          </a:prstGeom>
          <a:noFill/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miter lim="800000"/>
          </a:ln>
          <a:effectLst/>
        </p:spPr>
      </p:cxnSp>
      <p:cxnSp>
        <p:nvCxnSpPr>
          <p:cNvPr id="448" name="直接连接符 447">
            <a:extLst>
              <a:ext uri="{FF2B5EF4-FFF2-40B4-BE49-F238E27FC236}">
                <a16:creationId xmlns:a16="http://schemas.microsoft.com/office/drawing/2014/main" id="{BFD26BD4-5300-40FB-9EF1-C5705B25CCEF}"/>
              </a:ext>
            </a:extLst>
          </p:cNvPr>
          <p:cNvCxnSpPr>
            <a:cxnSpLocks/>
          </p:cNvCxnSpPr>
          <p:nvPr/>
        </p:nvCxnSpPr>
        <p:spPr>
          <a:xfrm flipH="1">
            <a:off x="1781644" y="3413493"/>
            <a:ext cx="1269382" cy="0"/>
          </a:xfrm>
          <a:prstGeom prst="line">
            <a:avLst/>
          </a:prstGeom>
          <a:noFill/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miter lim="800000"/>
          </a:ln>
          <a:effectLst/>
        </p:spPr>
      </p:cxnSp>
      <p:cxnSp>
        <p:nvCxnSpPr>
          <p:cNvPr id="449" name="直接连接符 448">
            <a:extLst>
              <a:ext uri="{FF2B5EF4-FFF2-40B4-BE49-F238E27FC236}">
                <a16:creationId xmlns:a16="http://schemas.microsoft.com/office/drawing/2014/main" id="{C544827E-4C9D-443F-B122-155F0CB13C93}"/>
              </a:ext>
            </a:extLst>
          </p:cNvPr>
          <p:cNvCxnSpPr>
            <a:cxnSpLocks/>
          </p:cNvCxnSpPr>
          <p:nvPr/>
        </p:nvCxnSpPr>
        <p:spPr>
          <a:xfrm flipV="1">
            <a:off x="8996858" y="4077824"/>
            <a:ext cx="360032" cy="304800"/>
          </a:xfrm>
          <a:prstGeom prst="line">
            <a:avLst/>
          </a:prstGeom>
          <a:noFill/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miter lim="800000"/>
          </a:ln>
          <a:effectLst/>
        </p:spPr>
      </p:cxnSp>
      <p:cxnSp>
        <p:nvCxnSpPr>
          <p:cNvPr id="450" name="直接连接符 449">
            <a:extLst>
              <a:ext uri="{FF2B5EF4-FFF2-40B4-BE49-F238E27FC236}">
                <a16:creationId xmlns:a16="http://schemas.microsoft.com/office/drawing/2014/main" id="{D0086F8D-B9DE-4812-8153-9FF8C952F0FF}"/>
              </a:ext>
            </a:extLst>
          </p:cNvPr>
          <p:cNvCxnSpPr>
            <a:cxnSpLocks/>
            <a:stCxn id="467" idx="1"/>
          </p:cNvCxnSpPr>
          <p:nvPr/>
        </p:nvCxnSpPr>
        <p:spPr>
          <a:xfrm flipH="1">
            <a:off x="9354985" y="4077611"/>
            <a:ext cx="606010" cy="0"/>
          </a:xfrm>
          <a:prstGeom prst="line">
            <a:avLst/>
          </a:prstGeom>
          <a:noFill/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miter lim="800000"/>
          </a:ln>
          <a:effectLst/>
        </p:spPr>
      </p:cxnSp>
      <p:cxnSp>
        <p:nvCxnSpPr>
          <p:cNvPr id="451" name="直接连接符 450">
            <a:extLst>
              <a:ext uri="{FF2B5EF4-FFF2-40B4-BE49-F238E27FC236}">
                <a16:creationId xmlns:a16="http://schemas.microsoft.com/office/drawing/2014/main" id="{44716F0A-4A95-43BB-9219-015BB78CCED3}"/>
              </a:ext>
            </a:extLst>
          </p:cNvPr>
          <p:cNvCxnSpPr>
            <a:cxnSpLocks/>
          </p:cNvCxnSpPr>
          <p:nvPr/>
        </p:nvCxnSpPr>
        <p:spPr>
          <a:xfrm flipV="1">
            <a:off x="7100681" y="3231230"/>
            <a:ext cx="796206" cy="674063"/>
          </a:xfrm>
          <a:prstGeom prst="line">
            <a:avLst/>
          </a:prstGeom>
          <a:noFill/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miter lim="800000"/>
          </a:ln>
          <a:effectLst/>
        </p:spPr>
      </p:cxnSp>
      <p:cxnSp>
        <p:nvCxnSpPr>
          <p:cNvPr id="452" name="直接连接符 451">
            <a:extLst>
              <a:ext uri="{FF2B5EF4-FFF2-40B4-BE49-F238E27FC236}">
                <a16:creationId xmlns:a16="http://schemas.microsoft.com/office/drawing/2014/main" id="{00A128FC-DB44-4CB7-9DF1-E831A7BDB6C6}"/>
              </a:ext>
            </a:extLst>
          </p:cNvPr>
          <p:cNvCxnSpPr>
            <a:cxnSpLocks/>
            <a:stCxn id="465" idx="1"/>
          </p:cNvCxnSpPr>
          <p:nvPr/>
        </p:nvCxnSpPr>
        <p:spPr>
          <a:xfrm flipH="1">
            <a:off x="7896887" y="3232908"/>
            <a:ext cx="2066268" cy="0"/>
          </a:xfrm>
          <a:prstGeom prst="line">
            <a:avLst/>
          </a:prstGeom>
          <a:noFill/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miter lim="800000"/>
          </a:ln>
          <a:effectLst/>
        </p:spPr>
      </p:cxnSp>
      <p:cxnSp>
        <p:nvCxnSpPr>
          <p:cNvPr id="453" name="直接连接符 452">
            <a:extLst>
              <a:ext uri="{FF2B5EF4-FFF2-40B4-BE49-F238E27FC236}">
                <a16:creationId xmlns:a16="http://schemas.microsoft.com/office/drawing/2014/main" id="{3EFD375F-D30C-4025-B4CE-D841CA4302D9}"/>
              </a:ext>
            </a:extLst>
          </p:cNvPr>
          <p:cNvCxnSpPr>
            <a:cxnSpLocks/>
          </p:cNvCxnSpPr>
          <p:nvPr/>
        </p:nvCxnSpPr>
        <p:spPr>
          <a:xfrm flipH="1">
            <a:off x="4346366" y="4106939"/>
            <a:ext cx="627073" cy="516464"/>
          </a:xfrm>
          <a:prstGeom prst="line">
            <a:avLst/>
          </a:prstGeom>
          <a:noFill/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miter lim="800000"/>
          </a:ln>
          <a:effectLst/>
        </p:spPr>
      </p:cxnSp>
      <p:cxnSp>
        <p:nvCxnSpPr>
          <p:cNvPr id="454" name="直接连接符 453">
            <a:extLst>
              <a:ext uri="{FF2B5EF4-FFF2-40B4-BE49-F238E27FC236}">
                <a16:creationId xmlns:a16="http://schemas.microsoft.com/office/drawing/2014/main" id="{0BF56231-9CF1-4A6F-AF79-963C3BF5F524}"/>
              </a:ext>
            </a:extLst>
          </p:cNvPr>
          <p:cNvCxnSpPr>
            <a:cxnSpLocks/>
          </p:cNvCxnSpPr>
          <p:nvPr/>
        </p:nvCxnSpPr>
        <p:spPr>
          <a:xfrm>
            <a:off x="3586104" y="4621543"/>
            <a:ext cx="762308" cy="0"/>
          </a:xfrm>
          <a:prstGeom prst="line">
            <a:avLst/>
          </a:prstGeom>
          <a:noFill/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miter lim="800000"/>
          </a:ln>
          <a:effectLst/>
        </p:spPr>
      </p:cxnSp>
      <p:cxnSp>
        <p:nvCxnSpPr>
          <p:cNvPr id="455" name="直接连接符 454">
            <a:extLst>
              <a:ext uri="{FF2B5EF4-FFF2-40B4-BE49-F238E27FC236}">
                <a16:creationId xmlns:a16="http://schemas.microsoft.com/office/drawing/2014/main" id="{8E2C5D5C-F666-4EBA-AC55-51AD2C77C9E2}"/>
              </a:ext>
            </a:extLst>
          </p:cNvPr>
          <p:cNvCxnSpPr>
            <a:cxnSpLocks/>
          </p:cNvCxnSpPr>
          <p:nvPr/>
        </p:nvCxnSpPr>
        <p:spPr>
          <a:xfrm flipV="1">
            <a:off x="4490762" y="843077"/>
            <a:ext cx="278097" cy="304504"/>
          </a:xfrm>
          <a:prstGeom prst="line">
            <a:avLst/>
          </a:prstGeom>
          <a:noFill/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miter lim="800000"/>
          </a:ln>
          <a:effectLst/>
        </p:spPr>
      </p:cxnSp>
      <p:sp>
        <p:nvSpPr>
          <p:cNvPr id="456" name="文本框 455">
            <a:extLst>
              <a:ext uri="{FF2B5EF4-FFF2-40B4-BE49-F238E27FC236}">
                <a16:creationId xmlns:a16="http://schemas.microsoft.com/office/drawing/2014/main" id="{7DABE60F-1B02-4BD2-B844-3CAB73B194E0}"/>
              </a:ext>
            </a:extLst>
          </p:cNvPr>
          <p:cNvSpPr txBox="1"/>
          <p:nvPr/>
        </p:nvSpPr>
        <p:spPr>
          <a:xfrm flipH="1">
            <a:off x="4937980" y="712789"/>
            <a:ext cx="1620243" cy="261610"/>
          </a:xfrm>
          <a:prstGeom prst="rect">
            <a:avLst/>
          </a:prstGeom>
          <a:solidFill>
            <a:sysClr val="window" lastClr="FFFFFF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defTabSz="914398"/>
            <a:r>
              <a:rPr lang="en-US" altLang="zh-CN" sz="1100" kern="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High temperature fan</a:t>
            </a:r>
            <a:endParaRPr lang="zh-CN" altLang="en-US" sz="1100" kern="0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57" name="文本框 456">
            <a:extLst>
              <a:ext uri="{FF2B5EF4-FFF2-40B4-BE49-F238E27FC236}">
                <a16:creationId xmlns:a16="http://schemas.microsoft.com/office/drawing/2014/main" id="{9ACB7608-600D-4F4F-BDEA-9753FA8330B5}"/>
              </a:ext>
            </a:extLst>
          </p:cNvPr>
          <p:cNvSpPr txBox="1"/>
          <p:nvPr/>
        </p:nvSpPr>
        <p:spPr>
          <a:xfrm>
            <a:off x="435010" y="1392876"/>
            <a:ext cx="1393773" cy="261610"/>
          </a:xfrm>
          <a:prstGeom prst="rect">
            <a:avLst/>
          </a:prstGeom>
          <a:solidFill>
            <a:sysClr val="window" lastClr="FFFFFF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defTabSz="914398"/>
            <a:r>
              <a:rPr lang="en-US" altLang="zh-CN" sz="1100" kern="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Cyclone preheater</a:t>
            </a:r>
            <a:endParaRPr lang="zh-CN" altLang="en-US" sz="1100" kern="0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58" name="文本框 457">
            <a:extLst>
              <a:ext uri="{FF2B5EF4-FFF2-40B4-BE49-F238E27FC236}">
                <a16:creationId xmlns:a16="http://schemas.microsoft.com/office/drawing/2014/main" id="{B430DD98-B36D-4237-AC04-419CE77ED10C}"/>
              </a:ext>
            </a:extLst>
          </p:cNvPr>
          <p:cNvSpPr txBox="1"/>
          <p:nvPr/>
        </p:nvSpPr>
        <p:spPr>
          <a:xfrm>
            <a:off x="877179" y="3276973"/>
            <a:ext cx="945559" cy="261610"/>
          </a:xfrm>
          <a:prstGeom prst="rect">
            <a:avLst/>
          </a:prstGeom>
          <a:solidFill>
            <a:sysClr val="window" lastClr="FFFFFF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defTabSz="914398"/>
            <a:r>
              <a:rPr lang="en-US" altLang="zh-CN" sz="1100" kern="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Precalciner</a:t>
            </a:r>
            <a:endParaRPr lang="zh-CN" altLang="en-US" sz="1100" kern="0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59" name="文本框 458">
            <a:extLst>
              <a:ext uri="{FF2B5EF4-FFF2-40B4-BE49-F238E27FC236}">
                <a16:creationId xmlns:a16="http://schemas.microsoft.com/office/drawing/2014/main" id="{D5F673E5-2993-44A4-9AA2-EF73E57BED0E}"/>
              </a:ext>
            </a:extLst>
          </p:cNvPr>
          <p:cNvSpPr txBox="1"/>
          <p:nvPr/>
        </p:nvSpPr>
        <p:spPr>
          <a:xfrm>
            <a:off x="1081734" y="4129989"/>
            <a:ext cx="741820" cy="261610"/>
          </a:xfrm>
          <a:prstGeom prst="rect">
            <a:avLst/>
          </a:prstGeom>
          <a:solidFill>
            <a:sysClr val="window" lastClr="FFFFFF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defTabSz="914398"/>
            <a:r>
              <a:rPr lang="en-US" altLang="zh-CN" sz="1100" kern="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Kiln tail</a:t>
            </a:r>
            <a:endParaRPr lang="zh-CN" altLang="en-US" sz="1100" kern="0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60" name="文本框 459">
            <a:extLst>
              <a:ext uri="{FF2B5EF4-FFF2-40B4-BE49-F238E27FC236}">
                <a16:creationId xmlns:a16="http://schemas.microsoft.com/office/drawing/2014/main" id="{719065BB-9D19-4F15-B44F-EA2AF1B7FCE3}"/>
              </a:ext>
            </a:extLst>
          </p:cNvPr>
          <p:cNvSpPr txBox="1"/>
          <p:nvPr/>
        </p:nvSpPr>
        <p:spPr>
          <a:xfrm>
            <a:off x="2475076" y="4486568"/>
            <a:ext cx="1208695" cy="261610"/>
          </a:xfrm>
          <a:prstGeom prst="rect">
            <a:avLst/>
          </a:prstGeom>
          <a:solidFill>
            <a:sysClr val="window" lastClr="FFFFFF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defTabSz="914398"/>
            <a:r>
              <a:rPr lang="en-US" altLang="zh-CN" sz="1100" kern="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Cement clinker</a:t>
            </a:r>
            <a:endParaRPr lang="zh-CN" altLang="en-US" sz="1100" kern="0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61" name="文本框 460">
            <a:extLst>
              <a:ext uri="{FF2B5EF4-FFF2-40B4-BE49-F238E27FC236}">
                <a16:creationId xmlns:a16="http://schemas.microsoft.com/office/drawing/2014/main" id="{119A710E-ACC3-482F-983F-ADD56FB6956C}"/>
              </a:ext>
            </a:extLst>
          </p:cNvPr>
          <p:cNvSpPr txBox="1"/>
          <p:nvPr/>
        </p:nvSpPr>
        <p:spPr>
          <a:xfrm>
            <a:off x="2948255" y="4879752"/>
            <a:ext cx="741820" cy="261610"/>
          </a:xfrm>
          <a:prstGeom prst="rect">
            <a:avLst/>
          </a:prstGeom>
          <a:solidFill>
            <a:sysClr val="window" lastClr="FFFFFF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defTabSz="914398"/>
            <a:r>
              <a:rPr lang="en-US" altLang="zh-CN" sz="1100" kern="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Motor</a:t>
            </a:r>
            <a:endParaRPr lang="zh-CN" altLang="en-US" sz="1100" kern="0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62" name="文本框 461">
            <a:extLst>
              <a:ext uri="{FF2B5EF4-FFF2-40B4-BE49-F238E27FC236}">
                <a16:creationId xmlns:a16="http://schemas.microsoft.com/office/drawing/2014/main" id="{FAD396BD-C94A-4BCA-9B85-C446EFF420D5}"/>
              </a:ext>
            </a:extLst>
          </p:cNvPr>
          <p:cNvSpPr txBox="1"/>
          <p:nvPr/>
        </p:nvSpPr>
        <p:spPr>
          <a:xfrm>
            <a:off x="4829757" y="2874201"/>
            <a:ext cx="1431166" cy="261610"/>
          </a:xfrm>
          <a:prstGeom prst="rect">
            <a:avLst/>
          </a:prstGeom>
          <a:solidFill>
            <a:sysClr val="window" lastClr="FFFFFF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defTabSz="914398"/>
            <a:r>
              <a:rPr lang="en-US" altLang="zh-CN" sz="1100" kern="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Tertiary wind tube</a:t>
            </a:r>
            <a:endParaRPr lang="zh-CN" altLang="en-US" sz="1100" kern="0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63" name="文本框 462">
            <a:extLst>
              <a:ext uri="{FF2B5EF4-FFF2-40B4-BE49-F238E27FC236}">
                <a16:creationId xmlns:a16="http://schemas.microsoft.com/office/drawing/2014/main" id="{8F40A71B-C23F-40AA-A141-7E43FF7E7C75}"/>
              </a:ext>
            </a:extLst>
          </p:cNvPr>
          <p:cNvSpPr txBox="1"/>
          <p:nvPr/>
        </p:nvSpPr>
        <p:spPr>
          <a:xfrm>
            <a:off x="9966585" y="1851653"/>
            <a:ext cx="1008155" cy="261610"/>
          </a:xfrm>
          <a:prstGeom prst="rect">
            <a:avLst/>
          </a:prstGeom>
          <a:solidFill>
            <a:sysClr val="window" lastClr="FFFFFF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defTabSz="914398"/>
            <a:r>
              <a:rPr lang="en-US" altLang="zh-CN" sz="1100" kern="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Coal storage</a:t>
            </a:r>
            <a:endParaRPr lang="zh-CN" altLang="en-US" sz="1100" kern="0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64" name="文本框 463">
            <a:extLst>
              <a:ext uri="{FF2B5EF4-FFF2-40B4-BE49-F238E27FC236}">
                <a16:creationId xmlns:a16="http://schemas.microsoft.com/office/drawing/2014/main" id="{B0A1750D-E8BF-4E5B-8353-48A8CE38E343}"/>
              </a:ext>
            </a:extLst>
          </p:cNvPr>
          <p:cNvSpPr txBox="1"/>
          <p:nvPr/>
        </p:nvSpPr>
        <p:spPr>
          <a:xfrm>
            <a:off x="9963155" y="2595776"/>
            <a:ext cx="818546" cy="261610"/>
          </a:xfrm>
          <a:prstGeom prst="rect">
            <a:avLst/>
          </a:prstGeom>
          <a:solidFill>
            <a:sysClr val="window" lastClr="FFFFFF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defTabSz="914398"/>
            <a:r>
              <a:rPr lang="en-US" altLang="zh-CN" sz="1100" kern="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Coal mill</a:t>
            </a:r>
            <a:endParaRPr lang="zh-CN" altLang="en-US" sz="1100" kern="0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65" name="文本框 464">
            <a:extLst>
              <a:ext uri="{FF2B5EF4-FFF2-40B4-BE49-F238E27FC236}">
                <a16:creationId xmlns:a16="http://schemas.microsoft.com/office/drawing/2014/main" id="{D7D6777B-A347-4F69-B5FC-96E1F64439B2}"/>
              </a:ext>
            </a:extLst>
          </p:cNvPr>
          <p:cNvSpPr txBox="1"/>
          <p:nvPr/>
        </p:nvSpPr>
        <p:spPr>
          <a:xfrm>
            <a:off x="9963155" y="3102103"/>
            <a:ext cx="843946" cy="261610"/>
          </a:xfrm>
          <a:prstGeom prst="rect">
            <a:avLst/>
          </a:prstGeom>
          <a:solidFill>
            <a:sysClr val="window" lastClr="FFFFFF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defTabSz="914398"/>
            <a:r>
              <a:rPr lang="en-US" altLang="zh-CN" sz="1100" kern="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Kiln head</a:t>
            </a:r>
            <a:endParaRPr lang="zh-CN" altLang="en-US" sz="1100" kern="0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66" name="文本框 465">
            <a:extLst>
              <a:ext uri="{FF2B5EF4-FFF2-40B4-BE49-F238E27FC236}">
                <a16:creationId xmlns:a16="http://schemas.microsoft.com/office/drawing/2014/main" id="{2050C0C9-E724-43FE-8611-2A1276EDADDF}"/>
              </a:ext>
            </a:extLst>
          </p:cNvPr>
          <p:cNvSpPr txBox="1"/>
          <p:nvPr/>
        </p:nvSpPr>
        <p:spPr>
          <a:xfrm>
            <a:off x="9960155" y="3515917"/>
            <a:ext cx="1235853" cy="261610"/>
          </a:xfrm>
          <a:prstGeom prst="rect">
            <a:avLst/>
          </a:prstGeom>
          <a:solidFill>
            <a:sysClr val="window" lastClr="FFFFFF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defTabSz="914398"/>
            <a:r>
              <a:rPr lang="en-US" altLang="zh-CN" sz="1100" kern="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Primary air fan</a:t>
            </a:r>
            <a:endParaRPr lang="zh-CN" altLang="en-US" sz="1100" kern="0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67" name="文本框 466">
            <a:extLst>
              <a:ext uri="{FF2B5EF4-FFF2-40B4-BE49-F238E27FC236}">
                <a16:creationId xmlns:a16="http://schemas.microsoft.com/office/drawing/2014/main" id="{0A92348D-555A-4D6D-BDC5-066EB5557A22}"/>
              </a:ext>
            </a:extLst>
          </p:cNvPr>
          <p:cNvSpPr txBox="1"/>
          <p:nvPr/>
        </p:nvSpPr>
        <p:spPr>
          <a:xfrm>
            <a:off x="9960995" y="3946806"/>
            <a:ext cx="1009301" cy="261610"/>
          </a:xfrm>
          <a:prstGeom prst="rect">
            <a:avLst/>
          </a:prstGeom>
          <a:solidFill>
            <a:sysClr val="window" lastClr="FFFFFF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defTabSz="914398"/>
            <a:r>
              <a:rPr lang="en-US" altLang="zh-CN" sz="1100" kern="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Grate cooler</a:t>
            </a:r>
            <a:endParaRPr lang="zh-CN" altLang="en-US" sz="1100" kern="0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468" name="直接连接符 467">
            <a:extLst>
              <a:ext uri="{FF2B5EF4-FFF2-40B4-BE49-F238E27FC236}">
                <a16:creationId xmlns:a16="http://schemas.microsoft.com/office/drawing/2014/main" id="{5ACB87D7-A1D0-41E0-A196-A107B085FA5E}"/>
              </a:ext>
            </a:extLst>
          </p:cNvPr>
          <p:cNvCxnSpPr>
            <a:cxnSpLocks/>
          </p:cNvCxnSpPr>
          <p:nvPr/>
        </p:nvCxnSpPr>
        <p:spPr>
          <a:xfrm flipV="1">
            <a:off x="7610628" y="2342673"/>
            <a:ext cx="517925" cy="438471"/>
          </a:xfrm>
          <a:prstGeom prst="line">
            <a:avLst/>
          </a:prstGeom>
          <a:noFill/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miter lim="800000"/>
          </a:ln>
          <a:effectLst/>
        </p:spPr>
      </p:cxnSp>
      <p:cxnSp>
        <p:nvCxnSpPr>
          <p:cNvPr id="469" name="直接连接符 468">
            <a:extLst>
              <a:ext uri="{FF2B5EF4-FFF2-40B4-BE49-F238E27FC236}">
                <a16:creationId xmlns:a16="http://schemas.microsoft.com/office/drawing/2014/main" id="{3C78125F-E0F3-424A-998B-51A7FC663C3D}"/>
              </a:ext>
            </a:extLst>
          </p:cNvPr>
          <p:cNvCxnSpPr>
            <a:cxnSpLocks/>
            <a:stCxn id="470" idx="1"/>
          </p:cNvCxnSpPr>
          <p:nvPr/>
        </p:nvCxnSpPr>
        <p:spPr>
          <a:xfrm flipH="1">
            <a:off x="8128553" y="2340084"/>
            <a:ext cx="1834602" cy="0"/>
          </a:xfrm>
          <a:prstGeom prst="line">
            <a:avLst/>
          </a:prstGeom>
          <a:noFill/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miter lim="800000"/>
          </a:ln>
          <a:effectLst/>
        </p:spPr>
      </p:cxnSp>
      <p:sp>
        <p:nvSpPr>
          <p:cNvPr id="470" name="文本框 469">
            <a:extLst>
              <a:ext uri="{FF2B5EF4-FFF2-40B4-BE49-F238E27FC236}">
                <a16:creationId xmlns:a16="http://schemas.microsoft.com/office/drawing/2014/main" id="{112F0059-0088-4982-B9F5-FA4230A1E8B6}"/>
              </a:ext>
            </a:extLst>
          </p:cNvPr>
          <p:cNvSpPr txBox="1"/>
          <p:nvPr/>
        </p:nvSpPr>
        <p:spPr>
          <a:xfrm>
            <a:off x="9963155" y="2209279"/>
            <a:ext cx="818546" cy="261610"/>
          </a:xfrm>
          <a:prstGeom prst="rect">
            <a:avLst/>
          </a:prstGeom>
          <a:solidFill>
            <a:sysClr val="window" lastClr="FFFFFF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defTabSz="914398"/>
            <a:r>
              <a:rPr lang="en-US" altLang="zh-CN" sz="1100" kern="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Coal tube</a:t>
            </a:r>
            <a:endParaRPr lang="zh-CN" altLang="en-US" sz="1100" kern="0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471" name="直接连接符 470">
            <a:extLst>
              <a:ext uri="{FF2B5EF4-FFF2-40B4-BE49-F238E27FC236}">
                <a16:creationId xmlns:a16="http://schemas.microsoft.com/office/drawing/2014/main" id="{DB13BD7A-5105-48F1-8C18-BB752D0752D9}"/>
              </a:ext>
            </a:extLst>
          </p:cNvPr>
          <p:cNvCxnSpPr>
            <a:cxnSpLocks/>
          </p:cNvCxnSpPr>
          <p:nvPr/>
        </p:nvCxnSpPr>
        <p:spPr>
          <a:xfrm flipH="1">
            <a:off x="1781644" y="2167958"/>
            <a:ext cx="469673" cy="0"/>
          </a:xfrm>
          <a:prstGeom prst="line">
            <a:avLst/>
          </a:prstGeom>
          <a:noFill/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miter lim="800000"/>
          </a:ln>
          <a:effectLst/>
        </p:spPr>
      </p:cxnSp>
      <p:sp>
        <p:nvSpPr>
          <p:cNvPr id="472" name="文本框 471">
            <a:extLst>
              <a:ext uri="{FF2B5EF4-FFF2-40B4-BE49-F238E27FC236}">
                <a16:creationId xmlns:a16="http://schemas.microsoft.com/office/drawing/2014/main" id="{BCE1C644-CF77-49CA-AC5A-289BA15E49C7}"/>
              </a:ext>
            </a:extLst>
          </p:cNvPr>
          <p:cNvSpPr txBox="1"/>
          <p:nvPr/>
        </p:nvSpPr>
        <p:spPr>
          <a:xfrm>
            <a:off x="371541" y="2024156"/>
            <a:ext cx="1456802" cy="261610"/>
          </a:xfrm>
          <a:prstGeom prst="rect">
            <a:avLst/>
          </a:prstGeom>
          <a:solidFill>
            <a:sysClr val="window" lastClr="FFFFFF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defTabSz="914398"/>
            <a:r>
              <a:rPr lang="en-US" altLang="zh-CN" sz="1100" kern="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Preheating air duct</a:t>
            </a:r>
            <a:endParaRPr lang="zh-CN" altLang="en-US" sz="1100" kern="0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473" name="直接连接符 472">
            <a:extLst>
              <a:ext uri="{FF2B5EF4-FFF2-40B4-BE49-F238E27FC236}">
                <a16:creationId xmlns:a16="http://schemas.microsoft.com/office/drawing/2014/main" id="{51CF78F1-3FC8-4E56-B364-949AA2926829}"/>
              </a:ext>
            </a:extLst>
          </p:cNvPr>
          <p:cNvCxnSpPr>
            <a:cxnSpLocks/>
          </p:cNvCxnSpPr>
          <p:nvPr/>
        </p:nvCxnSpPr>
        <p:spPr>
          <a:xfrm flipH="1">
            <a:off x="1781644" y="2959797"/>
            <a:ext cx="469673" cy="0"/>
          </a:xfrm>
          <a:prstGeom prst="line">
            <a:avLst/>
          </a:prstGeom>
          <a:noFill/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miter lim="800000"/>
          </a:ln>
          <a:effectLst/>
        </p:spPr>
      </p:cxnSp>
      <p:sp>
        <p:nvSpPr>
          <p:cNvPr id="474" name="文本框 473">
            <a:extLst>
              <a:ext uri="{FF2B5EF4-FFF2-40B4-BE49-F238E27FC236}">
                <a16:creationId xmlns:a16="http://schemas.microsoft.com/office/drawing/2014/main" id="{482690EC-6A0B-4FA8-984F-2A6B6077931E}"/>
              </a:ext>
            </a:extLst>
          </p:cNvPr>
          <p:cNvSpPr txBox="1"/>
          <p:nvPr/>
        </p:nvSpPr>
        <p:spPr>
          <a:xfrm>
            <a:off x="721557" y="2815995"/>
            <a:ext cx="1106111" cy="261610"/>
          </a:xfrm>
          <a:prstGeom prst="rect">
            <a:avLst/>
          </a:prstGeom>
          <a:solidFill>
            <a:sysClr val="window" lastClr="FFFFFF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defTabSz="914398"/>
            <a:r>
              <a:rPr lang="en-US" altLang="zh-CN" sz="1100" kern="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Material pipe</a:t>
            </a:r>
            <a:endParaRPr lang="zh-CN" altLang="en-US" sz="1100" kern="0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475" name="直接连接符 474">
            <a:extLst>
              <a:ext uri="{FF2B5EF4-FFF2-40B4-BE49-F238E27FC236}">
                <a16:creationId xmlns:a16="http://schemas.microsoft.com/office/drawing/2014/main" id="{2F392893-B2F0-41C0-8B26-311895190553}"/>
              </a:ext>
            </a:extLst>
          </p:cNvPr>
          <p:cNvCxnSpPr>
            <a:cxnSpLocks/>
          </p:cNvCxnSpPr>
          <p:nvPr/>
        </p:nvCxnSpPr>
        <p:spPr>
          <a:xfrm flipH="1">
            <a:off x="7171504" y="4851514"/>
            <a:ext cx="361354" cy="297615"/>
          </a:xfrm>
          <a:prstGeom prst="line">
            <a:avLst/>
          </a:prstGeom>
          <a:noFill/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miter lim="800000"/>
          </a:ln>
          <a:effectLst/>
        </p:spPr>
      </p:cxnSp>
      <p:cxnSp>
        <p:nvCxnSpPr>
          <p:cNvPr id="476" name="直接连接符 475">
            <a:extLst>
              <a:ext uri="{FF2B5EF4-FFF2-40B4-BE49-F238E27FC236}">
                <a16:creationId xmlns:a16="http://schemas.microsoft.com/office/drawing/2014/main" id="{95DA2040-324C-4EAD-B5C3-EA8FEDDFB79D}"/>
              </a:ext>
            </a:extLst>
          </p:cNvPr>
          <p:cNvCxnSpPr>
            <a:cxnSpLocks/>
          </p:cNvCxnSpPr>
          <p:nvPr/>
        </p:nvCxnSpPr>
        <p:spPr>
          <a:xfrm>
            <a:off x="6412452" y="5145914"/>
            <a:ext cx="762308" cy="0"/>
          </a:xfrm>
          <a:prstGeom prst="line">
            <a:avLst/>
          </a:prstGeom>
          <a:noFill/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miter lim="800000"/>
          </a:ln>
          <a:effectLst/>
        </p:spPr>
      </p:cxnSp>
      <p:sp>
        <p:nvSpPr>
          <p:cNvPr id="477" name="文本框 476">
            <a:extLst>
              <a:ext uri="{FF2B5EF4-FFF2-40B4-BE49-F238E27FC236}">
                <a16:creationId xmlns:a16="http://schemas.microsoft.com/office/drawing/2014/main" id="{37C4718F-DAFE-4726-8029-54864737A70C}"/>
              </a:ext>
            </a:extLst>
          </p:cNvPr>
          <p:cNvSpPr txBox="1"/>
          <p:nvPr/>
        </p:nvSpPr>
        <p:spPr>
          <a:xfrm>
            <a:off x="5534069" y="5005227"/>
            <a:ext cx="882783" cy="261610"/>
          </a:xfrm>
          <a:prstGeom prst="rect">
            <a:avLst/>
          </a:prstGeom>
          <a:solidFill>
            <a:sysClr val="window" lastClr="FFFFFF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defTabSz="914398"/>
            <a:r>
              <a:rPr lang="en-US" altLang="zh-CN" sz="1100" kern="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Cooler fan</a:t>
            </a:r>
            <a:endParaRPr lang="zh-CN" altLang="en-US" sz="1100" kern="0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78" name="箭头: 下 477">
            <a:extLst>
              <a:ext uri="{FF2B5EF4-FFF2-40B4-BE49-F238E27FC236}">
                <a16:creationId xmlns:a16="http://schemas.microsoft.com/office/drawing/2014/main" id="{15FC146F-AC71-4D0E-A63F-02AD5435E1DF}"/>
              </a:ext>
            </a:extLst>
          </p:cNvPr>
          <p:cNvSpPr/>
          <p:nvPr/>
        </p:nvSpPr>
        <p:spPr>
          <a:xfrm>
            <a:off x="1971847" y="607450"/>
            <a:ext cx="150405" cy="467364"/>
          </a:xfrm>
          <a:prstGeom prst="downArrow">
            <a:avLst/>
          </a:prstGeom>
          <a:gradFill>
            <a:gsLst>
              <a:gs pos="0">
                <a:srgbClr val="4E67C8">
                  <a:lumMod val="5000"/>
                  <a:lumOff val="95000"/>
                </a:srgbClr>
              </a:gs>
              <a:gs pos="71000">
                <a:srgbClr val="4E67C8">
                  <a:lumMod val="7500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98"/>
            <a:endParaRPr lang="zh-CN" altLang="en-US" sz="1600" kern="0">
              <a:solidFill>
                <a:prstClr val="white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79" name="箭头: 下 478">
            <a:extLst>
              <a:ext uri="{FF2B5EF4-FFF2-40B4-BE49-F238E27FC236}">
                <a16:creationId xmlns:a16="http://schemas.microsoft.com/office/drawing/2014/main" id="{0DB095C2-679C-4BB1-883E-B4A3B52C0A16}"/>
              </a:ext>
            </a:extLst>
          </p:cNvPr>
          <p:cNvSpPr/>
          <p:nvPr/>
        </p:nvSpPr>
        <p:spPr>
          <a:xfrm>
            <a:off x="3269191" y="2317290"/>
            <a:ext cx="150405" cy="393126"/>
          </a:xfrm>
          <a:prstGeom prst="downArrow">
            <a:avLst/>
          </a:prstGeom>
          <a:gradFill>
            <a:gsLst>
              <a:gs pos="0">
                <a:srgbClr val="4E67C8">
                  <a:lumMod val="5000"/>
                  <a:lumOff val="95000"/>
                </a:srgbClr>
              </a:gs>
              <a:gs pos="71000">
                <a:srgbClr val="4E67C8">
                  <a:lumMod val="7500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98"/>
            <a:endParaRPr lang="zh-CN" altLang="en-US" sz="1600" kern="0">
              <a:solidFill>
                <a:prstClr val="white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80" name="箭头: 下 479">
            <a:extLst>
              <a:ext uri="{FF2B5EF4-FFF2-40B4-BE49-F238E27FC236}">
                <a16:creationId xmlns:a16="http://schemas.microsoft.com/office/drawing/2014/main" id="{709842DF-4F11-4D2D-962C-95BBA868259D}"/>
              </a:ext>
            </a:extLst>
          </p:cNvPr>
          <p:cNvSpPr/>
          <p:nvPr/>
        </p:nvSpPr>
        <p:spPr>
          <a:xfrm rot="16637756">
            <a:off x="2345595" y="3701513"/>
            <a:ext cx="150405" cy="467364"/>
          </a:xfrm>
          <a:prstGeom prst="downArrow">
            <a:avLst/>
          </a:prstGeom>
          <a:gradFill>
            <a:gsLst>
              <a:gs pos="0">
                <a:srgbClr val="4E67C8">
                  <a:lumMod val="5000"/>
                  <a:lumOff val="95000"/>
                </a:srgbClr>
              </a:gs>
              <a:gs pos="71000">
                <a:srgbClr val="4E67C8">
                  <a:lumMod val="7500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98"/>
            <a:endParaRPr lang="zh-CN" altLang="en-US" sz="1600" kern="0">
              <a:solidFill>
                <a:prstClr val="white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81" name="箭头: 下 480">
            <a:extLst>
              <a:ext uri="{FF2B5EF4-FFF2-40B4-BE49-F238E27FC236}">
                <a16:creationId xmlns:a16="http://schemas.microsoft.com/office/drawing/2014/main" id="{C1B20C27-7EDD-4C18-B458-C849CEB28F47}"/>
              </a:ext>
            </a:extLst>
          </p:cNvPr>
          <p:cNvSpPr/>
          <p:nvPr/>
        </p:nvSpPr>
        <p:spPr>
          <a:xfrm rot="5400000">
            <a:off x="2583246" y="2116848"/>
            <a:ext cx="150405" cy="308367"/>
          </a:xfrm>
          <a:prstGeom prst="downArrow">
            <a:avLst/>
          </a:prstGeom>
          <a:gradFill>
            <a:gsLst>
              <a:gs pos="0">
                <a:srgbClr val="4E67C8">
                  <a:lumMod val="5000"/>
                  <a:lumOff val="95000"/>
                </a:srgbClr>
              </a:gs>
              <a:gs pos="65000">
                <a:srgbClr val="F14124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98"/>
            <a:endParaRPr lang="zh-CN" altLang="en-US" sz="1600" kern="0">
              <a:solidFill>
                <a:prstClr val="white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82" name="箭头: 下 481">
            <a:extLst>
              <a:ext uri="{FF2B5EF4-FFF2-40B4-BE49-F238E27FC236}">
                <a16:creationId xmlns:a16="http://schemas.microsoft.com/office/drawing/2014/main" id="{31BE84E3-4314-4E6B-A15C-BF1519EBA827}"/>
              </a:ext>
            </a:extLst>
          </p:cNvPr>
          <p:cNvSpPr/>
          <p:nvPr/>
        </p:nvSpPr>
        <p:spPr>
          <a:xfrm rot="5400000">
            <a:off x="2578794" y="1050680"/>
            <a:ext cx="150405" cy="308367"/>
          </a:xfrm>
          <a:prstGeom prst="downArrow">
            <a:avLst/>
          </a:prstGeom>
          <a:gradFill>
            <a:gsLst>
              <a:gs pos="0">
                <a:srgbClr val="4E67C8">
                  <a:lumMod val="5000"/>
                  <a:lumOff val="95000"/>
                </a:srgbClr>
              </a:gs>
              <a:gs pos="65000">
                <a:srgbClr val="F14124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98"/>
            <a:endParaRPr lang="zh-CN" altLang="en-US" sz="1600" kern="0">
              <a:solidFill>
                <a:prstClr val="white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83" name="箭头: 下 482">
            <a:extLst>
              <a:ext uri="{FF2B5EF4-FFF2-40B4-BE49-F238E27FC236}">
                <a16:creationId xmlns:a16="http://schemas.microsoft.com/office/drawing/2014/main" id="{E109B64A-759D-41B6-8202-6FAC5BE768FC}"/>
              </a:ext>
            </a:extLst>
          </p:cNvPr>
          <p:cNvSpPr/>
          <p:nvPr/>
        </p:nvSpPr>
        <p:spPr>
          <a:xfrm rot="5400000" flipV="1">
            <a:off x="2579830" y="1575691"/>
            <a:ext cx="150405" cy="310436"/>
          </a:xfrm>
          <a:prstGeom prst="downArrow">
            <a:avLst/>
          </a:prstGeom>
          <a:gradFill>
            <a:gsLst>
              <a:gs pos="0">
                <a:srgbClr val="4E67C8">
                  <a:lumMod val="5000"/>
                  <a:lumOff val="95000"/>
                </a:srgbClr>
              </a:gs>
              <a:gs pos="65000">
                <a:srgbClr val="F14124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98"/>
            <a:endParaRPr lang="zh-CN" altLang="en-US" sz="1600" kern="0">
              <a:solidFill>
                <a:prstClr val="white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84" name="箭头: 下 483">
            <a:extLst>
              <a:ext uri="{FF2B5EF4-FFF2-40B4-BE49-F238E27FC236}">
                <a16:creationId xmlns:a16="http://schemas.microsoft.com/office/drawing/2014/main" id="{6C9701DB-2101-4B51-A05E-E575FD20AD55}"/>
              </a:ext>
            </a:extLst>
          </p:cNvPr>
          <p:cNvSpPr/>
          <p:nvPr/>
        </p:nvSpPr>
        <p:spPr>
          <a:xfrm rot="5400000" flipV="1">
            <a:off x="2589685" y="519920"/>
            <a:ext cx="150405" cy="310436"/>
          </a:xfrm>
          <a:prstGeom prst="downArrow">
            <a:avLst/>
          </a:prstGeom>
          <a:gradFill>
            <a:gsLst>
              <a:gs pos="0">
                <a:srgbClr val="4E67C8">
                  <a:lumMod val="5000"/>
                  <a:lumOff val="95000"/>
                </a:srgbClr>
              </a:gs>
              <a:gs pos="65000">
                <a:srgbClr val="F14124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98"/>
            <a:endParaRPr lang="zh-CN" altLang="en-US" sz="1600" kern="0">
              <a:solidFill>
                <a:prstClr val="white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85" name="箭头: 下 484">
            <a:extLst>
              <a:ext uri="{FF2B5EF4-FFF2-40B4-BE49-F238E27FC236}">
                <a16:creationId xmlns:a16="http://schemas.microsoft.com/office/drawing/2014/main" id="{EA996835-5A37-4266-9955-F99C53051E14}"/>
              </a:ext>
            </a:extLst>
          </p:cNvPr>
          <p:cNvSpPr/>
          <p:nvPr/>
        </p:nvSpPr>
        <p:spPr>
          <a:xfrm rot="5400000" flipV="1">
            <a:off x="4826579" y="926179"/>
            <a:ext cx="150405" cy="310436"/>
          </a:xfrm>
          <a:prstGeom prst="downArrow">
            <a:avLst/>
          </a:prstGeom>
          <a:gradFill>
            <a:gsLst>
              <a:gs pos="0">
                <a:srgbClr val="4E67C8">
                  <a:lumMod val="5000"/>
                  <a:lumOff val="95000"/>
                </a:srgbClr>
              </a:gs>
              <a:gs pos="65000">
                <a:srgbClr val="F14124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98"/>
            <a:endParaRPr lang="zh-CN" altLang="en-US" sz="1600" kern="0">
              <a:solidFill>
                <a:prstClr val="white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86" name="箭头: 下 485">
            <a:extLst>
              <a:ext uri="{FF2B5EF4-FFF2-40B4-BE49-F238E27FC236}">
                <a16:creationId xmlns:a16="http://schemas.microsoft.com/office/drawing/2014/main" id="{D2BB94C0-8B1B-4A18-A40E-EEDA1F9A4458}"/>
              </a:ext>
            </a:extLst>
          </p:cNvPr>
          <p:cNvSpPr/>
          <p:nvPr/>
        </p:nvSpPr>
        <p:spPr>
          <a:xfrm rot="16200000">
            <a:off x="10349169" y="4255672"/>
            <a:ext cx="150405" cy="467364"/>
          </a:xfrm>
          <a:prstGeom prst="downArrow">
            <a:avLst/>
          </a:prstGeom>
          <a:gradFill>
            <a:gsLst>
              <a:gs pos="0">
                <a:srgbClr val="4E67C8">
                  <a:lumMod val="5000"/>
                  <a:lumOff val="95000"/>
                </a:srgbClr>
              </a:gs>
              <a:gs pos="71000">
                <a:srgbClr val="4E67C8">
                  <a:lumMod val="7500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98"/>
            <a:endParaRPr lang="zh-CN" altLang="en-US" sz="1600" kern="0">
              <a:solidFill>
                <a:prstClr val="white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87" name="箭头: 下 486">
            <a:extLst>
              <a:ext uri="{FF2B5EF4-FFF2-40B4-BE49-F238E27FC236}">
                <a16:creationId xmlns:a16="http://schemas.microsoft.com/office/drawing/2014/main" id="{AC180CB8-1506-4708-9A9E-89CB72CA7470}"/>
              </a:ext>
            </a:extLst>
          </p:cNvPr>
          <p:cNvSpPr/>
          <p:nvPr/>
        </p:nvSpPr>
        <p:spPr>
          <a:xfrm>
            <a:off x="7692651" y="3464424"/>
            <a:ext cx="150405" cy="467364"/>
          </a:xfrm>
          <a:prstGeom prst="downArrow">
            <a:avLst/>
          </a:prstGeom>
          <a:gradFill>
            <a:gsLst>
              <a:gs pos="0">
                <a:srgbClr val="4E67C8">
                  <a:lumMod val="5000"/>
                  <a:lumOff val="95000"/>
                </a:srgbClr>
              </a:gs>
              <a:gs pos="65000">
                <a:srgbClr val="5DCEAF">
                  <a:lumMod val="7500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98"/>
            <a:endParaRPr lang="zh-CN" altLang="en-US" sz="1600" kern="0">
              <a:solidFill>
                <a:prstClr val="white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88" name="箭头: 直角上 487">
            <a:extLst>
              <a:ext uri="{FF2B5EF4-FFF2-40B4-BE49-F238E27FC236}">
                <a16:creationId xmlns:a16="http://schemas.microsoft.com/office/drawing/2014/main" id="{4E0CC06B-008A-450D-B65F-63C7A10FAC8C}"/>
              </a:ext>
            </a:extLst>
          </p:cNvPr>
          <p:cNvSpPr/>
          <p:nvPr/>
        </p:nvSpPr>
        <p:spPr>
          <a:xfrm flipH="1">
            <a:off x="6983422" y="4043802"/>
            <a:ext cx="307507" cy="401528"/>
          </a:xfrm>
          <a:prstGeom prst="bentUpArrow">
            <a:avLst>
              <a:gd name="adj1" fmla="val 25000"/>
              <a:gd name="adj2" fmla="val 25660"/>
              <a:gd name="adj3" fmla="val 25000"/>
            </a:avLst>
          </a:prstGeom>
          <a:gradFill>
            <a:gsLst>
              <a:gs pos="0">
                <a:srgbClr val="4E67C8">
                  <a:lumMod val="5000"/>
                  <a:lumOff val="95000"/>
                </a:srgbClr>
              </a:gs>
              <a:gs pos="65000">
                <a:srgbClr val="F14124"/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98"/>
            <a:endParaRPr lang="zh-CN" altLang="en-US" sz="1600" kern="0">
              <a:solidFill>
                <a:prstClr val="white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489" name="直接连接符 488">
            <a:extLst>
              <a:ext uri="{FF2B5EF4-FFF2-40B4-BE49-F238E27FC236}">
                <a16:creationId xmlns:a16="http://schemas.microsoft.com/office/drawing/2014/main" id="{AA7BBBAB-7995-4CCD-A303-128E89E089AB}"/>
              </a:ext>
            </a:extLst>
          </p:cNvPr>
          <p:cNvCxnSpPr>
            <a:cxnSpLocks/>
            <a:endCxn id="456" idx="3"/>
          </p:cNvCxnSpPr>
          <p:nvPr/>
        </p:nvCxnSpPr>
        <p:spPr>
          <a:xfrm>
            <a:off x="4766319" y="843594"/>
            <a:ext cx="171661" cy="0"/>
          </a:xfrm>
          <a:prstGeom prst="line">
            <a:avLst/>
          </a:prstGeom>
          <a:noFill/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miter lim="800000"/>
          </a:ln>
          <a:effectLst/>
        </p:spPr>
      </p:cxnSp>
      <p:cxnSp>
        <p:nvCxnSpPr>
          <p:cNvPr id="490" name="直接连接符 489">
            <a:extLst>
              <a:ext uri="{FF2B5EF4-FFF2-40B4-BE49-F238E27FC236}">
                <a16:creationId xmlns:a16="http://schemas.microsoft.com/office/drawing/2014/main" id="{9F9216C8-FC01-4479-B5EC-53560354B154}"/>
              </a:ext>
            </a:extLst>
          </p:cNvPr>
          <p:cNvCxnSpPr>
            <a:cxnSpLocks/>
          </p:cNvCxnSpPr>
          <p:nvPr/>
        </p:nvCxnSpPr>
        <p:spPr>
          <a:xfrm flipV="1">
            <a:off x="5799774" y="1289260"/>
            <a:ext cx="278569" cy="311719"/>
          </a:xfrm>
          <a:prstGeom prst="line">
            <a:avLst/>
          </a:prstGeom>
          <a:noFill/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miter lim="800000"/>
          </a:ln>
          <a:effectLst/>
        </p:spPr>
      </p:cxnSp>
      <p:sp>
        <p:nvSpPr>
          <p:cNvPr id="491" name="文本框 490">
            <a:extLst>
              <a:ext uri="{FF2B5EF4-FFF2-40B4-BE49-F238E27FC236}">
                <a16:creationId xmlns:a16="http://schemas.microsoft.com/office/drawing/2014/main" id="{7BDAC1D0-D6EA-485D-A8C7-2FDE143F3EBA}"/>
              </a:ext>
            </a:extLst>
          </p:cNvPr>
          <p:cNvSpPr txBox="1"/>
          <p:nvPr/>
        </p:nvSpPr>
        <p:spPr>
          <a:xfrm flipH="1">
            <a:off x="6255245" y="1154576"/>
            <a:ext cx="1883323" cy="261610"/>
          </a:xfrm>
          <a:prstGeom prst="rect">
            <a:avLst/>
          </a:prstGeom>
          <a:solidFill>
            <a:sysClr val="window" lastClr="FFFFFF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defTabSz="914398"/>
            <a:r>
              <a:rPr lang="en-US" altLang="zh-CN" sz="1100" kern="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Captured flame images</a:t>
            </a:r>
            <a:endParaRPr lang="zh-CN" altLang="en-US" sz="1100" kern="0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492" name="直接连接符 491">
            <a:extLst>
              <a:ext uri="{FF2B5EF4-FFF2-40B4-BE49-F238E27FC236}">
                <a16:creationId xmlns:a16="http://schemas.microsoft.com/office/drawing/2014/main" id="{5F342440-F419-4C0E-9555-0DF62F600E87}"/>
              </a:ext>
            </a:extLst>
          </p:cNvPr>
          <p:cNvCxnSpPr>
            <a:cxnSpLocks/>
            <a:endCxn id="491" idx="3"/>
          </p:cNvCxnSpPr>
          <p:nvPr/>
        </p:nvCxnSpPr>
        <p:spPr>
          <a:xfrm>
            <a:off x="6075803" y="1285381"/>
            <a:ext cx="179442" cy="0"/>
          </a:xfrm>
          <a:prstGeom prst="line">
            <a:avLst/>
          </a:prstGeom>
          <a:noFill/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miter lim="800000"/>
          </a:ln>
          <a:effectLst/>
        </p:spPr>
      </p:cxnSp>
      <p:cxnSp>
        <p:nvCxnSpPr>
          <p:cNvPr id="493" name="连接符: 肘形 492">
            <a:extLst>
              <a:ext uri="{FF2B5EF4-FFF2-40B4-BE49-F238E27FC236}">
                <a16:creationId xmlns:a16="http://schemas.microsoft.com/office/drawing/2014/main" id="{2301F17D-E181-4B94-97AE-69FA10BB04E9}"/>
              </a:ext>
            </a:extLst>
          </p:cNvPr>
          <p:cNvCxnSpPr>
            <a:cxnSpLocks/>
            <a:stCxn id="572" idx="3"/>
          </p:cNvCxnSpPr>
          <p:nvPr/>
        </p:nvCxnSpPr>
        <p:spPr>
          <a:xfrm>
            <a:off x="6641766" y="1974245"/>
            <a:ext cx="395757" cy="1804861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miter lim="800000"/>
          </a:ln>
          <a:effectLst/>
        </p:spPr>
      </p:cxnSp>
      <p:sp>
        <p:nvSpPr>
          <p:cNvPr id="494" name="矩形 493">
            <a:extLst>
              <a:ext uri="{FF2B5EF4-FFF2-40B4-BE49-F238E27FC236}">
                <a16:creationId xmlns:a16="http://schemas.microsoft.com/office/drawing/2014/main" id="{91775686-9925-446C-A718-0F406BE6E019}"/>
              </a:ext>
            </a:extLst>
          </p:cNvPr>
          <p:cNvSpPr/>
          <p:nvPr/>
        </p:nvSpPr>
        <p:spPr>
          <a:xfrm>
            <a:off x="269499" y="348346"/>
            <a:ext cx="1552665" cy="77875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914398"/>
            <a:endParaRPr lang="zh-CN" altLang="en-US" sz="1200" kern="0">
              <a:solidFill>
                <a:prstClr val="white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95" name="箭头: 下 494">
            <a:extLst>
              <a:ext uri="{FF2B5EF4-FFF2-40B4-BE49-F238E27FC236}">
                <a16:creationId xmlns:a16="http://schemas.microsoft.com/office/drawing/2014/main" id="{DEFFF29D-6F46-4D42-A084-6F996CFD15BB}"/>
              </a:ext>
            </a:extLst>
          </p:cNvPr>
          <p:cNvSpPr/>
          <p:nvPr/>
        </p:nvSpPr>
        <p:spPr>
          <a:xfrm rot="16200000">
            <a:off x="503490" y="505853"/>
            <a:ext cx="150405" cy="462045"/>
          </a:xfrm>
          <a:prstGeom prst="downArrow">
            <a:avLst/>
          </a:prstGeom>
          <a:gradFill>
            <a:gsLst>
              <a:gs pos="0">
                <a:srgbClr val="4E67C8">
                  <a:lumMod val="5000"/>
                  <a:lumOff val="95000"/>
                </a:srgbClr>
              </a:gs>
              <a:gs pos="65000">
                <a:srgbClr val="4E67C8">
                  <a:lumMod val="7500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398"/>
            <a:endParaRPr lang="zh-CN" altLang="en-US" sz="1600" kern="0">
              <a:solidFill>
                <a:prstClr val="white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96" name="矩形 495">
            <a:extLst>
              <a:ext uri="{FF2B5EF4-FFF2-40B4-BE49-F238E27FC236}">
                <a16:creationId xmlns:a16="http://schemas.microsoft.com/office/drawing/2014/main" id="{C3C23CDE-3236-4A02-832A-E462A7C248FD}"/>
              </a:ext>
            </a:extLst>
          </p:cNvPr>
          <p:cNvSpPr/>
          <p:nvPr/>
        </p:nvSpPr>
        <p:spPr>
          <a:xfrm>
            <a:off x="826492" y="601130"/>
            <a:ext cx="976549" cy="2616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defTabSz="914398"/>
            <a:r>
              <a:rPr lang="en-US" altLang="zh-CN" sz="1050" kern="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Material flow</a:t>
            </a:r>
            <a:endParaRPr lang="zh-CN" altLang="en-US" sz="1050" kern="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7" name="箭头: 下 496">
            <a:extLst>
              <a:ext uri="{FF2B5EF4-FFF2-40B4-BE49-F238E27FC236}">
                <a16:creationId xmlns:a16="http://schemas.microsoft.com/office/drawing/2014/main" id="{16D2BECD-1986-44E5-8798-48CA42DE10A1}"/>
              </a:ext>
            </a:extLst>
          </p:cNvPr>
          <p:cNvSpPr/>
          <p:nvPr/>
        </p:nvSpPr>
        <p:spPr>
          <a:xfrm rot="16200000">
            <a:off x="502628" y="770217"/>
            <a:ext cx="150405" cy="462045"/>
          </a:xfrm>
          <a:prstGeom prst="downArrow">
            <a:avLst/>
          </a:prstGeom>
          <a:gradFill>
            <a:gsLst>
              <a:gs pos="0">
                <a:srgbClr val="4E67C8">
                  <a:lumMod val="5000"/>
                  <a:lumOff val="95000"/>
                </a:srgbClr>
              </a:gs>
              <a:gs pos="65000">
                <a:srgbClr val="5DCEAF">
                  <a:lumMod val="7500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398"/>
            <a:endParaRPr lang="zh-CN" altLang="en-US" sz="1600" kern="0">
              <a:solidFill>
                <a:prstClr val="white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98" name="矩形 497">
            <a:extLst>
              <a:ext uri="{FF2B5EF4-FFF2-40B4-BE49-F238E27FC236}">
                <a16:creationId xmlns:a16="http://schemas.microsoft.com/office/drawing/2014/main" id="{BBC06E85-5650-442A-85B8-324955719134}"/>
              </a:ext>
            </a:extLst>
          </p:cNvPr>
          <p:cNvSpPr/>
          <p:nvPr/>
        </p:nvSpPr>
        <p:spPr>
          <a:xfrm>
            <a:off x="825630" y="865494"/>
            <a:ext cx="750526" cy="2616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defTabSz="914398"/>
            <a:r>
              <a:rPr lang="en-US" altLang="zh-CN" sz="1050" kern="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Fuel flow</a:t>
            </a:r>
            <a:endParaRPr lang="zh-CN" altLang="en-US" sz="1050" kern="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9" name="箭头: 下 498">
            <a:extLst>
              <a:ext uri="{FF2B5EF4-FFF2-40B4-BE49-F238E27FC236}">
                <a16:creationId xmlns:a16="http://schemas.microsoft.com/office/drawing/2014/main" id="{17B39740-D786-4138-808A-735E031523B9}"/>
              </a:ext>
            </a:extLst>
          </p:cNvPr>
          <p:cNvSpPr/>
          <p:nvPr/>
        </p:nvSpPr>
        <p:spPr>
          <a:xfrm rot="16200000">
            <a:off x="502626" y="253069"/>
            <a:ext cx="150405" cy="462045"/>
          </a:xfrm>
          <a:prstGeom prst="downArrow">
            <a:avLst/>
          </a:prstGeom>
          <a:gradFill>
            <a:gsLst>
              <a:gs pos="0">
                <a:srgbClr val="4E67C8">
                  <a:lumMod val="5000"/>
                  <a:lumOff val="95000"/>
                </a:srgbClr>
              </a:gs>
              <a:gs pos="65000">
                <a:srgbClr val="F14124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398"/>
            <a:endParaRPr lang="zh-CN" altLang="en-US" sz="1600" kern="0">
              <a:solidFill>
                <a:prstClr val="white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00" name="矩形 499">
            <a:extLst>
              <a:ext uri="{FF2B5EF4-FFF2-40B4-BE49-F238E27FC236}">
                <a16:creationId xmlns:a16="http://schemas.microsoft.com/office/drawing/2014/main" id="{976CEBDD-BB6C-4267-9880-B53B11314B07}"/>
              </a:ext>
            </a:extLst>
          </p:cNvPr>
          <p:cNvSpPr/>
          <p:nvPr/>
        </p:nvSpPr>
        <p:spPr>
          <a:xfrm>
            <a:off x="825627" y="348346"/>
            <a:ext cx="732893" cy="2616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defTabSz="914398"/>
            <a:r>
              <a:rPr lang="en-US" altLang="zh-CN" sz="1050" kern="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Gas flow</a:t>
            </a:r>
            <a:endParaRPr lang="zh-CN" altLang="en-US" sz="1050" kern="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1" name="矩形 500">
            <a:extLst>
              <a:ext uri="{FF2B5EF4-FFF2-40B4-BE49-F238E27FC236}">
                <a16:creationId xmlns:a16="http://schemas.microsoft.com/office/drawing/2014/main" id="{ACDD5902-F4F8-4724-A54F-85A3D99B846F}"/>
              </a:ext>
            </a:extLst>
          </p:cNvPr>
          <p:cNvSpPr/>
          <p:nvPr/>
        </p:nvSpPr>
        <p:spPr>
          <a:xfrm>
            <a:off x="10680082" y="4272910"/>
            <a:ext cx="1624448" cy="430887"/>
          </a:xfrm>
          <a:prstGeom prst="rect">
            <a:avLst/>
          </a:prstGeom>
          <a:solidFill>
            <a:sysClr val="window" lastClr="FFFFFF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 defTabSz="914398"/>
            <a:r>
              <a:rPr lang="en-US" altLang="zh-CN" sz="1100" kern="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To sampling and analyzing equipment</a:t>
            </a:r>
            <a:endParaRPr lang="zh-CN" altLang="en-US" sz="1100" kern="0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02" name="箭头: 下 501">
            <a:extLst>
              <a:ext uri="{FF2B5EF4-FFF2-40B4-BE49-F238E27FC236}">
                <a16:creationId xmlns:a16="http://schemas.microsoft.com/office/drawing/2014/main" id="{1A75545D-636C-4F44-8CFA-10970CEE14CC}"/>
              </a:ext>
            </a:extLst>
          </p:cNvPr>
          <p:cNvSpPr/>
          <p:nvPr/>
        </p:nvSpPr>
        <p:spPr>
          <a:xfrm rot="5400000">
            <a:off x="4057425" y="2307204"/>
            <a:ext cx="150405" cy="467364"/>
          </a:xfrm>
          <a:prstGeom prst="downArrow">
            <a:avLst/>
          </a:prstGeom>
          <a:gradFill>
            <a:gsLst>
              <a:gs pos="0">
                <a:srgbClr val="4E67C8">
                  <a:lumMod val="5000"/>
                  <a:lumOff val="95000"/>
                </a:srgbClr>
              </a:gs>
              <a:gs pos="65000">
                <a:srgbClr val="5DCEAF">
                  <a:lumMod val="7500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98"/>
            <a:endParaRPr lang="zh-CN" altLang="en-US" sz="1600" kern="0">
              <a:solidFill>
                <a:prstClr val="white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03" name="矩形 502">
            <a:extLst>
              <a:ext uri="{FF2B5EF4-FFF2-40B4-BE49-F238E27FC236}">
                <a16:creationId xmlns:a16="http://schemas.microsoft.com/office/drawing/2014/main" id="{5823544A-FACC-43F8-B2D7-DC081CEDDFE7}"/>
              </a:ext>
            </a:extLst>
          </p:cNvPr>
          <p:cNvSpPr/>
          <p:nvPr/>
        </p:nvSpPr>
        <p:spPr>
          <a:xfrm>
            <a:off x="295983" y="5491405"/>
            <a:ext cx="32752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98"/>
            <a:r>
              <a:rPr lang="en-US" altLang="zh-CN" sz="1400" b="1" kern="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Preheating process, duration </a:t>
            </a:r>
            <a:r>
              <a:rPr lang="zh-CN" altLang="en-US" sz="1400" b="1" kern="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≈ </a:t>
            </a:r>
            <a:r>
              <a:rPr lang="en-US" altLang="zh-CN" sz="1400" b="1" kern="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5min</a:t>
            </a:r>
            <a:endParaRPr lang="zh-CN" altLang="en-US" sz="1400" b="1" kern="0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04" name="矩形 503">
            <a:extLst>
              <a:ext uri="{FF2B5EF4-FFF2-40B4-BE49-F238E27FC236}">
                <a16:creationId xmlns:a16="http://schemas.microsoft.com/office/drawing/2014/main" id="{5E6C899F-0E18-4099-8433-CD72D11EF192}"/>
              </a:ext>
            </a:extLst>
          </p:cNvPr>
          <p:cNvSpPr/>
          <p:nvPr/>
        </p:nvSpPr>
        <p:spPr>
          <a:xfrm>
            <a:off x="3730549" y="5491405"/>
            <a:ext cx="36250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98"/>
            <a:r>
              <a:rPr lang="en-US" altLang="zh-CN" sz="1400" b="1" kern="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Calcinating process, duration </a:t>
            </a:r>
            <a:r>
              <a:rPr lang="zh-CN" altLang="en-US" sz="1400" b="1" kern="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≈ </a:t>
            </a:r>
            <a:r>
              <a:rPr lang="en-US" altLang="zh-CN" sz="1400" b="1" kern="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30min</a:t>
            </a:r>
            <a:endParaRPr lang="zh-CN" altLang="en-US" sz="1400" b="1" kern="0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05" name="矩形 504">
            <a:extLst>
              <a:ext uri="{FF2B5EF4-FFF2-40B4-BE49-F238E27FC236}">
                <a16:creationId xmlns:a16="http://schemas.microsoft.com/office/drawing/2014/main" id="{9A556931-D8DB-46DD-8207-40FDD1568D1E}"/>
              </a:ext>
            </a:extLst>
          </p:cNvPr>
          <p:cNvSpPr/>
          <p:nvPr/>
        </p:nvSpPr>
        <p:spPr>
          <a:xfrm>
            <a:off x="7433656" y="5493570"/>
            <a:ext cx="49585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98"/>
            <a:r>
              <a:rPr lang="en-US" altLang="zh-CN" sz="1400" b="1" kern="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Cooling process, duration </a:t>
            </a:r>
            <a:r>
              <a:rPr lang="zh-CN" altLang="en-US" sz="1400" b="1" kern="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≈ </a:t>
            </a:r>
            <a:r>
              <a:rPr lang="en-US" altLang="zh-CN" sz="1400" b="1" kern="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20min</a:t>
            </a:r>
            <a:endParaRPr lang="zh-CN" altLang="en-US" sz="1400" b="1" kern="0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075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67</Words>
  <Application>Microsoft Office PowerPoint</Application>
  <PresentationFormat>自定义</PresentationFormat>
  <Paragraphs>25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19</cp:revision>
  <dcterms:created xsi:type="dcterms:W3CDTF">2023-10-23T02:59:52Z</dcterms:created>
  <dcterms:modified xsi:type="dcterms:W3CDTF">2024-05-28T02:10:41Z</dcterms:modified>
</cp:coreProperties>
</file>