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9A9A-F09C-422A-8FA3-E738E1662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B2C5A-AC3F-449F-A704-0AA5068F5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02ECF-8F9B-4FB6-8D77-6CE3CA6D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5B71-DC2E-49A4-9323-DF08EAC1B24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D30D4-CDEF-4638-A325-87ACECBF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58B1D-3FF7-43FE-863B-1C67EA00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4E8D-09EE-40E0-A64D-6497A41DB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4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F14D-D3A5-43FE-8DA7-EB2BBE67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5B638-0352-4B93-9E40-E1E6823B6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DDD95-AE78-467F-BF67-6D24A86F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5B71-DC2E-49A4-9323-DF08EAC1B24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5B8B8-46E4-4988-92BF-9BCF7BC1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DC1C6-3575-49A6-9053-A347A3D8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4E8D-09EE-40E0-A64D-6497A41DB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CFA80-2B3D-4D45-A3BF-6C508C70C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AC798-D8B4-4266-84F3-1222A0C60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78C25-EC97-4CCC-8A4C-421E75FE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5B71-DC2E-49A4-9323-DF08EAC1B24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0551F-C8F3-4340-802B-9BF69B28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FB75C-A3E0-4F05-B11C-EC9614960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4E8D-09EE-40E0-A64D-6497A41DB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8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D567-EB0C-430B-BD31-512E7EEB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2CD34-2CD5-4F22-933F-BFAF6059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B4735-1C8E-4C0A-BDD3-C573E816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5B71-DC2E-49A4-9323-DF08EAC1B24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6BC25-1437-4E4D-8134-AE5D12F7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3751A-8492-4D64-87F9-2F2D7233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4E8D-09EE-40E0-A64D-6497A41DB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9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40E0-45E8-4BDF-8E7F-9C95669E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30FFE-7925-4199-AD6B-308F4CBC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556D9-7FA3-48E2-B57B-F8263455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5B71-DC2E-49A4-9323-DF08EAC1B24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C76-351D-44F9-B8E1-3D239A93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CBBD1-6A5F-4C73-913E-4729038F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4E8D-09EE-40E0-A64D-6497A41DB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0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BE55-71F4-4592-A175-529D18BA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8AC70-8487-4C98-BDF1-89671207C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47F66-C9B4-44E8-88AA-413944E72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6E5D1-2E9A-415F-A8CB-02FEAAF72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5B71-DC2E-49A4-9323-DF08EAC1B24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8E264-F45C-48AF-9E1B-990F8EFE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522C5-96DF-42CD-A19A-46EE1AC9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4E8D-09EE-40E0-A64D-6497A41DB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7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8D8A3-389F-4152-8B04-CCF550B2E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48483-4F5E-4B5C-9895-0C128D485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BFA3F-3BAE-4F38-8269-06B66C14C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5EB06-BD22-4488-A95F-E9BD73CF7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83A59-62DA-474F-8D7C-82FFF3816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FAB01-C8F3-4D64-BAFE-D0529857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5B71-DC2E-49A4-9323-DF08EAC1B24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0F7420-2B12-40BF-9763-7DF007A80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6E8D40-B06F-48FA-BE34-C7686084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4E8D-09EE-40E0-A64D-6497A41DB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7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4101F-5295-49D8-8A3E-42604E91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78E1A-EBC3-4443-ADF8-01ED9D3C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5B71-DC2E-49A4-9323-DF08EAC1B24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862C9-693D-4C54-A549-95FE5828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6CF49-7001-4521-B71B-69EA3F56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4E8D-09EE-40E0-A64D-6497A41DB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7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FD3AB-3DA9-413C-A359-7667A290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5B71-DC2E-49A4-9323-DF08EAC1B24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20987-D509-4144-BEB0-3ECB0C6C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13536-F9A5-4003-85ED-B437951D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4E8D-09EE-40E0-A64D-6497A41DB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0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C2A0-EFC2-4494-8759-98C70455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1046B-F7E3-417A-BD3F-03E1FF051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86B98-F9E6-4961-8B9E-CE39C7198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28329-1F46-4848-9692-B71A6928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5B71-DC2E-49A4-9323-DF08EAC1B24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F183F-7DA8-4865-8821-4EB5FAC1E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0CFF3-BE92-465F-9FB8-746AC2D1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4E8D-09EE-40E0-A64D-6497A41DB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1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F447-16D7-4C63-8628-B7B16BE78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7E8C1F-1F62-402A-B330-9E0F311AE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32E34-3001-4CCB-A24B-739EE149C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03E45-4A55-469B-A54B-6E18AA0E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5B71-DC2E-49A4-9323-DF08EAC1B24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C5220-5398-44B5-A51B-8BB64EB1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2A096-1DE9-4DE8-B554-C341DB60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4E8D-09EE-40E0-A64D-6497A41DB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7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E59E6-CCCD-4C02-B512-FBFB153F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CBC03-E939-46F8-A5C6-777B3F5A5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6BFA9-ACD5-4131-A8C4-900A57106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75B71-DC2E-49A4-9323-DF08EAC1B24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11FCF-4F51-4FEE-85D9-81220C89F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41A39-AFB1-45BE-8F0A-14BAE8D7A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04E8D-09EE-40E0-A64D-6497A41DB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3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8EC4-1E33-4879-B2A0-F3DA2034A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25829-7325-4C94-BDAC-24E17A6E9E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06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Yucheng Zhang</dc:creator>
  <cp:lastModifiedBy>Yucheng Zhang</cp:lastModifiedBy>
  <cp:revision>1</cp:revision>
  <dcterms:created xsi:type="dcterms:W3CDTF">2017-12-02T19:45:12Z</dcterms:created>
  <dcterms:modified xsi:type="dcterms:W3CDTF">2017-12-02T19:45:15Z</dcterms:modified>
</cp:coreProperties>
</file>