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B3"/>
    <a:srgbClr val="FFA3FF"/>
    <a:srgbClr val="FFCDFF"/>
    <a:srgbClr val="FFF0C1"/>
    <a:srgbClr val="FFE285"/>
    <a:srgbClr val="FFFF9F"/>
    <a:srgbClr val="FFFFCD"/>
    <a:srgbClr val="46EFFC"/>
    <a:srgbClr val="B6F9FE"/>
    <a:srgbClr val="A4F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9038F-B0FF-4FD1-9276-41F01DE503F2}" v="19" dt="2021-04-26T13:14:36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39" autoAdjust="0"/>
  </p:normalViewPr>
  <p:slideViewPr>
    <p:cSldViewPr snapToGrid="0">
      <p:cViewPr>
        <p:scale>
          <a:sx n="150" d="100"/>
          <a:sy n="150" d="100"/>
        </p:scale>
        <p:origin x="-5827" y="-1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育丞 張" userId="6b79e5f30f987fb7" providerId="LiveId" clId="{BFA9038F-B0FF-4FD1-9276-41F01DE503F2}"/>
    <pc:docChg chg="undo custSel addSld modSld">
      <pc:chgData name="育丞 張" userId="6b79e5f30f987fb7" providerId="LiveId" clId="{BFA9038F-B0FF-4FD1-9276-41F01DE503F2}" dt="2021-04-26T13:14:36.336" v="455" actId="164"/>
      <pc:docMkLst>
        <pc:docMk/>
      </pc:docMkLst>
      <pc:sldChg chg="addSp delSp modSp new mod">
        <pc:chgData name="育丞 張" userId="6b79e5f30f987fb7" providerId="LiveId" clId="{BFA9038F-B0FF-4FD1-9276-41F01DE503F2}" dt="2021-04-26T12:59:01.158" v="159" actId="2085"/>
        <pc:sldMkLst>
          <pc:docMk/>
          <pc:sldMk cId="2220184980" sldId="256"/>
        </pc:sldMkLst>
        <pc:spChg chg="del">
          <ac:chgData name="育丞 張" userId="6b79e5f30f987fb7" providerId="LiveId" clId="{BFA9038F-B0FF-4FD1-9276-41F01DE503F2}" dt="2021-04-26T12:41:17.942" v="1" actId="478"/>
          <ac:spMkLst>
            <pc:docMk/>
            <pc:sldMk cId="2220184980" sldId="256"/>
            <ac:spMk id="2" creationId="{EC1D689E-58E9-4831-920A-ABF689303726}"/>
          </ac:spMkLst>
        </pc:spChg>
        <pc:spChg chg="del">
          <ac:chgData name="育丞 張" userId="6b79e5f30f987fb7" providerId="LiveId" clId="{BFA9038F-B0FF-4FD1-9276-41F01DE503F2}" dt="2021-04-26T12:41:17.942" v="1" actId="478"/>
          <ac:spMkLst>
            <pc:docMk/>
            <pc:sldMk cId="2220184980" sldId="256"/>
            <ac:spMk id="3" creationId="{0FCD8CCD-61F2-4743-8A7B-AEE3A0BBCFD5}"/>
          </ac:spMkLst>
        </pc:spChg>
        <pc:spChg chg="add mod">
          <ac:chgData name="育丞 張" userId="6b79e5f30f987fb7" providerId="LiveId" clId="{BFA9038F-B0FF-4FD1-9276-41F01DE503F2}" dt="2021-04-26T12:55:00.704" v="155" actId="164"/>
          <ac:spMkLst>
            <pc:docMk/>
            <pc:sldMk cId="2220184980" sldId="256"/>
            <ac:spMk id="4" creationId="{9D35E372-542E-469B-88B2-A6DEE8DC9B85}"/>
          </ac:spMkLst>
        </pc:spChg>
        <pc:spChg chg="add del mod">
          <ac:chgData name="育丞 張" userId="6b79e5f30f987fb7" providerId="LiveId" clId="{BFA9038F-B0FF-4FD1-9276-41F01DE503F2}" dt="2021-04-26T12:43:18.540" v="48" actId="478"/>
          <ac:spMkLst>
            <pc:docMk/>
            <pc:sldMk cId="2220184980" sldId="256"/>
            <ac:spMk id="5" creationId="{014553A8-BB0A-47A4-95AB-56EB9784CC68}"/>
          </ac:spMkLst>
        </pc:spChg>
        <pc:spChg chg="add mod">
          <ac:chgData name="育丞 張" userId="6b79e5f30f987fb7" providerId="LiveId" clId="{BFA9038F-B0FF-4FD1-9276-41F01DE503F2}" dt="2021-04-26T12:55:00.704" v="155" actId="164"/>
          <ac:spMkLst>
            <pc:docMk/>
            <pc:sldMk cId="2220184980" sldId="256"/>
            <ac:spMk id="6" creationId="{04F53015-A369-4A49-9AB4-25E20AE3CF45}"/>
          </ac:spMkLst>
        </pc:spChg>
        <pc:spChg chg="add mod">
          <ac:chgData name="育丞 張" userId="6b79e5f30f987fb7" providerId="LiveId" clId="{BFA9038F-B0FF-4FD1-9276-41F01DE503F2}" dt="2021-04-26T12:49:35.111" v="75" actId="164"/>
          <ac:spMkLst>
            <pc:docMk/>
            <pc:sldMk cId="2220184980" sldId="256"/>
            <ac:spMk id="7" creationId="{BD37662A-93CB-42CD-A1C1-15EE37873315}"/>
          </ac:spMkLst>
        </pc:spChg>
        <pc:spChg chg="add mod">
          <ac:chgData name="育丞 張" userId="6b79e5f30f987fb7" providerId="LiveId" clId="{BFA9038F-B0FF-4FD1-9276-41F01DE503F2}" dt="2021-04-26T12:49:48.639" v="78" actId="1076"/>
          <ac:spMkLst>
            <pc:docMk/>
            <pc:sldMk cId="2220184980" sldId="256"/>
            <ac:spMk id="8" creationId="{838AF705-1775-43B3-90BF-4A1B9D380373}"/>
          </ac:spMkLst>
        </pc:spChg>
        <pc:spChg chg="add mod">
          <ac:chgData name="育丞 張" userId="6b79e5f30f987fb7" providerId="LiveId" clId="{BFA9038F-B0FF-4FD1-9276-41F01DE503F2}" dt="2021-04-26T12:53:08.656" v="114" actId="208"/>
          <ac:spMkLst>
            <pc:docMk/>
            <pc:sldMk cId="2220184980" sldId="256"/>
            <ac:spMk id="14" creationId="{CF09D571-91BF-4644-BEAA-963037966532}"/>
          </ac:spMkLst>
        </pc:spChg>
        <pc:spChg chg="add mod">
          <ac:chgData name="育丞 張" userId="6b79e5f30f987fb7" providerId="LiveId" clId="{BFA9038F-B0FF-4FD1-9276-41F01DE503F2}" dt="2021-04-26T12:53:08.656" v="114" actId="208"/>
          <ac:spMkLst>
            <pc:docMk/>
            <pc:sldMk cId="2220184980" sldId="256"/>
            <ac:spMk id="15" creationId="{06D190D8-E4E5-4E8E-99B8-B63302CD8A54}"/>
          </ac:spMkLst>
        </pc:spChg>
        <pc:spChg chg="add del mod">
          <ac:chgData name="育丞 張" userId="6b79e5f30f987fb7" providerId="LiveId" clId="{BFA9038F-B0FF-4FD1-9276-41F01DE503F2}" dt="2021-04-26T12:54:49.609" v="152"/>
          <ac:spMkLst>
            <pc:docMk/>
            <pc:sldMk cId="2220184980" sldId="256"/>
            <ac:spMk id="17" creationId="{0BDA3B74-8F75-43E0-8068-CD9D398FC429}"/>
          </ac:spMkLst>
        </pc:spChg>
        <pc:spChg chg="add del mod">
          <ac:chgData name="育丞 張" userId="6b79e5f30f987fb7" providerId="LiveId" clId="{BFA9038F-B0FF-4FD1-9276-41F01DE503F2}" dt="2021-04-26T12:54:49.609" v="152"/>
          <ac:spMkLst>
            <pc:docMk/>
            <pc:sldMk cId="2220184980" sldId="256"/>
            <ac:spMk id="18" creationId="{3EBE72CA-E17F-476C-9739-85AA94B1558A}"/>
          </ac:spMkLst>
        </pc:spChg>
        <pc:spChg chg="mod">
          <ac:chgData name="育丞 張" userId="6b79e5f30f987fb7" providerId="LiveId" clId="{BFA9038F-B0FF-4FD1-9276-41F01DE503F2}" dt="2021-04-26T12:55:00.704" v="155" actId="164"/>
          <ac:spMkLst>
            <pc:docMk/>
            <pc:sldMk cId="2220184980" sldId="256"/>
            <ac:spMk id="19" creationId="{6A248FD2-E4A7-4883-8883-956B5C3A2479}"/>
          </ac:spMkLst>
        </pc:spChg>
        <pc:spChg chg="add mod">
          <ac:chgData name="育丞 張" userId="6b79e5f30f987fb7" providerId="LiveId" clId="{BFA9038F-B0FF-4FD1-9276-41F01DE503F2}" dt="2021-04-26T12:59:01.158" v="159" actId="2085"/>
          <ac:spMkLst>
            <pc:docMk/>
            <pc:sldMk cId="2220184980" sldId="256"/>
            <ac:spMk id="21" creationId="{C8E6C0B4-5364-4E83-9AD7-341F7567DC19}"/>
          </ac:spMkLst>
        </pc:spChg>
        <pc:grpChg chg="add del mod">
          <ac:chgData name="育丞 張" userId="6b79e5f30f987fb7" providerId="LiveId" clId="{BFA9038F-B0FF-4FD1-9276-41F01DE503F2}" dt="2021-04-26T12:50:08.357" v="82" actId="478"/>
          <ac:grpSpMkLst>
            <pc:docMk/>
            <pc:sldMk cId="2220184980" sldId="256"/>
            <ac:grpSpMk id="9" creationId="{89F4954D-C340-4AC0-AD66-F4614296452E}"/>
          </ac:grpSpMkLst>
        </pc:grpChg>
        <pc:grpChg chg="add mod">
          <ac:chgData name="育丞 張" userId="6b79e5f30f987fb7" providerId="LiveId" clId="{BFA9038F-B0FF-4FD1-9276-41F01DE503F2}" dt="2021-04-26T12:55:00.704" v="155" actId="164"/>
          <ac:grpSpMkLst>
            <pc:docMk/>
            <pc:sldMk cId="2220184980" sldId="256"/>
            <ac:grpSpMk id="16" creationId="{8A5FCEAE-B7BC-4A5C-93C5-126469E0B0D9}"/>
          </ac:grpSpMkLst>
        </pc:grpChg>
        <pc:grpChg chg="add mod">
          <ac:chgData name="育丞 張" userId="6b79e5f30f987fb7" providerId="LiveId" clId="{BFA9038F-B0FF-4FD1-9276-41F01DE503F2}" dt="2021-04-26T12:55:00.704" v="155" actId="164"/>
          <ac:grpSpMkLst>
            <pc:docMk/>
            <pc:sldMk cId="2220184980" sldId="256"/>
            <ac:grpSpMk id="20" creationId="{8FFE2277-FFA7-4CDC-9BD3-21FDDF7E61ED}"/>
          </ac:grpSpMkLst>
        </pc:grpChg>
        <pc:picChg chg="add del mod">
          <ac:chgData name="育丞 張" userId="6b79e5f30f987fb7" providerId="LiveId" clId="{BFA9038F-B0FF-4FD1-9276-41F01DE503F2}" dt="2021-04-26T12:53:33.399" v="123" actId="478"/>
          <ac:picMkLst>
            <pc:docMk/>
            <pc:sldMk cId="2220184980" sldId="256"/>
            <ac:picMk id="11" creationId="{BA55FDCE-D468-48CE-8765-8925479E1CA8}"/>
          </ac:picMkLst>
        </pc:picChg>
        <pc:picChg chg="add del mod">
          <ac:chgData name="育丞 張" userId="6b79e5f30f987fb7" providerId="LiveId" clId="{BFA9038F-B0FF-4FD1-9276-41F01DE503F2}" dt="2021-04-26T12:53:33.399" v="123" actId="478"/>
          <ac:picMkLst>
            <pc:docMk/>
            <pc:sldMk cId="2220184980" sldId="256"/>
            <ac:picMk id="13" creationId="{A9A10FD0-33E5-4700-AE9E-0DBABDC24067}"/>
          </ac:picMkLst>
        </pc:picChg>
      </pc:sldChg>
      <pc:sldChg chg="addSp delSp modSp add mod">
        <pc:chgData name="育丞 張" userId="6b79e5f30f987fb7" providerId="LiveId" clId="{BFA9038F-B0FF-4FD1-9276-41F01DE503F2}" dt="2021-04-26T13:14:36.336" v="455" actId="164"/>
        <pc:sldMkLst>
          <pc:docMk/>
          <pc:sldMk cId="3905205275" sldId="257"/>
        </pc:sldMkLst>
        <pc:spChg chg="add mod">
          <ac:chgData name="育丞 張" userId="6b79e5f30f987fb7" providerId="LiveId" clId="{BFA9038F-B0FF-4FD1-9276-41F01DE503F2}" dt="2021-04-26T13:14:30.886" v="453" actId="164"/>
          <ac:spMkLst>
            <pc:docMk/>
            <pc:sldMk cId="3905205275" sldId="257"/>
            <ac:spMk id="2" creationId="{03C2BF89-F650-4069-93C8-44760AF9E0F9}"/>
          </ac:spMkLst>
        </pc:spChg>
        <pc:spChg chg="add mod">
          <ac:chgData name="育丞 張" userId="6b79e5f30f987fb7" providerId="LiveId" clId="{BFA9038F-B0FF-4FD1-9276-41F01DE503F2}" dt="2021-04-26T13:14:30.886" v="453" actId="164"/>
          <ac:spMkLst>
            <pc:docMk/>
            <pc:sldMk cId="3905205275" sldId="257"/>
            <ac:spMk id="3" creationId="{FCDCF33C-DDF7-44C3-A649-42F34D122A7C}"/>
          </ac:spMkLst>
        </pc:spChg>
        <pc:spChg chg="add mod">
          <ac:chgData name="育丞 張" userId="6b79e5f30f987fb7" providerId="LiveId" clId="{BFA9038F-B0FF-4FD1-9276-41F01DE503F2}" dt="2021-04-26T13:14:30.886" v="453" actId="164"/>
          <ac:spMkLst>
            <pc:docMk/>
            <pc:sldMk cId="3905205275" sldId="257"/>
            <ac:spMk id="5" creationId="{E669A00B-5453-4EF7-B133-1036835A39BD}"/>
          </ac:spMkLst>
        </pc:spChg>
        <pc:spChg chg="add mod">
          <ac:chgData name="育丞 張" userId="6b79e5f30f987fb7" providerId="LiveId" clId="{BFA9038F-B0FF-4FD1-9276-41F01DE503F2}" dt="2021-04-26T13:14:33.696" v="454" actId="164"/>
          <ac:spMkLst>
            <pc:docMk/>
            <pc:sldMk cId="3905205275" sldId="257"/>
            <ac:spMk id="11" creationId="{45FF73E8-AF74-44D8-BF71-CCD19ED3E894}"/>
          </ac:spMkLst>
        </pc:spChg>
        <pc:spChg chg="add mod">
          <ac:chgData name="育丞 張" userId="6b79e5f30f987fb7" providerId="LiveId" clId="{BFA9038F-B0FF-4FD1-9276-41F01DE503F2}" dt="2021-04-26T13:14:36.336" v="455" actId="164"/>
          <ac:spMkLst>
            <pc:docMk/>
            <pc:sldMk cId="3905205275" sldId="257"/>
            <ac:spMk id="12" creationId="{05489356-5454-41A3-AF08-C98794F38FD0}"/>
          </ac:spMkLst>
        </pc:spChg>
        <pc:spChg chg="add mod">
          <ac:chgData name="育丞 張" userId="6b79e5f30f987fb7" providerId="LiveId" clId="{BFA9038F-B0FF-4FD1-9276-41F01DE503F2}" dt="2021-04-26T13:14:33.696" v="454" actId="164"/>
          <ac:spMkLst>
            <pc:docMk/>
            <pc:sldMk cId="3905205275" sldId="257"/>
            <ac:spMk id="17" creationId="{395446C9-1441-4695-9973-8551DA6821B6}"/>
          </ac:spMkLst>
        </pc:spChg>
        <pc:spChg chg="add mod">
          <ac:chgData name="育丞 張" userId="6b79e5f30f987fb7" providerId="LiveId" clId="{BFA9038F-B0FF-4FD1-9276-41F01DE503F2}" dt="2021-04-26T13:14:36.336" v="455" actId="164"/>
          <ac:spMkLst>
            <pc:docMk/>
            <pc:sldMk cId="3905205275" sldId="257"/>
            <ac:spMk id="18" creationId="{88CCF3FA-049C-4243-A60B-D421C6CF0026}"/>
          </ac:spMkLst>
        </pc:spChg>
        <pc:spChg chg="del">
          <ac:chgData name="育丞 張" userId="6b79e5f30f987fb7" providerId="LiveId" clId="{BFA9038F-B0FF-4FD1-9276-41F01DE503F2}" dt="2021-04-26T13:07:24.909" v="161" actId="478"/>
          <ac:spMkLst>
            <pc:docMk/>
            <pc:sldMk cId="3905205275" sldId="257"/>
            <ac:spMk id="21" creationId="{C8E6C0B4-5364-4E83-9AD7-341F7567DC19}"/>
          </ac:spMkLst>
        </pc:spChg>
        <pc:spChg chg="add mod">
          <ac:chgData name="育丞 張" userId="6b79e5f30f987fb7" providerId="LiveId" clId="{BFA9038F-B0FF-4FD1-9276-41F01DE503F2}" dt="2021-04-26T13:14:33.696" v="454" actId="164"/>
          <ac:spMkLst>
            <pc:docMk/>
            <pc:sldMk cId="3905205275" sldId="257"/>
            <ac:spMk id="22" creationId="{2A273018-EAB5-41DE-8155-53015A9F10CE}"/>
          </ac:spMkLst>
        </pc:spChg>
        <pc:spChg chg="add mod">
          <ac:chgData name="育丞 張" userId="6b79e5f30f987fb7" providerId="LiveId" clId="{BFA9038F-B0FF-4FD1-9276-41F01DE503F2}" dt="2021-04-26T13:14:36.336" v="455" actId="164"/>
          <ac:spMkLst>
            <pc:docMk/>
            <pc:sldMk cId="3905205275" sldId="257"/>
            <ac:spMk id="23" creationId="{37502AB2-FF9B-4C28-8250-5552D1B8F900}"/>
          </ac:spMkLst>
        </pc:spChg>
        <pc:grpChg chg="add mod">
          <ac:chgData name="育丞 張" userId="6b79e5f30f987fb7" providerId="LiveId" clId="{BFA9038F-B0FF-4FD1-9276-41F01DE503F2}" dt="2021-04-26T13:14:30.886" v="453" actId="164"/>
          <ac:grpSpMkLst>
            <pc:docMk/>
            <pc:sldMk cId="3905205275" sldId="257"/>
            <ac:grpSpMk id="7" creationId="{41859E6C-14FE-450E-9049-A81BBE2B5D22}"/>
          </ac:grpSpMkLst>
        </pc:grpChg>
        <pc:grpChg chg="add mod">
          <ac:chgData name="育丞 張" userId="6b79e5f30f987fb7" providerId="LiveId" clId="{BFA9038F-B0FF-4FD1-9276-41F01DE503F2}" dt="2021-04-26T13:14:33.696" v="454" actId="164"/>
          <ac:grpSpMkLst>
            <pc:docMk/>
            <pc:sldMk cId="3905205275" sldId="257"/>
            <ac:grpSpMk id="8" creationId="{71CD4610-428A-4CE4-BC56-F497B56B53F2}"/>
          </ac:grpSpMkLst>
        </pc:grpChg>
        <pc:grpChg chg="add mod">
          <ac:chgData name="育丞 張" userId="6b79e5f30f987fb7" providerId="LiveId" clId="{BFA9038F-B0FF-4FD1-9276-41F01DE503F2}" dt="2021-04-26T13:14:36.336" v="455" actId="164"/>
          <ac:grpSpMkLst>
            <pc:docMk/>
            <pc:sldMk cId="3905205275" sldId="257"/>
            <ac:grpSpMk id="9" creationId="{3FEFB956-9864-4365-88BC-3891DBDB7C9D}"/>
          </ac:grpSpMkLst>
        </pc:grpChg>
        <pc:grpChg chg="del">
          <ac:chgData name="育丞 張" userId="6b79e5f30f987fb7" providerId="LiveId" clId="{BFA9038F-B0FF-4FD1-9276-41F01DE503F2}" dt="2021-04-26T13:07:24.909" v="161" actId="478"/>
          <ac:grpSpMkLst>
            <pc:docMk/>
            <pc:sldMk cId="3905205275" sldId="257"/>
            <ac:grpSpMk id="20" creationId="{8FFE2277-FFA7-4CDC-9BD3-21FDDF7E61E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C5CEE-130F-48C6-ADE2-8ED0955F3052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BE088-6FE9-4D5F-8D64-506C5A021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923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BE088-6FE9-4D5F-8D64-506C5A0212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3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C413B-F751-44DA-A33D-26EA3D7F5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36A8A0-BC3A-405A-8C15-24CFD4E4A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70FCA9-CC04-4F21-BDEB-552B3AF9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5FE7-D487-4C08-A21E-6D74C988D38B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591809-6A5B-4160-844B-747B5F36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80B691-6BC3-4AA8-B9F0-188983B8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EBE5-ED63-44EA-B6AE-1CDEEF11CA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44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C3F4C0-6B21-4A2B-ADF4-3DAC954E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03D7CD-D888-4B65-B5BF-D144CE13D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A99E85-5130-433F-AE9B-E66DEE0C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5FE7-D487-4C08-A21E-6D74C988D38B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8C0791-BA02-4AF3-A773-1950F566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3431A4-E729-4C3B-B31C-08DF94A1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EBE5-ED63-44EA-B6AE-1CDEEF11CA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41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FA57D2-54FE-487F-A025-08E512F45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E68F8F-0C3E-4DF1-B51A-65D6D420F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06130B-AD6C-4B6F-B765-E228E90E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5FE7-D487-4C08-A21E-6D74C988D38B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0DA12A-53D6-4438-AE82-9BF25846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A0DE7C-2190-4BA8-A283-59A5B546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EBE5-ED63-44EA-B6AE-1CDEEF11CA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33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55D8B-E009-471A-9892-BC2E70A8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CB33C-D10C-4095-AC9A-D2A4FC58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92EC6B-1B14-44F8-A7AA-746C26E5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5FE7-D487-4C08-A21E-6D74C988D38B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5A5D7E-F30E-47EB-8B7D-822745C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5898BF-6CCA-4486-8619-19A67F15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EBE5-ED63-44EA-B6AE-1CDEEF11CA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19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C20A5-9A93-4989-903F-4B2284BDB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581ED8-293C-4353-BE5F-A20CE389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551410-0834-4291-8260-C75C5E15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5FE7-D487-4C08-A21E-6D74C988D38B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7B05C7-BEDA-422B-B8A4-8F08F8EA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000D8-2C0B-4943-A62F-4F2CE29F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EBE5-ED63-44EA-B6AE-1CDEEF11CA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68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DC56E-64A7-48AD-932E-1005CA94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F5E085-3477-45B4-A120-D0D6C28EA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3EA5F6-895F-43E2-80AB-6A7B77FE5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EA2614-DCDA-4364-9502-78385DAE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5FE7-D487-4C08-A21E-6D74C988D38B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96DF77-892D-41E9-838D-424ED273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A26A17-722B-42A1-A1B6-9AC3DEF6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EBE5-ED63-44EA-B6AE-1CDEEF11CA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85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DD020-3045-4F49-84AD-2087E79F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983458-EF4B-4A75-88EE-EB9205552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FDA4C5-9B48-414B-9766-D9C05052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085085-79BF-4EA5-858F-E80433205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37738F-4669-4E53-B54A-1A2BDEB56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49E608D-620A-4E38-ABAA-C629E3A5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5FE7-D487-4C08-A21E-6D74C988D38B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471747D-8B93-446D-B5EC-F7CBEB2B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CC63C49-787C-4846-B212-E6D08548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EBE5-ED63-44EA-B6AE-1CDEEF11CA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40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3CFCD-E795-4554-9749-03325E19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281806-5010-4F5E-A97A-EB83B59B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5FE7-D487-4C08-A21E-6D74C988D38B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86181B-D962-49AC-9450-90271769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D04B7-940F-4457-BC93-3988F875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EBE5-ED63-44EA-B6AE-1CDEEF11CA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19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9B3260-3039-41D3-89BD-280F26CC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5FE7-D487-4C08-A21E-6D74C988D38B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D1A1BB-308E-491E-830B-F05CE7FA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476FD3-65D9-4E4F-B4AD-19393982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EBE5-ED63-44EA-B6AE-1CDEEF11CA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3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64AA2-7BB9-453C-80B3-C95AD340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CFB1DE-07F0-4822-A5D7-8755156F3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340A9B-1864-4FCC-B36B-B6829C665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D9CCE7-5FAF-41E7-B439-06EE43F6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5FE7-D487-4C08-A21E-6D74C988D38B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832BF3-5327-4171-84DE-EA79E236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F51220-D445-4EA3-A8CD-EC4BDC1F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EBE5-ED63-44EA-B6AE-1CDEEF11CA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43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CEE5B-9F1A-4022-884A-80C534A8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E88F42-E4DB-4F69-B03E-06FCF2B38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50A2C9-6C36-41FA-8DA2-649161492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473841-A514-4882-9712-FBD53178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5FE7-D487-4C08-A21E-6D74C988D38B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1A9DD0-F1AC-4D35-BACA-712C22BA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A04B37-259B-49D2-AF41-6CAF2D89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7EBE5-ED63-44EA-B6AE-1CDEEF11CA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58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FDA6236-1F00-435D-A0FA-FAAD7C23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282072-5F13-4B2F-B701-4A73D005A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0FFEEA-FE16-47B6-A531-D87E455D7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95FE7-D487-4C08-A21E-6D74C988D38B}" type="datetimeFigureOut">
              <a:rPr lang="zh-TW" altLang="en-US" smtClean="0"/>
              <a:t>2021/6/14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B08C04-07FD-4834-BB63-59A9A6F23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FCBEFE-DDC5-4D5D-AAEF-813742745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EBE5-ED63-44EA-B6AE-1CDEEF11CA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03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68BE59EF-30E3-4A9C-97C3-5CC458FAFDB2}"/>
              </a:ext>
            </a:extLst>
          </p:cNvPr>
          <p:cNvGrpSpPr/>
          <p:nvPr/>
        </p:nvGrpSpPr>
        <p:grpSpPr>
          <a:xfrm>
            <a:off x="2157662" y="1211179"/>
            <a:ext cx="3252538" cy="1122947"/>
            <a:chOff x="2005262" y="1058779"/>
            <a:chExt cx="3252538" cy="1122947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97BF1C7-2B14-4971-91BC-48E4E6BF47A6}"/>
                </a:ext>
              </a:extLst>
            </p:cNvPr>
            <p:cNvSpPr/>
            <p:nvPr/>
          </p:nvSpPr>
          <p:spPr>
            <a:xfrm>
              <a:off x="2005262" y="1058779"/>
              <a:ext cx="3252538" cy="112294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A4F6C7"/>
                </a:gs>
                <a:gs pos="100000">
                  <a:srgbClr val="9CF7FE"/>
                </a:gs>
              </a:gsLst>
              <a:lin ang="21594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C537A87D-3FDA-4C0F-88D8-694A7983F148}"/>
                </a:ext>
              </a:extLst>
            </p:cNvPr>
            <p:cNvSpPr/>
            <p:nvPr/>
          </p:nvSpPr>
          <p:spPr>
            <a:xfrm>
              <a:off x="4135121" y="1135144"/>
              <a:ext cx="976454" cy="97645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97760371-55D3-44FA-A492-CC025D449E11}"/>
                </a:ext>
              </a:extLst>
            </p:cNvPr>
            <p:cNvGrpSpPr/>
            <p:nvPr/>
          </p:nvGrpSpPr>
          <p:grpSpPr>
            <a:xfrm>
              <a:off x="4446164" y="1441897"/>
              <a:ext cx="354368" cy="501204"/>
              <a:chOff x="6186093" y="1490719"/>
              <a:chExt cx="224225" cy="317135"/>
            </a:xfrm>
            <a:solidFill>
              <a:schemeClr val="bg1"/>
            </a:solidFill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0510C42-994B-4CB8-A992-EE48EC1C2A32}"/>
                  </a:ext>
                </a:extLst>
              </p:cNvPr>
              <p:cNvSpPr/>
              <p:nvPr/>
            </p:nvSpPr>
            <p:spPr>
              <a:xfrm rot="2654513">
                <a:off x="6186093" y="1490719"/>
                <a:ext cx="224225" cy="5582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939177C-5B1C-4414-B726-3C9C0B236090}"/>
                  </a:ext>
                </a:extLst>
              </p:cNvPr>
              <p:cNvSpPr/>
              <p:nvPr/>
            </p:nvSpPr>
            <p:spPr>
              <a:xfrm rot="8057266">
                <a:off x="6178449" y="1649961"/>
                <a:ext cx="263249" cy="5253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7B7712C-A64D-4CC1-901D-39E0404A5DF1}"/>
                </a:ext>
              </a:extLst>
            </p:cNvPr>
            <p:cNvSpPr txBox="1"/>
            <p:nvPr/>
          </p:nvSpPr>
          <p:spPr>
            <a:xfrm>
              <a:off x="2409970" y="1423078"/>
              <a:ext cx="1578926" cy="436307"/>
            </a:xfrm>
            <a:custGeom>
              <a:avLst/>
              <a:gdLst/>
              <a:ahLst/>
              <a:cxnLst/>
              <a:rect l="l" t="t" r="r" b="b"/>
              <a:pathLst>
                <a:path w="1355466" h="374558">
                  <a:moveTo>
                    <a:pt x="1098077" y="0"/>
                  </a:moveTo>
                  <a:lnTo>
                    <a:pt x="1355466" y="0"/>
                  </a:lnTo>
                  <a:lnTo>
                    <a:pt x="1355466" y="81222"/>
                  </a:lnTo>
                  <a:lnTo>
                    <a:pt x="1274792" y="81222"/>
                  </a:lnTo>
                  <a:lnTo>
                    <a:pt x="1274792" y="374558"/>
                  </a:lnTo>
                  <a:lnTo>
                    <a:pt x="1177379" y="374558"/>
                  </a:lnTo>
                  <a:lnTo>
                    <a:pt x="1177379" y="81222"/>
                  </a:lnTo>
                  <a:lnTo>
                    <a:pt x="1098077" y="81222"/>
                  </a:lnTo>
                  <a:close/>
                  <a:moveTo>
                    <a:pt x="720802" y="0"/>
                  </a:moveTo>
                  <a:lnTo>
                    <a:pt x="840716" y="0"/>
                  </a:lnTo>
                  <a:lnTo>
                    <a:pt x="896419" y="97138"/>
                  </a:lnTo>
                  <a:lnTo>
                    <a:pt x="954593" y="0"/>
                  </a:lnTo>
                  <a:lnTo>
                    <a:pt x="1074232" y="0"/>
                  </a:lnTo>
                  <a:lnTo>
                    <a:pt x="952123" y="174794"/>
                  </a:lnTo>
                  <a:lnTo>
                    <a:pt x="1093440" y="374558"/>
                  </a:lnTo>
                  <a:lnTo>
                    <a:pt x="975996" y="374558"/>
                  </a:lnTo>
                  <a:lnTo>
                    <a:pt x="895871" y="252724"/>
                  </a:lnTo>
                  <a:lnTo>
                    <a:pt x="811904" y="374558"/>
                  </a:lnTo>
                  <a:lnTo>
                    <a:pt x="694185" y="374558"/>
                  </a:lnTo>
                  <a:lnTo>
                    <a:pt x="840716" y="174794"/>
                  </a:lnTo>
                  <a:close/>
                  <a:moveTo>
                    <a:pt x="457200" y="0"/>
                  </a:moveTo>
                  <a:lnTo>
                    <a:pt x="670410" y="0"/>
                  </a:lnTo>
                  <a:lnTo>
                    <a:pt x="670410" y="81222"/>
                  </a:lnTo>
                  <a:lnTo>
                    <a:pt x="554612" y="81222"/>
                  </a:lnTo>
                  <a:lnTo>
                    <a:pt x="554612" y="145158"/>
                  </a:lnTo>
                  <a:lnTo>
                    <a:pt x="664099" y="145158"/>
                  </a:lnTo>
                  <a:lnTo>
                    <a:pt x="664099" y="226381"/>
                  </a:lnTo>
                  <a:lnTo>
                    <a:pt x="554612" y="226381"/>
                  </a:lnTo>
                  <a:lnTo>
                    <a:pt x="554612" y="293335"/>
                  </a:lnTo>
                  <a:lnTo>
                    <a:pt x="670410" y="293335"/>
                  </a:lnTo>
                  <a:lnTo>
                    <a:pt x="670410" y="374558"/>
                  </a:lnTo>
                  <a:lnTo>
                    <a:pt x="457200" y="374558"/>
                  </a:lnTo>
                  <a:close/>
                  <a:moveTo>
                    <a:pt x="0" y="0"/>
                  </a:moveTo>
                  <a:lnTo>
                    <a:pt x="97412" y="0"/>
                  </a:lnTo>
                  <a:lnTo>
                    <a:pt x="276597" y="229125"/>
                  </a:lnTo>
                  <a:lnTo>
                    <a:pt x="276597" y="0"/>
                  </a:lnTo>
                  <a:lnTo>
                    <a:pt x="374009" y="0"/>
                  </a:lnTo>
                  <a:lnTo>
                    <a:pt x="374009" y="374558"/>
                  </a:lnTo>
                  <a:lnTo>
                    <a:pt x="276597" y="374558"/>
                  </a:lnTo>
                  <a:lnTo>
                    <a:pt x="97412" y="145158"/>
                  </a:lnTo>
                  <a:lnTo>
                    <a:pt x="97412" y="374558"/>
                  </a:lnTo>
                  <a:lnTo>
                    <a:pt x="0" y="3745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00C22E0B-12FF-4D37-B8B0-DF644CF2B682}"/>
              </a:ext>
            </a:extLst>
          </p:cNvPr>
          <p:cNvGrpSpPr/>
          <p:nvPr/>
        </p:nvGrpSpPr>
        <p:grpSpPr>
          <a:xfrm>
            <a:off x="2157662" y="2410491"/>
            <a:ext cx="3252538" cy="1122947"/>
            <a:chOff x="2157662" y="2756163"/>
            <a:chExt cx="3252538" cy="1122947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8FFE2277-FFA7-4CDC-9BD3-21FDDF7E61ED}"/>
                </a:ext>
              </a:extLst>
            </p:cNvPr>
            <p:cNvGrpSpPr/>
            <p:nvPr/>
          </p:nvGrpSpPr>
          <p:grpSpPr>
            <a:xfrm rot="10800000">
              <a:off x="2157662" y="2756163"/>
              <a:ext cx="3252538" cy="1122947"/>
              <a:chOff x="2005262" y="1058779"/>
              <a:chExt cx="3252538" cy="1122947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D35E372-542E-469B-88B2-A6DEE8DC9B85}"/>
                  </a:ext>
                </a:extLst>
              </p:cNvPr>
              <p:cNvSpPr/>
              <p:nvPr/>
            </p:nvSpPr>
            <p:spPr>
              <a:xfrm>
                <a:off x="2005262" y="1058779"/>
                <a:ext cx="3252538" cy="112294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00">
                    <a:srgbClr val="FFD2F3"/>
                  </a:gs>
                  <a:gs pos="0">
                    <a:srgbClr val="FFEDB3"/>
                  </a:gs>
                </a:gsLst>
                <a:lin ang="21594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04F53015-A369-4A49-9AB4-25E20AE3CF45}"/>
                  </a:ext>
                </a:extLst>
              </p:cNvPr>
              <p:cNvSpPr/>
              <p:nvPr/>
            </p:nvSpPr>
            <p:spPr>
              <a:xfrm>
                <a:off x="4135121" y="1135144"/>
                <a:ext cx="976454" cy="976454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8A5FCEAE-B7BC-4A5C-93C5-126469E0B0D9}"/>
                  </a:ext>
                </a:extLst>
              </p:cNvPr>
              <p:cNvGrpSpPr/>
              <p:nvPr/>
            </p:nvGrpSpPr>
            <p:grpSpPr>
              <a:xfrm>
                <a:off x="4446164" y="1441897"/>
                <a:ext cx="354368" cy="501204"/>
                <a:chOff x="6186093" y="1490719"/>
                <a:chExt cx="224225" cy="317135"/>
              </a:xfrm>
              <a:solidFill>
                <a:schemeClr val="bg1"/>
              </a:solidFill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CF09D571-91BF-4644-BEAA-963037966532}"/>
                    </a:ext>
                  </a:extLst>
                </p:cNvPr>
                <p:cNvSpPr/>
                <p:nvPr/>
              </p:nvSpPr>
              <p:spPr>
                <a:xfrm rot="2654513">
                  <a:off x="6186093" y="1490719"/>
                  <a:ext cx="224225" cy="55824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06D190D8-E4E5-4E8E-99B8-B63302CD8A54}"/>
                    </a:ext>
                  </a:extLst>
                </p:cNvPr>
                <p:cNvSpPr/>
                <p:nvPr/>
              </p:nvSpPr>
              <p:spPr>
                <a:xfrm rot="8057266">
                  <a:off x="6178449" y="1649961"/>
                  <a:ext cx="263249" cy="52537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35D7967-C501-4511-B825-42B117B38471}"/>
                </a:ext>
              </a:extLst>
            </p:cNvPr>
            <p:cNvSpPr txBox="1"/>
            <p:nvPr/>
          </p:nvSpPr>
          <p:spPr>
            <a:xfrm>
              <a:off x="3381412" y="3085235"/>
              <a:ext cx="1551086" cy="425946"/>
            </a:xfrm>
            <a:custGeom>
              <a:avLst/>
              <a:gdLst/>
              <a:ahLst/>
              <a:cxnLst/>
              <a:rect l="l" t="t" r="r" b="b"/>
              <a:pathLst>
                <a:path w="1551086" h="425946">
                  <a:moveTo>
                    <a:pt x="105667" y="248841"/>
                  </a:moveTo>
                  <a:lnTo>
                    <a:pt x="105667" y="334566"/>
                  </a:lnTo>
                  <a:lnTo>
                    <a:pt x="129113" y="334566"/>
                  </a:lnTo>
                  <a:cubicBezTo>
                    <a:pt x="156016" y="334566"/>
                    <a:pt x="174811" y="331391"/>
                    <a:pt x="185495" y="325041"/>
                  </a:cubicBezTo>
                  <a:cubicBezTo>
                    <a:pt x="197563" y="317897"/>
                    <a:pt x="203596" y="306983"/>
                    <a:pt x="203596" y="292299"/>
                  </a:cubicBezTo>
                  <a:cubicBezTo>
                    <a:pt x="203596" y="268685"/>
                    <a:pt x="191430" y="254794"/>
                    <a:pt x="167096" y="250627"/>
                  </a:cubicBezTo>
                  <a:cubicBezTo>
                    <a:pt x="159379" y="249436"/>
                    <a:pt x="146124" y="248841"/>
                    <a:pt x="127331" y="248841"/>
                  </a:cubicBezTo>
                  <a:close/>
                  <a:moveTo>
                    <a:pt x="555724" y="134243"/>
                  </a:moveTo>
                  <a:lnTo>
                    <a:pt x="511373" y="263724"/>
                  </a:lnTo>
                  <a:lnTo>
                    <a:pt x="599479" y="263724"/>
                  </a:lnTo>
                  <a:close/>
                  <a:moveTo>
                    <a:pt x="105667" y="89000"/>
                  </a:moveTo>
                  <a:lnTo>
                    <a:pt x="105667" y="168474"/>
                  </a:lnTo>
                  <a:lnTo>
                    <a:pt x="124931" y="168474"/>
                  </a:lnTo>
                  <a:cubicBezTo>
                    <a:pt x="143107" y="168474"/>
                    <a:pt x="156147" y="164009"/>
                    <a:pt x="164050" y="155079"/>
                  </a:cubicBezTo>
                  <a:cubicBezTo>
                    <a:pt x="170372" y="147935"/>
                    <a:pt x="173533" y="139105"/>
                    <a:pt x="173533" y="128588"/>
                  </a:cubicBezTo>
                  <a:cubicBezTo>
                    <a:pt x="173533" y="110133"/>
                    <a:pt x="165234" y="97929"/>
                    <a:pt x="148637" y="91976"/>
                  </a:cubicBezTo>
                  <a:cubicBezTo>
                    <a:pt x="142712" y="89992"/>
                    <a:pt x="134810" y="89000"/>
                    <a:pt x="124931" y="89000"/>
                  </a:cubicBezTo>
                  <a:close/>
                  <a:moveTo>
                    <a:pt x="1171574" y="8632"/>
                  </a:moveTo>
                  <a:lnTo>
                    <a:pt x="1277242" y="8632"/>
                  </a:lnTo>
                  <a:lnTo>
                    <a:pt x="1277242" y="176213"/>
                  </a:lnTo>
                  <a:lnTo>
                    <a:pt x="1406128" y="8632"/>
                  </a:lnTo>
                  <a:lnTo>
                    <a:pt x="1536203" y="8632"/>
                  </a:lnTo>
                  <a:lnTo>
                    <a:pt x="1375171" y="200918"/>
                  </a:lnTo>
                  <a:lnTo>
                    <a:pt x="1551086" y="414933"/>
                  </a:lnTo>
                  <a:lnTo>
                    <a:pt x="1414462" y="414933"/>
                  </a:lnTo>
                  <a:lnTo>
                    <a:pt x="1277242" y="238721"/>
                  </a:lnTo>
                  <a:lnTo>
                    <a:pt x="1277242" y="414933"/>
                  </a:lnTo>
                  <a:lnTo>
                    <a:pt x="1171574" y="414933"/>
                  </a:lnTo>
                  <a:close/>
                  <a:moveTo>
                    <a:pt x="498871" y="8632"/>
                  </a:moveTo>
                  <a:lnTo>
                    <a:pt x="614064" y="8632"/>
                  </a:lnTo>
                  <a:lnTo>
                    <a:pt x="767060" y="414933"/>
                  </a:lnTo>
                  <a:lnTo>
                    <a:pt x="654248" y="414933"/>
                  </a:lnTo>
                  <a:lnTo>
                    <a:pt x="628054" y="344091"/>
                  </a:lnTo>
                  <a:lnTo>
                    <a:pt x="482203" y="344091"/>
                  </a:lnTo>
                  <a:lnTo>
                    <a:pt x="454223" y="414933"/>
                  </a:lnTo>
                  <a:lnTo>
                    <a:pt x="342602" y="414933"/>
                  </a:lnTo>
                  <a:close/>
                  <a:moveTo>
                    <a:pt x="0" y="8632"/>
                  </a:moveTo>
                  <a:lnTo>
                    <a:pt x="157162" y="8632"/>
                  </a:lnTo>
                  <a:cubicBezTo>
                    <a:pt x="233362" y="8632"/>
                    <a:pt x="271462" y="43954"/>
                    <a:pt x="271462" y="114598"/>
                  </a:cubicBezTo>
                  <a:cubicBezTo>
                    <a:pt x="271462" y="135831"/>
                    <a:pt x="267295" y="153591"/>
                    <a:pt x="258960" y="167878"/>
                  </a:cubicBezTo>
                  <a:cubicBezTo>
                    <a:pt x="252015" y="179983"/>
                    <a:pt x="241300" y="190302"/>
                    <a:pt x="226813" y="198835"/>
                  </a:cubicBezTo>
                  <a:cubicBezTo>
                    <a:pt x="259239" y="205582"/>
                    <a:pt x="281384" y="218579"/>
                    <a:pt x="293247" y="237828"/>
                  </a:cubicBezTo>
                  <a:cubicBezTo>
                    <a:pt x="303925" y="255489"/>
                    <a:pt x="309264" y="276027"/>
                    <a:pt x="309264" y="299443"/>
                  </a:cubicBezTo>
                  <a:cubicBezTo>
                    <a:pt x="309264" y="329803"/>
                    <a:pt x="300632" y="354509"/>
                    <a:pt x="283368" y="373559"/>
                  </a:cubicBezTo>
                  <a:cubicBezTo>
                    <a:pt x="258365" y="401142"/>
                    <a:pt x="220265" y="414933"/>
                    <a:pt x="169068" y="414933"/>
                  </a:cubicBezTo>
                  <a:lnTo>
                    <a:pt x="0" y="414933"/>
                  </a:lnTo>
                  <a:close/>
                  <a:moveTo>
                    <a:pt x="1007268" y="0"/>
                  </a:moveTo>
                  <a:cubicBezTo>
                    <a:pt x="1035446" y="0"/>
                    <a:pt x="1067097" y="6846"/>
                    <a:pt x="1102220" y="20539"/>
                  </a:cubicBezTo>
                  <a:lnTo>
                    <a:pt x="1102220" y="147043"/>
                  </a:lnTo>
                  <a:cubicBezTo>
                    <a:pt x="1092283" y="134857"/>
                    <a:pt x="1082147" y="125667"/>
                    <a:pt x="1071813" y="119472"/>
                  </a:cubicBezTo>
                  <a:cubicBezTo>
                    <a:pt x="1052934" y="108087"/>
                    <a:pt x="1032663" y="102394"/>
                    <a:pt x="1011003" y="102394"/>
                  </a:cubicBezTo>
                  <a:cubicBezTo>
                    <a:pt x="983578" y="102394"/>
                    <a:pt x="959730" y="110651"/>
                    <a:pt x="939458" y="127165"/>
                  </a:cubicBezTo>
                  <a:cubicBezTo>
                    <a:pt x="913823" y="148056"/>
                    <a:pt x="901005" y="176709"/>
                    <a:pt x="901005" y="213122"/>
                  </a:cubicBezTo>
                  <a:cubicBezTo>
                    <a:pt x="901005" y="249337"/>
                    <a:pt x="913823" y="277890"/>
                    <a:pt x="939458" y="298782"/>
                  </a:cubicBezTo>
                  <a:cubicBezTo>
                    <a:pt x="959730" y="315296"/>
                    <a:pt x="983578" y="323553"/>
                    <a:pt x="1011003" y="323553"/>
                  </a:cubicBezTo>
                  <a:cubicBezTo>
                    <a:pt x="1032663" y="323553"/>
                    <a:pt x="1052934" y="317860"/>
                    <a:pt x="1071813" y="306475"/>
                  </a:cubicBezTo>
                  <a:cubicBezTo>
                    <a:pt x="1081949" y="300481"/>
                    <a:pt x="1092085" y="291291"/>
                    <a:pt x="1102220" y="278904"/>
                  </a:cubicBezTo>
                  <a:lnTo>
                    <a:pt x="1102220" y="405408"/>
                  </a:lnTo>
                  <a:cubicBezTo>
                    <a:pt x="1067692" y="419100"/>
                    <a:pt x="1035744" y="425946"/>
                    <a:pt x="1006375" y="425946"/>
                  </a:cubicBezTo>
                  <a:cubicBezTo>
                    <a:pt x="955178" y="425946"/>
                    <a:pt x="909339" y="409575"/>
                    <a:pt x="868858" y="376833"/>
                  </a:cubicBezTo>
                  <a:cubicBezTo>
                    <a:pt x="817264" y="334963"/>
                    <a:pt x="791467" y="280393"/>
                    <a:pt x="791467" y="213122"/>
                  </a:cubicBezTo>
                  <a:cubicBezTo>
                    <a:pt x="791467" y="145653"/>
                    <a:pt x="817264" y="90984"/>
                    <a:pt x="868858" y="49114"/>
                  </a:cubicBezTo>
                  <a:cubicBezTo>
                    <a:pt x="909339" y="16371"/>
                    <a:pt x="955476" y="0"/>
                    <a:pt x="10072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3AE7DAEF-D901-4739-8813-7E58B8DEB1DD}"/>
              </a:ext>
            </a:extLst>
          </p:cNvPr>
          <p:cNvGrpSpPr/>
          <p:nvPr/>
        </p:nvGrpSpPr>
        <p:grpSpPr>
          <a:xfrm>
            <a:off x="6966625" y="849630"/>
            <a:ext cx="4537710" cy="400050"/>
            <a:chOff x="3124200" y="914400"/>
            <a:chExt cx="4537710" cy="400050"/>
          </a:xfrm>
        </p:grpSpPr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BA4943F4-8F89-481F-97D7-073F9B06F844}"/>
                </a:ext>
              </a:extLst>
            </p:cNvPr>
            <p:cNvSpPr/>
            <p:nvPr/>
          </p:nvSpPr>
          <p:spPr>
            <a:xfrm>
              <a:off x="3185160" y="914400"/>
              <a:ext cx="4476750" cy="400050"/>
            </a:xfrm>
            <a:prstGeom prst="roundRect">
              <a:avLst/>
            </a:prstGeom>
            <a:solidFill>
              <a:srgbClr val="C3F9DA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乘號 26">
              <a:extLst>
                <a:ext uri="{FF2B5EF4-FFF2-40B4-BE49-F238E27FC236}">
                  <a16:creationId xmlns:a16="http://schemas.microsoft.com/office/drawing/2014/main" id="{17E513C7-14D2-44AF-83EC-86B4B471E0A7}"/>
                </a:ext>
              </a:extLst>
            </p:cNvPr>
            <p:cNvSpPr/>
            <p:nvPr/>
          </p:nvSpPr>
          <p:spPr>
            <a:xfrm>
              <a:off x="7414260" y="914400"/>
              <a:ext cx="247650" cy="247650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E04A2E7-0F5F-4D40-BC86-E687BDCED43F}"/>
                </a:ext>
              </a:extLst>
            </p:cNvPr>
            <p:cNvSpPr txBox="1"/>
            <p:nvPr/>
          </p:nvSpPr>
          <p:spPr>
            <a:xfrm>
              <a:off x="3124200" y="929759"/>
              <a:ext cx="4370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00B050"/>
                  </a:solidFill>
                  <a:latin typeface="華康鐵線龍門W3(P)" panose="03000300000000000000" pitchFamily="66" charset="-120"/>
                  <a:ea typeface="華康鐵線龍門W3(P)" panose="03000300000000000000" pitchFamily="66" charset="-120"/>
                </a:rPr>
                <a:t>Step 1.</a:t>
              </a:r>
              <a:r>
                <a:rPr lang="zh-TW" altLang="en-US" b="1" dirty="0">
                  <a:solidFill>
                    <a:srgbClr val="00B050"/>
                  </a:solidFill>
                  <a:latin typeface="華康鐵線龍門W3(P)" panose="03000300000000000000" pitchFamily="66" charset="-120"/>
                  <a:ea typeface="華康鐵線龍門W3(P)" panose="03000300000000000000" pitchFamily="66" charset="-120"/>
                </a:rPr>
                <a:t> 點擊麥克風進行錄音與逐字稿轉換</a:t>
              </a:r>
              <a:endParaRPr lang="en-US" altLang="zh-TW" b="1" dirty="0">
                <a:solidFill>
                  <a:srgbClr val="00B050"/>
                </a:solidFill>
                <a:latin typeface="華康鐵線龍門W3(P)" panose="03000300000000000000" pitchFamily="66" charset="-120"/>
                <a:ea typeface="華康鐵線龍門W3(P)" panose="03000300000000000000" pitchFamily="66" charset="-120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993184CC-5944-4BA0-8EFF-DEEBA336FEAD}"/>
              </a:ext>
            </a:extLst>
          </p:cNvPr>
          <p:cNvGrpSpPr/>
          <p:nvPr/>
        </p:nvGrpSpPr>
        <p:grpSpPr>
          <a:xfrm>
            <a:off x="6966625" y="1372602"/>
            <a:ext cx="4537710" cy="400050"/>
            <a:chOff x="3124200" y="2004060"/>
            <a:chExt cx="4537710" cy="400050"/>
          </a:xfrm>
        </p:grpSpPr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A62270CB-F25F-41FE-8197-2C8C6860146A}"/>
                </a:ext>
              </a:extLst>
            </p:cNvPr>
            <p:cNvSpPr/>
            <p:nvPr/>
          </p:nvSpPr>
          <p:spPr>
            <a:xfrm>
              <a:off x="3185160" y="2004060"/>
              <a:ext cx="4476750" cy="400050"/>
            </a:xfrm>
            <a:prstGeom prst="roundRect">
              <a:avLst>
                <a:gd name="adj" fmla="val 16667"/>
              </a:avLst>
            </a:prstGeom>
            <a:solidFill>
              <a:srgbClr val="B6F9FE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乘號 30">
              <a:extLst>
                <a:ext uri="{FF2B5EF4-FFF2-40B4-BE49-F238E27FC236}">
                  <a16:creationId xmlns:a16="http://schemas.microsoft.com/office/drawing/2014/main" id="{EAD07DEA-27AA-4166-AEB2-0729AC02EE88}"/>
                </a:ext>
              </a:extLst>
            </p:cNvPr>
            <p:cNvSpPr/>
            <p:nvPr/>
          </p:nvSpPr>
          <p:spPr>
            <a:xfrm>
              <a:off x="7414260" y="2004060"/>
              <a:ext cx="247650" cy="247650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2B77C47-1D52-4B7D-B477-102D605C787A}"/>
                </a:ext>
              </a:extLst>
            </p:cNvPr>
            <p:cNvSpPr txBox="1"/>
            <p:nvPr/>
          </p:nvSpPr>
          <p:spPr>
            <a:xfrm>
              <a:off x="3124200" y="2019419"/>
              <a:ext cx="4370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0070C0"/>
                  </a:solidFill>
                  <a:latin typeface="華康鐵線龍門W3(P)" panose="03000300000000000000" pitchFamily="66" charset="-120"/>
                  <a:ea typeface="華康鐵線龍門W3(P)" panose="03000300000000000000" pitchFamily="66" charset="-120"/>
                </a:rPr>
                <a:t>Step 2.</a:t>
              </a:r>
              <a:r>
                <a:rPr lang="zh-TW" altLang="en-US" b="1" dirty="0">
                  <a:solidFill>
                    <a:srgbClr val="0070C0"/>
                  </a:solidFill>
                  <a:latin typeface="華康鐵線龍門W3(P)" panose="03000300000000000000" pitchFamily="66" charset="-120"/>
                  <a:ea typeface="華康鐵線龍門W3(P)" panose="03000300000000000000" pitchFamily="66" charset="-120"/>
                </a:rPr>
                <a:t> 點擊儲存文件檔案與音訊檔案</a:t>
              </a:r>
              <a:endParaRPr lang="en-US" altLang="zh-TW" b="1" dirty="0">
                <a:solidFill>
                  <a:srgbClr val="0070C0"/>
                </a:solidFill>
                <a:latin typeface="華康鐵線龍門W3(P)" panose="03000300000000000000" pitchFamily="66" charset="-120"/>
                <a:ea typeface="華康鐵線龍門W3(P)" panose="03000300000000000000" pitchFamily="66" charset="-120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2713432B-1343-48EC-99CC-9A59B85196E2}"/>
              </a:ext>
            </a:extLst>
          </p:cNvPr>
          <p:cNvGrpSpPr/>
          <p:nvPr/>
        </p:nvGrpSpPr>
        <p:grpSpPr>
          <a:xfrm>
            <a:off x="6966625" y="1895574"/>
            <a:ext cx="4537710" cy="400050"/>
            <a:chOff x="3124200" y="3093720"/>
            <a:chExt cx="4537710" cy="400050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BD5E43AC-9A2F-4DF8-A825-7D30B789F34E}"/>
                </a:ext>
              </a:extLst>
            </p:cNvPr>
            <p:cNvSpPr/>
            <p:nvPr/>
          </p:nvSpPr>
          <p:spPr>
            <a:xfrm>
              <a:off x="3185160" y="3093720"/>
              <a:ext cx="4476750" cy="400050"/>
            </a:xfrm>
            <a:prstGeom prst="roundRect">
              <a:avLst/>
            </a:prstGeom>
            <a:solidFill>
              <a:srgbClr val="FFC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乘號 34">
              <a:extLst>
                <a:ext uri="{FF2B5EF4-FFF2-40B4-BE49-F238E27FC236}">
                  <a16:creationId xmlns:a16="http://schemas.microsoft.com/office/drawing/2014/main" id="{72C03ECB-7380-442F-9B6B-11E371C09F5B}"/>
                </a:ext>
              </a:extLst>
            </p:cNvPr>
            <p:cNvSpPr/>
            <p:nvPr/>
          </p:nvSpPr>
          <p:spPr>
            <a:xfrm>
              <a:off x="7414260" y="3093720"/>
              <a:ext cx="247650" cy="247650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B19CEF8-E221-4017-A571-6D4752995BFB}"/>
                </a:ext>
              </a:extLst>
            </p:cNvPr>
            <p:cNvSpPr txBox="1"/>
            <p:nvPr/>
          </p:nvSpPr>
          <p:spPr>
            <a:xfrm>
              <a:off x="3124200" y="3093720"/>
              <a:ext cx="4370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  <a:latin typeface="華康鐵線龍門W3(P)" panose="03000300000000000000" pitchFamily="66" charset="-120"/>
                  <a:ea typeface="華康鐵線龍門W3(P)" panose="03000300000000000000" pitchFamily="66" charset="-120"/>
                </a:rPr>
                <a:t>Step 3.</a:t>
              </a:r>
              <a:r>
                <a:rPr lang="zh-TW" altLang="en-US" b="1" dirty="0">
                  <a:solidFill>
                    <a:srgbClr val="FF0000"/>
                  </a:solidFill>
                  <a:latin typeface="華康鐵線龍門W3(P)" panose="03000300000000000000" pitchFamily="66" charset="-120"/>
                  <a:ea typeface="華康鐵線龍門W3(P)" panose="03000300000000000000" pitchFamily="66" charset="-120"/>
                </a:rPr>
                <a:t> 點擊資料夾進行檔案查找</a:t>
              </a:r>
              <a:endParaRPr lang="en-US" altLang="zh-TW" b="1" dirty="0">
                <a:solidFill>
                  <a:srgbClr val="FF0000"/>
                </a:solidFill>
                <a:latin typeface="華康鐵線龍門W3(P)" panose="03000300000000000000" pitchFamily="66" charset="-120"/>
                <a:ea typeface="華康鐵線龍門W3(P)" panose="03000300000000000000" pitchFamily="66" charset="-120"/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D7E0662B-6D7F-4D63-925B-A33830B1DFF8}"/>
              </a:ext>
            </a:extLst>
          </p:cNvPr>
          <p:cNvGrpSpPr/>
          <p:nvPr/>
        </p:nvGrpSpPr>
        <p:grpSpPr>
          <a:xfrm>
            <a:off x="2161298" y="3609279"/>
            <a:ext cx="3252539" cy="1122948"/>
            <a:chOff x="2161298" y="3609279"/>
            <a:chExt cx="3252539" cy="1122948"/>
          </a:xfrm>
        </p:grpSpPr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49DA60E4-BA35-4FED-AFF9-C9B1CCC04FE3}"/>
                </a:ext>
              </a:extLst>
            </p:cNvPr>
            <p:cNvSpPr/>
            <p:nvPr/>
          </p:nvSpPr>
          <p:spPr>
            <a:xfrm rot="10800000">
              <a:off x="2161298" y="3609279"/>
              <a:ext cx="3252539" cy="1122948"/>
            </a:xfrm>
            <a:custGeom>
              <a:avLst/>
              <a:gdLst>
                <a:gd name="connsiteX0" fmla="*/ 0 w 3252539"/>
                <a:gd name="connsiteY0" fmla="*/ 561474 h 1122948"/>
                <a:gd name="connsiteX1" fmla="*/ 0 w 3252539"/>
                <a:gd name="connsiteY1" fmla="*/ 561473 h 1122948"/>
                <a:gd name="connsiteX2" fmla="*/ 0 w 3252539"/>
                <a:gd name="connsiteY2" fmla="*/ 561474 h 1122948"/>
                <a:gd name="connsiteX3" fmla="*/ 2691064 w 3252539"/>
                <a:gd name="connsiteY3" fmla="*/ 1122948 h 1122948"/>
                <a:gd name="connsiteX4" fmla="*/ 561474 w 3252539"/>
                <a:gd name="connsiteY4" fmla="*/ 1122947 h 1122948"/>
                <a:gd name="connsiteX5" fmla="*/ 11407 w 3252539"/>
                <a:gd name="connsiteY5" fmla="*/ 674630 h 1122948"/>
                <a:gd name="connsiteX6" fmla="*/ 0 w 3252539"/>
                <a:gd name="connsiteY6" fmla="*/ 561474 h 1122948"/>
                <a:gd name="connsiteX7" fmla="*/ 11407 w 3252539"/>
                <a:gd name="connsiteY7" fmla="*/ 448318 h 1122948"/>
                <a:gd name="connsiteX8" fmla="*/ 561474 w 3252539"/>
                <a:gd name="connsiteY8" fmla="*/ 0 h 1122948"/>
                <a:gd name="connsiteX9" fmla="*/ 2691065 w 3252539"/>
                <a:gd name="connsiteY9" fmla="*/ 0 h 1122948"/>
                <a:gd name="connsiteX10" fmla="*/ 3252539 w 3252539"/>
                <a:gd name="connsiteY10" fmla="*/ 561474 h 1122948"/>
                <a:gd name="connsiteX11" fmla="*/ 3252538 w 3252539"/>
                <a:gd name="connsiteY11" fmla="*/ 561474 h 1122948"/>
                <a:gd name="connsiteX12" fmla="*/ 2691064 w 3252539"/>
                <a:gd name="connsiteY12" fmla="*/ 1122948 h 112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52539" h="1122948">
                  <a:moveTo>
                    <a:pt x="0" y="561474"/>
                  </a:moveTo>
                  <a:lnTo>
                    <a:pt x="0" y="561473"/>
                  </a:lnTo>
                  <a:lnTo>
                    <a:pt x="0" y="561474"/>
                  </a:lnTo>
                  <a:close/>
                  <a:moveTo>
                    <a:pt x="2691064" y="1122948"/>
                  </a:moveTo>
                  <a:lnTo>
                    <a:pt x="561474" y="1122947"/>
                  </a:lnTo>
                  <a:cubicBezTo>
                    <a:pt x="290142" y="1122947"/>
                    <a:pt x="63762" y="930484"/>
                    <a:pt x="11407" y="674630"/>
                  </a:cubicBezTo>
                  <a:lnTo>
                    <a:pt x="0" y="561474"/>
                  </a:lnTo>
                  <a:lnTo>
                    <a:pt x="11407" y="448318"/>
                  </a:lnTo>
                  <a:cubicBezTo>
                    <a:pt x="63763" y="192463"/>
                    <a:pt x="290142" y="0"/>
                    <a:pt x="561474" y="0"/>
                  </a:cubicBezTo>
                  <a:lnTo>
                    <a:pt x="2691065" y="0"/>
                  </a:lnTo>
                  <a:cubicBezTo>
                    <a:pt x="3001159" y="0"/>
                    <a:pt x="3252539" y="251380"/>
                    <a:pt x="3252539" y="561474"/>
                  </a:cubicBezTo>
                  <a:lnTo>
                    <a:pt x="3252538" y="561474"/>
                  </a:lnTo>
                  <a:cubicBezTo>
                    <a:pt x="3252538" y="871568"/>
                    <a:pt x="3001158" y="1122948"/>
                    <a:pt x="2691064" y="1122948"/>
                  </a:cubicBezTo>
                  <a:close/>
                </a:path>
              </a:pathLst>
            </a:custGeom>
            <a:gradFill>
              <a:gsLst>
                <a:gs pos="0">
                  <a:srgbClr val="46EFFC"/>
                </a:gs>
                <a:gs pos="100000">
                  <a:srgbClr val="FFFF9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C21FC257-0B1A-446C-81B5-669FDFB4A705}"/>
                </a:ext>
              </a:extLst>
            </p:cNvPr>
            <p:cNvSpPr txBox="1"/>
            <p:nvPr/>
          </p:nvSpPr>
          <p:spPr>
            <a:xfrm>
              <a:off x="3035620" y="3977863"/>
              <a:ext cx="2065283" cy="420219"/>
            </a:xfrm>
            <a:custGeom>
              <a:avLst/>
              <a:gdLst/>
              <a:ahLst/>
              <a:cxnLst/>
              <a:rect l="l" t="t" r="r" b="b"/>
              <a:pathLst>
                <a:path w="2128539" h="433090">
                  <a:moveTo>
                    <a:pt x="501848" y="102394"/>
                  </a:moveTo>
                  <a:cubicBezTo>
                    <a:pt x="477577" y="102394"/>
                    <a:pt x="455593" y="109208"/>
                    <a:pt x="435896" y="122837"/>
                  </a:cubicBezTo>
                  <a:cubicBezTo>
                    <a:pt x="416200" y="136466"/>
                    <a:pt x="402173" y="154620"/>
                    <a:pt x="393817" y="177301"/>
                  </a:cubicBezTo>
                  <a:cubicBezTo>
                    <a:pt x="389043" y="190234"/>
                    <a:pt x="386655" y="203365"/>
                    <a:pt x="386655" y="216694"/>
                  </a:cubicBezTo>
                  <a:cubicBezTo>
                    <a:pt x="386655" y="244150"/>
                    <a:pt x="395806" y="268721"/>
                    <a:pt x="414109" y="290406"/>
                  </a:cubicBezTo>
                  <a:cubicBezTo>
                    <a:pt x="436790" y="317266"/>
                    <a:pt x="466036" y="330697"/>
                    <a:pt x="501848" y="330697"/>
                  </a:cubicBezTo>
                  <a:cubicBezTo>
                    <a:pt x="537660" y="330697"/>
                    <a:pt x="567005" y="317367"/>
                    <a:pt x="589884" y="290708"/>
                  </a:cubicBezTo>
                  <a:cubicBezTo>
                    <a:pt x="608187" y="269420"/>
                    <a:pt x="617339" y="244748"/>
                    <a:pt x="617339" y="216694"/>
                  </a:cubicBezTo>
                  <a:cubicBezTo>
                    <a:pt x="617339" y="188045"/>
                    <a:pt x="608187" y="163274"/>
                    <a:pt x="589884" y="142382"/>
                  </a:cubicBezTo>
                  <a:cubicBezTo>
                    <a:pt x="566407" y="115724"/>
                    <a:pt x="537061" y="102394"/>
                    <a:pt x="501848" y="102394"/>
                  </a:cubicBezTo>
                  <a:close/>
                  <a:moveTo>
                    <a:pt x="1181992" y="100311"/>
                  </a:moveTo>
                  <a:lnTo>
                    <a:pt x="1181992" y="330399"/>
                  </a:lnTo>
                  <a:lnTo>
                    <a:pt x="1206154" y="330399"/>
                  </a:lnTo>
                  <a:cubicBezTo>
                    <a:pt x="1247714" y="330399"/>
                    <a:pt x="1278835" y="316572"/>
                    <a:pt x="1299516" y="288918"/>
                  </a:cubicBezTo>
                  <a:cubicBezTo>
                    <a:pt x="1315226" y="267828"/>
                    <a:pt x="1323082" y="243257"/>
                    <a:pt x="1323082" y="215206"/>
                  </a:cubicBezTo>
                  <a:cubicBezTo>
                    <a:pt x="1323082" y="187155"/>
                    <a:pt x="1315226" y="162684"/>
                    <a:pt x="1299516" y="141792"/>
                  </a:cubicBezTo>
                  <a:cubicBezTo>
                    <a:pt x="1278636" y="114138"/>
                    <a:pt x="1247516" y="100311"/>
                    <a:pt x="1206154" y="100311"/>
                  </a:cubicBezTo>
                  <a:close/>
                  <a:moveTo>
                    <a:pt x="1896367" y="92572"/>
                  </a:moveTo>
                  <a:lnTo>
                    <a:pt x="1896367" y="193775"/>
                  </a:lnTo>
                  <a:lnTo>
                    <a:pt x="1916082" y="193775"/>
                  </a:lnTo>
                  <a:cubicBezTo>
                    <a:pt x="1938388" y="193775"/>
                    <a:pt x="1954420" y="189125"/>
                    <a:pt x="1964177" y="179827"/>
                  </a:cubicBezTo>
                  <a:cubicBezTo>
                    <a:pt x="1974732" y="169734"/>
                    <a:pt x="1980009" y="157467"/>
                    <a:pt x="1980009" y="143024"/>
                  </a:cubicBezTo>
                  <a:cubicBezTo>
                    <a:pt x="1980009" y="128582"/>
                    <a:pt x="1974732" y="116413"/>
                    <a:pt x="1964177" y="106520"/>
                  </a:cubicBezTo>
                  <a:cubicBezTo>
                    <a:pt x="1954218" y="97221"/>
                    <a:pt x="1938187" y="92572"/>
                    <a:pt x="1916082" y="92572"/>
                  </a:cubicBezTo>
                  <a:close/>
                  <a:moveTo>
                    <a:pt x="1790699" y="12204"/>
                  </a:moveTo>
                  <a:lnTo>
                    <a:pt x="1955006" y="12204"/>
                  </a:lnTo>
                  <a:cubicBezTo>
                    <a:pt x="2003028" y="12204"/>
                    <a:pt x="2038548" y="26591"/>
                    <a:pt x="2061567" y="55365"/>
                  </a:cubicBezTo>
                  <a:cubicBezTo>
                    <a:pt x="2080220" y="78582"/>
                    <a:pt x="2089546" y="105867"/>
                    <a:pt x="2089546" y="137220"/>
                  </a:cubicBezTo>
                  <a:cubicBezTo>
                    <a:pt x="2089546" y="173137"/>
                    <a:pt x="2078831" y="201811"/>
                    <a:pt x="2057399" y="223243"/>
                  </a:cubicBezTo>
                  <a:cubicBezTo>
                    <a:pt x="2043707" y="236935"/>
                    <a:pt x="2024856" y="246460"/>
                    <a:pt x="2000845" y="251818"/>
                  </a:cubicBezTo>
                  <a:lnTo>
                    <a:pt x="2128539" y="418505"/>
                  </a:lnTo>
                  <a:lnTo>
                    <a:pt x="1997273" y="418505"/>
                  </a:lnTo>
                  <a:lnTo>
                    <a:pt x="1896367" y="262533"/>
                  </a:lnTo>
                  <a:lnTo>
                    <a:pt x="1896367" y="418505"/>
                  </a:lnTo>
                  <a:lnTo>
                    <a:pt x="1790699" y="418505"/>
                  </a:lnTo>
                  <a:close/>
                  <a:moveTo>
                    <a:pt x="1495424" y="12204"/>
                  </a:moveTo>
                  <a:lnTo>
                    <a:pt x="1726703" y="12204"/>
                  </a:lnTo>
                  <a:lnTo>
                    <a:pt x="1726703" y="100311"/>
                  </a:lnTo>
                  <a:lnTo>
                    <a:pt x="1601092" y="100311"/>
                  </a:lnTo>
                  <a:lnTo>
                    <a:pt x="1601092" y="169665"/>
                  </a:lnTo>
                  <a:lnTo>
                    <a:pt x="1719857" y="169665"/>
                  </a:lnTo>
                  <a:lnTo>
                    <a:pt x="1719857" y="257771"/>
                  </a:lnTo>
                  <a:lnTo>
                    <a:pt x="1601092" y="257771"/>
                  </a:lnTo>
                  <a:lnTo>
                    <a:pt x="1601092" y="330399"/>
                  </a:lnTo>
                  <a:lnTo>
                    <a:pt x="1726703" y="330399"/>
                  </a:lnTo>
                  <a:lnTo>
                    <a:pt x="1726703" y="418505"/>
                  </a:lnTo>
                  <a:lnTo>
                    <a:pt x="1495424" y="418505"/>
                  </a:lnTo>
                  <a:close/>
                  <a:moveTo>
                    <a:pt x="1076324" y="12204"/>
                  </a:moveTo>
                  <a:lnTo>
                    <a:pt x="1232296" y="12204"/>
                  </a:lnTo>
                  <a:cubicBezTo>
                    <a:pt x="1270396" y="12204"/>
                    <a:pt x="1305718" y="22821"/>
                    <a:pt x="1338262" y="44054"/>
                  </a:cubicBezTo>
                  <a:cubicBezTo>
                    <a:pt x="1370210" y="64691"/>
                    <a:pt x="1394717" y="92274"/>
                    <a:pt x="1411783" y="126802"/>
                  </a:cubicBezTo>
                  <a:cubicBezTo>
                    <a:pt x="1425674" y="155377"/>
                    <a:pt x="1432619" y="184845"/>
                    <a:pt x="1432619" y="215206"/>
                  </a:cubicBezTo>
                  <a:cubicBezTo>
                    <a:pt x="1432619" y="257473"/>
                    <a:pt x="1419869" y="296615"/>
                    <a:pt x="1394370" y="332631"/>
                  </a:cubicBezTo>
                  <a:cubicBezTo>
                    <a:pt x="1368871" y="368648"/>
                    <a:pt x="1336278" y="393601"/>
                    <a:pt x="1296590" y="407492"/>
                  </a:cubicBezTo>
                  <a:cubicBezTo>
                    <a:pt x="1275556" y="414834"/>
                    <a:pt x="1254125" y="418505"/>
                    <a:pt x="1232296" y="418505"/>
                  </a:cubicBezTo>
                  <a:lnTo>
                    <a:pt x="1076324" y="418505"/>
                  </a:lnTo>
                  <a:close/>
                  <a:moveTo>
                    <a:pt x="790575" y="12204"/>
                  </a:moveTo>
                  <a:lnTo>
                    <a:pt x="896243" y="12204"/>
                  </a:lnTo>
                  <a:lnTo>
                    <a:pt x="896243" y="330399"/>
                  </a:lnTo>
                  <a:lnTo>
                    <a:pt x="1023044" y="330399"/>
                  </a:lnTo>
                  <a:lnTo>
                    <a:pt x="1023044" y="418505"/>
                  </a:lnTo>
                  <a:lnTo>
                    <a:pt x="790575" y="418505"/>
                  </a:lnTo>
                  <a:close/>
                  <a:moveTo>
                    <a:pt x="0" y="12204"/>
                  </a:moveTo>
                  <a:lnTo>
                    <a:pt x="232767" y="12204"/>
                  </a:lnTo>
                  <a:lnTo>
                    <a:pt x="232767" y="100311"/>
                  </a:lnTo>
                  <a:lnTo>
                    <a:pt x="105667" y="100311"/>
                  </a:lnTo>
                  <a:lnTo>
                    <a:pt x="105667" y="169665"/>
                  </a:lnTo>
                  <a:lnTo>
                    <a:pt x="221456" y="169665"/>
                  </a:lnTo>
                  <a:lnTo>
                    <a:pt x="221456" y="257771"/>
                  </a:lnTo>
                  <a:lnTo>
                    <a:pt x="105667" y="257771"/>
                  </a:lnTo>
                  <a:lnTo>
                    <a:pt x="105667" y="418505"/>
                  </a:lnTo>
                  <a:lnTo>
                    <a:pt x="0" y="418505"/>
                  </a:lnTo>
                  <a:close/>
                  <a:moveTo>
                    <a:pt x="501848" y="0"/>
                  </a:moveTo>
                  <a:cubicBezTo>
                    <a:pt x="573286" y="0"/>
                    <a:pt x="629939" y="23714"/>
                    <a:pt x="671810" y="71140"/>
                  </a:cubicBezTo>
                  <a:cubicBezTo>
                    <a:pt x="708521" y="112812"/>
                    <a:pt x="726876" y="161330"/>
                    <a:pt x="726876" y="216694"/>
                  </a:cubicBezTo>
                  <a:cubicBezTo>
                    <a:pt x="726876" y="271860"/>
                    <a:pt x="708521" y="320279"/>
                    <a:pt x="671810" y="361951"/>
                  </a:cubicBezTo>
                  <a:cubicBezTo>
                    <a:pt x="629939" y="409377"/>
                    <a:pt x="573286" y="433090"/>
                    <a:pt x="501848" y="433090"/>
                  </a:cubicBezTo>
                  <a:cubicBezTo>
                    <a:pt x="430609" y="433090"/>
                    <a:pt x="374054" y="409377"/>
                    <a:pt x="332184" y="361951"/>
                  </a:cubicBezTo>
                  <a:cubicBezTo>
                    <a:pt x="295473" y="320279"/>
                    <a:pt x="277117" y="271860"/>
                    <a:pt x="277117" y="216694"/>
                  </a:cubicBezTo>
                  <a:cubicBezTo>
                    <a:pt x="277117" y="191493"/>
                    <a:pt x="282078" y="165646"/>
                    <a:pt x="292000" y="139155"/>
                  </a:cubicBezTo>
                  <a:cubicBezTo>
                    <a:pt x="301922" y="112663"/>
                    <a:pt x="315218" y="89992"/>
                    <a:pt x="331886" y="71140"/>
                  </a:cubicBezTo>
                  <a:cubicBezTo>
                    <a:pt x="373757" y="23714"/>
                    <a:pt x="430410" y="0"/>
                    <a:pt x="5018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72014945-B196-4379-A572-9C1B3CFF3631}"/>
                </a:ext>
              </a:extLst>
            </p:cNvPr>
            <p:cNvGrpSpPr/>
            <p:nvPr/>
          </p:nvGrpSpPr>
          <p:grpSpPr>
            <a:xfrm>
              <a:off x="2364846" y="3927440"/>
              <a:ext cx="555980" cy="487985"/>
              <a:chOff x="1031984" y="4350615"/>
              <a:chExt cx="870507" cy="764046"/>
            </a:xfrm>
          </p:grpSpPr>
          <p:grpSp>
            <p:nvGrpSpPr>
              <p:cNvPr id="8" name="圖形 6">
                <a:extLst>
                  <a:ext uri="{FF2B5EF4-FFF2-40B4-BE49-F238E27FC236}">
                    <a16:creationId xmlns:a16="http://schemas.microsoft.com/office/drawing/2014/main" id="{FD3117BF-9BC2-4A3D-9789-012D18832598}"/>
                  </a:ext>
                </a:extLst>
              </p:cNvPr>
              <p:cNvGrpSpPr/>
              <p:nvPr/>
            </p:nvGrpSpPr>
            <p:grpSpPr>
              <a:xfrm>
                <a:off x="1068726" y="4355861"/>
                <a:ext cx="797198" cy="212098"/>
                <a:chOff x="1068726" y="4355861"/>
                <a:chExt cx="797198" cy="212098"/>
              </a:xfrm>
              <a:solidFill>
                <a:srgbClr val="00BBD3"/>
              </a:solidFill>
            </p:grpSpPr>
            <p:sp>
              <p:nvSpPr>
                <p:cNvPr id="9" name="圖形 6">
                  <a:extLst>
                    <a:ext uri="{FF2B5EF4-FFF2-40B4-BE49-F238E27FC236}">
                      <a16:creationId xmlns:a16="http://schemas.microsoft.com/office/drawing/2014/main" id="{F6AD0CF8-57BF-430A-B06B-3B442434FCD9}"/>
                    </a:ext>
                  </a:extLst>
                </p:cNvPr>
                <p:cNvSpPr/>
                <p:nvPr/>
              </p:nvSpPr>
              <p:spPr>
                <a:xfrm>
                  <a:off x="1068726" y="4355861"/>
                  <a:ext cx="392199" cy="212098"/>
                </a:xfrm>
                <a:custGeom>
                  <a:avLst/>
                  <a:gdLst>
                    <a:gd name="connsiteX0" fmla="*/ 146275 w 392199"/>
                    <a:gd name="connsiteY0" fmla="*/ 212098 h 212098"/>
                    <a:gd name="connsiteX1" fmla="*/ 392200 w 392199"/>
                    <a:gd name="connsiteY1" fmla="*/ 95993 h 212098"/>
                    <a:gd name="connsiteX2" fmla="*/ 322720 w 392199"/>
                    <a:gd name="connsiteY2" fmla="*/ 95993 h 212098"/>
                    <a:gd name="connsiteX3" fmla="*/ 217584 w 392199"/>
                    <a:gd name="connsiteY3" fmla="*/ 6399 h 212098"/>
                    <a:gd name="connsiteX4" fmla="*/ 200213 w 392199"/>
                    <a:gd name="connsiteY4" fmla="*/ 0 h 212098"/>
                    <a:gd name="connsiteX5" fmla="*/ 27426 w 392199"/>
                    <a:gd name="connsiteY5" fmla="*/ 0 h 212098"/>
                    <a:gd name="connsiteX6" fmla="*/ 0 w 392199"/>
                    <a:gd name="connsiteY6" fmla="*/ 27426 h 212098"/>
                    <a:gd name="connsiteX7" fmla="*/ 0 w 392199"/>
                    <a:gd name="connsiteY7" fmla="*/ 212098 h 212098"/>
                    <a:gd name="connsiteX8" fmla="*/ 146275 w 392199"/>
                    <a:gd name="connsiteY8" fmla="*/ 212098 h 212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2199" h="212098">
                      <a:moveTo>
                        <a:pt x="146275" y="212098"/>
                      </a:moveTo>
                      <a:lnTo>
                        <a:pt x="392200" y="95993"/>
                      </a:lnTo>
                      <a:lnTo>
                        <a:pt x="322720" y="95993"/>
                      </a:lnTo>
                      <a:lnTo>
                        <a:pt x="217584" y="6399"/>
                      </a:lnTo>
                      <a:cubicBezTo>
                        <a:pt x="213013" y="1829"/>
                        <a:pt x="206614" y="0"/>
                        <a:pt x="200213" y="0"/>
                      </a:cubicBezTo>
                      <a:lnTo>
                        <a:pt x="27426" y="0"/>
                      </a:lnTo>
                      <a:cubicBezTo>
                        <a:pt x="11883" y="0"/>
                        <a:pt x="0" y="11885"/>
                        <a:pt x="0" y="27426"/>
                      </a:cubicBezTo>
                      <a:lnTo>
                        <a:pt x="0" y="212098"/>
                      </a:lnTo>
                      <a:cubicBezTo>
                        <a:pt x="0" y="212098"/>
                        <a:pt x="146275" y="212098"/>
                        <a:pt x="146275" y="21209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6EFFC"/>
                    </a:gs>
                    <a:gs pos="100000">
                      <a:srgbClr val="FFFF9F"/>
                    </a:gs>
                  </a:gsLst>
                  <a:lin ang="108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9" name="圖形 6">
                  <a:extLst>
                    <a:ext uri="{FF2B5EF4-FFF2-40B4-BE49-F238E27FC236}">
                      <a16:creationId xmlns:a16="http://schemas.microsoft.com/office/drawing/2014/main" id="{D789E479-0795-4182-8D4E-A1770B0B3FE5}"/>
                    </a:ext>
                  </a:extLst>
                </p:cNvPr>
                <p:cNvSpPr/>
                <p:nvPr/>
              </p:nvSpPr>
              <p:spPr>
                <a:xfrm>
                  <a:off x="1736106" y="4451853"/>
                  <a:ext cx="129817" cy="116105"/>
                </a:xfrm>
                <a:custGeom>
                  <a:avLst/>
                  <a:gdLst>
                    <a:gd name="connsiteX0" fmla="*/ 54851 w 129817"/>
                    <a:gd name="connsiteY0" fmla="*/ 116106 h 116105"/>
                    <a:gd name="connsiteX1" fmla="*/ 129818 w 129817"/>
                    <a:gd name="connsiteY1" fmla="*/ 116106 h 116105"/>
                    <a:gd name="connsiteX2" fmla="*/ 129818 w 129817"/>
                    <a:gd name="connsiteY2" fmla="*/ 27426 h 116105"/>
                    <a:gd name="connsiteX3" fmla="*/ 102392 w 129817"/>
                    <a:gd name="connsiteY3" fmla="*/ 0 h 116105"/>
                    <a:gd name="connsiteX4" fmla="*/ 0 w 129817"/>
                    <a:gd name="connsiteY4" fmla="*/ 0 h 116105"/>
                    <a:gd name="connsiteX5" fmla="*/ 54851 w 129817"/>
                    <a:gd name="connsiteY5" fmla="*/ 116106 h 116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817" h="116105">
                      <a:moveTo>
                        <a:pt x="54851" y="116106"/>
                      </a:moveTo>
                      <a:lnTo>
                        <a:pt x="129818" y="116106"/>
                      </a:lnTo>
                      <a:lnTo>
                        <a:pt x="129818" y="27426"/>
                      </a:lnTo>
                      <a:cubicBezTo>
                        <a:pt x="129818" y="11883"/>
                        <a:pt x="117932" y="0"/>
                        <a:pt x="102392" y="0"/>
                      </a:cubicBezTo>
                      <a:lnTo>
                        <a:pt x="0" y="0"/>
                      </a:lnTo>
                      <a:lnTo>
                        <a:pt x="54851" y="11610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6EFFC"/>
                    </a:gs>
                    <a:gs pos="100000">
                      <a:srgbClr val="FFFF9F"/>
                    </a:gs>
                  </a:gsLst>
                  <a:lin ang="10800000" scaled="0"/>
                </a:gra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1" name="圖形 6">
                <a:extLst>
                  <a:ext uri="{FF2B5EF4-FFF2-40B4-BE49-F238E27FC236}">
                    <a16:creationId xmlns:a16="http://schemas.microsoft.com/office/drawing/2014/main" id="{2FB64B43-2E57-4326-AD8D-2FFDD4ECEB6C}"/>
                  </a:ext>
                </a:extLst>
              </p:cNvPr>
              <p:cNvSpPr/>
              <p:nvPr/>
            </p:nvSpPr>
            <p:spPr>
              <a:xfrm>
                <a:off x="1194888" y="4350615"/>
                <a:ext cx="603382" cy="222829"/>
              </a:xfrm>
              <a:custGeom>
                <a:avLst/>
                <a:gdLst>
                  <a:gd name="connsiteX0" fmla="*/ 507390 w 603382"/>
                  <a:gd name="connsiteY0" fmla="*/ 18044 h 222829"/>
                  <a:gd name="connsiteX1" fmla="*/ 464422 w 603382"/>
                  <a:gd name="connsiteY1" fmla="*/ 3417 h 222829"/>
                  <a:gd name="connsiteX2" fmla="*/ 0 w 603382"/>
                  <a:gd name="connsiteY2" fmla="*/ 222830 h 222829"/>
                  <a:gd name="connsiteX3" fmla="*/ 603383 w 603382"/>
                  <a:gd name="connsiteY3" fmla="*/ 222830 h 222829"/>
                  <a:gd name="connsiteX4" fmla="*/ 507390 w 603382"/>
                  <a:gd name="connsiteY4" fmla="*/ 18044 h 222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3382" h="222829">
                    <a:moveTo>
                      <a:pt x="507390" y="18044"/>
                    </a:moveTo>
                    <a:cubicBezTo>
                      <a:pt x="500076" y="2502"/>
                      <a:pt x="480878" y="-4811"/>
                      <a:pt x="464422" y="3417"/>
                    </a:cubicBezTo>
                    <a:lnTo>
                      <a:pt x="0" y="222830"/>
                    </a:lnTo>
                    <a:lnTo>
                      <a:pt x="603383" y="222830"/>
                    </a:lnTo>
                    <a:lnTo>
                      <a:pt x="507390" y="18044"/>
                    </a:lnTo>
                    <a:close/>
                  </a:path>
                </a:pathLst>
              </a:custGeom>
              <a:solidFill>
                <a:schemeClr val="bg1"/>
              </a:solidFill>
              <a:ln w="1744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TW" altLang="en-US"/>
              </a:p>
            </p:txBody>
          </p:sp>
          <p:sp>
            <p:nvSpPr>
              <p:cNvPr id="23" name="圖形 6">
                <a:extLst>
                  <a:ext uri="{FF2B5EF4-FFF2-40B4-BE49-F238E27FC236}">
                    <a16:creationId xmlns:a16="http://schemas.microsoft.com/office/drawing/2014/main" id="{52C4F0C6-7B4C-40F0-B87D-71F3E67D7E96}"/>
                  </a:ext>
                </a:extLst>
              </p:cNvPr>
              <p:cNvSpPr/>
              <p:nvPr/>
            </p:nvSpPr>
            <p:spPr>
              <a:xfrm>
                <a:off x="1031984" y="4563388"/>
                <a:ext cx="870507" cy="551273"/>
              </a:xfrm>
              <a:custGeom>
                <a:avLst/>
                <a:gdLst>
                  <a:gd name="connsiteX0" fmla="*/ 863195 w 870507"/>
                  <a:gd name="connsiteY0" fmla="*/ 8228 h 551273"/>
                  <a:gd name="connsiteX1" fmla="*/ 843082 w 870507"/>
                  <a:gd name="connsiteY1" fmla="*/ 0 h 551273"/>
                  <a:gd name="connsiteX2" fmla="*/ 833940 w 870507"/>
                  <a:gd name="connsiteY2" fmla="*/ 0 h 551273"/>
                  <a:gd name="connsiteX3" fmla="*/ 758974 w 870507"/>
                  <a:gd name="connsiteY3" fmla="*/ 0 h 551273"/>
                  <a:gd name="connsiteX4" fmla="*/ 183017 w 870507"/>
                  <a:gd name="connsiteY4" fmla="*/ 0 h 551273"/>
                  <a:gd name="connsiteX5" fmla="*/ 36742 w 870507"/>
                  <a:gd name="connsiteY5" fmla="*/ 0 h 551273"/>
                  <a:gd name="connsiteX6" fmla="*/ 27600 w 870507"/>
                  <a:gd name="connsiteY6" fmla="*/ 0 h 551273"/>
                  <a:gd name="connsiteX7" fmla="*/ 7487 w 870507"/>
                  <a:gd name="connsiteY7" fmla="*/ 8228 h 551273"/>
                  <a:gd name="connsiteX8" fmla="*/ 173 w 870507"/>
                  <a:gd name="connsiteY8" fmla="*/ 28341 h 551273"/>
                  <a:gd name="connsiteX9" fmla="*/ 27599 w 870507"/>
                  <a:gd name="connsiteY9" fmla="*/ 525675 h 551273"/>
                  <a:gd name="connsiteX10" fmla="*/ 55024 w 870507"/>
                  <a:gd name="connsiteY10" fmla="*/ 551274 h 551273"/>
                  <a:gd name="connsiteX11" fmla="*/ 815654 w 870507"/>
                  <a:gd name="connsiteY11" fmla="*/ 551274 h 551273"/>
                  <a:gd name="connsiteX12" fmla="*/ 843080 w 870507"/>
                  <a:gd name="connsiteY12" fmla="*/ 525675 h 551273"/>
                  <a:gd name="connsiteX13" fmla="*/ 870507 w 870507"/>
                  <a:gd name="connsiteY13" fmla="*/ 28341 h 551273"/>
                  <a:gd name="connsiteX14" fmla="*/ 863195 w 870507"/>
                  <a:gd name="connsiteY14" fmla="*/ 8228 h 55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0507" h="551273">
                    <a:moveTo>
                      <a:pt x="863195" y="8228"/>
                    </a:moveTo>
                    <a:cubicBezTo>
                      <a:pt x="857709" y="2742"/>
                      <a:pt x="850396" y="0"/>
                      <a:pt x="843082" y="0"/>
                    </a:cubicBezTo>
                    <a:lnTo>
                      <a:pt x="833940" y="0"/>
                    </a:lnTo>
                    <a:lnTo>
                      <a:pt x="758974" y="0"/>
                    </a:lnTo>
                    <a:lnTo>
                      <a:pt x="183017" y="0"/>
                    </a:lnTo>
                    <a:lnTo>
                      <a:pt x="36742" y="0"/>
                    </a:lnTo>
                    <a:lnTo>
                      <a:pt x="27600" y="0"/>
                    </a:lnTo>
                    <a:cubicBezTo>
                      <a:pt x="20286" y="0"/>
                      <a:pt x="12973" y="2742"/>
                      <a:pt x="7487" y="8228"/>
                    </a:cubicBezTo>
                    <a:cubicBezTo>
                      <a:pt x="2002" y="13714"/>
                      <a:pt x="-740" y="21026"/>
                      <a:pt x="173" y="28341"/>
                    </a:cubicBezTo>
                    <a:lnTo>
                      <a:pt x="27599" y="525675"/>
                    </a:lnTo>
                    <a:cubicBezTo>
                      <a:pt x="28512" y="540302"/>
                      <a:pt x="40397" y="551274"/>
                      <a:pt x="55024" y="551274"/>
                    </a:cubicBezTo>
                    <a:lnTo>
                      <a:pt x="815654" y="551274"/>
                    </a:lnTo>
                    <a:cubicBezTo>
                      <a:pt x="830281" y="551274"/>
                      <a:pt x="842166" y="540304"/>
                      <a:pt x="843080" y="525675"/>
                    </a:cubicBezTo>
                    <a:lnTo>
                      <a:pt x="870507" y="28341"/>
                    </a:lnTo>
                    <a:cubicBezTo>
                      <a:pt x="870507" y="21026"/>
                      <a:pt x="867765" y="13712"/>
                      <a:pt x="863195" y="822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6EFFC"/>
                  </a:gs>
                  <a:gs pos="100000">
                    <a:srgbClr val="FFFF9F"/>
                  </a:gs>
                </a:gsLst>
                <a:lin ang="10800000" scaled="0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52D75E97-41A7-4672-8879-370A365C91F5}"/>
              </a:ext>
            </a:extLst>
          </p:cNvPr>
          <p:cNvGrpSpPr/>
          <p:nvPr/>
        </p:nvGrpSpPr>
        <p:grpSpPr>
          <a:xfrm>
            <a:off x="6342696" y="3257620"/>
            <a:ext cx="1452564" cy="400050"/>
            <a:chOff x="3177540" y="914400"/>
            <a:chExt cx="1452564" cy="400050"/>
          </a:xfrm>
        </p:grpSpPr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63E3D783-C380-476E-9907-3014498B976D}"/>
                </a:ext>
              </a:extLst>
            </p:cNvPr>
            <p:cNvSpPr/>
            <p:nvPr/>
          </p:nvSpPr>
          <p:spPr>
            <a:xfrm>
              <a:off x="3185160" y="914400"/>
              <a:ext cx="1444944" cy="400050"/>
            </a:xfrm>
            <a:prstGeom prst="roundRect">
              <a:avLst/>
            </a:prstGeom>
            <a:solidFill>
              <a:srgbClr val="FFF0C1"/>
            </a:solidFill>
            <a:ln>
              <a:solidFill>
                <a:srgbClr val="FFC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ADD0FE9E-92F1-4737-A3D4-94EF4ABDC791}"/>
                </a:ext>
              </a:extLst>
            </p:cNvPr>
            <p:cNvSpPr txBox="1"/>
            <p:nvPr/>
          </p:nvSpPr>
          <p:spPr>
            <a:xfrm>
              <a:off x="3177540" y="929759"/>
              <a:ext cx="144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FFC000"/>
                  </a:solidFill>
                  <a:latin typeface="華康鐵線龍門W3(P)" panose="03000300000000000000" pitchFamily="66" charset="-120"/>
                  <a:ea typeface="華康鐵線龍門W3(P)" panose="03000300000000000000" pitchFamily="66" charset="-120"/>
                </a:rPr>
                <a:t>聽取語音</a:t>
              </a:r>
              <a:endParaRPr lang="en-US" altLang="zh-TW" b="1" dirty="0">
                <a:solidFill>
                  <a:srgbClr val="FFC000"/>
                </a:solidFill>
                <a:latin typeface="華康鐵線龍門W3(P)" panose="03000300000000000000" pitchFamily="66" charset="-120"/>
                <a:ea typeface="華康鐵線龍門W3(P)" panose="03000300000000000000" pitchFamily="66" charset="-120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FA72F80C-793E-4717-AD6F-D9A7256556B9}"/>
              </a:ext>
            </a:extLst>
          </p:cNvPr>
          <p:cNvGrpSpPr/>
          <p:nvPr/>
        </p:nvGrpSpPr>
        <p:grpSpPr>
          <a:xfrm>
            <a:off x="7894320" y="3261603"/>
            <a:ext cx="1452564" cy="400050"/>
            <a:chOff x="3177540" y="914400"/>
            <a:chExt cx="1452564" cy="400050"/>
          </a:xfrm>
        </p:grpSpPr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D37996A6-5BBF-4CC5-A095-6ABA2212BB07}"/>
                </a:ext>
              </a:extLst>
            </p:cNvPr>
            <p:cNvSpPr/>
            <p:nvPr/>
          </p:nvSpPr>
          <p:spPr>
            <a:xfrm>
              <a:off x="3185160" y="914400"/>
              <a:ext cx="1444944" cy="400050"/>
            </a:xfrm>
            <a:prstGeom prst="roundRect">
              <a:avLst/>
            </a:prstGeom>
            <a:solidFill>
              <a:srgbClr val="B6F9FE"/>
            </a:solidFill>
            <a:ln>
              <a:solidFill>
                <a:srgbClr val="00B0F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F864F617-587C-4069-ADEF-1AACE99D4644}"/>
                </a:ext>
              </a:extLst>
            </p:cNvPr>
            <p:cNvSpPr txBox="1"/>
            <p:nvPr/>
          </p:nvSpPr>
          <p:spPr>
            <a:xfrm>
              <a:off x="3177540" y="929759"/>
              <a:ext cx="144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00B0F0"/>
                  </a:solidFill>
                  <a:latin typeface="華康鐵線龍門W3(P)" panose="03000300000000000000" pitchFamily="66" charset="-120"/>
                  <a:ea typeface="華康鐵線龍門W3(P)" panose="03000300000000000000" pitchFamily="66" charset="-120"/>
                </a:rPr>
                <a:t>儲存文字</a:t>
              </a:r>
              <a:endParaRPr lang="en-US" altLang="zh-TW" b="1" dirty="0">
                <a:solidFill>
                  <a:srgbClr val="00B0F0"/>
                </a:solidFill>
                <a:latin typeface="華康鐵線龍門W3(P)" panose="03000300000000000000" pitchFamily="66" charset="-120"/>
                <a:ea typeface="華康鐵線龍門W3(P)" panose="03000300000000000000" pitchFamily="66" charset="-120"/>
              </a:endParaRP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6F7C7813-3398-4F96-89F5-A95066D62321}"/>
              </a:ext>
            </a:extLst>
          </p:cNvPr>
          <p:cNvGrpSpPr/>
          <p:nvPr/>
        </p:nvGrpSpPr>
        <p:grpSpPr>
          <a:xfrm>
            <a:off x="9453564" y="3261603"/>
            <a:ext cx="1452564" cy="400050"/>
            <a:chOff x="3177540" y="914400"/>
            <a:chExt cx="1452564" cy="400050"/>
          </a:xfrm>
        </p:grpSpPr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A44197F6-E0FF-4401-A619-CACF22B87947}"/>
                </a:ext>
              </a:extLst>
            </p:cNvPr>
            <p:cNvSpPr/>
            <p:nvPr/>
          </p:nvSpPr>
          <p:spPr>
            <a:xfrm>
              <a:off x="3185160" y="914400"/>
              <a:ext cx="1444944" cy="400050"/>
            </a:xfrm>
            <a:prstGeom prst="roundRect">
              <a:avLst/>
            </a:prstGeom>
            <a:solidFill>
              <a:srgbClr val="C3F9DA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A308679C-258A-4B96-9284-ABECF75B0046}"/>
                </a:ext>
              </a:extLst>
            </p:cNvPr>
            <p:cNvSpPr txBox="1"/>
            <p:nvPr/>
          </p:nvSpPr>
          <p:spPr>
            <a:xfrm>
              <a:off x="3177540" y="929759"/>
              <a:ext cx="144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00B050"/>
                  </a:solidFill>
                  <a:latin typeface="華康鐵線龍門W3(P)" panose="03000300000000000000" pitchFamily="66" charset="-120"/>
                  <a:ea typeface="華康鐵線龍門W3(P)" panose="03000300000000000000" pitchFamily="66" charset="-120"/>
                </a:rPr>
                <a:t>查看紀錄</a:t>
              </a:r>
              <a:endParaRPr lang="en-US" altLang="zh-TW" b="1" dirty="0">
                <a:solidFill>
                  <a:srgbClr val="00B050"/>
                </a:solidFill>
                <a:latin typeface="華康鐵線龍門W3(P)" panose="03000300000000000000" pitchFamily="66" charset="-120"/>
                <a:ea typeface="華康鐵線龍門W3(P)" panose="03000300000000000000" pitchFamily="66" charset="-120"/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3BC333E3-92C3-4F64-9533-96A29FD0953C}"/>
              </a:ext>
            </a:extLst>
          </p:cNvPr>
          <p:cNvGrpSpPr/>
          <p:nvPr/>
        </p:nvGrpSpPr>
        <p:grpSpPr>
          <a:xfrm>
            <a:off x="7886700" y="2812147"/>
            <a:ext cx="1452564" cy="400050"/>
            <a:chOff x="3177540" y="914400"/>
            <a:chExt cx="1452564" cy="400050"/>
          </a:xfrm>
        </p:grpSpPr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D9162BD2-2047-4FD2-8210-4EB8DC93F0D7}"/>
                </a:ext>
              </a:extLst>
            </p:cNvPr>
            <p:cNvSpPr/>
            <p:nvPr/>
          </p:nvSpPr>
          <p:spPr>
            <a:xfrm>
              <a:off x="3185160" y="914400"/>
              <a:ext cx="1444944" cy="4000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35A560AE-2A3C-4575-A1F1-7FA06DBC9081}"/>
                </a:ext>
              </a:extLst>
            </p:cNvPr>
            <p:cNvSpPr txBox="1"/>
            <p:nvPr/>
          </p:nvSpPr>
          <p:spPr>
            <a:xfrm>
              <a:off x="3177540" y="929759"/>
              <a:ext cx="144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>
                      <a:lumMod val="50000"/>
                    </a:schemeClr>
                  </a:solidFill>
                  <a:latin typeface="華康鐵線龍門W3(P)" panose="03000300000000000000" pitchFamily="66" charset="-120"/>
                  <a:ea typeface="華康鐵線龍門W3(P)" panose="03000300000000000000" pitchFamily="66" charset="-120"/>
                </a:rPr>
                <a:t>返回主畫面</a:t>
              </a:r>
              <a:endParaRPr lang="en-US" altLang="zh-TW" b="1" dirty="0">
                <a:solidFill>
                  <a:schemeClr val="bg1">
                    <a:lumMod val="50000"/>
                  </a:schemeClr>
                </a:solidFill>
                <a:latin typeface="華康鐵線龍門W3(P)" panose="03000300000000000000" pitchFamily="66" charset="-120"/>
                <a:ea typeface="華康鐵線龍門W3(P)" panose="03000300000000000000" pitchFamily="66" charset="-120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1009AF8-739F-4A67-85AA-CA11BAC34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50" y="5552363"/>
            <a:ext cx="809738" cy="257211"/>
          </a:xfrm>
          <a:prstGeom prst="rect">
            <a:avLst/>
          </a:prstGeom>
        </p:spPr>
      </p:pic>
      <p:grpSp>
        <p:nvGrpSpPr>
          <p:cNvPr id="55" name="群組 54">
            <a:extLst>
              <a:ext uri="{FF2B5EF4-FFF2-40B4-BE49-F238E27FC236}">
                <a16:creationId xmlns:a16="http://schemas.microsoft.com/office/drawing/2014/main" id="{CF9F3064-501B-4820-A1FF-6BD223F8866F}"/>
              </a:ext>
            </a:extLst>
          </p:cNvPr>
          <p:cNvGrpSpPr/>
          <p:nvPr/>
        </p:nvGrpSpPr>
        <p:grpSpPr>
          <a:xfrm>
            <a:off x="6342696" y="3714186"/>
            <a:ext cx="1452564" cy="400050"/>
            <a:chOff x="3177540" y="914400"/>
            <a:chExt cx="1452564" cy="400050"/>
          </a:xfrm>
        </p:grpSpPr>
        <p:sp>
          <p:nvSpPr>
            <p:cNvPr id="56" name="矩形: 圓角 55">
              <a:extLst>
                <a:ext uri="{FF2B5EF4-FFF2-40B4-BE49-F238E27FC236}">
                  <a16:creationId xmlns:a16="http://schemas.microsoft.com/office/drawing/2014/main" id="{84432637-4B9D-4C9A-8C2E-75F853F4C6B0}"/>
                </a:ext>
              </a:extLst>
            </p:cNvPr>
            <p:cNvSpPr/>
            <p:nvPr/>
          </p:nvSpPr>
          <p:spPr>
            <a:xfrm>
              <a:off x="3185160" y="914400"/>
              <a:ext cx="1444944" cy="400050"/>
            </a:xfrm>
            <a:prstGeom prst="roundRect">
              <a:avLst/>
            </a:prstGeom>
            <a:solidFill>
              <a:srgbClr val="FFCDFF"/>
            </a:solidFill>
            <a:ln>
              <a:solidFill>
                <a:srgbClr val="FFA3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37DFD689-7475-4A80-BFB9-97F4C12B4CBD}"/>
                </a:ext>
              </a:extLst>
            </p:cNvPr>
            <p:cNvSpPr txBox="1"/>
            <p:nvPr/>
          </p:nvSpPr>
          <p:spPr>
            <a:xfrm>
              <a:off x="3177540" y="929759"/>
              <a:ext cx="14449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FFA3FF"/>
                  </a:solidFill>
                  <a:latin typeface="華康鐵線龍門W3(P)" panose="03000300000000000000" pitchFamily="66" charset="-120"/>
                  <a:ea typeface="華康鐵線龍門W3(P)" panose="03000300000000000000" pitchFamily="66" charset="-120"/>
                </a:rPr>
                <a:t>聆聽中</a:t>
              </a:r>
              <a:r>
                <a:rPr lang="en-US" altLang="zh-TW" b="1" dirty="0">
                  <a:solidFill>
                    <a:srgbClr val="FFA3FF"/>
                  </a:solidFill>
                  <a:latin typeface="華康鐵線龍門W3(P)" panose="03000300000000000000" pitchFamily="66" charset="-120"/>
                  <a:ea typeface="華康鐵線龍門W3(P)" panose="03000300000000000000" pitchFamily="66" charset="-12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18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CB63B72-D418-4954-A157-2027592DC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32" y="0"/>
            <a:ext cx="9555536" cy="6858000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69AD7F8A-CB4B-443E-9630-FD899BF60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312" y="1523734"/>
            <a:ext cx="4839375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0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55AFA72-050A-42DC-978E-FB7FF7D3E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154" y="3229642"/>
            <a:ext cx="4953691" cy="40867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4169972-8FC9-4E77-8E65-B0FBDA5A0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001" y="8124390"/>
            <a:ext cx="11936491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0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寬螢幕</PresentationFormat>
  <Paragraphs>9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華康鐵線龍門W3(P)</vt:lpstr>
      <vt:lpstr>Aharoni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育丞 張</dc:creator>
  <cp:lastModifiedBy>育丞 張</cp:lastModifiedBy>
  <cp:revision>10</cp:revision>
  <dcterms:created xsi:type="dcterms:W3CDTF">2021-04-26T12:37:11Z</dcterms:created>
  <dcterms:modified xsi:type="dcterms:W3CDTF">2021-06-14T10:36:59Z</dcterms:modified>
</cp:coreProperties>
</file>