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8" r:id="rId4"/>
    <p:sldId id="267" r:id="rId5"/>
    <p:sldId id="264" r:id="rId6"/>
    <p:sldId id="260" r:id="rId7"/>
    <p:sldId id="269" r:id="rId8"/>
    <p:sldId id="262" r:id="rId9"/>
    <p:sldId id="265" r:id="rId10"/>
    <p:sldId id="259" r:id="rId11"/>
    <p:sldId id="257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8BC5"/>
    <a:srgbClr val="FFBDDE"/>
    <a:srgbClr val="FFE07D"/>
    <a:srgbClr val="C6FAC6"/>
    <a:srgbClr val="3C78D8"/>
    <a:srgbClr val="3BE9FB"/>
    <a:srgbClr val="78EFFC"/>
    <a:srgbClr val="D8F58F"/>
    <a:srgbClr val="B7E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9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3073467" y="1548067"/>
            <a:ext cx="8204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964924" y="5626789"/>
            <a:ext cx="1059833" cy="1314316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77759" y="4071050"/>
            <a:ext cx="1042685" cy="1187141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5366802" y="4563227"/>
            <a:ext cx="494487" cy="1079451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4104061" y="4171139"/>
            <a:ext cx="974228" cy="1194415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7202197" y="4380950"/>
            <a:ext cx="1074579" cy="1001117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11152612" y="4462457"/>
            <a:ext cx="1165056" cy="800347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6068155" y="4167387"/>
            <a:ext cx="876277" cy="905636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5893176" y="5326446"/>
            <a:ext cx="1226241" cy="1267877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3526550" y="5382051"/>
            <a:ext cx="1187141" cy="9424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822057" y="4248209"/>
            <a:ext cx="1106340" cy="1040217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796482" y="4248196"/>
            <a:ext cx="798861" cy="94241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3575486" y="6418078"/>
            <a:ext cx="1089259" cy="41862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9528562" y="6011685"/>
            <a:ext cx="1387845" cy="97416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9528573" y="4139243"/>
            <a:ext cx="912976" cy="9619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7016276" y="6306021"/>
            <a:ext cx="700061" cy="496888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11168496" y="6305415"/>
            <a:ext cx="678043" cy="433301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5078289" y="5905768"/>
            <a:ext cx="761247" cy="75637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10633855" y="4071030"/>
            <a:ext cx="722080" cy="905703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2094380" y="5371060"/>
            <a:ext cx="979099" cy="964419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29414" y="5459834"/>
            <a:ext cx="367245" cy="325609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11355925" y="5443846"/>
            <a:ext cx="920315" cy="680511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1146284" y="4556591"/>
            <a:ext cx="423493" cy="87868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7609385" y="5618652"/>
            <a:ext cx="1179729" cy="1001112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54452" y="6012747"/>
            <a:ext cx="717136" cy="619253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0024246" y="5288439"/>
            <a:ext cx="1128359" cy="797944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8662393" y="4028588"/>
            <a:ext cx="658425" cy="84204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8604273" y="4941210"/>
            <a:ext cx="888488" cy="1003585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2488015" y="6323840"/>
            <a:ext cx="908104" cy="607049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8893073" y="6152528"/>
            <a:ext cx="411283" cy="44064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25CACDF7-293B-4849-BC83-A78562C38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76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0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879100" y="2882400"/>
            <a:ext cx="6434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16454" algn="ctr" rtl="0"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3333" b="1">
                <a:solidFill>
                  <a:srgbClr val="1C4587"/>
                </a:solidFill>
              </a:defRPr>
            </a:lvl1pPr>
            <a:lvl2pPr marL="1219170" lvl="1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3333" b="1">
                <a:solidFill>
                  <a:srgbClr val="1C4587"/>
                </a:solidFill>
              </a:defRPr>
            </a:lvl2pPr>
            <a:lvl3pPr marL="1828754" lvl="2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3pPr>
            <a:lvl4pPr marL="2438339" lvl="3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3333" b="1">
                <a:solidFill>
                  <a:srgbClr val="1C4587"/>
                </a:solidFill>
              </a:defRPr>
            </a:lvl4pPr>
            <a:lvl5pPr marL="3047924" lvl="4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3333" b="1">
                <a:solidFill>
                  <a:srgbClr val="1C4587"/>
                </a:solidFill>
              </a:defRPr>
            </a:lvl5pPr>
            <a:lvl6pPr marL="3657509" lvl="5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6pPr>
            <a:lvl7pPr marL="4267093" lvl="6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3333" b="1">
                <a:solidFill>
                  <a:srgbClr val="1C4587"/>
                </a:solidFill>
              </a:defRPr>
            </a:lvl7pPr>
            <a:lvl8pPr marL="4876678" lvl="7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3333" b="1">
                <a:solidFill>
                  <a:srgbClr val="1C4587"/>
                </a:solidFill>
              </a:defRPr>
            </a:lvl8pPr>
            <a:lvl9pPr marL="5486263" lvl="8" indent="-516454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8" name="Google Shape;248;p4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25CACDF7-293B-4849-BC83-A78562C38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11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997233" y="1737116"/>
            <a:ext cx="81872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16454">
              <a:spcBef>
                <a:spcPts val="800"/>
              </a:spcBef>
              <a:spcAft>
                <a:spcPts val="0"/>
              </a:spcAft>
              <a:buSzPts val="2500"/>
              <a:buChar char="✘"/>
              <a:defRPr sz="3333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93" name="Google Shape;293;p5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5CACDF7-293B-4849-BC83-A78562C38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96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27" name="Google Shape;327;p6"/>
          <p:cNvSpPr txBox="1">
            <a:spLocks noGrp="1"/>
          </p:cNvSpPr>
          <p:nvPr>
            <p:ph type="body" idx="1"/>
          </p:nvPr>
        </p:nvSpPr>
        <p:spPr>
          <a:xfrm>
            <a:off x="997233" y="1817537"/>
            <a:ext cx="42120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2"/>
          </p:nvPr>
        </p:nvSpPr>
        <p:spPr>
          <a:xfrm>
            <a:off x="5462797" y="1817537"/>
            <a:ext cx="42120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329" name="Google Shape;329;p6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5CACDF7-293B-4849-BC83-A78562C38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37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63" name="Google Shape;363;p7"/>
          <p:cNvSpPr txBox="1">
            <a:spLocks noGrp="1"/>
          </p:cNvSpPr>
          <p:nvPr>
            <p:ph type="body" idx="1"/>
          </p:nvPr>
        </p:nvSpPr>
        <p:spPr>
          <a:xfrm>
            <a:off x="997233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64" name="Google Shape;364;p7"/>
          <p:cNvSpPr txBox="1">
            <a:spLocks noGrp="1"/>
          </p:cNvSpPr>
          <p:nvPr>
            <p:ph type="body" idx="2"/>
          </p:nvPr>
        </p:nvSpPr>
        <p:spPr>
          <a:xfrm>
            <a:off x="3937449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65" name="Google Shape;365;p7"/>
          <p:cNvSpPr txBox="1">
            <a:spLocks noGrp="1"/>
          </p:cNvSpPr>
          <p:nvPr>
            <p:ph type="body" idx="3"/>
          </p:nvPr>
        </p:nvSpPr>
        <p:spPr>
          <a:xfrm>
            <a:off x="6877664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366" name="Google Shape;366;p7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367" name="Google Shape;367;p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96" name="Google Shape;396;p7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97" name="Google Shape;397;p7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5CACDF7-293B-4849-BC83-A78562C38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0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5CACDF7-293B-4849-BC83-A78562C38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48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34" name="Google Shape;434;p9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7" name="Google Shape;447;p9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9" name="Google Shape;469;p9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1" name="Google Shape;471;p9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5" name="Google Shape;475;p9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25CACDF7-293B-4849-BC83-A78562C38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70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25CACDF7-293B-4849-BC83-A78562C38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7" y="-31"/>
            <a:ext cx="12191729" cy="6857837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9055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997233" y="1753200"/>
            <a:ext cx="90556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25CACDF7-293B-4849-BC83-A78562C38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189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2431BD1-46DF-4A21-9FD0-44A03E7201F9}"/>
              </a:ext>
            </a:extLst>
          </p:cNvPr>
          <p:cNvSpPr txBox="1"/>
          <p:nvPr/>
        </p:nvSpPr>
        <p:spPr>
          <a:xfrm>
            <a:off x="587475" y="1701051"/>
            <a:ext cx="11017050" cy="759345"/>
          </a:xfrm>
          <a:custGeom>
            <a:avLst/>
            <a:gdLst/>
            <a:ahLst/>
            <a:cxnLst/>
            <a:rect l="l" t="t" r="r" b="b"/>
            <a:pathLst>
              <a:path w="8507610" h="586383">
                <a:moveTo>
                  <a:pt x="2559249" y="480417"/>
                </a:moveTo>
                <a:lnTo>
                  <a:pt x="2559249" y="511969"/>
                </a:lnTo>
                <a:lnTo>
                  <a:pt x="2885480" y="511969"/>
                </a:lnTo>
                <a:cubicBezTo>
                  <a:pt x="2895401" y="511969"/>
                  <a:pt x="2900363" y="507008"/>
                  <a:pt x="2900363" y="497086"/>
                </a:cubicBezTo>
                <a:lnTo>
                  <a:pt x="2900363" y="480417"/>
                </a:lnTo>
                <a:close/>
                <a:moveTo>
                  <a:pt x="4995267" y="475655"/>
                </a:moveTo>
                <a:lnTo>
                  <a:pt x="4995267" y="514350"/>
                </a:lnTo>
                <a:lnTo>
                  <a:pt x="5326261" y="514350"/>
                </a:lnTo>
                <a:cubicBezTo>
                  <a:pt x="5336183" y="514350"/>
                  <a:pt x="5341143" y="509389"/>
                  <a:pt x="5341143" y="499467"/>
                </a:cubicBezTo>
                <a:lnTo>
                  <a:pt x="5341143" y="475655"/>
                </a:lnTo>
                <a:close/>
                <a:moveTo>
                  <a:pt x="3088482" y="458986"/>
                </a:moveTo>
                <a:lnTo>
                  <a:pt x="3187898" y="458986"/>
                </a:lnTo>
                <a:lnTo>
                  <a:pt x="3159919" y="542925"/>
                </a:lnTo>
                <a:cubicBezTo>
                  <a:pt x="3151187" y="571103"/>
                  <a:pt x="3131741" y="585192"/>
                  <a:pt x="3101578" y="585192"/>
                </a:cubicBezTo>
                <a:lnTo>
                  <a:pt x="3057525" y="585192"/>
                </a:lnTo>
                <a:lnTo>
                  <a:pt x="3043237" y="514350"/>
                </a:lnTo>
                <a:lnTo>
                  <a:pt x="3056334" y="514350"/>
                </a:lnTo>
                <a:cubicBezTo>
                  <a:pt x="3067050" y="514350"/>
                  <a:pt x="3073797" y="508397"/>
                  <a:pt x="3076575" y="496491"/>
                </a:cubicBezTo>
                <a:close/>
                <a:moveTo>
                  <a:pt x="7109817" y="454224"/>
                </a:moveTo>
                <a:lnTo>
                  <a:pt x="7109817" y="500063"/>
                </a:lnTo>
                <a:lnTo>
                  <a:pt x="7114579" y="500063"/>
                </a:lnTo>
                <a:cubicBezTo>
                  <a:pt x="7124501" y="500063"/>
                  <a:pt x="7129462" y="495102"/>
                  <a:pt x="7129462" y="485180"/>
                </a:cubicBezTo>
                <a:lnTo>
                  <a:pt x="7129462" y="454224"/>
                </a:lnTo>
                <a:close/>
                <a:moveTo>
                  <a:pt x="3499247" y="451842"/>
                </a:moveTo>
                <a:lnTo>
                  <a:pt x="3596283" y="451842"/>
                </a:lnTo>
                <a:lnTo>
                  <a:pt x="3606403" y="500063"/>
                </a:lnTo>
                <a:cubicBezTo>
                  <a:pt x="3608387" y="509588"/>
                  <a:pt x="3614737" y="514350"/>
                  <a:pt x="3625453" y="514350"/>
                </a:cubicBezTo>
                <a:lnTo>
                  <a:pt x="3630811" y="514350"/>
                </a:lnTo>
                <a:lnTo>
                  <a:pt x="3630811" y="585192"/>
                </a:lnTo>
                <a:lnTo>
                  <a:pt x="3574852" y="585192"/>
                </a:lnTo>
                <a:cubicBezTo>
                  <a:pt x="3546277" y="585192"/>
                  <a:pt x="3527623" y="567730"/>
                  <a:pt x="3518892" y="532805"/>
                </a:cubicBezTo>
                <a:close/>
                <a:moveTo>
                  <a:pt x="3338512" y="447080"/>
                </a:moveTo>
                <a:lnTo>
                  <a:pt x="3428405" y="447080"/>
                </a:lnTo>
                <a:lnTo>
                  <a:pt x="3431381" y="454819"/>
                </a:lnTo>
                <a:cubicBezTo>
                  <a:pt x="3436540" y="459582"/>
                  <a:pt x="3444478" y="461963"/>
                  <a:pt x="3455194" y="461963"/>
                </a:cubicBezTo>
                <a:lnTo>
                  <a:pt x="3483173" y="461963"/>
                </a:lnTo>
                <a:lnTo>
                  <a:pt x="3483173" y="504230"/>
                </a:lnTo>
                <a:lnTo>
                  <a:pt x="3411736" y="504230"/>
                </a:lnTo>
                <a:cubicBezTo>
                  <a:pt x="3384352" y="504230"/>
                  <a:pt x="3364706" y="498277"/>
                  <a:pt x="3352800" y="486371"/>
                </a:cubicBezTo>
                <a:close/>
                <a:moveTo>
                  <a:pt x="3206353" y="447080"/>
                </a:moveTo>
                <a:lnTo>
                  <a:pt x="3308151" y="447080"/>
                </a:lnTo>
                <a:lnTo>
                  <a:pt x="3308151" y="507802"/>
                </a:lnTo>
                <a:cubicBezTo>
                  <a:pt x="3308151" y="517724"/>
                  <a:pt x="3313113" y="522685"/>
                  <a:pt x="3323034" y="522685"/>
                </a:cubicBezTo>
                <a:lnTo>
                  <a:pt x="3483173" y="522685"/>
                </a:lnTo>
                <a:lnTo>
                  <a:pt x="3483173" y="586383"/>
                </a:lnTo>
                <a:lnTo>
                  <a:pt x="3264694" y="586383"/>
                </a:lnTo>
                <a:cubicBezTo>
                  <a:pt x="3225800" y="585986"/>
                  <a:pt x="3206353" y="566539"/>
                  <a:pt x="3206353" y="528042"/>
                </a:cubicBezTo>
                <a:close/>
                <a:moveTo>
                  <a:pt x="4640461" y="430411"/>
                </a:moveTo>
                <a:lnTo>
                  <a:pt x="4640461" y="504825"/>
                </a:lnTo>
                <a:lnTo>
                  <a:pt x="4721423" y="504825"/>
                </a:lnTo>
                <a:cubicBezTo>
                  <a:pt x="4731345" y="504825"/>
                  <a:pt x="4736306" y="499864"/>
                  <a:pt x="4736306" y="489942"/>
                </a:cubicBezTo>
                <a:lnTo>
                  <a:pt x="4736306" y="430411"/>
                </a:lnTo>
                <a:close/>
                <a:moveTo>
                  <a:pt x="925116" y="428030"/>
                </a:moveTo>
                <a:lnTo>
                  <a:pt x="1031676" y="428030"/>
                </a:lnTo>
                <a:lnTo>
                  <a:pt x="1063823" y="492324"/>
                </a:lnTo>
                <a:cubicBezTo>
                  <a:pt x="1070967" y="500658"/>
                  <a:pt x="1080095" y="504825"/>
                  <a:pt x="1091208" y="504825"/>
                </a:cubicBezTo>
                <a:lnTo>
                  <a:pt x="1185267" y="504825"/>
                </a:lnTo>
                <a:lnTo>
                  <a:pt x="1185267" y="585192"/>
                </a:lnTo>
                <a:lnTo>
                  <a:pt x="1063823" y="585192"/>
                </a:lnTo>
                <a:cubicBezTo>
                  <a:pt x="1025723" y="585192"/>
                  <a:pt x="996950" y="570905"/>
                  <a:pt x="977503" y="542330"/>
                </a:cubicBezTo>
                <a:close/>
                <a:moveTo>
                  <a:pt x="7735490" y="420886"/>
                </a:moveTo>
                <a:lnTo>
                  <a:pt x="7837289" y="420886"/>
                </a:lnTo>
                <a:lnTo>
                  <a:pt x="7857529" y="489942"/>
                </a:lnTo>
                <a:cubicBezTo>
                  <a:pt x="7860308" y="499864"/>
                  <a:pt x="7867253" y="504825"/>
                  <a:pt x="7878365" y="504825"/>
                </a:cubicBezTo>
                <a:lnTo>
                  <a:pt x="7895629" y="504825"/>
                </a:lnTo>
                <a:lnTo>
                  <a:pt x="7895629" y="585192"/>
                </a:lnTo>
                <a:lnTo>
                  <a:pt x="7823001" y="585192"/>
                </a:lnTo>
                <a:cubicBezTo>
                  <a:pt x="7792838" y="584796"/>
                  <a:pt x="7773392" y="565944"/>
                  <a:pt x="7764661" y="528638"/>
                </a:cubicBezTo>
                <a:close/>
                <a:moveTo>
                  <a:pt x="7379493" y="420886"/>
                </a:moveTo>
                <a:lnTo>
                  <a:pt x="7478911" y="420886"/>
                </a:lnTo>
                <a:lnTo>
                  <a:pt x="7439620" y="541139"/>
                </a:lnTo>
                <a:cubicBezTo>
                  <a:pt x="7430095" y="570508"/>
                  <a:pt x="7409656" y="585192"/>
                  <a:pt x="7378303" y="585192"/>
                </a:cubicBezTo>
                <a:lnTo>
                  <a:pt x="7329487" y="585192"/>
                </a:lnTo>
                <a:lnTo>
                  <a:pt x="7315200" y="504825"/>
                </a:lnTo>
                <a:lnTo>
                  <a:pt x="7333059" y="504825"/>
                </a:lnTo>
                <a:cubicBezTo>
                  <a:pt x="7344965" y="504825"/>
                  <a:pt x="7352307" y="498872"/>
                  <a:pt x="7355086" y="486966"/>
                </a:cubicBezTo>
                <a:close/>
                <a:moveTo>
                  <a:pt x="4371380" y="413742"/>
                </a:moveTo>
                <a:lnTo>
                  <a:pt x="4371380" y="504825"/>
                </a:lnTo>
                <a:lnTo>
                  <a:pt x="4397573" y="504825"/>
                </a:lnTo>
                <a:cubicBezTo>
                  <a:pt x="4407495" y="504825"/>
                  <a:pt x="4412456" y="499864"/>
                  <a:pt x="4412456" y="489942"/>
                </a:cubicBezTo>
                <a:lnTo>
                  <a:pt x="4412456" y="413742"/>
                </a:lnTo>
                <a:close/>
                <a:moveTo>
                  <a:pt x="7943850" y="394692"/>
                </a:moveTo>
                <a:lnTo>
                  <a:pt x="7986117" y="394692"/>
                </a:lnTo>
                <a:lnTo>
                  <a:pt x="7986117" y="520899"/>
                </a:lnTo>
                <a:cubicBezTo>
                  <a:pt x="7986117" y="530424"/>
                  <a:pt x="7982545" y="539353"/>
                  <a:pt x="7975401" y="547688"/>
                </a:cubicBezTo>
                <a:cubicBezTo>
                  <a:pt x="7967860" y="556816"/>
                  <a:pt x="7957939" y="561380"/>
                  <a:pt x="7945636" y="561380"/>
                </a:cubicBezTo>
                <a:lnTo>
                  <a:pt x="7933729" y="561380"/>
                </a:lnTo>
                <a:lnTo>
                  <a:pt x="7921823" y="485775"/>
                </a:lnTo>
                <a:lnTo>
                  <a:pt x="7928371" y="485775"/>
                </a:lnTo>
                <a:cubicBezTo>
                  <a:pt x="7933928" y="485378"/>
                  <a:pt x="7937896" y="483791"/>
                  <a:pt x="7940278" y="481013"/>
                </a:cubicBezTo>
                <a:cubicBezTo>
                  <a:pt x="7942659" y="477838"/>
                  <a:pt x="7943850" y="474266"/>
                  <a:pt x="7943850" y="470297"/>
                </a:cubicBezTo>
                <a:close/>
                <a:moveTo>
                  <a:pt x="2559249" y="382786"/>
                </a:moveTo>
                <a:lnTo>
                  <a:pt x="2559249" y="414338"/>
                </a:lnTo>
                <a:lnTo>
                  <a:pt x="2900363" y="414338"/>
                </a:lnTo>
                <a:lnTo>
                  <a:pt x="2900363" y="382786"/>
                </a:lnTo>
                <a:close/>
                <a:moveTo>
                  <a:pt x="4995267" y="375642"/>
                </a:moveTo>
                <a:lnTo>
                  <a:pt x="4995267" y="409575"/>
                </a:lnTo>
                <a:lnTo>
                  <a:pt x="5341143" y="409575"/>
                </a:lnTo>
                <a:lnTo>
                  <a:pt x="5341143" y="375642"/>
                </a:lnTo>
                <a:close/>
                <a:moveTo>
                  <a:pt x="5715000" y="363736"/>
                </a:moveTo>
                <a:lnTo>
                  <a:pt x="5809654" y="363736"/>
                </a:lnTo>
                <a:lnTo>
                  <a:pt x="5779293" y="437555"/>
                </a:lnTo>
                <a:cubicBezTo>
                  <a:pt x="5770959" y="462955"/>
                  <a:pt x="5751115" y="475655"/>
                  <a:pt x="5719762" y="475655"/>
                </a:cubicBezTo>
                <a:lnTo>
                  <a:pt x="5667375" y="475655"/>
                </a:lnTo>
                <a:lnTo>
                  <a:pt x="5653087" y="409575"/>
                </a:lnTo>
                <a:lnTo>
                  <a:pt x="5679281" y="409575"/>
                </a:lnTo>
                <a:cubicBezTo>
                  <a:pt x="5690790" y="409178"/>
                  <a:pt x="5697934" y="404614"/>
                  <a:pt x="5700712" y="395883"/>
                </a:cubicBezTo>
                <a:close/>
                <a:moveTo>
                  <a:pt x="8365331" y="354211"/>
                </a:moveTo>
                <a:lnTo>
                  <a:pt x="8464748" y="354211"/>
                </a:lnTo>
                <a:lnTo>
                  <a:pt x="8464748" y="489942"/>
                </a:lnTo>
                <a:cubicBezTo>
                  <a:pt x="8464748" y="499864"/>
                  <a:pt x="8469709" y="504825"/>
                  <a:pt x="8479631" y="504825"/>
                </a:cubicBezTo>
                <a:lnTo>
                  <a:pt x="8507610" y="504825"/>
                </a:lnTo>
                <a:lnTo>
                  <a:pt x="8507610" y="585192"/>
                </a:lnTo>
                <a:lnTo>
                  <a:pt x="8423671" y="585192"/>
                </a:lnTo>
                <a:cubicBezTo>
                  <a:pt x="8384778" y="584796"/>
                  <a:pt x="8365331" y="565349"/>
                  <a:pt x="8365331" y="526852"/>
                </a:cubicBezTo>
                <a:close/>
                <a:moveTo>
                  <a:pt x="8220075" y="354211"/>
                </a:moveTo>
                <a:lnTo>
                  <a:pt x="8319492" y="354211"/>
                </a:lnTo>
                <a:lnTo>
                  <a:pt x="8282582" y="541139"/>
                </a:lnTo>
                <a:cubicBezTo>
                  <a:pt x="8273057" y="570508"/>
                  <a:pt x="8252619" y="585192"/>
                  <a:pt x="8221265" y="585192"/>
                </a:cubicBezTo>
                <a:lnTo>
                  <a:pt x="8170068" y="585192"/>
                </a:lnTo>
                <a:lnTo>
                  <a:pt x="8164711" y="557808"/>
                </a:lnTo>
                <a:lnTo>
                  <a:pt x="8164711" y="558999"/>
                </a:lnTo>
                <a:lnTo>
                  <a:pt x="8122443" y="558999"/>
                </a:lnTo>
                <a:lnTo>
                  <a:pt x="8122443" y="394692"/>
                </a:lnTo>
                <a:lnTo>
                  <a:pt x="8164711" y="394692"/>
                </a:lnTo>
                <a:lnTo>
                  <a:pt x="8164711" y="504825"/>
                </a:lnTo>
                <a:lnTo>
                  <a:pt x="8176021" y="504825"/>
                </a:lnTo>
                <a:cubicBezTo>
                  <a:pt x="8187928" y="504825"/>
                  <a:pt x="8195270" y="498872"/>
                  <a:pt x="8198048" y="486966"/>
                </a:cubicBezTo>
                <a:close/>
                <a:moveTo>
                  <a:pt x="4541044" y="350044"/>
                </a:moveTo>
                <a:lnTo>
                  <a:pt x="4590455" y="350044"/>
                </a:lnTo>
                <a:lnTo>
                  <a:pt x="4640461" y="350044"/>
                </a:lnTo>
                <a:lnTo>
                  <a:pt x="4736306" y="350044"/>
                </a:lnTo>
                <a:lnTo>
                  <a:pt x="4785717" y="350044"/>
                </a:lnTo>
                <a:lnTo>
                  <a:pt x="4835723" y="350044"/>
                </a:lnTo>
                <a:lnTo>
                  <a:pt x="4835723" y="526852"/>
                </a:lnTo>
                <a:cubicBezTo>
                  <a:pt x="4835327" y="565746"/>
                  <a:pt x="4815879" y="585192"/>
                  <a:pt x="4777382" y="585192"/>
                </a:cubicBezTo>
                <a:lnTo>
                  <a:pt x="4541044" y="585192"/>
                </a:lnTo>
                <a:lnTo>
                  <a:pt x="4541044" y="544711"/>
                </a:lnTo>
                <a:lnTo>
                  <a:pt x="4541044" y="504825"/>
                </a:lnTo>
                <a:close/>
                <a:moveTo>
                  <a:pt x="192286" y="347067"/>
                </a:moveTo>
                <a:lnTo>
                  <a:pt x="147637" y="407789"/>
                </a:lnTo>
                <a:cubicBezTo>
                  <a:pt x="146447" y="408980"/>
                  <a:pt x="145256" y="410369"/>
                  <a:pt x="144065" y="411957"/>
                </a:cubicBezTo>
                <a:lnTo>
                  <a:pt x="242887" y="411957"/>
                </a:lnTo>
                <a:lnTo>
                  <a:pt x="242887" y="378024"/>
                </a:lnTo>
                <a:lnTo>
                  <a:pt x="342305" y="378024"/>
                </a:lnTo>
                <a:lnTo>
                  <a:pt x="342305" y="411957"/>
                </a:lnTo>
                <a:lnTo>
                  <a:pt x="438150" y="411957"/>
                </a:lnTo>
                <a:cubicBezTo>
                  <a:pt x="431800" y="405607"/>
                  <a:pt x="426244" y="398264"/>
                  <a:pt x="421481" y="389930"/>
                </a:cubicBezTo>
                <a:lnTo>
                  <a:pt x="391715" y="347067"/>
                </a:lnTo>
                <a:close/>
                <a:moveTo>
                  <a:pt x="4281487" y="333375"/>
                </a:moveTo>
                <a:lnTo>
                  <a:pt x="4326136" y="333375"/>
                </a:lnTo>
                <a:lnTo>
                  <a:pt x="4371380" y="333375"/>
                </a:lnTo>
                <a:lnTo>
                  <a:pt x="4412456" y="333375"/>
                </a:lnTo>
                <a:lnTo>
                  <a:pt x="4457105" y="333375"/>
                </a:lnTo>
                <a:lnTo>
                  <a:pt x="4502348" y="333375"/>
                </a:lnTo>
                <a:lnTo>
                  <a:pt x="4502348" y="526852"/>
                </a:lnTo>
                <a:cubicBezTo>
                  <a:pt x="4501952" y="565746"/>
                  <a:pt x="4482504" y="585192"/>
                  <a:pt x="4444008" y="585192"/>
                </a:cubicBezTo>
                <a:lnTo>
                  <a:pt x="4281487" y="585192"/>
                </a:lnTo>
                <a:lnTo>
                  <a:pt x="4281487" y="544711"/>
                </a:lnTo>
                <a:lnTo>
                  <a:pt x="4281487" y="504825"/>
                </a:lnTo>
                <a:close/>
                <a:moveTo>
                  <a:pt x="2459831" y="311944"/>
                </a:moveTo>
                <a:lnTo>
                  <a:pt x="2509242" y="311944"/>
                </a:lnTo>
                <a:lnTo>
                  <a:pt x="2559249" y="311944"/>
                </a:lnTo>
                <a:lnTo>
                  <a:pt x="2900363" y="311944"/>
                </a:lnTo>
                <a:lnTo>
                  <a:pt x="2949773" y="311944"/>
                </a:lnTo>
                <a:lnTo>
                  <a:pt x="2999779" y="311944"/>
                </a:lnTo>
                <a:lnTo>
                  <a:pt x="2999779" y="524471"/>
                </a:lnTo>
                <a:cubicBezTo>
                  <a:pt x="2999383" y="563364"/>
                  <a:pt x="2979936" y="582811"/>
                  <a:pt x="2941439" y="582811"/>
                </a:cubicBezTo>
                <a:lnTo>
                  <a:pt x="2459831" y="582811"/>
                </a:lnTo>
                <a:lnTo>
                  <a:pt x="2459831" y="547092"/>
                </a:lnTo>
                <a:lnTo>
                  <a:pt x="2459831" y="511969"/>
                </a:lnTo>
                <a:close/>
                <a:moveTo>
                  <a:pt x="6953250" y="309563"/>
                </a:moveTo>
                <a:lnTo>
                  <a:pt x="7188993" y="309563"/>
                </a:lnTo>
                <a:lnTo>
                  <a:pt x="7236023" y="309563"/>
                </a:lnTo>
                <a:lnTo>
                  <a:pt x="7283648" y="309563"/>
                </a:lnTo>
                <a:lnTo>
                  <a:pt x="7283648" y="526852"/>
                </a:lnTo>
                <a:cubicBezTo>
                  <a:pt x="7283251" y="565746"/>
                  <a:pt x="7263804" y="585192"/>
                  <a:pt x="7225307" y="585192"/>
                </a:cubicBezTo>
                <a:lnTo>
                  <a:pt x="7178278" y="585192"/>
                </a:lnTo>
                <a:lnTo>
                  <a:pt x="7168157" y="533996"/>
                </a:lnTo>
                <a:cubicBezTo>
                  <a:pt x="7159029" y="549077"/>
                  <a:pt x="7142361" y="556617"/>
                  <a:pt x="7118151" y="556617"/>
                </a:cubicBezTo>
                <a:lnTo>
                  <a:pt x="7062787" y="556617"/>
                </a:lnTo>
                <a:lnTo>
                  <a:pt x="7062787" y="528042"/>
                </a:lnTo>
                <a:lnTo>
                  <a:pt x="7062787" y="500063"/>
                </a:lnTo>
                <a:lnTo>
                  <a:pt x="7062787" y="397669"/>
                </a:lnTo>
                <a:lnTo>
                  <a:pt x="7086004" y="397669"/>
                </a:lnTo>
                <a:lnTo>
                  <a:pt x="7109817" y="397669"/>
                </a:lnTo>
                <a:lnTo>
                  <a:pt x="7129462" y="397669"/>
                </a:lnTo>
                <a:lnTo>
                  <a:pt x="7152679" y="397669"/>
                </a:lnTo>
                <a:lnTo>
                  <a:pt x="7176492" y="397669"/>
                </a:lnTo>
                <a:lnTo>
                  <a:pt x="7176492" y="498277"/>
                </a:lnTo>
                <a:cubicBezTo>
                  <a:pt x="7176492" y="505817"/>
                  <a:pt x="7175698" y="512763"/>
                  <a:pt x="7174111" y="519113"/>
                </a:cubicBezTo>
                <a:cubicBezTo>
                  <a:pt x="7184033" y="519113"/>
                  <a:pt x="7188993" y="514152"/>
                  <a:pt x="7188993" y="504230"/>
                </a:cubicBezTo>
                <a:lnTo>
                  <a:pt x="7188993" y="375642"/>
                </a:lnTo>
                <a:lnTo>
                  <a:pt x="7047904" y="375642"/>
                </a:lnTo>
                <a:lnTo>
                  <a:pt x="7047904" y="585192"/>
                </a:lnTo>
                <a:lnTo>
                  <a:pt x="6953250" y="585192"/>
                </a:lnTo>
                <a:lnTo>
                  <a:pt x="6953250" y="375642"/>
                </a:lnTo>
                <a:lnTo>
                  <a:pt x="6953250" y="342305"/>
                </a:lnTo>
                <a:close/>
                <a:moveTo>
                  <a:pt x="5960268" y="308967"/>
                </a:moveTo>
                <a:lnTo>
                  <a:pt x="6035873" y="308967"/>
                </a:lnTo>
                <a:lnTo>
                  <a:pt x="6040636" y="382786"/>
                </a:lnTo>
                <a:cubicBezTo>
                  <a:pt x="6041033" y="394296"/>
                  <a:pt x="6043810" y="400050"/>
                  <a:pt x="6048970" y="400050"/>
                </a:cubicBezTo>
                <a:lnTo>
                  <a:pt x="6064448" y="400050"/>
                </a:lnTo>
                <a:lnTo>
                  <a:pt x="6064448" y="475655"/>
                </a:lnTo>
                <a:lnTo>
                  <a:pt x="6005512" y="475655"/>
                </a:lnTo>
                <a:cubicBezTo>
                  <a:pt x="5985669" y="475655"/>
                  <a:pt x="5974953" y="457597"/>
                  <a:pt x="5973365" y="421482"/>
                </a:cubicBezTo>
                <a:close/>
                <a:moveTo>
                  <a:pt x="4895850" y="304800"/>
                </a:moveTo>
                <a:lnTo>
                  <a:pt x="4945261" y="304800"/>
                </a:lnTo>
                <a:lnTo>
                  <a:pt x="4995267" y="304800"/>
                </a:lnTo>
                <a:lnTo>
                  <a:pt x="5341143" y="304800"/>
                </a:lnTo>
                <a:lnTo>
                  <a:pt x="5390554" y="304800"/>
                </a:lnTo>
                <a:lnTo>
                  <a:pt x="5440561" y="304800"/>
                </a:lnTo>
                <a:lnTo>
                  <a:pt x="5440561" y="526852"/>
                </a:lnTo>
                <a:cubicBezTo>
                  <a:pt x="5440163" y="565746"/>
                  <a:pt x="5420717" y="585192"/>
                  <a:pt x="5382220" y="585192"/>
                </a:cubicBezTo>
                <a:lnTo>
                  <a:pt x="4895850" y="585192"/>
                </a:lnTo>
                <a:lnTo>
                  <a:pt x="4895850" y="549474"/>
                </a:lnTo>
                <a:lnTo>
                  <a:pt x="4895850" y="514350"/>
                </a:lnTo>
                <a:close/>
                <a:moveTo>
                  <a:pt x="5488186" y="257175"/>
                </a:moveTo>
                <a:lnTo>
                  <a:pt x="5517356" y="257175"/>
                </a:lnTo>
                <a:lnTo>
                  <a:pt x="5566767" y="257175"/>
                </a:lnTo>
                <a:lnTo>
                  <a:pt x="5616773" y="257175"/>
                </a:lnTo>
                <a:lnTo>
                  <a:pt x="5616773" y="461963"/>
                </a:lnTo>
                <a:cubicBezTo>
                  <a:pt x="5627886" y="489347"/>
                  <a:pt x="5642967" y="503635"/>
                  <a:pt x="5662017" y="504825"/>
                </a:cubicBezTo>
                <a:lnTo>
                  <a:pt x="6069211" y="504825"/>
                </a:lnTo>
                <a:lnTo>
                  <a:pt x="6069211" y="585192"/>
                </a:lnTo>
                <a:lnTo>
                  <a:pt x="5660826" y="585192"/>
                </a:lnTo>
                <a:cubicBezTo>
                  <a:pt x="5640586" y="583605"/>
                  <a:pt x="5623321" y="575667"/>
                  <a:pt x="5609034" y="561380"/>
                </a:cubicBezTo>
                <a:cubicBezTo>
                  <a:pt x="5599509" y="577255"/>
                  <a:pt x="5582642" y="585192"/>
                  <a:pt x="5558432" y="585192"/>
                </a:cubicBezTo>
                <a:lnTo>
                  <a:pt x="5497115" y="585192"/>
                </a:lnTo>
                <a:lnTo>
                  <a:pt x="5484018" y="509588"/>
                </a:lnTo>
                <a:lnTo>
                  <a:pt x="5502473" y="509588"/>
                </a:lnTo>
                <a:cubicBezTo>
                  <a:pt x="5512395" y="509588"/>
                  <a:pt x="5517356" y="504627"/>
                  <a:pt x="5517356" y="494705"/>
                </a:cubicBezTo>
                <a:lnTo>
                  <a:pt x="5517356" y="332780"/>
                </a:lnTo>
                <a:lnTo>
                  <a:pt x="5488186" y="332780"/>
                </a:lnTo>
                <a:close/>
                <a:moveTo>
                  <a:pt x="137517" y="254199"/>
                </a:moveTo>
                <a:lnTo>
                  <a:pt x="137517" y="280988"/>
                </a:lnTo>
                <a:lnTo>
                  <a:pt x="445294" y="280988"/>
                </a:lnTo>
                <a:lnTo>
                  <a:pt x="445294" y="254199"/>
                </a:lnTo>
                <a:close/>
                <a:moveTo>
                  <a:pt x="6893718" y="244674"/>
                </a:moveTo>
                <a:lnTo>
                  <a:pt x="6931223" y="244674"/>
                </a:lnTo>
                <a:lnTo>
                  <a:pt x="6931223" y="554236"/>
                </a:lnTo>
                <a:lnTo>
                  <a:pt x="6893718" y="554236"/>
                </a:lnTo>
                <a:close/>
                <a:moveTo>
                  <a:pt x="6721078" y="244674"/>
                </a:moveTo>
                <a:lnTo>
                  <a:pt x="6760964" y="244674"/>
                </a:lnTo>
                <a:lnTo>
                  <a:pt x="6760964" y="517922"/>
                </a:lnTo>
                <a:cubicBezTo>
                  <a:pt x="6760964" y="527447"/>
                  <a:pt x="6757392" y="536575"/>
                  <a:pt x="6750248" y="545307"/>
                </a:cubicBezTo>
                <a:cubicBezTo>
                  <a:pt x="6742311" y="554435"/>
                  <a:pt x="6732190" y="558999"/>
                  <a:pt x="6719887" y="558999"/>
                </a:cubicBezTo>
                <a:lnTo>
                  <a:pt x="6712148" y="558999"/>
                </a:lnTo>
                <a:lnTo>
                  <a:pt x="6699051" y="478632"/>
                </a:lnTo>
                <a:lnTo>
                  <a:pt x="6705004" y="478632"/>
                </a:lnTo>
                <a:cubicBezTo>
                  <a:pt x="6710957" y="478235"/>
                  <a:pt x="6715125" y="476647"/>
                  <a:pt x="6717506" y="473869"/>
                </a:cubicBezTo>
                <a:cubicBezTo>
                  <a:pt x="6719887" y="471091"/>
                  <a:pt x="6721078" y="467321"/>
                  <a:pt x="6721078" y="462558"/>
                </a:cubicBezTo>
                <a:close/>
                <a:moveTo>
                  <a:pt x="5719762" y="239911"/>
                </a:moveTo>
                <a:lnTo>
                  <a:pt x="5814417" y="239911"/>
                </a:lnTo>
                <a:lnTo>
                  <a:pt x="5788818" y="297061"/>
                </a:lnTo>
                <a:cubicBezTo>
                  <a:pt x="5780484" y="322461"/>
                  <a:pt x="5760640" y="335161"/>
                  <a:pt x="5729287" y="335161"/>
                </a:cubicBezTo>
                <a:lnTo>
                  <a:pt x="5664993" y="335161"/>
                </a:lnTo>
                <a:lnTo>
                  <a:pt x="5650706" y="269082"/>
                </a:lnTo>
                <a:lnTo>
                  <a:pt x="5688806" y="269082"/>
                </a:lnTo>
                <a:cubicBezTo>
                  <a:pt x="5700315" y="268685"/>
                  <a:pt x="5707459" y="264121"/>
                  <a:pt x="5710237" y="255389"/>
                </a:cubicBezTo>
                <a:close/>
                <a:moveTo>
                  <a:pt x="935831" y="232768"/>
                </a:moveTo>
                <a:lnTo>
                  <a:pt x="1040011" y="232768"/>
                </a:lnTo>
                <a:lnTo>
                  <a:pt x="1072753" y="295275"/>
                </a:lnTo>
                <a:cubicBezTo>
                  <a:pt x="1079500" y="303213"/>
                  <a:pt x="1088430" y="307182"/>
                  <a:pt x="1099542" y="307182"/>
                </a:cubicBezTo>
                <a:lnTo>
                  <a:pt x="1180505" y="307182"/>
                </a:lnTo>
                <a:lnTo>
                  <a:pt x="1180505" y="387549"/>
                </a:lnTo>
                <a:lnTo>
                  <a:pt x="1074539" y="387549"/>
                </a:lnTo>
                <a:cubicBezTo>
                  <a:pt x="1036042" y="387549"/>
                  <a:pt x="1007070" y="373658"/>
                  <a:pt x="987623" y="345877"/>
                </a:cubicBezTo>
                <a:close/>
                <a:moveTo>
                  <a:pt x="4280892" y="230982"/>
                </a:moveTo>
                <a:lnTo>
                  <a:pt x="4502348" y="230982"/>
                </a:lnTo>
                <a:lnTo>
                  <a:pt x="4502348" y="306586"/>
                </a:lnTo>
                <a:lnTo>
                  <a:pt x="4280892" y="306586"/>
                </a:lnTo>
                <a:close/>
                <a:moveTo>
                  <a:pt x="4682133" y="197049"/>
                </a:moveTo>
                <a:lnTo>
                  <a:pt x="4673798" y="245269"/>
                </a:lnTo>
                <a:lnTo>
                  <a:pt x="4736306" y="245269"/>
                </a:lnTo>
                <a:lnTo>
                  <a:pt x="4736306" y="197049"/>
                </a:lnTo>
                <a:close/>
                <a:moveTo>
                  <a:pt x="7066954" y="192286"/>
                </a:moveTo>
                <a:lnTo>
                  <a:pt x="7066954" y="221457"/>
                </a:lnTo>
                <a:lnTo>
                  <a:pt x="7159823" y="221457"/>
                </a:lnTo>
                <a:cubicBezTo>
                  <a:pt x="7169745" y="221457"/>
                  <a:pt x="7174706" y="216496"/>
                  <a:pt x="7174706" y="206574"/>
                </a:cubicBezTo>
                <a:lnTo>
                  <a:pt x="7174706" y="192286"/>
                </a:lnTo>
                <a:close/>
                <a:moveTo>
                  <a:pt x="6131123" y="185738"/>
                </a:moveTo>
                <a:lnTo>
                  <a:pt x="6647259" y="185738"/>
                </a:lnTo>
                <a:lnTo>
                  <a:pt x="6647259" y="239316"/>
                </a:lnTo>
                <a:lnTo>
                  <a:pt x="6646068" y="239911"/>
                </a:lnTo>
                <a:lnTo>
                  <a:pt x="6644878" y="240507"/>
                </a:lnTo>
                <a:lnTo>
                  <a:pt x="6643687" y="241102"/>
                </a:lnTo>
                <a:lnTo>
                  <a:pt x="6443067" y="336947"/>
                </a:lnTo>
                <a:lnTo>
                  <a:pt x="6443067" y="350044"/>
                </a:lnTo>
                <a:lnTo>
                  <a:pt x="6676429" y="350044"/>
                </a:lnTo>
                <a:lnTo>
                  <a:pt x="6676429" y="430411"/>
                </a:lnTo>
                <a:lnTo>
                  <a:pt x="6443067" y="430411"/>
                </a:lnTo>
                <a:lnTo>
                  <a:pt x="6443067" y="526852"/>
                </a:lnTo>
                <a:cubicBezTo>
                  <a:pt x="6442670" y="565746"/>
                  <a:pt x="6423223" y="585192"/>
                  <a:pt x="6384726" y="585192"/>
                </a:cubicBezTo>
                <a:lnTo>
                  <a:pt x="6223396" y="585192"/>
                </a:lnTo>
                <a:lnTo>
                  <a:pt x="6210300" y="504825"/>
                </a:lnTo>
                <a:lnTo>
                  <a:pt x="6328767" y="504825"/>
                </a:lnTo>
                <a:cubicBezTo>
                  <a:pt x="6338689" y="504825"/>
                  <a:pt x="6343650" y="499864"/>
                  <a:pt x="6343650" y="489942"/>
                </a:cubicBezTo>
                <a:lnTo>
                  <a:pt x="6343650" y="430411"/>
                </a:lnTo>
                <a:lnTo>
                  <a:pt x="6097786" y="430411"/>
                </a:lnTo>
                <a:lnTo>
                  <a:pt x="6097786" y="350044"/>
                </a:lnTo>
                <a:lnTo>
                  <a:pt x="6343650" y="350044"/>
                </a:lnTo>
                <a:lnTo>
                  <a:pt x="6343650" y="304800"/>
                </a:lnTo>
                <a:lnTo>
                  <a:pt x="6429375" y="266105"/>
                </a:lnTo>
                <a:lnTo>
                  <a:pt x="6131123" y="266105"/>
                </a:lnTo>
                <a:close/>
                <a:moveTo>
                  <a:pt x="137517" y="173236"/>
                </a:moveTo>
                <a:lnTo>
                  <a:pt x="137517" y="202407"/>
                </a:lnTo>
                <a:lnTo>
                  <a:pt x="445294" y="202407"/>
                </a:lnTo>
                <a:lnTo>
                  <a:pt x="445294" y="173236"/>
                </a:lnTo>
                <a:close/>
                <a:moveTo>
                  <a:pt x="5509617" y="135732"/>
                </a:moveTo>
                <a:lnTo>
                  <a:pt x="5607248" y="135732"/>
                </a:lnTo>
                <a:lnTo>
                  <a:pt x="5607248" y="216099"/>
                </a:lnTo>
                <a:lnTo>
                  <a:pt x="5509617" y="216099"/>
                </a:lnTo>
                <a:close/>
                <a:moveTo>
                  <a:pt x="4280892" y="133350"/>
                </a:moveTo>
                <a:lnTo>
                  <a:pt x="4502348" y="133350"/>
                </a:lnTo>
                <a:lnTo>
                  <a:pt x="4502348" y="208955"/>
                </a:lnTo>
                <a:lnTo>
                  <a:pt x="4280892" y="208955"/>
                </a:lnTo>
                <a:close/>
                <a:moveTo>
                  <a:pt x="5993606" y="132755"/>
                </a:moveTo>
                <a:lnTo>
                  <a:pt x="6064448" y="132755"/>
                </a:lnTo>
                <a:lnTo>
                  <a:pt x="6051946" y="235744"/>
                </a:lnTo>
                <a:cubicBezTo>
                  <a:pt x="6049168" y="268685"/>
                  <a:pt x="6026348" y="285155"/>
                  <a:pt x="5983486" y="285155"/>
                </a:cubicBezTo>
                <a:lnTo>
                  <a:pt x="5967412" y="285155"/>
                </a:lnTo>
                <a:lnTo>
                  <a:pt x="5953125" y="214313"/>
                </a:lnTo>
                <a:lnTo>
                  <a:pt x="5972175" y="214313"/>
                </a:lnTo>
                <a:cubicBezTo>
                  <a:pt x="5979318" y="214313"/>
                  <a:pt x="5983486" y="211138"/>
                  <a:pt x="5984676" y="204788"/>
                </a:cubicBezTo>
                <a:close/>
                <a:moveTo>
                  <a:pt x="6967537" y="130969"/>
                </a:moveTo>
                <a:lnTo>
                  <a:pt x="7016948" y="130969"/>
                </a:lnTo>
                <a:lnTo>
                  <a:pt x="7066954" y="130969"/>
                </a:lnTo>
                <a:lnTo>
                  <a:pt x="7174706" y="130969"/>
                </a:lnTo>
                <a:lnTo>
                  <a:pt x="7224117" y="130969"/>
                </a:lnTo>
                <a:lnTo>
                  <a:pt x="7274123" y="130969"/>
                </a:lnTo>
                <a:lnTo>
                  <a:pt x="7274123" y="224433"/>
                </a:lnTo>
                <a:cubicBezTo>
                  <a:pt x="7273726" y="263327"/>
                  <a:pt x="7254279" y="282774"/>
                  <a:pt x="7215782" y="282774"/>
                </a:cubicBezTo>
                <a:lnTo>
                  <a:pt x="6967537" y="282774"/>
                </a:lnTo>
                <a:lnTo>
                  <a:pt x="6967537" y="251817"/>
                </a:lnTo>
                <a:lnTo>
                  <a:pt x="6967537" y="221457"/>
                </a:lnTo>
                <a:close/>
                <a:moveTo>
                  <a:pt x="5056584" y="113705"/>
                </a:moveTo>
                <a:lnTo>
                  <a:pt x="5086945" y="190500"/>
                </a:lnTo>
                <a:lnTo>
                  <a:pt x="5244703" y="190500"/>
                </a:lnTo>
                <a:lnTo>
                  <a:pt x="5280421" y="113705"/>
                </a:lnTo>
                <a:close/>
                <a:moveTo>
                  <a:pt x="137517" y="94655"/>
                </a:moveTo>
                <a:lnTo>
                  <a:pt x="137517" y="121444"/>
                </a:lnTo>
                <a:lnTo>
                  <a:pt x="445294" y="121444"/>
                </a:lnTo>
                <a:lnTo>
                  <a:pt x="445294" y="94655"/>
                </a:lnTo>
                <a:close/>
                <a:moveTo>
                  <a:pt x="2873574" y="93464"/>
                </a:moveTo>
                <a:lnTo>
                  <a:pt x="2873574" y="210741"/>
                </a:lnTo>
                <a:lnTo>
                  <a:pt x="2902148" y="210741"/>
                </a:lnTo>
                <a:cubicBezTo>
                  <a:pt x="2912070" y="210741"/>
                  <a:pt x="2917031" y="205780"/>
                  <a:pt x="2917031" y="195858"/>
                </a:cubicBezTo>
                <a:lnTo>
                  <a:pt x="2917031" y="93464"/>
                </a:lnTo>
                <a:close/>
                <a:moveTo>
                  <a:pt x="1844873" y="21432"/>
                </a:moveTo>
                <a:lnTo>
                  <a:pt x="2394942" y="21432"/>
                </a:lnTo>
                <a:lnTo>
                  <a:pt x="2394942" y="101799"/>
                </a:lnTo>
                <a:lnTo>
                  <a:pt x="2171105" y="101799"/>
                </a:lnTo>
                <a:lnTo>
                  <a:pt x="2171105" y="504825"/>
                </a:lnTo>
                <a:lnTo>
                  <a:pt x="2409230" y="504825"/>
                </a:lnTo>
                <a:lnTo>
                  <a:pt x="2409230" y="585192"/>
                </a:lnTo>
                <a:lnTo>
                  <a:pt x="1830586" y="585192"/>
                </a:lnTo>
                <a:lnTo>
                  <a:pt x="1830586" y="504825"/>
                </a:lnTo>
                <a:lnTo>
                  <a:pt x="2071687" y="504825"/>
                </a:lnTo>
                <a:lnTo>
                  <a:pt x="2071687" y="101799"/>
                </a:lnTo>
                <a:lnTo>
                  <a:pt x="1844873" y="101799"/>
                </a:lnTo>
                <a:close/>
                <a:moveTo>
                  <a:pt x="5509617" y="16669"/>
                </a:moveTo>
                <a:lnTo>
                  <a:pt x="5607248" y="16669"/>
                </a:lnTo>
                <a:lnTo>
                  <a:pt x="5607248" y="97036"/>
                </a:lnTo>
                <a:lnTo>
                  <a:pt x="5509617" y="97036"/>
                </a:lnTo>
                <a:close/>
                <a:moveTo>
                  <a:pt x="2783681" y="15478"/>
                </a:moveTo>
                <a:lnTo>
                  <a:pt x="2828330" y="15478"/>
                </a:lnTo>
                <a:lnTo>
                  <a:pt x="2873574" y="15478"/>
                </a:lnTo>
                <a:lnTo>
                  <a:pt x="2917031" y="15478"/>
                </a:lnTo>
                <a:lnTo>
                  <a:pt x="2961679" y="15478"/>
                </a:lnTo>
                <a:lnTo>
                  <a:pt x="3006924" y="15478"/>
                </a:lnTo>
                <a:lnTo>
                  <a:pt x="3006924" y="230386"/>
                </a:lnTo>
                <a:cubicBezTo>
                  <a:pt x="3006527" y="269280"/>
                  <a:pt x="2987079" y="288727"/>
                  <a:pt x="2948583" y="288727"/>
                </a:cubicBezTo>
                <a:lnTo>
                  <a:pt x="2783681" y="288727"/>
                </a:lnTo>
                <a:lnTo>
                  <a:pt x="2783681" y="249436"/>
                </a:lnTo>
                <a:lnTo>
                  <a:pt x="2783681" y="210741"/>
                </a:lnTo>
                <a:close/>
                <a:moveTo>
                  <a:pt x="4533305" y="11907"/>
                </a:moveTo>
                <a:lnTo>
                  <a:pt x="4842867" y="11907"/>
                </a:lnTo>
                <a:lnTo>
                  <a:pt x="4842867" y="87511"/>
                </a:lnTo>
                <a:lnTo>
                  <a:pt x="4700587" y="87511"/>
                </a:lnTo>
                <a:lnTo>
                  <a:pt x="4694039" y="126207"/>
                </a:lnTo>
                <a:lnTo>
                  <a:pt x="4736306" y="126207"/>
                </a:lnTo>
                <a:lnTo>
                  <a:pt x="4783336" y="126207"/>
                </a:lnTo>
                <a:lnTo>
                  <a:pt x="4830961" y="126207"/>
                </a:lnTo>
                <a:lnTo>
                  <a:pt x="4830961" y="245269"/>
                </a:lnTo>
                <a:lnTo>
                  <a:pt x="4850011" y="245269"/>
                </a:lnTo>
                <a:lnTo>
                  <a:pt x="4850011" y="320874"/>
                </a:lnTo>
                <a:lnTo>
                  <a:pt x="4528542" y="320874"/>
                </a:lnTo>
                <a:lnTo>
                  <a:pt x="4528542" y="245269"/>
                </a:lnTo>
                <a:lnTo>
                  <a:pt x="4574381" y="245269"/>
                </a:lnTo>
                <a:lnTo>
                  <a:pt x="4582715" y="197049"/>
                </a:lnTo>
                <a:lnTo>
                  <a:pt x="4545211" y="197049"/>
                </a:lnTo>
                <a:lnTo>
                  <a:pt x="4545211" y="126207"/>
                </a:lnTo>
                <a:lnTo>
                  <a:pt x="4594622" y="126207"/>
                </a:lnTo>
                <a:lnTo>
                  <a:pt x="4601170" y="87511"/>
                </a:lnTo>
                <a:lnTo>
                  <a:pt x="4533305" y="87511"/>
                </a:lnTo>
                <a:close/>
                <a:moveTo>
                  <a:pt x="941784" y="11907"/>
                </a:moveTo>
                <a:lnTo>
                  <a:pt x="1131689" y="11907"/>
                </a:lnTo>
                <a:lnTo>
                  <a:pt x="1131689" y="13692"/>
                </a:lnTo>
                <a:lnTo>
                  <a:pt x="1159073" y="122039"/>
                </a:lnTo>
                <a:cubicBezTo>
                  <a:pt x="1160661" y="129580"/>
                  <a:pt x="1165820" y="133350"/>
                  <a:pt x="1174552" y="133350"/>
                </a:cubicBezTo>
                <a:lnTo>
                  <a:pt x="1192411" y="133350"/>
                </a:lnTo>
                <a:lnTo>
                  <a:pt x="1192411" y="208955"/>
                </a:lnTo>
                <a:lnTo>
                  <a:pt x="1127522" y="208955"/>
                </a:lnTo>
                <a:cubicBezTo>
                  <a:pt x="1095772" y="208955"/>
                  <a:pt x="1077317" y="195263"/>
                  <a:pt x="1072158" y="167878"/>
                </a:cubicBezTo>
                <a:lnTo>
                  <a:pt x="1056680" y="92274"/>
                </a:lnTo>
                <a:lnTo>
                  <a:pt x="1015008" y="92274"/>
                </a:lnTo>
                <a:lnTo>
                  <a:pt x="997148" y="168474"/>
                </a:lnTo>
                <a:cubicBezTo>
                  <a:pt x="990005" y="195461"/>
                  <a:pt x="972145" y="208955"/>
                  <a:pt x="943570" y="208955"/>
                </a:cubicBezTo>
                <a:lnTo>
                  <a:pt x="887611" y="208955"/>
                </a:lnTo>
                <a:lnTo>
                  <a:pt x="887611" y="133350"/>
                </a:lnTo>
                <a:lnTo>
                  <a:pt x="896540" y="133350"/>
                </a:lnTo>
                <a:cubicBezTo>
                  <a:pt x="905272" y="133350"/>
                  <a:pt x="911026" y="129183"/>
                  <a:pt x="913805" y="120849"/>
                </a:cubicBezTo>
                <a:close/>
                <a:moveTo>
                  <a:pt x="5635823" y="9525"/>
                </a:moveTo>
                <a:lnTo>
                  <a:pt x="6064448" y="9525"/>
                </a:lnTo>
                <a:lnTo>
                  <a:pt x="6064448" y="89892"/>
                </a:lnTo>
                <a:lnTo>
                  <a:pt x="5816203" y="89892"/>
                </a:lnTo>
                <a:lnTo>
                  <a:pt x="5798939" y="119063"/>
                </a:lnTo>
                <a:lnTo>
                  <a:pt x="5841206" y="119063"/>
                </a:lnTo>
                <a:lnTo>
                  <a:pt x="5890617" y="119063"/>
                </a:lnTo>
                <a:lnTo>
                  <a:pt x="5940623" y="119063"/>
                </a:lnTo>
                <a:lnTo>
                  <a:pt x="5940623" y="417314"/>
                </a:lnTo>
                <a:cubicBezTo>
                  <a:pt x="5940226" y="456208"/>
                  <a:pt x="5920779" y="475655"/>
                  <a:pt x="5882282" y="475655"/>
                </a:cubicBezTo>
                <a:lnTo>
                  <a:pt x="5820965" y="475655"/>
                </a:lnTo>
                <a:lnTo>
                  <a:pt x="5807868" y="409575"/>
                </a:lnTo>
                <a:lnTo>
                  <a:pt x="5826323" y="409575"/>
                </a:lnTo>
                <a:cubicBezTo>
                  <a:pt x="5836245" y="409575"/>
                  <a:pt x="5841206" y="404614"/>
                  <a:pt x="5841206" y="394692"/>
                </a:cubicBezTo>
                <a:lnTo>
                  <a:pt x="5841206" y="189905"/>
                </a:lnTo>
                <a:lnTo>
                  <a:pt x="5757862" y="189905"/>
                </a:lnTo>
                <a:cubicBezTo>
                  <a:pt x="5745162" y="210542"/>
                  <a:pt x="5727303" y="220861"/>
                  <a:pt x="5704284" y="220861"/>
                </a:cubicBezTo>
                <a:lnTo>
                  <a:pt x="5650706" y="220861"/>
                </a:lnTo>
                <a:lnTo>
                  <a:pt x="5636418" y="145257"/>
                </a:lnTo>
                <a:lnTo>
                  <a:pt x="5648920" y="145257"/>
                </a:lnTo>
                <a:cubicBezTo>
                  <a:pt x="5666382" y="145257"/>
                  <a:pt x="5678090" y="139105"/>
                  <a:pt x="5684043" y="126802"/>
                </a:cubicBezTo>
                <a:lnTo>
                  <a:pt x="5710237" y="89892"/>
                </a:lnTo>
                <a:lnTo>
                  <a:pt x="5635823" y="89892"/>
                </a:lnTo>
                <a:close/>
                <a:moveTo>
                  <a:pt x="8029575" y="8930"/>
                </a:moveTo>
                <a:lnTo>
                  <a:pt x="8152804" y="8930"/>
                </a:lnTo>
                <a:lnTo>
                  <a:pt x="8057554" y="107157"/>
                </a:lnTo>
                <a:lnTo>
                  <a:pt x="8159353" y="107157"/>
                </a:lnTo>
                <a:lnTo>
                  <a:pt x="8159353" y="179785"/>
                </a:lnTo>
                <a:lnTo>
                  <a:pt x="8059936" y="285750"/>
                </a:lnTo>
                <a:lnTo>
                  <a:pt x="8100417" y="285750"/>
                </a:lnTo>
                <a:cubicBezTo>
                  <a:pt x="8110339" y="285750"/>
                  <a:pt x="8115300" y="280789"/>
                  <a:pt x="8115300" y="270867"/>
                </a:cubicBezTo>
                <a:lnTo>
                  <a:pt x="8115300" y="242293"/>
                </a:lnTo>
                <a:lnTo>
                  <a:pt x="8167092" y="242293"/>
                </a:lnTo>
                <a:lnTo>
                  <a:pt x="8167092" y="307777"/>
                </a:lnTo>
                <a:cubicBezTo>
                  <a:pt x="8166695" y="346671"/>
                  <a:pt x="8147248" y="366117"/>
                  <a:pt x="8108751" y="366117"/>
                </a:cubicBezTo>
                <a:lnTo>
                  <a:pt x="8105179" y="366117"/>
                </a:lnTo>
                <a:lnTo>
                  <a:pt x="8105179" y="585192"/>
                </a:lnTo>
                <a:lnTo>
                  <a:pt x="8005762" y="585192"/>
                </a:lnTo>
                <a:lnTo>
                  <a:pt x="8005762" y="366117"/>
                </a:lnTo>
                <a:lnTo>
                  <a:pt x="7931348" y="366117"/>
                </a:lnTo>
                <a:lnTo>
                  <a:pt x="7931348" y="292299"/>
                </a:lnTo>
                <a:lnTo>
                  <a:pt x="8029575" y="187524"/>
                </a:lnTo>
                <a:lnTo>
                  <a:pt x="7934325" y="187524"/>
                </a:lnTo>
                <a:lnTo>
                  <a:pt x="7934325" y="107157"/>
                </a:lnTo>
                <a:close/>
                <a:moveTo>
                  <a:pt x="8293893" y="4167"/>
                </a:moveTo>
                <a:lnTo>
                  <a:pt x="8393310" y="4167"/>
                </a:lnTo>
                <a:lnTo>
                  <a:pt x="8393310" y="51197"/>
                </a:lnTo>
                <a:lnTo>
                  <a:pt x="8505229" y="51197"/>
                </a:lnTo>
                <a:lnTo>
                  <a:pt x="8505229" y="129183"/>
                </a:lnTo>
                <a:lnTo>
                  <a:pt x="8374856" y="129183"/>
                </a:lnTo>
                <a:lnTo>
                  <a:pt x="8305204" y="238125"/>
                </a:lnTo>
                <a:lnTo>
                  <a:pt x="8377832" y="238125"/>
                </a:lnTo>
                <a:cubicBezTo>
                  <a:pt x="8398073" y="238125"/>
                  <a:pt x="8405217" y="233958"/>
                  <a:pt x="8399263" y="225624"/>
                </a:cubicBezTo>
                <a:lnTo>
                  <a:pt x="8377237" y="180380"/>
                </a:lnTo>
                <a:lnTo>
                  <a:pt x="8467129" y="180380"/>
                </a:lnTo>
                <a:lnTo>
                  <a:pt x="8496299" y="247650"/>
                </a:lnTo>
                <a:cubicBezTo>
                  <a:pt x="8514556" y="294878"/>
                  <a:pt x="8497490" y="318492"/>
                  <a:pt x="8445102" y="318492"/>
                </a:cubicBezTo>
                <a:lnTo>
                  <a:pt x="8305204" y="318492"/>
                </a:lnTo>
                <a:lnTo>
                  <a:pt x="8187332" y="318492"/>
                </a:lnTo>
                <a:lnTo>
                  <a:pt x="8187332" y="247055"/>
                </a:lnTo>
                <a:lnTo>
                  <a:pt x="8261151" y="129183"/>
                </a:lnTo>
                <a:lnTo>
                  <a:pt x="8181379" y="129183"/>
                </a:lnTo>
                <a:lnTo>
                  <a:pt x="8181379" y="51197"/>
                </a:lnTo>
                <a:lnTo>
                  <a:pt x="8293893" y="51197"/>
                </a:lnTo>
                <a:close/>
                <a:moveTo>
                  <a:pt x="3900487" y="4167"/>
                </a:moveTo>
                <a:lnTo>
                  <a:pt x="3999904" y="4167"/>
                </a:lnTo>
                <a:lnTo>
                  <a:pt x="3999904" y="47625"/>
                </a:lnTo>
                <a:lnTo>
                  <a:pt x="4225528" y="47625"/>
                </a:lnTo>
                <a:lnTo>
                  <a:pt x="4225528" y="127992"/>
                </a:lnTo>
                <a:lnTo>
                  <a:pt x="3915370" y="502444"/>
                </a:lnTo>
                <a:lnTo>
                  <a:pt x="4240411" y="502444"/>
                </a:lnTo>
                <a:lnTo>
                  <a:pt x="4240411" y="582811"/>
                </a:lnTo>
                <a:lnTo>
                  <a:pt x="3882628" y="582811"/>
                </a:lnTo>
                <a:cubicBezTo>
                  <a:pt x="3848894" y="582811"/>
                  <a:pt x="3825280" y="575469"/>
                  <a:pt x="3811786" y="560785"/>
                </a:cubicBezTo>
                <a:lnTo>
                  <a:pt x="3774282" y="523875"/>
                </a:lnTo>
                <a:lnTo>
                  <a:pt x="3770114" y="541139"/>
                </a:lnTo>
                <a:cubicBezTo>
                  <a:pt x="3760589" y="570508"/>
                  <a:pt x="3740150" y="585192"/>
                  <a:pt x="3708797" y="585192"/>
                </a:cubicBezTo>
                <a:lnTo>
                  <a:pt x="3669506" y="585192"/>
                </a:lnTo>
                <a:lnTo>
                  <a:pt x="3655218" y="504825"/>
                </a:lnTo>
                <a:lnTo>
                  <a:pt x="3663553" y="504825"/>
                </a:lnTo>
                <a:cubicBezTo>
                  <a:pt x="3675459" y="504825"/>
                  <a:pt x="3682801" y="498872"/>
                  <a:pt x="3685579" y="486966"/>
                </a:cubicBezTo>
                <a:lnTo>
                  <a:pt x="3714750" y="363736"/>
                </a:lnTo>
                <a:lnTo>
                  <a:pt x="3814167" y="363736"/>
                </a:lnTo>
                <a:lnTo>
                  <a:pt x="3796308" y="433983"/>
                </a:lnTo>
                <a:lnTo>
                  <a:pt x="3826669" y="466130"/>
                </a:lnTo>
                <a:lnTo>
                  <a:pt x="4101108" y="127992"/>
                </a:lnTo>
                <a:lnTo>
                  <a:pt x="3666530" y="127992"/>
                </a:lnTo>
                <a:lnTo>
                  <a:pt x="3666530" y="47625"/>
                </a:lnTo>
                <a:lnTo>
                  <a:pt x="3900487" y="47625"/>
                </a:lnTo>
                <a:close/>
                <a:moveTo>
                  <a:pt x="3150393" y="4167"/>
                </a:moveTo>
                <a:lnTo>
                  <a:pt x="3249811" y="4167"/>
                </a:lnTo>
                <a:lnTo>
                  <a:pt x="3249811" y="28575"/>
                </a:lnTo>
                <a:lnTo>
                  <a:pt x="3326011" y="28575"/>
                </a:lnTo>
                <a:lnTo>
                  <a:pt x="3326011" y="80367"/>
                </a:lnTo>
                <a:lnTo>
                  <a:pt x="3249811" y="80367"/>
                </a:lnTo>
                <a:lnTo>
                  <a:pt x="3249811" y="100013"/>
                </a:lnTo>
                <a:lnTo>
                  <a:pt x="3323630" y="100013"/>
                </a:lnTo>
                <a:lnTo>
                  <a:pt x="3323630" y="151805"/>
                </a:lnTo>
                <a:lnTo>
                  <a:pt x="3249811" y="151805"/>
                </a:lnTo>
                <a:lnTo>
                  <a:pt x="3249811" y="173832"/>
                </a:lnTo>
                <a:lnTo>
                  <a:pt x="3326011" y="173832"/>
                </a:lnTo>
                <a:lnTo>
                  <a:pt x="3326011" y="225624"/>
                </a:lnTo>
                <a:lnTo>
                  <a:pt x="3249811" y="225624"/>
                </a:lnTo>
                <a:lnTo>
                  <a:pt x="3249811" y="250032"/>
                </a:lnTo>
                <a:lnTo>
                  <a:pt x="3436143" y="250032"/>
                </a:lnTo>
                <a:lnTo>
                  <a:pt x="3436143" y="225624"/>
                </a:lnTo>
                <a:lnTo>
                  <a:pt x="3352205" y="225624"/>
                </a:lnTo>
                <a:lnTo>
                  <a:pt x="3352205" y="173832"/>
                </a:lnTo>
                <a:lnTo>
                  <a:pt x="3436143" y="173832"/>
                </a:lnTo>
                <a:lnTo>
                  <a:pt x="3436143" y="151805"/>
                </a:lnTo>
                <a:lnTo>
                  <a:pt x="3359348" y="151805"/>
                </a:lnTo>
                <a:lnTo>
                  <a:pt x="3359348" y="100013"/>
                </a:lnTo>
                <a:lnTo>
                  <a:pt x="3436143" y="100013"/>
                </a:lnTo>
                <a:lnTo>
                  <a:pt x="3436143" y="80367"/>
                </a:lnTo>
                <a:lnTo>
                  <a:pt x="3356967" y="80367"/>
                </a:lnTo>
                <a:lnTo>
                  <a:pt x="3356967" y="28575"/>
                </a:lnTo>
                <a:lnTo>
                  <a:pt x="3436143" y="28575"/>
                </a:lnTo>
                <a:lnTo>
                  <a:pt x="3436143" y="4167"/>
                </a:lnTo>
                <a:lnTo>
                  <a:pt x="3535561" y="4167"/>
                </a:lnTo>
                <a:lnTo>
                  <a:pt x="3535561" y="28575"/>
                </a:lnTo>
                <a:lnTo>
                  <a:pt x="3623667" y="28575"/>
                </a:lnTo>
                <a:lnTo>
                  <a:pt x="3623667" y="80367"/>
                </a:lnTo>
                <a:lnTo>
                  <a:pt x="3535561" y="80367"/>
                </a:lnTo>
                <a:lnTo>
                  <a:pt x="3535561" y="100013"/>
                </a:lnTo>
                <a:lnTo>
                  <a:pt x="3618904" y="100013"/>
                </a:lnTo>
                <a:lnTo>
                  <a:pt x="3618904" y="151805"/>
                </a:lnTo>
                <a:lnTo>
                  <a:pt x="3535561" y="151805"/>
                </a:lnTo>
                <a:lnTo>
                  <a:pt x="3535561" y="173832"/>
                </a:lnTo>
                <a:lnTo>
                  <a:pt x="3626048" y="173832"/>
                </a:lnTo>
                <a:lnTo>
                  <a:pt x="3626048" y="225624"/>
                </a:lnTo>
                <a:lnTo>
                  <a:pt x="3535561" y="225624"/>
                </a:lnTo>
                <a:lnTo>
                  <a:pt x="3535561" y="250032"/>
                </a:lnTo>
                <a:lnTo>
                  <a:pt x="3556992" y="250032"/>
                </a:lnTo>
                <a:lnTo>
                  <a:pt x="3606998" y="250032"/>
                </a:lnTo>
                <a:lnTo>
                  <a:pt x="3606998" y="314325"/>
                </a:lnTo>
                <a:lnTo>
                  <a:pt x="3630811" y="314325"/>
                </a:lnTo>
                <a:lnTo>
                  <a:pt x="3630811" y="361355"/>
                </a:lnTo>
                <a:lnTo>
                  <a:pt x="3606998" y="361355"/>
                </a:lnTo>
                <a:lnTo>
                  <a:pt x="3606998" y="364927"/>
                </a:lnTo>
                <a:cubicBezTo>
                  <a:pt x="3606205" y="403821"/>
                  <a:pt x="3586560" y="423267"/>
                  <a:pt x="3548062" y="423267"/>
                </a:cubicBezTo>
                <a:lnTo>
                  <a:pt x="3064073" y="423267"/>
                </a:lnTo>
                <a:lnTo>
                  <a:pt x="3064073" y="381000"/>
                </a:lnTo>
                <a:lnTo>
                  <a:pt x="3492698" y="381000"/>
                </a:lnTo>
                <a:cubicBezTo>
                  <a:pt x="3502620" y="381000"/>
                  <a:pt x="3507581" y="376039"/>
                  <a:pt x="3507581" y="366117"/>
                </a:cubicBezTo>
                <a:lnTo>
                  <a:pt x="3507581" y="361355"/>
                </a:lnTo>
                <a:lnTo>
                  <a:pt x="3052167" y="361355"/>
                </a:lnTo>
                <a:lnTo>
                  <a:pt x="3052167" y="314325"/>
                </a:lnTo>
                <a:lnTo>
                  <a:pt x="3507581" y="314325"/>
                </a:lnTo>
                <a:lnTo>
                  <a:pt x="3507581" y="292299"/>
                </a:lnTo>
                <a:lnTo>
                  <a:pt x="3068836" y="292299"/>
                </a:lnTo>
                <a:lnTo>
                  <a:pt x="3068836" y="250032"/>
                </a:lnTo>
                <a:lnTo>
                  <a:pt x="3150393" y="250032"/>
                </a:lnTo>
                <a:lnTo>
                  <a:pt x="3150393" y="225624"/>
                </a:lnTo>
                <a:lnTo>
                  <a:pt x="3061692" y="225624"/>
                </a:lnTo>
                <a:lnTo>
                  <a:pt x="3061692" y="173832"/>
                </a:lnTo>
                <a:lnTo>
                  <a:pt x="3150393" y="173832"/>
                </a:lnTo>
                <a:lnTo>
                  <a:pt x="3150393" y="151805"/>
                </a:lnTo>
                <a:lnTo>
                  <a:pt x="3066455" y="151805"/>
                </a:lnTo>
                <a:lnTo>
                  <a:pt x="3066455" y="100013"/>
                </a:lnTo>
                <a:lnTo>
                  <a:pt x="3150393" y="100013"/>
                </a:lnTo>
                <a:lnTo>
                  <a:pt x="3150393" y="80367"/>
                </a:lnTo>
                <a:lnTo>
                  <a:pt x="3061692" y="80367"/>
                </a:lnTo>
                <a:lnTo>
                  <a:pt x="3061692" y="28575"/>
                </a:lnTo>
                <a:lnTo>
                  <a:pt x="3150393" y="28575"/>
                </a:lnTo>
                <a:close/>
                <a:moveTo>
                  <a:pt x="2472928" y="4167"/>
                </a:moveTo>
                <a:lnTo>
                  <a:pt x="2555676" y="4167"/>
                </a:lnTo>
                <a:lnTo>
                  <a:pt x="2546747" y="26194"/>
                </a:lnTo>
                <a:lnTo>
                  <a:pt x="2744986" y="26194"/>
                </a:lnTo>
                <a:lnTo>
                  <a:pt x="2744986" y="87511"/>
                </a:lnTo>
                <a:lnTo>
                  <a:pt x="2671167" y="87511"/>
                </a:lnTo>
                <a:lnTo>
                  <a:pt x="2671167" y="121444"/>
                </a:lnTo>
                <a:lnTo>
                  <a:pt x="2756892" y="121444"/>
                </a:lnTo>
                <a:lnTo>
                  <a:pt x="2756892" y="187524"/>
                </a:lnTo>
                <a:lnTo>
                  <a:pt x="2644973" y="187524"/>
                </a:lnTo>
                <a:lnTo>
                  <a:pt x="2631877" y="206574"/>
                </a:lnTo>
                <a:lnTo>
                  <a:pt x="2714029" y="206574"/>
                </a:lnTo>
                <a:lnTo>
                  <a:pt x="2717602" y="221457"/>
                </a:lnTo>
                <a:cubicBezTo>
                  <a:pt x="2719586" y="230982"/>
                  <a:pt x="2724944" y="235744"/>
                  <a:pt x="2733675" y="235744"/>
                </a:cubicBezTo>
                <a:lnTo>
                  <a:pt x="2759273" y="235744"/>
                </a:lnTo>
                <a:lnTo>
                  <a:pt x="2759273" y="287536"/>
                </a:lnTo>
                <a:lnTo>
                  <a:pt x="2685455" y="287536"/>
                </a:lnTo>
                <a:cubicBezTo>
                  <a:pt x="2659658" y="287536"/>
                  <a:pt x="2642989" y="272058"/>
                  <a:pt x="2635448" y="241102"/>
                </a:cubicBezTo>
                <a:lnTo>
                  <a:pt x="2624138" y="217885"/>
                </a:lnTo>
                <a:lnTo>
                  <a:pt x="2592586" y="264914"/>
                </a:lnTo>
                <a:cubicBezTo>
                  <a:pt x="2578298" y="281583"/>
                  <a:pt x="2564011" y="289918"/>
                  <a:pt x="2549723" y="289918"/>
                </a:cubicBezTo>
                <a:lnTo>
                  <a:pt x="2458640" y="289918"/>
                </a:lnTo>
                <a:lnTo>
                  <a:pt x="2445544" y="228600"/>
                </a:lnTo>
                <a:lnTo>
                  <a:pt x="2496740" y="228600"/>
                </a:lnTo>
                <a:cubicBezTo>
                  <a:pt x="2507456" y="228600"/>
                  <a:pt x="2517775" y="221258"/>
                  <a:pt x="2527697" y="206574"/>
                </a:cubicBezTo>
                <a:lnTo>
                  <a:pt x="2538413" y="187524"/>
                </a:lnTo>
                <a:lnTo>
                  <a:pt x="2452092" y="187524"/>
                </a:lnTo>
                <a:lnTo>
                  <a:pt x="2452092" y="121444"/>
                </a:lnTo>
                <a:lnTo>
                  <a:pt x="2571750" y="121444"/>
                </a:lnTo>
                <a:lnTo>
                  <a:pt x="2571750" y="87511"/>
                </a:lnTo>
                <a:lnTo>
                  <a:pt x="2520553" y="87511"/>
                </a:lnTo>
                <a:cubicBezTo>
                  <a:pt x="2510234" y="98624"/>
                  <a:pt x="2494756" y="104180"/>
                  <a:pt x="2474119" y="104180"/>
                </a:cubicBezTo>
                <a:lnTo>
                  <a:pt x="2447925" y="104180"/>
                </a:lnTo>
                <a:lnTo>
                  <a:pt x="2433637" y="57150"/>
                </a:lnTo>
                <a:lnTo>
                  <a:pt x="2445544" y="57150"/>
                </a:lnTo>
                <a:cubicBezTo>
                  <a:pt x="2453878" y="57150"/>
                  <a:pt x="2459236" y="52189"/>
                  <a:pt x="2461617" y="42267"/>
                </a:cubicBezTo>
                <a:close/>
                <a:moveTo>
                  <a:pt x="7069931" y="1786"/>
                </a:moveTo>
                <a:lnTo>
                  <a:pt x="7169348" y="1786"/>
                </a:lnTo>
                <a:lnTo>
                  <a:pt x="7169348" y="33338"/>
                </a:lnTo>
                <a:lnTo>
                  <a:pt x="7288411" y="33338"/>
                </a:lnTo>
                <a:lnTo>
                  <a:pt x="7288411" y="104180"/>
                </a:lnTo>
                <a:lnTo>
                  <a:pt x="6955036" y="104180"/>
                </a:lnTo>
                <a:lnTo>
                  <a:pt x="6955036" y="33338"/>
                </a:lnTo>
                <a:lnTo>
                  <a:pt x="7069931" y="33338"/>
                </a:lnTo>
                <a:close/>
                <a:moveTo>
                  <a:pt x="6848475" y="1786"/>
                </a:moveTo>
                <a:lnTo>
                  <a:pt x="6938367" y="1786"/>
                </a:lnTo>
                <a:lnTo>
                  <a:pt x="6938367" y="47030"/>
                </a:lnTo>
                <a:cubicBezTo>
                  <a:pt x="6938367" y="60524"/>
                  <a:pt x="6933406" y="73224"/>
                  <a:pt x="6923484" y="85130"/>
                </a:cubicBezTo>
                <a:cubicBezTo>
                  <a:pt x="6912371" y="97830"/>
                  <a:pt x="6898283" y="104180"/>
                  <a:pt x="6881217" y="104180"/>
                </a:cubicBezTo>
                <a:lnTo>
                  <a:pt x="6876454" y="104180"/>
                </a:lnTo>
                <a:lnTo>
                  <a:pt x="6876454" y="135732"/>
                </a:lnTo>
                <a:lnTo>
                  <a:pt x="6938367" y="135732"/>
                </a:lnTo>
                <a:lnTo>
                  <a:pt x="6938367" y="216099"/>
                </a:lnTo>
                <a:lnTo>
                  <a:pt x="6876454" y="216099"/>
                </a:lnTo>
                <a:lnTo>
                  <a:pt x="6876454" y="585192"/>
                </a:lnTo>
                <a:lnTo>
                  <a:pt x="6777037" y="585192"/>
                </a:lnTo>
                <a:lnTo>
                  <a:pt x="6777037" y="216099"/>
                </a:lnTo>
                <a:lnTo>
                  <a:pt x="6709767" y="216099"/>
                </a:lnTo>
                <a:lnTo>
                  <a:pt x="6709767" y="135732"/>
                </a:lnTo>
                <a:lnTo>
                  <a:pt x="6777037" y="135732"/>
                </a:lnTo>
                <a:lnTo>
                  <a:pt x="6777037" y="104180"/>
                </a:lnTo>
                <a:lnTo>
                  <a:pt x="6719292" y="104180"/>
                </a:lnTo>
                <a:lnTo>
                  <a:pt x="6706195" y="23813"/>
                </a:lnTo>
                <a:lnTo>
                  <a:pt x="6827639" y="23813"/>
                </a:lnTo>
                <a:cubicBezTo>
                  <a:pt x="6835576" y="23813"/>
                  <a:pt x="6840934" y="21828"/>
                  <a:pt x="6843712" y="17860"/>
                </a:cubicBezTo>
                <a:cubicBezTo>
                  <a:pt x="6846887" y="13891"/>
                  <a:pt x="6848475" y="8930"/>
                  <a:pt x="6848475" y="2977"/>
                </a:cubicBezTo>
                <a:close/>
                <a:moveTo>
                  <a:pt x="6338887" y="1786"/>
                </a:moveTo>
                <a:lnTo>
                  <a:pt x="6438304" y="1786"/>
                </a:lnTo>
                <a:lnTo>
                  <a:pt x="6438304" y="35719"/>
                </a:lnTo>
                <a:lnTo>
                  <a:pt x="6577012" y="35719"/>
                </a:lnTo>
                <a:lnTo>
                  <a:pt x="6626423" y="35719"/>
                </a:lnTo>
                <a:lnTo>
                  <a:pt x="6676429" y="35719"/>
                </a:lnTo>
                <a:lnTo>
                  <a:pt x="6676429" y="154186"/>
                </a:lnTo>
                <a:lnTo>
                  <a:pt x="6577012" y="154186"/>
                </a:lnTo>
                <a:lnTo>
                  <a:pt x="6577012" y="116086"/>
                </a:lnTo>
                <a:lnTo>
                  <a:pt x="6197798" y="116086"/>
                </a:lnTo>
                <a:lnTo>
                  <a:pt x="6197798" y="154186"/>
                </a:lnTo>
                <a:lnTo>
                  <a:pt x="6098381" y="154186"/>
                </a:lnTo>
                <a:lnTo>
                  <a:pt x="6098381" y="116086"/>
                </a:lnTo>
                <a:lnTo>
                  <a:pt x="6098381" y="75605"/>
                </a:lnTo>
                <a:lnTo>
                  <a:pt x="6098381" y="35719"/>
                </a:lnTo>
                <a:lnTo>
                  <a:pt x="6338887" y="35719"/>
                </a:lnTo>
                <a:close/>
                <a:moveTo>
                  <a:pt x="5119687" y="1786"/>
                </a:moveTo>
                <a:lnTo>
                  <a:pt x="5219104" y="1786"/>
                </a:lnTo>
                <a:lnTo>
                  <a:pt x="5219104" y="33338"/>
                </a:lnTo>
                <a:lnTo>
                  <a:pt x="5450086" y="33338"/>
                </a:lnTo>
                <a:lnTo>
                  <a:pt x="5450086" y="113705"/>
                </a:lnTo>
                <a:lnTo>
                  <a:pt x="5389364" y="113705"/>
                </a:lnTo>
                <a:lnTo>
                  <a:pt x="5353645" y="190500"/>
                </a:lnTo>
                <a:lnTo>
                  <a:pt x="5459611" y="190500"/>
                </a:lnTo>
                <a:lnTo>
                  <a:pt x="5459611" y="270867"/>
                </a:lnTo>
                <a:lnTo>
                  <a:pt x="4876204" y="270867"/>
                </a:lnTo>
                <a:lnTo>
                  <a:pt x="4876204" y="190500"/>
                </a:lnTo>
                <a:lnTo>
                  <a:pt x="4978003" y="190500"/>
                </a:lnTo>
                <a:lnTo>
                  <a:pt x="4947642" y="113705"/>
                </a:lnTo>
                <a:lnTo>
                  <a:pt x="4888111" y="113705"/>
                </a:lnTo>
                <a:lnTo>
                  <a:pt x="4888111" y="33338"/>
                </a:lnTo>
                <a:lnTo>
                  <a:pt x="5119687" y="33338"/>
                </a:lnTo>
                <a:close/>
                <a:moveTo>
                  <a:pt x="4341019" y="1786"/>
                </a:moveTo>
                <a:lnTo>
                  <a:pt x="4440436" y="1786"/>
                </a:lnTo>
                <a:lnTo>
                  <a:pt x="4440436" y="32147"/>
                </a:lnTo>
                <a:lnTo>
                  <a:pt x="4509492" y="32147"/>
                </a:lnTo>
                <a:lnTo>
                  <a:pt x="4509492" y="110133"/>
                </a:lnTo>
                <a:lnTo>
                  <a:pt x="4271367" y="110133"/>
                </a:lnTo>
                <a:lnTo>
                  <a:pt x="4271367" y="32147"/>
                </a:lnTo>
                <a:lnTo>
                  <a:pt x="4341019" y="32147"/>
                </a:lnTo>
                <a:close/>
                <a:moveTo>
                  <a:pt x="1494234" y="1786"/>
                </a:moveTo>
                <a:lnTo>
                  <a:pt x="1605558" y="1786"/>
                </a:lnTo>
                <a:lnTo>
                  <a:pt x="1532334" y="147042"/>
                </a:lnTo>
                <a:lnTo>
                  <a:pt x="1609130" y="147042"/>
                </a:lnTo>
                <a:lnTo>
                  <a:pt x="1767483" y="491728"/>
                </a:lnTo>
                <a:cubicBezTo>
                  <a:pt x="1773833" y="500460"/>
                  <a:pt x="1782961" y="504825"/>
                  <a:pt x="1794867" y="504825"/>
                </a:cubicBezTo>
                <a:lnTo>
                  <a:pt x="1799630" y="504825"/>
                </a:lnTo>
                <a:lnTo>
                  <a:pt x="1799630" y="585192"/>
                </a:lnTo>
                <a:lnTo>
                  <a:pt x="1765102" y="585192"/>
                </a:lnTo>
                <a:cubicBezTo>
                  <a:pt x="1727002" y="585192"/>
                  <a:pt x="1698228" y="570707"/>
                  <a:pt x="1678781" y="541735"/>
                </a:cubicBezTo>
                <a:lnTo>
                  <a:pt x="1515666" y="180975"/>
                </a:lnTo>
                <a:lnTo>
                  <a:pt x="1328737" y="556022"/>
                </a:lnTo>
                <a:cubicBezTo>
                  <a:pt x="1313259" y="575469"/>
                  <a:pt x="1291828" y="585192"/>
                  <a:pt x="1264444" y="585192"/>
                </a:cubicBezTo>
                <a:lnTo>
                  <a:pt x="1226344" y="585192"/>
                </a:lnTo>
                <a:lnTo>
                  <a:pt x="1212056" y="504825"/>
                </a:lnTo>
                <a:lnTo>
                  <a:pt x="1223962" y="504825"/>
                </a:lnTo>
                <a:cubicBezTo>
                  <a:pt x="1236266" y="504825"/>
                  <a:pt x="1244997" y="501849"/>
                  <a:pt x="1250156" y="495896"/>
                </a:cubicBezTo>
                <a:close/>
                <a:moveTo>
                  <a:pt x="695325" y="1786"/>
                </a:moveTo>
                <a:lnTo>
                  <a:pt x="794742" y="1786"/>
                </a:lnTo>
                <a:lnTo>
                  <a:pt x="794742" y="38100"/>
                </a:lnTo>
                <a:lnTo>
                  <a:pt x="880467" y="38100"/>
                </a:lnTo>
                <a:lnTo>
                  <a:pt x="880467" y="118467"/>
                </a:lnTo>
                <a:lnTo>
                  <a:pt x="736401" y="118467"/>
                </a:lnTo>
                <a:lnTo>
                  <a:pt x="736401" y="161925"/>
                </a:lnTo>
                <a:lnTo>
                  <a:pt x="783431" y="161925"/>
                </a:lnTo>
                <a:lnTo>
                  <a:pt x="830461" y="161925"/>
                </a:lnTo>
                <a:lnTo>
                  <a:pt x="878086" y="161925"/>
                </a:lnTo>
                <a:lnTo>
                  <a:pt x="878086" y="526852"/>
                </a:lnTo>
                <a:cubicBezTo>
                  <a:pt x="877689" y="565746"/>
                  <a:pt x="858242" y="585192"/>
                  <a:pt x="819745" y="585192"/>
                </a:cubicBezTo>
                <a:lnTo>
                  <a:pt x="767953" y="585192"/>
                </a:lnTo>
                <a:lnTo>
                  <a:pt x="754856" y="504825"/>
                </a:lnTo>
                <a:lnTo>
                  <a:pt x="768548" y="504825"/>
                </a:lnTo>
                <a:cubicBezTo>
                  <a:pt x="778470" y="504825"/>
                  <a:pt x="783431" y="499864"/>
                  <a:pt x="783431" y="489942"/>
                </a:cubicBezTo>
                <a:lnTo>
                  <a:pt x="783431" y="242293"/>
                </a:lnTo>
                <a:lnTo>
                  <a:pt x="736401" y="242293"/>
                </a:lnTo>
                <a:lnTo>
                  <a:pt x="736401" y="525661"/>
                </a:lnTo>
                <a:cubicBezTo>
                  <a:pt x="736005" y="539949"/>
                  <a:pt x="730845" y="553244"/>
                  <a:pt x="720923" y="565547"/>
                </a:cubicBezTo>
                <a:cubicBezTo>
                  <a:pt x="709414" y="578644"/>
                  <a:pt x="694730" y="585192"/>
                  <a:pt x="676870" y="585192"/>
                </a:cubicBezTo>
                <a:lnTo>
                  <a:pt x="625673" y="585192"/>
                </a:lnTo>
                <a:lnTo>
                  <a:pt x="612576" y="504825"/>
                </a:lnTo>
                <a:lnTo>
                  <a:pt x="617934" y="504825"/>
                </a:lnTo>
                <a:cubicBezTo>
                  <a:pt x="625475" y="504428"/>
                  <a:pt x="631031" y="502246"/>
                  <a:pt x="634603" y="498277"/>
                </a:cubicBezTo>
                <a:cubicBezTo>
                  <a:pt x="637778" y="494308"/>
                  <a:pt x="639365" y="489347"/>
                  <a:pt x="639365" y="483394"/>
                </a:cubicBezTo>
                <a:lnTo>
                  <a:pt x="639365" y="118467"/>
                </a:lnTo>
                <a:lnTo>
                  <a:pt x="611386" y="118467"/>
                </a:lnTo>
                <a:lnTo>
                  <a:pt x="611386" y="38100"/>
                </a:lnTo>
                <a:lnTo>
                  <a:pt x="695325" y="38100"/>
                </a:lnTo>
                <a:close/>
                <a:moveTo>
                  <a:pt x="38100" y="1786"/>
                </a:moveTo>
                <a:lnTo>
                  <a:pt x="137517" y="1786"/>
                </a:lnTo>
                <a:lnTo>
                  <a:pt x="137517" y="28575"/>
                </a:lnTo>
                <a:lnTo>
                  <a:pt x="445294" y="28575"/>
                </a:lnTo>
                <a:lnTo>
                  <a:pt x="445294" y="1786"/>
                </a:lnTo>
                <a:lnTo>
                  <a:pt x="544711" y="1786"/>
                </a:lnTo>
                <a:lnTo>
                  <a:pt x="544711" y="28575"/>
                </a:lnTo>
                <a:lnTo>
                  <a:pt x="578048" y="28575"/>
                </a:lnTo>
                <a:lnTo>
                  <a:pt x="578048" y="94655"/>
                </a:lnTo>
                <a:lnTo>
                  <a:pt x="544711" y="94655"/>
                </a:lnTo>
                <a:lnTo>
                  <a:pt x="544711" y="280988"/>
                </a:lnTo>
                <a:lnTo>
                  <a:pt x="582811" y="280988"/>
                </a:lnTo>
                <a:lnTo>
                  <a:pt x="582811" y="347067"/>
                </a:lnTo>
                <a:lnTo>
                  <a:pt x="514945" y="347067"/>
                </a:lnTo>
                <a:lnTo>
                  <a:pt x="520303" y="355402"/>
                </a:lnTo>
                <a:cubicBezTo>
                  <a:pt x="526256" y="367705"/>
                  <a:pt x="534789" y="373857"/>
                  <a:pt x="545901" y="373857"/>
                </a:cubicBezTo>
                <a:lnTo>
                  <a:pt x="580429" y="373857"/>
                </a:lnTo>
                <a:lnTo>
                  <a:pt x="580429" y="435174"/>
                </a:lnTo>
                <a:lnTo>
                  <a:pt x="556617" y="435174"/>
                </a:lnTo>
                <a:lnTo>
                  <a:pt x="556617" y="478036"/>
                </a:lnTo>
                <a:lnTo>
                  <a:pt x="342305" y="478036"/>
                </a:lnTo>
                <a:lnTo>
                  <a:pt x="342305" y="509588"/>
                </a:lnTo>
                <a:lnTo>
                  <a:pt x="582811" y="509588"/>
                </a:lnTo>
                <a:lnTo>
                  <a:pt x="582811" y="585192"/>
                </a:lnTo>
                <a:lnTo>
                  <a:pt x="1786" y="585192"/>
                </a:lnTo>
                <a:lnTo>
                  <a:pt x="1786" y="509588"/>
                </a:lnTo>
                <a:lnTo>
                  <a:pt x="242887" y="509588"/>
                </a:lnTo>
                <a:lnTo>
                  <a:pt x="242887" y="478036"/>
                </a:lnTo>
                <a:lnTo>
                  <a:pt x="25598" y="478036"/>
                </a:lnTo>
                <a:lnTo>
                  <a:pt x="25598" y="437555"/>
                </a:lnTo>
                <a:lnTo>
                  <a:pt x="14287" y="437555"/>
                </a:lnTo>
                <a:lnTo>
                  <a:pt x="0" y="376238"/>
                </a:lnTo>
                <a:lnTo>
                  <a:pt x="33337" y="376238"/>
                </a:lnTo>
                <a:cubicBezTo>
                  <a:pt x="44847" y="375841"/>
                  <a:pt x="53181" y="370682"/>
                  <a:pt x="58340" y="360760"/>
                </a:cubicBezTo>
                <a:lnTo>
                  <a:pt x="67865" y="347067"/>
                </a:lnTo>
                <a:lnTo>
                  <a:pt x="1786" y="347067"/>
                </a:lnTo>
                <a:lnTo>
                  <a:pt x="1786" y="280988"/>
                </a:lnTo>
                <a:lnTo>
                  <a:pt x="38100" y="280988"/>
                </a:lnTo>
                <a:lnTo>
                  <a:pt x="38100" y="94655"/>
                </a:lnTo>
                <a:lnTo>
                  <a:pt x="4167" y="94655"/>
                </a:lnTo>
                <a:lnTo>
                  <a:pt x="4167" y="28575"/>
                </a:lnTo>
                <a:lnTo>
                  <a:pt x="38100" y="28575"/>
                </a:lnTo>
                <a:close/>
                <a:moveTo>
                  <a:pt x="7786687" y="0"/>
                </a:moveTo>
                <a:lnTo>
                  <a:pt x="7786687" y="1786"/>
                </a:lnTo>
                <a:lnTo>
                  <a:pt x="7886104" y="1786"/>
                </a:lnTo>
                <a:lnTo>
                  <a:pt x="7886104" y="38100"/>
                </a:lnTo>
                <a:cubicBezTo>
                  <a:pt x="7885707" y="51991"/>
                  <a:pt x="7880548" y="65088"/>
                  <a:pt x="7870626" y="77391"/>
                </a:cubicBezTo>
                <a:cubicBezTo>
                  <a:pt x="7859513" y="90488"/>
                  <a:pt x="7845028" y="97036"/>
                  <a:pt x="7827168" y="97036"/>
                </a:cubicBezTo>
                <a:lnTo>
                  <a:pt x="7633096" y="97036"/>
                </a:lnTo>
                <a:lnTo>
                  <a:pt x="7632501" y="97036"/>
                </a:lnTo>
                <a:lnTo>
                  <a:pt x="7508676" y="164307"/>
                </a:lnTo>
                <a:lnTo>
                  <a:pt x="7639050" y="164307"/>
                </a:lnTo>
                <a:lnTo>
                  <a:pt x="7700962" y="132755"/>
                </a:lnTo>
                <a:lnTo>
                  <a:pt x="7890867" y="132755"/>
                </a:lnTo>
                <a:lnTo>
                  <a:pt x="7519987" y="314325"/>
                </a:lnTo>
                <a:lnTo>
                  <a:pt x="7744420" y="314325"/>
                </a:lnTo>
                <a:cubicBezTo>
                  <a:pt x="7761882" y="313928"/>
                  <a:pt x="7768034" y="306983"/>
                  <a:pt x="7762875" y="293489"/>
                </a:cubicBezTo>
                <a:lnTo>
                  <a:pt x="7724775" y="239911"/>
                </a:lnTo>
                <a:lnTo>
                  <a:pt x="7828954" y="239911"/>
                </a:lnTo>
                <a:lnTo>
                  <a:pt x="7875389" y="319088"/>
                </a:lnTo>
                <a:cubicBezTo>
                  <a:pt x="7892851" y="369491"/>
                  <a:pt x="7876381" y="394692"/>
                  <a:pt x="7825978" y="394692"/>
                </a:cubicBezTo>
                <a:lnTo>
                  <a:pt x="7656314" y="394692"/>
                </a:lnTo>
                <a:lnTo>
                  <a:pt x="7656314" y="585192"/>
                </a:lnTo>
                <a:lnTo>
                  <a:pt x="7554515" y="585192"/>
                </a:lnTo>
                <a:lnTo>
                  <a:pt x="7554515" y="394692"/>
                </a:lnTo>
                <a:lnTo>
                  <a:pt x="7519392" y="394692"/>
                </a:lnTo>
                <a:lnTo>
                  <a:pt x="7325320" y="394692"/>
                </a:lnTo>
                <a:lnTo>
                  <a:pt x="7325320" y="323255"/>
                </a:lnTo>
                <a:lnTo>
                  <a:pt x="7498556" y="235149"/>
                </a:lnTo>
                <a:lnTo>
                  <a:pt x="7424142" y="235149"/>
                </a:lnTo>
                <a:lnTo>
                  <a:pt x="7344370" y="235149"/>
                </a:lnTo>
                <a:lnTo>
                  <a:pt x="7344370" y="154186"/>
                </a:lnTo>
                <a:lnTo>
                  <a:pt x="7461051" y="97036"/>
                </a:lnTo>
                <a:lnTo>
                  <a:pt x="7333654" y="97036"/>
                </a:lnTo>
                <a:lnTo>
                  <a:pt x="7321748" y="21432"/>
                </a:lnTo>
                <a:lnTo>
                  <a:pt x="7765256" y="21432"/>
                </a:lnTo>
                <a:cubicBezTo>
                  <a:pt x="7773590" y="21432"/>
                  <a:pt x="7779146" y="19447"/>
                  <a:pt x="7781925" y="15478"/>
                </a:cubicBezTo>
                <a:cubicBezTo>
                  <a:pt x="7785099" y="11510"/>
                  <a:pt x="7786687" y="6350"/>
                  <a:pt x="7786687" y="0"/>
                </a:cubicBezTo>
                <a:close/>
              </a:path>
            </a:pathLst>
          </a:custGeom>
          <a:gradFill>
            <a:gsLst>
              <a:gs pos="17000">
                <a:srgbClr val="D1DDEE"/>
              </a:gs>
              <a:gs pos="45585">
                <a:srgbClr val="AEC5E9"/>
              </a:gs>
              <a:gs pos="56000">
                <a:srgbClr val="AEC5E9"/>
              </a:gs>
              <a:gs pos="74000">
                <a:srgbClr val="8CAEE4"/>
              </a:gs>
              <a:gs pos="100000">
                <a:srgbClr val="3C78D8"/>
              </a:gs>
              <a:gs pos="0">
                <a:srgbClr val="DCE4F0"/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800" b="1">
                <a:latin typeface="萬用搖滾體" panose="020B0602010101010101" pitchFamily="34" charset="-120"/>
                <a:ea typeface="萬用搖滾體" panose="020B0602010101010101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9CF4FC-F10A-4F21-BD96-AE26A661AA2F}"/>
              </a:ext>
            </a:extLst>
          </p:cNvPr>
          <p:cNvSpPr txBox="1"/>
          <p:nvPr/>
        </p:nvSpPr>
        <p:spPr>
          <a:xfrm>
            <a:off x="1606823" y="3011451"/>
            <a:ext cx="8978353" cy="272207"/>
          </a:xfrm>
          <a:custGeom>
            <a:avLst/>
            <a:gdLst/>
            <a:ahLst/>
            <a:cxnLst/>
            <a:rect l="l" t="t" r="r" b="b"/>
            <a:pathLst>
              <a:path w="8978353" h="272207">
                <a:moveTo>
                  <a:pt x="8716564" y="248097"/>
                </a:moveTo>
                <a:lnTo>
                  <a:pt x="8974335" y="248097"/>
                </a:lnTo>
                <a:lnTo>
                  <a:pt x="8974335" y="263873"/>
                </a:lnTo>
                <a:lnTo>
                  <a:pt x="8716564" y="263873"/>
                </a:lnTo>
                <a:close/>
                <a:moveTo>
                  <a:pt x="2387351" y="198686"/>
                </a:moveTo>
                <a:lnTo>
                  <a:pt x="2399853" y="208806"/>
                </a:lnTo>
                <a:cubicBezTo>
                  <a:pt x="2381199" y="230039"/>
                  <a:pt x="2362100" y="246906"/>
                  <a:pt x="2342554" y="259408"/>
                </a:cubicBezTo>
                <a:lnTo>
                  <a:pt x="2330647" y="248097"/>
                </a:lnTo>
                <a:cubicBezTo>
                  <a:pt x="2348705" y="237084"/>
                  <a:pt x="2367607" y="220613"/>
                  <a:pt x="2387351" y="198686"/>
                </a:cubicBezTo>
                <a:close/>
                <a:moveTo>
                  <a:pt x="2476946" y="198388"/>
                </a:moveTo>
                <a:cubicBezTo>
                  <a:pt x="2500758" y="214561"/>
                  <a:pt x="2521395" y="231329"/>
                  <a:pt x="2538858" y="248692"/>
                </a:cubicBezTo>
                <a:lnTo>
                  <a:pt x="2527845" y="260003"/>
                </a:lnTo>
                <a:cubicBezTo>
                  <a:pt x="2512962" y="244426"/>
                  <a:pt x="2492275" y="227757"/>
                  <a:pt x="2465783" y="209997"/>
                </a:cubicBezTo>
                <a:close/>
                <a:moveTo>
                  <a:pt x="2074961" y="188417"/>
                </a:moveTo>
                <a:lnTo>
                  <a:pt x="2067668" y="218480"/>
                </a:lnTo>
                <a:lnTo>
                  <a:pt x="2127944" y="218480"/>
                </a:lnTo>
                <a:lnTo>
                  <a:pt x="2127944" y="188417"/>
                </a:lnTo>
                <a:close/>
                <a:moveTo>
                  <a:pt x="5292625" y="178892"/>
                </a:moveTo>
                <a:cubicBezTo>
                  <a:pt x="5283001" y="190600"/>
                  <a:pt x="5275559" y="199033"/>
                  <a:pt x="5270300" y="204193"/>
                </a:cubicBezTo>
                <a:cubicBezTo>
                  <a:pt x="5294808" y="209749"/>
                  <a:pt x="5314651" y="214611"/>
                  <a:pt x="5329832" y="218778"/>
                </a:cubicBezTo>
                <a:cubicBezTo>
                  <a:pt x="5345211" y="207864"/>
                  <a:pt x="5357564" y="194568"/>
                  <a:pt x="5366890" y="178892"/>
                </a:cubicBezTo>
                <a:close/>
                <a:moveTo>
                  <a:pt x="8294339" y="171599"/>
                </a:moveTo>
                <a:cubicBezTo>
                  <a:pt x="8298605" y="185490"/>
                  <a:pt x="8303616" y="196950"/>
                  <a:pt x="8309370" y="205979"/>
                </a:cubicBezTo>
                <a:cubicBezTo>
                  <a:pt x="8323460" y="197942"/>
                  <a:pt x="8337549" y="187177"/>
                  <a:pt x="8351638" y="173683"/>
                </a:cubicBezTo>
                <a:lnTo>
                  <a:pt x="8363246" y="184994"/>
                </a:lnTo>
                <a:cubicBezTo>
                  <a:pt x="8351638" y="196106"/>
                  <a:pt x="8336705" y="207368"/>
                  <a:pt x="8318449" y="218778"/>
                </a:cubicBezTo>
                <a:cubicBezTo>
                  <a:pt x="8330157" y="234157"/>
                  <a:pt x="8347421" y="247898"/>
                  <a:pt x="8370241" y="260003"/>
                </a:cubicBezTo>
                <a:lnTo>
                  <a:pt x="8359674" y="272207"/>
                </a:lnTo>
                <a:cubicBezTo>
                  <a:pt x="8339533" y="261293"/>
                  <a:pt x="8322120" y="247154"/>
                  <a:pt x="8307436" y="229791"/>
                </a:cubicBezTo>
                <a:cubicBezTo>
                  <a:pt x="8292752" y="212428"/>
                  <a:pt x="8283623" y="194568"/>
                  <a:pt x="8280051" y="176213"/>
                </a:cubicBezTo>
                <a:close/>
                <a:moveTo>
                  <a:pt x="7241975" y="148084"/>
                </a:moveTo>
                <a:cubicBezTo>
                  <a:pt x="7229375" y="148084"/>
                  <a:pt x="7218932" y="152252"/>
                  <a:pt x="7210647" y="160586"/>
                </a:cubicBezTo>
                <a:cubicBezTo>
                  <a:pt x="7202363" y="168920"/>
                  <a:pt x="7198219" y="179338"/>
                  <a:pt x="7198219" y="191840"/>
                </a:cubicBezTo>
                <a:cubicBezTo>
                  <a:pt x="7198219" y="199480"/>
                  <a:pt x="7200031" y="206871"/>
                  <a:pt x="7203652" y="214015"/>
                </a:cubicBezTo>
                <a:cubicBezTo>
                  <a:pt x="7207274" y="221159"/>
                  <a:pt x="7212656" y="226690"/>
                  <a:pt x="7219800" y="230610"/>
                </a:cubicBezTo>
                <a:cubicBezTo>
                  <a:pt x="7226943" y="234529"/>
                  <a:pt x="7234633" y="236488"/>
                  <a:pt x="7242868" y="236488"/>
                </a:cubicBezTo>
                <a:cubicBezTo>
                  <a:pt x="7255667" y="236488"/>
                  <a:pt x="7266234" y="232371"/>
                  <a:pt x="7274569" y="224136"/>
                </a:cubicBezTo>
                <a:cubicBezTo>
                  <a:pt x="7282903" y="215900"/>
                  <a:pt x="7287070" y="205433"/>
                  <a:pt x="7287070" y="192733"/>
                </a:cubicBezTo>
                <a:cubicBezTo>
                  <a:pt x="7287070" y="179834"/>
                  <a:pt x="7282779" y="169168"/>
                  <a:pt x="7274197" y="160735"/>
                </a:cubicBezTo>
                <a:cubicBezTo>
                  <a:pt x="7265615" y="152301"/>
                  <a:pt x="7254874" y="148084"/>
                  <a:pt x="7241975" y="148084"/>
                </a:cubicBezTo>
                <a:close/>
                <a:moveTo>
                  <a:pt x="4022526" y="148084"/>
                </a:moveTo>
                <a:cubicBezTo>
                  <a:pt x="4009925" y="148084"/>
                  <a:pt x="3999482" y="152252"/>
                  <a:pt x="3991197" y="160586"/>
                </a:cubicBezTo>
                <a:cubicBezTo>
                  <a:pt x="3982913" y="168920"/>
                  <a:pt x="3978770" y="179338"/>
                  <a:pt x="3978770" y="191840"/>
                </a:cubicBezTo>
                <a:cubicBezTo>
                  <a:pt x="3978770" y="199480"/>
                  <a:pt x="3980581" y="206871"/>
                  <a:pt x="3984202" y="214015"/>
                </a:cubicBezTo>
                <a:cubicBezTo>
                  <a:pt x="3987824" y="221159"/>
                  <a:pt x="3993206" y="226690"/>
                  <a:pt x="4000350" y="230610"/>
                </a:cubicBezTo>
                <a:cubicBezTo>
                  <a:pt x="4007494" y="234529"/>
                  <a:pt x="4015183" y="236488"/>
                  <a:pt x="4023419" y="236488"/>
                </a:cubicBezTo>
                <a:cubicBezTo>
                  <a:pt x="4036218" y="236488"/>
                  <a:pt x="4046785" y="232371"/>
                  <a:pt x="4055119" y="224136"/>
                </a:cubicBezTo>
                <a:cubicBezTo>
                  <a:pt x="4063453" y="215900"/>
                  <a:pt x="4067621" y="205433"/>
                  <a:pt x="4067621" y="192733"/>
                </a:cubicBezTo>
                <a:cubicBezTo>
                  <a:pt x="4067621" y="179834"/>
                  <a:pt x="4063329" y="169168"/>
                  <a:pt x="4054747" y="160735"/>
                </a:cubicBezTo>
                <a:cubicBezTo>
                  <a:pt x="4046165" y="152301"/>
                  <a:pt x="4035424" y="148084"/>
                  <a:pt x="4022526" y="148084"/>
                </a:cubicBezTo>
                <a:close/>
                <a:moveTo>
                  <a:pt x="965001" y="148084"/>
                </a:moveTo>
                <a:cubicBezTo>
                  <a:pt x="952400" y="148084"/>
                  <a:pt x="941958" y="152252"/>
                  <a:pt x="933673" y="160586"/>
                </a:cubicBezTo>
                <a:cubicBezTo>
                  <a:pt x="925388" y="168920"/>
                  <a:pt x="921246" y="179338"/>
                  <a:pt x="921246" y="191840"/>
                </a:cubicBezTo>
                <a:cubicBezTo>
                  <a:pt x="921246" y="199480"/>
                  <a:pt x="923056" y="206871"/>
                  <a:pt x="926678" y="214015"/>
                </a:cubicBezTo>
                <a:cubicBezTo>
                  <a:pt x="930299" y="221159"/>
                  <a:pt x="935682" y="226690"/>
                  <a:pt x="942825" y="230610"/>
                </a:cubicBezTo>
                <a:cubicBezTo>
                  <a:pt x="949969" y="234529"/>
                  <a:pt x="957659" y="236488"/>
                  <a:pt x="965894" y="236488"/>
                </a:cubicBezTo>
                <a:cubicBezTo>
                  <a:pt x="978693" y="236488"/>
                  <a:pt x="989260" y="232371"/>
                  <a:pt x="997595" y="224136"/>
                </a:cubicBezTo>
                <a:cubicBezTo>
                  <a:pt x="1005928" y="215900"/>
                  <a:pt x="1010096" y="205433"/>
                  <a:pt x="1010096" y="192733"/>
                </a:cubicBezTo>
                <a:cubicBezTo>
                  <a:pt x="1010096" y="179834"/>
                  <a:pt x="1005804" y="169168"/>
                  <a:pt x="997222" y="160735"/>
                </a:cubicBezTo>
                <a:cubicBezTo>
                  <a:pt x="988640" y="152301"/>
                  <a:pt x="977899" y="148084"/>
                  <a:pt x="965001" y="148084"/>
                </a:cubicBezTo>
                <a:close/>
                <a:moveTo>
                  <a:pt x="5299620" y="140792"/>
                </a:moveTo>
                <a:lnTo>
                  <a:pt x="5315693" y="145108"/>
                </a:lnTo>
                <a:cubicBezTo>
                  <a:pt x="5312716" y="150069"/>
                  <a:pt x="5308748" y="156270"/>
                  <a:pt x="5303787" y="163711"/>
                </a:cubicBezTo>
                <a:lnTo>
                  <a:pt x="5376117" y="163711"/>
                </a:lnTo>
                <a:lnTo>
                  <a:pt x="5382814" y="149573"/>
                </a:lnTo>
                <a:lnTo>
                  <a:pt x="5398888" y="152103"/>
                </a:lnTo>
                <a:cubicBezTo>
                  <a:pt x="5397499" y="156171"/>
                  <a:pt x="5396011" y="160040"/>
                  <a:pt x="5394423" y="163711"/>
                </a:cubicBezTo>
                <a:lnTo>
                  <a:pt x="5454103" y="163711"/>
                </a:lnTo>
                <a:lnTo>
                  <a:pt x="5454103" y="178892"/>
                </a:lnTo>
                <a:lnTo>
                  <a:pt x="5386089" y="178892"/>
                </a:lnTo>
                <a:cubicBezTo>
                  <a:pt x="5373984" y="198736"/>
                  <a:pt x="5361532" y="213767"/>
                  <a:pt x="5348733" y="223987"/>
                </a:cubicBezTo>
                <a:cubicBezTo>
                  <a:pt x="5383360" y="234206"/>
                  <a:pt x="5414614" y="245616"/>
                  <a:pt x="5442495" y="258217"/>
                </a:cubicBezTo>
                <a:lnTo>
                  <a:pt x="5432821" y="271314"/>
                </a:lnTo>
                <a:cubicBezTo>
                  <a:pt x="5409008" y="260003"/>
                  <a:pt x="5375572" y="248097"/>
                  <a:pt x="5332511" y="235595"/>
                </a:cubicBezTo>
                <a:cubicBezTo>
                  <a:pt x="5302646" y="253951"/>
                  <a:pt x="5257452" y="265311"/>
                  <a:pt x="5196928" y="269677"/>
                </a:cubicBezTo>
                <a:lnTo>
                  <a:pt x="5189189" y="253901"/>
                </a:lnTo>
                <a:cubicBezTo>
                  <a:pt x="5240287" y="251718"/>
                  <a:pt x="5280867" y="243682"/>
                  <a:pt x="5310931" y="229791"/>
                </a:cubicBezTo>
                <a:cubicBezTo>
                  <a:pt x="5292575" y="224136"/>
                  <a:pt x="5268564" y="218629"/>
                  <a:pt x="5238898" y="213271"/>
                </a:cubicBezTo>
                <a:cubicBezTo>
                  <a:pt x="5248522" y="204044"/>
                  <a:pt x="5259387" y="192584"/>
                  <a:pt x="5271491" y="178892"/>
                </a:cubicBezTo>
                <a:lnTo>
                  <a:pt x="5188891" y="178892"/>
                </a:lnTo>
                <a:lnTo>
                  <a:pt x="5188891" y="163711"/>
                </a:lnTo>
                <a:lnTo>
                  <a:pt x="5283695" y="163711"/>
                </a:lnTo>
                <a:cubicBezTo>
                  <a:pt x="5287862" y="157957"/>
                  <a:pt x="5293171" y="150317"/>
                  <a:pt x="5299620" y="140792"/>
                </a:cubicBezTo>
                <a:close/>
                <a:moveTo>
                  <a:pt x="4710409" y="136922"/>
                </a:moveTo>
                <a:cubicBezTo>
                  <a:pt x="4698305" y="136922"/>
                  <a:pt x="4688035" y="141263"/>
                  <a:pt x="4679602" y="149945"/>
                </a:cubicBezTo>
                <a:cubicBezTo>
                  <a:pt x="4671168" y="158626"/>
                  <a:pt x="4666951" y="170012"/>
                  <a:pt x="4666951" y="184101"/>
                </a:cubicBezTo>
                <a:cubicBezTo>
                  <a:pt x="4666951" y="193328"/>
                  <a:pt x="4668911" y="202159"/>
                  <a:pt x="4672830" y="210592"/>
                </a:cubicBezTo>
                <a:cubicBezTo>
                  <a:pt x="4676749" y="219026"/>
                  <a:pt x="4682231" y="225450"/>
                  <a:pt x="4689276" y="229865"/>
                </a:cubicBezTo>
                <a:cubicBezTo>
                  <a:pt x="4696320" y="234281"/>
                  <a:pt x="4703712" y="236488"/>
                  <a:pt x="4711451" y="236488"/>
                </a:cubicBezTo>
                <a:cubicBezTo>
                  <a:pt x="4722762" y="236488"/>
                  <a:pt x="4732485" y="231924"/>
                  <a:pt x="4740621" y="222796"/>
                </a:cubicBezTo>
                <a:cubicBezTo>
                  <a:pt x="4748757" y="213668"/>
                  <a:pt x="4752825" y="201266"/>
                  <a:pt x="4752825" y="185589"/>
                </a:cubicBezTo>
                <a:cubicBezTo>
                  <a:pt x="4752825" y="170508"/>
                  <a:pt x="4748807" y="158626"/>
                  <a:pt x="4740770" y="149945"/>
                </a:cubicBezTo>
                <a:cubicBezTo>
                  <a:pt x="4732734" y="141263"/>
                  <a:pt x="4722613" y="136922"/>
                  <a:pt x="4710409" y="136922"/>
                </a:cubicBezTo>
                <a:close/>
                <a:moveTo>
                  <a:pt x="2426344" y="136476"/>
                </a:moveTo>
                <a:lnTo>
                  <a:pt x="2442566" y="136476"/>
                </a:lnTo>
                <a:lnTo>
                  <a:pt x="2442566" y="168176"/>
                </a:lnTo>
                <a:lnTo>
                  <a:pt x="2539156" y="168176"/>
                </a:lnTo>
                <a:lnTo>
                  <a:pt x="2539156" y="182910"/>
                </a:lnTo>
                <a:lnTo>
                  <a:pt x="2442566" y="182910"/>
                </a:lnTo>
                <a:lnTo>
                  <a:pt x="2442566" y="269677"/>
                </a:lnTo>
                <a:lnTo>
                  <a:pt x="2426344" y="269677"/>
                </a:lnTo>
                <a:lnTo>
                  <a:pt x="2426344" y="182910"/>
                </a:lnTo>
                <a:lnTo>
                  <a:pt x="2334071" y="182910"/>
                </a:lnTo>
                <a:lnTo>
                  <a:pt x="2334071" y="168176"/>
                </a:lnTo>
                <a:lnTo>
                  <a:pt x="2426344" y="168176"/>
                </a:lnTo>
                <a:close/>
                <a:moveTo>
                  <a:pt x="8459240" y="130076"/>
                </a:moveTo>
                <a:lnTo>
                  <a:pt x="8459240" y="152103"/>
                </a:lnTo>
                <a:cubicBezTo>
                  <a:pt x="8509346" y="154682"/>
                  <a:pt x="8549927" y="158552"/>
                  <a:pt x="8580982" y="163711"/>
                </a:cubicBezTo>
                <a:lnTo>
                  <a:pt x="8574880" y="178594"/>
                </a:lnTo>
                <a:cubicBezTo>
                  <a:pt x="8541245" y="172740"/>
                  <a:pt x="8502698" y="168970"/>
                  <a:pt x="8459240" y="167283"/>
                </a:cubicBezTo>
                <a:cubicBezTo>
                  <a:pt x="8459240" y="176014"/>
                  <a:pt x="8458249" y="191145"/>
                  <a:pt x="8456264" y="212676"/>
                </a:cubicBezTo>
                <a:cubicBezTo>
                  <a:pt x="8497837" y="207616"/>
                  <a:pt x="8553201" y="196354"/>
                  <a:pt x="8622356" y="178892"/>
                </a:cubicBezTo>
                <a:lnTo>
                  <a:pt x="8622356" y="130076"/>
                </a:lnTo>
                <a:close/>
                <a:moveTo>
                  <a:pt x="5065513" y="128290"/>
                </a:moveTo>
                <a:lnTo>
                  <a:pt x="5065513" y="160288"/>
                </a:lnTo>
                <a:lnTo>
                  <a:pt x="5115519" y="160288"/>
                </a:lnTo>
                <a:lnTo>
                  <a:pt x="5115519" y="128290"/>
                </a:lnTo>
                <a:close/>
                <a:moveTo>
                  <a:pt x="5001219" y="128290"/>
                </a:moveTo>
                <a:lnTo>
                  <a:pt x="5001219" y="160288"/>
                </a:lnTo>
                <a:lnTo>
                  <a:pt x="5049886" y="160288"/>
                </a:lnTo>
                <a:lnTo>
                  <a:pt x="5049886" y="128290"/>
                </a:lnTo>
                <a:close/>
                <a:moveTo>
                  <a:pt x="1849635" y="122188"/>
                </a:moveTo>
                <a:lnTo>
                  <a:pt x="1849635" y="150317"/>
                </a:lnTo>
                <a:lnTo>
                  <a:pt x="1902171" y="150317"/>
                </a:lnTo>
                <a:lnTo>
                  <a:pt x="1902171" y="122188"/>
                </a:lnTo>
                <a:close/>
                <a:moveTo>
                  <a:pt x="1781770" y="122188"/>
                </a:moveTo>
                <a:lnTo>
                  <a:pt x="1781770" y="150317"/>
                </a:lnTo>
                <a:lnTo>
                  <a:pt x="1833562" y="150317"/>
                </a:lnTo>
                <a:lnTo>
                  <a:pt x="1833562" y="122188"/>
                </a:lnTo>
                <a:close/>
                <a:moveTo>
                  <a:pt x="8443167" y="114598"/>
                </a:moveTo>
                <a:lnTo>
                  <a:pt x="8638578" y="114598"/>
                </a:lnTo>
                <a:lnTo>
                  <a:pt x="8638578" y="246013"/>
                </a:lnTo>
                <a:cubicBezTo>
                  <a:pt x="8638578" y="261690"/>
                  <a:pt x="8627020" y="269528"/>
                  <a:pt x="8603901" y="269528"/>
                </a:cubicBezTo>
                <a:cubicBezTo>
                  <a:pt x="8594476" y="269528"/>
                  <a:pt x="8584355" y="269082"/>
                  <a:pt x="8573540" y="268189"/>
                </a:cubicBezTo>
                <a:lnTo>
                  <a:pt x="8568480" y="253008"/>
                </a:lnTo>
                <a:cubicBezTo>
                  <a:pt x="8573144" y="253207"/>
                  <a:pt x="8587729" y="253306"/>
                  <a:pt x="8612236" y="253306"/>
                </a:cubicBezTo>
                <a:cubicBezTo>
                  <a:pt x="8618983" y="253306"/>
                  <a:pt x="8622356" y="249635"/>
                  <a:pt x="8622356" y="242293"/>
                </a:cubicBezTo>
                <a:lnTo>
                  <a:pt x="8622356" y="193775"/>
                </a:lnTo>
                <a:cubicBezTo>
                  <a:pt x="8566794" y="208062"/>
                  <a:pt x="8513166" y="219671"/>
                  <a:pt x="8461473" y="228600"/>
                </a:cubicBezTo>
                <a:lnTo>
                  <a:pt x="8455371" y="216694"/>
                </a:lnTo>
                <a:cubicBezTo>
                  <a:pt x="8450608" y="236736"/>
                  <a:pt x="8439943" y="254943"/>
                  <a:pt x="8423373" y="271314"/>
                </a:cubicBezTo>
                <a:lnTo>
                  <a:pt x="8410871" y="260301"/>
                </a:lnTo>
                <a:cubicBezTo>
                  <a:pt x="8424563" y="247303"/>
                  <a:pt x="8433369" y="233933"/>
                  <a:pt x="8437288" y="220192"/>
                </a:cubicBezTo>
                <a:cubicBezTo>
                  <a:pt x="8441208" y="206450"/>
                  <a:pt x="8443167" y="186284"/>
                  <a:pt x="8443167" y="159693"/>
                </a:cubicBezTo>
                <a:close/>
                <a:moveTo>
                  <a:pt x="2073472" y="113110"/>
                </a:moveTo>
                <a:lnTo>
                  <a:pt x="2073472" y="138708"/>
                </a:lnTo>
                <a:lnTo>
                  <a:pt x="2190451" y="138708"/>
                </a:lnTo>
                <a:lnTo>
                  <a:pt x="2190451" y="113110"/>
                </a:lnTo>
                <a:close/>
                <a:moveTo>
                  <a:pt x="5911006" y="111770"/>
                </a:moveTo>
                <a:cubicBezTo>
                  <a:pt x="5931246" y="126951"/>
                  <a:pt x="5947419" y="141586"/>
                  <a:pt x="5959523" y="155675"/>
                </a:cubicBezTo>
                <a:lnTo>
                  <a:pt x="5948808" y="167283"/>
                </a:lnTo>
                <a:cubicBezTo>
                  <a:pt x="5934024" y="151111"/>
                  <a:pt x="5917653" y="136575"/>
                  <a:pt x="5899695" y="123677"/>
                </a:cubicBezTo>
                <a:close/>
                <a:moveTo>
                  <a:pt x="2691556" y="111770"/>
                </a:moveTo>
                <a:cubicBezTo>
                  <a:pt x="2711796" y="126951"/>
                  <a:pt x="2727969" y="141586"/>
                  <a:pt x="2740074" y="155675"/>
                </a:cubicBezTo>
                <a:lnTo>
                  <a:pt x="2729358" y="167283"/>
                </a:lnTo>
                <a:cubicBezTo>
                  <a:pt x="2714574" y="151111"/>
                  <a:pt x="2698203" y="136575"/>
                  <a:pt x="2680245" y="123677"/>
                </a:cubicBezTo>
                <a:close/>
                <a:moveTo>
                  <a:pt x="2057250" y="99418"/>
                </a:moveTo>
                <a:lnTo>
                  <a:pt x="2206376" y="99418"/>
                </a:lnTo>
                <a:lnTo>
                  <a:pt x="2206376" y="153293"/>
                </a:lnTo>
                <a:lnTo>
                  <a:pt x="2143571" y="153293"/>
                </a:lnTo>
                <a:lnTo>
                  <a:pt x="2143571" y="173980"/>
                </a:lnTo>
                <a:lnTo>
                  <a:pt x="2222152" y="173980"/>
                </a:lnTo>
                <a:lnTo>
                  <a:pt x="2222152" y="188417"/>
                </a:lnTo>
                <a:lnTo>
                  <a:pt x="2143571" y="188417"/>
                </a:lnTo>
                <a:lnTo>
                  <a:pt x="2143571" y="218480"/>
                </a:lnTo>
                <a:lnTo>
                  <a:pt x="2233760" y="218480"/>
                </a:lnTo>
                <a:lnTo>
                  <a:pt x="2233760" y="232916"/>
                </a:lnTo>
                <a:lnTo>
                  <a:pt x="2143571" y="232916"/>
                </a:lnTo>
                <a:lnTo>
                  <a:pt x="2143571" y="270570"/>
                </a:lnTo>
                <a:lnTo>
                  <a:pt x="2127944" y="270570"/>
                </a:lnTo>
                <a:lnTo>
                  <a:pt x="2127944" y="232916"/>
                </a:lnTo>
                <a:lnTo>
                  <a:pt x="2047279" y="232916"/>
                </a:lnTo>
                <a:lnTo>
                  <a:pt x="2059483" y="188417"/>
                </a:lnTo>
                <a:lnTo>
                  <a:pt x="2038051" y="188417"/>
                </a:lnTo>
                <a:lnTo>
                  <a:pt x="2038051" y="173980"/>
                </a:lnTo>
                <a:lnTo>
                  <a:pt x="2127944" y="173980"/>
                </a:lnTo>
                <a:lnTo>
                  <a:pt x="2127944" y="153293"/>
                </a:lnTo>
                <a:lnTo>
                  <a:pt x="2057250" y="153293"/>
                </a:lnTo>
                <a:close/>
                <a:moveTo>
                  <a:pt x="5493691" y="98376"/>
                </a:moveTo>
                <a:lnTo>
                  <a:pt x="5758308" y="98376"/>
                </a:lnTo>
                <a:lnTo>
                  <a:pt x="5758308" y="114598"/>
                </a:lnTo>
                <a:lnTo>
                  <a:pt x="5609926" y="114598"/>
                </a:lnTo>
                <a:cubicBezTo>
                  <a:pt x="5585022" y="174030"/>
                  <a:pt x="5561111" y="216297"/>
                  <a:pt x="5538191" y="241400"/>
                </a:cubicBezTo>
                <a:cubicBezTo>
                  <a:pt x="5585122" y="237828"/>
                  <a:pt x="5640089" y="228997"/>
                  <a:pt x="5703093" y="214908"/>
                </a:cubicBezTo>
                <a:cubicBezTo>
                  <a:pt x="5689202" y="194668"/>
                  <a:pt x="5674369" y="175766"/>
                  <a:pt x="5658593" y="158205"/>
                </a:cubicBezTo>
                <a:lnTo>
                  <a:pt x="5671988" y="149275"/>
                </a:lnTo>
                <a:cubicBezTo>
                  <a:pt x="5697090" y="177056"/>
                  <a:pt x="5723730" y="214263"/>
                  <a:pt x="5751908" y="260896"/>
                </a:cubicBezTo>
                <a:lnTo>
                  <a:pt x="5737918" y="269975"/>
                </a:lnTo>
                <a:cubicBezTo>
                  <a:pt x="5727699" y="252214"/>
                  <a:pt x="5718968" y="238125"/>
                  <a:pt x="5711725" y="227707"/>
                </a:cubicBezTo>
                <a:cubicBezTo>
                  <a:pt x="5644851" y="243582"/>
                  <a:pt x="5581748" y="254348"/>
                  <a:pt x="5522415" y="260003"/>
                </a:cubicBezTo>
                <a:lnTo>
                  <a:pt x="5516016" y="242293"/>
                </a:lnTo>
                <a:cubicBezTo>
                  <a:pt x="5544293" y="212428"/>
                  <a:pt x="5569197" y="169863"/>
                  <a:pt x="5590727" y="114598"/>
                </a:cubicBezTo>
                <a:lnTo>
                  <a:pt x="5493691" y="114598"/>
                </a:lnTo>
                <a:close/>
                <a:moveTo>
                  <a:pt x="5188891" y="89000"/>
                </a:moveTo>
                <a:lnTo>
                  <a:pt x="5275807" y="89000"/>
                </a:lnTo>
                <a:lnTo>
                  <a:pt x="5275807" y="104775"/>
                </a:lnTo>
                <a:lnTo>
                  <a:pt x="5188891" y="104775"/>
                </a:lnTo>
                <a:close/>
                <a:moveTo>
                  <a:pt x="5065513" y="84088"/>
                </a:moveTo>
                <a:lnTo>
                  <a:pt x="5065513" y="114300"/>
                </a:lnTo>
                <a:lnTo>
                  <a:pt x="5115222" y="114300"/>
                </a:lnTo>
                <a:lnTo>
                  <a:pt x="5115222" y="84088"/>
                </a:lnTo>
                <a:close/>
                <a:moveTo>
                  <a:pt x="5001219" y="84088"/>
                </a:moveTo>
                <a:lnTo>
                  <a:pt x="5001219" y="114300"/>
                </a:lnTo>
                <a:lnTo>
                  <a:pt x="5049886" y="114300"/>
                </a:lnTo>
                <a:lnTo>
                  <a:pt x="5049886" y="84088"/>
                </a:lnTo>
                <a:close/>
                <a:moveTo>
                  <a:pt x="1849635" y="81409"/>
                </a:moveTo>
                <a:lnTo>
                  <a:pt x="1849635" y="107305"/>
                </a:lnTo>
                <a:lnTo>
                  <a:pt x="1902171" y="107305"/>
                </a:lnTo>
                <a:lnTo>
                  <a:pt x="1902171" y="81409"/>
                </a:lnTo>
                <a:close/>
                <a:moveTo>
                  <a:pt x="1781770" y="81409"/>
                </a:moveTo>
                <a:lnTo>
                  <a:pt x="1781770" y="107305"/>
                </a:lnTo>
                <a:lnTo>
                  <a:pt x="1833562" y="107305"/>
                </a:lnTo>
                <a:lnTo>
                  <a:pt x="1833562" y="81409"/>
                </a:lnTo>
                <a:close/>
                <a:moveTo>
                  <a:pt x="6913959" y="79623"/>
                </a:moveTo>
                <a:lnTo>
                  <a:pt x="6845647" y="177999"/>
                </a:lnTo>
                <a:lnTo>
                  <a:pt x="6913959" y="177999"/>
                </a:lnTo>
                <a:close/>
                <a:moveTo>
                  <a:pt x="3694508" y="79623"/>
                </a:moveTo>
                <a:lnTo>
                  <a:pt x="3626196" y="177999"/>
                </a:lnTo>
                <a:lnTo>
                  <a:pt x="3694508" y="177999"/>
                </a:lnTo>
                <a:close/>
                <a:moveTo>
                  <a:pt x="8724154" y="78582"/>
                </a:moveTo>
                <a:lnTo>
                  <a:pt x="8821339" y="78582"/>
                </a:lnTo>
                <a:lnTo>
                  <a:pt x="8821339" y="93911"/>
                </a:lnTo>
                <a:cubicBezTo>
                  <a:pt x="8821339" y="99566"/>
                  <a:pt x="8817743" y="109364"/>
                  <a:pt x="8810549" y="123304"/>
                </a:cubicBezTo>
                <a:cubicBezTo>
                  <a:pt x="8803356" y="137245"/>
                  <a:pt x="8796287" y="148680"/>
                  <a:pt x="8789341" y="157609"/>
                </a:cubicBezTo>
                <a:cubicBezTo>
                  <a:pt x="8782396" y="166539"/>
                  <a:pt x="8775153" y="174576"/>
                  <a:pt x="8767612" y="181720"/>
                </a:cubicBezTo>
                <a:cubicBezTo>
                  <a:pt x="8760072" y="188863"/>
                  <a:pt x="8752606" y="195213"/>
                  <a:pt x="8745214" y="200770"/>
                </a:cubicBezTo>
                <a:cubicBezTo>
                  <a:pt x="8737822" y="206326"/>
                  <a:pt x="8730405" y="211436"/>
                  <a:pt x="8722964" y="216099"/>
                </a:cubicBezTo>
                <a:lnTo>
                  <a:pt x="8711355" y="203597"/>
                </a:lnTo>
                <a:cubicBezTo>
                  <a:pt x="8759278" y="173534"/>
                  <a:pt x="8790482" y="137270"/>
                  <a:pt x="8804968" y="94804"/>
                </a:cubicBezTo>
                <a:lnTo>
                  <a:pt x="8724154" y="94804"/>
                </a:lnTo>
                <a:close/>
                <a:moveTo>
                  <a:pt x="1665981" y="71289"/>
                </a:moveTo>
                <a:lnTo>
                  <a:pt x="1737866" y="71289"/>
                </a:lnTo>
                <a:lnTo>
                  <a:pt x="1737866" y="86618"/>
                </a:lnTo>
                <a:cubicBezTo>
                  <a:pt x="1728043" y="100509"/>
                  <a:pt x="1712516" y="120799"/>
                  <a:pt x="1691282" y="147489"/>
                </a:cubicBezTo>
                <a:lnTo>
                  <a:pt x="1738461" y="147489"/>
                </a:lnTo>
                <a:lnTo>
                  <a:pt x="1738461" y="162818"/>
                </a:lnTo>
                <a:cubicBezTo>
                  <a:pt x="1732408" y="186432"/>
                  <a:pt x="1725612" y="204788"/>
                  <a:pt x="1718071" y="217885"/>
                </a:cubicBezTo>
                <a:cubicBezTo>
                  <a:pt x="1738212" y="238820"/>
                  <a:pt x="1768970" y="249287"/>
                  <a:pt x="1810345" y="249287"/>
                </a:cubicBezTo>
                <a:lnTo>
                  <a:pt x="1931342" y="249287"/>
                </a:lnTo>
                <a:lnTo>
                  <a:pt x="1926282" y="264617"/>
                </a:lnTo>
                <a:lnTo>
                  <a:pt x="1814959" y="264617"/>
                </a:lnTo>
                <a:cubicBezTo>
                  <a:pt x="1766738" y="264617"/>
                  <a:pt x="1731912" y="253306"/>
                  <a:pt x="1710481" y="230684"/>
                </a:cubicBezTo>
                <a:cubicBezTo>
                  <a:pt x="1698575" y="247452"/>
                  <a:pt x="1686371" y="261194"/>
                  <a:pt x="1673870" y="271909"/>
                </a:cubicBezTo>
                <a:lnTo>
                  <a:pt x="1661963" y="261491"/>
                </a:lnTo>
                <a:cubicBezTo>
                  <a:pt x="1694705" y="232817"/>
                  <a:pt x="1714797" y="199926"/>
                  <a:pt x="1722238" y="162818"/>
                </a:cubicBezTo>
                <a:lnTo>
                  <a:pt x="1670744" y="162818"/>
                </a:lnTo>
                <a:lnTo>
                  <a:pt x="1670744" y="148382"/>
                </a:lnTo>
                <a:cubicBezTo>
                  <a:pt x="1686222" y="130820"/>
                  <a:pt x="1702494" y="110232"/>
                  <a:pt x="1719560" y="86618"/>
                </a:cubicBezTo>
                <a:lnTo>
                  <a:pt x="1665981" y="86618"/>
                </a:lnTo>
                <a:close/>
                <a:moveTo>
                  <a:pt x="6134397" y="62359"/>
                </a:moveTo>
                <a:lnTo>
                  <a:pt x="6134397" y="229047"/>
                </a:lnTo>
                <a:lnTo>
                  <a:pt x="6180979" y="229047"/>
                </a:lnTo>
                <a:cubicBezTo>
                  <a:pt x="6195367" y="229047"/>
                  <a:pt x="6206653" y="227707"/>
                  <a:pt x="6214838" y="225029"/>
                </a:cubicBezTo>
                <a:cubicBezTo>
                  <a:pt x="6223023" y="222350"/>
                  <a:pt x="6229547" y="218579"/>
                  <a:pt x="6234409" y="213718"/>
                </a:cubicBezTo>
                <a:cubicBezTo>
                  <a:pt x="6241255" y="206871"/>
                  <a:pt x="6246589" y="197669"/>
                  <a:pt x="6250408" y="186110"/>
                </a:cubicBezTo>
                <a:cubicBezTo>
                  <a:pt x="6254228" y="174551"/>
                  <a:pt x="6256137" y="160536"/>
                  <a:pt x="6256137" y="144066"/>
                </a:cubicBezTo>
                <a:cubicBezTo>
                  <a:pt x="6256137" y="121246"/>
                  <a:pt x="6252393" y="103709"/>
                  <a:pt x="6244901" y="91455"/>
                </a:cubicBezTo>
                <a:cubicBezTo>
                  <a:pt x="6237411" y="79202"/>
                  <a:pt x="6228307" y="70991"/>
                  <a:pt x="6217591" y="66824"/>
                </a:cubicBezTo>
                <a:cubicBezTo>
                  <a:pt x="6209852" y="63848"/>
                  <a:pt x="6197401" y="62359"/>
                  <a:pt x="6180235" y="62359"/>
                </a:cubicBezTo>
                <a:close/>
                <a:moveTo>
                  <a:pt x="2914947" y="62359"/>
                </a:moveTo>
                <a:lnTo>
                  <a:pt x="2914947" y="229047"/>
                </a:lnTo>
                <a:lnTo>
                  <a:pt x="2961530" y="229047"/>
                </a:lnTo>
                <a:cubicBezTo>
                  <a:pt x="2975917" y="229047"/>
                  <a:pt x="2987203" y="227707"/>
                  <a:pt x="2995388" y="225029"/>
                </a:cubicBezTo>
                <a:cubicBezTo>
                  <a:pt x="3003574" y="222350"/>
                  <a:pt x="3010098" y="218579"/>
                  <a:pt x="3014959" y="213718"/>
                </a:cubicBezTo>
                <a:cubicBezTo>
                  <a:pt x="3021805" y="206871"/>
                  <a:pt x="3027138" y="197669"/>
                  <a:pt x="3030958" y="186110"/>
                </a:cubicBezTo>
                <a:cubicBezTo>
                  <a:pt x="3034778" y="174551"/>
                  <a:pt x="3036688" y="160536"/>
                  <a:pt x="3036688" y="144066"/>
                </a:cubicBezTo>
                <a:cubicBezTo>
                  <a:pt x="3036688" y="121246"/>
                  <a:pt x="3032943" y="103709"/>
                  <a:pt x="3025452" y="91455"/>
                </a:cubicBezTo>
                <a:cubicBezTo>
                  <a:pt x="3017960" y="79202"/>
                  <a:pt x="3008857" y="70991"/>
                  <a:pt x="2998142" y="66824"/>
                </a:cubicBezTo>
                <a:cubicBezTo>
                  <a:pt x="2990403" y="63848"/>
                  <a:pt x="2977951" y="62359"/>
                  <a:pt x="2960786" y="62359"/>
                </a:cubicBezTo>
                <a:close/>
                <a:moveTo>
                  <a:pt x="28872" y="62359"/>
                </a:moveTo>
                <a:lnTo>
                  <a:pt x="28872" y="229047"/>
                </a:lnTo>
                <a:lnTo>
                  <a:pt x="75455" y="229047"/>
                </a:lnTo>
                <a:cubicBezTo>
                  <a:pt x="89842" y="229047"/>
                  <a:pt x="101128" y="227707"/>
                  <a:pt x="109313" y="225029"/>
                </a:cubicBezTo>
                <a:cubicBezTo>
                  <a:pt x="117499" y="222350"/>
                  <a:pt x="124023" y="218579"/>
                  <a:pt x="128884" y="213718"/>
                </a:cubicBezTo>
                <a:cubicBezTo>
                  <a:pt x="135731" y="206871"/>
                  <a:pt x="141064" y="197669"/>
                  <a:pt x="144884" y="186110"/>
                </a:cubicBezTo>
                <a:cubicBezTo>
                  <a:pt x="148704" y="174551"/>
                  <a:pt x="150614" y="160536"/>
                  <a:pt x="150614" y="144066"/>
                </a:cubicBezTo>
                <a:cubicBezTo>
                  <a:pt x="150614" y="121246"/>
                  <a:pt x="146868" y="103709"/>
                  <a:pt x="139377" y="91455"/>
                </a:cubicBezTo>
                <a:cubicBezTo>
                  <a:pt x="131886" y="79202"/>
                  <a:pt x="122782" y="70991"/>
                  <a:pt x="112067" y="66824"/>
                </a:cubicBezTo>
                <a:cubicBezTo>
                  <a:pt x="104328" y="63848"/>
                  <a:pt x="91876" y="62359"/>
                  <a:pt x="74711" y="62359"/>
                </a:cubicBezTo>
                <a:close/>
                <a:moveTo>
                  <a:pt x="5350221" y="58787"/>
                </a:moveTo>
                <a:lnTo>
                  <a:pt x="5365699" y="61318"/>
                </a:lnTo>
                <a:cubicBezTo>
                  <a:pt x="5363417" y="72033"/>
                  <a:pt x="5360094" y="81657"/>
                  <a:pt x="5355728" y="90190"/>
                </a:cubicBezTo>
                <a:cubicBezTo>
                  <a:pt x="5395911" y="107157"/>
                  <a:pt x="5428406" y="123825"/>
                  <a:pt x="5453210" y="140196"/>
                </a:cubicBezTo>
                <a:lnTo>
                  <a:pt x="5443090" y="152698"/>
                </a:lnTo>
                <a:cubicBezTo>
                  <a:pt x="5414317" y="133846"/>
                  <a:pt x="5382219" y="117277"/>
                  <a:pt x="5346798" y="102989"/>
                </a:cubicBezTo>
                <a:cubicBezTo>
                  <a:pt x="5326260" y="125810"/>
                  <a:pt x="5296395" y="140345"/>
                  <a:pt x="5257204" y="146596"/>
                </a:cubicBezTo>
                <a:lnTo>
                  <a:pt x="5248125" y="131713"/>
                </a:lnTo>
                <a:cubicBezTo>
                  <a:pt x="5307359" y="124470"/>
                  <a:pt x="5341391" y="100162"/>
                  <a:pt x="5350221" y="58787"/>
                </a:cubicBezTo>
                <a:close/>
                <a:moveTo>
                  <a:pt x="7584727" y="57895"/>
                </a:moveTo>
                <a:cubicBezTo>
                  <a:pt x="7572423" y="57895"/>
                  <a:pt x="7562601" y="63104"/>
                  <a:pt x="7555259" y="73521"/>
                </a:cubicBezTo>
                <a:cubicBezTo>
                  <a:pt x="7546031" y="86817"/>
                  <a:pt x="7541417" y="111373"/>
                  <a:pt x="7541417" y="147191"/>
                </a:cubicBezTo>
                <a:cubicBezTo>
                  <a:pt x="7541417" y="183009"/>
                  <a:pt x="7545609" y="206847"/>
                  <a:pt x="7553993" y="218703"/>
                </a:cubicBezTo>
                <a:cubicBezTo>
                  <a:pt x="7562377" y="230560"/>
                  <a:pt x="7572721" y="236488"/>
                  <a:pt x="7585024" y="236488"/>
                </a:cubicBezTo>
                <a:cubicBezTo>
                  <a:pt x="7597327" y="236488"/>
                  <a:pt x="7607671" y="230535"/>
                  <a:pt x="7616055" y="218629"/>
                </a:cubicBezTo>
                <a:cubicBezTo>
                  <a:pt x="7624439" y="206723"/>
                  <a:pt x="7628631" y="182910"/>
                  <a:pt x="7628631" y="147191"/>
                </a:cubicBezTo>
                <a:cubicBezTo>
                  <a:pt x="7628631" y="111274"/>
                  <a:pt x="7624439" y="87412"/>
                  <a:pt x="7616055" y="75605"/>
                </a:cubicBezTo>
                <a:cubicBezTo>
                  <a:pt x="7607671" y="63798"/>
                  <a:pt x="7597228" y="57895"/>
                  <a:pt x="7584727" y="57895"/>
                </a:cubicBezTo>
                <a:close/>
                <a:moveTo>
                  <a:pt x="6728518" y="57895"/>
                </a:moveTo>
                <a:cubicBezTo>
                  <a:pt x="6716612" y="57895"/>
                  <a:pt x="6706244" y="62756"/>
                  <a:pt x="6697413" y="72480"/>
                </a:cubicBezTo>
                <a:cubicBezTo>
                  <a:pt x="6688583" y="82203"/>
                  <a:pt x="6684167" y="94804"/>
                  <a:pt x="6684167" y="110282"/>
                </a:cubicBezTo>
                <a:cubicBezTo>
                  <a:pt x="6684167" y="124173"/>
                  <a:pt x="6688359" y="135459"/>
                  <a:pt x="6696743" y="144140"/>
                </a:cubicBezTo>
                <a:cubicBezTo>
                  <a:pt x="6705127" y="152822"/>
                  <a:pt x="6715471" y="157163"/>
                  <a:pt x="6727774" y="157163"/>
                </a:cubicBezTo>
                <a:cubicBezTo>
                  <a:pt x="6740177" y="157163"/>
                  <a:pt x="6750371" y="152822"/>
                  <a:pt x="6758358" y="144140"/>
                </a:cubicBezTo>
                <a:cubicBezTo>
                  <a:pt x="6766345" y="135459"/>
                  <a:pt x="6770339" y="123429"/>
                  <a:pt x="6770339" y="108050"/>
                </a:cubicBezTo>
                <a:cubicBezTo>
                  <a:pt x="6770339" y="92671"/>
                  <a:pt x="6766247" y="80467"/>
                  <a:pt x="6758061" y="71438"/>
                </a:cubicBezTo>
                <a:cubicBezTo>
                  <a:pt x="6749875" y="62409"/>
                  <a:pt x="6740028" y="57895"/>
                  <a:pt x="6728518" y="57895"/>
                </a:cubicBezTo>
                <a:close/>
                <a:moveTo>
                  <a:pt x="6556027" y="57895"/>
                </a:moveTo>
                <a:cubicBezTo>
                  <a:pt x="6543723" y="57895"/>
                  <a:pt x="6533901" y="63104"/>
                  <a:pt x="6526559" y="73521"/>
                </a:cubicBezTo>
                <a:cubicBezTo>
                  <a:pt x="6517331" y="86817"/>
                  <a:pt x="6512717" y="111373"/>
                  <a:pt x="6512717" y="147191"/>
                </a:cubicBezTo>
                <a:cubicBezTo>
                  <a:pt x="6512717" y="183009"/>
                  <a:pt x="6516909" y="206847"/>
                  <a:pt x="6525293" y="218703"/>
                </a:cubicBezTo>
                <a:cubicBezTo>
                  <a:pt x="6533677" y="230560"/>
                  <a:pt x="6544021" y="236488"/>
                  <a:pt x="6556324" y="236488"/>
                </a:cubicBezTo>
                <a:cubicBezTo>
                  <a:pt x="6568627" y="236488"/>
                  <a:pt x="6578971" y="230535"/>
                  <a:pt x="6587355" y="218629"/>
                </a:cubicBezTo>
                <a:cubicBezTo>
                  <a:pt x="6595739" y="206723"/>
                  <a:pt x="6599931" y="182910"/>
                  <a:pt x="6599931" y="147191"/>
                </a:cubicBezTo>
                <a:cubicBezTo>
                  <a:pt x="6599931" y="111274"/>
                  <a:pt x="6595739" y="87412"/>
                  <a:pt x="6587355" y="75605"/>
                </a:cubicBezTo>
                <a:cubicBezTo>
                  <a:pt x="6578971" y="63798"/>
                  <a:pt x="6568528" y="57895"/>
                  <a:pt x="6556027" y="57895"/>
                </a:cubicBezTo>
                <a:close/>
                <a:moveTo>
                  <a:pt x="4536727" y="57895"/>
                </a:moveTo>
                <a:cubicBezTo>
                  <a:pt x="4524424" y="57895"/>
                  <a:pt x="4514601" y="63104"/>
                  <a:pt x="4507259" y="73521"/>
                </a:cubicBezTo>
                <a:cubicBezTo>
                  <a:pt x="4498032" y="86817"/>
                  <a:pt x="4493418" y="111373"/>
                  <a:pt x="4493418" y="147191"/>
                </a:cubicBezTo>
                <a:cubicBezTo>
                  <a:pt x="4493418" y="183009"/>
                  <a:pt x="4497610" y="206847"/>
                  <a:pt x="4505994" y="218703"/>
                </a:cubicBezTo>
                <a:cubicBezTo>
                  <a:pt x="4514378" y="230560"/>
                  <a:pt x="4524721" y="236488"/>
                  <a:pt x="4537025" y="236488"/>
                </a:cubicBezTo>
                <a:cubicBezTo>
                  <a:pt x="4549328" y="236488"/>
                  <a:pt x="4559671" y="230535"/>
                  <a:pt x="4568055" y="218629"/>
                </a:cubicBezTo>
                <a:cubicBezTo>
                  <a:pt x="4576439" y="206723"/>
                  <a:pt x="4580631" y="182910"/>
                  <a:pt x="4580631" y="147191"/>
                </a:cubicBezTo>
                <a:cubicBezTo>
                  <a:pt x="4580631" y="111274"/>
                  <a:pt x="4576439" y="87412"/>
                  <a:pt x="4568055" y="75605"/>
                </a:cubicBezTo>
                <a:cubicBezTo>
                  <a:pt x="4559671" y="63798"/>
                  <a:pt x="4549228" y="57895"/>
                  <a:pt x="4536727" y="57895"/>
                </a:cubicBezTo>
                <a:close/>
                <a:moveTo>
                  <a:pt x="4365277" y="57895"/>
                </a:moveTo>
                <a:cubicBezTo>
                  <a:pt x="4352974" y="57895"/>
                  <a:pt x="4343151" y="63104"/>
                  <a:pt x="4335809" y="73521"/>
                </a:cubicBezTo>
                <a:cubicBezTo>
                  <a:pt x="4326582" y="86817"/>
                  <a:pt x="4321968" y="111373"/>
                  <a:pt x="4321968" y="147191"/>
                </a:cubicBezTo>
                <a:cubicBezTo>
                  <a:pt x="4321968" y="183009"/>
                  <a:pt x="4326160" y="206847"/>
                  <a:pt x="4334544" y="218703"/>
                </a:cubicBezTo>
                <a:cubicBezTo>
                  <a:pt x="4342928" y="230560"/>
                  <a:pt x="4353271" y="236488"/>
                  <a:pt x="4365575" y="236488"/>
                </a:cubicBezTo>
                <a:cubicBezTo>
                  <a:pt x="4377878" y="236488"/>
                  <a:pt x="4388221" y="230535"/>
                  <a:pt x="4396605" y="218629"/>
                </a:cubicBezTo>
                <a:cubicBezTo>
                  <a:pt x="4404989" y="206723"/>
                  <a:pt x="4409181" y="182910"/>
                  <a:pt x="4409181" y="147191"/>
                </a:cubicBezTo>
                <a:cubicBezTo>
                  <a:pt x="4409181" y="111274"/>
                  <a:pt x="4404989" y="87412"/>
                  <a:pt x="4396605" y="75605"/>
                </a:cubicBezTo>
                <a:cubicBezTo>
                  <a:pt x="4388221" y="63798"/>
                  <a:pt x="4377778" y="57895"/>
                  <a:pt x="4365277" y="57895"/>
                </a:cubicBezTo>
                <a:close/>
                <a:moveTo>
                  <a:pt x="3509069" y="57895"/>
                </a:moveTo>
                <a:cubicBezTo>
                  <a:pt x="3497162" y="57895"/>
                  <a:pt x="3486794" y="62756"/>
                  <a:pt x="3477963" y="72480"/>
                </a:cubicBezTo>
                <a:cubicBezTo>
                  <a:pt x="3469133" y="82203"/>
                  <a:pt x="3464718" y="94804"/>
                  <a:pt x="3464718" y="110282"/>
                </a:cubicBezTo>
                <a:cubicBezTo>
                  <a:pt x="3464718" y="124173"/>
                  <a:pt x="3468910" y="135459"/>
                  <a:pt x="3477294" y="144140"/>
                </a:cubicBezTo>
                <a:cubicBezTo>
                  <a:pt x="3485678" y="152822"/>
                  <a:pt x="3496021" y="157163"/>
                  <a:pt x="3508324" y="157163"/>
                </a:cubicBezTo>
                <a:cubicBezTo>
                  <a:pt x="3520727" y="157163"/>
                  <a:pt x="3530922" y="152822"/>
                  <a:pt x="3538909" y="144140"/>
                </a:cubicBezTo>
                <a:cubicBezTo>
                  <a:pt x="3546896" y="135459"/>
                  <a:pt x="3550889" y="123429"/>
                  <a:pt x="3550889" y="108050"/>
                </a:cubicBezTo>
                <a:cubicBezTo>
                  <a:pt x="3550889" y="92671"/>
                  <a:pt x="3546796" y="80467"/>
                  <a:pt x="3538611" y="71438"/>
                </a:cubicBezTo>
                <a:cubicBezTo>
                  <a:pt x="3530425" y="62409"/>
                  <a:pt x="3520578" y="57895"/>
                  <a:pt x="3509069" y="57895"/>
                </a:cubicBezTo>
                <a:close/>
                <a:moveTo>
                  <a:pt x="3336577" y="57895"/>
                </a:moveTo>
                <a:cubicBezTo>
                  <a:pt x="3324274" y="57895"/>
                  <a:pt x="3314451" y="63104"/>
                  <a:pt x="3307109" y="73521"/>
                </a:cubicBezTo>
                <a:cubicBezTo>
                  <a:pt x="3297881" y="86817"/>
                  <a:pt x="3293268" y="111373"/>
                  <a:pt x="3293268" y="147191"/>
                </a:cubicBezTo>
                <a:cubicBezTo>
                  <a:pt x="3293268" y="183009"/>
                  <a:pt x="3297460" y="206847"/>
                  <a:pt x="3305844" y="218703"/>
                </a:cubicBezTo>
                <a:cubicBezTo>
                  <a:pt x="3314228" y="230560"/>
                  <a:pt x="3324571" y="236488"/>
                  <a:pt x="3336874" y="236488"/>
                </a:cubicBezTo>
                <a:cubicBezTo>
                  <a:pt x="3349177" y="236488"/>
                  <a:pt x="3359521" y="230535"/>
                  <a:pt x="3367905" y="218629"/>
                </a:cubicBezTo>
                <a:cubicBezTo>
                  <a:pt x="3376289" y="206723"/>
                  <a:pt x="3380481" y="182910"/>
                  <a:pt x="3380481" y="147191"/>
                </a:cubicBezTo>
                <a:cubicBezTo>
                  <a:pt x="3380481" y="111274"/>
                  <a:pt x="3376289" y="87412"/>
                  <a:pt x="3367905" y="75605"/>
                </a:cubicBezTo>
                <a:cubicBezTo>
                  <a:pt x="3359521" y="63798"/>
                  <a:pt x="3349078" y="57895"/>
                  <a:pt x="3336577" y="57895"/>
                </a:cubicBezTo>
                <a:close/>
                <a:moveTo>
                  <a:pt x="1307752" y="57895"/>
                </a:moveTo>
                <a:cubicBezTo>
                  <a:pt x="1295449" y="57895"/>
                  <a:pt x="1285626" y="63104"/>
                  <a:pt x="1278284" y="73521"/>
                </a:cubicBezTo>
                <a:cubicBezTo>
                  <a:pt x="1269057" y="86817"/>
                  <a:pt x="1264443" y="111373"/>
                  <a:pt x="1264443" y="147191"/>
                </a:cubicBezTo>
                <a:cubicBezTo>
                  <a:pt x="1264443" y="183009"/>
                  <a:pt x="1268636" y="206847"/>
                  <a:pt x="1277019" y="218703"/>
                </a:cubicBezTo>
                <a:cubicBezTo>
                  <a:pt x="1285403" y="230560"/>
                  <a:pt x="1295747" y="236488"/>
                  <a:pt x="1308050" y="236488"/>
                </a:cubicBezTo>
                <a:cubicBezTo>
                  <a:pt x="1320353" y="236488"/>
                  <a:pt x="1330697" y="230535"/>
                  <a:pt x="1339080" y="218629"/>
                </a:cubicBezTo>
                <a:cubicBezTo>
                  <a:pt x="1347464" y="206723"/>
                  <a:pt x="1351656" y="182910"/>
                  <a:pt x="1351656" y="147191"/>
                </a:cubicBezTo>
                <a:cubicBezTo>
                  <a:pt x="1351656" y="111274"/>
                  <a:pt x="1347464" y="87412"/>
                  <a:pt x="1339080" y="75605"/>
                </a:cubicBezTo>
                <a:cubicBezTo>
                  <a:pt x="1330697" y="63798"/>
                  <a:pt x="1320253" y="57895"/>
                  <a:pt x="1307752" y="57895"/>
                </a:cubicBezTo>
                <a:close/>
                <a:moveTo>
                  <a:pt x="1136302" y="57895"/>
                </a:moveTo>
                <a:cubicBezTo>
                  <a:pt x="1123999" y="57895"/>
                  <a:pt x="1114176" y="63104"/>
                  <a:pt x="1106834" y="73521"/>
                </a:cubicBezTo>
                <a:cubicBezTo>
                  <a:pt x="1097607" y="86817"/>
                  <a:pt x="1092993" y="111373"/>
                  <a:pt x="1092993" y="147191"/>
                </a:cubicBezTo>
                <a:cubicBezTo>
                  <a:pt x="1092993" y="183009"/>
                  <a:pt x="1097185" y="206847"/>
                  <a:pt x="1105569" y="218703"/>
                </a:cubicBezTo>
                <a:cubicBezTo>
                  <a:pt x="1113953" y="230560"/>
                  <a:pt x="1124297" y="236488"/>
                  <a:pt x="1136600" y="236488"/>
                </a:cubicBezTo>
                <a:cubicBezTo>
                  <a:pt x="1148903" y="236488"/>
                  <a:pt x="1159247" y="230535"/>
                  <a:pt x="1167630" y="218629"/>
                </a:cubicBezTo>
                <a:cubicBezTo>
                  <a:pt x="1176014" y="206723"/>
                  <a:pt x="1180207" y="182910"/>
                  <a:pt x="1180207" y="147191"/>
                </a:cubicBezTo>
                <a:cubicBezTo>
                  <a:pt x="1180207" y="111274"/>
                  <a:pt x="1176014" y="87412"/>
                  <a:pt x="1167630" y="75605"/>
                </a:cubicBezTo>
                <a:cubicBezTo>
                  <a:pt x="1159247" y="63798"/>
                  <a:pt x="1148803" y="57895"/>
                  <a:pt x="1136302" y="57895"/>
                </a:cubicBezTo>
                <a:close/>
                <a:moveTo>
                  <a:pt x="451544" y="57895"/>
                </a:moveTo>
                <a:cubicBezTo>
                  <a:pt x="439638" y="57895"/>
                  <a:pt x="429269" y="62756"/>
                  <a:pt x="420439" y="72480"/>
                </a:cubicBezTo>
                <a:cubicBezTo>
                  <a:pt x="411609" y="82203"/>
                  <a:pt x="407193" y="94804"/>
                  <a:pt x="407193" y="110282"/>
                </a:cubicBezTo>
                <a:cubicBezTo>
                  <a:pt x="407193" y="124173"/>
                  <a:pt x="411385" y="135459"/>
                  <a:pt x="419769" y="144140"/>
                </a:cubicBezTo>
                <a:cubicBezTo>
                  <a:pt x="428153" y="152822"/>
                  <a:pt x="438496" y="157163"/>
                  <a:pt x="450800" y="157163"/>
                </a:cubicBezTo>
                <a:cubicBezTo>
                  <a:pt x="463202" y="157163"/>
                  <a:pt x="473397" y="152822"/>
                  <a:pt x="481384" y="144140"/>
                </a:cubicBezTo>
                <a:cubicBezTo>
                  <a:pt x="489371" y="135459"/>
                  <a:pt x="493364" y="123429"/>
                  <a:pt x="493364" y="108050"/>
                </a:cubicBezTo>
                <a:cubicBezTo>
                  <a:pt x="493364" y="92671"/>
                  <a:pt x="489272" y="80467"/>
                  <a:pt x="481086" y="71438"/>
                </a:cubicBezTo>
                <a:cubicBezTo>
                  <a:pt x="472901" y="62409"/>
                  <a:pt x="463053" y="57895"/>
                  <a:pt x="451544" y="57895"/>
                </a:cubicBezTo>
                <a:close/>
                <a:moveTo>
                  <a:pt x="7242421" y="57746"/>
                </a:moveTo>
                <a:cubicBezTo>
                  <a:pt x="7232203" y="57746"/>
                  <a:pt x="7223719" y="61020"/>
                  <a:pt x="7216972" y="67568"/>
                </a:cubicBezTo>
                <a:cubicBezTo>
                  <a:pt x="7210225" y="74117"/>
                  <a:pt x="7206851" y="81955"/>
                  <a:pt x="7206851" y="91083"/>
                </a:cubicBezTo>
                <a:cubicBezTo>
                  <a:pt x="7206851" y="101402"/>
                  <a:pt x="7210176" y="109836"/>
                  <a:pt x="7216823" y="116384"/>
                </a:cubicBezTo>
                <a:cubicBezTo>
                  <a:pt x="7223471" y="122932"/>
                  <a:pt x="7232103" y="126207"/>
                  <a:pt x="7242719" y="126207"/>
                </a:cubicBezTo>
                <a:cubicBezTo>
                  <a:pt x="7253039" y="126207"/>
                  <a:pt x="7261497" y="122957"/>
                  <a:pt x="7268095" y="116458"/>
                </a:cubicBezTo>
                <a:cubicBezTo>
                  <a:pt x="7274693" y="109960"/>
                  <a:pt x="7277991" y="101997"/>
                  <a:pt x="7277991" y="92571"/>
                </a:cubicBezTo>
                <a:cubicBezTo>
                  <a:pt x="7277991" y="82749"/>
                  <a:pt x="7274593" y="74489"/>
                  <a:pt x="7267797" y="67792"/>
                </a:cubicBezTo>
                <a:cubicBezTo>
                  <a:pt x="7261001" y="61094"/>
                  <a:pt x="7252542" y="57746"/>
                  <a:pt x="7242421" y="57746"/>
                </a:cubicBezTo>
                <a:close/>
                <a:moveTo>
                  <a:pt x="4022972" y="57746"/>
                </a:moveTo>
                <a:cubicBezTo>
                  <a:pt x="4012753" y="57746"/>
                  <a:pt x="4004269" y="61020"/>
                  <a:pt x="3997522" y="67568"/>
                </a:cubicBezTo>
                <a:cubicBezTo>
                  <a:pt x="3990775" y="74117"/>
                  <a:pt x="3987402" y="81955"/>
                  <a:pt x="3987402" y="91083"/>
                </a:cubicBezTo>
                <a:cubicBezTo>
                  <a:pt x="3987402" y="101402"/>
                  <a:pt x="3990726" y="109836"/>
                  <a:pt x="3997374" y="116384"/>
                </a:cubicBezTo>
                <a:cubicBezTo>
                  <a:pt x="4004021" y="122932"/>
                  <a:pt x="4012653" y="126207"/>
                  <a:pt x="4023270" y="126207"/>
                </a:cubicBezTo>
                <a:cubicBezTo>
                  <a:pt x="4033589" y="126207"/>
                  <a:pt x="4042047" y="122957"/>
                  <a:pt x="4048645" y="116458"/>
                </a:cubicBezTo>
                <a:cubicBezTo>
                  <a:pt x="4055243" y="109960"/>
                  <a:pt x="4058542" y="101997"/>
                  <a:pt x="4058542" y="92571"/>
                </a:cubicBezTo>
                <a:cubicBezTo>
                  <a:pt x="4058542" y="82749"/>
                  <a:pt x="4055144" y="74489"/>
                  <a:pt x="4048347" y="67792"/>
                </a:cubicBezTo>
                <a:cubicBezTo>
                  <a:pt x="4041551" y="61094"/>
                  <a:pt x="4033092" y="57746"/>
                  <a:pt x="4022972" y="57746"/>
                </a:cubicBezTo>
                <a:close/>
                <a:moveTo>
                  <a:pt x="965448" y="57746"/>
                </a:moveTo>
                <a:cubicBezTo>
                  <a:pt x="955228" y="57746"/>
                  <a:pt x="946744" y="61020"/>
                  <a:pt x="939998" y="67568"/>
                </a:cubicBezTo>
                <a:cubicBezTo>
                  <a:pt x="933251" y="74117"/>
                  <a:pt x="929877" y="81955"/>
                  <a:pt x="929877" y="91083"/>
                </a:cubicBezTo>
                <a:cubicBezTo>
                  <a:pt x="929877" y="101402"/>
                  <a:pt x="933201" y="109836"/>
                  <a:pt x="939849" y="116384"/>
                </a:cubicBezTo>
                <a:cubicBezTo>
                  <a:pt x="946497" y="122932"/>
                  <a:pt x="955129" y="126207"/>
                  <a:pt x="965745" y="126207"/>
                </a:cubicBezTo>
                <a:cubicBezTo>
                  <a:pt x="976064" y="126207"/>
                  <a:pt x="984522" y="122957"/>
                  <a:pt x="991120" y="116458"/>
                </a:cubicBezTo>
                <a:cubicBezTo>
                  <a:pt x="997718" y="109960"/>
                  <a:pt x="1001017" y="101997"/>
                  <a:pt x="1001017" y="92571"/>
                </a:cubicBezTo>
                <a:cubicBezTo>
                  <a:pt x="1001017" y="82749"/>
                  <a:pt x="997619" y="74489"/>
                  <a:pt x="990823" y="67792"/>
                </a:cubicBezTo>
                <a:cubicBezTo>
                  <a:pt x="984026" y="61094"/>
                  <a:pt x="975568" y="57746"/>
                  <a:pt x="965448" y="57746"/>
                </a:cubicBezTo>
                <a:close/>
                <a:moveTo>
                  <a:pt x="2462658" y="54471"/>
                </a:moveTo>
                <a:lnTo>
                  <a:pt x="2457151" y="103882"/>
                </a:lnTo>
                <a:lnTo>
                  <a:pt x="2486471" y="103882"/>
                </a:lnTo>
                <a:lnTo>
                  <a:pt x="2486471" y="54471"/>
                </a:lnTo>
                <a:close/>
                <a:moveTo>
                  <a:pt x="2378272" y="48518"/>
                </a:moveTo>
                <a:cubicBezTo>
                  <a:pt x="2373907" y="57944"/>
                  <a:pt x="2370037" y="65336"/>
                  <a:pt x="2366664" y="70694"/>
                </a:cubicBezTo>
                <a:cubicBezTo>
                  <a:pt x="2375097" y="77937"/>
                  <a:pt x="2385267" y="87065"/>
                  <a:pt x="2397174" y="98078"/>
                </a:cubicBezTo>
                <a:cubicBezTo>
                  <a:pt x="2405012" y="84485"/>
                  <a:pt x="2411312" y="67965"/>
                  <a:pt x="2416075" y="48518"/>
                </a:cubicBezTo>
                <a:close/>
                <a:moveTo>
                  <a:pt x="1434256" y="39589"/>
                </a:moveTo>
                <a:lnTo>
                  <a:pt x="1542752" y="39589"/>
                </a:lnTo>
                <a:lnTo>
                  <a:pt x="1542752" y="65187"/>
                </a:lnTo>
                <a:lnTo>
                  <a:pt x="1455687" y="65187"/>
                </a:lnTo>
                <a:lnTo>
                  <a:pt x="1443930" y="123825"/>
                </a:lnTo>
                <a:cubicBezTo>
                  <a:pt x="1457027" y="114697"/>
                  <a:pt x="1470769" y="110133"/>
                  <a:pt x="1485155" y="110133"/>
                </a:cubicBezTo>
                <a:cubicBezTo>
                  <a:pt x="1504205" y="110133"/>
                  <a:pt x="1520279" y="116731"/>
                  <a:pt x="1533376" y="129927"/>
                </a:cubicBezTo>
                <a:cubicBezTo>
                  <a:pt x="1546472" y="143123"/>
                  <a:pt x="1553021" y="160090"/>
                  <a:pt x="1553021" y="180827"/>
                </a:cubicBezTo>
                <a:cubicBezTo>
                  <a:pt x="1553021" y="200571"/>
                  <a:pt x="1547266" y="217637"/>
                  <a:pt x="1535757" y="232023"/>
                </a:cubicBezTo>
                <a:cubicBezTo>
                  <a:pt x="1521767" y="249684"/>
                  <a:pt x="1502667" y="258515"/>
                  <a:pt x="1478458" y="258515"/>
                </a:cubicBezTo>
                <a:cubicBezTo>
                  <a:pt x="1458614" y="258515"/>
                  <a:pt x="1442417" y="252959"/>
                  <a:pt x="1429865" y="241846"/>
                </a:cubicBezTo>
                <a:cubicBezTo>
                  <a:pt x="1417315" y="230734"/>
                  <a:pt x="1410146" y="216000"/>
                  <a:pt x="1408360" y="197644"/>
                </a:cubicBezTo>
                <a:lnTo>
                  <a:pt x="1436488" y="195263"/>
                </a:lnTo>
                <a:cubicBezTo>
                  <a:pt x="1438572" y="208955"/>
                  <a:pt x="1443409" y="219249"/>
                  <a:pt x="1450999" y="226145"/>
                </a:cubicBezTo>
                <a:cubicBezTo>
                  <a:pt x="1458590" y="233040"/>
                  <a:pt x="1467742" y="236488"/>
                  <a:pt x="1478458" y="236488"/>
                </a:cubicBezTo>
                <a:cubicBezTo>
                  <a:pt x="1491357" y="236488"/>
                  <a:pt x="1502270" y="231627"/>
                  <a:pt x="1511200" y="221903"/>
                </a:cubicBezTo>
                <a:cubicBezTo>
                  <a:pt x="1520130" y="212180"/>
                  <a:pt x="1524595" y="199281"/>
                  <a:pt x="1524595" y="183208"/>
                </a:cubicBezTo>
                <a:cubicBezTo>
                  <a:pt x="1524595" y="167928"/>
                  <a:pt x="1520304" y="155873"/>
                  <a:pt x="1511721" y="147043"/>
                </a:cubicBezTo>
                <a:cubicBezTo>
                  <a:pt x="1503139" y="138212"/>
                  <a:pt x="1491902" y="133797"/>
                  <a:pt x="1478011" y="133797"/>
                </a:cubicBezTo>
                <a:cubicBezTo>
                  <a:pt x="1469380" y="133797"/>
                  <a:pt x="1461591" y="135756"/>
                  <a:pt x="1454645" y="139676"/>
                </a:cubicBezTo>
                <a:cubicBezTo>
                  <a:pt x="1447700" y="143595"/>
                  <a:pt x="1442244" y="148680"/>
                  <a:pt x="1438274" y="154930"/>
                </a:cubicBezTo>
                <a:lnTo>
                  <a:pt x="1413123" y="151656"/>
                </a:lnTo>
                <a:close/>
                <a:moveTo>
                  <a:pt x="7858570" y="39440"/>
                </a:moveTo>
                <a:lnTo>
                  <a:pt x="7999808" y="39440"/>
                </a:lnTo>
                <a:lnTo>
                  <a:pt x="7999808" y="60276"/>
                </a:lnTo>
                <a:cubicBezTo>
                  <a:pt x="7985917" y="75059"/>
                  <a:pt x="7972151" y="94705"/>
                  <a:pt x="7958508" y="119212"/>
                </a:cubicBezTo>
                <a:cubicBezTo>
                  <a:pt x="7944866" y="143719"/>
                  <a:pt x="7934323" y="168920"/>
                  <a:pt x="7926882" y="194816"/>
                </a:cubicBezTo>
                <a:cubicBezTo>
                  <a:pt x="7921525" y="213073"/>
                  <a:pt x="7918101" y="233065"/>
                  <a:pt x="7916613" y="254794"/>
                </a:cubicBezTo>
                <a:lnTo>
                  <a:pt x="7889080" y="254794"/>
                </a:lnTo>
                <a:cubicBezTo>
                  <a:pt x="7889377" y="237629"/>
                  <a:pt x="7892751" y="216893"/>
                  <a:pt x="7899200" y="192584"/>
                </a:cubicBezTo>
                <a:cubicBezTo>
                  <a:pt x="7905650" y="168275"/>
                  <a:pt x="7914901" y="144835"/>
                  <a:pt x="7926957" y="122263"/>
                </a:cubicBezTo>
                <a:cubicBezTo>
                  <a:pt x="7939011" y="99690"/>
                  <a:pt x="7951836" y="80665"/>
                  <a:pt x="7965429" y="65187"/>
                </a:cubicBezTo>
                <a:lnTo>
                  <a:pt x="7858570" y="65187"/>
                </a:lnTo>
                <a:close/>
                <a:moveTo>
                  <a:pt x="6918869" y="36612"/>
                </a:moveTo>
                <a:lnTo>
                  <a:pt x="6940747" y="36612"/>
                </a:lnTo>
                <a:lnTo>
                  <a:pt x="6940747" y="177999"/>
                </a:lnTo>
                <a:lnTo>
                  <a:pt x="6970215" y="177999"/>
                </a:lnTo>
                <a:lnTo>
                  <a:pt x="6970215" y="202555"/>
                </a:lnTo>
                <a:lnTo>
                  <a:pt x="6940747" y="202555"/>
                </a:lnTo>
                <a:lnTo>
                  <a:pt x="6940747" y="254794"/>
                </a:lnTo>
                <a:lnTo>
                  <a:pt x="6913959" y="254794"/>
                </a:lnTo>
                <a:lnTo>
                  <a:pt x="6913959" y="202555"/>
                </a:lnTo>
                <a:lnTo>
                  <a:pt x="6819303" y="202555"/>
                </a:lnTo>
                <a:lnTo>
                  <a:pt x="6819303" y="177999"/>
                </a:lnTo>
                <a:close/>
                <a:moveTo>
                  <a:pt x="6105523" y="36612"/>
                </a:moveTo>
                <a:lnTo>
                  <a:pt x="6180682" y="36612"/>
                </a:lnTo>
                <a:cubicBezTo>
                  <a:pt x="6197648" y="36612"/>
                  <a:pt x="6210597" y="37654"/>
                  <a:pt x="6219526" y="39737"/>
                </a:cubicBezTo>
                <a:cubicBezTo>
                  <a:pt x="6232027" y="42615"/>
                  <a:pt x="6242693" y="47824"/>
                  <a:pt x="6251524" y="55364"/>
                </a:cubicBezTo>
                <a:cubicBezTo>
                  <a:pt x="6263034" y="65088"/>
                  <a:pt x="6271641" y="77515"/>
                  <a:pt x="6277345" y="92646"/>
                </a:cubicBezTo>
                <a:cubicBezTo>
                  <a:pt x="6283051" y="107777"/>
                  <a:pt x="6285903" y="125066"/>
                  <a:pt x="6285903" y="144512"/>
                </a:cubicBezTo>
                <a:cubicBezTo>
                  <a:pt x="6285903" y="161082"/>
                  <a:pt x="6283969" y="175766"/>
                  <a:pt x="6280099" y="188566"/>
                </a:cubicBezTo>
                <a:cubicBezTo>
                  <a:pt x="6276229" y="201365"/>
                  <a:pt x="6271269" y="211956"/>
                  <a:pt x="6265216" y="220340"/>
                </a:cubicBezTo>
                <a:cubicBezTo>
                  <a:pt x="6259164" y="228724"/>
                  <a:pt x="6252541" y="235322"/>
                  <a:pt x="6245347" y="240135"/>
                </a:cubicBezTo>
                <a:cubicBezTo>
                  <a:pt x="6238155" y="244947"/>
                  <a:pt x="6229473" y="248593"/>
                  <a:pt x="6219303" y="251073"/>
                </a:cubicBezTo>
                <a:cubicBezTo>
                  <a:pt x="6209133" y="253554"/>
                  <a:pt x="6197450" y="254794"/>
                  <a:pt x="6184253" y="254794"/>
                </a:cubicBezTo>
                <a:lnTo>
                  <a:pt x="6105523" y="254794"/>
                </a:lnTo>
                <a:close/>
                <a:moveTo>
                  <a:pt x="3699420" y="36612"/>
                </a:moveTo>
                <a:lnTo>
                  <a:pt x="3721297" y="36612"/>
                </a:lnTo>
                <a:lnTo>
                  <a:pt x="3721297" y="177999"/>
                </a:lnTo>
                <a:lnTo>
                  <a:pt x="3750765" y="177999"/>
                </a:lnTo>
                <a:lnTo>
                  <a:pt x="3750765" y="202555"/>
                </a:lnTo>
                <a:lnTo>
                  <a:pt x="3721297" y="202555"/>
                </a:lnTo>
                <a:lnTo>
                  <a:pt x="3721297" y="254794"/>
                </a:lnTo>
                <a:lnTo>
                  <a:pt x="3694508" y="254794"/>
                </a:lnTo>
                <a:lnTo>
                  <a:pt x="3694508" y="202555"/>
                </a:lnTo>
                <a:lnTo>
                  <a:pt x="3599854" y="202555"/>
                </a:lnTo>
                <a:lnTo>
                  <a:pt x="3599854" y="177999"/>
                </a:lnTo>
                <a:close/>
                <a:moveTo>
                  <a:pt x="2886074" y="36612"/>
                </a:moveTo>
                <a:lnTo>
                  <a:pt x="2961232" y="36612"/>
                </a:lnTo>
                <a:cubicBezTo>
                  <a:pt x="2978199" y="36612"/>
                  <a:pt x="2991147" y="37654"/>
                  <a:pt x="3000076" y="39737"/>
                </a:cubicBezTo>
                <a:cubicBezTo>
                  <a:pt x="3012578" y="42615"/>
                  <a:pt x="3023244" y="47824"/>
                  <a:pt x="3032074" y="55364"/>
                </a:cubicBezTo>
                <a:cubicBezTo>
                  <a:pt x="3043584" y="65088"/>
                  <a:pt x="3052191" y="77515"/>
                  <a:pt x="3057896" y="92646"/>
                </a:cubicBezTo>
                <a:cubicBezTo>
                  <a:pt x="3063601" y="107777"/>
                  <a:pt x="3066454" y="125066"/>
                  <a:pt x="3066454" y="144512"/>
                </a:cubicBezTo>
                <a:cubicBezTo>
                  <a:pt x="3066454" y="161082"/>
                  <a:pt x="3064519" y="175766"/>
                  <a:pt x="3060649" y="188566"/>
                </a:cubicBezTo>
                <a:cubicBezTo>
                  <a:pt x="3056780" y="201365"/>
                  <a:pt x="3051819" y="211956"/>
                  <a:pt x="3045767" y="220340"/>
                </a:cubicBezTo>
                <a:cubicBezTo>
                  <a:pt x="3039714" y="228724"/>
                  <a:pt x="3033092" y="235322"/>
                  <a:pt x="3025898" y="240135"/>
                </a:cubicBezTo>
                <a:cubicBezTo>
                  <a:pt x="3018705" y="244947"/>
                  <a:pt x="3010023" y="248593"/>
                  <a:pt x="2999853" y="251073"/>
                </a:cubicBezTo>
                <a:cubicBezTo>
                  <a:pt x="2989683" y="253554"/>
                  <a:pt x="2978000" y="254794"/>
                  <a:pt x="2964804" y="254794"/>
                </a:cubicBezTo>
                <a:lnTo>
                  <a:pt x="2886074" y="254794"/>
                </a:lnTo>
                <a:close/>
                <a:moveTo>
                  <a:pt x="0" y="36612"/>
                </a:moveTo>
                <a:lnTo>
                  <a:pt x="75158" y="36612"/>
                </a:lnTo>
                <a:cubicBezTo>
                  <a:pt x="92124" y="36612"/>
                  <a:pt x="105072" y="37654"/>
                  <a:pt x="114002" y="39737"/>
                </a:cubicBezTo>
                <a:cubicBezTo>
                  <a:pt x="126503" y="42615"/>
                  <a:pt x="137169" y="47824"/>
                  <a:pt x="146000" y="55364"/>
                </a:cubicBezTo>
                <a:cubicBezTo>
                  <a:pt x="157509" y="65088"/>
                  <a:pt x="166117" y="77515"/>
                  <a:pt x="171822" y="92646"/>
                </a:cubicBezTo>
                <a:cubicBezTo>
                  <a:pt x="177527" y="107777"/>
                  <a:pt x="180379" y="125066"/>
                  <a:pt x="180379" y="144512"/>
                </a:cubicBezTo>
                <a:cubicBezTo>
                  <a:pt x="180379" y="161082"/>
                  <a:pt x="178444" y="175766"/>
                  <a:pt x="174575" y="188566"/>
                </a:cubicBezTo>
                <a:cubicBezTo>
                  <a:pt x="170705" y="201365"/>
                  <a:pt x="165745" y="211956"/>
                  <a:pt x="159692" y="220340"/>
                </a:cubicBezTo>
                <a:cubicBezTo>
                  <a:pt x="153640" y="228724"/>
                  <a:pt x="147017" y="235322"/>
                  <a:pt x="139824" y="240135"/>
                </a:cubicBezTo>
                <a:cubicBezTo>
                  <a:pt x="132630" y="244947"/>
                  <a:pt x="123948" y="248593"/>
                  <a:pt x="113778" y="251073"/>
                </a:cubicBezTo>
                <a:cubicBezTo>
                  <a:pt x="103608" y="253554"/>
                  <a:pt x="91926" y="254794"/>
                  <a:pt x="78730" y="254794"/>
                </a:cubicBezTo>
                <a:lnTo>
                  <a:pt x="0" y="254794"/>
                </a:lnTo>
                <a:close/>
                <a:moveTo>
                  <a:pt x="7768975" y="35719"/>
                </a:moveTo>
                <a:lnTo>
                  <a:pt x="7786239" y="35719"/>
                </a:lnTo>
                <a:lnTo>
                  <a:pt x="7786239" y="254794"/>
                </a:lnTo>
                <a:lnTo>
                  <a:pt x="7759451" y="254794"/>
                </a:lnTo>
                <a:lnTo>
                  <a:pt x="7759451" y="84088"/>
                </a:lnTo>
                <a:cubicBezTo>
                  <a:pt x="7753001" y="90240"/>
                  <a:pt x="7744543" y="96391"/>
                  <a:pt x="7734075" y="102543"/>
                </a:cubicBezTo>
                <a:cubicBezTo>
                  <a:pt x="7723608" y="108695"/>
                  <a:pt x="7714207" y="113308"/>
                  <a:pt x="7705873" y="116384"/>
                </a:cubicBezTo>
                <a:lnTo>
                  <a:pt x="7705873" y="90488"/>
                </a:lnTo>
                <a:cubicBezTo>
                  <a:pt x="7720855" y="83443"/>
                  <a:pt x="7733951" y="74911"/>
                  <a:pt x="7745163" y="64889"/>
                </a:cubicBezTo>
                <a:cubicBezTo>
                  <a:pt x="7756375" y="54868"/>
                  <a:pt x="7764313" y="45145"/>
                  <a:pt x="7768975" y="35719"/>
                </a:cubicBezTo>
                <a:close/>
                <a:moveTo>
                  <a:pt x="7585024" y="35719"/>
                </a:moveTo>
                <a:cubicBezTo>
                  <a:pt x="7596732" y="35719"/>
                  <a:pt x="7607001" y="38076"/>
                  <a:pt x="7615831" y="42788"/>
                </a:cubicBezTo>
                <a:cubicBezTo>
                  <a:pt x="7624663" y="47501"/>
                  <a:pt x="7631955" y="54298"/>
                  <a:pt x="7637709" y="63178"/>
                </a:cubicBezTo>
                <a:cubicBezTo>
                  <a:pt x="7643464" y="72058"/>
                  <a:pt x="7647979" y="82873"/>
                  <a:pt x="7651253" y="95622"/>
                </a:cubicBezTo>
                <a:cubicBezTo>
                  <a:pt x="7654527" y="108372"/>
                  <a:pt x="7656164" y="125562"/>
                  <a:pt x="7656164" y="147191"/>
                </a:cubicBezTo>
                <a:cubicBezTo>
                  <a:pt x="7656164" y="172790"/>
                  <a:pt x="7653535" y="193452"/>
                  <a:pt x="7648276" y="209178"/>
                </a:cubicBezTo>
                <a:cubicBezTo>
                  <a:pt x="7643017" y="224904"/>
                  <a:pt x="7635155" y="237059"/>
                  <a:pt x="7624687" y="245641"/>
                </a:cubicBezTo>
                <a:cubicBezTo>
                  <a:pt x="7614219" y="254224"/>
                  <a:pt x="7600999" y="258515"/>
                  <a:pt x="7585024" y="258515"/>
                </a:cubicBezTo>
                <a:cubicBezTo>
                  <a:pt x="7563990" y="258515"/>
                  <a:pt x="7547470" y="250974"/>
                  <a:pt x="7535464" y="235893"/>
                </a:cubicBezTo>
                <a:cubicBezTo>
                  <a:pt x="7521078" y="217736"/>
                  <a:pt x="7513884" y="188169"/>
                  <a:pt x="7513884" y="147191"/>
                </a:cubicBezTo>
                <a:cubicBezTo>
                  <a:pt x="7513884" y="121395"/>
                  <a:pt x="7516539" y="100633"/>
                  <a:pt x="7521847" y="84907"/>
                </a:cubicBezTo>
                <a:cubicBezTo>
                  <a:pt x="7527155" y="69181"/>
                  <a:pt x="7535043" y="57051"/>
                  <a:pt x="7545510" y="48518"/>
                </a:cubicBezTo>
                <a:cubicBezTo>
                  <a:pt x="7555978" y="39986"/>
                  <a:pt x="7569149" y="35719"/>
                  <a:pt x="7585024" y="35719"/>
                </a:cubicBezTo>
                <a:close/>
                <a:moveTo>
                  <a:pt x="7426075" y="35719"/>
                </a:moveTo>
                <a:lnTo>
                  <a:pt x="7443339" y="35719"/>
                </a:lnTo>
                <a:lnTo>
                  <a:pt x="7443339" y="254794"/>
                </a:lnTo>
                <a:lnTo>
                  <a:pt x="7416551" y="254794"/>
                </a:lnTo>
                <a:lnTo>
                  <a:pt x="7416551" y="84088"/>
                </a:lnTo>
                <a:cubicBezTo>
                  <a:pt x="7410101" y="90240"/>
                  <a:pt x="7401643" y="96391"/>
                  <a:pt x="7391175" y="102543"/>
                </a:cubicBezTo>
                <a:cubicBezTo>
                  <a:pt x="7380708" y="108695"/>
                  <a:pt x="7371307" y="113308"/>
                  <a:pt x="7362973" y="116384"/>
                </a:cubicBezTo>
                <a:lnTo>
                  <a:pt x="7362973" y="90488"/>
                </a:lnTo>
                <a:cubicBezTo>
                  <a:pt x="7377955" y="83443"/>
                  <a:pt x="7391051" y="74911"/>
                  <a:pt x="7402263" y="64889"/>
                </a:cubicBezTo>
                <a:cubicBezTo>
                  <a:pt x="7413475" y="54868"/>
                  <a:pt x="7421413" y="45145"/>
                  <a:pt x="7426075" y="35719"/>
                </a:cubicBezTo>
                <a:close/>
                <a:moveTo>
                  <a:pt x="7242124" y="35719"/>
                </a:moveTo>
                <a:cubicBezTo>
                  <a:pt x="7261174" y="35719"/>
                  <a:pt x="7276503" y="41251"/>
                  <a:pt x="7288112" y="52313"/>
                </a:cubicBezTo>
                <a:cubicBezTo>
                  <a:pt x="7299721" y="63376"/>
                  <a:pt x="7305525" y="76845"/>
                  <a:pt x="7305525" y="92720"/>
                </a:cubicBezTo>
                <a:cubicBezTo>
                  <a:pt x="7305525" y="102841"/>
                  <a:pt x="7302871" y="111646"/>
                  <a:pt x="7297563" y="119137"/>
                </a:cubicBezTo>
                <a:cubicBezTo>
                  <a:pt x="7292255" y="126628"/>
                  <a:pt x="7284193" y="132408"/>
                  <a:pt x="7273378" y="136476"/>
                </a:cubicBezTo>
                <a:cubicBezTo>
                  <a:pt x="7286773" y="140841"/>
                  <a:pt x="7296967" y="147886"/>
                  <a:pt x="7303962" y="157609"/>
                </a:cubicBezTo>
                <a:cubicBezTo>
                  <a:pt x="7310957" y="167333"/>
                  <a:pt x="7314455" y="178941"/>
                  <a:pt x="7314455" y="192435"/>
                </a:cubicBezTo>
                <a:cubicBezTo>
                  <a:pt x="7314455" y="211088"/>
                  <a:pt x="7307857" y="226765"/>
                  <a:pt x="7294661" y="239465"/>
                </a:cubicBezTo>
                <a:cubicBezTo>
                  <a:pt x="7281465" y="252165"/>
                  <a:pt x="7264101" y="258515"/>
                  <a:pt x="7242571" y="258515"/>
                </a:cubicBezTo>
                <a:cubicBezTo>
                  <a:pt x="7221041" y="258515"/>
                  <a:pt x="7203677" y="252140"/>
                  <a:pt x="7190481" y="239390"/>
                </a:cubicBezTo>
                <a:cubicBezTo>
                  <a:pt x="7177285" y="226641"/>
                  <a:pt x="7170687" y="210741"/>
                  <a:pt x="7170687" y="191691"/>
                </a:cubicBezTo>
                <a:cubicBezTo>
                  <a:pt x="7170687" y="177503"/>
                  <a:pt x="7174283" y="165621"/>
                  <a:pt x="7181477" y="156047"/>
                </a:cubicBezTo>
                <a:cubicBezTo>
                  <a:pt x="7188671" y="146472"/>
                  <a:pt x="7198915" y="139948"/>
                  <a:pt x="7212209" y="136476"/>
                </a:cubicBezTo>
                <a:cubicBezTo>
                  <a:pt x="7201097" y="132408"/>
                  <a:pt x="7192862" y="126604"/>
                  <a:pt x="7187504" y="119063"/>
                </a:cubicBezTo>
                <a:cubicBezTo>
                  <a:pt x="7182147" y="111522"/>
                  <a:pt x="7179467" y="102493"/>
                  <a:pt x="7179467" y="91976"/>
                </a:cubicBezTo>
                <a:cubicBezTo>
                  <a:pt x="7179467" y="76101"/>
                  <a:pt x="7185173" y="62756"/>
                  <a:pt x="7196583" y="51941"/>
                </a:cubicBezTo>
                <a:cubicBezTo>
                  <a:pt x="7207993" y="41127"/>
                  <a:pt x="7223173" y="35719"/>
                  <a:pt x="7242124" y="35719"/>
                </a:cubicBezTo>
                <a:close/>
                <a:moveTo>
                  <a:pt x="7083175" y="35719"/>
                </a:moveTo>
                <a:lnTo>
                  <a:pt x="7100439" y="35719"/>
                </a:lnTo>
                <a:lnTo>
                  <a:pt x="7100439" y="254794"/>
                </a:lnTo>
                <a:lnTo>
                  <a:pt x="7073651" y="254794"/>
                </a:lnTo>
                <a:lnTo>
                  <a:pt x="7073651" y="84088"/>
                </a:lnTo>
                <a:cubicBezTo>
                  <a:pt x="7067201" y="90240"/>
                  <a:pt x="7058743" y="96391"/>
                  <a:pt x="7048275" y="102543"/>
                </a:cubicBezTo>
                <a:cubicBezTo>
                  <a:pt x="7037808" y="108695"/>
                  <a:pt x="7028407" y="113308"/>
                  <a:pt x="7020073" y="116384"/>
                </a:cubicBezTo>
                <a:lnTo>
                  <a:pt x="7020073" y="90488"/>
                </a:lnTo>
                <a:cubicBezTo>
                  <a:pt x="7035055" y="83443"/>
                  <a:pt x="7048151" y="74911"/>
                  <a:pt x="7059363" y="64889"/>
                </a:cubicBezTo>
                <a:cubicBezTo>
                  <a:pt x="7070575" y="54868"/>
                  <a:pt x="7078513" y="45145"/>
                  <a:pt x="7083175" y="35719"/>
                </a:cubicBezTo>
                <a:close/>
                <a:moveTo>
                  <a:pt x="6725244" y="35719"/>
                </a:moveTo>
                <a:cubicBezTo>
                  <a:pt x="6739433" y="35719"/>
                  <a:pt x="6752405" y="39539"/>
                  <a:pt x="6764163" y="47179"/>
                </a:cubicBezTo>
                <a:cubicBezTo>
                  <a:pt x="6775921" y="54819"/>
                  <a:pt x="6784849" y="65708"/>
                  <a:pt x="6790951" y="79847"/>
                </a:cubicBezTo>
                <a:cubicBezTo>
                  <a:pt x="6797053" y="93985"/>
                  <a:pt x="6800105" y="114449"/>
                  <a:pt x="6800105" y="141238"/>
                </a:cubicBezTo>
                <a:cubicBezTo>
                  <a:pt x="6800105" y="169119"/>
                  <a:pt x="6797079" y="191319"/>
                  <a:pt x="6791026" y="207839"/>
                </a:cubicBezTo>
                <a:cubicBezTo>
                  <a:pt x="6784974" y="224359"/>
                  <a:pt x="6775970" y="236935"/>
                  <a:pt x="6764014" y="245567"/>
                </a:cubicBezTo>
                <a:cubicBezTo>
                  <a:pt x="6752058" y="254199"/>
                  <a:pt x="6738043" y="258515"/>
                  <a:pt x="6721971" y="258515"/>
                </a:cubicBezTo>
                <a:cubicBezTo>
                  <a:pt x="6704905" y="258515"/>
                  <a:pt x="6690964" y="253777"/>
                  <a:pt x="6680149" y="244302"/>
                </a:cubicBezTo>
                <a:cubicBezTo>
                  <a:pt x="6669335" y="234826"/>
                  <a:pt x="6662835" y="221506"/>
                  <a:pt x="6660653" y="204341"/>
                </a:cubicBezTo>
                <a:lnTo>
                  <a:pt x="6686400" y="201960"/>
                </a:lnTo>
                <a:cubicBezTo>
                  <a:pt x="6688583" y="214065"/>
                  <a:pt x="6692750" y="222846"/>
                  <a:pt x="6698901" y="228303"/>
                </a:cubicBezTo>
                <a:cubicBezTo>
                  <a:pt x="6705053" y="233760"/>
                  <a:pt x="6712941" y="236488"/>
                  <a:pt x="6722565" y="236488"/>
                </a:cubicBezTo>
                <a:cubicBezTo>
                  <a:pt x="6730801" y="236488"/>
                  <a:pt x="6738019" y="234603"/>
                  <a:pt x="6744219" y="230833"/>
                </a:cubicBezTo>
                <a:cubicBezTo>
                  <a:pt x="6750421" y="227063"/>
                  <a:pt x="6755506" y="222027"/>
                  <a:pt x="6759475" y="215727"/>
                </a:cubicBezTo>
                <a:cubicBezTo>
                  <a:pt x="6763443" y="209426"/>
                  <a:pt x="6766767" y="200918"/>
                  <a:pt x="6769446" y="190203"/>
                </a:cubicBezTo>
                <a:cubicBezTo>
                  <a:pt x="6772125" y="179487"/>
                  <a:pt x="6773465" y="168573"/>
                  <a:pt x="6773465" y="157461"/>
                </a:cubicBezTo>
                <a:cubicBezTo>
                  <a:pt x="6773465" y="156270"/>
                  <a:pt x="6773415" y="154484"/>
                  <a:pt x="6773315" y="152103"/>
                </a:cubicBezTo>
                <a:cubicBezTo>
                  <a:pt x="6767957" y="160636"/>
                  <a:pt x="6760641" y="167556"/>
                  <a:pt x="6751363" y="172864"/>
                </a:cubicBezTo>
                <a:cubicBezTo>
                  <a:pt x="6742087" y="178172"/>
                  <a:pt x="6732041" y="180827"/>
                  <a:pt x="6721225" y="180827"/>
                </a:cubicBezTo>
                <a:cubicBezTo>
                  <a:pt x="6703168" y="180827"/>
                  <a:pt x="6687888" y="174278"/>
                  <a:pt x="6675387" y="161181"/>
                </a:cubicBezTo>
                <a:cubicBezTo>
                  <a:pt x="6662885" y="148084"/>
                  <a:pt x="6656634" y="130820"/>
                  <a:pt x="6656634" y="109389"/>
                </a:cubicBezTo>
                <a:cubicBezTo>
                  <a:pt x="6656634" y="87263"/>
                  <a:pt x="6663158" y="69453"/>
                  <a:pt x="6676205" y="55960"/>
                </a:cubicBezTo>
                <a:cubicBezTo>
                  <a:pt x="6689253" y="42466"/>
                  <a:pt x="6705599" y="35719"/>
                  <a:pt x="6725244" y="35719"/>
                </a:cubicBezTo>
                <a:close/>
                <a:moveTo>
                  <a:pt x="6556324" y="35719"/>
                </a:moveTo>
                <a:cubicBezTo>
                  <a:pt x="6568032" y="35719"/>
                  <a:pt x="6578301" y="38076"/>
                  <a:pt x="6587131" y="42788"/>
                </a:cubicBezTo>
                <a:cubicBezTo>
                  <a:pt x="6595963" y="47501"/>
                  <a:pt x="6603255" y="54298"/>
                  <a:pt x="6609009" y="63178"/>
                </a:cubicBezTo>
                <a:cubicBezTo>
                  <a:pt x="6614764" y="72058"/>
                  <a:pt x="6619279" y="82873"/>
                  <a:pt x="6622553" y="95622"/>
                </a:cubicBezTo>
                <a:cubicBezTo>
                  <a:pt x="6625827" y="108372"/>
                  <a:pt x="6627464" y="125562"/>
                  <a:pt x="6627464" y="147191"/>
                </a:cubicBezTo>
                <a:cubicBezTo>
                  <a:pt x="6627464" y="172790"/>
                  <a:pt x="6624835" y="193452"/>
                  <a:pt x="6619576" y="209178"/>
                </a:cubicBezTo>
                <a:cubicBezTo>
                  <a:pt x="6614317" y="224904"/>
                  <a:pt x="6606455" y="237059"/>
                  <a:pt x="6595987" y="245641"/>
                </a:cubicBezTo>
                <a:cubicBezTo>
                  <a:pt x="6585519" y="254224"/>
                  <a:pt x="6572299" y="258515"/>
                  <a:pt x="6556324" y="258515"/>
                </a:cubicBezTo>
                <a:cubicBezTo>
                  <a:pt x="6535290" y="258515"/>
                  <a:pt x="6518770" y="250974"/>
                  <a:pt x="6506764" y="235893"/>
                </a:cubicBezTo>
                <a:cubicBezTo>
                  <a:pt x="6492378" y="217736"/>
                  <a:pt x="6485184" y="188169"/>
                  <a:pt x="6485184" y="147191"/>
                </a:cubicBezTo>
                <a:cubicBezTo>
                  <a:pt x="6485184" y="121395"/>
                  <a:pt x="6487839" y="100633"/>
                  <a:pt x="6493147" y="84907"/>
                </a:cubicBezTo>
                <a:cubicBezTo>
                  <a:pt x="6498455" y="69181"/>
                  <a:pt x="6506343" y="57051"/>
                  <a:pt x="6516810" y="48518"/>
                </a:cubicBezTo>
                <a:cubicBezTo>
                  <a:pt x="6527278" y="39986"/>
                  <a:pt x="6540449" y="35719"/>
                  <a:pt x="6556324" y="35719"/>
                </a:cubicBezTo>
                <a:close/>
                <a:moveTo>
                  <a:pt x="6397375" y="35719"/>
                </a:moveTo>
                <a:lnTo>
                  <a:pt x="6414639" y="35719"/>
                </a:lnTo>
                <a:lnTo>
                  <a:pt x="6414639" y="254794"/>
                </a:lnTo>
                <a:lnTo>
                  <a:pt x="6387851" y="254794"/>
                </a:lnTo>
                <a:lnTo>
                  <a:pt x="6387851" y="84088"/>
                </a:lnTo>
                <a:cubicBezTo>
                  <a:pt x="6381401" y="90240"/>
                  <a:pt x="6372943" y="96391"/>
                  <a:pt x="6362475" y="102543"/>
                </a:cubicBezTo>
                <a:cubicBezTo>
                  <a:pt x="6352008" y="108695"/>
                  <a:pt x="6342607" y="113308"/>
                  <a:pt x="6334273" y="116384"/>
                </a:cubicBezTo>
                <a:lnTo>
                  <a:pt x="6334273" y="90488"/>
                </a:lnTo>
                <a:cubicBezTo>
                  <a:pt x="6349255" y="83443"/>
                  <a:pt x="6362351" y="74911"/>
                  <a:pt x="6373563" y="64889"/>
                </a:cubicBezTo>
                <a:cubicBezTo>
                  <a:pt x="6384775" y="54868"/>
                  <a:pt x="6392713" y="45145"/>
                  <a:pt x="6397375" y="35719"/>
                </a:cubicBezTo>
                <a:close/>
                <a:moveTo>
                  <a:pt x="4714428" y="35719"/>
                </a:moveTo>
                <a:cubicBezTo>
                  <a:pt x="4731592" y="35719"/>
                  <a:pt x="4745657" y="40531"/>
                  <a:pt x="4756620" y="50155"/>
                </a:cubicBezTo>
                <a:cubicBezTo>
                  <a:pt x="4767584" y="59780"/>
                  <a:pt x="4774157" y="73075"/>
                  <a:pt x="4776340" y="90041"/>
                </a:cubicBezTo>
                <a:lnTo>
                  <a:pt x="4749700" y="92125"/>
                </a:lnTo>
                <a:cubicBezTo>
                  <a:pt x="4747319" y="81608"/>
                  <a:pt x="4743945" y="73968"/>
                  <a:pt x="4739580" y="69205"/>
                </a:cubicBezTo>
                <a:cubicBezTo>
                  <a:pt x="4732336" y="61566"/>
                  <a:pt x="4723407" y="57746"/>
                  <a:pt x="4712791" y="57746"/>
                </a:cubicBezTo>
                <a:cubicBezTo>
                  <a:pt x="4704258" y="57746"/>
                  <a:pt x="4696767" y="60127"/>
                  <a:pt x="4690318" y="64889"/>
                </a:cubicBezTo>
                <a:cubicBezTo>
                  <a:pt x="4681884" y="71041"/>
                  <a:pt x="4675236" y="80020"/>
                  <a:pt x="4670375" y="91827"/>
                </a:cubicBezTo>
                <a:cubicBezTo>
                  <a:pt x="4665513" y="103634"/>
                  <a:pt x="4662983" y="120452"/>
                  <a:pt x="4662784" y="142280"/>
                </a:cubicBezTo>
                <a:cubicBezTo>
                  <a:pt x="4669233" y="132457"/>
                  <a:pt x="4677121" y="125165"/>
                  <a:pt x="4686448" y="120402"/>
                </a:cubicBezTo>
                <a:cubicBezTo>
                  <a:pt x="4695774" y="115640"/>
                  <a:pt x="4705547" y="113259"/>
                  <a:pt x="4715767" y="113259"/>
                </a:cubicBezTo>
                <a:cubicBezTo>
                  <a:pt x="4733626" y="113259"/>
                  <a:pt x="4748832" y="119832"/>
                  <a:pt x="4761383" y="132978"/>
                </a:cubicBezTo>
                <a:cubicBezTo>
                  <a:pt x="4773934" y="146125"/>
                  <a:pt x="4780209" y="163116"/>
                  <a:pt x="4780209" y="183952"/>
                </a:cubicBezTo>
                <a:cubicBezTo>
                  <a:pt x="4780209" y="197644"/>
                  <a:pt x="4777258" y="210369"/>
                  <a:pt x="4771354" y="222126"/>
                </a:cubicBezTo>
                <a:cubicBezTo>
                  <a:pt x="4765451" y="233884"/>
                  <a:pt x="4757340" y="242888"/>
                  <a:pt x="4747021" y="249139"/>
                </a:cubicBezTo>
                <a:cubicBezTo>
                  <a:pt x="4736702" y="255389"/>
                  <a:pt x="4724994" y="258515"/>
                  <a:pt x="4711898" y="258515"/>
                </a:cubicBezTo>
                <a:cubicBezTo>
                  <a:pt x="4689573" y="258515"/>
                  <a:pt x="4671367" y="250305"/>
                  <a:pt x="4657278" y="233884"/>
                </a:cubicBezTo>
                <a:cubicBezTo>
                  <a:pt x="4643188" y="217463"/>
                  <a:pt x="4636144" y="190401"/>
                  <a:pt x="4636144" y="152698"/>
                </a:cubicBezTo>
                <a:cubicBezTo>
                  <a:pt x="4636144" y="110530"/>
                  <a:pt x="4643933" y="79871"/>
                  <a:pt x="4659510" y="60722"/>
                </a:cubicBezTo>
                <a:cubicBezTo>
                  <a:pt x="4673103" y="44054"/>
                  <a:pt x="4691409" y="35719"/>
                  <a:pt x="4714428" y="35719"/>
                </a:cubicBezTo>
                <a:close/>
                <a:moveTo>
                  <a:pt x="4537025" y="35719"/>
                </a:moveTo>
                <a:cubicBezTo>
                  <a:pt x="4548732" y="35719"/>
                  <a:pt x="4559001" y="38076"/>
                  <a:pt x="4567832" y="42788"/>
                </a:cubicBezTo>
                <a:cubicBezTo>
                  <a:pt x="4576662" y="47501"/>
                  <a:pt x="4583955" y="54298"/>
                  <a:pt x="4589710" y="63178"/>
                </a:cubicBezTo>
                <a:cubicBezTo>
                  <a:pt x="4595464" y="72058"/>
                  <a:pt x="4599979" y="82873"/>
                  <a:pt x="4603253" y="95622"/>
                </a:cubicBezTo>
                <a:cubicBezTo>
                  <a:pt x="4606527" y="108372"/>
                  <a:pt x="4608164" y="125562"/>
                  <a:pt x="4608164" y="147191"/>
                </a:cubicBezTo>
                <a:cubicBezTo>
                  <a:pt x="4608164" y="172790"/>
                  <a:pt x="4605535" y="193452"/>
                  <a:pt x="4600276" y="209178"/>
                </a:cubicBezTo>
                <a:cubicBezTo>
                  <a:pt x="4595018" y="224904"/>
                  <a:pt x="4587155" y="237059"/>
                  <a:pt x="4576687" y="245641"/>
                </a:cubicBezTo>
                <a:cubicBezTo>
                  <a:pt x="4566220" y="254224"/>
                  <a:pt x="4552999" y="258515"/>
                  <a:pt x="4537025" y="258515"/>
                </a:cubicBezTo>
                <a:cubicBezTo>
                  <a:pt x="4515990" y="258515"/>
                  <a:pt x="4499470" y="250974"/>
                  <a:pt x="4487465" y="235893"/>
                </a:cubicBezTo>
                <a:cubicBezTo>
                  <a:pt x="4473078" y="217736"/>
                  <a:pt x="4465885" y="188169"/>
                  <a:pt x="4465885" y="147191"/>
                </a:cubicBezTo>
                <a:cubicBezTo>
                  <a:pt x="4465885" y="121395"/>
                  <a:pt x="4468539" y="100633"/>
                  <a:pt x="4473847" y="84907"/>
                </a:cubicBezTo>
                <a:cubicBezTo>
                  <a:pt x="4479155" y="69181"/>
                  <a:pt x="4487043" y="57051"/>
                  <a:pt x="4497511" y="48518"/>
                </a:cubicBezTo>
                <a:cubicBezTo>
                  <a:pt x="4507978" y="39986"/>
                  <a:pt x="4521149" y="35719"/>
                  <a:pt x="4537025" y="35719"/>
                </a:cubicBezTo>
                <a:close/>
                <a:moveTo>
                  <a:pt x="4365575" y="35719"/>
                </a:moveTo>
                <a:cubicBezTo>
                  <a:pt x="4377282" y="35719"/>
                  <a:pt x="4387551" y="38076"/>
                  <a:pt x="4396382" y="42788"/>
                </a:cubicBezTo>
                <a:cubicBezTo>
                  <a:pt x="4405212" y="47501"/>
                  <a:pt x="4412505" y="54298"/>
                  <a:pt x="4418260" y="63178"/>
                </a:cubicBezTo>
                <a:cubicBezTo>
                  <a:pt x="4424014" y="72058"/>
                  <a:pt x="4428529" y="82873"/>
                  <a:pt x="4431803" y="95622"/>
                </a:cubicBezTo>
                <a:cubicBezTo>
                  <a:pt x="4435077" y="108372"/>
                  <a:pt x="4436714" y="125562"/>
                  <a:pt x="4436714" y="147191"/>
                </a:cubicBezTo>
                <a:cubicBezTo>
                  <a:pt x="4436714" y="172790"/>
                  <a:pt x="4434085" y="193452"/>
                  <a:pt x="4428826" y="209178"/>
                </a:cubicBezTo>
                <a:cubicBezTo>
                  <a:pt x="4423568" y="224904"/>
                  <a:pt x="4415705" y="237059"/>
                  <a:pt x="4405237" y="245641"/>
                </a:cubicBezTo>
                <a:cubicBezTo>
                  <a:pt x="4394770" y="254224"/>
                  <a:pt x="4381549" y="258515"/>
                  <a:pt x="4365575" y="258515"/>
                </a:cubicBezTo>
                <a:cubicBezTo>
                  <a:pt x="4344540" y="258515"/>
                  <a:pt x="4328020" y="250974"/>
                  <a:pt x="4316015" y="235893"/>
                </a:cubicBezTo>
                <a:cubicBezTo>
                  <a:pt x="4301628" y="217736"/>
                  <a:pt x="4294435" y="188169"/>
                  <a:pt x="4294435" y="147191"/>
                </a:cubicBezTo>
                <a:cubicBezTo>
                  <a:pt x="4294435" y="121395"/>
                  <a:pt x="4297089" y="100633"/>
                  <a:pt x="4302397" y="84907"/>
                </a:cubicBezTo>
                <a:cubicBezTo>
                  <a:pt x="4307705" y="69181"/>
                  <a:pt x="4315593" y="57051"/>
                  <a:pt x="4326061" y="48518"/>
                </a:cubicBezTo>
                <a:cubicBezTo>
                  <a:pt x="4336528" y="39986"/>
                  <a:pt x="4349699" y="35719"/>
                  <a:pt x="4365575" y="35719"/>
                </a:cubicBezTo>
                <a:close/>
                <a:moveTo>
                  <a:pt x="4206626" y="35719"/>
                </a:moveTo>
                <a:lnTo>
                  <a:pt x="4223890" y="35719"/>
                </a:lnTo>
                <a:lnTo>
                  <a:pt x="4223890" y="254794"/>
                </a:lnTo>
                <a:lnTo>
                  <a:pt x="4197101" y="254794"/>
                </a:lnTo>
                <a:lnTo>
                  <a:pt x="4197101" y="84088"/>
                </a:lnTo>
                <a:cubicBezTo>
                  <a:pt x="4190652" y="90240"/>
                  <a:pt x="4182193" y="96391"/>
                  <a:pt x="4171726" y="102543"/>
                </a:cubicBezTo>
                <a:cubicBezTo>
                  <a:pt x="4161258" y="108695"/>
                  <a:pt x="4151857" y="113308"/>
                  <a:pt x="4143523" y="116384"/>
                </a:cubicBezTo>
                <a:lnTo>
                  <a:pt x="4143523" y="90488"/>
                </a:lnTo>
                <a:cubicBezTo>
                  <a:pt x="4158505" y="83443"/>
                  <a:pt x="4171602" y="74911"/>
                  <a:pt x="4182814" y="64889"/>
                </a:cubicBezTo>
                <a:cubicBezTo>
                  <a:pt x="4194025" y="54868"/>
                  <a:pt x="4201963" y="45145"/>
                  <a:pt x="4206626" y="35719"/>
                </a:cubicBezTo>
                <a:close/>
                <a:moveTo>
                  <a:pt x="4022674" y="35719"/>
                </a:moveTo>
                <a:cubicBezTo>
                  <a:pt x="4041724" y="35719"/>
                  <a:pt x="4057054" y="41251"/>
                  <a:pt x="4068662" y="52313"/>
                </a:cubicBezTo>
                <a:cubicBezTo>
                  <a:pt x="4080271" y="63376"/>
                  <a:pt x="4086075" y="76845"/>
                  <a:pt x="4086075" y="92720"/>
                </a:cubicBezTo>
                <a:cubicBezTo>
                  <a:pt x="4086075" y="102841"/>
                  <a:pt x="4083421" y="111646"/>
                  <a:pt x="4078113" y="119137"/>
                </a:cubicBezTo>
                <a:cubicBezTo>
                  <a:pt x="4072805" y="126628"/>
                  <a:pt x="4064743" y="132408"/>
                  <a:pt x="4053928" y="136476"/>
                </a:cubicBezTo>
                <a:cubicBezTo>
                  <a:pt x="4067323" y="140841"/>
                  <a:pt x="4077518" y="147886"/>
                  <a:pt x="4084513" y="157609"/>
                </a:cubicBezTo>
                <a:cubicBezTo>
                  <a:pt x="4091508" y="167333"/>
                  <a:pt x="4095005" y="178941"/>
                  <a:pt x="4095005" y="192435"/>
                </a:cubicBezTo>
                <a:cubicBezTo>
                  <a:pt x="4095005" y="211088"/>
                  <a:pt x="4088407" y="226765"/>
                  <a:pt x="4075211" y="239465"/>
                </a:cubicBezTo>
                <a:cubicBezTo>
                  <a:pt x="4062015" y="252165"/>
                  <a:pt x="4044651" y="258515"/>
                  <a:pt x="4023121" y="258515"/>
                </a:cubicBezTo>
                <a:cubicBezTo>
                  <a:pt x="4001591" y="258515"/>
                  <a:pt x="3984227" y="252140"/>
                  <a:pt x="3971031" y="239390"/>
                </a:cubicBezTo>
                <a:cubicBezTo>
                  <a:pt x="3957835" y="226641"/>
                  <a:pt x="3951237" y="210741"/>
                  <a:pt x="3951237" y="191691"/>
                </a:cubicBezTo>
                <a:cubicBezTo>
                  <a:pt x="3951237" y="177503"/>
                  <a:pt x="3954834" y="165621"/>
                  <a:pt x="3962027" y="156047"/>
                </a:cubicBezTo>
                <a:cubicBezTo>
                  <a:pt x="3969220" y="146472"/>
                  <a:pt x="3979465" y="139948"/>
                  <a:pt x="3992760" y="136476"/>
                </a:cubicBezTo>
                <a:cubicBezTo>
                  <a:pt x="3981648" y="132408"/>
                  <a:pt x="3973412" y="126604"/>
                  <a:pt x="3968054" y="119063"/>
                </a:cubicBezTo>
                <a:cubicBezTo>
                  <a:pt x="3962697" y="111522"/>
                  <a:pt x="3960018" y="102493"/>
                  <a:pt x="3960018" y="91976"/>
                </a:cubicBezTo>
                <a:cubicBezTo>
                  <a:pt x="3960018" y="76101"/>
                  <a:pt x="3965723" y="62756"/>
                  <a:pt x="3977133" y="51941"/>
                </a:cubicBezTo>
                <a:cubicBezTo>
                  <a:pt x="3988543" y="41127"/>
                  <a:pt x="4003724" y="35719"/>
                  <a:pt x="4022674" y="35719"/>
                </a:cubicBezTo>
                <a:close/>
                <a:moveTo>
                  <a:pt x="3863726" y="35719"/>
                </a:moveTo>
                <a:lnTo>
                  <a:pt x="3880990" y="35719"/>
                </a:lnTo>
                <a:lnTo>
                  <a:pt x="3880990" y="254794"/>
                </a:lnTo>
                <a:lnTo>
                  <a:pt x="3854201" y="254794"/>
                </a:lnTo>
                <a:lnTo>
                  <a:pt x="3854201" y="84088"/>
                </a:lnTo>
                <a:cubicBezTo>
                  <a:pt x="3847752" y="90240"/>
                  <a:pt x="3839293" y="96391"/>
                  <a:pt x="3828826" y="102543"/>
                </a:cubicBezTo>
                <a:cubicBezTo>
                  <a:pt x="3818358" y="108695"/>
                  <a:pt x="3808957" y="113308"/>
                  <a:pt x="3800623" y="116384"/>
                </a:cubicBezTo>
                <a:lnTo>
                  <a:pt x="3800623" y="90488"/>
                </a:lnTo>
                <a:cubicBezTo>
                  <a:pt x="3815605" y="83443"/>
                  <a:pt x="3828702" y="74911"/>
                  <a:pt x="3839913" y="64889"/>
                </a:cubicBezTo>
                <a:cubicBezTo>
                  <a:pt x="3851125" y="54868"/>
                  <a:pt x="3859063" y="45145"/>
                  <a:pt x="3863726" y="35719"/>
                </a:cubicBezTo>
                <a:close/>
                <a:moveTo>
                  <a:pt x="3505794" y="35719"/>
                </a:moveTo>
                <a:cubicBezTo>
                  <a:pt x="3519983" y="35719"/>
                  <a:pt x="3532955" y="39539"/>
                  <a:pt x="3544713" y="47179"/>
                </a:cubicBezTo>
                <a:cubicBezTo>
                  <a:pt x="3556470" y="54819"/>
                  <a:pt x="3565400" y="65708"/>
                  <a:pt x="3571502" y="79847"/>
                </a:cubicBezTo>
                <a:cubicBezTo>
                  <a:pt x="3577604" y="93985"/>
                  <a:pt x="3580655" y="114449"/>
                  <a:pt x="3580655" y="141238"/>
                </a:cubicBezTo>
                <a:cubicBezTo>
                  <a:pt x="3580655" y="169119"/>
                  <a:pt x="3577629" y="191319"/>
                  <a:pt x="3571576" y="207839"/>
                </a:cubicBezTo>
                <a:cubicBezTo>
                  <a:pt x="3565524" y="224359"/>
                  <a:pt x="3556520" y="236935"/>
                  <a:pt x="3544564" y="245567"/>
                </a:cubicBezTo>
                <a:cubicBezTo>
                  <a:pt x="3532608" y="254199"/>
                  <a:pt x="3518594" y="258515"/>
                  <a:pt x="3502520" y="258515"/>
                </a:cubicBezTo>
                <a:cubicBezTo>
                  <a:pt x="3485455" y="258515"/>
                  <a:pt x="3471514" y="253777"/>
                  <a:pt x="3460699" y="244302"/>
                </a:cubicBezTo>
                <a:cubicBezTo>
                  <a:pt x="3449885" y="234826"/>
                  <a:pt x="3443386" y="221506"/>
                  <a:pt x="3441203" y="204341"/>
                </a:cubicBezTo>
                <a:lnTo>
                  <a:pt x="3466950" y="201960"/>
                </a:lnTo>
                <a:cubicBezTo>
                  <a:pt x="3469133" y="214065"/>
                  <a:pt x="3473300" y="222846"/>
                  <a:pt x="3479452" y="228303"/>
                </a:cubicBezTo>
                <a:cubicBezTo>
                  <a:pt x="3485603" y="233760"/>
                  <a:pt x="3493491" y="236488"/>
                  <a:pt x="3503115" y="236488"/>
                </a:cubicBezTo>
                <a:cubicBezTo>
                  <a:pt x="3511351" y="236488"/>
                  <a:pt x="3518569" y="234603"/>
                  <a:pt x="3524770" y="230833"/>
                </a:cubicBezTo>
                <a:cubicBezTo>
                  <a:pt x="3530971" y="227063"/>
                  <a:pt x="3536056" y="222027"/>
                  <a:pt x="3540025" y="215727"/>
                </a:cubicBezTo>
                <a:cubicBezTo>
                  <a:pt x="3543993" y="209426"/>
                  <a:pt x="3547317" y="200918"/>
                  <a:pt x="3549996" y="190203"/>
                </a:cubicBezTo>
                <a:cubicBezTo>
                  <a:pt x="3552675" y="179487"/>
                  <a:pt x="3554015" y="168573"/>
                  <a:pt x="3554015" y="157461"/>
                </a:cubicBezTo>
                <a:cubicBezTo>
                  <a:pt x="3554015" y="156270"/>
                  <a:pt x="3553965" y="154484"/>
                  <a:pt x="3553866" y="152103"/>
                </a:cubicBezTo>
                <a:cubicBezTo>
                  <a:pt x="3548508" y="160636"/>
                  <a:pt x="3541191" y="167556"/>
                  <a:pt x="3531914" y="172864"/>
                </a:cubicBezTo>
                <a:cubicBezTo>
                  <a:pt x="3522637" y="178172"/>
                  <a:pt x="3512591" y="180827"/>
                  <a:pt x="3501776" y="180827"/>
                </a:cubicBezTo>
                <a:cubicBezTo>
                  <a:pt x="3483718" y="180827"/>
                  <a:pt x="3468438" y="174278"/>
                  <a:pt x="3455937" y="161181"/>
                </a:cubicBezTo>
                <a:cubicBezTo>
                  <a:pt x="3443435" y="148084"/>
                  <a:pt x="3437185" y="130820"/>
                  <a:pt x="3437185" y="109389"/>
                </a:cubicBezTo>
                <a:cubicBezTo>
                  <a:pt x="3437185" y="87263"/>
                  <a:pt x="3443708" y="69453"/>
                  <a:pt x="3456755" y="55960"/>
                </a:cubicBezTo>
                <a:cubicBezTo>
                  <a:pt x="3469803" y="42466"/>
                  <a:pt x="3486149" y="35719"/>
                  <a:pt x="3505794" y="35719"/>
                </a:cubicBezTo>
                <a:close/>
                <a:moveTo>
                  <a:pt x="3336874" y="35719"/>
                </a:moveTo>
                <a:cubicBezTo>
                  <a:pt x="3348582" y="35719"/>
                  <a:pt x="3358851" y="38076"/>
                  <a:pt x="3367682" y="42788"/>
                </a:cubicBezTo>
                <a:cubicBezTo>
                  <a:pt x="3376512" y="47501"/>
                  <a:pt x="3383805" y="54298"/>
                  <a:pt x="3389560" y="63178"/>
                </a:cubicBezTo>
                <a:cubicBezTo>
                  <a:pt x="3395314" y="72058"/>
                  <a:pt x="3399829" y="82873"/>
                  <a:pt x="3403103" y="95622"/>
                </a:cubicBezTo>
                <a:cubicBezTo>
                  <a:pt x="3406377" y="108372"/>
                  <a:pt x="3408014" y="125562"/>
                  <a:pt x="3408014" y="147191"/>
                </a:cubicBezTo>
                <a:cubicBezTo>
                  <a:pt x="3408014" y="172790"/>
                  <a:pt x="3405385" y="193452"/>
                  <a:pt x="3400126" y="209178"/>
                </a:cubicBezTo>
                <a:cubicBezTo>
                  <a:pt x="3394868" y="224904"/>
                  <a:pt x="3387005" y="237059"/>
                  <a:pt x="3376537" y="245641"/>
                </a:cubicBezTo>
                <a:cubicBezTo>
                  <a:pt x="3366069" y="254224"/>
                  <a:pt x="3352849" y="258515"/>
                  <a:pt x="3336874" y="258515"/>
                </a:cubicBezTo>
                <a:cubicBezTo>
                  <a:pt x="3315840" y="258515"/>
                  <a:pt x="3299320" y="250974"/>
                  <a:pt x="3287315" y="235893"/>
                </a:cubicBezTo>
                <a:cubicBezTo>
                  <a:pt x="3272928" y="217736"/>
                  <a:pt x="3265735" y="188169"/>
                  <a:pt x="3265735" y="147191"/>
                </a:cubicBezTo>
                <a:cubicBezTo>
                  <a:pt x="3265735" y="121395"/>
                  <a:pt x="3268389" y="100633"/>
                  <a:pt x="3273697" y="84907"/>
                </a:cubicBezTo>
                <a:cubicBezTo>
                  <a:pt x="3279005" y="69181"/>
                  <a:pt x="3286893" y="57051"/>
                  <a:pt x="3297361" y="48518"/>
                </a:cubicBezTo>
                <a:cubicBezTo>
                  <a:pt x="3307828" y="39986"/>
                  <a:pt x="3321000" y="35719"/>
                  <a:pt x="3336874" y="35719"/>
                </a:cubicBezTo>
                <a:close/>
                <a:moveTo>
                  <a:pt x="3177926" y="35719"/>
                </a:moveTo>
                <a:lnTo>
                  <a:pt x="3195190" y="35719"/>
                </a:lnTo>
                <a:lnTo>
                  <a:pt x="3195190" y="254794"/>
                </a:lnTo>
                <a:lnTo>
                  <a:pt x="3168401" y="254794"/>
                </a:lnTo>
                <a:lnTo>
                  <a:pt x="3168401" y="84088"/>
                </a:lnTo>
                <a:cubicBezTo>
                  <a:pt x="3161952" y="90240"/>
                  <a:pt x="3153493" y="96391"/>
                  <a:pt x="3143026" y="102543"/>
                </a:cubicBezTo>
                <a:cubicBezTo>
                  <a:pt x="3132558" y="108695"/>
                  <a:pt x="3123157" y="113308"/>
                  <a:pt x="3114823" y="116384"/>
                </a:cubicBezTo>
                <a:lnTo>
                  <a:pt x="3114823" y="90488"/>
                </a:lnTo>
                <a:cubicBezTo>
                  <a:pt x="3129805" y="83443"/>
                  <a:pt x="3142902" y="74911"/>
                  <a:pt x="3154113" y="64889"/>
                </a:cubicBezTo>
                <a:cubicBezTo>
                  <a:pt x="3165325" y="54868"/>
                  <a:pt x="3173263" y="45145"/>
                  <a:pt x="3177926" y="35719"/>
                </a:cubicBezTo>
                <a:close/>
                <a:moveTo>
                  <a:pt x="1308050" y="35719"/>
                </a:moveTo>
                <a:cubicBezTo>
                  <a:pt x="1319758" y="35719"/>
                  <a:pt x="1330027" y="38076"/>
                  <a:pt x="1338858" y="42788"/>
                </a:cubicBezTo>
                <a:cubicBezTo>
                  <a:pt x="1347688" y="47501"/>
                  <a:pt x="1354980" y="54298"/>
                  <a:pt x="1360735" y="63178"/>
                </a:cubicBezTo>
                <a:cubicBezTo>
                  <a:pt x="1366489" y="72058"/>
                  <a:pt x="1371004" y="82873"/>
                  <a:pt x="1374278" y="95622"/>
                </a:cubicBezTo>
                <a:cubicBezTo>
                  <a:pt x="1377553" y="108372"/>
                  <a:pt x="1379189" y="125562"/>
                  <a:pt x="1379189" y="147191"/>
                </a:cubicBezTo>
                <a:cubicBezTo>
                  <a:pt x="1379189" y="172790"/>
                  <a:pt x="1376561" y="193452"/>
                  <a:pt x="1371302" y="209178"/>
                </a:cubicBezTo>
                <a:cubicBezTo>
                  <a:pt x="1366044" y="224904"/>
                  <a:pt x="1358180" y="237059"/>
                  <a:pt x="1347713" y="245641"/>
                </a:cubicBezTo>
                <a:cubicBezTo>
                  <a:pt x="1337245" y="254224"/>
                  <a:pt x="1324024" y="258515"/>
                  <a:pt x="1308050" y="258515"/>
                </a:cubicBezTo>
                <a:cubicBezTo>
                  <a:pt x="1287015" y="258515"/>
                  <a:pt x="1270495" y="250974"/>
                  <a:pt x="1258490" y="235893"/>
                </a:cubicBezTo>
                <a:cubicBezTo>
                  <a:pt x="1244103" y="217736"/>
                  <a:pt x="1236910" y="188169"/>
                  <a:pt x="1236910" y="147191"/>
                </a:cubicBezTo>
                <a:cubicBezTo>
                  <a:pt x="1236910" y="121395"/>
                  <a:pt x="1239564" y="100633"/>
                  <a:pt x="1244873" y="84907"/>
                </a:cubicBezTo>
                <a:cubicBezTo>
                  <a:pt x="1250180" y="69181"/>
                  <a:pt x="1258069" y="57051"/>
                  <a:pt x="1268536" y="48518"/>
                </a:cubicBezTo>
                <a:cubicBezTo>
                  <a:pt x="1279003" y="39986"/>
                  <a:pt x="1292174" y="35719"/>
                  <a:pt x="1308050" y="35719"/>
                </a:cubicBezTo>
                <a:close/>
                <a:moveTo>
                  <a:pt x="1136600" y="35719"/>
                </a:moveTo>
                <a:cubicBezTo>
                  <a:pt x="1148307" y="35719"/>
                  <a:pt x="1158577" y="38076"/>
                  <a:pt x="1167407" y="42788"/>
                </a:cubicBezTo>
                <a:cubicBezTo>
                  <a:pt x="1176238" y="47501"/>
                  <a:pt x="1183530" y="54298"/>
                  <a:pt x="1189285" y="63178"/>
                </a:cubicBezTo>
                <a:cubicBezTo>
                  <a:pt x="1195039" y="72058"/>
                  <a:pt x="1199554" y="82873"/>
                  <a:pt x="1202828" y="95622"/>
                </a:cubicBezTo>
                <a:cubicBezTo>
                  <a:pt x="1206102" y="108372"/>
                  <a:pt x="1207739" y="125562"/>
                  <a:pt x="1207739" y="147191"/>
                </a:cubicBezTo>
                <a:cubicBezTo>
                  <a:pt x="1207739" y="172790"/>
                  <a:pt x="1205110" y="193452"/>
                  <a:pt x="1199852" y="209178"/>
                </a:cubicBezTo>
                <a:cubicBezTo>
                  <a:pt x="1194593" y="224904"/>
                  <a:pt x="1186730" y="237059"/>
                  <a:pt x="1176262" y="245641"/>
                </a:cubicBezTo>
                <a:cubicBezTo>
                  <a:pt x="1165795" y="254224"/>
                  <a:pt x="1152574" y="258515"/>
                  <a:pt x="1136600" y="258515"/>
                </a:cubicBezTo>
                <a:cubicBezTo>
                  <a:pt x="1115565" y="258515"/>
                  <a:pt x="1099046" y="250974"/>
                  <a:pt x="1087040" y="235893"/>
                </a:cubicBezTo>
                <a:cubicBezTo>
                  <a:pt x="1072653" y="217736"/>
                  <a:pt x="1065461" y="188169"/>
                  <a:pt x="1065461" y="147191"/>
                </a:cubicBezTo>
                <a:cubicBezTo>
                  <a:pt x="1065461" y="121395"/>
                  <a:pt x="1068114" y="100633"/>
                  <a:pt x="1073422" y="84907"/>
                </a:cubicBezTo>
                <a:cubicBezTo>
                  <a:pt x="1078730" y="69181"/>
                  <a:pt x="1086618" y="57051"/>
                  <a:pt x="1097086" y="48518"/>
                </a:cubicBezTo>
                <a:cubicBezTo>
                  <a:pt x="1107554" y="39986"/>
                  <a:pt x="1120725" y="35719"/>
                  <a:pt x="1136600" y="35719"/>
                </a:cubicBezTo>
                <a:close/>
                <a:moveTo>
                  <a:pt x="965150" y="35719"/>
                </a:moveTo>
                <a:cubicBezTo>
                  <a:pt x="984200" y="35719"/>
                  <a:pt x="999529" y="41251"/>
                  <a:pt x="1011138" y="52313"/>
                </a:cubicBezTo>
                <a:cubicBezTo>
                  <a:pt x="1022746" y="63376"/>
                  <a:pt x="1028550" y="76845"/>
                  <a:pt x="1028550" y="92720"/>
                </a:cubicBezTo>
                <a:cubicBezTo>
                  <a:pt x="1028550" y="102841"/>
                  <a:pt x="1025897" y="111646"/>
                  <a:pt x="1020588" y="119137"/>
                </a:cubicBezTo>
                <a:cubicBezTo>
                  <a:pt x="1015280" y="126628"/>
                  <a:pt x="1007219" y="132408"/>
                  <a:pt x="996404" y="136476"/>
                </a:cubicBezTo>
                <a:cubicBezTo>
                  <a:pt x="1009798" y="140841"/>
                  <a:pt x="1019993" y="147886"/>
                  <a:pt x="1026988" y="157609"/>
                </a:cubicBezTo>
                <a:cubicBezTo>
                  <a:pt x="1033983" y="167333"/>
                  <a:pt x="1037480" y="178941"/>
                  <a:pt x="1037480" y="192435"/>
                </a:cubicBezTo>
                <a:cubicBezTo>
                  <a:pt x="1037480" y="211088"/>
                  <a:pt x="1030882" y="226765"/>
                  <a:pt x="1017686" y="239465"/>
                </a:cubicBezTo>
                <a:cubicBezTo>
                  <a:pt x="1004490" y="252165"/>
                  <a:pt x="987127" y="258515"/>
                  <a:pt x="965597" y="258515"/>
                </a:cubicBezTo>
                <a:cubicBezTo>
                  <a:pt x="944066" y="258515"/>
                  <a:pt x="926703" y="252140"/>
                  <a:pt x="913507" y="239390"/>
                </a:cubicBezTo>
                <a:cubicBezTo>
                  <a:pt x="900310" y="226641"/>
                  <a:pt x="893712" y="210741"/>
                  <a:pt x="893712" y="191691"/>
                </a:cubicBezTo>
                <a:cubicBezTo>
                  <a:pt x="893712" y="177503"/>
                  <a:pt x="897309" y="165621"/>
                  <a:pt x="904502" y="156047"/>
                </a:cubicBezTo>
                <a:cubicBezTo>
                  <a:pt x="911696" y="146472"/>
                  <a:pt x="921940" y="139948"/>
                  <a:pt x="935235" y="136476"/>
                </a:cubicBezTo>
                <a:cubicBezTo>
                  <a:pt x="924123" y="132408"/>
                  <a:pt x="915888" y="126604"/>
                  <a:pt x="910529" y="119063"/>
                </a:cubicBezTo>
                <a:cubicBezTo>
                  <a:pt x="905172" y="111522"/>
                  <a:pt x="902493" y="102493"/>
                  <a:pt x="902493" y="91976"/>
                </a:cubicBezTo>
                <a:cubicBezTo>
                  <a:pt x="902493" y="76101"/>
                  <a:pt x="908198" y="62756"/>
                  <a:pt x="919608" y="51941"/>
                </a:cubicBezTo>
                <a:cubicBezTo>
                  <a:pt x="931019" y="41127"/>
                  <a:pt x="946199" y="35719"/>
                  <a:pt x="965150" y="35719"/>
                </a:cubicBezTo>
                <a:close/>
                <a:moveTo>
                  <a:pt x="806201" y="35719"/>
                </a:moveTo>
                <a:lnTo>
                  <a:pt x="823465" y="35719"/>
                </a:lnTo>
                <a:lnTo>
                  <a:pt x="823465" y="254794"/>
                </a:lnTo>
                <a:lnTo>
                  <a:pt x="796676" y="254794"/>
                </a:lnTo>
                <a:lnTo>
                  <a:pt x="796676" y="84088"/>
                </a:lnTo>
                <a:cubicBezTo>
                  <a:pt x="790227" y="90240"/>
                  <a:pt x="781769" y="96391"/>
                  <a:pt x="771301" y="102543"/>
                </a:cubicBezTo>
                <a:cubicBezTo>
                  <a:pt x="760833" y="108695"/>
                  <a:pt x="751433" y="113308"/>
                  <a:pt x="743098" y="116384"/>
                </a:cubicBezTo>
                <a:lnTo>
                  <a:pt x="743098" y="90488"/>
                </a:lnTo>
                <a:cubicBezTo>
                  <a:pt x="758081" y="83443"/>
                  <a:pt x="771177" y="74911"/>
                  <a:pt x="782389" y="64889"/>
                </a:cubicBezTo>
                <a:cubicBezTo>
                  <a:pt x="793600" y="54868"/>
                  <a:pt x="801538" y="45145"/>
                  <a:pt x="806201" y="35719"/>
                </a:cubicBezTo>
                <a:close/>
                <a:moveTo>
                  <a:pt x="619570" y="35719"/>
                </a:moveTo>
                <a:cubicBezTo>
                  <a:pt x="631477" y="35719"/>
                  <a:pt x="642441" y="38274"/>
                  <a:pt x="652462" y="43384"/>
                </a:cubicBezTo>
                <a:cubicBezTo>
                  <a:pt x="662483" y="48494"/>
                  <a:pt x="670148" y="55464"/>
                  <a:pt x="675456" y="64294"/>
                </a:cubicBezTo>
                <a:cubicBezTo>
                  <a:pt x="680764" y="73125"/>
                  <a:pt x="683418" y="82501"/>
                  <a:pt x="683418" y="92423"/>
                </a:cubicBezTo>
                <a:cubicBezTo>
                  <a:pt x="683418" y="101848"/>
                  <a:pt x="680888" y="110431"/>
                  <a:pt x="675828" y="118170"/>
                </a:cubicBezTo>
                <a:cubicBezTo>
                  <a:pt x="670768" y="125909"/>
                  <a:pt x="663276" y="132061"/>
                  <a:pt x="653355" y="136625"/>
                </a:cubicBezTo>
                <a:cubicBezTo>
                  <a:pt x="666253" y="139601"/>
                  <a:pt x="676274" y="145778"/>
                  <a:pt x="683418" y="155154"/>
                </a:cubicBezTo>
                <a:cubicBezTo>
                  <a:pt x="690562" y="164530"/>
                  <a:pt x="694134" y="176262"/>
                  <a:pt x="694134" y="190352"/>
                </a:cubicBezTo>
                <a:cubicBezTo>
                  <a:pt x="694134" y="209402"/>
                  <a:pt x="687189" y="225549"/>
                  <a:pt x="673298" y="238795"/>
                </a:cubicBezTo>
                <a:cubicBezTo>
                  <a:pt x="659407" y="252041"/>
                  <a:pt x="641846" y="258664"/>
                  <a:pt x="620613" y="258664"/>
                </a:cubicBezTo>
                <a:cubicBezTo>
                  <a:pt x="601463" y="258664"/>
                  <a:pt x="585563" y="252959"/>
                  <a:pt x="572913" y="241548"/>
                </a:cubicBezTo>
                <a:cubicBezTo>
                  <a:pt x="560263" y="230138"/>
                  <a:pt x="553045" y="215355"/>
                  <a:pt x="551259" y="197198"/>
                </a:cubicBezTo>
                <a:lnTo>
                  <a:pt x="578048" y="193626"/>
                </a:lnTo>
                <a:cubicBezTo>
                  <a:pt x="581123" y="208806"/>
                  <a:pt x="586358" y="219745"/>
                  <a:pt x="593749" y="226442"/>
                </a:cubicBezTo>
                <a:cubicBezTo>
                  <a:pt x="601141" y="233140"/>
                  <a:pt x="610145" y="236488"/>
                  <a:pt x="620761" y="236488"/>
                </a:cubicBezTo>
                <a:cubicBezTo>
                  <a:pt x="633362" y="236488"/>
                  <a:pt x="644004" y="232123"/>
                  <a:pt x="652685" y="223391"/>
                </a:cubicBezTo>
                <a:cubicBezTo>
                  <a:pt x="661367" y="214660"/>
                  <a:pt x="665708" y="203845"/>
                  <a:pt x="665708" y="190947"/>
                </a:cubicBezTo>
                <a:cubicBezTo>
                  <a:pt x="665708" y="178644"/>
                  <a:pt x="661689" y="168499"/>
                  <a:pt x="653652" y="160512"/>
                </a:cubicBezTo>
                <a:cubicBezTo>
                  <a:pt x="645616" y="152524"/>
                  <a:pt x="635396" y="148531"/>
                  <a:pt x="622994" y="148531"/>
                </a:cubicBezTo>
                <a:cubicBezTo>
                  <a:pt x="617934" y="148531"/>
                  <a:pt x="611633" y="149523"/>
                  <a:pt x="604093" y="151507"/>
                </a:cubicBezTo>
                <a:lnTo>
                  <a:pt x="607069" y="127993"/>
                </a:lnTo>
                <a:cubicBezTo>
                  <a:pt x="608855" y="128191"/>
                  <a:pt x="610294" y="128290"/>
                  <a:pt x="611385" y="128290"/>
                </a:cubicBezTo>
                <a:cubicBezTo>
                  <a:pt x="622796" y="128290"/>
                  <a:pt x="633065" y="125314"/>
                  <a:pt x="642193" y="119361"/>
                </a:cubicBezTo>
                <a:cubicBezTo>
                  <a:pt x="651321" y="113407"/>
                  <a:pt x="655885" y="104230"/>
                  <a:pt x="655885" y="91827"/>
                </a:cubicBezTo>
                <a:cubicBezTo>
                  <a:pt x="655885" y="82005"/>
                  <a:pt x="652561" y="73869"/>
                  <a:pt x="645913" y="67420"/>
                </a:cubicBezTo>
                <a:cubicBezTo>
                  <a:pt x="639266" y="60970"/>
                  <a:pt x="630683" y="57746"/>
                  <a:pt x="620166" y="57746"/>
                </a:cubicBezTo>
                <a:cubicBezTo>
                  <a:pt x="609748" y="57746"/>
                  <a:pt x="601067" y="61020"/>
                  <a:pt x="594121" y="67568"/>
                </a:cubicBezTo>
                <a:cubicBezTo>
                  <a:pt x="587176" y="74117"/>
                  <a:pt x="582711" y="83939"/>
                  <a:pt x="580727" y="97036"/>
                </a:cubicBezTo>
                <a:lnTo>
                  <a:pt x="553938" y="92274"/>
                </a:lnTo>
                <a:cubicBezTo>
                  <a:pt x="557212" y="74315"/>
                  <a:pt x="564653" y="60400"/>
                  <a:pt x="576262" y="50528"/>
                </a:cubicBezTo>
                <a:cubicBezTo>
                  <a:pt x="587871" y="40655"/>
                  <a:pt x="602307" y="35719"/>
                  <a:pt x="619570" y="35719"/>
                </a:cubicBezTo>
                <a:close/>
                <a:moveTo>
                  <a:pt x="448270" y="35719"/>
                </a:moveTo>
                <a:cubicBezTo>
                  <a:pt x="462458" y="35719"/>
                  <a:pt x="475431" y="39539"/>
                  <a:pt x="487189" y="47179"/>
                </a:cubicBezTo>
                <a:cubicBezTo>
                  <a:pt x="498945" y="54819"/>
                  <a:pt x="507875" y="65708"/>
                  <a:pt x="513977" y="79847"/>
                </a:cubicBezTo>
                <a:cubicBezTo>
                  <a:pt x="520079" y="93985"/>
                  <a:pt x="523130" y="114449"/>
                  <a:pt x="523130" y="141238"/>
                </a:cubicBezTo>
                <a:cubicBezTo>
                  <a:pt x="523130" y="169119"/>
                  <a:pt x="520104" y="191319"/>
                  <a:pt x="514052" y="207839"/>
                </a:cubicBezTo>
                <a:cubicBezTo>
                  <a:pt x="508000" y="224359"/>
                  <a:pt x="498995" y="236935"/>
                  <a:pt x="487039" y="245567"/>
                </a:cubicBezTo>
                <a:cubicBezTo>
                  <a:pt x="475084" y="254199"/>
                  <a:pt x="461069" y="258515"/>
                  <a:pt x="444995" y="258515"/>
                </a:cubicBezTo>
                <a:cubicBezTo>
                  <a:pt x="427930" y="258515"/>
                  <a:pt x="413990" y="253777"/>
                  <a:pt x="403175" y="244302"/>
                </a:cubicBezTo>
                <a:cubicBezTo>
                  <a:pt x="392360" y="234826"/>
                  <a:pt x="385861" y="221506"/>
                  <a:pt x="383678" y="204341"/>
                </a:cubicBezTo>
                <a:lnTo>
                  <a:pt x="409426" y="201960"/>
                </a:lnTo>
                <a:cubicBezTo>
                  <a:pt x="411609" y="214065"/>
                  <a:pt x="415775" y="222846"/>
                  <a:pt x="421927" y="228303"/>
                </a:cubicBezTo>
                <a:cubicBezTo>
                  <a:pt x="428079" y="233760"/>
                  <a:pt x="435967" y="236488"/>
                  <a:pt x="445591" y="236488"/>
                </a:cubicBezTo>
                <a:cubicBezTo>
                  <a:pt x="453826" y="236488"/>
                  <a:pt x="461044" y="234603"/>
                  <a:pt x="467245" y="230833"/>
                </a:cubicBezTo>
                <a:cubicBezTo>
                  <a:pt x="473447" y="227063"/>
                  <a:pt x="478532" y="222027"/>
                  <a:pt x="482500" y="215727"/>
                </a:cubicBezTo>
                <a:cubicBezTo>
                  <a:pt x="486469" y="209426"/>
                  <a:pt x="489793" y="200918"/>
                  <a:pt x="492471" y="190203"/>
                </a:cubicBezTo>
                <a:cubicBezTo>
                  <a:pt x="495151" y="179487"/>
                  <a:pt x="496490" y="168573"/>
                  <a:pt x="496490" y="157461"/>
                </a:cubicBezTo>
                <a:cubicBezTo>
                  <a:pt x="496490" y="156270"/>
                  <a:pt x="496441" y="154484"/>
                  <a:pt x="496342" y="152103"/>
                </a:cubicBezTo>
                <a:cubicBezTo>
                  <a:pt x="490983" y="160636"/>
                  <a:pt x="483666" y="167556"/>
                  <a:pt x="474389" y="172864"/>
                </a:cubicBezTo>
                <a:cubicBezTo>
                  <a:pt x="465112" y="178172"/>
                  <a:pt x="455066" y="180827"/>
                  <a:pt x="444251" y="180827"/>
                </a:cubicBezTo>
                <a:cubicBezTo>
                  <a:pt x="426194" y="180827"/>
                  <a:pt x="410914" y="174278"/>
                  <a:pt x="398412" y="161181"/>
                </a:cubicBezTo>
                <a:cubicBezTo>
                  <a:pt x="385911" y="148084"/>
                  <a:pt x="379660" y="130820"/>
                  <a:pt x="379660" y="109389"/>
                </a:cubicBezTo>
                <a:cubicBezTo>
                  <a:pt x="379660" y="87263"/>
                  <a:pt x="386184" y="69453"/>
                  <a:pt x="399231" y="55960"/>
                </a:cubicBezTo>
                <a:cubicBezTo>
                  <a:pt x="412278" y="42466"/>
                  <a:pt x="428625" y="35719"/>
                  <a:pt x="448270" y="35719"/>
                </a:cubicBezTo>
                <a:close/>
                <a:moveTo>
                  <a:pt x="291851" y="35719"/>
                </a:moveTo>
                <a:lnTo>
                  <a:pt x="309115" y="35719"/>
                </a:lnTo>
                <a:lnTo>
                  <a:pt x="309115" y="254794"/>
                </a:lnTo>
                <a:lnTo>
                  <a:pt x="282326" y="254794"/>
                </a:lnTo>
                <a:lnTo>
                  <a:pt x="282326" y="84088"/>
                </a:lnTo>
                <a:cubicBezTo>
                  <a:pt x="275877" y="90240"/>
                  <a:pt x="267419" y="96391"/>
                  <a:pt x="256951" y="102543"/>
                </a:cubicBezTo>
                <a:cubicBezTo>
                  <a:pt x="246484" y="108695"/>
                  <a:pt x="237083" y="113308"/>
                  <a:pt x="228748" y="116384"/>
                </a:cubicBezTo>
                <a:lnTo>
                  <a:pt x="228748" y="90488"/>
                </a:lnTo>
                <a:cubicBezTo>
                  <a:pt x="243730" y="83443"/>
                  <a:pt x="256827" y="74911"/>
                  <a:pt x="268039" y="64889"/>
                </a:cubicBezTo>
                <a:cubicBezTo>
                  <a:pt x="279250" y="54868"/>
                  <a:pt x="287188" y="45145"/>
                  <a:pt x="291851" y="35719"/>
                </a:cubicBezTo>
                <a:close/>
                <a:moveTo>
                  <a:pt x="2117377" y="34677"/>
                </a:moveTo>
                <a:cubicBezTo>
                  <a:pt x="2114996" y="43111"/>
                  <a:pt x="2111523" y="53777"/>
                  <a:pt x="2106959" y="66675"/>
                </a:cubicBezTo>
                <a:lnTo>
                  <a:pt x="2181671" y="66675"/>
                </a:lnTo>
                <a:lnTo>
                  <a:pt x="2181671" y="34677"/>
                </a:lnTo>
                <a:close/>
                <a:moveTo>
                  <a:pt x="5197523" y="23515"/>
                </a:moveTo>
                <a:lnTo>
                  <a:pt x="5269705" y="23515"/>
                </a:lnTo>
                <a:lnTo>
                  <a:pt x="5269705" y="38993"/>
                </a:lnTo>
                <a:lnTo>
                  <a:pt x="5197523" y="38993"/>
                </a:lnTo>
                <a:close/>
                <a:moveTo>
                  <a:pt x="8747669" y="11311"/>
                </a:moveTo>
                <a:lnTo>
                  <a:pt x="8940253" y="11311"/>
                </a:lnTo>
                <a:lnTo>
                  <a:pt x="8940253" y="26194"/>
                </a:lnTo>
                <a:cubicBezTo>
                  <a:pt x="8923088" y="39986"/>
                  <a:pt x="8895456" y="59184"/>
                  <a:pt x="8857356" y="83791"/>
                </a:cubicBezTo>
                <a:cubicBezTo>
                  <a:pt x="8863508" y="99864"/>
                  <a:pt x="8872338" y="114697"/>
                  <a:pt x="8883847" y="128290"/>
                </a:cubicBezTo>
                <a:cubicBezTo>
                  <a:pt x="8901806" y="120353"/>
                  <a:pt x="8921848" y="103386"/>
                  <a:pt x="8943974" y="77391"/>
                </a:cubicBezTo>
                <a:lnTo>
                  <a:pt x="8957368" y="87809"/>
                </a:lnTo>
                <a:cubicBezTo>
                  <a:pt x="8936632" y="110828"/>
                  <a:pt x="8915696" y="128290"/>
                  <a:pt x="8894563" y="140196"/>
                </a:cubicBezTo>
                <a:cubicBezTo>
                  <a:pt x="8914010" y="161330"/>
                  <a:pt x="8941940" y="181571"/>
                  <a:pt x="8978353" y="200918"/>
                </a:cubicBezTo>
                <a:lnTo>
                  <a:pt x="8970167" y="214908"/>
                </a:lnTo>
                <a:cubicBezTo>
                  <a:pt x="8918375" y="189012"/>
                  <a:pt x="8880672" y="155774"/>
                  <a:pt x="8857058" y="115193"/>
                </a:cubicBezTo>
                <a:lnTo>
                  <a:pt x="8857058" y="208211"/>
                </a:lnTo>
                <a:cubicBezTo>
                  <a:pt x="8857058" y="214859"/>
                  <a:pt x="8855272" y="220316"/>
                  <a:pt x="8851700" y="224582"/>
                </a:cubicBezTo>
                <a:cubicBezTo>
                  <a:pt x="8848128" y="228848"/>
                  <a:pt x="8839199" y="230982"/>
                  <a:pt x="8824911" y="230982"/>
                </a:cubicBezTo>
                <a:cubicBezTo>
                  <a:pt x="8818760" y="230982"/>
                  <a:pt x="8812211" y="230684"/>
                  <a:pt x="8805266" y="230089"/>
                </a:cubicBezTo>
                <a:lnTo>
                  <a:pt x="8798271" y="213271"/>
                </a:lnTo>
                <a:cubicBezTo>
                  <a:pt x="8809185" y="214164"/>
                  <a:pt x="8818958" y="214611"/>
                  <a:pt x="8827590" y="214611"/>
                </a:cubicBezTo>
                <a:cubicBezTo>
                  <a:pt x="8836222" y="214611"/>
                  <a:pt x="8840538" y="211733"/>
                  <a:pt x="8840538" y="205979"/>
                </a:cubicBezTo>
                <a:lnTo>
                  <a:pt x="8840538" y="75605"/>
                </a:lnTo>
                <a:cubicBezTo>
                  <a:pt x="8868022" y="58440"/>
                  <a:pt x="8892330" y="42168"/>
                  <a:pt x="8913464" y="26789"/>
                </a:cubicBezTo>
                <a:lnTo>
                  <a:pt x="8747669" y="26789"/>
                </a:lnTo>
                <a:close/>
                <a:moveTo>
                  <a:pt x="8225581" y="11014"/>
                </a:moveTo>
                <a:lnTo>
                  <a:pt x="8358037" y="11014"/>
                </a:lnTo>
                <a:lnTo>
                  <a:pt x="8358037" y="26194"/>
                </a:lnTo>
                <a:lnTo>
                  <a:pt x="8241356" y="26194"/>
                </a:lnTo>
                <a:lnTo>
                  <a:pt x="8241356" y="54174"/>
                </a:lnTo>
                <a:lnTo>
                  <a:pt x="8344047" y="54174"/>
                </a:lnTo>
                <a:lnTo>
                  <a:pt x="8344047" y="69801"/>
                </a:lnTo>
                <a:lnTo>
                  <a:pt x="8241356" y="69801"/>
                </a:lnTo>
                <a:lnTo>
                  <a:pt x="8241356" y="100013"/>
                </a:lnTo>
                <a:lnTo>
                  <a:pt x="8344047" y="100013"/>
                </a:lnTo>
                <a:lnTo>
                  <a:pt x="8344047" y="114598"/>
                </a:lnTo>
                <a:lnTo>
                  <a:pt x="8241356" y="114598"/>
                </a:lnTo>
                <a:lnTo>
                  <a:pt x="8241356" y="145405"/>
                </a:lnTo>
                <a:lnTo>
                  <a:pt x="8366074" y="145405"/>
                </a:lnTo>
                <a:lnTo>
                  <a:pt x="8366074" y="159991"/>
                </a:lnTo>
                <a:lnTo>
                  <a:pt x="8241356" y="159991"/>
                </a:lnTo>
                <a:lnTo>
                  <a:pt x="8241356" y="250776"/>
                </a:lnTo>
                <a:cubicBezTo>
                  <a:pt x="8256339" y="247105"/>
                  <a:pt x="8272709" y="241846"/>
                  <a:pt x="8290469" y="235000"/>
                </a:cubicBezTo>
                <a:lnTo>
                  <a:pt x="8292553" y="250776"/>
                </a:lnTo>
                <a:cubicBezTo>
                  <a:pt x="8272709" y="258614"/>
                  <a:pt x="8250782" y="265460"/>
                  <a:pt x="8226771" y="271314"/>
                </a:cubicBezTo>
                <a:lnTo>
                  <a:pt x="8220967" y="257771"/>
                </a:lnTo>
                <a:cubicBezTo>
                  <a:pt x="8224043" y="256282"/>
                  <a:pt x="8225581" y="253554"/>
                  <a:pt x="8225581" y="249585"/>
                </a:cubicBezTo>
                <a:lnTo>
                  <a:pt x="8225581" y="159991"/>
                </a:lnTo>
                <a:lnTo>
                  <a:pt x="8200279" y="159991"/>
                </a:lnTo>
                <a:lnTo>
                  <a:pt x="8200279" y="145405"/>
                </a:lnTo>
                <a:lnTo>
                  <a:pt x="8225581" y="145405"/>
                </a:lnTo>
                <a:close/>
                <a:moveTo>
                  <a:pt x="8103541" y="10418"/>
                </a:moveTo>
                <a:lnTo>
                  <a:pt x="8192838" y="10418"/>
                </a:lnTo>
                <a:lnTo>
                  <a:pt x="8192838" y="95102"/>
                </a:lnTo>
                <a:lnTo>
                  <a:pt x="8133753" y="95102"/>
                </a:lnTo>
                <a:lnTo>
                  <a:pt x="8127651" y="145405"/>
                </a:lnTo>
                <a:lnTo>
                  <a:pt x="8187778" y="145405"/>
                </a:lnTo>
                <a:cubicBezTo>
                  <a:pt x="8187778" y="173385"/>
                  <a:pt x="8187034" y="197595"/>
                  <a:pt x="8185545" y="218034"/>
                </a:cubicBezTo>
                <a:cubicBezTo>
                  <a:pt x="8184057" y="238473"/>
                  <a:pt x="8182173" y="251123"/>
                  <a:pt x="8179890" y="255985"/>
                </a:cubicBezTo>
                <a:cubicBezTo>
                  <a:pt x="8177608" y="260846"/>
                  <a:pt x="8173813" y="264418"/>
                  <a:pt x="8168505" y="266700"/>
                </a:cubicBezTo>
                <a:cubicBezTo>
                  <a:pt x="8163197" y="268982"/>
                  <a:pt x="8153597" y="270123"/>
                  <a:pt x="8139707" y="270123"/>
                </a:cubicBezTo>
                <a:cubicBezTo>
                  <a:pt x="8133655" y="270123"/>
                  <a:pt x="8126064" y="269975"/>
                  <a:pt x="8116935" y="269677"/>
                </a:cubicBezTo>
                <a:lnTo>
                  <a:pt x="8110536" y="254199"/>
                </a:lnTo>
                <a:cubicBezTo>
                  <a:pt x="8114605" y="254397"/>
                  <a:pt x="8128941" y="254496"/>
                  <a:pt x="8153547" y="254496"/>
                </a:cubicBezTo>
                <a:cubicBezTo>
                  <a:pt x="8156326" y="254496"/>
                  <a:pt x="8159153" y="253628"/>
                  <a:pt x="8162031" y="251892"/>
                </a:cubicBezTo>
                <a:cubicBezTo>
                  <a:pt x="8164909" y="250156"/>
                  <a:pt x="8166645" y="247353"/>
                  <a:pt x="8167239" y="243483"/>
                </a:cubicBezTo>
                <a:cubicBezTo>
                  <a:pt x="8167835" y="239614"/>
                  <a:pt x="8168703" y="229146"/>
                  <a:pt x="8169844" y="212080"/>
                </a:cubicBezTo>
                <a:cubicBezTo>
                  <a:pt x="8170985" y="195015"/>
                  <a:pt x="8171457" y="177652"/>
                  <a:pt x="8171258" y="159991"/>
                </a:cubicBezTo>
                <a:lnTo>
                  <a:pt x="8109941" y="159991"/>
                </a:lnTo>
                <a:lnTo>
                  <a:pt x="8119168" y="79475"/>
                </a:lnTo>
                <a:lnTo>
                  <a:pt x="8177360" y="79475"/>
                </a:lnTo>
                <a:lnTo>
                  <a:pt x="8177360" y="25301"/>
                </a:lnTo>
                <a:lnTo>
                  <a:pt x="8103541" y="25301"/>
                </a:lnTo>
                <a:close/>
                <a:moveTo>
                  <a:pt x="5524201" y="10418"/>
                </a:moveTo>
                <a:lnTo>
                  <a:pt x="5726607" y="10418"/>
                </a:lnTo>
                <a:lnTo>
                  <a:pt x="5726607" y="26492"/>
                </a:lnTo>
                <a:lnTo>
                  <a:pt x="5524201" y="26492"/>
                </a:lnTo>
                <a:close/>
                <a:moveTo>
                  <a:pt x="4893616" y="10418"/>
                </a:moveTo>
                <a:lnTo>
                  <a:pt x="4968031" y="10418"/>
                </a:lnTo>
                <a:lnTo>
                  <a:pt x="4968031" y="26194"/>
                </a:lnTo>
                <a:cubicBezTo>
                  <a:pt x="4962375" y="47725"/>
                  <a:pt x="4954636" y="71785"/>
                  <a:pt x="4944813" y="98376"/>
                </a:cubicBezTo>
                <a:cubicBezTo>
                  <a:pt x="4960986" y="121494"/>
                  <a:pt x="4969072" y="144463"/>
                  <a:pt x="4969072" y="167283"/>
                </a:cubicBezTo>
                <a:cubicBezTo>
                  <a:pt x="4969072" y="177900"/>
                  <a:pt x="4966691" y="185961"/>
                  <a:pt x="4961929" y="191468"/>
                </a:cubicBezTo>
                <a:cubicBezTo>
                  <a:pt x="4957166" y="196974"/>
                  <a:pt x="4947443" y="199728"/>
                  <a:pt x="4932758" y="199728"/>
                </a:cubicBezTo>
                <a:cubicBezTo>
                  <a:pt x="4929286" y="199728"/>
                  <a:pt x="4925763" y="199579"/>
                  <a:pt x="4922191" y="199281"/>
                </a:cubicBezTo>
                <a:lnTo>
                  <a:pt x="4917131" y="183208"/>
                </a:lnTo>
                <a:cubicBezTo>
                  <a:pt x="4921200" y="183605"/>
                  <a:pt x="4925367" y="183803"/>
                  <a:pt x="4929633" y="183803"/>
                </a:cubicBezTo>
                <a:cubicBezTo>
                  <a:pt x="4940250" y="183803"/>
                  <a:pt x="4947021" y="182786"/>
                  <a:pt x="4949948" y="180752"/>
                </a:cubicBezTo>
                <a:cubicBezTo>
                  <a:pt x="4952875" y="178718"/>
                  <a:pt x="4954338" y="175419"/>
                  <a:pt x="4954338" y="170855"/>
                </a:cubicBezTo>
                <a:cubicBezTo>
                  <a:pt x="4954338" y="146348"/>
                  <a:pt x="4945459" y="122536"/>
                  <a:pt x="4927698" y="99418"/>
                </a:cubicBezTo>
                <a:cubicBezTo>
                  <a:pt x="4937025" y="76994"/>
                  <a:pt x="4945062" y="52586"/>
                  <a:pt x="4951808" y="26194"/>
                </a:cubicBezTo>
                <a:lnTo>
                  <a:pt x="4909392" y="26194"/>
                </a:lnTo>
                <a:lnTo>
                  <a:pt x="4909392" y="269975"/>
                </a:lnTo>
                <a:lnTo>
                  <a:pt x="4893616" y="269975"/>
                </a:lnTo>
                <a:close/>
                <a:moveTo>
                  <a:pt x="1683841" y="5209"/>
                </a:moveTo>
                <a:cubicBezTo>
                  <a:pt x="1701501" y="19497"/>
                  <a:pt x="1716335" y="34429"/>
                  <a:pt x="1728341" y="50007"/>
                </a:cubicBezTo>
                <a:lnTo>
                  <a:pt x="1716583" y="60871"/>
                </a:lnTo>
                <a:cubicBezTo>
                  <a:pt x="1707653" y="47278"/>
                  <a:pt x="1693118" y="32346"/>
                  <a:pt x="1672977" y="16074"/>
                </a:cubicBezTo>
                <a:close/>
                <a:moveTo>
                  <a:pt x="5049886" y="3572"/>
                </a:moveTo>
                <a:lnTo>
                  <a:pt x="5065513" y="3572"/>
                </a:lnTo>
                <a:lnTo>
                  <a:pt x="5065513" y="28575"/>
                </a:lnTo>
                <a:lnTo>
                  <a:pt x="5146327" y="28575"/>
                </a:lnTo>
                <a:lnTo>
                  <a:pt x="5146327" y="43905"/>
                </a:lnTo>
                <a:lnTo>
                  <a:pt x="5065513" y="43905"/>
                </a:lnTo>
                <a:lnTo>
                  <a:pt x="5065513" y="68908"/>
                </a:lnTo>
                <a:lnTo>
                  <a:pt x="5130104" y="68908"/>
                </a:lnTo>
                <a:lnTo>
                  <a:pt x="5130104" y="174873"/>
                </a:lnTo>
                <a:lnTo>
                  <a:pt x="5075931" y="174873"/>
                </a:lnTo>
                <a:cubicBezTo>
                  <a:pt x="5087441" y="199579"/>
                  <a:pt x="5112196" y="223193"/>
                  <a:pt x="5150196" y="245716"/>
                </a:cubicBezTo>
                <a:lnTo>
                  <a:pt x="5139927" y="257771"/>
                </a:lnTo>
                <a:cubicBezTo>
                  <a:pt x="5107185" y="238820"/>
                  <a:pt x="5082380" y="215355"/>
                  <a:pt x="5065513" y="187375"/>
                </a:cubicBezTo>
                <a:lnTo>
                  <a:pt x="5065513" y="269677"/>
                </a:lnTo>
                <a:lnTo>
                  <a:pt x="5049886" y="269677"/>
                </a:lnTo>
                <a:lnTo>
                  <a:pt x="5049886" y="185291"/>
                </a:lnTo>
                <a:cubicBezTo>
                  <a:pt x="5032523" y="211584"/>
                  <a:pt x="5002559" y="235992"/>
                  <a:pt x="4959994" y="258515"/>
                </a:cubicBezTo>
                <a:lnTo>
                  <a:pt x="4950915" y="245418"/>
                </a:lnTo>
                <a:cubicBezTo>
                  <a:pt x="4992389" y="224681"/>
                  <a:pt x="5021857" y="201166"/>
                  <a:pt x="5039319" y="174873"/>
                </a:cubicBezTo>
                <a:lnTo>
                  <a:pt x="4985592" y="174873"/>
                </a:lnTo>
                <a:lnTo>
                  <a:pt x="4985592" y="68908"/>
                </a:lnTo>
                <a:lnTo>
                  <a:pt x="5049886" y="68908"/>
                </a:lnTo>
                <a:lnTo>
                  <a:pt x="5049886" y="43905"/>
                </a:lnTo>
                <a:lnTo>
                  <a:pt x="4977407" y="43905"/>
                </a:lnTo>
                <a:lnTo>
                  <a:pt x="4977407" y="28575"/>
                </a:lnTo>
                <a:lnTo>
                  <a:pt x="5049886" y="28575"/>
                </a:lnTo>
                <a:close/>
                <a:moveTo>
                  <a:pt x="2378570" y="3572"/>
                </a:moveTo>
                <a:lnTo>
                  <a:pt x="2393155" y="7591"/>
                </a:lnTo>
                <a:cubicBezTo>
                  <a:pt x="2391171" y="14536"/>
                  <a:pt x="2388343" y="23168"/>
                  <a:pt x="2384672" y="33487"/>
                </a:cubicBezTo>
                <a:lnTo>
                  <a:pt x="2433637" y="33487"/>
                </a:lnTo>
                <a:cubicBezTo>
                  <a:pt x="2424012" y="98673"/>
                  <a:pt x="2395983" y="140841"/>
                  <a:pt x="2349549" y="159991"/>
                </a:cubicBezTo>
                <a:lnTo>
                  <a:pt x="2341065" y="148084"/>
                </a:lnTo>
                <a:cubicBezTo>
                  <a:pt x="2361703" y="137964"/>
                  <a:pt x="2377627" y="125859"/>
                  <a:pt x="2388839" y="111770"/>
                </a:cubicBezTo>
                <a:cubicBezTo>
                  <a:pt x="2381299" y="103734"/>
                  <a:pt x="2371178" y="94109"/>
                  <a:pt x="2358478" y="82898"/>
                </a:cubicBezTo>
                <a:cubicBezTo>
                  <a:pt x="2353914" y="90240"/>
                  <a:pt x="2348408" y="96639"/>
                  <a:pt x="2341958" y="102096"/>
                </a:cubicBezTo>
                <a:lnTo>
                  <a:pt x="2330945" y="91679"/>
                </a:lnTo>
                <a:cubicBezTo>
                  <a:pt x="2351980" y="70148"/>
                  <a:pt x="2367854" y="40779"/>
                  <a:pt x="2378570" y="3572"/>
                </a:cubicBezTo>
                <a:close/>
                <a:moveTo>
                  <a:pt x="1833562" y="3572"/>
                </a:moveTo>
                <a:lnTo>
                  <a:pt x="1849635" y="3572"/>
                </a:lnTo>
                <a:lnTo>
                  <a:pt x="1849635" y="27682"/>
                </a:lnTo>
                <a:lnTo>
                  <a:pt x="1925835" y="27682"/>
                </a:lnTo>
                <a:lnTo>
                  <a:pt x="1925835" y="42416"/>
                </a:lnTo>
                <a:lnTo>
                  <a:pt x="1849635" y="42416"/>
                </a:lnTo>
                <a:lnTo>
                  <a:pt x="1849635" y="66080"/>
                </a:lnTo>
                <a:lnTo>
                  <a:pt x="1917649" y="66080"/>
                </a:lnTo>
                <a:lnTo>
                  <a:pt x="1917649" y="164902"/>
                </a:lnTo>
                <a:lnTo>
                  <a:pt x="1849635" y="164902"/>
                </a:lnTo>
                <a:lnTo>
                  <a:pt x="1849635" y="188714"/>
                </a:lnTo>
                <a:lnTo>
                  <a:pt x="1929258" y="188714"/>
                </a:lnTo>
                <a:lnTo>
                  <a:pt x="1929258" y="203597"/>
                </a:lnTo>
                <a:lnTo>
                  <a:pt x="1849635" y="203597"/>
                </a:lnTo>
                <a:lnTo>
                  <a:pt x="1849635" y="237381"/>
                </a:lnTo>
                <a:lnTo>
                  <a:pt x="1833562" y="237381"/>
                </a:lnTo>
                <a:lnTo>
                  <a:pt x="1833562" y="203597"/>
                </a:lnTo>
                <a:lnTo>
                  <a:pt x="1753641" y="203597"/>
                </a:lnTo>
                <a:lnTo>
                  <a:pt x="1753641" y="188714"/>
                </a:lnTo>
                <a:lnTo>
                  <a:pt x="1833562" y="188714"/>
                </a:lnTo>
                <a:lnTo>
                  <a:pt x="1833562" y="164902"/>
                </a:lnTo>
                <a:lnTo>
                  <a:pt x="1766143" y="164902"/>
                </a:lnTo>
                <a:lnTo>
                  <a:pt x="1766143" y="66080"/>
                </a:lnTo>
                <a:lnTo>
                  <a:pt x="1833562" y="66080"/>
                </a:lnTo>
                <a:lnTo>
                  <a:pt x="1833562" y="42416"/>
                </a:lnTo>
                <a:lnTo>
                  <a:pt x="1756767" y="42416"/>
                </a:lnTo>
                <a:lnTo>
                  <a:pt x="1756767" y="27682"/>
                </a:lnTo>
                <a:lnTo>
                  <a:pt x="1833562" y="27682"/>
                </a:lnTo>
                <a:close/>
                <a:moveTo>
                  <a:pt x="2486471" y="3275"/>
                </a:moveTo>
                <a:lnTo>
                  <a:pt x="2501651" y="3275"/>
                </a:lnTo>
                <a:lnTo>
                  <a:pt x="2501651" y="39886"/>
                </a:lnTo>
                <a:lnTo>
                  <a:pt x="2533351" y="39886"/>
                </a:lnTo>
                <a:lnTo>
                  <a:pt x="2533351" y="54471"/>
                </a:lnTo>
                <a:lnTo>
                  <a:pt x="2501651" y="54471"/>
                </a:lnTo>
                <a:lnTo>
                  <a:pt x="2501651" y="103882"/>
                </a:lnTo>
                <a:lnTo>
                  <a:pt x="2535137" y="103882"/>
                </a:lnTo>
                <a:lnTo>
                  <a:pt x="2535137" y="118616"/>
                </a:lnTo>
                <a:lnTo>
                  <a:pt x="2501651" y="118616"/>
                </a:lnTo>
                <a:lnTo>
                  <a:pt x="2501651" y="155079"/>
                </a:lnTo>
                <a:lnTo>
                  <a:pt x="2486471" y="155079"/>
                </a:lnTo>
                <a:lnTo>
                  <a:pt x="2486471" y="118616"/>
                </a:lnTo>
                <a:lnTo>
                  <a:pt x="2440780" y="118616"/>
                </a:lnTo>
                <a:lnTo>
                  <a:pt x="2447775" y="54471"/>
                </a:lnTo>
                <a:lnTo>
                  <a:pt x="2440036" y="54471"/>
                </a:lnTo>
                <a:lnTo>
                  <a:pt x="2440036" y="39886"/>
                </a:lnTo>
                <a:lnTo>
                  <a:pt x="2486471" y="39886"/>
                </a:lnTo>
                <a:close/>
                <a:moveTo>
                  <a:pt x="2324248" y="2382"/>
                </a:moveTo>
                <a:lnTo>
                  <a:pt x="2338982" y="6698"/>
                </a:lnTo>
                <a:cubicBezTo>
                  <a:pt x="2336799" y="15925"/>
                  <a:pt x="2333128" y="27980"/>
                  <a:pt x="2327969" y="42863"/>
                </a:cubicBezTo>
                <a:lnTo>
                  <a:pt x="2320378" y="64294"/>
                </a:lnTo>
                <a:lnTo>
                  <a:pt x="2320378" y="269975"/>
                </a:lnTo>
                <a:lnTo>
                  <a:pt x="2304751" y="269975"/>
                </a:lnTo>
                <a:lnTo>
                  <a:pt x="2304751" y="103585"/>
                </a:lnTo>
                <a:cubicBezTo>
                  <a:pt x="2295921" y="121742"/>
                  <a:pt x="2288331" y="135682"/>
                  <a:pt x="2281981" y="145405"/>
                </a:cubicBezTo>
                <a:lnTo>
                  <a:pt x="2272753" y="131118"/>
                </a:lnTo>
                <a:cubicBezTo>
                  <a:pt x="2289025" y="103932"/>
                  <a:pt x="2306190" y="61020"/>
                  <a:pt x="2324248" y="2382"/>
                </a:cubicBezTo>
                <a:close/>
                <a:moveTo>
                  <a:pt x="5322093" y="2084"/>
                </a:moveTo>
                <a:lnTo>
                  <a:pt x="5337124" y="7591"/>
                </a:lnTo>
                <a:cubicBezTo>
                  <a:pt x="5333255" y="15826"/>
                  <a:pt x="5328790" y="23962"/>
                  <a:pt x="5323730" y="31998"/>
                </a:cubicBezTo>
                <a:lnTo>
                  <a:pt x="5440709" y="31998"/>
                </a:lnTo>
                <a:cubicBezTo>
                  <a:pt x="5434657" y="57200"/>
                  <a:pt x="5423792" y="77937"/>
                  <a:pt x="5408115" y="94209"/>
                </a:cubicBezTo>
                <a:lnTo>
                  <a:pt x="5394125" y="84981"/>
                </a:lnTo>
                <a:cubicBezTo>
                  <a:pt x="5404047" y="76647"/>
                  <a:pt x="5412481" y="64145"/>
                  <a:pt x="5419426" y="47477"/>
                </a:cubicBezTo>
                <a:lnTo>
                  <a:pt x="5313312" y="47477"/>
                </a:lnTo>
                <a:cubicBezTo>
                  <a:pt x="5304184" y="60673"/>
                  <a:pt x="5294411" y="71884"/>
                  <a:pt x="5283993" y="81112"/>
                </a:cubicBezTo>
                <a:lnTo>
                  <a:pt x="5273426" y="68312"/>
                </a:lnTo>
                <a:cubicBezTo>
                  <a:pt x="5293171" y="49957"/>
                  <a:pt x="5309393" y="27881"/>
                  <a:pt x="5322093" y="2084"/>
                </a:cubicBezTo>
                <a:close/>
                <a:moveTo>
                  <a:pt x="2110382" y="1489"/>
                </a:moveTo>
                <a:lnTo>
                  <a:pt x="2125860" y="4912"/>
                </a:lnTo>
                <a:lnTo>
                  <a:pt x="2121246" y="20985"/>
                </a:lnTo>
                <a:lnTo>
                  <a:pt x="2197744" y="20985"/>
                </a:lnTo>
                <a:lnTo>
                  <a:pt x="2197744" y="66675"/>
                </a:lnTo>
                <a:lnTo>
                  <a:pt x="2230635" y="66675"/>
                </a:lnTo>
                <a:lnTo>
                  <a:pt x="2230635" y="80814"/>
                </a:lnTo>
                <a:lnTo>
                  <a:pt x="2034182" y="80814"/>
                </a:lnTo>
                <a:lnTo>
                  <a:pt x="2034182" y="66675"/>
                </a:lnTo>
                <a:lnTo>
                  <a:pt x="2089844" y="66675"/>
                </a:lnTo>
                <a:cubicBezTo>
                  <a:pt x="2094705" y="54075"/>
                  <a:pt x="2098376" y="43409"/>
                  <a:pt x="2100857" y="34677"/>
                </a:cubicBezTo>
                <a:lnTo>
                  <a:pt x="2050553" y="34677"/>
                </a:lnTo>
                <a:lnTo>
                  <a:pt x="2050553" y="20985"/>
                </a:lnTo>
                <a:lnTo>
                  <a:pt x="2104875" y="20985"/>
                </a:lnTo>
                <a:cubicBezTo>
                  <a:pt x="2106661" y="16421"/>
                  <a:pt x="2108497" y="9922"/>
                  <a:pt x="2110382" y="1489"/>
                </a:cubicBezTo>
                <a:close/>
                <a:moveTo>
                  <a:pt x="8526362" y="1191"/>
                </a:moveTo>
                <a:lnTo>
                  <a:pt x="8543775" y="6400"/>
                </a:lnTo>
                <a:cubicBezTo>
                  <a:pt x="8541195" y="9972"/>
                  <a:pt x="8536730" y="15677"/>
                  <a:pt x="8530380" y="23515"/>
                </a:cubicBezTo>
                <a:lnTo>
                  <a:pt x="8671767" y="23515"/>
                </a:lnTo>
                <a:lnTo>
                  <a:pt x="8671767" y="39291"/>
                </a:lnTo>
                <a:lnTo>
                  <a:pt x="8516539" y="39291"/>
                </a:lnTo>
                <a:cubicBezTo>
                  <a:pt x="8500665" y="56456"/>
                  <a:pt x="8483401" y="71388"/>
                  <a:pt x="8464747" y="84088"/>
                </a:cubicBezTo>
                <a:cubicBezTo>
                  <a:pt x="8523385" y="80913"/>
                  <a:pt x="8569423" y="76945"/>
                  <a:pt x="8602860" y="72182"/>
                </a:cubicBezTo>
                <a:cubicBezTo>
                  <a:pt x="8592045" y="65832"/>
                  <a:pt x="8583214" y="61070"/>
                  <a:pt x="8576368" y="57895"/>
                </a:cubicBezTo>
                <a:lnTo>
                  <a:pt x="8589167" y="46881"/>
                </a:lnTo>
                <a:cubicBezTo>
                  <a:pt x="8612980" y="58391"/>
                  <a:pt x="8636644" y="73968"/>
                  <a:pt x="8660158" y="93613"/>
                </a:cubicBezTo>
                <a:lnTo>
                  <a:pt x="8648550" y="105073"/>
                </a:lnTo>
                <a:cubicBezTo>
                  <a:pt x="8637239" y="95846"/>
                  <a:pt x="8628706" y="89248"/>
                  <a:pt x="8622951" y="85279"/>
                </a:cubicBezTo>
                <a:cubicBezTo>
                  <a:pt x="8563420" y="92621"/>
                  <a:pt x="8498829" y="98128"/>
                  <a:pt x="8429177" y="101799"/>
                </a:cubicBezTo>
                <a:lnTo>
                  <a:pt x="8424563" y="84684"/>
                </a:lnTo>
                <a:cubicBezTo>
                  <a:pt x="8447582" y="79623"/>
                  <a:pt x="8470750" y="64493"/>
                  <a:pt x="8494066" y="39291"/>
                </a:cubicBezTo>
                <a:lnTo>
                  <a:pt x="8409681" y="39291"/>
                </a:lnTo>
                <a:lnTo>
                  <a:pt x="8409681" y="23515"/>
                </a:lnTo>
                <a:lnTo>
                  <a:pt x="8508949" y="23515"/>
                </a:lnTo>
                <a:cubicBezTo>
                  <a:pt x="8514803" y="17066"/>
                  <a:pt x="8520608" y="9625"/>
                  <a:pt x="8526362" y="1191"/>
                </a:cubicBezTo>
                <a:close/>
                <a:moveTo>
                  <a:pt x="2024062" y="0"/>
                </a:moveTo>
                <a:lnTo>
                  <a:pt x="2039242" y="4316"/>
                </a:lnTo>
                <a:cubicBezTo>
                  <a:pt x="2035174" y="17314"/>
                  <a:pt x="2031354" y="28575"/>
                  <a:pt x="2027782" y="38100"/>
                </a:cubicBezTo>
                <a:lnTo>
                  <a:pt x="2016174" y="68312"/>
                </a:lnTo>
                <a:lnTo>
                  <a:pt x="2016174" y="270272"/>
                </a:lnTo>
                <a:lnTo>
                  <a:pt x="2000547" y="270272"/>
                </a:lnTo>
                <a:lnTo>
                  <a:pt x="2000547" y="102096"/>
                </a:lnTo>
                <a:cubicBezTo>
                  <a:pt x="1991815" y="118269"/>
                  <a:pt x="1983481" y="131564"/>
                  <a:pt x="1975544" y="141982"/>
                </a:cubicBezTo>
                <a:lnTo>
                  <a:pt x="1965870" y="127397"/>
                </a:lnTo>
                <a:cubicBezTo>
                  <a:pt x="1989781" y="95746"/>
                  <a:pt x="2009179" y="53281"/>
                  <a:pt x="2024062" y="0"/>
                </a:cubicBezTo>
                <a:close/>
              </a:path>
            </a:pathLst>
          </a:custGeom>
          <a:gradFill>
            <a:gsLst>
              <a:gs pos="17000">
                <a:srgbClr val="D1DDEE"/>
              </a:gs>
              <a:gs pos="45585">
                <a:srgbClr val="AEC5E9"/>
              </a:gs>
              <a:gs pos="56000">
                <a:srgbClr val="AEC5E9"/>
              </a:gs>
              <a:gs pos="74000">
                <a:srgbClr val="8CAEE4"/>
              </a:gs>
              <a:gs pos="100000">
                <a:srgbClr val="3C78D8"/>
              </a:gs>
              <a:gs pos="0">
                <a:srgbClr val="DCE4F0"/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800" b="1">
                <a:latin typeface="萬用搖滾體" panose="020B0602010101010101" pitchFamily="34" charset="-120"/>
                <a:ea typeface="萬用搖滾體" panose="020B0602010101010101" pitchFamily="34" charset="-120"/>
              </a:defRPr>
            </a:lvl1pPr>
          </a:lstStyle>
          <a:p>
            <a:endParaRPr lang="en-US" altLang="zh-TW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76679CA-F150-45AB-A3E5-838E9F7A291A}"/>
              </a:ext>
            </a:extLst>
          </p:cNvPr>
          <p:cNvCxnSpPr/>
          <p:nvPr/>
        </p:nvCxnSpPr>
        <p:spPr>
          <a:xfrm>
            <a:off x="378642" y="2771481"/>
            <a:ext cx="11434714" cy="0"/>
          </a:xfrm>
          <a:prstGeom prst="line">
            <a:avLst/>
          </a:prstGeom>
          <a:ln w="285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650BC44F-50ED-41F1-9D0F-68762A9B0657}"/>
              </a:ext>
            </a:extLst>
          </p:cNvPr>
          <p:cNvSpPr txBox="1">
            <a:spLocks/>
          </p:cNvSpPr>
          <p:nvPr/>
        </p:nvSpPr>
        <p:spPr>
          <a:xfrm>
            <a:off x="104172" y="1439540"/>
            <a:ext cx="11983656" cy="1546400"/>
          </a:xfrm>
          <a:custGeom>
            <a:avLst/>
            <a:gdLst>
              <a:gd name="connsiteX0" fmla="*/ 0 w 11983656"/>
              <a:gd name="connsiteY0" fmla="*/ 0 h 1546400"/>
              <a:gd name="connsiteX1" fmla="*/ 11983656 w 11983656"/>
              <a:gd name="connsiteY1" fmla="*/ 0 h 1546400"/>
              <a:gd name="connsiteX2" fmla="*/ 11983656 w 11983656"/>
              <a:gd name="connsiteY2" fmla="*/ 1546400 h 1546400"/>
              <a:gd name="connsiteX3" fmla="*/ 0 w 11983656"/>
              <a:gd name="connsiteY3" fmla="*/ 1546400 h 15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3656" h="1546400">
                <a:moveTo>
                  <a:pt x="0" y="0"/>
                </a:moveTo>
                <a:lnTo>
                  <a:pt x="11983656" y="0"/>
                </a:lnTo>
                <a:lnTo>
                  <a:pt x="11983656" y="1546400"/>
                </a:lnTo>
                <a:lnTo>
                  <a:pt x="0" y="154640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9600" dirty="0">
                <a:solidFill>
                  <a:srgbClr val="A4C2F4"/>
                </a:solidFill>
                <a:latin typeface="Berlin Sans FB Demi" panose="020E0802020502020306" pitchFamily="34" charset="0"/>
                <a:ea typeface="文鼎新藝體" panose="02010609010101010101" pitchFamily="49" charset="-120"/>
              </a:rPr>
              <a:t>Thank You</a:t>
            </a:r>
            <a:endParaRPr lang="zh-TW" altLang="en-US" sz="9600" dirty="0">
              <a:solidFill>
                <a:srgbClr val="A4C2F4"/>
              </a:solidFill>
              <a:latin typeface="Berlin Sans FB Demi" panose="020E0802020502020306" pitchFamily="34" charset="0"/>
              <a:ea typeface="文鼎新藝體" panose="02010609010101010101" pitchFamily="49" charset="-120"/>
            </a:endParaRPr>
          </a:p>
        </p:txBody>
      </p:sp>
      <p:sp>
        <p:nvSpPr>
          <p:cNvPr id="3" name="標題 4">
            <a:extLst>
              <a:ext uri="{FF2B5EF4-FFF2-40B4-BE49-F238E27FC236}">
                <a16:creationId xmlns:a16="http://schemas.microsoft.com/office/drawing/2014/main" id="{6C63DCE0-E311-4793-B38E-27B2BC4FD975}"/>
              </a:ext>
            </a:extLst>
          </p:cNvPr>
          <p:cNvSpPr txBox="1">
            <a:spLocks/>
          </p:cNvSpPr>
          <p:nvPr/>
        </p:nvSpPr>
        <p:spPr>
          <a:xfrm>
            <a:off x="208344" y="3354752"/>
            <a:ext cx="11983656" cy="1546400"/>
          </a:xfrm>
          <a:custGeom>
            <a:avLst/>
            <a:gdLst>
              <a:gd name="connsiteX0" fmla="*/ 0 w 11983656"/>
              <a:gd name="connsiteY0" fmla="*/ 0 h 1546400"/>
              <a:gd name="connsiteX1" fmla="*/ 11983656 w 11983656"/>
              <a:gd name="connsiteY1" fmla="*/ 0 h 1546400"/>
              <a:gd name="connsiteX2" fmla="*/ 11983656 w 11983656"/>
              <a:gd name="connsiteY2" fmla="*/ 1546400 h 1546400"/>
              <a:gd name="connsiteX3" fmla="*/ 0 w 11983656"/>
              <a:gd name="connsiteY3" fmla="*/ 1546400 h 15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3656" h="1546400">
                <a:moveTo>
                  <a:pt x="0" y="0"/>
                </a:moveTo>
                <a:lnTo>
                  <a:pt x="11983656" y="0"/>
                </a:lnTo>
                <a:lnTo>
                  <a:pt x="11983656" y="1546400"/>
                </a:lnTo>
                <a:lnTo>
                  <a:pt x="0" y="154640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zh-TW" altLang="en-US" sz="9600" dirty="0">
              <a:solidFill>
                <a:srgbClr val="A4C2F4"/>
              </a:solidFill>
              <a:latin typeface="Berlin Sans FB Demi" panose="020E0802020502020306" pitchFamily="34" charset="0"/>
              <a:ea typeface="文鼎新藝體" panose="02010609010101010101" pitchFamily="49" charset="-120"/>
            </a:endParaRPr>
          </a:p>
        </p:txBody>
      </p:sp>
      <p:sp>
        <p:nvSpPr>
          <p:cNvPr id="4" name="標題 4">
            <a:extLst>
              <a:ext uri="{FF2B5EF4-FFF2-40B4-BE49-F238E27FC236}">
                <a16:creationId xmlns:a16="http://schemas.microsoft.com/office/drawing/2014/main" id="{44E9B6D3-CED4-4D5D-81F9-E40D28AEEF25}"/>
              </a:ext>
            </a:extLst>
          </p:cNvPr>
          <p:cNvSpPr txBox="1">
            <a:spLocks/>
          </p:cNvSpPr>
          <p:nvPr/>
        </p:nvSpPr>
        <p:spPr>
          <a:xfrm>
            <a:off x="104172" y="3098861"/>
            <a:ext cx="11983656" cy="1546400"/>
          </a:xfrm>
          <a:custGeom>
            <a:avLst/>
            <a:gdLst>
              <a:gd name="connsiteX0" fmla="*/ 0 w 11983656"/>
              <a:gd name="connsiteY0" fmla="*/ 0 h 1546400"/>
              <a:gd name="connsiteX1" fmla="*/ 11983656 w 11983656"/>
              <a:gd name="connsiteY1" fmla="*/ 0 h 1546400"/>
              <a:gd name="connsiteX2" fmla="*/ 11983656 w 11983656"/>
              <a:gd name="connsiteY2" fmla="*/ 1546400 h 1546400"/>
              <a:gd name="connsiteX3" fmla="*/ 0 w 11983656"/>
              <a:gd name="connsiteY3" fmla="*/ 1546400 h 15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3656" h="1546400">
                <a:moveTo>
                  <a:pt x="0" y="0"/>
                </a:moveTo>
                <a:lnTo>
                  <a:pt x="11983656" y="0"/>
                </a:lnTo>
                <a:lnTo>
                  <a:pt x="11983656" y="1546400"/>
                </a:lnTo>
                <a:lnTo>
                  <a:pt x="0" y="154640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9600" dirty="0">
                <a:solidFill>
                  <a:srgbClr val="A4C2F4"/>
                </a:solidFill>
                <a:latin typeface="華康POP1體W9" panose="040B0909000000000000" pitchFamily="81" charset="-120"/>
                <a:ea typeface="華康POP1體W9" panose="040B0909000000000000" pitchFamily="81" charset="-120"/>
              </a:rPr>
              <a:t>感謝各位的聆聽</a:t>
            </a:r>
          </a:p>
        </p:txBody>
      </p:sp>
    </p:spTree>
    <p:extLst>
      <p:ext uri="{BB962C8B-B14F-4D97-AF65-F5344CB8AC3E}">
        <p14:creationId xmlns:p14="http://schemas.microsoft.com/office/powerpoint/2010/main" val="19761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橢圓 36">
            <a:extLst>
              <a:ext uri="{FF2B5EF4-FFF2-40B4-BE49-F238E27FC236}">
                <a16:creationId xmlns:a16="http://schemas.microsoft.com/office/drawing/2014/main" id="{3BE8CEAC-3810-45E4-9168-E1263C938AD2}"/>
              </a:ext>
            </a:extLst>
          </p:cNvPr>
          <p:cNvSpPr/>
          <p:nvPr/>
        </p:nvSpPr>
        <p:spPr>
          <a:xfrm>
            <a:off x="8600050" y="3834250"/>
            <a:ext cx="562816" cy="579492"/>
          </a:xfrm>
          <a:prstGeom prst="ellipse">
            <a:avLst/>
          </a:prstGeom>
          <a:solidFill>
            <a:srgbClr val="F8D3BA"/>
          </a:solidFill>
          <a:ln>
            <a:solidFill>
              <a:srgbClr val="FE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8" name="圖形 37">
            <a:extLst>
              <a:ext uri="{FF2B5EF4-FFF2-40B4-BE49-F238E27FC236}">
                <a16:creationId xmlns:a16="http://schemas.microsoft.com/office/drawing/2014/main" id="{92BB61CB-007D-46AC-9AE8-86347AEE4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1326" y="3895526"/>
            <a:ext cx="456940" cy="456939"/>
          </a:xfrm>
          <a:prstGeom prst="rect">
            <a:avLst/>
          </a:prstGeom>
        </p:spPr>
      </p:pic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16415050-08D8-42B7-97E4-3D7AE9472928}"/>
              </a:ext>
            </a:extLst>
          </p:cNvPr>
          <p:cNvSpPr/>
          <p:nvPr/>
        </p:nvSpPr>
        <p:spPr>
          <a:xfrm>
            <a:off x="8975059" y="3280120"/>
            <a:ext cx="869971" cy="2977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清除文字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BCFEC72-E126-4F21-AE3E-ACDAD5FB1E02}"/>
              </a:ext>
            </a:extLst>
          </p:cNvPr>
          <p:cNvSpPr/>
          <p:nvPr/>
        </p:nvSpPr>
        <p:spPr>
          <a:xfrm>
            <a:off x="7897534" y="3276575"/>
            <a:ext cx="869971" cy="297760"/>
          </a:xfrm>
          <a:prstGeom prst="roundRect">
            <a:avLst/>
          </a:prstGeom>
          <a:solidFill>
            <a:srgbClr val="B7EC32"/>
          </a:solidFill>
          <a:ln>
            <a:solidFill>
              <a:srgbClr val="D8F5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複製文字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6BFC7E-96B7-439D-BD0D-19371871F1A2}"/>
              </a:ext>
            </a:extLst>
          </p:cNvPr>
          <p:cNvGrpSpPr/>
          <p:nvPr/>
        </p:nvGrpSpPr>
        <p:grpSpPr>
          <a:xfrm>
            <a:off x="4295533" y="990575"/>
            <a:ext cx="2438400" cy="4572000"/>
            <a:chOff x="4295533" y="990575"/>
            <a:chExt cx="2438400" cy="4572000"/>
          </a:xfrm>
        </p:grpSpPr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F6CCE955-327D-440C-B972-6C5120899BCB}"/>
                </a:ext>
              </a:extLst>
            </p:cNvPr>
            <p:cNvSpPr/>
            <p:nvPr/>
          </p:nvSpPr>
          <p:spPr>
            <a:xfrm>
              <a:off x="4401132" y="1302115"/>
              <a:ext cx="2198452" cy="4159234"/>
            </a:xfrm>
            <a:custGeom>
              <a:avLst/>
              <a:gdLst>
                <a:gd name="connsiteX0" fmla="*/ 26858 w 2198452"/>
                <a:gd name="connsiteY0" fmla="*/ 0 h 4159234"/>
                <a:gd name="connsiteX1" fmla="*/ 2171594 w 2198452"/>
                <a:gd name="connsiteY1" fmla="*/ 0 h 4159234"/>
                <a:gd name="connsiteX2" fmla="*/ 2191212 w 2198452"/>
                <a:gd name="connsiteY2" fmla="*/ 63197 h 4159234"/>
                <a:gd name="connsiteX3" fmla="*/ 2198452 w 2198452"/>
                <a:gd name="connsiteY3" fmla="*/ 135018 h 4159234"/>
                <a:gd name="connsiteX4" fmla="*/ 2198452 w 2198452"/>
                <a:gd name="connsiteY4" fmla="*/ 3802865 h 4159234"/>
                <a:gd name="connsiteX5" fmla="*/ 1842083 w 2198452"/>
                <a:gd name="connsiteY5" fmla="*/ 4159234 h 4159234"/>
                <a:gd name="connsiteX6" fmla="*/ 356369 w 2198452"/>
                <a:gd name="connsiteY6" fmla="*/ 4159234 h 4159234"/>
                <a:gd name="connsiteX7" fmla="*/ 0 w 2198452"/>
                <a:gd name="connsiteY7" fmla="*/ 3802865 h 4159234"/>
                <a:gd name="connsiteX8" fmla="*/ 0 w 2198452"/>
                <a:gd name="connsiteY8" fmla="*/ 135018 h 4159234"/>
                <a:gd name="connsiteX9" fmla="*/ 7240 w 2198452"/>
                <a:gd name="connsiteY9" fmla="*/ 63197 h 415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8452" h="4159234">
                  <a:moveTo>
                    <a:pt x="26858" y="0"/>
                  </a:moveTo>
                  <a:lnTo>
                    <a:pt x="2171594" y="0"/>
                  </a:lnTo>
                  <a:lnTo>
                    <a:pt x="2191212" y="63197"/>
                  </a:lnTo>
                  <a:cubicBezTo>
                    <a:pt x="2195959" y="86396"/>
                    <a:pt x="2198452" y="110416"/>
                    <a:pt x="2198452" y="135018"/>
                  </a:cubicBezTo>
                  <a:lnTo>
                    <a:pt x="2198452" y="3802865"/>
                  </a:lnTo>
                  <a:cubicBezTo>
                    <a:pt x="2198452" y="3999682"/>
                    <a:pt x="2038900" y="4159234"/>
                    <a:pt x="1842083" y="4159234"/>
                  </a:cubicBezTo>
                  <a:lnTo>
                    <a:pt x="356369" y="4159234"/>
                  </a:lnTo>
                  <a:cubicBezTo>
                    <a:pt x="159552" y="4159234"/>
                    <a:pt x="0" y="3999682"/>
                    <a:pt x="0" y="3802865"/>
                  </a:cubicBezTo>
                  <a:lnTo>
                    <a:pt x="0" y="135018"/>
                  </a:lnTo>
                  <a:cubicBezTo>
                    <a:pt x="0" y="110416"/>
                    <a:pt x="2493" y="86396"/>
                    <a:pt x="7240" y="63197"/>
                  </a:cubicBezTo>
                  <a:close/>
                </a:path>
              </a:pathLst>
            </a:custGeom>
            <a:solidFill>
              <a:srgbClr val="DCE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C4AAF68F-3F19-4645-B1B1-3B758099AA9D}"/>
                </a:ext>
              </a:extLst>
            </p:cNvPr>
            <p:cNvSpPr/>
            <p:nvPr/>
          </p:nvSpPr>
          <p:spPr>
            <a:xfrm>
              <a:off x="4295533" y="990575"/>
              <a:ext cx="2438400" cy="4572000"/>
            </a:xfrm>
            <a:prstGeom prst="roundRect">
              <a:avLst>
                <a:gd name="adj" fmla="val 17943"/>
              </a:avLst>
            </a:prstGeom>
            <a:solidFill>
              <a:srgbClr val="F8D3BA"/>
            </a:solidFill>
            <a:ln>
              <a:solidFill>
                <a:srgbClr val="FE9C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1398CCA3-82FC-46B5-A9EB-D5F8C4CAC1F3}"/>
                </a:ext>
              </a:extLst>
            </p:cNvPr>
            <p:cNvSpPr/>
            <p:nvPr/>
          </p:nvSpPr>
          <p:spPr>
            <a:xfrm>
              <a:off x="4351412" y="1040125"/>
              <a:ext cx="2316481" cy="4472900"/>
            </a:xfrm>
            <a:prstGeom prst="roundRect">
              <a:avLst>
                <a:gd name="adj" fmla="val 1794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1BF08D9-4CB4-4D24-AD2E-81054648E00E}"/>
                </a:ext>
              </a:extLst>
            </p:cNvPr>
            <p:cNvSpPr/>
            <p:nvPr/>
          </p:nvSpPr>
          <p:spPr>
            <a:xfrm>
              <a:off x="4401132" y="1080765"/>
              <a:ext cx="2198452" cy="4380585"/>
            </a:xfrm>
            <a:prstGeom prst="roundRect">
              <a:avLst>
                <a:gd name="adj" fmla="val 16210"/>
              </a:avLst>
            </a:prstGeom>
            <a:solidFill>
              <a:srgbClr val="DCE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69AEA61-B1A3-45CC-969C-78DC8504C22E}"/>
                </a:ext>
              </a:extLst>
            </p:cNvPr>
            <p:cNvSpPr/>
            <p:nvPr/>
          </p:nvSpPr>
          <p:spPr>
            <a:xfrm>
              <a:off x="4401132" y="1087134"/>
              <a:ext cx="2198452" cy="4380585"/>
            </a:xfrm>
            <a:custGeom>
              <a:avLst/>
              <a:gdLst>
                <a:gd name="connsiteX0" fmla="*/ 0 w 2198452"/>
                <a:gd name="connsiteY0" fmla="*/ 3454386 h 4380585"/>
                <a:gd name="connsiteX1" fmla="*/ 2198452 w 2198452"/>
                <a:gd name="connsiteY1" fmla="*/ 3454386 h 4380585"/>
                <a:gd name="connsiteX2" fmla="*/ 2198452 w 2198452"/>
                <a:gd name="connsiteY2" fmla="*/ 4024216 h 4380585"/>
                <a:gd name="connsiteX3" fmla="*/ 1842083 w 2198452"/>
                <a:gd name="connsiteY3" fmla="*/ 4380585 h 4380585"/>
                <a:gd name="connsiteX4" fmla="*/ 356369 w 2198452"/>
                <a:gd name="connsiteY4" fmla="*/ 4380585 h 4380585"/>
                <a:gd name="connsiteX5" fmla="*/ 0 w 2198452"/>
                <a:gd name="connsiteY5" fmla="*/ 4024216 h 4380585"/>
                <a:gd name="connsiteX6" fmla="*/ 356369 w 2198452"/>
                <a:gd name="connsiteY6" fmla="*/ 0 h 4380585"/>
                <a:gd name="connsiteX7" fmla="*/ 1842083 w 2198452"/>
                <a:gd name="connsiteY7" fmla="*/ 0 h 4380585"/>
                <a:gd name="connsiteX8" fmla="*/ 2198452 w 2198452"/>
                <a:gd name="connsiteY8" fmla="*/ 356369 h 4380585"/>
                <a:gd name="connsiteX9" fmla="*/ 2198452 w 2198452"/>
                <a:gd name="connsiteY9" fmla="*/ 928255 h 4380585"/>
                <a:gd name="connsiteX10" fmla="*/ 0 w 2198452"/>
                <a:gd name="connsiteY10" fmla="*/ 928255 h 4380585"/>
                <a:gd name="connsiteX11" fmla="*/ 0 w 2198452"/>
                <a:gd name="connsiteY11" fmla="*/ 356369 h 4380585"/>
                <a:gd name="connsiteX12" fmla="*/ 356369 w 2198452"/>
                <a:gd name="connsiteY12" fmla="*/ 0 h 438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8452" h="4380585">
                  <a:moveTo>
                    <a:pt x="0" y="3454386"/>
                  </a:moveTo>
                  <a:lnTo>
                    <a:pt x="2198452" y="3454386"/>
                  </a:lnTo>
                  <a:lnTo>
                    <a:pt x="2198452" y="4024216"/>
                  </a:lnTo>
                  <a:cubicBezTo>
                    <a:pt x="2198452" y="4221033"/>
                    <a:pt x="2038900" y="4380585"/>
                    <a:pt x="1842083" y="4380585"/>
                  </a:cubicBezTo>
                  <a:lnTo>
                    <a:pt x="356369" y="4380585"/>
                  </a:lnTo>
                  <a:cubicBezTo>
                    <a:pt x="159552" y="4380585"/>
                    <a:pt x="0" y="4221033"/>
                    <a:pt x="0" y="4024216"/>
                  </a:cubicBezTo>
                  <a:close/>
                  <a:moveTo>
                    <a:pt x="356369" y="0"/>
                  </a:moveTo>
                  <a:lnTo>
                    <a:pt x="1842083" y="0"/>
                  </a:lnTo>
                  <a:cubicBezTo>
                    <a:pt x="2038900" y="0"/>
                    <a:pt x="2198452" y="159552"/>
                    <a:pt x="2198452" y="356369"/>
                  </a:cubicBezTo>
                  <a:lnTo>
                    <a:pt x="2198452" y="928255"/>
                  </a:lnTo>
                  <a:lnTo>
                    <a:pt x="0" y="928255"/>
                  </a:lnTo>
                  <a:lnTo>
                    <a:pt x="0" y="356369"/>
                  </a:lnTo>
                  <a:cubicBezTo>
                    <a:pt x="0" y="159552"/>
                    <a:pt x="159552" y="0"/>
                    <a:pt x="356369" y="0"/>
                  </a:cubicBezTo>
                  <a:close/>
                </a:path>
              </a:pathLst>
            </a:custGeom>
            <a:solidFill>
              <a:srgbClr val="3BE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DD1D951C-91AA-460A-93F6-1E045C2041A5}"/>
                </a:ext>
              </a:extLst>
            </p:cNvPr>
            <p:cNvSpPr/>
            <p:nvPr/>
          </p:nvSpPr>
          <p:spPr>
            <a:xfrm>
              <a:off x="4425261" y="1074396"/>
              <a:ext cx="2150194" cy="230143"/>
            </a:xfrm>
            <a:custGeom>
              <a:avLst/>
              <a:gdLst>
                <a:gd name="connsiteX0" fmla="*/ 332240 w 2150194"/>
                <a:gd name="connsiteY0" fmla="*/ 0 h 230143"/>
                <a:gd name="connsiteX1" fmla="*/ 1817954 w 2150194"/>
                <a:gd name="connsiteY1" fmla="*/ 0 h 230143"/>
                <a:gd name="connsiteX2" fmla="*/ 2146318 w 2150194"/>
                <a:gd name="connsiteY2" fmla="*/ 217654 h 230143"/>
                <a:gd name="connsiteX3" fmla="*/ 2150194 w 2150194"/>
                <a:gd name="connsiteY3" fmla="*/ 230143 h 230143"/>
                <a:gd name="connsiteX4" fmla="*/ 0 w 2150194"/>
                <a:gd name="connsiteY4" fmla="*/ 230143 h 230143"/>
                <a:gd name="connsiteX5" fmla="*/ 3876 w 2150194"/>
                <a:gd name="connsiteY5" fmla="*/ 217654 h 230143"/>
                <a:gd name="connsiteX6" fmla="*/ 332240 w 2150194"/>
                <a:gd name="connsiteY6" fmla="*/ 0 h 23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0194" h="230143">
                  <a:moveTo>
                    <a:pt x="332240" y="0"/>
                  </a:moveTo>
                  <a:lnTo>
                    <a:pt x="1817954" y="0"/>
                  </a:lnTo>
                  <a:cubicBezTo>
                    <a:pt x="1965567" y="0"/>
                    <a:pt x="2092218" y="89748"/>
                    <a:pt x="2146318" y="217654"/>
                  </a:cubicBezTo>
                  <a:lnTo>
                    <a:pt x="2150194" y="230143"/>
                  </a:lnTo>
                  <a:lnTo>
                    <a:pt x="0" y="230143"/>
                  </a:lnTo>
                  <a:lnTo>
                    <a:pt x="3876" y="217654"/>
                  </a:lnTo>
                  <a:cubicBezTo>
                    <a:pt x="57976" y="89748"/>
                    <a:pt x="184627" y="0"/>
                    <a:pt x="332240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1FF354B7-0132-49B8-8C19-75074E322963}"/>
                </a:ext>
              </a:extLst>
            </p:cNvPr>
            <p:cNvSpPr/>
            <p:nvPr/>
          </p:nvSpPr>
          <p:spPr>
            <a:xfrm>
              <a:off x="5001565" y="1052824"/>
              <a:ext cx="1026866" cy="249291"/>
            </a:xfrm>
            <a:prstGeom prst="roundRect">
              <a:avLst>
                <a:gd name="adj" fmla="val 33843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" name="矩形: 圓角 85">
              <a:extLst>
                <a:ext uri="{FF2B5EF4-FFF2-40B4-BE49-F238E27FC236}">
                  <a16:creationId xmlns:a16="http://schemas.microsoft.com/office/drawing/2014/main" id="{F30A6BA9-EE28-4534-8A9C-2B275F6526E2}"/>
                </a:ext>
              </a:extLst>
            </p:cNvPr>
            <p:cNvSpPr/>
            <p:nvPr/>
          </p:nvSpPr>
          <p:spPr>
            <a:xfrm>
              <a:off x="5047867" y="1160755"/>
              <a:ext cx="726440" cy="508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8C6FC545-536B-4518-99A1-A54F91B06D78}"/>
                </a:ext>
              </a:extLst>
            </p:cNvPr>
            <p:cNvSpPr/>
            <p:nvPr/>
          </p:nvSpPr>
          <p:spPr>
            <a:xfrm>
              <a:off x="5894280" y="1153135"/>
              <a:ext cx="66040" cy="66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C8D84AC-CEC6-4C85-9539-C5C906E48E93}"/>
                </a:ext>
              </a:extLst>
            </p:cNvPr>
            <p:cNvSpPr/>
            <p:nvPr/>
          </p:nvSpPr>
          <p:spPr>
            <a:xfrm>
              <a:off x="6054426" y="1191207"/>
              <a:ext cx="15537" cy="30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A11F521-F7F1-4C39-9651-39E11A180562}"/>
                </a:ext>
              </a:extLst>
            </p:cNvPr>
            <p:cNvSpPr/>
            <p:nvPr/>
          </p:nvSpPr>
          <p:spPr>
            <a:xfrm>
              <a:off x="6080697" y="1171024"/>
              <a:ext cx="16688" cy="50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95E18B8-EB79-4101-BD77-D385F499EE0B}"/>
                </a:ext>
              </a:extLst>
            </p:cNvPr>
            <p:cNvSpPr/>
            <p:nvPr/>
          </p:nvSpPr>
          <p:spPr>
            <a:xfrm>
              <a:off x="6107608" y="1143690"/>
              <a:ext cx="16688" cy="77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69BD494-1EF2-4EA1-A37D-6D6D3834BB96}"/>
                </a:ext>
              </a:extLst>
            </p:cNvPr>
            <p:cNvSpPr/>
            <p:nvPr/>
          </p:nvSpPr>
          <p:spPr>
            <a:xfrm>
              <a:off x="6135383" y="1119721"/>
              <a:ext cx="16688" cy="101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E86369CB-5FC9-4630-B89C-CF6543FFA913}"/>
                </a:ext>
              </a:extLst>
            </p:cNvPr>
            <p:cNvSpPr/>
            <p:nvPr/>
          </p:nvSpPr>
          <p:spPr>
            <a:xfrm>
              <a:off x="6214859" y="1197428"/>
              <a:ext cx="34031" cy="24056"/>
            </a:xfrm>
            <a:custGeom>
              <a:avLst/>
              <a:gdLst>
                <a:gd name="connsiteX0" fmla="*/ 0 w 717236"/>
                <a:gd name="connsiteY0" fmla="*/ 148380 h 506998"/>
                <a:gd name="connsiteX1" fmla="*/ 358618 w 717236"/>
                <a:gd name="connsiteY1" fmla="*/ 506998 h 506998"/>
                <a:gd name="connsiteX2" fmla="*/ 717237 w 717236"/>
                <a:gd name="connsiteY2" fmla="*/ 148380 h 506998"/>
                <a:gd name="connsiteX3" fmla="*/ 0 w 717236"/>
                <a:gd name="connsiteY3" fmla="*/ 148380 h 50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7236" h="506998">
                  <a:moveTo>
                    <a:pt x="0" y="148380"/>
                  </a:moveTo>
                  <a:lnTo>
                    <a:pt x="358618" y="506998"/>
                  </a:lnTo>
                  <a:lnTo>
                    <a:pt x="717237" y="148380"/>
                  </a:lnTo>
                  <a:cubicBezTo>
                    <a:pt x="519397" y="-49460"/>
                    <a:pt x="197834" y="-49460"/>
                    <a:pt x="0" y="148380"/>
                  </a:cubicBezTo>
                  <a:close/>
                </a:path>
              </a:pathLst>
            </a:custGeom>
            <a:solidFill>
              <a:schemeClr val="bg1"/>
            </a:solidFill>
            <a:ln w="5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BAFFB47F-AC09-48A5-AA0A-F76390A17AE1}"/>
                </a:ext>
              </a:extLst>
            </p:cNvPr>
            <p:cNvSpPr/>
            <p:nvPr/>
          </p:nvSpPr>
          <p:spPr>
            <a:xfrm>
              <a:off x="6192171" y="1165340"/>
              <a:ext cx="79406" cy="27785"/>
            </a:xfrm>
            <a:custGeom>
              <a:avLst/>
              <a:gdLst>
                <a:gd name="connsiteX0" fmla="*/ 0 w 1673554"/>
                <a:gd name="connsiteY0" fmla="*/ 346518 h 585592"/>
                <a:gd name="connsiteX1" fmla="*/ 239081 w 1673554"/>
                <a:gd name="connsiteY1" fmla="*/ 585593 h 585592"/>
                <a:gd name="connsiteX2" fmla="*/ 1434473 w 1673554"/>
                <a:gd name="connsiteY2" fmla="*/ 585593 h 585592"/>
                <a:gd name="connsiteX3" fmla="*/ 1673554 w 1673554"/>
                <a:gd name="connsiteY3" fmla="*/ 346518 h 585592"/>
                <a:gd name="connsiteX4" fmla="*/ 0 w 1673554"/>
                <a:gd name="connsiteY4" fmla="*/ 346518 h 58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3554" h="585592">
                  <a:moveTo>
                    <a:pt x="0" y="346518"/>
                  </a:moveTo>
                  <a:lnTo>
                    <a:pt x="239081" y="585593"/>
                  </a:lnTo>
                  <a:cubicBezTo>
                    <a:pt x="569010" y="255664"/>
                    <a:pt x="1104545" y="255664"/>
                    <a:pt x="1434473" y="585593"/>
                  </a:cubicBezTo>
                  <a:lnTo>
                    <a:pt x="1673554" y="346518"/>
                  </a:lnTo>
                  <a:cubicBezTo>
                    <a:pt x="1211536" y="-115506"/>
                    <a:pt x="462024" y="-115506"/>
                    <a:pt x="0" y="346518"/>
                  </a:cubicBezTo>
                  <a:close/>
                </a:path>
              </a:pathLst>
            </a:custGeom>
            <a:solidFill>
              <a:schemeClr val="bg1"/>
            </a:solidFill>
            <a:ln w="5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5FE89E86-37FE-425C-8838-EFF269115D72}"/>
                </a:ext>
              </a:extLst>
            </p:cNvPr>
            <p:cNvSpPr/>
            <p:nvPr/>
          </p:nvSpPr>
          <p:spPr>
            <a:xfrm>
              <a:off x="6169484" y="1133251"/>
              <a:ext cx="124781" cy="37186"/>
            </a:xfrm>
            <a:custGeom>
              <a:avLst/>
              <a:gdLst>
                <a:gd name="connsiteX0" fmla="*/ 0 w 2629871"/>
                <a:gd name="connsiteY0" fmla="*/ 544652 h 783732"/>
                <a:gd name="connsiteX1" fmla="*/ 239081 w 2629871"/>
                <a:gd name="connsiteY1" fmla="*/ 783732 h 783732"/>
                <a:gd name="connsiteX2" fmla="*/ 2390791 w 2629871"/>
                <a:gd name="connsiteY2" fmla="*/ 783732 h 783732"/>
                <a:gd name="connsiteX3" fmla="*/ 2629872 w 2629871"/>
                <a:gd name="connsiteY3" fmla="*/ 544652 h 783732"/>
                <a:gd name="connsiteX4" fmla="*/ 0 w 2629871"/>
                <a:gd name="connsiteY4" fmla="*/ 544652 h 78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9871" h="783732">
                  <a:moveTo>
                    <a:pt x="0" y="544652"/>
                  </a:moveTo>
                  <a:lnTo>
                    <a:pt x="239081" y="783732"/>
                  </a:lnTo>
                  <a:cubicBezTo>
                    <a:pt x="833194" y="189619"/>
                    <a:pt x="1796678" y="189619"/>
                    <a:pt x="2390791" y="783732"/>
                  </a:cubicBezTo>
                  <a:lnTo>
                    <a:pt x="2629872" y="544652"/>
                  </a:lnTo>
                  <a:cubicBezTo>
                    <a:pt x="1903664" y="-181551"/>
                    <a:pt x="726202" y="-181551"/>
                    <a:pt x="0" y="544652"/>
                  </a:cubicBezTo>
                  <a:close/>
                </a:path>
              </a:pathLst>
            </a:custGeom>
            <a:solidFill>
              <a:schemeClr val="bg1"/>
            </a:solidFill>
            <a:ln w="5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E9DAB010-2610-4398-9CA7-81F05CF7BB41}"/>
                </a:ext>
              </a:extLst>
            </p:cNvPr>
            <p:cNvGrpSpPr/>
            <p:nvPr/>
          </p:nvGrpSpPr>
          <p:grpSpPr>
            <a:xfrm flipV="1">
              <a:off x="6311677" y="1163264"/>
              <a:ext cx="111269" cy="58220"/>
              <a:chOff x="9242368" y="1687830"/>
              <a:chExt cx="247667" cy="101763"/>
            </a:xfrm>
          </p:grpSpPr>
          <p:sp>
            <p:nvSpPr>
              <p:cNvPr id="101" name="矩形: 圓角 100">
                <a:extLst>
                  <a:ext uri="{FF2B5EF4-FFF2-40B4-BE49-F238E27FC236}">
                    <a16:creationId xmlns:a16="http://schemas.microsoft.com/office/drawing/2014/main" id="{8256F677-0D25-4CF1-BCBB-3DAC2A8DF0CA}"/>
                  </a:ext>
                </a:extLst>
              </p:cNvPr>
              <p:cNvSpPr/>
              <p:nvPr/>
            </p:nvSpPr>
            <p:spPr>
              <a:xfrm>
                <a:off x="9242368" y="1687830"/>
                <a:ext cx="247667" cy="101763"/>
              </a:xfrm>
              <a:prstGeom prst="round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3F90B323-C78D-478F-849C-7EE9DC710E8F}"/>
                  </a:ext>
                </a:extLst>
              </p:cNvPr>
              <p:cNvSpPr/>
              <p:nvPr/>
            </p:nvSpPr>
            <p:spPr>
              <a:xfrm>
                <a:off x="9262580" y="1708613"/>
                <a:ext cx="207242" cy="59227"/>
              </a:xfrm>
              <a:prstGeom prst="roundRect">
                <a:avLst>
                  <a:gd name="adj" fmla="val 19299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F3F6BCFF-984C-4B77-A4EA-F81215C6CA7C}"/>
                </a:ext>
              </a:extLst>
            </p:cNvPr>
            <p:cNvSpPr/>
            <p:nvPr/>
          </p:nvSpPr>
          <p:spPr>
            <a:xfrm flipH="1" flipV="1">
              <a:off x="6426929" y="1185810"/>
              <a:ext cx="6354" cy="1368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60979363-CE94-4C57-BBA3-FF0BBF8453DA}"/>
                </a:ext>
              </a:extLst>
            </p:cNvPr>
            <p:cNvSpPr txBox="1"/>
            <p:nvPr/>
          </p:nvSpPr>
          <p:spPr>
            <a:xfrm>
              <a:off x="4733870" y="1137056"/>
              <a:ext cx="184577" cy="84428"/>
            </a:xfrm>
            <a:custGeom>
              <a:avLst/>
              <a:gdLst/>
              <a:ahLst/>
              <a:cxnLst/>
              <a:rect l="l" t="t" r="r" b="b"/>
              <a:pathLst>
                <a:path w="136443" h="62411">
                  <a:moveTo>
                    <a:pt x="54364" y="50983"/>
                  </a:moveTo>
                  <a:cubicBezTo>
                    <a:pt x="56066" y="50983"/>
                    <a:pt x="57510" y="51541"/>
                    <a:pt x="58696" y="52658"/>
                  </a:cubicBezTo>
                  <a:cubicBezTo>
                    <a:pt x="59882" y="53774"/>
                    <a:pt x="60475" y="55113"/>
                    <a:pt x="60475" y="56676"/>
                  </a:cubicBezTo>
                  <a:cubicBezTo>
                    <a:pt x="60475" y="58211"/>
                    <a:pt x="59882" y="59529"/>
                    <a:pt x="58696" y="60632"/>
                  </a:cubicBezTo>
                  <a:cubicBezTo>
                    <a:pt x="57510" y="61734"/>
                    <a:pt x="56066" y="62285"/>
                    <a:pt x="54364" y="62285"/>
                  </a:cubicBezTo>
                  <a:cubicBezTo>
                    <a:pt x="52690" y="62285"/>
                    <a:pt x="51267" y="61734"/>
                    <a:pt x="50095" y="60632"/>
                  </a:cubicBezTo>
                  <a:cubicBezTo>
                    <a:pt x="48923" y="59529"/>
                    <a:pt x="48337" y="58211"/>
                    <a:pt x="48337" y="56676"/>
                  </a:cubicBezTo>
                  <a:cubicBezTo>
                    <a:pt x="48337" y="55113"/>
                    <a:pt x="48923" y="53774"/>
                    <a:pt x="50095" y="52658"/>
                  </a:cubicBezTo>
                  <a:cubicBezTo>
                    <a:pt x="51267" y="51541"/>
                    <a:pt x="52690" y="50983"/>
                    <a:pt x="54364" y="50983"/>
                  </a:cubicBezTo>
                  <a:close/>
                  <a:moveTo>
                    <a:pt x="54364" y="17874"/>
                  </a:moveTo>
                  <a:cubicBezTo>
                    <a:pt x="56066" y="17874"/>
                    <a:pt x="57510" y="18432"/>
                    <a:pt x="58696" y="19548"/>
                  </a:cubicBezTo>
                  <a:cubicBezTo>
                    <a:pt x="59882" y="20664"/>
                    <a:pt x="60475" y="22004"/>
                    <a:pt x="60475" y="23566"/>
                  </a:cubicBezTo>
                  <a:cubicBezTo>
                    <a:pt x="60475" y="25101"/>
                    <a:pt x="59882" y="26420"/>
                    <a:pt x="58696" y="27522"/>
                  </a:cubicBezTo>
                  <a:cubicBezTo>
                    <a:pt x="57510" y="28624"/>
                    <a:pt x="56066" y="29175"/>
                    <a:pt x="54364" y="29175"/>
                  </a:cubicBezTo>
                  <a:cubicBezTo>
                    <a:pt x="52690" y="29175"/>
                    <a:pt x="51267" y="28624"/>
                    <a:pt x="50095" y="27522"/>
                  </a:cubicBezTo>
                  <a:cubicBezTo>
                    <a:pt x="48923" y="26420"/>
                    <a:pt x="48337" y="25101"/>
                    <a:pt x="48337" y="23566"/>
                  </a:cubicBezTo>
                  <a:cubicBezTo>
                    <a:pt x="48337" y="22004"/>
                    <a:pt x="48923" y="20664"/>
                    <a:pt x="50095" y="19548"/>
                  </a:cubicBezTo>
                  <a:cubicBezTo>
                    <a:pt x="51267" y="18432"/>
                    <a:pt x="52690" y="17874"/>
                    <a:pt x="54364" y="17874"/>
                  </a:cubicBezTo>
                  <a:close/>
                  <a:moveTo>
                    <a:pt x="92418" y="14902"/>
                  </a:moveTo>
                  <a:cubicBezTo>
                    <a:pt x="89376" y="20371"/>
                    <a:pt x="86369" y="25143"/>
                    <a:pt x="83397" y="29217"/>
                  </a:cubicBezTo>
                  <a:cubicBezTo>
                    <a:pt x="80425" y="33291"/>
                    <a:pt x="77642" y="36919"/>
                    <a:pt x="75047" y="40100"/>
                  </a:cubicBezTo>
                  <a:lnTo>
                    <a:pt x="92418" y="40100"/>
                  </a:lnTo>
                  <a:close/>
                  <a:moveTo>
                    <a:pt x="19715" y="8288"/>
                  </a:moveTo>
                  <a:cubicBezTo>
                    <a:pt x="18376" y="8288"/>
                    <a:pt x="17099" y="8560"/>
                    <a:pt x="15885" y="9104"/>
                  </a:cubicBezTo>
                  <a:cubicBezTo>
                    <a:pt x="14671" y="9649"/>
                    <a:pt x="13611" y="10423"/>
                    <a:pt x="12704" y="11428"/>
                  </a:cubicBezTo>
                  <a:cubicBezTo>
                    <a:pt x="11797" y="12432"/>
                    <a:pt x="11078" y="13646"/>
                    <a:pt x="10548" y="15069"/>
                  </a:cubicBezTo>
                  <a:cubicBezTo>
                    <a:pt x="10018" y="16492"/>
                    <a:pt x="9753" y="18069"/>
                    <a:pt x="9753" y="19799"/>
                  </a:cubicBezTo>
                  <a:cubicBezTo>
                    <a:pt x="9753" y="21697"/>
                    <a:pt x="10011" y="23371"/>
                    <a:pt x="10527" y="24822"/>
                  </a:cubicBezTo>
                  <a:cubicBezTo>
                    <a:pt x="11044" y="26273"/>
                    <a:pt x="11762" y="27494"/>
                    <a:pt x="12683" y="28485"/>
                  </a:cubicBezTo>
                  <a:cubicBezTo>
                    <a:pt x="13604" y="29475"/>
                    <a:pt x="14713" y="30229"/>
                    <a:pt x="16011" y="30745"/>
                  </a:cubicBezTo>
                  <a:cubicBezTo>
                    <a:pt x="17308" y="31261"/>
                    <a:pt x="18738" y="31519"/>
                    <a:pt x="20301" y="31519"/>
                  </a:cubicBezTo>
                  <a:cubicBezTo>
                    <a:pt x="21696" y="31519"/>
                    <a:pt x="22987" y="31261"/>
                    <a:pt x="24173" y="30745"/>
                  </a:cubicBezTo>
                  <a:cubicBezTo>
                    <a:pt x="25359" y="30229"/>
                    <a:pt x="26391" y="29531"/>
                    <a:pt x="27270" y="28652"/>
                  </a:cubicBezTo>
                  <a:cubicBezTo>
                    <a:pt x="28149" y="27773"/>
                    <a:pt x="28840" y="26734"/>
                    <a:pt x="29342" y="25534"/>
                  </a:cubicBezTo>
                  <a:cubicBezTo>
                    <a:pt x="29845" y="24334"/>
                    <a:pt x="30096" y="23050"/>
                    <a:pt x="30096" y="21683"/>
                  </a:cubicBezTo>
                  <a:cubicBezTo>
                    <a:pt x="30096" y="19674"/>
                    <a:pt x="29838" y="17846"/>
                    <a:pt x="29321" y="16199"/>
                  </a:cubicBezTo>
                  <a:cubicBezTo>
                    <a:pt x="28805" y="14553"/>
                    <a:pt x="28087" y="13144"/>
                    <a:pt x="27166" y="11972"/>
                  </a:cubicBezTo>
                  <a:cubicBezTo>
                    <a:pt x="26245" y="10800"/>
                    <a:pt x="25150" y="9893"/>
                    <a:pt x="23880" y="9251"/>
                  </a:cubicBezTo>
                  <a:cubicBezTo>
                    <a:pt x="22610" y="8609"/>
                    <a:pt x="21222" y="8288"/>
                    <a:pt x="19715" y="8288"/>
                  </a:cubicBezTo>
                  <a:close/>
                  <a:moveTo>
                    <a:pt x="92041" y="1340"/>
                  </a:moveTo>
                  <a:lnTo>
                    <a:pt x="101836" y="1340"/>
                  </a:lnTo>
                  <a:lnTo>
                    <a:pt x="101836" y="40100"/>
                  </a:lnTo>
                  <a:lnTo>
                    <a:pt x="110751" y="40100"/>
                  </a:lnTo>
                  <a:lnTo>
                    <a:pt x="110751" y="48179"/>
                  </a:lnTo>
                  <a:lnTo>
                    <a:pt x="101836" y="48179"/>
                  </a:lnTo>
                  <a:lnTo>
                    <a:pt x="101836" y="61364"/>
                  </a:lnTo>
                  <a:lnTo>
                    <a:pt x="92418" y="61364"/>
                  </a:lnTo>
                  <a:lnTo>
                    <a:pt x="92418" y="48179"/>
                  </a:lnTo>
                  <a:lnTo>
                    <a:pt x="65252" y="48179"/>
                  </a:lnTo>
                  <a:lnTo>
                    <a:pt x="65252" y="40017"/>
                  </a:lnTo>
                  <a:cubicBezTo>
                    <a:pt x="67708" y="37254"/>
                    <a:pt x="70226" y="34261"/>
                    <a:pt x="72807" y="31038"/>
                  </a:cubicBezTo>
                  <a:cubicBezTo>
                    <a:pt x="75388" y="27815"/>
                    <a:pt x="77872" y="24522"/>
                    <a:pt x="80258" y="21160"/>
                  </a:cubicBezTo>
                  <a:cubicBezTo>
                    <a:pt x="82644" y="17797"/>
                    <a:pt x="84855" y="14427"/>
                    <a:pt x="86892" y="11051"/>
                  </a:cubicBezTo>
                  <a:cubicBezTo>
                    <a:pt x="88929" y="7674"/>
                    <a:pt x="90646" y="4437"/>
                    <a:pt x="92041" y="1340"/>
                  </a:cubicBezTo>
                  <a:close/>
                  <a:moveTo>
                    <a:pt x="20217" y="335"/>
                  </a:moveTo>
                  <a:cubicBezTo>
                    <a:pt x="22924" y="335"/>
                    <a:pt x="25485" y="845"/>
                    <a:pt x="27898" y="1863"/>
                  </a:cubicBezTo>
                  <a:cubicBezTo>
                    <a:pt x="30312" y="2882"/>
                    <a:pt x="32433" y="4500"/>
                    <a:pt x="34261" y="6719"/>
                  </a:cubicBezTo>
                  <a:cubicBezTo>
                    <a:pt x="36089" y="8937"/>
                    <a:pt x="37540" y="11804"/>
                    <a:pt x="38614" y="15320"/>
                  </a:cubicBezTo>
                  <a:cubicBezTo>
                    <a:pt x="39688" y="18836"/>
                    <a:pt x="40225" y="23092"/>
                    <a:pt x="40225" y="28087"/>
                  </a:cubicBezTo>
                  <a:cubicBezTo>
                    <a:pt x="40225" y="34087"/>
                    <a:pt x="39577" y="39249"/>
                    <a:pt x="38279" y="43574"/>
                  </a:cubicBezTo>
                  <a:cubicBezTo>
                    <a:pt x="36981" y="47900"/>
                    <a:pt x="35196" y="51458"/>
                    <a:pt x="32921" y="54248"/>
                  </a:cubicBezTo>
                  <a:cubicBezTo>
                    <a:pt x="30647" y="57039"/>
                    <a:pt x="27982" y="59097"/>
                    <a:pt x="24926" y="60422"/>
                  </a:cubicBezTo>
                  <a:cubicBezTo>
                    <a:pt x="21871" y="61748"/>
                    <a:pt x="18585" y="62411"/>
                    <a:pt x="15069" y="62411"/>
                  </a:cubicBezTo>
                  <a:cubicBezTo>
                    <a:pt x="13925" y="62411"/>
                    <a:pt x="12774" y="62341"/>
                    <a:pt x="11616" y="62201"/>
                  </a:cubicBezTo>
                  <a:cubicBezTo>
                    <a:pt x="10458" y="62062"/>
                    <a:pt x="9355" y="61880"/>
                    <a:pt x="8309" y="61657"/>
                  </a:cubicBezTo>
                  <a:cubicBezTo>
                    <a:pt x="7262" y="61434"/>
                    <a:pt x="6314" y="61190"/>
                    <a:pt x="5462" y="60925"/>
                  </a:cubicBezTo>
                  <a:cubicBezTo>
                    <a:pt x="4611" y="60659"/>
                    <a:pt x="3907" y="60401"/>
                    <a:pt x="3349" y="60150"/>
                  </a:cubicBezTo>
                  <a:lnTo>
                    <a:pt x="3349" y="51402"/>
                  </a:lnTo>
                  <a:cubicBezTo>
                    <a:pt x="3935" y="51765"/>
                    <a:pt x="4660" y="52134"/>
                    <a:pt x="5525" y="52511"/>
                  </a:cubicBezTo>
                  <a:cubicBezTo>
                    <a:pt x="6390" y="52888"/>
                    <a:pt x="7332" y="53223"/>
                    <a:pt x="8351" y="53516"/>
                  </a:cubicBezTo>
                  <a:cubicBezTo>
                    <a:pt x="9369" y="53809"/>
                    <a:pt x="10430" y="54046"/>
                    <a:pt x="11532" y="54227"/>
                  </a:cubicBezTo>
                  <a:cubicBezTo>
                    <a:pt x="12634" y="54409"/>
                    <a:pt x="13702" y="54499"/>
                    <a:pt x="14734" y="54499"/>
                  </a:cubicBezTo>
                  <a:cubicBezTo>
                    <a:pt x="17106" y="54499"/>
                    <a:pt x="19262" y="54039"/>
                    <a:pt x="21201" y="53118"/>
                  </a:cubicBezTo>
                  <a:cubicBezTo>
                    <a:pt x="23140" y="52197"/>
                    <a:pt x="24794" y="50830"/>
                    <a:pt x="26161" y="49016"/>
                  </a:cubicBezTo>
                  <a:cubicBezTo>
                    <a:pt x="27529" y="47202"/>
                    <a:pt x="28582" y="44949"/>
                    <a:pt x="29321" y="42256"/>
                  </a:cubicBezTo>
                  <a:cubicBezTo>
                    <a:pt x="30061" y="39563"/>
                    <a:pt x="30431" y="36445"/>
                    <a:pt x="30431" y="32901"/>
                  </a:cubicBezTo>
                  <a:lnTo>
                    <a:pt x="30263" y="32901"/>
                  </a:lnTo>
                  <a:cubicBezTo>
                    <a:pt x="29761" y="33794"/>
                    <a:pt x="29098" y="34638"/>
                    <a:pt x="28275" y="35433"/>
                  </a:cubicBezTo>
                  <a:cubicBezTo>
                    <a:pt x="27452" y="36228"/>
                    <a:pt x="26510" y="36926"/>
                    <a:pt x="25450" y="37526"/>
                  </a:cubicBezTo>
                  <a:cubicBezTo>
                    <a:pt x="24389" y="38126"/>
                    <a:pt x="23210" y="38607"/>
                    <a:pt x="21913" y="38970"/>
                  </a:cubicBezTo>
                  <a:cubicBezTo>
                    <a:pt x="20615" y="39333"/>
                    <a:pt x="19227" y="39514"/>
                    <a:pt x="17748" y="39514"/>
                  </a:cubicBezTo>
                  <a:cubicBezTo>
                    <a:pt x="15236" y="39514"/>
                    <a:pt x="12899" y="39075"/>
                    <a:pt x="10737" y="38196"/>
                  </a:cubicBezTo>
                  <a:cubicBezTo>
                    <a:pt x="8574" y="37317"/>
                    <a:pt x="6697" y="36068"/>
                    <a:pt x="5107" y="34449"/>
                  </a:cubicBezTo>
                  <a:cubicBezTo>
                    <a:pt x="3516" y="32831"/>
                    <a:pt x="2267" y="30864"/>
                    <a:pt x="1360" y="28547"/>
                  </a:cubicBezTo>
                  <a:cubicBezTo>
                    <a:pt x="453" y="26231"/>
                    <a:pt x="0" y="23650"/>
                    <a:pt x="0" y="20804"/>
                  </a:cubicBezTo>
                  <a:cubicBezTo>
                    <a:pt x="0" y="17678"/>
                    <a:pt x="516" y="14853"/>
                    <a:pt x="1549" y="12328"/>
                  </a:cubicBezTo>
                  <a:cubicBezTo>
                    <a:pt x="2581" y="9802"/>
                    <a:pt x="4004" y="7653"/>
                    <a:pt x="5818" y="5881"/>
                  </a:cubicBezTo>
                  <a:cubicBezTo>
                    <a:pt x="7632" y="4109"/>
                    <a:pt x="9767" y="2742"/>
                    <a:pt x="12223" y="1779"/>
                  </a:cubicBezTo>
                  <a:cubicBezTo>
                    <a:pt x="14678" y="817"/>
                    <a:pt x="17343" y="335"/>
                    <a:pt x="20217" y="335"/>
                  </a:cubicBezTo>
                  <a:close/>
                  <a:moveTo>
                    <a:pt x="132341" y="0"/>
                  </a:moveTo>
                  <a:lnTo>
                    <a:pt x="136443" y="0"/>
                  </a:lnTo>
                  <a:lnTo>
                    <a:pt x="136443" y="61364"/>
                  </a:lnTo>
                  <a:lnTo>
                    <a:pt x="126732" y="61364"/>
                  </a:lnTo>
                  <a:lnTo>
                    <a:pt x="126732" y="11888"/>
                  </a:lnTo>
                  <a:cubicBezTo>
                    <a:pt x="124974" y="13144"/>
                    <a:pt x="123083" y="14211"/>
                    <a:pt x="121060" y="15090"/>
                  </a:cubicBezTo>
                  <a:cubicBezTo>
                    <a:pt x="119037" y="15969"/>
                    <a:pt x="116728" y="16744"/>
                    <a:pt x="114133" y="17413"/>
                  </a:cubicBezTo>
                  <a:lnTo>
                    <a:pt x="114133" y="9125"/>
                  </a:lnTo>
                  <a:cubicBezTo>
                    <a:pt x="115751" y="8595"/>
                    <a:pt x="117314" y="8037"/>
                    <a:pt x="118821" y="7451"/>
                  </a:cubicBezTo>
                  <a:cubicBezTo>
                    <a:pt x="120328" y="6865"/>
                    <a:pt x="121814" y="6209"/>
                    <a:pt x="123279" y="5484"/>
                  </a:cubicBezTo>
                  <a:cubicBezTo>
                    <a:pt x="124744" y="4758"/>
                    <a:pt x="126223" y="3949"/>
                    <a:pt x="127715" y="3056"/>
                  </a:cubicBezTo>
                  <a:cubicBezTo>
                    <a:pt x="129208" y="2163"/>
                    <a:pt x="130750" y="1144"/>
                    <a:pt x="1323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7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739140F3-7DBE-46E2-A39C-79FA034C3B3A}"/>
                </a:ext>
              </a:extLst>
            </p:cNvPr>
            <p:cNvSpPr/>
            <p:nvPr/>
          </p:nvSpPr>
          <p:spPr>
            <a:xfrm>
              <a:off x="5210612" y="4665229"/>
              <a:ext cx="562816" cy="579492"/>
            </a:xfrm>
            <a:prstGeom prst="ellipse">
              <a:avLst/>
            </a:prstGeom>
            <a:solidFill>
              <a:srgbClr val="F8D3BA"/>
            </a:solidFill>
            <a:ln>
              <a:solidFill>
                <a:srgbClr val="FE9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6" name="圖形 55">
              <a:extLst>
                <a:ext uri="{FF2B5EF4-FFF2-40B4-BE49-F238E27FC236}">
                  <a16:creationId xmlns:a16="http://schemas.microsoft.com/office/drawing/2014/main" id="{DABCB481-4714-45E8-9795-DC6099A8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1888" y="4726505"/>
              <a:ext cx="456940" cy="456939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C04159-9650-4C50-AF87-BAB96EF8825B}"/>
                </a:ext>
              </a:extLst>
            </p:cNvPr>
            <p:cNvSpPr/>
            <p:nvPr/>
          </p:nvSpPr>
          <p:spPr>
            <a:xfrm>
              <a:off x="4990497" y="5385613"/>
              <a:ext cx="1052665" cy="38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8DF42CA-C468-4CB9-B184-1DDD217EB3A2}"/>
                </a:ext>
              </a:extLst>
            </p:cNvPr>
            <p:cNvSpPr txBox="1"/>
            <p:nvPr/>
          </p:nvSpPr>
          <p:spPr>
            <a:xfrm>
              <a:off x="4348488" y="2014173"/>
              <a:ext cx="2251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200" dirty="0"/>
                <a:t>請點下方麥克風進行</a:t>
              </a:r>
              <a:endParaRPr lang="en-US" altLang="zh-TW" sz="1200" dirty="0"/>
            </a:p>
            <a:p>
              <a:pPr algn="just"/>
              <a:r>
                <a:rPr lang="zh-TW" altLang="en-US" sz="1200" dirty="0"/>
                <a:t>逐字稿錄音</a:t>
              </a:r>
              <a:r>
                <a:rPr lang="en-US" altLang="zh-TW" sz="1200" dirty="0"/>
                <a:t>…</a:t>
              </a:r>
              <a:endParaRPr lang="zh-TW" altLang="en-US" sz="12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840A994-A820-4374-8ED7-D49465943B2A}"/>
                </a:ext>
              </a:extLst>
            </p:cNvPr>
            <p:cNvSpPr txBox="1"/>
            <p:nvPr/>
          </p:nvSpPr>
          <p:spPr>
            <a:xfrm>
              <a:off x="4377003" y="1284953"/>
              <a:ext cx="21984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/>
                <a:t>基於人工智慧之語音逐字稿系統 </a:t>
              </a:r>
              <a:r>
                <a:rPr lang="en-US" altLang="zh-TW" sz="800" dirty="0"/>
                <a:t>v1.0 (</a:t>
              </a:r>
              <a:r>
                <a:rPr lang="zh-TW" altLang="en-US" sz="800" dirty="0"/>
                <a:t>測試版</a:t>
              </a:r>
              <a:r>
                <a:rPr lang="en-US" altLang="zh-TW" sz="800" dirty="0"/>
                <a:t>)</a:t>
              </a:r>
              <a:endParaRPr lang="zh-TW" altLang="en-US" sz="800" dirty="0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EBCAE45-B28A-4FE9-A5BA-D6C3E43C3BA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32" y="1472685"/>
              <a:ext cx="2200357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94ABC13-310A-4280-A104-D2DF5E4BE8C4}"/>
                </a:ext>
              </a:extLst>
            </p:cNvPr>
            <p:cNvSpPr txBox="1"/>
            <p:nvPr/>
          </p:nvSpPr>
          <p:spPr>
            <a:xfrm>
              <a:off x="4834772" y="1757837"/>
              <a:ext cx="1380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200" dirty="0"/>
                <a:t>文字顯示</a:t>
              </a:r>
              <a:r>
                <a:rPr lang="en-US" altLang="zh-TW" sz="1200" dirty="0"/>
                <a:t>/</a:t>
              </a:r>
              <a:r>
                <a:rPr lang="zh-TW" altLang="en-US" sz="1200" dirty="0"/>
                <a:t>編輯區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2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25CED3ED-BED4-4269-92F2-C4916755554A}"/>
              </a:ext>
            </a:extLst>
          </p:cNvPr>
          <p:cNvGrpSpPr/>
          <p:nvPr/>
        </p:nvGrpSpPr>
        <p:grpSpPr>
          <a:xfrm>
            <a:off x="5173979" y="2324100"/>
            <a:ext cx="1432561" cy="1449405"/>
            <a:chOff x="5173979" y="2324100"/>
            <a:chExt cx="1432561" cy="1449405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BDB22A0-7785-451C-855C-3387418C4402}"/>
                </a:ext>
              </a:extLst>
            </p:cNvPr>
            <p:cNvSpPr/>
            <p:nvPr/>
          </p:nvSpPr>
          <p:spPr>
            <a:xfrm>
              <a:off x="5189220" y="2324100"/>
              <a:ext cx="1417320" cy="1417320"/>
            </a:xfrm>
            <a:prstGeom prst="roundRect">
              <a:avLst/>
            </a:prstGeom>
            <a:solidFill>
              <a:srgbClr val="F8D3BA"/>
            </a:solidFill>
            <a:ln>
              <a:solidFill>
                <a:srgbClr val="FE9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32F656E-6929-4398-AF10-81F67C443EC1}"/>
                </a:ext>
              </a:extLst>
            </p:cNvPr>
            <p:cNvSpPr txBox="1"/>
            <p:nvPr/>
          </p:nvSpPr>
          <p:spPr>
            <a:xfrm>
              <a:off x="5173979" y="2324100"/>
              <a:ext cx="5829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600" dirty="0">
                  <a:solidFill>
                    <a:schemeClr val="accent5">
                      <a:lumMod val="25000"/>
                    </a:schemeClr>
                  </a:solidFill>
                  <a:latin typeface="萬用粗鋼筆行楷" panose="020B0602010101010101" pitchFamily="34" charset="-120"/>
                  <a:ea typeface="萬用粗鋼筆行楷" panose="020B0602010101010101" pitchFamily="34" charset="-120"/>
                </a:rPr>
                <a:t>逐</a:t>
              </a:r>
              <a:endParaRPr lang="zh-TW" altLang="en-US" sz="36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5D7B251-A234-4A37-AEDA-27C223F17380}"/>
                </a:ext>
              </a:extLst>
            </p:cNvPr>
            <p:cNvSpPr txBox="1"/>
            <p:nvPr/>
          </p:nvSpPr>
          <p:spPr>
            <a:xfrm>
              <a:off x="5956935" y="3127174"/>
              <a:ext cx="5734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600" dirty="0">
                  <a:solidFill>
                    <a:schemeClr val="accent5">
                      <a:lumMod val="25000"/>
                    </a:schemeClr>
                  </a:solidFill>
                  <a:latin typeface="萬用粗鋼筆行楷" panose="020B0602010101010101" pitchFamily="34" charset="-120"/>
                  <a:ea typeface="萬用粗鋼筆行楷" panose="020B0602010101010101" pitchFamily="34" charset="-120"/>
                </a:rPr>
                <a:t>稿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545CAF3-69D7-4C8F-BC0C-EF50077A5B9A}"/>
                </a:ext>
              </a:extLst>
            </p:cNvPr>
            <p:cNvSpPr txBox="1"/>
            <p:nvPr/>
          </p:nvSpPr>
          <p:spPr>
            <a:xfrm>
              <a:off x="5576887" y="2494805"/>
              <a:ext cx="519113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6600" dirty="0">
                  <a:solidFill>
                    <a:schemeClr val="accent5">
                      <a:lumMod val="25000"/>
                    </a:schemeClr>
                  </a:solidFill>
                  <a:latin typeface="萬用注音體" panose="020B0609010101010101" pitchFamily="49" charset="-120"/>
                  <a:ea typeface="萬用注音體" panose="020B0609010101010101" pitchFamily="49" charset="-120"/>
                </a:rPr>
                <a:t>自</a:t>
              </a:r>
              <a:endParaRPr lang="zh-TW" altLang="en-US" sz="66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A62CE83-CFF3-4ABB-BC4E-80BBD1B05217}"/>
              </a:ext>
            </a:extLst>
          </p:cNvPr>
          <p:cNvGrpSpPr/>
          <p:nvPr/>
        </p:nvGrpSpPr>
        <p:grpSpPr>
          <a:xfrm>
            <a:off x="1456933" y="3719096"/>
            <a:ext cx="4301399" cy="2185596"/>
            <a:chOff x="1156821" y="3169920"/>
            <a:chExt cx="4301399" cy="2185596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096A43C-A134-4B40-A79B-4EBCBD94C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040" y="3169920"/>
              <a:ext cx="1455180" cy="11328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544EA9C-E42A-4B4A-BF1B-3B6B2F2C95F2}"/>
                </a:ext>
              </a:extLst>
            </p:cNvPr>
            <p:cNvCxnSpPr>
              <a:cxnSpLocks/>
            </p:cNvCxnSpPr>
            <p:nvPr/>
          </p:nvCxnSpPr>
          <p:spPr>
            <a:xfrm>
              <a:off x="3371850" y="4302760"/>
              <a:ext cx="6322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D2EAAA-1A3D-4084-BE4D-1B23AC20C821}"/>
                </a:ext>
              </a:extLst>
            </p:cNvPr>
            <p:cNvCxnSpPr>
              <a:cxnSpLocks/>
            </p:cNvCxnSpPr>
            <p:nvPr/>
          </p:nvCxnSpPr>
          <p:spPr>
            <a:xfrm>
              <a:off x="3371850" y="4158615"/>
              <a:ext cx="0" cy="3067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4A7CDEE-70E7-4113-A85D-7892856060DF}"/>
                </a:ext>
              </a:extLst>
            </p:cNvPr>
            <p:cNvCxnSpPr>
              <a:cxnSpLocks/>
            </p:cNvCxnSpPr>
            <p:nvPr/>
          </p:nvCxnSpPr>
          <p:spPr>
            <a:xfrm>
              <a:off x="3322320" y="3921829"/>
              <a:ext cx="0" cy="79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0BE8B06-B0C5-440D-AA9E-AD49815340C0}"/>
                </a:ext>
              </a:extLst>
            </p:cNvPr>
            <p:cNvSpPr/>
            <p:nvPr/>
          </p:nvSpPr>
          <p:spPr>
            <a:xfrm>
              <a:off x="1156821" y="3283657"/>
              <a:ext cx="2071859" cy="207185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C2653C-5DDE-4CF4-B67F-6CFC8AC46618}"/>
              </a:ext>
            </a:extLst>
          </p:cNvPr>
          <p:cNvSpPr txBox="1"/>
          <p:nvPr/>
        </p:nvSpPr>
        <p:spPr>
          <a:xfrm>
            <a:off x="1439776" y="3829163"/>
            <a:ext cx="2106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3C78D8"/>
                </a:solidFill>
              </a:rPr>
              <a:t>文字輸入盒：</a:t>
            </a:r>
            <a:endParaRPr lang="en-US" altLang="zh-TW" sz="2000" dirty="0">
              <a:solidFill>
                <a:srgbClr val="3C78D8"/>
              </a:solidFill>
            </a:endParaRPr>
          </a:p>
          <a:p>
            <a:r>
              <a:rPr lang="zh-TW" altLang="en-US" sz="2000" dirty="0">
                <a:solidFill>
                  <a:srgbClr val="3C78D8"/>
                </a:solidFill>
              </a:rPr>
              <a:t>藉由接收程式，顯示語音辨識後的結果，並且當語音辨識錯誤時可以進行修正。</a:t>
            </a:r>
          </a:p>
        </p:txBody>
      </p:sp>
    </p:spTree>
    <p:extLst>
      <p:ext uri="{BB962C8B-B14F-4D97-AF65-F5344CB8AC3E}">
        <p14:creationId xmlns:p14="http://schemas.microsoft.com/office/powerpoint/2010/main" val="4953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05154A-4E2A-4EFB-8E31-56CD3844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9000" y="2882400"/>
            <a:ext cx="6434000" cy="1093200"/>
          </a:xfrm>
        </p:spPr>
        <p:txBody>
          <a:bodyPr/>
          <a:lstStyle/>
          <a:p>
            <a:pPr marL="93131" indent="0">
              <a:buNone/>
            </a:pPr>
            <a:r>
              <a:rPr lang="en-US" altLang="zh-TW" sz="72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91684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620CE28-047A-45CC-9D64-6A014F470405}"/>
              </a:ext>
            </a:extLst>
          </p:cNvPr>
          <p:cNvGrpSpPr/>
          <p:nvPr/>
        </p:nvGrpSpPr>
        <p:grpSpPr>
          <a:xfrm>
            <a:off x="3863340" y="1325880"/>
            <a:ext cx="4573650" cy="3596461"/>
            <a:chOff x="3863340" y="1325880"/>
            <a:chExt cx="4573650" cy="359646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685E5AD-827C-43C2-BE01-A60CB4F1D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76" t="3182" r="16494" b="12202"/>
            <a:stretch/>
          </p:blipFill>
          <p:spPr>
            <a:xfrm>
              <a:off x="4610737" y="1325880"/>
              <a:ext cx="2970525" cy="2827020"/>
            </a:xfrm>
            <a:prstGeom prst="rect">
              <a:avLst/>
            </a:prstGeom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95E4B86-F3D4-48A5-8207-4CB0A0A21EFD}"/>
                </a:ext>
              </a:extLst>
            </p:cNvPr>
            <p:cNvGrpSpPr/>
            <p:nvPr/>
          </p:nvGrpSpPr>
          <p:grpSpPr>
            <a:xfrm>
              <a:off x="3863340" y="4152900"/>
              <a:ext cx="4573650" cy="769441"/>
              <a:chOff x="4770120" y="4091345"/>
              <a:chExt cx="4573650" cy="76944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8740603-26A5-4C2E-BBEB-4A8378785CB7}"/>
                  </a:ext>
                </a:extLst>
              </p:cNvPr>
              <p:cNvSpPr txBox="1"/>
              <p:nvPr/>
            </p:nvSpPr>
            <p:spPr>
              <a:xfrm>
                <a:off x="4770120" y="4152900"/>
                <a:ext cx="45736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3600" dirty="0">
                    <a:solidFill>
                      <a:schemeClr val="accent5">
                        <a:lumMod val="25000"/>
                      </a:schemeClr>
                    </a:solidFill>
                    <a:latin typeface="萬用粗鋼筆行楷" panose="020B0602010101010101" pitchFamily="34" charset="-120"/>
                    <a:ea typeface="萬用粗鋼筆行楷" panose="020B0602010101010101" pitchFamily="34" charset="-120"/>
                  </a:rPr>
                  <a:t>逐   稿讓我們</a:t>
                </a:r>
                <a:r>
                  <a:rPr lang="en-US" altLang="zh-TW" sz="3600" dirty="0">
                    <a:solidFill>
                      <a:schemeClr val="accent5">
                        <a:lumMod val="25000"/>
                      </a:schemeClr>
                    </a:solidFill>
                    <a:latin typeface="萬用粗鋼筆行楷" panose="020B0602010101010101" pitchFamily="34" charset="-120"/>
                    <a:ea typeface="萬用粗鋼筆行楷" panose="020B0602010101010101" pitchFamily="34" charset="-120"/>
                  </a:rPr>
                  <a:t>E</a:t>
                </a:r>
                <a:r>
                  <a:rPr lang="zh-TW" altLang="en-US" sz="3600" dirty="0">
                    <a:solidFill>
                      <a:schemeClr val="accent5">
                        <a:lumMod val="25000"/>
                      </a:schemeClr>
                    </a:solidFill>
                    <a:latin typeface="萬用粗鋼筆行楷" panose="020B0602010101010101" pitchFamily="34" charset="-120"/>
                    <a:ea typeface="萬用粗鋼筆行楷" panose="020B0602010101010101" pitchFamily="34" charset="-120"/>
                  </a:rPr>
                  <a:t>起亂搞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720ABDD-AF41-446B-9AB3-393DCABC33D0}"/>
                  </a:ext>
                </a:extLst>
              </p:cNvPr>
              <p:cNvSpPr txBox="1"/>
              <p:nvPr/>
            </p:nvSpPr>
            <p:spPr>
              <a:xfrm>
                <a:off x="5278755" y="4091345"/>
                <a:ext cx="49720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4400" dirty="0">
                    <a:solidFill>
                      <a:schemeClr val="accent5">
                        <a:lumMod val="25000"/>
                      </a:schemeClr>
                    </a:solidFill>
                    <a:latin typeface="萬用注音體" panose="020B0609010101010101" pitchFamily="49" charset="-120"/>
                    <a:ea typeface="萬用注音體" panose="020B0609010101010101" pitchFamily="49" charset="-120"/>
                  </a:rPr>
                  <a:t>自</a:t>
                </a:r>
                <a:endParaRPr lang="zh-TW" altLang="en-US" sz="4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433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05154A-4E2A-4EFB-8E31-56CD3844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9000" y="2882400"/>
            <a:ext cx="6434000" cy="1093200"/>
          </a:xfrm>
        </p:spPr>
        <p:txBody>
          <a:bodyPr/>
          <a:lstStyle/>
          <a:p>
            <a:pPr marL="93131" indent="0">
              <a:buNone/>
            </a:pPr>
            <a:r>
              <a:rPr lang="zh-TW" altLang="en-US" sz="7200" dirty="0"/>
              <a:t>實驗架構</a:t>
            </a:r>
            <a:endParaRPr lang="en-US" altLang="zh-TW" sz="7200" dirty="0"/>
          </a:p>
        </p:txBody>
      </p:sp>
    </p:spTree>
    <p:extLst>
      <p:ext uri="{BB962C8B-B14F-4D97-AF65-F5344CB8AC3E}">
        <p14:creationId xmlns:p14="http://schemas.microsoft.com/office/powerpoint/2010/main" val="117958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C86ABD3A-0CBC-491D-81C2-97D51F0F6859}"/>
              </a:ext>
            </a:extLst>
          </p:cNvPr>
          <p:cNvSpPr/>
          <p:nvPr/>
        </p:nvSpPr>
        <p:spPr>
          <a:xfrm>
            <a:off x="2210271" y="1034592"/>
            <a:ext cx="2036190" cy="1131216"/>
          </a:xfrm>
          <a:prstGeom prst="roundRect">
            <a:avLst/>
          </a:prstGeom>
          <a:solidFill>
            <a:srgbClr val="C6FAC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DA810340-3375-43ED-AED8-D2174D245CD7}"/>
              </a:ext>
            </a:extLst>
          </p:cNvPr>
          <p:cNvSpPr/>
          <p:nvPr/>
        </p:nvSpPr>
        <p:spPr>
          <a:xfrm>
            <a:off x="4399280" y="1320800"/>
            <a:ext cx="548640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F353A7E-F3C0-4A7D-B911-07AA5FA48356}"/>
              </a:ext>
            </a:extLst>
          </p:cNvPr>
          <p:cNvSpPr/>
          <p:nvPr/>
        </p:nvSpPr>
        <p:spPr>
          <a:xfrm>
            <a:off x="5100739" y="1034592"/>
            <a:ext cx="2036190" cy="1131216"/>
          </a:xfrm>
          <a:prstGeom prst="roundRect">
            <a:avLst/>
          </a:prstGeom>
          <a:solidFill>
            <a:srgbClr val="FFE07D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</a:t>
            </a:r>
            <a:r>
              <a:rPr lang="en-US" altLang="zh-TW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語音套件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886369E1-9FC6-466F-AC5B-8320EBCC73BF}"/>
              </a:ext>
            </a:extLst>
          </p:cNvPr>
          <p:cNvSpPr/>
          <p:nvPr/>
        </p:nvSpPr>
        <p:spPr>
          <a:xfrm>
            <a:off x="7289748" y="1320800"/>
            <a:ext cx="548640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55A0386-1E70-40A2-BD57-F99CF1EE88E9}"/>
              </a:ext>
            </a:extLst>
          </p:cNvPr>
          <p:cNvSpPr/>
          <p:nvPr/>
        </p:nvSpPr>
        <p:spPr>
          <a:xfrm>
            <a:off x="7991207" y="1027469"/>
            <a:ext cx="2036190" cy="1131216"/>
          </a:xfrm>
          <a:prstGeom prst="roundRect">
            <a:avLst/>
          </a:prstGeom>
          <a:solidFill>
            <a:srgbClr val="FFE07D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尋找語音</a:t>
            </a:r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處理套件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76567878-5653-49F6-A79A-1323B5D38FB9}"/>
              </a:ext>
            </a:extLst>
          </p:cNvPr>
          <p:cNvSpPr/>
          <p:nvPr/>
        </p:nvSpPr>
        <p:spPr>
          <a:xfrm rot="5400000">
            <a:off x="8734982" y="2287309"/>
            <a:ext cx="548640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BAFE38-AE81-4E51-B289-5EA3E845E044}"/>
              </a:ext>
            </a:extLst>
          </p:cNvPr>
          <p:cNvSpPr/>
          <p:nvPr/>
        </p:nvSpPr>
        <p:spPr>
          <a:xfrm>
            <a:off x="7991207" y="2957869"/>
            <a:ext cx="2036190" cy="1131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116D82B-3866-45EA-BAC8-CA1E14E8AFDA}"/>
              </a:ext>
            </a:extLst>
          </p:cNvPr>
          <p:cNvSpPr/>
          <p:nvPr/>
        </p:nvSpPr>
        <p:spPr>
          <a:xfrm rot="10800000">
            <a:off x="7277809" y="3244077"/>
            <a:ext cx="548640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A25CB46-8F4B-4171-BDE0-46F98BA430C0}"/>
              </a:ext>
            </a:extLst>
          </p:cNvPr>
          <p:cNvSpPr/>
          <p:nvPr/>
        </p:nvSpPr>
        <p:spPr>
          <a:xfrm>
            <a:off x="5076860" y="2957869"/>
            <a:ext cx="2036190" cy="1131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測試程式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A3CF6B5-83BE-4336-98B1-1DF4FFDCF14A}"/>
              </a:ext>
            </a:extLst>
          </p:cNvPr>
          <p:cNvSpPr/>
          <p:nvPr/>
        </p:nvSpPr>
        <p:spPr>
          <a:xfrm rot="10800000">
            <a:off x="4399280" y="3244077"/>
            <a:ext cx="548640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17B42D7-1811-4812-ACEF-0AC49706EF84}"/>
              </a:ext>
            </a:extLst>
          </p:cNvPr>
          <p:cNvSpPr/>
          <p:nvPr/>
        </p:nvSpPr>
        <p:spPr>
          <a:xfrm>
            <a:off x="2210271" y="2957869"/>
            <a:ext cx="2036190" cy="1131216"/>
          </a:xfrm>
          <a:prstGeom prst="roundRect">
            <a:avLst/>
          </a:prstGeom>
          <a:solidFill>
            <a:srgbClr val="3BE9FB"/>
          </a:solidFill>
          <a:ln>
            <a:solidFill>
              <a:srgbClr val="3C7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090E950-0122-4079-B731-DDF094944602}"/>
              </a:ext>
            </a:extLst>
          </p:cNvPr>
          <p:cNvSpPr/>
          <p:nvPr/>
        </p:nvSpPr>
        <p:spPr>
          <a:xfrm rot="5400000">
            <a:off x="2954046" y="4235986"/>
            <a:ext cx="548640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47D22AB-14AF-4E10-ACFF-278697CD944C}"/>
              </a:ext>
            </a:extLst>
          </p:cNvPr>
          <p:cNvSpPr/>
          <p:nvPr/>
        </p:nvSpPr>
        <p:spPr>
          <a:xfrm>
            <a:off x="2210271" y="4941687"/>
            <a:ext cx="2036190" cy="1131216"/>
          </a:xfrm>
          <a:prstGeom prst="roundRect">
            <a:avLst/>
          </a:prstGeom>
          <a:solidFill>
            <a:srgbClr val="3BE9FB"/>
          </a:solidFill>
          <a:ln>
            <a:solidFill>
              <a:srgbClr val="3C7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討論問題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A5F68B4-0630-4903-8484-6B555E26785F}"/>
              </a:ext>
            </a:extLst>
          </p:cNvPr>
          <p:cNvSpPr/>
          <p:nvPr/>
        </p:nvSpPr>
        <p:spPr>
          <a:xfrm>
            <a:off x="4399280" y="5227895"/>
            <a:ext cx="548640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E66E912-DB9B-4EC0-976D-986E2E1EBB91}"/>
              </a:ext>
            </a:extLst>
          </p:cNvPr>
          <p:cNvSpPr/>
          <p:nvPr/>
        </p:nvSpPr>
        <p:spPr>
          <a:xfrm>
            <a:off x="5100739" y="4945614"/>
            <a:ext cx="2036190" cy="1131216"/>
          </a:xfrm>
          <a:prstGeom prst="roundRect">
            <a:avLst/>
          </a:prstGeom>
          <a:solidFill>
            <a:srgbClr val="3BE9FB"/>
          </a:solidFill>
          <a:ln>
            <a:solidFill>
              <a:srgbClr val="3C7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修正問題</a:t>
            </a:r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12C0E39-7A16-4779-B30E-12F38AA760A7}"/>
              </a:ext>
            </a:extLst>
          </p:cNvPr>
          <p:cNvSpPr/>
          <p:nvPr/>
        </p:nvSpPr>
        <p:spPr>
          <a:xfrm>
            <a:off x="7289748" y="5227895"/>
            <a:ext cx="548640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FB37EA2-013E-4F6F-B120-843EDBB2DC43}"/>
              </a:ext>
            </a:extLst>
          </p:cNvPr>
          <p:cNvSpPr/>
          <p:nvPr/>
        </p:nvSpPr>
        <p:spPr>
          <a:xfrm>
            <a:off x="7991207" y="4941687"/>
            <a:ext cx="2036190" cy="1131216"/>
          </a:xfrm>
          <a:prstGeom prst="roundRect">
            <a:avLst/>
          </a:prstGeom>
          <a:solidFill>
            <a:srgbClr val="FFBDDE"/>
          </a:solidFill>
          <a:ln>
            <a:solidFill>
              <a:srgbClr val="FF8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3212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05154A-4E2A-4EFB-8E31-56CD3844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9000" y="2882400"/>
            <a:ext cx="6434000" cy="1093200"/>
          </a:xfrm>
        </p:spPr>
        <p:txBody>
          <a:bodyPr/>
          <a:lstStyle/>
          <a:p>
            <a:pPr marL="93131" indent="0">
              <a:buNone/>
            </a:pPr>
            <a:r>
              <a:rPr lang="zh-TW" altLang="en-US" sz="7200" dirty="0"/>
              <a:t>系統架構</a:t>
            </a:r>
            <a:endParaRPr lang="en-US" altLang="zh-TW" sz="7200" dirty="0"/>
          </a:p>
        </p:txBody>
      </p:sp>
    </p:spTree>
    <p:extLst>
      <p:ext uri="{BB962C8B-B14F-4D97-AF65-F5344CB8AC3E}">
        <p14:creationId xmlns:p14="http://schemas.microsoft.com/office/powerpoint/2010/main" val="264531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C86ABD3A-0CBC-491D-81C2-97D51F0F6859}"/>
              </a:ext>
            </a:extLst>
          </p:cNvPr>
          <p:cNvSpPr/>
          <p:nvPr/>
        </p:nvSpPr>
        <p:spPr>
          <a:xfrm>
            <a:off x="2210271" y="2060752"/>
            <a:ext cx="2036190" cy="1131216"/>
          </a:xfrm>
          <a:prstGeom prst="roundRect">
            <a:avLst/>
          </a:prstGeom>
          <a:solidFill>
            <a:srgbClr val="C6FAC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點擊錄音</a:t>
            </a:r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DA810340-3375-43ED-AED8-D2174D245CD7}"/>
              </a:ext>
            </a:extLst>
          </p:cNvPr>
          <p:cNvSpPr/>
          <p:nvPr/>
        </p:nvSpPr>
        <p:spPr>
          <a:xfrm>
            <a:off x="4399280" y="2346960"/>
            <a:ext cx="548640" cy="558800"/>
          </a:xfrm>
          <a:prstGeom prst="rightArrow">
            <a:avLst/>
          </a:prstGeom>
          <a:solidFill>
            <a:srgbClr val="3BE9F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F353A7E-F3C0-4A7D-B911-07AA5FA48356}"/>
              </a:ext>
            </a:extLst>
          </p:cNvPr>
          <p:cNvSpPr/>
          <p:nvPr/>
        </p:nvSpPr>
        <p:spPr>
          <a:xfrm>
            <a:off x="5100739" y="2060752"/>
            <a:ext cx="2036190" cy="1131216"/>
          </a:xfrm>
          <a:prstGeom prst="roundRect">
            <a:avLst/>
          </a:prstGeom>
          <a:solidFill>
            <a:srgbClr val="FFE07D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執行語音</a:t>
            </a:r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辨識套件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886369E1-9FC6-466F-AC5B-8320EBCC73BF}"/>
              </a:ext>
            </a:extLst>
          </p:cNvPr>
          <p:cNvSpPr/>
          <p:nvPr/>
        </p:nvSpPr>
        <p:spPr>
          <a:xfrm>
            <a:off x="7289748" y="2346960"/>
            <a:ext cx="548640" cy="558800"/>
          </a:xfrm>
          <a:prstGeom prst="rightArrow">
            <a:avLst/>
          </a:prstGeom>
          <a:solidFill>
            <a:srgbClr val="3BE9F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55A0386-1E70-40A2-BD57-F99CF1EE88E9}"/>
              </a:ext>
            </a:extLst>
          </p:cNvPr>
          <p:cNvSpPr/>
          <p:nvPr/>
        </p:nvSpPr>
        <p:spPr>
          <a:xfrm>
            <a:off x="7991207" y="2053629"/>
            <a:ext cx="2036190" cy="1131216"/>
          </a:xfrm>
          <a:prstGeom prst="roundRect">
            <a:avLst/>
          </a:prstGeom>
          <a:solidFill>
            <a:srgbClr val="FFE07D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告知使用者開始發言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76567878-5653-49F6-A79A-1323B5D38FB9}"/>
              </a:ext>
            </a:extLst>
          </p:cNvPr>
          <p:cNvSpPr/>
          <p:nvPr/>
        </p:nvSpPr>
        <p:spPr>
          <a:xfrm rot="5400000">
            <a:off x="8734982" y="3313469"/>
            <a:ext cx="548640" cy="558800"/>
          </a:xfrm>
          <a:prstGeom prst="rightArrow">
            <a:avLst/>
          </a:prstGeom>
          <a:solidFill>
            <a:srgbClr val="3BE9F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BAFE38-AE81-4E51-B289-5EA3E845E044}"/>
              </a:ext>
            </a:extLst>
          </p:cNvPr>
          <p:cNvSpPr/>
          <p:nvPr/>
        </p:nvSpPr>
        <p:spPr>
          <a:xfrm>
            <a:off x="7991207" y="3984029"/>
            <a:ext cx="2036190" cy="1131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使用者說話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116D82B-3866-45EA-BAC8-CA1E14E8AFDA}"/>
              </a:ext>
            </a:extLst>
          </p:cNvPr>
          <p:cNvSpPr/>
          <p:nvPr/>
        </p:nvSpPr>
        <p:spPr>
          <a:xfrm rot="10800000">
            <a:off x="7277809" y="4270237"/>
            <a:ext cx="548640" cy="558800"/>
          </a:xfrm>
          <a:prstGeom prst="rightArrow">
            <a:avLst/>
          </a:prstGeom>
          <a:solidFill>
            <a:srgbClr val="3BE9F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A25CB46-8F4B-4171-BDE0-46F98BA430C0}"/>
              </a:ext>
            </a:extLst>
          </p:cNvPr>
          <p:cNvSpPr/>
          <p:nvPr/>
        </p:nvSpPr>
        <p:spPr>
          <a:xfrm>
            <a:off x="5076860" y="3984029"/>
            <a:ext cx="2036190" cy="1131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讀取語音</a:t>
            </a:r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A3CF6B5-83BE-4336-98B1-1DF4FFDCF14A}"/>
              </a:ext>
            </a:extLst>
          </p:cNvPr>
          <p:cNvSpPr/>
          <p:nvPr/>
        </p:nvSpPr>
        <p:spPr>
          <a:xfrm rot="10800000">
            <a:off x="4399280" y="4270237"/>
            <a:ext cx="548640" cy="558800"/>
          </a:xfrm>
          <a:prstGeom prst="rightArrow">
            <a:avLst/>
          </a:prstGeom>
          <a:solidFill>
            <a:srgbClr val="3BE9F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17B42D7-1811-4812-ACEF-0AC49706EF84}"/>
              </a:ext>
            </a:extLst>
          </p:cNvPr>
          <p:cNvSpPr/>
          <p:nvPr/>
        </p:nvSpPr>
        <p:spPr>
          <a:xfrm>
            <a:off x="2210271" y="3984029"/>
            <a:ext cx="2036190" cy="1131216"/>
          </a:xfrm>
          <a:prstGeom prst="roundRect">
            <a:avLst/>
          </a:prstGeom>
          <a:solidFill>
            <a:srgbClr val="FFBDDE"/>
          </a:solidFill>
          <a:ln>
            <a:solidFill>
              <a:srgbClr val="FF8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顯示語音</a:t>
            </a:r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107037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05154A-4E2A-4EFB-8E31-56CD3844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1495" y="2882400"/>
            <a:ext cx="6749009" cy="1093200"/>
          </a:xfrm>
        </p:spPr>
        <p:txBody>
          <a:bodyPr/>
          <a:lstStyle/>
          <a:p>
            <a:pPr marL="93131" indent="0">
              <a:buNone/>
            </a:pPr>
            <a:r>
              <a:rPr lang="zh-TW" altLang="en-US" sz="7200" dirty="0"/>
              <a:t>介面介紹</a:t>
            </a:r>
            <a:endParaRPr lang="en-US" altLang="zh-TW" sz="7200" dirty="0"/>
          </a:p>
        </p:txBody>
      </p:sp>
    </p:spTree>
    <p:extLst>
      <p:ext uri="{BB962C8B-B14F-4D97-AF65-F5344CB8AC3E}">
        <p14:creationId xmlns:p14="http://schemas.microsoft.com/office/powerpoint/2010/main" val="167133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F9AB60B1-F13C-419E-9A63-C01E1FA0FF76}"/>
              </a:ext>
            </a:extLst>
          </p:cNvPr>
          <p:cNvSpPr/>
          <p:nvPr/>
        </p:nvSpPr>
        <p:spPr>
          <a:xfrm>
            <a:off x="4714124" y="618074"/>
            <a:ext cx="3162210" cy="5982561"/>
          </a:xfrm>
          <a:custGeom>
            <a:avLst/>
            <a:gdLst>
              <a:gd name="connsiteX0" fmla="*/ 26858 w 2198452"/>
              <a:gd name="connsiteY0" fmla="*/ 0 h 4159234"/>
              <a:gd name="connsiteX1" fmla="*/ 2171594 w 2198452"/>
              <a:gd name="connsiteY1" fmla="*/ 0 h 4159234"/>
              <a:gd name="connsiteX2" fmla="*/ 2191212 w 2198452"/>
              <a:gd name="connsiteY2" fmla="*/ 63197 h 4159234"/>
              <a:gd name="connsiteX3" fmla="*/ 2198452 w 2198452"/>
              <a:gd name="connsiteY3" fmla="*/ 135018 h 4159234"/>
              <a:gd name="connsiteX4" fmla="*/ 2198452 w 2198452"/>
              <a:gd name="connsiteY4" fmla="*/ 3802865 h 4159234"/>
              <a:gd name="connsiteX5" fmla="*/ 1842083 w 2198452"/>
              <a:gd name="connsiteY5" fmla="*/ 4159234 h 4159234"/>
              <a:gd name="connsiteX6" fmla="*/ 356369 w 2198452"/>
              <a:gd name="connsiteY6" fmla="*/ 4159234 h 4159234"/>
              <a:gd name="connsiteX7" fmla="*/ 0 w 2198452"/>
              <a:gd name="connsiteY7" fmla="*/ 3802865 h 4159234"/>
              <a:gd name="connsiteX8" fmla="*/ 0 w 2198452"/>
              <a:gd name="connsiteY8" fmla="*/ 135018 h 4159234"/>
              <a:gd name="connsiteX9" fmla="*/ 7240 w 2198452"/>
              <a:gd name="connsiteY9" fmla="*/ 63197 h 41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8452" h="4159234">
                <a:moveTo>
                  <a:pt x="26858" y="0"/>
                </a:moveTo>
                <a:lnTo>
                  <a:pt x="2171594" y="0"/>
                </a:lnTo>
                <a:lnTo>
                  <a:pt x="2191212" y="63197"/>
                </a:lnTo>
                <a:cubicBezTo>
                  <a:pt x="2195959" y="86396"/>
                  <a:pt x="2198452" y="110416"/>
                  <a:pt x="2198452" y="135018"/>
                </a:cubicBezTo>
                <a:lnTo>
                  <a:pt x="2198452" y="3802865"/>
                </a:lnTo>
                <a:cubicBezTo>
                  <a:pt x="2198452" y="3999682"/>
                  <a:pt x="2038900" y="4159234"/>
                  <a:pt x="1842083" y="4159234"/>
                </a:cubicBezTo>
                <a:lnTo>
                  <a:pt x="356369" y="4159234"/>
                </a:lnTo>
                <a:cubicBezTo>
                  <a:pt x="159552" y="4159234"/>
                  <a:pt x="0" y="3999682"/>
                  <a:pt x="0" y="3802865"/>
                </a:cubicBezTo>
                <a:lnTo>
                  <a:pt x="0" y="135018"/>
                </a:lnTo>
                <a:cubicBezTo>
                  <a:pt x="0" y="110416"/>
                  <a:pt x="2493" y="86396"/>
                  <a:pt x="7240" y="63197"/>
                </a:cubicBezTo>
                <a:close/>
              </a:path>
            </a:pathLst>
          </a:custGeom>
          <a:solidFill>
            <a:srgbClr val="DC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F03F02B6-D67E-4934-947E-388BB4679298}"/>
              </a:ext>
            </a:extLst>
          </p:cNvPr>
          <p:cNvSpPr/>
          <p:nvPr/>
        </p:nvSpPr>
        <p:spPr>
          <a:xfrm>
            <a:off x="4562232" y="169961"/>
            <a:ext cx="3507347" cy="6576276"/>
          </a:xfrm>
          <a:prstGeom prst="roundRect">
            <a:avLst>
              <a:gd name="adj" fmla="val 17943"/>
            </a:avLst>
          </a:prstGeom>
          <a:solidFill>
            <a:srgbClr val="F8D3BA"/>
          </a:solidFill>
          <a:ln>
            <a:solidFill>
              <a:srgbClr val="FE9C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AD978F9-4116-4F2E-80DB-392592D435B1}"/>
              </a:ext>
            </a:extLst>
          </p:cNvPr>
          <p:cNvSpPr/>
          <p:nvPr/>
        </p:nvSpPr>
        <p:spPr>
          <a:xfrm>
            <a:off x="4642607" y="241233"/>
            <a:ext cx="3331981" cy="6433732"/>
          </a:xfrm>
          <a:prstGeom prst="roundRect">
            <a:avLst>
              <a:gd name="adj" fmla="val 179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D827C6C-AEBB-4660-92BB-4A95E7FCD868}"/>
              </a:ext>
            </a:extLst>
          </p:cNvPr>
          <p:cNvSpPr/>
          <p:nvPr/>
        </p:nvSpPr>
        <p:spPr>
          <a:xfrm>
            <a:off x="4714124" y="299689"/>
            <a:ext cx="3162210" cy="6300948"/>
          </a:xfrm>
          <a:prstGeom prst="roundRect">
            <a:avLst>
              <a:gd name="adj" fmla="val 16210"/>
            </a:avLst>
          </a:prstGeom>
          <a:solidFill>
            <a:srgbClr val="DC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5030A85E-28EE-46CA-8413-CB6FBB42A39E}"/>
              </a:ext>
            </a:extLst>
          </p:cNvPr>
          <p:cNvSpPr/>
          <p:nvPr/>
        </p:nvSpPr>
        <p:spPr>
          <a:xfrm>
            <a:off x="4714124" y="308850"/>
            <a:ext cx="3162210" cy="6300948"/>
          </a:xfrm>
          <a:custGeom>
            <a:avLst/>
            <a:gdLst>
              <a:gd name="connsiteX0" fmla="*/ 0 w 2198452"/>
              <a:gd name="connsiteY0" fmla="*/ 3454386 h 4380585"/>
              <a:gd name="connsiteX1" fmla="*/ 2198452 w 2198452"/>
              <a:gd name="connsiteY1" fmla="*/ 3454386 h 4380585"/>
              <a:gd name="connsiteX2" fmla="*/ 2198452 w 2198452"/>
              <a:gd name="connsiteY2" fmla="*/ 4024216 h 4380585"/>
              <a:gd name="connsiteX3" fmla="*/ 1842083 w 2198452"/>
              <a:gd name="connsiteY3" fmla="*/ 4380585 h 4380585"/>
              <a:gd name="connsiteX4" fmla="*/ 356369 w 2198452"/>
              <a:gd name="connsiteY4" fmla="*/ 4380585 h 4380585"/>
              <a:gd name="connsiteX5" fmla="*/ 0 w 2198452"/>
              <a:gd name="connsiteY5" fmla="*/ 4024216 h 4380585"/>
              <a:gd name="connsiteX6" fmla="*/ 356369 w 2198452"/>
              <a:gd name="connsiteY6" fmla="*/ 0 h 4380585"/>
              <a:gd name="connsiteX7" fmla="*/ 1842083 w 2198452"/>
              <a:gd name="connsiteY7" fmla="*/ 0 h 4380585"/>
              <a:gd name="connsiteX8" fmla="*/ 2198452 w 2198452"/>
              <a:gd name="connsiteY8" fmla="*/ 356369 h 4380585"/>
              <a:gd name="connsiteX9" fmla="*/ 2198452 w 2198452"/>
              <a:gd name="connsiteY9" fmla="*/ 928255 h 4380585"/>
              <a:gd name="connsiteX10" fmla="*/ 0 w 2198452"/>
              <a:gd name="connsiteY10" fmla="*/ 928255 h 4380585"/>
              <a:gd name="connsiteX11" fmla="*/ 0 w 2198452"/>
              <a:gd name="connsiteY11" fmla="*/ 356369 h 4380585"/>
              <a:gd name="connsiteX12" fmla="*/ 356369 w 2198452"/>
              <a:gd name="connsiteY12" fmla="*/ 0 h 438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8452" h="4380585">
                <a:moveTo>
                  <a:pt x="0" y="3454386"/>
                </a:moveTo>
                <a:lnTo>
                  <a:pt x="2198452" y="3454386"/>
                </a:lnTo>
                <a:lnTo>
                  <a:pt x="2198452" y="4024216"/>
                </a:lnTo>
                <a:cubicBezTo>
                  <a:pt x="2198452" y="4221033"/>
                  <a:pt x="2038900" y="4380585"/>
                  <a:pt x="1842083" y="4380585"/>
                </a:cubicBezTo>
                <a:lnTo>
                  <a:pt x="356369" y="4380585"/>
                </a:lnTo>
                <a:cubicBezTo>
                  <a:pt x="159552" y="4380585"/>
                  <a:pt x="0" y="4221033"/>
                  <a:pt x="0" y="4024216"/>
                </a:cubicBezTo>
                <a:close/>
                <a:moveTo>
                  <a:pt x="356369" y="0"/>
                </a:moveTo>
                <a:lnTo>
                  <a:pt x="1842083" y="0"/>
                </a:lnTo>
                <a:cubicBezTo>
                  <a:pt x="2038900" y="0"/>
                  <a:pt x="2198452" y="159552"/>
                  <a:pt x="2198452" y="356369"/>
                </a:cubicBezTo>
                <a:lnTo>
                  <a:pt x="2198452" y="928255"/>
                </a:lnTo>
                <a:lnTo>
                  <a:pt x="0" y="928255"/>
                </a:lnTo>
                <a:lnTo>
                  <a:pt x="0" y="356369"/>
                </a:lnTo>
                <a:cubicBezTo>
                  <a:pt x="0" y="159552"/>
                  <a:pt x="159552" y="0"/>
                  <a:pt x="356369" y="0"/>
                </a:cubicBezTo>
                <a:close/>
              </a:path>
            </a:pathLst>
          </a:custGeom>
          <a:solidFill>
            <a:srgbClr val="3BE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9C03DBE7-ED7A-40B0-A817-2DABDE000814}"/>
              </a:ext>
            </a:extLst>
          </p:cNvPr>
          <p:cNvSpPr/>
          <p:nvPr/>
        </p:nvSpPr>
        <p:spPr>
          <a:xfrm>
            <a:off x="4748830" y="290527"/>
            <a:ext cx="3092797" cy="331033"/>
          </a:xfrm>
          <a:custGeom>
            <a:avLst/>
            <a:gdLst>
              <a:gd name="connsiteX0" fmla="*/ 332240 w 2150194"/>
              <a:gd name="connsiteY0" fmla="*/ 0 h 230143"/>
              <a:gd name="connsiteX1" fmla="*/ 1817954 w 2150194"/>
              <a:gd name="connsiteY1" fmla="*/ 0 h 230143"/>
              <a:gd name="connsiteX2" fmla="*/ 2146318 w 2150194"/>
              <a:gd name="connsiteY2" fmla="*/ 217654 h 230143"/>
              <a:gd name="connsiteX3" fmla="*/ 2150194 w 2150194"/>
              <a:gd name="connsiteY3" fmla="*/ 230143 h 230143"/>
              <a:gd name="connsiteX4" fmla="*/ 0 w 2150194"/>
              <a:gd name="connsiteY4" fmla="*/ 230143 h 230143"/>
              <a:gd name="connsiteX5" fmla="*/ 3876 w 2150194"/>
              <a:gd name="connsiteY5" fmla="*/ 217654 h 230143"/>
              <a:gd name="connsiteX6" fmla="*/ 332240 w 2150194"/>
              <a:gd name="connsiteY6" fmla="*/ 0 h 23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0194" h="230143">
                <a:moveTo>
                  <a:pt x="332240" y="0"/>
                </a:moveTo>
                <a:lnTo>
                  <a:pt x="1817954" y="0"/>
                </a:lnTo>
                <a:cubicBezTo>
                  <a:pt x="1965567" y="0"/>
                  <a:pt x="2092218" y="89748"/>
                  <a:pt x="2146318" y="217654"/>
                </a:cubicBezTo>
                <a:lnTo>
                  <a:pt x="2150194" y="230143"/>
                </a:lnTo>
                <a:lnTo>
                  <a:pt x="0" y="230143"/>
                </a:lnTo>
                <a:lnTo>
                  <a:pt x="3876" y="217654"/>
                </a:lnTo>
                <a:cubicBezTo>
                  <a:pt x="57976" y="89748"/>
                  <a:pt x="184627" y="0"/>
                  <a:pt x="332240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AE9D9F8-A82B-4146-A5BC-F88629020F3C}"/>
              </a:ext>
            </a:extLst>
          </p:cNvPr>
          <p:cNvSpPr/>
          <p:nvPr/>
        </p:nvSpPr>
        <p:spPr>
          <a:xfrm>
            <a:off x="5577775" y="259499"/>
            <a:ext cx="1477024" cy="358575"/>
          </a:xfrm>
          <a:prstGeom prst="roundRect">
            <a:avLst>
              <a:gd name="adj" fmla="val 33843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C1BBBC86-0017-4414-BC2E-C2445304ED4E}"/>
              </a:ext>
            </a:extLst>
          </p:cNvPr>
          <p:cNvSpPr/>
          <p:nvPr/>
        </p:nvSpPr>
        <p:spPr>
          <a:xfrm>
            <a:off x="5644375" y="414745"/>
            <a:ext cx="1044897" cy="7307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80BB002-4584-4702-BEE7-12DBE1F250D7}"/>
              </a:ext>
            </a:extLst>
          </p:cNvPr>
          <p:cNvSpPr/>
          <p:nvPr/>
        </p:nvSpPr>
        <p:spPr>
          <a:xfrm>
            <a:off x="6861839" y="403784"/>
            <a:ext cx="94991" cy="949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55021CC-47BF-4119-B6C0-A988CE09E9F3}"/>
              </a:ext>
            </a:extLst>
          </p:cNvPr>
          <p:cNvSpPr/>
          <p:nvPr/>
        </p:nvSpPr>
        <p:spPr>
          <a:xfrm>
            <a:off x="7092189" y="458546"/>
            <a:ext cx="22348" cy="4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F2E47B-5545-4BC0-92A6-E4B214A05029}"/>
              </a:ext>
            </a:extLst>
          </p:cNvPr>
          <p:cNvSpPr/>
          <p:nvPr/>
        </p:nvSpPr>
        <p:spPr>
          <a:xfrm>
            <a:off x="7129977" y="429515"/>
            <a:ext cx="24004" cy="72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94B05A6-920E-4013-A278-22B96F133930}"/>
              </a:ext>
            </a:extLst>
          </p:cNvPr>
          <p:cNvSpPr/>
          <p:nvPr/>
        </p:nvSpPr>
        <p:spPr>
          <a:xfrm>
            <a:off x="7168685" y="390199"/>
            <a:ext cx="24004" cy="111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AE5DD17-FBC9-4B60-A305-5E0501BD2166}"/>
              </a:ext>
            </a:extLst>
          </p:cNvPr>
          <p:cNvSpPr/>
          <p:nvPr/>
        </p:nvSpPr>
        <p:spPr>
          <a:xfrm>
            <a:off x="7208636" y="355722"/>
            <a:ext cx="24004" cy="14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2C5EDAC4-7997-47F7-8DA0-B389AA10D489}"/>
              </a:ext>
            </a:extLst>
          </p:cNvPr>
          <p:cNvSpPr/>
          <p:nvPr/>
        </p:nvSpPr>
        <p:spPr>
          <a:xfrm>
            <a:off x="7322953" y="467494"/>
            <a:ext cx="48950" cy="34602"/>
          </a:xfrm>
          <a:custGeom>
            <a:avLst/>
            <a:gdLst>
              <a:gd name="connsiteX0" fmla="*/ 0 w 717236"/>
              <a:gd name="connsiteY0" fmla="*/ 148380 h 506998"/>
              <a:gd name="connsiteX1" fmla="*/ 358618 w 717236"/>
              <a:gd name="connsiteY1" fmla="*/ 506998 h 506998"/>
              <a:gd name="connsiteX2" fmla="*/ 717237 w 717236"/>
              <a:gd name="connsiteY2" fmla="*/ 148380 h 506998"/>
              <a:gd name="connsiteX3" fmla="*/ 0 w 717236"/>
              <a:gd name="connsiteY3" fmla="*/ 148380 h 50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236" h="506998">
                <a:moveTo>
                  <a:pt x="0" y="148380"/>
                </a:moveTo>
                <a:lnTo>
                  <a:pt x="358618" y="506998"/>
                </a:lnTo>
                <a:lnTo>
                  <a:pt x="717237" y="148380"/>
                </a:lnTo>
                <a:cubicBezTo>
                  <a:pt x="519397" y="-49460"/>
                  <a:pt x="197834" y="-49460"/>
                  <a:pt x="0" y="148380"/>
                </a:cubicBezTo>
                <a:close/>
              </a:path>
            </a:pathLst>
          </a:custGeom>
          <a:solidFill>
            <a:schemeClr val="bg1"/>
          </a:solidFill>
          <a:ln w="558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5920D3A1-6678-46C6-A0BC-82A3A487FEEB}"/>
              </a:ext>
            </a:extLst>
          </p:cNvPr>
          <p:cNvSpPr/>
          <p:nvPr/>
        </p:nvSpPr>
        <p:spPr>
          <a:xfrm>
            <a:off x="7290319" y="421340"/>
            <a:ext cx="114216" cy="39965"/>
          </a:xfrm>
          <a:custGeom>
            <a:avLst/>
            <a:gdLst>
              <a:gd name="connsiteX0" fmla="*/ 0 w 1673554"/>
              <a:gd name="connsiteY0" fmla="*/ 346518 h 585592"/>
              <a:gd name="connsiteX1" fmla="*/ 239081 w 1673554"/>
              <a:gd name="connsiteY1" fmla="*/ 585593 h 585592"/>
              <a:gd name="connsiteX2" fmla="*/ 1434473 w 1673554"/>
              <a:gd name="connsiteY2" fmla="*/ 585593 h 585592"/>
              <a:gd name="connsiteX3" fmla="*/ 1673554 w 1673554"/>
              <a:gd name="connsiteY3" fmla="*/ 346518 h 585592"/>
              <a:gd name="connsiteX4" fmla="*/ 0 w 1673554"/>
              <a:gd name="connsiteY4" fmla="*/ 346518 h 58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3554" h="585592">
                <a:moveTo>
                  <a:pt x="0" y="346518"/>
                </a:moveTo>
                <a:lnTo>
                  <a:pt x="239081" y="585593"/>
                </a:lnTo>
                <a:cubicBezTo>
                  <a:pt x="569010" y="255664"/>
                  <a:pt x="1104545" y="255664"/>
                  <a:pt x="1434473" y="585593"/>
                </a:cubicBezTo>
                <a:lnTo>
                  <a:pt x="1673554" y="346518"/>
                </a:lnTo>
                <a:cubicBezTo>
                  <a:pt x="1211536" y="-115506"/>
                  <a:pt x="462024" y="-115506"/>
                  <a:pt x="0" y="346518"/>
                </a:cubicBezTo>
                <a:close/>
              </a:path>
            </a:pathLst>
          </a:custGeom>
          <a:solidFill>
            <a:schemeClr val="bg1"/>
          </a:solidFill>
          <a:ln w="558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手繪多邊形: 圖案 57">
            <a:extLst>
              <a:ext uri="{FF2B5EF4-FFF2-40B4-BE49-F238E27FC236}">
                <a16:creationId xmlns:a16="http://schemas.microsoft.com/office/drawing/2014/main" id="{BE5F6EE2-AA5E-478A-A8C1-E5F3886A6617}"/>
              </a:ext>
            </a:extLst>
          </p:cNvPr>
          <p:cNvSpPr/>
          <p:nvPr/>
        </p:nvSpPr>
        <p:spPr>
          <a:xfrm>
            <a:off x="7257687" y="375183"/>
            <a:ext cx="179483" cy="53488"/>
          </a:xfrm>
          <a:custGeom>
            <a:avLst/>
            <a:gdLst>
              <a:gd name="connsiteX0" fmla="*/ 0 w 2629871"/>
              <a:gd name="connsiteY0" fmla="*/ 544652 h 783732"/>
              <a:gd name="connsiteX1" fmla="*/ 239081 w 2629871"/>
              <a:gd name="connsiteY1" fmla="*/ 783732 h 783732"/>
              <a:gd name="connsiteX2" fmla="*/ 2390791 w 2629871"/>
              <a:gd name="connsiteY2" fmla="*/ 783732 h 783732"/>
              <a:gd name="connsiteX3" fmla="*/ 2629872 w 2629871"/>
              <a:gd name="connsiteY3" fmla="*/ 544652 h 783732"/>
              <a:gd name="connsiteX4" fmla="*/ 0 w 2629871"/>
              <a:gd name="connsiteY4" fmla="*/ 544652 h 7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9871" h="783732">
                <a:moveTo>
                  <a:pt x="0" y="544652"/>
                </a:moveTo>
                <a:lnTo>
                  <a:pt x="239081" y="783732"/>
                </a:lnTo>
                <a:cubicBezTo>
                  <a:pt x="833194" y="189619"/>
                  <a:pt x="1796678" y="189619"/>
                  <a:pt x="2390791" y="783732"/>
                </a:cubicBezTo>
                <a:lnTo>
                  <a:pt x="2629872" y="544652"/>
                </a:lnTo>
                <a:cubicBezTo>
                  <a:pt x="1903664" y="-181551"/>
                  <a:pt x="726202" y="-181551"/>
                  <a:pt x="0" y="544652"/>
                </a:cubicBezTo>
                <a:close/>
              </a:path>
            </a:pathLst>
          </a:custGeom>
          <a:solidFill>
            <a:schemeClr val="bg1"/>
          </a:solidFill>
          <a:ln w="558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4F11DC25-1F38-44C8-BE9B-3FC666945616}"/>
              </a:ext>
            </a:extLst>
          </p:cNvPr>
          <p:cNvSpPr/>
          <p:nvPr/>
        </p:nvSpPr>
        <p:spPr>
          <a:xfrm flipV="1">
            <a:off x="7462214" y="418354"/>
            <a:ext cx="160047" cy="83743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8191DDEF-9427-4B60-9E43-1D61A45CD343}"/>
              </a:ext>
            </a:extLst>
          </p:cNvPr>
          <p:cNvSpPr/>
          <p:nvPr/>
        </p:nvSpPr>
        <p:spPr>
          <a:xfrm flipV="1">
            <a:off x="7481363" y="440484"/>
            <a:ext cx="121749" cy="40280"/>
          </a:xfrm>
          <a:prstGeom prst="roundRect">
            <a:avLst>
              <a:gd name="adj" fmla="val 19299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27BBBE98-FCB8-4C57-833C-24D75F31CE53}"/>
              </a:ext>
            </a:extLst>
          </p:cNvPr>
          <p:cNvSpPr/>
          <p:nvPr/>
        </p:nvSpPr>
        <p:spPr>
          <a:xfrm flipH="1" flipV="1">
            <a:off x="7627990" y="450783"/>
            <a:ext cx="9139" cy="196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5247419-D3B5-4137-921E-1B7642550994}"/>
              </a:ext>
            </a:extLst>
          </p:cNvPr>
          <p:cNvSpPr txBox="1"/>
          <p:nvPr/>
        </p:nvSpPr>
        <p:spPr>
          <a:xfrm>
            <a:off x="5192727" y="380656"/>
            <a:ext cx="265492" cy="121440"/>
          </a:xfrm>
          <a:custGeom>
            <a:avLst/>
            <a:gdLst/>
            <a:ahLst/>
            <a:cxnLst/>
            <a:rect l="l" t="t" r="r" b="b"/>
            <a:pathLst>
              <a:path w="136443" h="62411">
                <a:moveTo>
                  <a:pt x="54364" y="50983"/>
                </a:moveTo>
                <a:cubicBezTo>
                  <a:pt x="56066" y="50983"/>
                  <a:pt x="57510" y="51541"/>
                  <a:pt x="58696" y="52658"/>
                </a:cubicBezTo>
                <a:cubicBezTo>
                  <a:pt x="59882" y="53774"/>
                  <a:pt x="60475" y="55113"/>
                  <a:pt x="60475" y="56676"/>
                </a:cubicBezTo>
                <a:cubicBezTo>
                  <a:pt x="60475" y="58211"/>
                  <a:pt x="59882" y="59529"/>
                  <a:pt x="58696" y="60632"/>
                </a:cubicBezTo>
                <a:cubicBezTo>
                  <a:pt x="57510" y="61734"/>
                  <a:pt x="56066" y="62285"/>
                  <a:pt x="54364" y="62285"/>
                </a:cubicBezTo>
                <a:cubicBezTo>
                  <a:pt x="52690" y="62285"/>
                  <a:pt x="51267" y="61734"/>
                  <a:pt x="50095" y="60632"/>
                </a:cubicBezTo>
                <a:cubicBezTo>
                  <a:pt x="48923" y="59529"/>
                  <a:pt x="48337" y="58211"/>
                  <a:pt x="48337" y="56676"/>
                </a:cubicBezTo>
                <a:cubicBezTo>
                  <a:pt x="48337" y="55113"/>
                  <a:pt x="48923" y="53774"/>
                  <a:pt x="50095" y="52658"/>
                </a:cubicBezTo>
                <a:cubicBezTo>
                  <a:pt x="51267" y="51541"/>
                  <a:pt x="52690" y="50983"/>
                  <a:pt x="54364" y="50983"/>
                </a:cubicBezTo>
                <a:close/>
                <a:moveTo>
                  <a:pt x="54364" y="17874"/>
                </a:moveTo>
                <a:cubicBezTo>
                  <a:pt x="56066" y="17874"/>
                  <a:pt x="57510" y="18432"/>
                  <a:pt x="58696" y="19548"/>
                </a:cubicBezTo>
                <a:cubicBezTo>
                  <a:pt x="59882" y="20664"/>
                  <a:pt x="60475" y="22004"/>
                  <a:pt x="60475" y="23566"/>
                </a:cubicBezTo>
                <a:cubicBezTo>
                  <a:pt x="60475" y="25101"/>
                  <a:pt x="59882" y="26420"/>
                  <a:pt x="58696" y="27522"/>
                </a:cubicBezTo>
                <a:cubicBezTo>
                  <a:pt x="57510" y="28624"/>
                  <a:pt x="56066" y="29175"/>
                  <a:pt x="54364" y="29175"/>
                </a:cubicBezTo>
                <a:cubicBezTo>
                  <a:pt x="52690" y="29175"/>
                  <a:pt x="51267" y="28624"/>
                  <a:pt x="50095" y="27522"/>
                </a:cubicBezTo>
                <a:cubicBezTo>
                  <a:pt x="48923" y="26420"/>
                  <a:pt x="48337" y="25101"/>
                  <a:pt x="48337" y="23566"/>
                </a:cubicBezTo>
                <a:cubicBezTo>
                  <a:pt x="48337" y="22004"/>
                  <a:pt x="48923" y="20664"/>
                  <a:pt x="50095" y="19548"/>
                </a:cubicBezTo>
                <a:cubicBezTo>
                  <a:pt x="51267" y="18432"/>
                  <a:pt x="52690" y="17874"/>
                  <a:pt x="54364" y="17874"/>
                </a:cubicBezTo>
                <a:close/>
                <a:moveTo>
                  <a:pt x="92418" y="14902"/>
                </a:moveTo>
                <a:cubicBezTo>
                  <a:pt x="89376" y="20371"/>
                  <a:pt x="86369" y="25143"/>
                  <a:pt x="83397" y="29217"/>
                </a:cubicBezTo>
                <a:cubicBezTo>
                  <a:pt x="80425" y="33291"/>
                  <a:pt x="77642" y="36919"/>
                  <a:pt x="75047" y="40100"/>
                </a:cubicBezTo>
                <a:lnTo>
                  <a:pt x="92418" y="40100"/>
                </a:lnTo>
                <a:close/>
                <a:moveTo>
                  <a:pt x="19715" y="8288"/>
                </a:moveTo>
                <a:cubicBezTo>
                  <a:pt x="18376" y="8288"/>
                  <a:pt x="17099" y="8560"/>
                  <a:pt x="15885" y="9104"/>
                </a:cubicBezTo>
                <a:cubicBezTo>
                  <a:pt x="14671" y="9649"/>
                  <a:pt x="13611" y="10423"/>
                  <a:pt x="12704" y="11428"/>
                </a:cubicBezTo>
                <a:cubicBezTo>
                  <a:pt x="11797" y="12432"/>
                  <a:pt x="11078" y="13646"/>
                  <a:pt x="10548" y="15069"/>
                </a:cubicBezTo>
                <a:cubicBezTo>
                  <a:pt x="10018" y="16492"/>
                  <a:pt x="9753" y="18069"/>
                  <a:pt x="9753" y="19799"/>
                </a:cubicBezTo>
                <a:cubicBezTo>
                  <a:pt x="9753" y="21697"/>
                  <a:pt x="10011" y="23371"/>
                  <a:pt x="10527" y="24822"/>
                </a:cubicBezTo>
                <a:cubicBezTo>
                  <a:pt x="11044" y="26273"/>
                  <a:pt x="11762" y="27494"/>
                  <a:pt x="12683" y="28485"/>
                </a:cubicBezTo>
                <a:cubicBezTo>
                  <a:pt x="13604" y="29475"/>
                  <a:pt x="14713" y="30229"/>
                  <a:pt x="16011" y="30745"/>
                </a:cubicBezTo>
                <a:cubicBezTo>
                  <a:pt x="17308" y="31261"/>
                  <a:pt x="18738" y="31519"/>
                  <a:pt x="20301" y="31519"/>
                </a:cubicBezTo>
                <a:cubicBezTo>
                  <a:pt x="21696" y="31519"/>
                  <a:pt x="22987" y="31261"/>
                  <a:pt x="24173" y="30745"/>
                </a:cubicBezTo>
                <a:cubicBezTo>
                  <a:pt x="25359" y="30229"/>
                  <a:pt x="26391" y="29531"/>
                  <a:pt x="27270" y="28652"/>
                </a:cubicBezTo>
                <a:cubicBezTo>
                  <a:pt x="28149" y="27773"/>
                  <a:pt x="28840" y="26734"/>
                  <a:pt x="29342" y="25534"/>
                </a:cubicBezTo>
                <a:cubicBezTo>
                  <a:pt x="29845" y="24334"/>
                  <a:pt x="30096" y="23050"/>
                  <a:pt x="30096" y="21683"/>
                </a:cubicBezTo>
                <a:cubicBezTo>
                  <a:pt x="30096" y="19674"/>
                  <a:pt x="29838" y="17846"/>
                  <a:pt x="29321" y="16199"/>
                </a:cubicBezTo>
                <a:cubicBezTo>
                  <a:pt x="28805" y="14553"/>
                  <a:pt x="28087" y="13144"/>
                  <a:pt x="27166" y="11972"/>
                </a:cubicBezTo>
                <a:cubicBezTo>
                  <a:pt x="26245" y="10800"/>
                  <a:pt x="25150" y="9893"/>
                  <a:pt x="23880" y="9251"/>
                </a:cubicBezTo>
                <a:cubicBezTo>
                  <a:pt x="22610" y="8609"/>
                  <a:pt x="21222" y="8288"/>
                  <a:pt x="19715" y="8288"/>
                </a:cubicBezTo>
                <a:close/>
                <a:moveTo>
                  <a:pt x="92041" y="1340"/>
                </a:moveTo>
                <a:lnTo>
                  <a:pt x="101836" y="1340"/>
                </a:lnTo>
                <a:lnTo>
                  <a:pt x="101836" y="40100"/>
                </a:lnTo>
                <a:lnTo>
                  <a:pt x="110751" y="40100"/>
                </a:lnTo>
                <a:lnTo>
                  <a:pt x="110751" y="48179"/>
                </a:lnTo>
                <a:lnTo>
                  <a:pt x="101836" y="48179"/>
                </a:lnTo>
                <a:lnTo>
                  <a:pt x="101836" y="61364"/>
                </a:lnTo>
                <a:lnTo>
                  <a:pt x="92418" y="61364"/>
                </a:lnTo>
                <a:lnTo>
                  <a:pt x="92418" y="48179"/>
                </a:lnTo>
                <a:lnTo>
                  <a:pt x="65252" y="48179"/>
                </a:lnTo>
                <a:lnTo>
                  <a:pt x="65252" y="40017"/>
                </a:lnTo>
                <a:cubicBezTo>
                  <a:pt x="67708" y="37254"/>
                  <a:pt x="70226" y="34261"/>
                  <a:pt x="72807" y="31038"/>
                </a:cubicBezTo>
                <a:cubicBezTo>
                  <a:pt x="75388" y="27815"/>
                  <a:pt x="77872" y="24522"/>
                  <a:pt x="80258" y="21160"/>
                </a:cubicBezTo>
                <a:cubicBezTo>
                  <a:pt x="82644" y="17797"/>
                  <a:pt x="84855" y="14427"/>
                  <a:pt x="86892" y="11051"/>
                </a:cubicBezTo>
                <a:cubicBezTo>
                  <a:pt x="88929" y="7674"/>
                  <a:pt x="90646" y="4437"/>
                  <a:pt x="92041" y="1340"/>
                </a:cubicBezTo>
                <a:close/>
                <a:moveTo>
                  <a:pt x="20217" y="335"/>
                </a:moveTo>
                <a:cubicBezTo>
                  <a:pt x="22924" y="335"/>
                  <a:pt x="25485" y="845"/>
                  <a:pt x="27898" y="1863"/>
                </a:cubicBezTo>
                <a:cubicBezTo>
                  <a:pt x="30312" y="2882"/>
                  <a:pt x="32433" y="4500"/>
                  <a:pt x="34261" y="6719"/>
                </a:cubicBezTo>
                <a:cubicBezTo>
                  <a:pt x="36089" y="8937"/>
                  <a:pt x="37540" y="11804"/>
                  <a:pt x="38614" y="15320"/>
                </a:cubicBezTo>
                <a:cubicBezTo>
                  <a:pt x="39688" y="18836"/>
                  <a:pt x="40225" y="23092"/>
                  <a:pt x="40225" y="28087"/>
                </a:cubicBezTo>
                <a:cubicBezTo>
                  <a:pt x="40225" y="34087"/>
                  <a:pt x="39577" y="39249"/>
                  <a:pt x="38279" y="43574"/>
                </a:cubicBezTo>
                <a:cubicBezTo>
                  <a:pt x="36981" y="47900"/>
                  <a:pt x="35196" y="51458"/>
                  <a:pt x="32921" y="54248"/>
                </a:cubicBezTo>
                <a:cubicBezTo>
                  <a:pt x="30647" y="57039"/>
                  <a:pt x="27982" y="59097"/>
                  <a:pt x="24926" y="60422"/>
                </a:cubicBezTo>
                <a:cubicBezTo>
                  <a:pt x="21871" y="61748"/>
                  <a:pt x="18585" y="62411"/>
                  <a:pt x="15069" y="62411"/>
                </a:cubicBezTo>
                <a:cubicBezTo>
                  <a:pt x="13925" y="62411"/>
                  <a:pt x="12774" y="62341"/>
                  <a:pt x="11616" y="62201"/>
                </a:cubicBezTo>
                <a:cubicBezTo>
                  <a:pt x="10458" y="62062"/>
                  <a:pt x="9355" y="61880"/>
                  <a:pt x="8309" y="61657"/>
                </a:cubicBezTo>
                <a:cubicBezTo>
                  <a:pt x="7262" y="61434"/>
                  <a:pt x="6314" y="61190"/>
                  <a:pt x="5462" y="60925"/>
                </a:cubicBezTo>
                <a:cubicBezTo>
                  <a:pt x="4611" y="60659"/>
                  <a:pt x="3907" y="60401"/>
                  <a:pt x="3349" y="60150"/>
                </a:cubicBezTo>
                <a:lnTo>
                  <a:pt x="3349" y="51402"/>
                </a:lnTo>
                <a:cubicBezTo>
                  <a:pt x="3935" y="51765"/>
                  <a:pt x="4660" y="52134"/>
                  <a:pt x="5525" y="52511"/>
                </a:cubicBezTo>
                <a:cubicBezTo>
                  <a:pt x="6390" y="52888"/>
                  <a:pt x="7332" y="53223"/>
                  <a:pt x="8351" y="53516"/>
                </a:cubicBezTo>
                <a:cubicBezTo>
                  <a:pt x="9369" y="53809"/>
                  <a:pt x="10430" y="54046"/>
                  <a:pt x="11532" y="54227"/>
                </a:cubicBezTo>
                <a:cubicBezTo>
                  <a:pt x="12634" y="54409"/>
                  <a:pt x="13702" y="54499"/>
                  <a:pt x="14734" y="54499"/>
                </a:cubicBezTo>
                <a:cubicBezTo>
                  <a:pt x="17106" y="54499"/>
                  <a:pt x="19262" y="54039"/>
                  <a:pt x="21201" y="53118"/>
                </a:cubicBezTo>
                <a:cubicBezTo>
                  <a:pt x="23140" y="52197"/>
                  <a:pt x="24794" y="50830"/>
                  <a:pt x="26161" y="49016"/>
                </a:cubicBezTo>
                <a:cubicBezTo>
                  <a:pt x="27529" y="47202"/>
                  <a:pt x="28582" y="44949"/>
                  <a:pt x="29321" y="42256"/>
                </a:cubicBezTo>
                <a:cubicBezTo>
                  <a:pt x="30061" y="39563"/>
                  <a:pt x="30431" y="36445"/>
                  <a:pt x="30431" y="32901"/>
                </a:cubicBezTo>
                <a:lnTo>
                  <a:pt x="30263" y="32901"/>
                </a:lnTo>
                <a:cubicBezTo>
                  <a:pt x="29761" y="33794"/>
                  <a:pt x="29098" y="34638"/>
                  <a:pt x="28275" y="35433"/>
                </a:cubicBezTo>
                <a:cubicBezTo>
                  <a:pt x="27452" y="36228"/>
                  <a:pt x="26510" y="36926"/>
                  <a:pt x="25450" y="37526"/>
                </a:cubicBezTo>
                <a:cubicBezTo>
                  <a:pt x="24389" y="38126"/>
                  <a:pt x="23210" y="38607"/>
                  <a:pt x="21913" y="38970"/>
                </a:cubicBezTo>
                <a:cubicBezTo>
                  <a:pt x="20615" y="39333"/>
                  <a:pt x="19227" y="39514"/>
                  <a:pt x="17748" y="39514"/>
                </a:cubicBezTo>
                <a:cubicBezTo>
                  <a:pt x="15236" y="39514"/>
                  <a:pt x="12899" y="39075"/>
                  <a:pt x="10737" y="38196"/>
                </a:cubicBezTo>
                <a:cubicBezTo>
                  <a:pt x="8574" y="37317"/>
                  <a:pt x="6697" y="36068"/>
                  <a:pt x="5107" y="34449"/>
                </a:cubicBezTo>
                <a:cubicBezTo>
                  <a:pt x="3516" y="32831"/>
                  <a:pt x="2267" y="30864"/>
                  <a:pt x="1360" y="28547"/>
                </a:cubicBezTo>
                <a:cubicBezTo>
                  <a:pt x="453" y="26231"/>
                  <a:pt x="0" y="23650"/>
                  <a:pt x="0" y="20804"/>
                </a:cubicBezTo>
                <a:cubicBezTo>
                  <a:pt x="0" y="17678"/>
                  <a:pt x="516" y="14853"/>
                  <a:pt x="1549" y="12328"/>
                </a:cubicBezTo>
                <a:cubicBezTo>
                  <a:pt x="2581" y="9802"/>
                  <a:pt x="4004" y="7653"/>
                  <a:pt x="5818" y="5881"/>
                </a:cubicBezTo>
                <a:cubicBezTo>
                  <a:pt x="7632" y="4109"/>
                  <a:pt x="9767" y="2742"/>
                  <a:pt x="12223" y="1779"/>
                </a:cubicBezTo>
                <a:cubicBezTo>
                  <a:pt x="14678" y="817"/>
                  <a:pt x="17343" y="335"/>
                  <a:pt x="20217" y="335"/>
                </a:cubicBezTo>
                <a:close/>
                <a:moveTo>
                  <a:pt x="132341" y="0"/>
                </a:moveTo>
                <a:lnTo>
                  <a:pt x="136443" y="0"/>
                </a:lnTo>
                <a:lnTo>
                  <a:pt x="136443" y="61364"/>
                </a:lnTo>
                <a:lnTo>
                  <a:pt x="126732" y="61364"/>
                </a:lnTo>
                <a:lnTo>
                  <a:pt x="126732" y="11888"/>
                </a:lnTo>
                <a:cubicBezTo>
                  <a:pt x="124974" y="13144"/>
                  <a:pt x="123083" y="14211"/>
                  <a:pt x="121060" y="15090"/>
                </a:cubicBezTo>
                <a:cubicBezTo>
                  <a:pt x="119037" y="15969"/>
                  <a:pt x="116728" y="16744"/>
                  <a:pt x="114133" y="17413"/>
                </a:cubicBezTo>
                <a:lnTo>
                  <a:pt x="114133" y="9125"/>
                </a:lnTo>
                <a:cubicBezTo>
                  <a:pt x="115751" y="8595"/>
                  <a:pt x="117314" y="8037"/>
                  <a:pt x="118821" y="7451"/>
                </a:cubicBezTo>
                <a:cubicBezTo>
                  <a:pt x="120328" y="6865"/>
                  <a:pt x="121814" y="6209"/>
                  <a:pt x="123279" y="5484"/>
                </a:cubicBezTo>
                <a:cubicBezTo>
                  <a:pt x="124744" y="4758"/>
                  <a:pt x="126223" y="3949"/>
                  <a:pt x="127715" y="3056"/>
                </a:cubicBezTo>
                <a:cubicBezTo>
                  <a:pt x="129208" y="2163"/>
                  <a:pt x="130750" y="1144"/>
                  <a:pt x="132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7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2F49D992-B83D-47E8-90C9-48032E22065E}"/>
              </a:ext>
            </a:extLst>
          </p:cNvPr>
          <p:cNvSpPr/>
          <p:nvPr/>
        </p:nvSpPr>
        <p:spPr>
          <a:xfrm>
            <a:off x="5878464" y="5455512"/>
            <a:ext cx="809544" cy="833530"/>
          </a:xfrm>
          <a:prstGeom prst="ellipse">
            <a:avLst/>
          </a:prstGeom>
          <a:solidFill>
            <a:srgbClr val="F8D3BA"/>
          </a:solidFill>
          <a:ln>
            <a:solidFill>
              <a:srgbClr val="FE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3" name="圖形 62">
            <a:extLst>
              <a:ext uri="{FF2B5EF4-FFF2-40B4-BE49-F238E27FC236}">
                <a16:creationId xmlns:a16="http://schemas.microsoft.com/office/drawing/2014/main" id="{494B90FE-C55E-4D5A-BCE9-5B717CB16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602" y="5543650"/>
            <a:ext cx="657254" cy="657252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6B28801A-D13A-43DB-9313-8C27CFCE193D}"/>
              </a:ext>
            </a:extLst>
          </p:cNvPr>
          <p:cNvSpPr/>
          <p:nvPr/>
        </p:nvSpPr>
        <p:spPr>
          <a:xfrm>
            <a:off x="5561855" y="6491698"/>
            <a:ext cx="1514133" cy="54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2844DD2-EF53-4080-A5AB-8330FCFC8645}"/>
              </a:ext>
            </a:extLst>
          </p:cNvPr>
          <p:cNvSpPr txBox="1"/>
          <p:nvPr/>
        </p:nvSpPr>
        <p:spPr>
          <a:xfrm>
            <a:off x="4638401" y="1642284"/>
            <a:ext cx="3237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/>
              <a:t>請點下方麥克風進行</a:t>
            </a:r>
            <a:endParaRPr lang="en-US" altLang="zh-TW" sz="2400" dirty="0"/>
          </a:p>
          <a:p>
            <a:pPr algn="just"/>
            <a:r>
              <a:rPr lang="zh-TW" altLang="en-US" sz="2400" dirty="0"/>
              <a:t>逐字稿錄音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DEE94A4-A3D0-44CA-8349-ECB3DBA03E79}"/>
              </a:ext>
            </a:extLst>
          </p:cNvPr>
          <p:cNvSpPr txBox="1"/>
          <p:nvPr/>
        </p:nvSpPr>
        <p:spPr>
          <a:xfrm>
            <a:off x="4679417" y="593389"/>
            <a:ext cx="316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5">
                    <a:lumMod val="25000"/>
                  </a:schemeClr>
                </a:solidFill>
                <a:latin typeface="萬用粗鋼筆行楷" panose="020B0602010101010101" pitchFamily="34" charset="-120"/>
                <a:ea typeface="萬用粗鋼筆行楷" panose="020B0602010101010101" pitchFamily="34" charset="-120"/>
              </a:rPr>
              <a:t>逐   稿讓我們</a:t>
            </a:r>
            <a:r>
              <a:rPr lang="en-US" altLang="zh-TW" dirty="0">
                <a:solidFill>
                  <a:schemeClr val="accent5">
                    <a:lumMod val="25000"/>
                  </a:schemeClr>
                </a:solidFill>
                <a:latin typeface="萬用粗鋼筆行楷" panose="020B0602010101010101" pitchFamily="34" charset="-120"/>
                <a:ea typeface="萬用粗鋼筆行楷" panose="020B0602010101010101" pitchFamily="34" charset="-120"/>
              </a:rPr>
              <a:t>E</a:t>
            </a:r>
            <a:r>
              <a:rPr lang="zh-TW" altLang="en-US" dirty="0">
                <a:solidFill>
                  <a:schemeClr val="accent5">
                    <a:lumMod val="25000"/>
                  </a:schemeClr>
                </a:solidFill>
                <a:latin typeface="萬用粗鋼筆行楷" panose="020B0602010101010101" pitchFamily="34" charset="-120"/>
                <a:ea typeface="萬用粗鋼筆行楷" panose="020B0602010101010101" pitchFamily="34" charset="-120"/>
              </a:rPr>
              <a:t>起亂搞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3808D1B-4FDA-4348-91D6-C530A9302A67}"/>
              </a:ext>
            </a:extLst>
          </p:cNvPr>
          <p:cNvCxnSpPr>
            <a:cxnSpLocks/>
          </p:cNvCxnSpPr>
          <p:nvPr/>
        </p:nvCxnSpPr>
        <p:spPr>
          <a:xfrm>
            <a:off x="4714124" y="863419"/>
            <a:ext cx="3164951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A27E0E1-9119-42ED-A93D-74D3AC99F533}"/>
              </a:ext>
            </a:extLst>
          </p:cNvPr>
          <p:cNvSpPr txBox="1"/>
          <p:nvPr/>
        </p:nvSpPr>
        <p:spPr>
          <a:xfrm>
            <a:off x="5281358" y="1219067"/>
            <a:ext cx="2231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b="1" dirty="0"/>
              <a:t>文字顯示</a:t>
            </a:r>
            <a:r>
              <a:rPr lang="en-US" altLang="zh-TW" sz="2000" b="1" dirty="0"/>
              <a:t>/</a:t>
            </a:r>
            <a:r>
              <a:rPr lang="zh-TW" altLang="en-US" sz="2000" b="1" dirty="0"/>
              <a:t>編輯區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CE8682B-1028-4FE1-8191-5727209BB06D}"/>
              </a:ext>
            </a:extLst>
          </p:cNvPr>
          <p:cNvSpPr txBox="1"/>
          <p:nvPr/>
        </p:nvSpPr>
        <p:spPr>
          <a:xfrm>
            <a:off x="4849245" y="517528"/>
            <a:ext cx="4972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accent5">
                    <a:lumMod val="25000"/>
                  </a:schemeClr>
                </a:solidFill>
                <a:latin typeface="萬用注音體" panose="020B0609010101010101" pitchFamily="49" charset="-120"/>
                <a:ea typeface="萬用注音體" panose="020B0609010101010101" pitchFamily="49" charset="-120"/>
              </a:rPr>
              <a:t>自</a:t>
            </a:r>
            <a:endParaRPr lang="zh-TW" altLang="en-US" sz="2400" dirty="0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CAD3836F-FABB-404E-8693-E0B55DE096F1}"/>
              </a:ext>
            </a:extLst>
          </p:cNvPr>
          <p:cNvGrpSpPr/>
          <p:nvPr/>
        </p:nvGrpSpPr>
        <p:grpSpPr>
          <a:xfrm>
            <a:off x="1156821" y="3169920"/>
            <a:ext cx="4301399" cy="2185596"/>
            <a:chOff x="1156821" y="3169920"/>
            <a:chExt cx="4301399" cy="2185596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711249A-6B3B-4A05-B12C-87EA569F6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040" y="3169920"/>
              <a:ext cx="1455180" cy="11328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A2687195-0EA3-4917-A60E-0C163CA89A41}"/>
                </a:ext>
              </a:extLst>
            </p:cNvPr>
            <p:cNvCxnSpPr>
              <a:cxnSpLocks/>
            </p:cNvCxnSpPr>
            <p:nvPr/>
          </p:nvCxnSpPr>
          <p:spPr>
            <a:xfrm>
              <a:off x="3371850" y="4302760"/>
              <a:ext cx="6322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9BABEBBD-5A11-4073-9EE0-D4C6184D1657}"/>
                </a:ext>
              </a:extLst>
            </p:cNvPr>
            <p:cNvCxnSpPr>
              <a:cxnSpLocks/>
            </p:cNvCxnSpPr>
            <p:nvPr/>
          </p:nvCxnSpPr>
          <p:spPr>
            <a:xfrm>
              <a:off x="3371850" y="4158615"/>
              <a:ext cx="0" cy="3067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5E0E2019-0029-42A9-AEBA-592A332F156B}"/>
                </a:ext>
              </a:extLst>
            </p:cNvPr>
            <p:cNvCxnSpPr>
              <a:cxnSpLocks/>
            </p:cNvCxnSpPr>
            <p:nvPr/>
          </p:nvCxnSpPr>
          <p:spPr>
            <a:xfrm>
              <a:off x="3322320" y="3921829"/>
              <a:ext cx="0" cy="79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722C9D8-7B67-42D4-9BE9-C5C4A128ED33}"/>
                </a:ext>
              </a:extLst>
            </p:cNvPr>
            <p:cNvSpPr/>
            <p:nvPr/>
          </p:nvSpPr>
          <p:spPr>
            <a:xfrm>
              <a:off x="1156821" y="3283657"/>
              <a:ext cx="2071859" cy="207185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3D54A0AB-85A3-4A58-9492-B45755C3F4FE}"/>
              </a:ext>
            </a:extLst>
          </p:cNvPr>
          <p:cNvGrpSpPr/>
          <p:nvPr/>
        </p:nvGrpSpPr>
        <p:grpSpPr>
          <a:xfrm rot="10800000">
            <a:off x="6733782" y="3213554"/>
            <a:ext cx="4403725" cy="2239984"/>
            <a:chOff x="8761406" y="1269226"/>
            <a:chExt cx="4403725" cy="2239984"/>
          </a:xfrm>
        </p:grpSpPr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0C789EC3-713D-413C-9C0B-8805B53B5A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607625" y="1269226"/>
              <a:ext cx="1557506" cy="11872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E8A47DB3-96B5-4BCF-B475-6E914E8EDD95}"/>
                </a:ext>
              </a:extLst>
            </p:cNvPr>
            <p:cNvCxnSpPr>
              <a:cxnSpLocks/>
            </p:cNvCxnSpPr>
            <p:nvPr/>
          </p:nvCxnSpPr>
          <p:spPr>
            <a:xfrm>
              <a:off x="10976435" y="2456454"/>
              <a:ext cx="6322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9783307C-D8D3-48D1-BB39-4E8649FF7362}"/>
                </a:ext>
              </a:extLst>
            </p:cNvPr>
            <p:cNvCxnSpPr>
              <a:cxnSpLocks/>
            </p:cNvCxnSpPr>
            <p:nvPr/>
          </p:nvCxnSpPr>
          <p:spPr>
            <a:xfrm>
              <a:off x="10976435" y="2312309"/>
              <a:ext cx="0" cy="3067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5FDC1F4D-4F58-4BEA-A6EB-727F49717857}"/>
                </a:ext>
              </a:extLst>
            </p:cNvPr>
            <p:cNvCxnSpPr>
              <a:cxnSpLocks/>
            </p:cNvCxnSpPr>
            <p:nvPr/>
          </p:nvCxnSpPr>
          <p:spPr>
            <a:xfrm>
              <a:off x="10926905" y="2075523"/>
              <a:ext cx="0" cy="79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FC4F406-99D1-43BB-9DA0-F5608FBDE5F2}"/>
                </a:ext>
              </a:extLst>
            </p:cNvPr>
            <p:cNvSpPr/>
            <p:nvPr/>
          </p:nvSpPr>
          <p:spPr>
            <a:xfrm>
              <a:off x="8761406" y="1437351"/>
              <a:ext cx="2071859" cy="207185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E6A38CA3-CFB0-485E-9658-BE0028870F77}"/>
              </a:ext>
            </a:extLst>
          </p:cNvPr>
          <p:cNvSpPr txBox="1"/>
          <p:nvPr/>
        </p:nvSpPr>
        <p:spPr>
          <a:xfrm>
            <a:off x="1139664" y="3279987"/>
            <a:ext cx="2106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3C78D8"/>
                </a:solidFill>
              </a:rPr>
              <a:t>文字輸入盒：</a:t>
            </a:r>
            <a:endParaRPr lang="en-US" altLang="zh-TW" sz="2000" dirty="0">
              <a:solidFill>
                <a:srgbClr val="3C78D8"/>
              </a:solidFill>
            </a:endParaRPr>
          </a:p>
          <a:p>
            <a:r>
              <a:rPr lang="zh-TW" altLang="en-US" sz="2000" dirty="0">
                <a:solidFill>
                  <a:srgbClr val="3C78D8"/>
                </a:solidFill>
              </a:rPr>
              <a:t>藉由接收程式，顯示語音辨識後的結果，並且當語音辨識錯誤時可以進行修正。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32D2B99F-D5BF-43E1-8B93-931602D7EADE}"/>
              </a:ext>
            </a:extLst>
          </p:cNvPr>
          <p:cNvSpPr txBox="1"/>
          <p:nvPr/>
        </p:nvSpPr>
        <p:spPr>
          <a:xfrm>
            <a:off x="9065648" y="3228945"/>
            <a:ext cx="2071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3C78D8"/>
                </a:solidFill>
              </a:rPr>
              <a:t>按鈕：</a:t>
            </a:r>
            <a:endParaRPr lang="en-US" altLang="zh-TW" sz="2000" dirty="0">
              <a:solidFill>
                <a:srgbClr val="3C78D8"/>
              </a:solidFill>
            </a:endParaRPr>
          </a:p>
          <a:p>
            <a:r>
              <a:rPr lang="zh-TW" altLang="en-US" sz="2000" dirty="0">
                <a:solidFill>
                  <a:srgbClr val="3C78D8"/>
                </a:solidFill>
              </a:rPr>
              <a:t>點擊按鈕會進入</a:t>
            </a:r>
            <a:r>
              <a:rPr lang="en-US" altLang="zh-TW" sz="2000" dirty="0">
                <a:solidFill>
                  <a:srgbClr val="3C78D8"/>
                </a:solidFill>
              </a:rPr>
              <a:t>Google</a:t>
            </a:r>
            <a:r>
              <a:rPr lang="zh-TW" altLang="en-US" sz="2000" dirty="0">
                <a:solidFill>
                  <a:srgbClr val="3C78D8"/>
                </a:solidFill>
              </a:rPr>
              <a:t>語音辨識的彈跳視窗，並將使用者語音輸入程式。</a:t>
            </a:r>
          </a:p>
        </p:txBody>
      </p:sp>
    </p:spTree>
    <p:extLst>
      <p:ext uri="{BB962C8B-B14F-4D97-AF65-F5344CB8AC3E}">
        <p14:creationId xmlns:p14="http://schemas.microsoft.com/office/powerpoint/2010/main" val="34333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"/>
                            </p:stCondLst>
                            <p:childTnLst>
                              <p:par>
                                <p:cTn id="1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00"/>
                            </p:stCondLst>
                            <p:childTnLst>
                              <p:par>
                                <p:cTn id="17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7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9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9" grpId="0" animBg="1"/>
      <p:bldP spid="70" grpId="0" animBg="1"/>
      <p:bldP spid="60" grpId="0" animBg="1"/>
      <p:bldP spid="61" grpId="0" animBg="1"/>
      <p:bldP spid="62" grpId="0" animBg="1"/>
      <p:bldP spid="64" grpId="0" animBg="1"/>
      <p:bldP spid="65" grpId="0"/>
      <p:bldP spid="66" grpId="0"/>
      <p:bldP spid="68" grpId="0"/>
      <p:bldP spid="71" grpId="0"/>
      <p:bldP spid="95" grpId="0"/>
      <p:bldP spid="96" grpId="0"/>
    </p:bldLst>
  </p:timing>
</p:sld>
</file>

<file path=ppt/theme/theme1.xml><?xml version="1.0" encoding="utf-8"?>
<a:theme xmlns:a="http://schemas.openxmlformats.org/drawingml/2006/main" name="Scienc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" id="{F520C71C-E641-4987-81E1-6DB60DBF489E}" vid="{D4BBA38A-4539-41E5-85E9-03F7B65D97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</Template>
  <TotalTime>0</TotalTime>
  <Words>195</Words>
  <Application>Microsoft Office PowerPoint</Application>
  <PresentationFormat>寬螢幕</PresentationFormat>
  <Paragraphs>48</Paragraphs>
  <Slides>12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Dosis</vt:lpstr>
      <vt:lpstr>Sniglet</vt:lpstr>
      <vt:lpstr>華康POP1體W9</vt:lpstr>
      <vt:lpstr>微軟正黑體</vt:lpstr>
      <vt:lpstr>萬用注音體</vt:lpstr>
      <vt:lpstr>萬用粗鋼筆行楷</vt:lpstr>
      <vt:lpstr>萬用搖滾體</vt:lpstr>
      <vt:lpstr>Arial</vt:lpstr>
      <vt:lpstr>Berlin Sans FB Demi</vt:lpstr>
      <vt:lpstr>Segoe UI Semibold</vt:lpstr>
      <vt:lpstr>Science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育丞 張</dc:creator>
  <cp:lastModifiedBy>育丞 張</cp:lastModifiedBy>
  <cp:revision>31</cp:revision>
  <dcterms:created xsi:type="dcterms:W3CDTF">2021-04-22T13:39:57Z</dcterms:created>
  <dcterms:modified xsi:type="dcterms:W3CDTF">2021-04-27T02:43:53Z</dcterms:modified>
</cp:coreProperties>
</file>