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2"/>
  </p:notesMasterIdLst>
  <p:sldIdLst>
    <p:sldId id="292" r:id="rId3"/>
    <p:sldId id="257" r:id="rId4"/>
    <p:sldId id="258" r:id="rId5"/>
    <p:sldId id="267" r:id="rId6"/>
    <p:sldId id="279" r:id="rId7"/>
    <p:sldId id="293" r:id="rId8"/>
    <p:sldId id="259" r:id="rId9"/>
    <p:sldId id="299" r:id="rId10"/>
    <p:sldId id="294" r:id="rId11"/>
    <p:sldId id="302" r:id="rId12"/>
    <p:sldId id="295" r:id="rId13"/>
    <p:sldId id="300" r:id="rId14"/>
    <p:sldId id="301" r:id="rId15"/>
    <p:sldId id="298" r:id="rId16"/>
    <p:sldId id="296" r:id="rId17"/>
    <p:sldId id="264" r:id="rId18"/>
    <p:sldId id="265" r:id="rId19"/>
    <p:sldId id="268" r:id="rId20"/>
    <p:sldId id="269" r:id="rId21"/>
    <p:sldId id="270" r:id="rId22"/>
    <p:sldId id="271" r:id="rId23"/>
    <p:sldId id="272" r:id="rId24"/>
    <p:sldId id="274" r:id="rId25"/>
    <p:sldId id="273" r:id="rId26"/>
    <p:sldId id="275" r:id="rId27"/>
    <p:sldId id="266" r:id="rId28"/>
    <p:sldId id="277" r:id="rId29"/>
    <p:sldId id="278" r:id="rId30"/>
    <p:sldId id="276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054"/>
    <a:srgbClr val="DA826C"/>
    <a:srgbClr val="008A3E"/>
    <a:srgbClr val="F7F7F7"/>
    <a:srgbClr val="597C8F"/>
    <a:srgbClr val="395269"/>
    <a:srgbClr val="FB4349"/>
    <a:srgbClr val="596D7E"/>
    <a:srgbClr val="FFFFFF"/>
    <a:srgbClr val="AB3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A05E2-4929-4D2D-922F-373570A06144}" v="360" dt="2023-04-29T11:56:1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>
        <p:scale>
          <a:sx n="75" d="100"/>
          <a:sy n="75" d="100"/>
        </p:scale>
        <p:origin x="316" y="1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shi Yume" userId="c6caa96674902868" providerId="Windows Live" clId="Web-{A50A05E2-4929-4D2D-922F-373570A06144}"/>
    <pc:docChg chg="delSld modSld">
      <pc:chgData name="Arashi Yume" userId="c6caa96674902868" providerId="Windows Live" clId="Web-{A50A05E2-4929-4D2D-922F-373570A06144}" dt="2023-04-29T11:56:10.152" v="253"/>
      <pc:docMkLst>
        <pc:docMk/>
      </pc:docMkLst>
      <pc:sldChg chg="addSp delSp modSp">
        <pc:chgData name="Arashi Yume" userId="c6caa96674902868" providerId="Windows Live" clId="Web-{A50A05E2-4929-4D2D-922F-373570A06144}" dt="2023-04-29T11:48:42.174" v="180" actId="1076"/>
        <pc:sldMkLst>
          <pc:docMk/>
          <pc:sldMk cId="0" sldId="264"/>
        </pc:sldMkLst>
        <pc:spChg chg="mod">
          <ac:chgData name="Arashi Yume" userId="c6caa96674902868" providerId="Windows Live" clId="Web-{A50A05E2-4929-4D2D-922F-373570A06144}" dt="2023-04-29T11:46:14.072" v="144" actId="20577"/>
          <ac:spMkLst>
            <pc:docMk/>
            <pc:sldMk cId="0" sldId="264"/>
            <ac:spMk id="57" creationId="{00000000-0000-0000-0000-000000000000}"/>
          </ac:spMkLst>
        </pc:spChg>
        <pc:spChg chg="mod">
          <ac:chgData name="Arashi Yume" userId="c6caa96674902868" providerId="Windows Live" clId="Web-{A50A05E2-4929-4D2D-922F-373570A06144}" dt="2023-04-29T11:46:38.218" v="152" actId="14100"/>
          <ac:spMkLst>
            <pc:docMk/>
            <pc:sldMk cId="0" sldId="264"/>
            <ac:spMk id="58" creationId="{00000000-0000-0000-0000-000000000000}"/>
          </ac:spMkLst>
        </pc:spChg>
        <pc:grpChg chg="add mod">
          <ac:chgData name="Arashi Yume" userId="c6caa96674902868" providerId="Windows Live" clId="Web-{A50A05E2-4929-4D2D-922F-373570A06144}" dt="2023-04-29T11:48:42.174" v="180" actId="1076"/>
          <ac:grpSpMkLst>
            <pc:docMk/>
            <pc:sldMk cId="0" sldId="264"/>
            <ac:grpSpMk id="2" creationId="{810DEB56-9AFF-D7D7-7656-3B17DB2438E2}"/>
          </ac:grpSpMkLst>
        </pc:grpChg>
        <pc:grpChg chg="del">
          <ac:chgData name="Arashi Yume" userId="c6caa96674902868" providerId="Windows Live" clId="Web-{A50A05E2-4929-4D2D-922F-373570A06144}" dt="2023-04-29T11:48:38.048" v="178"/>
          <ac:grpSpMkLst>
            <pc:docMk/>
            <pc:sldMk cId="0" sldId="264"/>
            <ac:grpSpMk id="56" creationId="{00000000-0000-0000-0000-000000000000}"/>
          </ac:grpSpMkLst>
        </pc:grpChg>
      </pc:sldChg>
      <pc:sldChg chg="modSp">
        <pc:chgData name="Arashi Yume" userId="c6caa96674902868" providerId="Windows Live" clId="Web-{A50A05E2-4929-4D2D-922F-373570A06144}" dt="2023-04-29T11:39:21.672" v="87" actId="1076"/>
        <pc:sldMkLst>
          <pc:docMk/>
          <pc:sldMk cId="0" sldId="265"/>
        </pc:sldMkLst>
        <pc:spChg chg="mod">
          <ac:chgData name="Arashi Yume" userId="c6caa96674902868" providerId="Windows Live" clId="Web-{A50A05E2-4929-4D2D-922F-373570A06144}" dt="2023-04-29T11:39:21.672" v="87" actId="1076"/>
          <ac:spMkLst>
            <pc:docMk/>
            <pc:sldMk cId="0" sldId="265"/>
            <ac:spMk id="61" creationId="{00000000-0000-0000-0000-000000000000}"/>
          </ac:spMkLst>
        </pc:spChg>
        <pc:spChg chg="mod">
          <ac:chgData name="Arashi Yume" userId="c6caa96674902868" providerId="Windows Live" clId="Web-{A50A05E2-4929-4D2D-922F-373570A06144}" dt="2023-04-29T11:39:12.125" v="86" actId="1076"/>
          <ac:spMkLst>
            <pc:docMk/>
            <pc:sldMk cId="0" sldId="265"/>
            <ac:spMk id="64" creationId="{00000000-0000-0000-0000-000000000000}"/>
          </ac:spMkLst>
        </pc:spChg>
        <pc:grpChg chg="mod">
          <ac:chgData name="Arashi Yume" userId="c6caa96674902868" providerId="Windows Live" clId="Web-{A50A05E2-4929-4D2D-922F-373570A06144}" dt="2023-04-29T11:38:48.218" v="82" actId="1076"/>
          <ac:grpSpMkLst>
            <pc:docMk/>
            <pc:sldMk cId="0" sldId="265"/>
            <ac:grpSpMk id="42" creationId="{00000000-0000-0000-0000-000000000000}"/>
          </ac:grpSpMkLst>
        </pc:grpChg>
      </pc:sldChg>
      <pc:sldChg chg="addSp delSp modSp">
        <pc:chgData name="Arashi Yume" userId="c6caa96674902868" providerId="Windows Live" clId="Web-{A50A05E2-4929-4D2D-922F-373570A06144}" dt="2023-04-29T11:52:57.945" v="231" actId="14100"/>
        <pc:sldMkLst>
          <pc:docMk/>
          <pc:sldMk cId="0" sldId="267"/>
        </pc:sldMkLst>
        <pc:spChg chg="del mod topLvl">
          <ac:chgData name="Arashi Yume" userId="c6caa96674902868" providerId="Windows Live" clId="Web-{A50A05E2-4929-4D2D-922F-373570A06144}" dt="2023-04-29T11:52:50.726" v="229"/>
          <ac:spMkLst>
            <pc:docMk/>
            <pc:sldMk cId="0" sldId="267"/>
            <ac:spMk id="3" creationId="{444861EB-C16A-3EC3-7AC0-F91C69B9B0AE}"/>
          </ac:spMkLst>
        </pc:spChg>
        <pc:spChg chg="mod topLvl">
          <ac:chgData name="Arashi Yume" userId="c6caa96674902868" providerId="Windows Live" clId="Web-{A50A05E2-4929-4D2D-922F-373570A06144}" dt="2023-04-29T11:52:50.726" v="229"/>
          <ac:spMkLst>
            <pc:docMk/>
            <pc:sldMk cId="0" sldId="267"/>
            <ac:spMk id="9" creationId="{18D39961-A193-99D5-E2BE-2C3C60C97C7C}"/>
          </ac:spMkLst>
        </pc:spChg>
        <pc:spChg chg="add del mod">
          <ac:chgData name="Arashi Yume" userId="c6caa96674902868" providerId="Windows Live" clId="Web-{A50A05E2-4929-4D2D-922F-373570A06144}" dt="2023-04-29T11:52:10.491" v="216"/>
          <ac:spMkLst>
            <pc:docMk/>
            <pc:sldMk cId="0" sldId="267"/>
            <ac:spMk id="11" creationId="{FD6C3B8B-C7FC-DFD6-EBE5-4CD48667C718}"/>
          </ac:spMkLst>
        </pc:spChg>
        <pc:spChg chg="add mod">
          <ac:chgData name="Arashi Yume" userId="c6caa96674902868" providerId="Windows Live" clId="Web-{A50A05E2-4929-4D2D-922F-373570A06144}" dt="2023-04-29T11:52:57.945" v="231" actId="14100"/>
          <ac:spMkLst>
            <pc:docMk/>
            <pc:sldMk cId="0" sldId="267"/>
            <ac:spMk id="14" creationId="{ADFD9018-6AF6-1116-930D-D9F86D3D1103}"/>
          </ac:spMkLst>
        </pc:spChg>
        <pc:spChg chg="del mod">
          <ac:chgData name="Arashi Yume" userId="c6caa96674902868" providerId="Windows Live" clId="Web-{A50A05E2-4929-4D2D-922F-373570A06144}" dt="2023-04-29T11:50:25.816" v="198"/>
          <ac:spMkLst>
            <pc:docMk/>
            <pc:sldMk cId="0" sldId="267"/>
            <ac:spMk id="18" creationId="{00000000-0000-0000-0000-000000000000}"/>
          </ac:spMkLst>
        </pc:spChg>
        <pc:grpChg chg="add del mod">
          <ac:chgData name="Arashi Yume" userId="c6caa96674902868" providerId="Windows Live" clId="Web-{A50A05E2-4929-4D2D-922F-373570A06144}" dt="2023-04-29T11:52:50.726" v="229"/>
          <ac:grpSpMkLst>
            <pc:docMk/>
            <pc:sldMk cId="0" sldId="267"/>
            <ac:grpSpMk id="10" creationId="{EB9F05DC-9C00-AC21-F5EB-DDC5D32CB9D4}"/>
          </ac:grpSpMkLst>
        </pc:grpChg>
        <pc:picChg chg="mod">
          <ac:chgData name="Arashi Yume" userId="c6caa96674902868" providerId="Windows Live" clId="Web-{A50A05E2-4929-4D2D-922F-373570A06144}" dt="2023-04-29T11:50:44.895" v="201" actId="1076"/>
          <ac:picMkLst>
            <pc:docMk/>
            <pc:sldMk cId="0" sldId="267"/>
            <ac:picMk id="12" creationId="{00000000-0000-0000-0000-000000000000}"/>
          </ac:picMkLst>
        </pc:picChg>
        <pc:picChg chg="mod">
          <ac:chgData name="Arashi Yume" userId="c6caa96674902868" providerId="Windows Live" clId="Web-{A50A05E2-4929-4D2D-922F-373570A06144}" dt="2023-04-29T11:50:53.020" v="203" actId="1076"/>
          <ac:picMkLst>
            <pc:docMk/>
            <pc:sldMk cId="0" sldId="267"/>
            <ac:picMk id="1034" creationId="{40FE553B-7410-3E49-5568-0ED2E477FF23}"/>
          </ac:picMkLst>
        </pc:picChg>
      </pc:sldChg>
      <pc:sldChg chg="modSp">
        <pc:chgData name="Arashi Yume" userId="c6caa96674902868" providerId="Windows Live" clId="Web-{A50A05E2-4929-4D2D-922F-373570A06144}" dt="2023-04-29T11:49:49.034" v="182" actId="20577"/>
        <pc:sldMkLst>
          <pc:docMk/>
          <pc:sldMk cId="0" sldId="279"/>
        </pc:sldMkLst>
        <pc:spChg chg="mod">
          <ac:chgData name="Arashi Yume" userId="c6caa96674902868" providerId="Windows Live" clId="Web-{A50A05E2-4929-4D2D-922F-373570A06144}" dt="2023-04-29T11:44:07.179" v="126" actId="1076"/>
          <ac:spMkLst>
            <pc:docMk/>
            <pc:sldMk cId="0" sldId="279"/>
            <ac:spMk id="43" creationId="{00000000-0000-0000-0000-000000000000}"/>
          </ac:spMkLst>
        </pc:spChg>
        <pc:spChg chg="mod">
          <ac:chgData name="Arashi Yume" userId="c6caa96674902868" providerId="Windows Live" clId="Web-{A50A05E2-4929-4D2D-922F-373570A06144}" dt="2023-04-29T11:49:49.034" v="182" actId="20577"/>
          <ac:spMkLst>
            <pc:docMk/>
            <pc:sldMk cId="0" sldId="279"/>
            <ac:spMk id="49" creationId="{00000000-0000-0000-0000-000000000000}"/>
          </ac:spMkLst>
        </pc:spChg>
      </pc:sldChg>
      <pc:sldChg chg="addSp delSp modSp">
        <pc:chgData name="Arashi Yume" userId="c6caa96674902868" providerId="Windows Live" clId="Web-{A50A05E2-4929-4D2D-922F-373570A06144}" dt="2023-04-29T11:54:48.557" v="238"/>
        <pc:sldMkLst>
          <pc:docMk/>
          <pc:sldMk cId="0" sldId="292"/>
        </pc:sldMkLst>
        <pc:spChg chg="add del mod">
          <ac:chgData name="Arashi Yume" userId="c6caa96674902868" providerId="Windows Live" clId="Web-{A50A05E2-4929-4D2D-922F-373570A06144}" dt="2023-04-29T11:54:48.557" v="238"/>
          <ac:spMkLst>
            <pc:docMk/>
            <pc:sldMk cId="0" sldId="292"/>
            <ac:spMk id="2" creationId="{B2C78BE7-CECE-FE3F-5F8C-F6D0FF4DD76A}"/>
          </ac:spMkLst>
        </pc:spChg>
      </pc:sldChg>
      <pc:sldChg chg="modSp">
        <pc:chgData name="Arashi Yume" userId="c6caa96674902868" providerId="Windows Live" clId="Web-{A50A05E2-4929-4D2D-922F-373570A06144}" dt="2023-04-29T11:55:56.714" v="252" actId="20577"/>
        <pc:sldMkLst>
          <pc:docMk/>
          <pc:sldMk cId="0" sldId="296"/>
        </pc:sldMkLst>
        <pc:spChg chg="mod">
          <ac:chgData name="Arashi Yume" userId="c6caa96674902868" providerId="Windows Live" clId="Web-{A50A05E2-4929-4D2D-922F-373570A06144}" dt="2023-04-29T11:55:56.714" v="252" actId="20577"/>
          <ac:spMkLst>
            <pc:docMk/>
            <pc:sldMk cId="0" sldId="296"/>
            <ac:spMk id="2" creationId="{00000000-0000-0000-0000-000000000000}"/>
          </ac:spMkLst>
        </pc:spChg>
      </pc:sldChg>
      <pc:sldChg chg="del">
        <pc:chgData name="Arashi Yume" userId="c6caa96674902868" providerId="Windows Live" clId="Web-{A50A05E2-4929-4D2D-922F-373570A06144}" dt="2023-04-29T11:56:10.152" v="253"/>
        <pc:sldMkLst>
          <pc:docMk/>
          <pc:sldMk cId="1139243711" sldId="297"/>
        </pc:sldMkLst>
      </pc:sldChg>
      <pc:sldChg chg="addSp delSp modSp">
        <pc:chgData name="Arashi Yume" userId="c6caa96674902868" providerId="Windows Live" clId="Web-{A50A05E2-4929-4D2D-922F-373570A06144}" dt="2023-04-29T11:48:23.298" v="177" actId="1076"/>
        <pc:sldMkLst>
          <pc:docMk/>
          <pc:sldMk cId="3431912153" sldId="302"/>
        </pc:sldMkLst>
        <pc:spChg chg="add del mod">
          <ac:chgData name="Arashi Yume" userId="c6caa96674902868" providerId="Windows Live" clId="Web-{A50A05E2-4929-4D2D-922F-373570A06144}" dt="2023-04-29T11:46:48.921" v="154"/>
          <ac:spMkLst>
            <pc:docMk/>
            <pc:sldMk cId="3431912153" sldId="302"/>
            <ac:spMk id="3" creationId="{BEE873BF-19A2-77E4-C801-D7836DD6728E}"/>
          </ac:spMkLst>
        </pc:spChg>
        <pc:spChg chg="add del mod">
          <ac:chgData name="Arashi Yume" userId="c6caa96674902868" providerId="Windows Live" clId="Web-{A50A05E2-4929-4D2D-922F-373570A06144}" dt="2023-04-29T11:46:48.921" v="153"/>
          <ac:spMkLst>
            <pc:docMk/>
            <pc:sldMk cId="3431912153" sldId="302"/>
            <ac:spMk id="9" creationId="{E6EF901F-9C95-23F8-EE9B-BBB77EBA0630}"/>
          </ac:spMkLst>
        </pc:spChg>
        <pc:spChg chg="add del mod">
          <ac:chgData name="Arashi Yume" userId="c6caa96674902868" providerId="Windows Live" clId="Web-{A50A05E2-4929-4D2D-922F-373570A06144}" dt="2023-04-29T11:47:34.875" v="172"/>
          <ac:spMkLst>
            <pc:docMk/>
            <pc:sldMk cId="3431912153" sldId="302"/>
            <ac:spMk id="10" creationId="{305D91E5-504D-B328-AD9D-64AD078AC3FE}"/>
          </ac:spMkLst>
        </pc:spChg>
        <pc:spChg chg="add del">
          <ac:chgData name="Arashi Yume" userId="c6caa96674902868" providerId="Windows Live" clId="Web-{A50A05E2-4929-4D2D-922F-373570A06144}" dt="2023-04-29T11:35:52.448" v="59"/>
          <ac:spMkLst>
            <pc:docMk/>
            <pc:sldMk cId="3431912153" sldId="302"/>
            <ac:spMk id="11" creationId="{C73BD9A0-270A-3E7E-F3D1-6375C130A2B9}"/>
          </ac:spMkLst>
        </pc:spChg>
        <pc:spChg chg="add del mod">
          <ac:chgData name="Arashi Yume" userId="c6caa96674902868" providerId="Windows Live" clId="Web-{A50A05E2-4929-4D2D-922F-373570A06144}" dt="2023-04-29T11:47:34.875" v="171"/>
          <ac:spMkLst>
            <pc:docMk/>
            <pc:sldMk cId="3431912153" sldId="302"/>
            <ac:spMk id="12" creationId="{DE5151C6-DAB0-96E3-2B41-02A4EA618F2E}"/>
          </ac:spMkLst>
        </pc:spChg>
        <pc:spChg chg="add mod">
          <ac:chgData name="Arashi Yume" userId="c6caa96674902868" providerId="Windows Live" clId="Web-{A50A05E2-4929-4D2D-922F-373570A06144}" dt="2023-04-29T11:39:49.142" v="93" actId="1076"/>
          <ac:spMkLst>
            <pc:docMk/>
            <pc:sldMk cId="3431912153" sldId="302"/>
            <ac:spMk id="14" creationId="{33E8EDDB-E659-E91B-5C7E-7AF4F24174D6}"/>
          </ac:spMkLst>
        </pc:spChg>
        <pc:spChg chg="add mod">
          <ac:chgData name="Arashi Yume" userId="c6caa96674902868" providerId="Windows Live" clId="Web-{A50A05E2-4929-4D2D-922F-373570A06144}" dt="2023-04-29T11:42:58.958" v="125" actId="1076"/>
          <ac:spMkLst>
            <pc:docMk/>
            <pc:sldMk cId="3431912153" sldId="302"/>
            <ac:spMk id="16" creationId="{36E08C92-DB88-14C2-3561-6CD016ADAEA4}"/>
          </ac:spMkLst>
        </pc:spChg>
        <pc:spChg chg="mod">
          <ac:chgData name="Arashi Yume" userId="c6caa96674902868" providerId="Windows Live" clId="Web-{A50A05E2-4929-4D2D-922F-373570A06144}" dt="2023-04-29T11:41:15.237" v="115" actId="1076"/>
          <ac:spMkLst>
            <pc:docMk/>
            <pc:sldMk cId="3431912153" sldId="302"/>
            <ac:spMk id="18" creationId="{CFED25B9-A4A6-D750-F9C4-A0799D9705D5}"/>
          </ac:spMkLst>
        </pc:spChg>
        <pc:spChg chg="mod">
          <ac:chgData name="Arashi Yume" userId="c6caa96674902868" providerId="Windows Live" clId="Web-{A50A05E2-4929-4D2D-922F-373570A06144}" dt="2023-04-29T11:40:55.784" v="110" actId="1076"/>
          <ac:spMkLst>
            <pc:docMk/>
            <pc:sldMk cId="3431912153" sldId="302"/>
            <ac:spMk id="20" creationId="{D1FCF7D1-47E5-1C4C-1BF2-80D4BF78A726}"/>
          </ac:spMkLst>
        </pc:spChg>
        <pc:spChg chg="mod">
          <ac:chgData name="Arashi Yume" userId="c6caa96674902868" providerId="Windows Live" clId="Web-{A50A05E2-4929-4D2D-922F-373570A06144}" dt="2023-04-29T11:40:55.831" v="111" actId="1076"/>
          <ac:spMkLst>
            <pc:docMk/>
            <pc:sldMk cId="3431912153" sldId="302"/>
            <ac:spMk id="31" creationId="{5839790D-9A4D-FE71-B50D-A029FB965840}"/>
          </ac:spMkLst>
        </pc:spChg>
        <pc:spChg chg="mod">
          <ac:chgData name="Arashi Yume" userId="c6caa96674902868" providerId="Windows Live" clId="Web-{A50A05E2-4929-4D2D-922F-373570A06144}" dt="2023-04-29T11:41:15.269" v="116" actId="1076"/>
          <ac:spMkLst>
            <pc:docMk/>
            <pc:sldMk cId="3431912153" sldId="302"/>
            <ac:spMk id="32" creationId="{54F2A412-8873-65F2-720E-CC229AE6B3BD}"/>
          </ac:spMkLst>
        </pc:spChg>
        <pc:spChg chg="mod">
          <ac:chgData name="Arashi Yume" userId="c6caa96674902868" providerId="Windows Live" clId="Web-{A50A05E2-4929-4D2D-922F-373570A06144}" dt="2023-04-29T11:40:55.862" v="112" actId="1076"/>
          <ac:spMkLst>
            <pc:docMk/>
            <pc:sldMk cId="3431912153" sldId="302"/>
            <ac:spMk id="37" creationId="{3B089C8C-A83D-A27A-264D-B2182069F1A1}"/>
          </ac:spMkLst>
        </pc:spChg>
        <pc:spChg chg="del">
          <ac:chgData name="Arashi Yume" userId="c6caa96674902868" providerId="Windows Live" clId="Web-{A50A05E2-4929-4D2D-922F-373570A06144}" dt="2023-04-29T11:40:18.017" v="104"/>
          <ac:spMkLst>
            <pc:docMk/>
            <pc:sldMk cId="3431912153" sldId="302"/>
            <ac:spMk id="39" creationId="{1753E122-0CA6-76A4-8FE9-11F6AB3D86C7}"/>
          </ac:spMkLst>
        </pc:spChg>
        <pc:spChg chg="del">
          <ac:chgData name="Arashi Yume" userId="c6caa96674902868" providerId="Windows Live" clId="Web-{A50A05E2-4929-4D2D-922F-373570A06144}" dt="2023-04-29T11:40:16.361" v="103"/>
          <ac:spMkLst>
            <pc:docMk/>
            <pc:sldMk cId="3431912153" sldId="302"/>
            <ac:spMk id="40" creationId="{93A0D054-A408-44D8-734D-359FAA1247E4}"/>
          </ac:spMkLst>
        </pc:spChg>
        <pc:spChg chg="del">
          <ac:chgData name="Arashi Yume" userId="c6caa96674902868" providerId="Windows Live" clId="Web-{A50A05E2-4929-4D2D-922F-373570A06144}" dt="2023-04-29T11:40:13.861" v="102"/>
          <ac:spMkLst>
            <pc:docMk/>
            <pc:sldMk cId="3431912153" sldId="302"/>
            <ac:spMk id="41" creationId="{8E544B44-4284-1B8B-31A8-7AD075337BE7}"/>
          </ac:spMkLst>
        </pc:spChg>
        <pc:spChg chg="del">
          <ac:chgData name="Arashi Yume" userId="c6caa96674902868" providerId="Windows Live" clId="Web-{A50A05E2-4929-4D2D-922F-373570A06144}" dt="2023-04-29T11:39:59.736" v="97"/>
          <ac:spMkLst>
            <pc:docMk/>
            <pc:sldMk cId="3431912153" sldId="302"/>
            <ac:spMk id="42" creationId="{1C29001A-C78E-6E72-F0C4-5EB4DA69BFFC}"/>
          </ac:spMkLst>
        </pc:spChg>
        <pc:spChg chg="del">
          <ac:chgData name="Arashi Yume" userId="c6caa96674902868" providerId="Windows Live" clId="Web-{A50A05E2-4929-4D2D-922F-373570A06144}" dt="2023-04-29T11:40:05.814" v="99"/>
          <ac:spMkLst>
            <pc:docMk/>
            <pc:sldMk cId="3431912153" sldId="302"/>
            <ac:spMk id="43" creationId="{B8D82C39-DAC4-A9B1-083B-AA9CD4A8E104}"/>
          </ac:spMkLst>
        </pc:spChg>
        <pc:spChg chg="del">
          <ac:chgData name="Arashi Yume" userId="c6caa96674902868" providerId="Windows Live" clId="Web-{A50A05E2-4929-4D2D-922F-373570A06144}" dt="2023-04-29T11:40:02.689" v="98"/>
          <ac:spMkLst>
            <pc:docMk/>
            <pc:sldMk cId="3431912153" sldId="302"/>
            <ac:spMk id="44" creationId="{90B583B1-B5A2-2FC2-AAA7-3A445F565323}"/>
          </ac:spMkLst>
        </pc:spChg>
        <pc:spChg chg="mod">
          <ac:chgData name="Arashi Yume" userId="c6caa96674902868" providerId="Windows Live" clId="Web-{A50A05E2-4929-4D2D-922F-373570A06144}" dt="2023-04-29T11:46:59.562" v="159" actId="20577"/>
          <ac:spMkLst>
            <pc:docMk/>
            <pc:sldMk cId="3431912153" sldId="302"/>
            <ac:spMk id="48" creationId="{0531E476-39B8-CB9E-1E98-54B289AF4C1B}"/>
          </ac:spMkLst>
        </pc:spChg>
        <pc:spChg chg="mod">
          <ac:chgData name="Arashi Yume" userId="c6caa96674902868" providerId="Windows Live" clId="Web-{A50A05E2-4929-4D2D-922F-373570A06144}" dt="2023-04-29T11:47:15.625" v="164" actId="20577"/>
          <ac:spMkLst>
            <pc:docMk/>
            <pc:sldMk cId="3431912153" sldId="302"/>
            <ac:spMk id="51" creationId="{0279933B-2645-2FD0-9F7C-FE0BC40D80A9}"/>
          </ac:spMkLst>
        </pc:spChg>
        <pc:spChg chg="mod">
          <ac:chgData name="Arashi Yume" userId="c6caa96674902868" providerId="Windows Live" clId="Web-{A50A05E2-4929-4D2D-922F-373570A06144}" dt="2023-04-29T11:47:21.984" v="170" actId="20577"/>
          <ac:spMkLst>
            <pc:docMk/>
            <pc:sldMk cId="3431912153" sldId="302"/>
            <ac:spMk id="52" creationId="{757B47A2-9D5D-A7B5-6846-76D36CFF158D}"/>
          </ac:spMkLst>
        </pc:spChg>
        <pc:grpChg chg="mod">
          <ac:chgData name="Arashi Yume" userId="c6caa96674902868" providerId="Windows Live" clId="Web-{A50A05E2-4929-4D2D-922F-373570A06144}" dt="2023-04-29T11:42:31.770" v="119" actId="1076"/>
          <ac:grpSpMkLst>
            <pc:docMk/>
            <pc:sldMk cId="3431912153" sldId="302"/>
            <ac:grpSpMk id="8" creationId="{00000000-0000-0000-0000-000000000000}"/>
          </ac:grpSpMkLst>
        </pc:grpChg>
        <pc:grpChg chg="del">
          <ac:chgData name="Arashi Yume" userId="c6caa96674902868" providerId="Windows Live" clId="Web-{A50A05E2-4929-4D2D-922F-373570A06144}" dt="2023-04-29T11:40:05.814" v="99"/>
          <ac:grpSpMkLst>
            <pc:docMk/>
            <pc:sldMk cId="3431912153" sldId="302"/>
            <ac:grpSpMk id="25" creationId="{C04FDD36-6E77-0126-2712-7E4A4AEA7D73}"/>
          </ac:grpSpMkLst>
        </pc:grpChg>
        <pc:grpChg chg="del">
          <ac:chgData name="Arashi Yume" userId="c6caa96674902868" providerId="Windows Live" clId="Web-{A50A05E2-4929-4D2D-922F-373570A06144}" dt="2023-04-29T11:40:16.361" v="103"/>
          <ac:grpSpMkLst>
            <pc:docMk/>
            <pc:sldMk cId="3431912153" sldId="302"/>
            <ac:grpSpMk id="38" creationId="{0DA31601-DCE2-3935-2BF4-B825CE1C8A60}"/>
          </ac:grpSpMkLst>
        </pc:grpChg>
        <pc:grpChg chg="add del mod">
          <ac:chgData name="Arashi Yume" userId="c6caa96674902868" providerId="Windows Live" clId="Web-{A50A05E2-4929-4D2D-922F-373570A06144}" dt="2023-04-29T11:40:25.580" v="105" actId="1076"/>
          <ac:grpSpMkLst>
            <pc:docMk/>
            <pc:sldMk cId="3431912153" sldId="302"/>
            <ac:grpSpMk id="45" creationId="{6D4E511D-7090-B358-F676-F1D69FE13D65}"/>
          </ac:grpSpMkLst>
        </pc:grpChg>
        <pc:grpChg chg="add mod">
          <ac:chgData name="Arashi Yume" userId="c6caa96674902868" providerId="Windows Live" clId="Web-{A50A05E2-4929-4D2D-922F-373570A06144}" dt="2023-04-29T11:46:53.671" v="156" actId="1076"/>
          <ac:grpSpMkLst>
            <pc:docMk/>
            <pc:sldMk cId="3431912153" sldId="302"/>
            <ac:grpSpMk id="49" creationId="{AB61F83B-55ED-2D35-D5DF-A8FCBFA02A9E}"/>
          </ac:grpSpMkLst>
        </pc:grpChg>
        <pc:grpChg chg="add mod">
          <ac:chgData name="Arashi Yume" userId="c6caa96674902868" providerId="Windows Live" clId="Web-{A50A05E2-4929-4D2D-922F-373570A06144}" dt="2023-04-29T11:48:23.298" v="177" actId="1076"/>
          <ac:grpSpMkLst>
            <pc:docMk/>
            <pc:sldMk cId="3431912153" sldId="302"/>
            <ac:grpSpMk id="50" creationId="{20DE0C4A-0836-2AD7-52E7-F83DBB4DC8CC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1476BF9-CC91-4E53-9994-4EDE7293B571}" type="datetimeFigureOut">
              <a:rPr lang="zh-CN" altLang="en-US" smtClean="0"/>
              <a:t>2023/4/29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1BE935D-E771-4353-9C11-F366E4F1B1B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76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49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98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730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5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81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8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4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08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1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338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665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693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54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030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731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9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619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084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4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61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0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62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74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6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6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1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581399" y="1052096"/>
            <a:ext cx="5330231" cy="4786943"/>
            <a:chOff x="1072586" y="701733"/>
            <a:chExt cx="4902755" cy="4560310"/>
          </a:xfrm>
        </p:grpSpPr>
        <p:sp>
          <p:nvSpPr>
            <p:cNvPr id="10" name="矩形 9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648372">
              <a:off x="1501313" y="788015"/>
              <a:ext cx="4474028" cy="4474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648372">
              <a:off x="1313660" y="701733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4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6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4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AD5-25A9-43C7-9ED5-EFD69834AB32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1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8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2DA0DAD5-25A9-43C7-9ED5-EFD69834AB32}" type="datetimeFigureOut">
              <a:rPr lang="zh-CN" altLang="en-US" smtClean="0"/>
              <a:t>2023/4/29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FDA5D8F-D066-4E35-B174-87C3F62E8D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44637" y="2423961"/>
            <a:ext cx="511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現代密碼學</a:t>
            </a:r>
            <a:endParaRPr lang="zh-CN" altLang="en-US" sz="72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3858" y="4259229"/>
            <a:ext cx="6691062" cy="202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4431665" algn="l"/>
              </a:tabLst>
            </a:pPr>
            <a:r>
              <a:rPr lang="zh-TW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修習課程：密碼學</a:t>
            </a:r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Cryptography</a:t>
            </a:r>
            <a:endParaRPr lang="zh-TW" altLang="zh-TW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授課老師：王昱晟</a:t>
            </a:r>
            <a:r>
              <a:rPr lang="zh-TW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TW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助理教授</a:t>
            </a:r>
            <a:endParaRPr lang="zh-TW" altLang="zh-TW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報告組別：第一組</a:t>
            </a:r>
            <a:endParaRPr lang="en-US" altLang="zh-TW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報告學生：楊敦傑、楊竣捷、張育丞、徐茂霖、葉俞君</a:t>
            </a:r>
            <a:endParaRPr lang="zh-TW" altLang="zh-TW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0" algn="ctr">
              <a:lnSpc>
                <a:spcPct val="125000"/>
              </a:lnSpc>
              <a:spcAft>
                <a:spcPts val="800"/>
              </a:spcAft>
              <a:defRPr/>
            </a:pP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36077" y="4684346"/>
            <a:ext cx="561425" cy="561421"/>
          </a:xfrm>
          <a:prstGeom prst="ellipse">
            <a:avLst/>
          </a:prstGeom>
          <a:noFill/>
          <a:ln w="12700" cap="flat" cmpd="sng" algn="ctr">
            <a:solidFill>
              <a:srgbClr val="E67054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D47476-C5DE-2555-F3F7-7632893C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2" y="123177"/>
            <a:ext cx="1731414" cy="1225402"/>
          </a:xfrm>
          <a:prstGeom prst="rect">
            <a:avLst/>
          </a:prstGeom>
        </p:spPr>
      </p:pic>
      <p:sp>
        <p:nvSpPr>
          <p:cNvPr id="17" name="任意多边形 27">
            <a:extLst>
              <a:ext uri="{FF2B5EF4-FFF2-40B4-BE49-F238E27FC236}">
                <a16:creationId xmlns:a16="http://schemas.microsoft.com/office/drawing/2014/main" id="{CDE6C3EC-50A4-478F-F423-741A98582BB4}"/>
              </a:ext>
            </a:extLst>
          </p:cNvPr>
          <p:cNvSpPr/>
          <p:nvPr/>
        </p:nvSpPr>
        <p:spPr bwMode="auto">
          <a:xfrm>
            <a:off x="5158592" y="4753895"/>
            <a:ext cx="316397" cy="422324"/>
          </a:xfrm>
          <a:custGeom>
            <a:avLst/>
            <a:gdLst>
              <a:gd name="connsiteX0" fmla="*/ 195367 w 390735"/>
              <a:gd name="connsiteY0" fmla="*/ 309740 h 521550"/>
              <a:gd name="connsiteX1" fmla="*/ 227854 w 390735"/>
              <a:gd name="connsiteY1" fmla="*/ 342380 h 521550"/>
              <a:gd name="connsiteX2" fmla="*/ 217034 w 390735"/>
              <a:gd name="connsiteY2" fmla="*/ 386153 h 521550"/>
              <a:gd name="connsiteX3" fmla="*/ 195367 w 390735"/>
              <a:gd name="connsiteY3" fmla="*/ 407647 h 521550"/>
              <a:gd name="connsiteX4" fmla="*/ 173712 w 390735"/>
              <a:gd name="connsiteY4" fmla="*/ 385985 h 521550"/>
              <a:gd name="connsiteX5" fmla="*/ 162880 w 390735"/>
              <a:gd name="connsiteY5" fmla="*/ 342380 h 521550"/>
              <a:gd name="connsiteX6" fmla="*/ 195367 w 390735"/>
              <a:gd name="connsiteY6" fmla="*/ 309740 h 521550"/>
              <a:gd name="connsiteX7" fmla="*/ 48824 w 390735"/>
              <a:gd name="connsiteY7" fmla="*/ 244464 h 521550"/>
              <a:gd name="connsiteX8" fmla="*/ 32561 w 390735"/>
              <a:gd name="connsiteY8" fmla="*/ 260787 h 521550"/>
              <a:gd name="connsiteX9" fmla="*/ 32561 w 390735"/>
              <a:gd name="connsiteY9" fmla="*/ 309685 h 521550"/>
              <a:gd name="connsiteX10" fmla="*/ 32561 w 390735"/>
              <a:gd name="connsiteY10" fmla="*/ 325984 h 521550"/>
              <a:gd name="connsiteX11" fmla="*/ 32561 w 390735"/>
              <a:gd name="connsiteY11" fmla="*/ 358582 h 521550"/>
              <a:gd name="connsiteX12" fmla="*/ 32561 w 390735"/>
              <a:gd name="connsiteY12" fmla="*/ 374881 h 521550"/>
              <a:gd name="connsiteX13" fmla="*/ 146508 w 390735"/>
              <a:gd name="connsiteY13" fmla="*/ 488952 h 521550"/>
              <a:gd name="connsiteX14" fmla="*/ 244191 w 390735"/>
              <a:gd name="connsiteY14" fmla="*/ 488952 h 521550"/>
              <a:gd name="connsiteX15" fmla="*/ 358174 w 390735"/>
              <a:gd name="connsiteY15" fmla="*/ 374881 h 521550"/>
              <a:gd name="connsiteX16" fmla="*/ 358174 w 390735"/>
              <a:gd name="connsiteY16" fmla="*/ 358582 h 521550"/>
              <a:gd name="connsiteX17" fmla="*/ 358174 w 390735"/>
              <a:gd name="connsiteY17" fmla="*/ 325984 h 521550"/>
              <a:gd name="connsiteX18" fmla="*/ 358174 w 390735"/>
              <a:gd name="connsiteY18" fmla="*/ 309685 h 521550"/>
              <a:gd name="connsiteX19" fmla="*/ 358174 w 390735"/>
              <a:gd name="connsiteY19" fmla="*/ 260787 h 521550"/>
              <a:gd name="connsiteX20" fmla="*/ 341875 w 390735"/>
              <a:gd name="connsiteY20" fmla="*/ 244464 h 521550"/>
              <a:gd name="connsiteX21" fmla="*/ 309332 w 390735"/>
              <a:gd name="connsiteY21" fmla="*/ 244464 h 521550"/>
              <a:gd name="connsiteX22" fmla="*/ 81385 w 390735"/>
              <a:gd name="connsiteY22" fmla="*/ 244464 h 521550"/>
              <a:gd name="connsiteX23" fmla="*/ 195368 w 390735"/>
              <a:gd name="connsiteY23" fmla="*/ 81496 h 521550"/>
              <a:gd name="connsiteX24" fmla="*/ 130245 w 390735"/>
              <a:gd name="connsiteY24" fmla="*/ 146693 h 521550"/>
              <a:gd name="connsiteX25" fmla="*/ 130245 w 390735"/>
              <a:gd name="connsiteY25" fmla="*/ 146717 h 521550"/>
              <a:gd name="connsiteX26" fmla="*/ 130245 w 390735"/>
              <a:gd name="connsiteY26" fmla="*/ 211865 h 521550"/>
              <a:gd name="connsiteX27" fmla="*/ 260490 w 390735"/>
              <a:gd name="connsiteY27" fmla="*/ 211865 h 521550"/>
              <a:gd name="connsiteX28" fmla="*/ 260490 w 390735"/>
              <a:gd name="connsiteY28" fmla="*/ 146717 h 521550"/>
              <a:gd name="connsiteX29" fmla="*/ 260490 w 390735"/>
              <a:gd name="connsiteY29" fmla="*/ 146693 h 521550"/>
              <a:gd name="connsiteX30" fmla="*/ 195368 w 390735"/>
              <a:gd name="connsiteY30" fmla="*/ 81496 h 521550"/>
              <a:gd name="connsiteX31" fmla="*/ 195368 w 390735"/>
              <a:gd name="connsiteY31" fmla="*/ 32598 h 521550"/>
              <a:gd name="connsiteX32" fmla="*/ 81385 w 390735"/>
              <a:gd name="connsiteY32" fmla="*/ 146693 h 521550"/>
              <a:gd name="connsiteX33" fmla="*/ 81385 w 390735"/>
              <a:gd name="connsiteY33" fmla="*/ 211865 h 521550"/>
              <a:gd name="connsiteX34" fmla="*/ 113946 w 390735"/>
              <a:gd name="connsiteY34" fmla="*/ 211865 h 521550"/>
              <a:gd name="connsiteX35" fmla="*/ 113946 w 390735"/>
              <a:gd name="connsiteY35" fmla="*/ 146717 h 521550"/>
              <a:gd name="connsiteX36" fmla="*/ 195368 w 390735"/>
              <a:gd name="connsiteY36" fmla="*/ 65221 h 521550"/>
              <a:gd name="connsiteX37" fmla="*/ 276753 w 390735"/>
              <a:gd name="connsiteY37" fmla="*/ 146717 h 521550"/>
              <a:gd name="connsiteX38" fmla="*/ 276753 w 390735"/>
              <a:gd name="connsiteY38" fmla="*/ 211865 h 521550"/>
              <a:gd name="connsiteX39" fmla="*/ 309332 w 390735"/>
              <a:gd name="connsiteY39" fmla="*/ 211865 h 521550"/>
              <a:gd name="connsiteX40" fmla="*/ 309332 w 390735"/>
              <a:gd name="connsiteY40" fmla="*/ 146693 h 521550"/>
              <a:gd name="connsiteX41" fmla="*/ 195368 w 390735"/>
              <a:gd name="connsiteY41" fmla="*/ 32598 h 521550"/>
              <a:gd name="connsiteX42" fmla="*/ 195368 w 390735"/>
              <a:gd name="connsiteY42" fmla="*/ 0 h 521550"/>
              <a:gd name="connsiteX43" fmla="*/ 341875 w 390735"/>
              <a:gd name="connsiteY43" fmla="*/ 146693 h 521550"/>
              <a:gd name="connsiteX44" fmla="*/ 341875 w 390735"/>
              <a:gd name="connsiteY44" fmla="*/ 211865 h 521550"/>
              <a:gd name="connsiteX45" fmla="*/ 390735 w 390735"/>
              <a:gd name="connsiteY45" fmla="*/ 260787 h 521550"/>
              <a:gd name="connsiteX46" fmla="*/ 390735 w 390735"/>
              <a:gd name="connsiteY46" fmla="*/ 309685 h 521550"/>
              <a:gd name="connsiteX47" fmla="*/ 390735 w 390735"/>
              <a:gd name="connsiteY47" fmla="*/ 325984 h 521550"/>
              <a:gd name="connsiteX48" fmla="*/ 390735 w 390735"/>
              <a:gd name="connsiteY48" fmla="*/ 358582 h 521550"/>
              <a:gd name="connsiteX49" fmla="*/ 390735 w 390735"/>
              <a:gd name="connsiteY49" fmla="*/ 374881 h 521550"/>
              <a:gd name="connsiteX50" fmla="*/ 244191 w 390735"/>
              <a:gd name="connsiteY50" fmla="*/ 521550 h 521550"/>
              <a:gd name="connsiteX51" fmla="*/ 146508 w 390735"/>
              <a:gd name="connsiteY51" fmla="*/ 521550 h 521550"/>
              <a:gd name="connsiteX52" fmla="*/ 0 w 390735"/>
              <a:gd name="connsiteY52" fmla="*/ 374881 h 521550"/>
              <a:gd name="connsiteX53" fmla="*/ 0 w 390735"/>
              <a:gd name="connsiteY53" fmla="*/ 358582 h 521550"/>
              <a:gd name="connsiteX54" fmla="*/ 0 w 390735"/>
              <a:gd name="connsiteY54" fmla="*/ 325984 h 521550"/>
              <a:gd name="connsiteX55" fmla="*/ 0 w 390735"/>
              <a:gd name="connsiteY55" fmla="*/ 309685 h 521550"/>
              <a:gd name="connsiteX56" fmla="*/ 0 w 390735"/>
              <a:gd name="connsiteY56" fmla="*/ 260787 h 521550"/>
              <a:gd name="connsiteX57" fmla="*/ 48824 w 390735"/>
              <a:gd name="connsiteY57" fmla="*/ 211865 h 521550"/>
              <a:gd name="connsiteX58" fmla="*/ 48824 w 390735"/>
              <a:gd name="connsiteY58" fmla="*/ 146693 h 521550"/>
              <a:gd name="connsiteX59" fmla="*/ 195368 w 390735"/>
              <a:gd name="connsiteY59" fmla="*/ 0 h 52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90735" h="521550">
                <a:moveTo>
                  <a:pt x="195367" y="309740"/>
                </a:moveTo>
                <a:cubicBezTo>
                  <a:pt x="213298" y="309740"/>
                  <a:pt x="227854" y="324363"/>
                  <a:pt x="227854" y="342380"/>
                </a:cubicBezTo>
                <a:cubicBezTo>
                  <a:pt x="227854" y="352334"/>
                  <a:pt x="222524" y="371236"/>
                  <a:pt x="217034" y="386153"/>
                </a:cubicBezTo>
                <a:cubicBezTo>
                  <a:pt x="212600" y="398192"/>
                  <a:pt x="208049" y="407647"/>
                  <a:pt x="195367" y="407647"/>
                </a:cubicBezTo>
                <a:cubicBezTo>
                  <a:pt x="183684" y="407647"/>
                  <a:pt x="178131" y="398097"/>
                  <a:pt x="173712" y="385985"/>
                </a:cubicBezTo>
                <a:cubicBezTo>
                  <a:pt x="168289" y="371100"/>
                  <a:pt x="162880" y="352302"/>
                  <a:pt x="162880" y="342380"/>
                </a:cubicBezTo>
                <a:cubicBezTo>
                  <a:pt x="162880" y="324363"/>
                  <a:pt x="177433" y="309740"/>
                  <a:pt x="195367" y="309740"/>
                </a:cubicBezTo>
                <a:close/>
                <a:moveTo>
                  <a:pt x="48824" y="244464"/>
                </a:moveTo>
                <a:cubicBezTo>
                  <a:pt x="39851" y="244464"/>
                  <a:pt x="32561" y="251780"/>
                  <a:pt x="32561" y="260787"/>
                </a:cubicBezTo>
                <a:lnTo>
                  <a:pt x="32561" y="309685"/>
                </a:lnTo>
                <a:lnTo>
                  <a:pt x="32561" y="325984"/>
                </a:lnTo>
                <a:lnTo>
                  <a:pt x="32561" y="358582"/>
                </a:lnTo>
                <a:lnTo>
                  <a:pt x="32561" y="374881"/>
                </a:lnTo>
                <a:cubicBezTo>
                  <a:pt x="32561" y="437760"/>
                  <a:pt x="83701" y="488952"/>
                  <a:pt x="146508" y="488952"/>
                </a:cubicBezTo>
                <a:lnTo>
                  <a:pt x="244191" y="488952"/>
                </a:lnTo>
                <a:cubicBezTo>
                  <a:pt x="307017" y="488952"/>
                  <a:pt x="358174" y="437760"/>
                  <a:pt x="358174" y="374881"/>
                </a:cubicBezTo>
                <a:lnTo>
                  <a:pt x="358174" y="358582"/>
                </a:lnTo>
                <a:lnTo>
                  <a:pt x="358174" y="325984"/>
                </a:lnTo>
                <a:lnTo>
                  <a:pt x="358174" y="309685"/>
                </a:lnTo>
                <a:cubicBezTo>
                  <a:pt x="358174" y="309685"/>
                  <a:pt x="358174" y="260787"/>
                  <a:pt x="358174" y="260787"/>
                </a:cubicBezTo>
                <a:cubicBezTo>
                  <a:pt x="358174" y="251780"/>
                  <a:pt x="350866" y="244464"/>
                  <a:pt x="341875" y="244464"/>
                </a:cubicBezTo>
                <a:lnTo>
                  <a:pt x="309332" y="244464"/>
                </a:lnTo>
                <a:lnTo>
                  <a:pt x="81385" y="244464"/>
                </a:lnTo>
                <a:close/>
                <a:moveTo>
                  <a:pt x="195368" y="81496"/>
                </a:moveTo>
                <a:cubicBezTo>
                  <a:pt x="159387" y="81496"/>
                  <a:pt x="130245" y="110666"/>
                  <a:pt x="130245" y="146693"/>
                </a:cubicBezTo>
                <a:lnTo>
                  <a:pt x="130245" y="146717"/>
                </a:lnTo>
                <a:lnTo>
                  <a:pt x="130245" y="211865"/>
                </a:lnTo>
                <a:lnTo>
                  <a:pt x="260490" y="211865"/>
                </a:lnTo>
                <a:lnTo>
                  <a:pt x="260490" y="146717"/>
                </a:lnTo>
                <a:lnTo>
                  <a:pt x="260490" y="146693"/>
                </a:lnTo>
                <a:cubicBezTo>
                  <a:pt x="260490" y="110666"/>
                  <a:pt x="231330" y="81496"/>
                  <a:pt x="195368" y="81496"/>
                </a:cubicBezTo>
                <a:close/>
                <a:moveTo>
                  <a:pt x="195368" y="32598"/>
                </a:moveTo>
                <a:cubicBezTo>
                  <a:pt x="132416" y="32598"/>
                  <a:pt x="81385" y="83669"/>
                  <a:pt x="81385" y="146693"/>
                </a:cubicBezTo>
                <a:cubicBezTo>
                  <a:pt x="81385" y="146693"/>
                  <a:pt x="81385" y="211865"/>
                  <a:pt x="81385" y="211865"/>
                </a:cubicBezTo>
                <a:lnTo>
                  <a:pt x="113946" y="211865"/>
                </a:lnTo>
                <a:lnTo>
                  <a:pt x="113946" y="146717"/>
                </a:lnTo>
                <a:cubicBezTo>
                  <a:pt x="113946" y="101707"/>
                  <a:pt x="150397" y="65221"/>
                  <a:pt x="195368" y="65221"/>
                </a:cubicBezTo>
                <a:cubicBezTo>
                  <a:pt x="240320" y="65221"/>
                  <a:pt x="276753" y="101707"/>
                  <a:pt x="276753" y="146717"/>
                </a:cubicBezTo>
                <a:lnTo>
                  <a:pt x="276753" y="211865"/>
                </a:lnTo>
                <a:lnTo>
                  <a:pt x="309332" y="211865"/>
                </a:lnTo>
                <a:lnTo>
                  <a:pt x="309332" y="146693"/>
                </a:lnTo>
                <a:cubicBezTo>
                  <a:pt x="309332" y="83669"/>
                  <a:pt x="258301" y="32598"/>
                  <a:pt x="195368" y="32598"/>
                </a:cubicBezTo>
                <a:close/>
                <a:moveTo>
                  <a:pt x="195368" y="0"/>
                </a:moveTo>
                <a:cubicBezTo>
                  <a:pt x="276300" y="0"/>
                  <a:pt x="341875" y="65656"/>
                  <a:pt x="341875" y="146693"/>
                </a:cubicBezTo>
                <a:lnTo>
                  <a:pt x="341875" y="211865"/>
                </a:lnTo>
                <a:cubicBezTo>
                  <a:pt x="368865" y="211865"/>
                  <a:pt x="390735" y="233767"/>
                  <a:pt x="390735" y="260787"/>
                </a:cubicBezTo>
                <a:lnTo>
                  <a:pt x="390735" y="309685"/>
                </a:lnTo>
                <a:lnTo>
                  <a:pt x="390735" y="325984"/>
                </a:lnTo>
                <a:lnTo>
                  <a:pt x="390735" y="358582"/>
                </a:lnTo>
                <a:lnTo>
                  <a:pt x="390735" y="374881"/>
                </a:lnTo>
                <a:cubicBezTo>
                  <a:pt x="390735" y="455894"/>
                  <a:pt x="325142" y="521550"/>
                  <a:pt x="244191" y="521550"/>
                </a:cubicBezTo>
                <a:lnTo>
                  <a:pt x="146508" y="521550"/>
                </a:lnTo>
                <a:cubicBezTo>
                  <a:pt x="65575" y="521550"/>
                  <a:pt x="0" y="455894"/>
                  <a:pt x="0" y="374881"/>
                </a:cubicBezTo>
                <a:lnTo>
                  <a:pt x="0" y="358582"/>
                </a:lnTo>
                <a:lnTo>
                  <a:pt x="0" y="325984"/>
                </a:lnTo>
                <a:lnTo>
                  <a:pt x="0" y="309685"/>
                </a:lnTo>
                <a:lnTo>
                  <a:pt x="0" y="260787"/>
                </a:lnTo>
                <a:cubicBezTo>
                  <a:pt x="0" y="233767"/>
                  <a:pt x="21852" y="211865"/>
                  <a:pt x="48824" y="211865"/>
                </a:cubicBezTo>
                <a:lnTo>
                  <a:pt x="48824" y="146693"/>
                </a:lnTo>
                <a:cubicBezTo>
                  <a:pt x="48824" y="65656"/>
                  <a:pt x="114417" y="0"/>
                  <a:pt x="195368" y="0"/>
                </a:cubicBezTo>
                <a:close/>
              </a:path>
            </a:pathLst>
          </a:custGeom>
          <a:solidFill>
            <a:srgbClr val="E67054"/>
          </a:solidFill>
          <a:ln>
            <a:solidFill>
              <a:srgbClr val="E67054"/>
            </a:solidFill>
          </a:ln>
          <a:effectLst/>
        </p:spPr>
        <p:txBody>
          <a:bodyPr wrap="square" lIns="19050" tIns="19050" rIns="19050" bIns="19050" anchor="ctr">
            <a:noAutofit/>
          </a:bodyPr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E670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思源宋体 CN" panose="02020400000000000000" pitchFamily="18" charset="-122"/>
              <a:ea typeface="思源宋体 CN" panose="02020400000000000000" pitchFamily="18" charset="-122"/>
              <a:sym typeface="Gill Sans" charset="0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7AA3FA34-561B-BAA2-2C55-FA8190A4A680}"/>
              </a:ext>
            </a:extLst>
          </p:cNvPr>
          <p:cNvSpPr txBox="1"/>
          <p:nvPr/>
        </p:nvSpPr>
        <p:spPr>
          <a:xfrm>
            <a:off x="4813477" y="3496232"/>
            <a:ext cx="3941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4000" b="1" dirty="0">
                <a:solidFill>
                  <a:srgbClr val="597C8F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思源黑体 CN Bold" panose="020B0800000000000000" pitchFamily="34" charset="-122"/>
              </a:rPr>
              <a:t>對稱式加密</a:t>
            </a:r>
            <a:endParaRPr lang="zh-CN" altLang="en-US" sz="4000" b="1" dirty="0">
              <a:solidFill>
                <a:srgbClr val="597C8F"/>
              </a:solidFill>
              <a:latin typeface="標楷體" panose="03000509000000000000" pitchFamily="65" charset="-120"/>
              <a:ea typeface="標楷體" panose="03000509000000000000" pitchFamily="65" charset="-120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優缺評判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AFBC42B-76AA-EBBA-AA76-8C0836778555}"/>
              </a:ext>
            </a:extLst>
          </p:cNvPr>
          <p:cNvGrpSpPr/>
          <p:nvPr/>
        </p:nvGrpSpPr>
        <p:grpSpPr>
          <a:xfrm>
            <a:off x="6428566" y="2537155"/>
            <a:ext cx="5024561" cy="2072086"/>
            <a:chOff x="6267671" y="2220563"/>
            <a:chExt cx="4304495" cy="1775137"/>
          </a:xfrm>
        </p:grpSpPr>
        <p:sp>
          <p:nvSpPr>
            <p:cNvPr id="14" name="任意多边形 27">
              <a:extLst>
                <a:ext uri="{FF2B5EF4-FFF2-40B4-BE49-F238E27FC236}">
                  <a16:creationId xmlns:a16="http://schemas.microsoft.com/office/drawing/2014/main" id="{33E8EDDB-E659-E91B-5C7E-7AF4F24174D6}"/>
                </a:ext>
              </a:extLst>
            </p:cNvPr>
            <p:cNvSpPr/>
            <p:nvPr/>
          </p:nvSpPr>
          <p:spPr bwMode="auto">
            <a:xfrm>
              <a:off x="6267671" y="2707833"/>
              <a:ext cx="587958" cy="727738"/>
            </a:xfrm>
            <a:custGeom>
              <a:avLst/>
              <a:gdLst>
                <a:gd name="connsiteX0" fmla="*/ 195367 w 390735"/>
                <a:gd name="connsiteY0" fmla="*/ 309740 h 521550"/>
                <a:gd name="connsiteX1" fmla="*/ 227854 w 390735"/>
                <a:gd name="connsiteY1" fmla="*/ 342380 h 521550"/>
                <a:gd name="connsiteX2" fmla="*/ 217034 w 390735"/>
                <a:gd name="connsiteY2" fmla="*/ 386153 h 521550"/>
                <a:gd name="connsiteX3" fmla="*/ 195367 w 390735"/>
                <a:gd name="connsiteY3" fmla="*/ 407647 h 521550"/>
                <a:gd name="connsiteX4" fmla="*/ 173712 w 390735"/>
                <a:gd name="connsiteY4" fmla="*/ 385985 h 521550"/>
                <a:gd name="connsiteX5" fmla="*/ 162880 w 390735"/>
                <a:gd name="connsiteY5" fmla="*/ 342380 h 521550"/>
                <a:gd name="connsiteX6" fmla="*/ 195367 w 390735"/>
                <a:gd name="connsiteY6" fmla="*/ 309740 h 521550"/>
                <a:gd name="connsiteX7" fmla="*/ 48824 w 390735"/>
                <a:gd name="connsiteY7" fmla="*/ 244464 h 521550"/>
                <a:gd name="connsiteX8" fmla="*/ 32561 w 390735"/>
                <a:gd name="connsiteY8" fmla="*/ 260787 h 521550"/>
                <a:gd name="connsiteX9" fmla="*/ 32561 w 390735"/>
                <a:gd name="connsiteY9" fmla="*/ 309685 h 521550"/>
                <a:gd name="connsiteX10" fmla="*/ 32561 w 390735"/>
                <a:gd name="connsiteY10" fmla="*/ 325984 h 521550"/>
                <a:gd name="connsiteX11" fmla="*/ 32561 w 390735"/>
                <a:gd name="connsiteY11" fmla="*/ 358582 h 521550"/>
                <a:gd name="connsiteX12" fmla="*/ 32561 w 390735"/>
                <a:gd name="connsiteY12" fmla="*/ 374881 h 521550"/>
                <a:gd name="connsiteX13" fmla="*/ 146508 w 390735"/>
                <a:gd name="connsiteY13" fmla="*/ 488952 h 521550"/>
                <a:gd name="connsiteX14" fmla="*/ 244191 w 390735"/>
                <a:gd name="connsiteY14" fmla="*/ 488952 h 521550"/>
                <a:gd name="connsiteX15" fmla="*/ 358174 w 390735"/>
                <a:gd name="connsiteY15" fmla="*/ 374881 h 521550"/>
                <a:gd name="connsiteX16" fmla="*/ 358174 w 390735"/>
                <a:gd name="connsiteY16" fmla="*/ 358582 h 521550"/>
                <a:gd name="connsiteX17" fmla="*/ 358174 w 390735"/>
                <a:gd name="connsiteY17" fmla="*/ 325984 h 521550"/>
                <a:gd name="connsiteX18" fmla="*/ 358174 w 390735"/>
                <a:gd name="connsiteY18" fmla="*/ 309685 h 521550"/>
                <a:gd name="connsiteX19" fmla="*/ 358174 w 390735"/>
                <a:gd name="connsiteY19" fmla="*/ 260787 h 521550"/>
                <a:gd name="connsiteX20" fmla="*/ 341875 w 390735"/>
                <a:gd name="connsiteY20" fmla="*/ 244464 h 521550"/>
                <a:gd name="connsiteX21" fmla="*/ 309332 w 390735"/>
                <a:gd name="connsiteY21" fmla="*/ 244464 h 521550"/>
                <a:gd name="connsiteX22" fmla="*/ 81385 w 390735"/>
                <a:gd name="connsiteY22" fmla="*/ 244464 h 521550"/>
                <a:gd name="connsiteX23" fmla="*/ 195368 w 390735"/>
                <a:gd name="connsiteY23" fmla="*/ 81496 h 521550"/>
                <a:gd name="connsiteX24" fmla="*/ 130245 w 390735"/>
                <a:gd name="connsiteY24" fmla="*/ 146693 h 521550"/>
                <a:gd name="connsiteX25" fmla="*/ 130245 w 390735"/>
                <a:gd name="connsiteY25" fmla="*/ 146717 h 521550"/>
                <a:gd name="connsiteX26" fmla="*/ 130245 w 390735"/>
                <a:gd name="connsiteY26" fmla="*/ 211865 h 521550"/>
                <a:gd name="connsiteX27" fmla="*/ 260490 w 390735"/>
                <a:gd name="connsiteY27" fmla="*/ 211865 h 521550"/>
                <a:gd name="connsiteX28" fmla="*/ 260490 w 390735"/>
                <a:gd name="connsiteY28" fmla="*/ 146717 h 521550"/>
                <a:gd name="connsiteX29" fmla="*/ 260490 w 390735"/>
                <a:gd name="connsiteY29" fmla="*/ 146693 h 521550"/>
                <a:gd name="connsiteX30" fmla="*/ 195368 w 390735"/>
                <a:gd name="connsiteY30" fmla="*/ 81496 h 521550"/>
                <a:gd name="connsiteX31" fmla="*/ 195368 w 390735"/>
                <a:gd name="connsiteY31" fmla="*/ 32598 h 521550"/>
                <a:gd name="connsiteX32" fmla="*/ 81385 w 390735"/>
                <a:gd name="connsiteY32" fmla="*/ 146693 h 521550"/>
                <a:gd name="connsiteX33" fmla="*/ 81385 w 390735"/>
                <a:gd name="connsiteY33" fmla="*/ 211865 h 521550"/>
                <a:gd name="connsiteX34" fmla="*/ 113946 w 390735"/>
                <a:gd name="connsiteY34" fmla="*/ 211865 h 521550"/>
                <a:gd name="connsiteX35" fmla="*/ 113946 w 390735"/>
                <a:gd name="connsiteY35" fmla="*/ 146717 h 521550"/>
                <a:gd name="connsiteX36" fmla="*/ 195368 w 390735"/>
                <a:gd name="connsiteY36" fmla="*/ 65221 h 521550"/>
                <a:gd name="connsiteX37" fmla="*/ 276753 w 390735"/>
                <a:gd name="connsiteY37" fmla="*/ 146717 h 521550"/>
                <a:gd name="connsiteX38" fmla="*/ 276753 w 390735"/>
                <a:gd name="connsiteY38" fmla="*/ 211865 h 521550"/>
                <a:gd name="connsiteX39" fmla="*/ 309332 w 390735"/>
                <a:gd name="connsiteY39" fmla="*/ 211865 h 521550"/>
                <a:gd name="connsiteX40" fmla="*/ 309332 w 390735"/>
                <a:gd name="connsiteY40" fmla="*/ 146693 h 521550"/>
                <a:gd name="connsiteX41" fmla="*/ 195368 w 390735"/>
                <a:gd name="connsiteY41" fmla="*/ 32598 h 521550"/>
                <a:gd name="connsiteX42" fmla="*/ 195368 w 390735"/>
                <a:gd name="connsiteY42" fmla="*/ 0 h 521550"/>
                <a:gd name="connsiteX43" fmla="*/ 341875 w 390735"/>
                <a:gd name="connsiteY43" fmla="*/ 146693 h 521550"/>
                <a:gd name="connsiteX44" fmla="*/ 341875 w 390735"/>
                <a:gd name="connsiteY44" fmla="*/ 211865 h 521550"/>
                <a:gd name="connsiteX45" fmla="*/ 390735 w 390735"/>
                <a:gd name="connsiteY45" fmla="*/ 260787 h 521550"/>
                <a:gd name="connsiteX46" fmla="*/ 390735 w 390735"/>
                <a:gd name="connsiteY46" fmla="*/ 309685 h 521550"/>
                <a:gd name="connsiteX47" fmla="*/ 390735 w 390735"/>
                <a:gd name="connsiteY47" fmla="*/ 325984 h 521550"/>
                <a:gd name="connsiteX48" fmla="*/ 390735 w 390735"/>
                <a:gd name="connsiteY48" fmla="*/ 358582 h 521550"/>
                <a:gd name="connsiteX49" fmla="*/ 390735 w 390735"/>
                <a:gd name="connsiteY49" fmla="*/ 374881 h 521550"/>
                <a:gd name="connsiteX50" fmla="*/ 244191 w 390735"/>
                <a:gd name="connsiteY50" fmla="*/ 521550 h 521550"/>
                <a:gd name="connsiteX51" fmla="*/ 146508 w 390735"/>
                <a:gd name="connsiteY51" fmla="*/ 521550 h 521550"/>
                <a:gd name="connsiteX52" fmla="*/ 0 w 390735"/>
                <a:gd name="connsiteY52" fmla="*/ 374881 h 521550"/>
                <a:gd name="connsiteX53" fmla="*/ 0 w 390735"/>
                <a:gd name="connsiteY53" fmla="*/ 358582 h 521550"/>
                <a:gd name="connsiteX54" fmla="*/ 0 w 390735"/>
                <a:gd name="connsiteY54" fmla="*/ 325984 h 521550"/>
                <a:gd name="connsiteX55" fmla="*/ 0 w 390735"/>
                <a:gd name="connsiteY55" fmla="*/ 309685 h 521550"/>
                <a:gd name="connsiteX56" fmla="*/ 0 w 390735"/>
                <a:gd name="connsiteY56" fmla="*/ 260787 h 521550"/>
                <a:gd name="connsiteX57" fmla="*/ 48824 w 390735"/>
                <a:gd name="connsiteY57" fmla="*/ 211865 h 521550"/>
                <a:gd name="connsiteX58" fmla="*/ 48824 w 390735"/>
                <a:gd name="connsiteY58" fmla="*/ 146693 h 521550"/>
                <a:gd name="connsiteX59" fmla="*/ 195368 w 390735"/>
                <a:gd name="connsiteY59" fmla="*/ 0 h 52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90735" h="521550">
                  <a:moveTo>
                    <a:pt x="195367" y="309740"/>
                  </a:moveTo>
                  <a:cubicBezTo>
                    <a:pt x="213298" y="309740"/>
                    <a:pt x="227854" y="324363"/>
                    <a:pt x="227854" y="342380"/>
                  </a:cubicBezTo>
                  <a:cubicBezTo>
                    <a:pt x="227854" y="352334"/>
                    <a:pt x="222524" y="371236"/>
                    <a:pt x="217034" y="386153"/>
                  </a:cubicBezTo>
                  <a:cubicBezTo>
                    <a:pt x="212600" y="398192"/>
                    <a:pt x="208049" y="407647"/>
                    <a:pt x="195367" y="407647"/>
                  </a:cubicBezTo>
                  <a:cubicBezTo>
                    <a:pt x="183684" y="407647"/>
                    <a:pt x="178131" y="398097"/>
                    <a:pt x="173712" y="385985"/>
                  </a:cubicBezTo>
                  <a:cubicBezTo>
                    <a:pt x="168289" y="371100"/>
                    <a:pt x="162880" y="352302"/>
                    <a:pt x="162880" y="342380"/>
                  </a:cubicBezTo>
                  <a:cubicBezTo>
                    <a:pt x="162880" y="324363"/>
                    <a:pt x="177433" y="309740"/>
                    <a:pt x="195367" y="309740"/>
                  </a:cubicBezTo>
                  <a:close/>
                  <a:moveTo>
                    <a:pt x="48824" y="244464"/>
                  </a:moveTo>
                  <a:cubicBezTo>
                    <a:pt x="39851" y="244464"/>
                    <a:pt x="32561" y="251780"/>
                    <a:pt x="32561" y="260787"/>
                  </a:cubicBezTo>
                  <a:lnTo>
                    <a:pt x="32561" y="309685"/>
                  </a:lnTo>
                  <a:lnTo>
                    <a:pt x="32561" y="325984"/>
                  </a:lnTo>
                  <a:lnTo>
                    <a:pt x="32561" y="358582"/>
                  </a:lnTo>
                  <a:lnTo>
                    <a:pt x="32561" y="374881"/>
                  </a:lnTo>
                  <a:cubicBezTo>
                    <a:pt x="32561" y="437760"/>
                    <a:pt x="83701" y="488952"/>
                    <a:pt x="146508" y="488952"/>
                  </a:cubicBezTo>
                  <a:lnTo>
                    <a:pt x="244191" y="488952"/>
                  </a:lnTo>
                  <a:cubicBezTo>
                    <a:pt x="307017" y="488952"/>
                    <a:pt x="358174" y="437760"/>
                    <a:pt x="358174" y="374881"/>
                  </a:cubicBezTo>
                  <a:lnTo>
                    <a:pt x="358174" y="358582"/>
                  </a:lnTo>
                  <a:lnTo>
                    <a:pt x="358174" y="325984"/>
                  </a:lnTo>
                  <a:lnTo>
                    <a:pt x="358174" y="309685"/>
                  </a:lnTo>
                  <a:cubicBezTo>
                    <a:pt x="358174" y="309685"/>
                    <a:pt x="358174" y="260787"/>
                    <a:pt x="358174" y="260787"/>
                  </a:cubicBezTo>
                  <a:cubicBezTo>
                    <a:pt x="358174" y="251780"/>
                    <a:pt x="350866" y="244464"/>
                    <a:pt x="341875" y="244464"/>
                  </a:cubicBezTo>
                  <a:lnTo>
                    <a:pt x="309332" y="244464"/>
                  </a:lnTo>
                  <a:lnTo>
                    <a:pt x="81385" y="244464"/>
                  </a:lnTo>
                  <a:close/>
                  <a:moveTo>
                    <a:pt x="195368" y="81496"/>
                  </a:moveTo>
                  <a:cubicBezTo>
                    <a:pt x="159387" y="81496"/>
                    <a:pt x="130245" y="110666"/>
                    <a:pt x="130245" y="146693"/>
                  </a:cubicBezTo>
                  <a:lnTo>
                    <a:pt x="130245" y="146717"/>
                  </a:lnTo>
                  <a:lnTo>
                    <a:pt x="130245" y="211865"/>
                  </a:lnTo>
                  <a:lnTo>
                    <a:pt x="260490" y="211865"/>
                  </a:lnTo>
                  <a:lnTo>
                    <a:pt x="260490" y="146717"/>
                  </a:lnTo>
                  <a:lnTo>
                    <a:pt x="260490" y="146693"/>
                  </a:lnTo>
                  <a:cubicBezTo>
                    <a:pt x="260490" y="110666"/>
                    <a:pt x="231330" y="81496"/>
                    <a:pt x="195368" y="81496"/>
                  </a:cubicBezTo>
                  <a:close/>
                  <a:moveTo>
                    <a:pt x="195368" y="32598"/>
                  </a:moveTo>
                  <a:cubicBezTo>
                    <a:pt x="132416" y="32598"/>
                    <a:pt x="81385" y="83669"/>
                    <a:pt x="81385" y="146693"/>
                  </a:cubicBezTo>
                  <a:cubicBezTo>
                    <a:pt x="81385" y="146693"/>
                    <a:pt x="81385" y="211865"/>
                    <a:pt x="81385" y="211865"/>
                  </a:cubicBezTo>
                  <a:lnTo>
                    <a:pt x="113946" y="211865"/>
                  </a:lnTo>
                  <a:lnTo>
                    <a:pt x="113946" y="146717"/>
                  </a:lnTo>
                  <a:cubicBezTo>
                    <a:pt x="113946" y="101707"/>
                    <a:pt x="150397" y="65221"/>
                    <a:pt x="195368" y="65221"/>
                  </a:cubicBezTo>
                  <a:cubicBezTo>
                    <a:pt x="240320" y="65221"/>
                    <a:pt x="276753" y="101707"/>
                    <a:pt x="276753" y="146717"/>
                  </a:cubicBezTo>
                  <a:lnTo>
                    <a:pt x="276753" y="211865"/>
                  </a:lnTo>
                  <a:lnTo>
                    <a:pt x="309332" y="211865"/>
                  </a:lnTo>
                  <a:lnTo>
                    <a:pt x="309332" y="146693"/>
                  </a:lnTo>
                  <a:cubicBezTo>
                    <a:pt x="309332" y="83669"/>
                    <a:pt x="258301" y="32598"/>
                    <a:pt x="195368" y="32598"/>
                  </a:cubicBezTo>
                  <a:close/>
                  <a:moveTo>
                    <a:pt x="195368" y="0"/>
                  </a:moveTo>
                  <a:cubicBezTo>
                    <a:pt x="276300" y="0"/>
                    <a:pt x="341875" y="65656"/>
                    <a:pt x="341875" y="146693"/>
                  </a:cubicBezTo>
                  <a:lnTo>
                    <a:pt x="341875" y="211865"/>
                  </a:lnTo>
                  <a:cubicBezTo>
                    <a:pt x="368865" y="211865"/>
                    <a:pt x="390735" y="233767"/>
                    <a:pt x="390735" y="260787"/>
                  </a:cubicBezTo>
                  <a:lnTo>
                    <a:pt x="390735" y="309685"/>
                  </a:lnTo>
                  <a:lnTo>
                    <a:pt x="390735" y="325984"/>
                  </a:lnTo>
                  <a:lnTo>
                    <a:pt x="390735" y="358582"/>
                  </a:lnTo>
                  <a:lnTo>
                    <a:pt x="390735" y="374881"/>
                  </a:lnTo>
                  <a:cubicBezTo>
                    <a:pt x="390735" y="455894"/>
                    <a:pt x="325142" y="521550"/>
                    <a:pt x="244191" y="521550"/>
                  </a:cubicBezTo>
                  <a:lnTo>
                    <a:pt x="146508" y="521550"/>
                  </a:lnTo>
                  <a:cubicBezTo>
                    <a:pt x="65575" y="521550"/>
                    <a:pt x="0" y="455894"/>
                    <a:pt x="0" y="374881"/>
                  </a:cubicBezTo>
                  <a:lnTo>
                    <a:pt x="0" y="358582"/>
                  </a:lnTo>
                  <a:lnTo>
                    <a:pt x="0" y="325984"/>
                  </a:lnTo>
                  <a:lnTo>
                    <a:pt x="0" y="309685"/>
                  </a:lnTo>
                  <a:lnTo>
                    <a:pt x="0" y="260787"/>
                  </a:lnTo>
                  <a:cubicBezTo>
                    <a:pt x="0" y="233767"/>
                    <a:pt x="21852" y="211865"/>
                    <a:pt x="48824" y="211865"/>
                  </a:cubicBezTo>
                  <a:lnTo>
                    <a:pt x="48824" y="146693"/>
                  </a:lnTo>
                  <a:cubicBezTo>
                    <a:pt x="48824" y="65656"/>
                    <a:pt x="114417" y="0"/>
                    <a:pt x="195368" y="0"/>
                  </a:cubicBez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16" name="任意多边形 29">
              <a:extLst>
                <a:ext uri="{FF2B5EF4-FFF2-40B4-BE49-F238E27FC236}">
                  <a16:creationId xmlns:a16="http://schemas.microsoft.com/office/drawing/2014/main" id="{36E08C92-DB88-14C2-3561-6CD016ADAEA4}"/>
                </a:ext>
              </a:extLst>
            </p:cNvPr>
            <p:cNvSpPr/>
            <p:nvPr/>
          </p:nvSpPr>
          <p:spPr bwMode="auto">
            <a:xfrm>
              <a:off x="9907181" y="2783324"/>
              <a:ext cx="664985" cy="637201"/>
            </a:xfrm>
            <a:custGeom>
              <a:avLst/>
              <a:gdLst>
                <a:gd name="connsiteX0" fmla="*/ 377410 w 521550"/>
                <a:gd name="connsiteY0" fmla="*/ 81098 h 520660"/>
                <a:gd name="connsiteX1" fmla="*/ 341969 w 521550"/>
                <a:gd name="connsiteY1" fmla="*/ 117178 h 520660"/>
                <a:gd name="connsiteX2" fmla="*/ 404019 w 521550"/>
                <a:gd name="connsiteY2" fmla="*/ 178787 h 520660"/>
                <a:gd name="connsiteX3" fmla="*/ 439400 w 521550"/>
                <a:gd name="connsiteY3" fmla="*/ 143000 h 520660"/>
                <a:gd name="connsiteX4" fmla="*/ 377410 w 521550"/>
                <a:gd name="connsiteY4" fmla="*/ 81098 h 520660"/>
                <a:gd name="connsiteX5" fmla="*/ 372555 w 521550"/>
                <a:gd name="connsiteY5" fmla="*/ 65857 h 520660"/>
                <a:gd name="connsiteX6" fmla="*/ 386891 w 521550"/>
                <a:gd name="connsiteY6" fmla="*/ 67922 h 520660"/>
                <a:gd name="connsiteX7" fmla="*/ 452762 w 521550"/>
                <a:gd name="connsiteY7" fmla="*/ 133777 h 520660"/>
                <a:gd name="connsiteX8" fmla="*/ 455710 w 521550"/>
                <a:gd name="connsiteY8" fmla="*/ 142920 h 520660"/>
                <a:gd name="connsiteX9" fmla="*/ 454814 w 521550"/>
                <a:gd name="connsiteY9" fmla="*/ 148104 h 520660"/>
                <a:gd name="connsiteX10" fmla="*/ 408856 w 521550"/>
                <a:gd name="connsiteY10" fmla="*/ 194040 h 520660"/>
                <a:gd name="connsiteX11" fmla="*/ 394532 w 521550"/>
                <a:gd name="connsiteY11" fmla="*/ 191981 h 520660"/>
                <a:gd name="connsiteX12" fmla="*/ 328691 w 521550"/>
                <a:gd name="connsiteY12" fmla="*/ 126138 h 520660"/>
                <a:gd name="connsiteX13" fmla="*/ 325761 w 521550"/>
                <a:gd name="connsiteY13" fmla="*/ 116977 h 520660"/>
                <a:gd name="connsiteX14" fmla="*/ 326633 w 521550"/>
                <a:gd name="connsiteY14" fmla="*/ 111799 h 520660"/>
                <a:gd name="connsiteX15" fmla="*/ 372555 w 521550"/>
                <a:gd name="connsiteY15" fmla="*/ 65857 h 520660"/>
                <a:gd name="connsiteX16" fmla="*/ 358582 w 521550"/>
                <a:gd name="connsiteY16" fmla="*/ 32543 h 520660"/>
                <a:gd name="connsiteX17" fmla="*/ 228213 w 521550"/>
                <a:gd name="connsiteY17" fmla="*/ 162714 h 520660"/>
                <a:gd name="connsiteX18" fmla="*/ 246661 w 521550"/>
                <a:gd name="connsiteY18" fmla="*/ 228450 h 520660"/>
                <a:gd name="connsiteX19" fmla="*/ 222731 w 521550"/>
                <a:gd name="connsiteY19" fmla="*/ 252339 h 520660"/>
                <a:gd name="connsiteX20" fmla="*/ 222707 w 521550"/>
                <a:gd name="connsiteY20" fmla="*/ 252315 h 520660"/>
                <a:gd name="connsiteX21" fmla="*/ 32598 w 521550"/>
                <a:gd name="connsiteY21" fmla="*/ 441762 h 520660"/>
                <a:gd name="connsiteX22" fmla="*/ 32647 w 521550"/>
                <a:gd name="connsiteY22" fmla="*/ 488117 h 520660"/>
                <a:gd name="connsiteX23" fmla="*/ 78695 w 521550"/>
                <a:gd name="connsiteY23" fmla="*/ 488190 h 520660"/>
                <a:gd name="connsiteX24" fmla="*/ 101803 w 521550"/>
                <a:gd name="connsiteY24" fmla="*/ 465120 h 520660"/>
                <a:gd name="connsiteX25" fmla="*/ 124840 w 521550"/>
                <a:gd name="connsiteY25" fmla="*/ 455599 h 520660"/>
                <a:gd name="connsiteX26" fmla="*/ 163016 w 521550"/>
                <a:gd name="connsiteY26" fmla="*/ 455599 h 520660"/>
                <a:gd name="connsiteX27" fmla="*/ 163016 w 521550"/>
                <a:gd name="connsiteY27" fmla="*/ 423032 h 520660"/>
                <a:gd name="connsiteX28" fmla="*/ 195614 w 521550"/>
                <a:gd name="connsiteY28" fmla="*/ 390513 h 520660"/>
                <a:gd name="connsiteX29" fmla="*/ 228213 w 521550"/>
                <a:gd name="connsiteY29" fmla="*/ 390513 h 520660"/>
                <a:gd name="connsiteX30" fmla="*/ 228213 w 521550"/>
                <a:gd name="connsiteY30" fmla="*/ 352354 h 520660"/>
                <a:gd name="connsiteX31" fmla="*/ 237751 w 521550"/>
                <a:gd name="connsiteY31" fmla="*/ 329357 h 520660"/>
                <a:gd name="connsiteX32" fmla="*/ 268804 w 521550"/>
                <a:gd name="connsiteY32" fmla="*/ 298357 h 520660"/>
                <a:gd name="connsiteX33" fmla="*/ 287155 w 521550"/>
                <a:gd name="connsiteY33" fmla="*/ 280061 h 520660"/>
                <a:gd name="connsiteX34" fmla="*/ 292757 w 521550"/>
                <a:gd name="connsiteY34" fmla="*/ 274468 h 520660"/>
                <a:gd name="connsiteX35" fmla="*/ 358582 w 521550"/>
                <a:gd name="connsiteY35" fmla="*/ 292885 h 520660"/>
                <a:gd name="connsiteX36" fmla="*/ 488976 w 521550"/>
                <a:gd name="connsiteY36" fmla="*/ 162714 h 520660"/>
                <a:gd name="connsiteX37" fmla="*/ 358582 w 521550"/>
                <a:gd name="connsiteY37" fmla="*/ 32543 h 520660"/>
                <a:gd name="connsiteX38" fmla="*/ 358582 w 521550"/>
                <a:gd name="connsiteY38" fmla="*/ 0 h 520660"/>
                <a:gd name="connsiteX39" fmla="*/ 521550 w 521550"/>
                <a:gd name="connsiteY39" fmla="*/ 162714 h 520660"/>
                <a:gd name="connsiteX40" fmla="*/ 358582 w 521550"/>
                <a:gd name="connsiteY40" fmla="*/ 325428 h 520660"/>
                <a:gd name="connsiteX41" fmla="*/ 299422 w 521550"/>
                <a:gd name="connsiteY41" fmla="*/ 313809 h 520660"/>
                <a:gd name="connsiteX42" fmla="*/ 260811 w 521550"/>
                <a:gd name="connsiteY42" fmla="*/ 352354 h 520660"/>
                <a:gd name="connsiteX43" fmla="*/ 260811 w 521550"/>
                <a:gd name="connsiteY43" fmla="*/ 390513 h 520660"/>
                <a:gd name="connsiteX44" fmla="*/ 228213 w 521550"/>
                <a:gd name="connsiteY44" fmla="*/ 423032 h 520660"/>
                <a:gd name="connsiteX45" fmla="*/ 195614 w 521550"/>
                <a:gd name="connsiteY45" fmla="*/ 423032 h 520660"/>
                <a:gd name="connsiteX46" fmla="*/ 195614 w 521550"/>
                <a:gd name="connsiteY46" fmla="*/ 455599 h 520660"/>
                <a:gd name="connsiteX47" fmla="*/ 163016 w 521550"/>
                <a:gd name="connsiteY47" fmla="*/ 488117 h 520660"/>
                <a:gd name="connsiteX48" fmla="*/ 124840 w 521550"/>
                <a:gd name="connsiteY48" fmla="*/ 488117 h 520660"/>
                <a:gd name="connsiteX49" fmla="*/ 101465 w 521550"/>
                <a:gd name="connsiteY49" fmla="*/ 511500 h 520660"/>
                <a:gd name="connsiteX50" fmla="*/ 81472 w 521550"/>
                <a:gd name="connsiteY50" fmla="*/ 520660 h 520660"/>
                <a:gd name="connsiteX51" fmla="*/ 32574 w 521550"/>
                <a:gd name="connsiteY51" fmla="*/ 520660 h 520660"/>
                <a:gd name="connsiteX52" fmla="*/ 0 w 521550"/>
                <a:gd name="connsiteY52" fmla="*/ 488117 h 520660"/>
                <a:gd name="connsiteX53" fmla="*/ 0 w 521550"/>
                <a:gd name="connsiteY53" fmla="*/ 439327 h 520660"/>
                <a:gd name="connsiteX54" fmla="*/ 9248 w 521550"/>
                <a:gd name="connsiteY54" fmla="*/ 419440 h 520660"/>
                <a:gd name="connsiteX55" fmla="*/ 207229 w 521550"/>
                <a:gd name="connsiteY55" fmla="*/ 221749 h 520660"/>
                <a:gd name="connsiteX56" fmla="*/ 195614 w 521550"/>
                <a:gd name="connsiteY56" fmla="*/ 162714 h 520660"/>
                <a:gd name="connsiteX57" fmla="*/ 358582 w 521550"/>
                <a:gd name="connsiteY57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21550" h="520660">
                  <a:moveTo>
                    <a:pt x="377410" y="81098"/>
                  </a:moveTo>
                  <a:cubicBezTo>
                    <a:pt x="360011" y="87494"/>
                    <a:pt x="348237" y="99257"/>
                    <a:pt x="341969" y="117178"/>
                  </a:cubicBezTo>
                  <a:cubicBezTo>
                    <a:pt x="359103" y="140600"/>
                    <a:pt x="380009" y="161524"/>
                    <a:pt x="404019" y="178787"/>
                  </a:cubicBezTo>
                  <a:cubicBezTo>
                    <a:pt x="421316" y="172470"/>
                    <a:pt x="433065" y="160793"/>
                    <a:pt x="439400" y="143000"/>
                  </a:cubicBezTo>
                  <a:cubicBezTo>
                    <a:pt x="422308" y="119255"/>
                    <a:pt x="401432" y="98410"/>
                    <a:pt x="377410" y="81098"/>
                  </a:cubicBezTo>
                  <a:close/>
                  <a:moveTo>
                    <a:pt x="372555" y="65857"/>
                  </a:moveTo>
                  <a:cubicBezTo>
                    <a:pt x="377374" y="64158"/>
                    <a:pt x="382722" y="64925"/>
                    <a:pt x="386891" y="67922"/>
                  </a:cubicBezTo>
                  <a:cubicBezTo>
                    <a:pt x="412370" y="86270"/>
                    <a:pt x="434539" y="108406"/>
                    <a:pt x="452762" y="133777"/>
                  </a:cubicBezTo>
                  <a:cubicBezTo>
                    <a:pt x="454681" y="136488"/>
                    <a:pt x="455710" y="139686"/>
                    <a:pt x="455710" y="142920"/>
                  </a:cubicBezTo>
                  <a:cubicBezTo>
                    <a:pt x="455710" y="144656"/>
                    <a:pt x="455415" y="146429"/>
                    <a:pt x="454814" y="148104"/>
                  </a:cubicBezTo>
                  <a:cubicBezTo>
                    <a:pt x="446884" y="170697"/>
                    <a:pt x="431423" y="186151"/>
                    <a:pt x="408856" y="194040"/>
                  </a:cubicBezTo>
                  <a:cubicBezTo>
                    <a:pt x="404031" y="195733"/>
                    <a:pt x="398689" y="194954"/>
                    <a:pt x="394532" y="191981"/>
                  </a:cubicBezTo>
                  <a:cubicBezTo>
                    <a:pt x="369144" y="173707"/>
                    <a:pt x="346968" y="151552"/>
                    <a:pt x="328691" y="126138"/>
                  </a:cubicBezTo>
                  <a:cubicBezTo>
                    <a:pt x="326766" y="123428"/>
                    <a:pt x="325761" y="120230"/>
                    <a:pt x="325761" y="116977"/>
                  </a:cubicBezTo>
                  <a:cubicBezTo>
                    <a:pt x="325761" y="115241"/>
                    <a:pt x="326038" y="113474"/>
                    <a:pt x="326633" y="111799"/>
                  </a:cubicBezTo>
                  <a:cubicBezTo>
                    <a:pt x="334563" y="89236"/>
                    <a:pt x="349988" y="73807"/>
                    <a:pt x="372555" y="65857"/>
                  </a:cubicBezTo>
                  <a:close/>
                  <a:moveTo>
                    <a:pt x="358582" y="32543"/>
                  </a:moveTo>
                  <a:cubicBezTo>
                    <a:pt x="286600" y="32543"/>
                    <a:pt x="228213" y="90806"/>
                    <a:pt x="228213" y="162714"/>
                  </a:cubicBezTo>
                  <a:cubicBezTo>
                    <a:pt x="228213" y="186771"/>
                    <a:pt x="235215" y="209093"/>
                    <a:pt x="246661" y="228450"/>
                  </a:cubicBezTo>
                  <a:lnTo>
                    <a:pt x="222731" y="252339"/>
                  </a:lnTo>
                  <a:cubicBezTo>
                    <a:pt x="222707" y="252315"/>
                    <a:pt x="222707" y="252315"/>
                    <a:pt x="222707" y="252315"/>
                  </a:cubicBezTo>
                  <a:lnTo>
                    <a:pt x="32598" y="441762"/>
                  </a:lnTo>
                  <a:lnTo>
                    <a:pt x="32647" y="488117"/>
                  </a:lnTo>
                  <a:lnTo>
                    <a:pt x="78695" y="488190"/>
                  </a:lnTo>
                  <a:lnTo>
                    <a:pt x="101803" y="465120"/>
                  </a:lnTo>
                  <a:cubicBezTo>
                    <a:pt x="107913" y="459022"/>
                    <a:pt x="116195" y="455599"/>
                    <a:pt x="124840" y="455599"/>
                  </a:cubicBezTo>
                  <a:lnTo>
                    <a:pt x="163016" y="455599"/>
                  </a:lnTo>
                  <a:lnTo>
                    <a:pt x="163016" y="423032"/>
                  </a:lnTo>
                  <a:cubicBezTo>
                    <a:pt x="163016" y="405073"/>
                    <a:pt x="177625" y="390513"/>
                    <a:pt x="195614" y="390513"/>
                  </a:cubicBezTo>
                  <a:lnTo>
                    <a:pt x="228213" y="390513"/>
                  </a:lnTo>
                  <a:lnTo>
                    <a:pt x="228213" y="352354"/>
                  </a:lnTo>
                  <a:cubicBezTo>
                    <a:pt x="228213" y="343748"/>
                    <a:pt x="231642" y="335456"/>
                    <a:pt x="237751" y="329357"/>
                  </a:cubicBezTo>
                  <a:lnTo>
                    <a:pt x="268804" y="298357"/>
                  </a:lnTo>
                  <a:lnTo>
                    <a:pt x="287155" y="280061"/>
                  </a:lnTo>
                  <a:lnTo>
                    <a:pt x="292757" y="274468"/>
                  </a:lnTo>
                  <a:cubicBezTo>
                    <a:pt x="312123" y="285870"/>
                    <a:pt x="334459" y="292885"/>
                    <a:pt x="358582" y="292885"/>
                  </a:cubicBezTo>
                  <a:cubicBezTo>
                    <a:pt x="430588" y="292885"/>
                    <a:pt x="488976" y="234597"/>
                    <a:pt x="488976" y="162714"/>
                  </a:cubicBezTo>
                  <a:cubicBezTo>
                    <a:pt x="488976" y="90806"/>
                    <a:pt x="430588" y="32543"/>
                    <a:pt x="358582" y="32543"/>
                  </a:cubicBezTo>
                  <a:close/>
                  <a:moveTo>
                    <a:pt x="358582" y="0"/>
                  </a:moveTo>
                  <a:cubicBezTo>
                    <a:pt x="448578" y="0"/>
                    <a:pt x="521550" y="72848"/>
                    <a:pt x="521550" y="162714"/>
                  </a:cubicBezTo>
                  <a:cubicBezTo>
                    <a:pt x="521550" y="252556"/>
                    <a:pt x="448578" y="325428"/>
                    <a:pt x="358582" y="325428"/>
                  </a:cubicBezTo>
                  <a:cubicBezTo>
                    <a:pt x="337623" y="325428"/>
                    <a:pt x="317822" y="321016"/>
                    <a:pt x="299422" y="313809"/>
                  </a:cubicBezTo>
                  <a:lnTo>
                    <a:pt x="260811" y="352354"/>
                  </a:lnTo>
                  <a:lnTo>
                    <a:pt x="260811" y="390513"/>
                  </a:lnTo>
                  <a:cubicBezTo>
                    <a:pt x="260811" y="408472"/>
                    <a:pt x="246202" y="423032"/>
                    <a:pt x="228213" y="423032"/>
                  </a:cubicBezTo>
                  <a:lnTo>
                    <a:pt x="195614" y="423032"/>
                  </a:lnTo>
                  <a:lnTo>
                    <a:pt x="195614" y="455599"/>
                  </a:lnTo>
                  <a:cubicBezTo>
                    <a:pt x="195614" y="473557"/>
                    <a:pt x="181005" y="488117"/>
                    <a:pt x="163016" y="488117"/>
                  </a:cubicBezTo>
                  <a:lnTo>
                    <a:pt x="124840" y="488117"/>
                  </a:lnTo>
                  <a:lnTo>
                    <a:pt x="101465" y="511500"/>
                  </a:lnTo>
                  <a:cubicBezTo>
                    <a:pt x="95743" y="517189"/>
                    <a:pt x="90213" y="520660"/>
                    <a:pt x="81472" y="520660"/>
                  </a:cubicBezTo>
                  <a:lnTo>
                    <a:pt x="32574" y="520660"/>
                  </a:lnTo>
                  <a:cubicBezTo>
                    <a:pt x="15116" y="520660"/>
                    <a:pt x="0" y="505546"/>
                    <a:pt x="0" y="488117"/>
                  </a:cubicBezTo>
                  <a:lnTo>
                    <a:pt x="0" y="439327"/>
                  </a:lnTo>
                  <a:cubicBezTo>
                    <a:pt x="0" y="430601"/>
                    <a:pt x="3525" y="425153"/>
                    <a:pt x="9248" y="419440"/>
                  </a:cubicBezTo>
                  <a:lnTo>
                    <a:pt x="207229" y="221749"/>
                  </a:lnTo>
                  <a:cubicBezTo>
                    <a:pt x="200009" y="203404"/>
                    <a:pt x="195614" y="183614"/>
                    <a:pt x="195614" y="162714"/>
                  </a:cubicBezTo>
                  <a:cubicBezTo>
                    <a:pt x="195614" y="72848"/>
                    <a:pt x="268586" y="0"/>
                    <a:pt x="358582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grpSp>
          <p:nvGrpSpPr>
            <p:cNvPr id="45" name="组合 41">
              <a:extLst>
                <a:ext uri="{FF2B5EF4-FFF2-40B4-BE49-F238E27FC236}">
                  <a16:creationId xmlns:a16="http://schemas.microsoft.com/office/drawing/2014/main" id="{6D4E511D-7090-B358-F676-F1D69FE13D65}"/>
                </a:ext>
              </a:extLst>
            </p:cNvPr>
            <p:cNvGrpSpPr/>
            <p:nvPr/>
          </p:nvGrpSpPr>
          <p:grpSpPr>
            <a:xfrm>
              <a:off x="7126010" y="2220563"/>
              <a:ext cx="2587186" cy="1775137"/>
              <a:chOff x="4243388" y="1749425"/>
              <a:chExt cx="4490907" cy="3081336"/>
            </a:xfrm>
          </p:grpSpPr>
          <p:sp>
            <p:nvSpPr>
              <p:cNvPr id="18" name="Freeform 128">
                <a:extLst>
                  <a:ext uri="{FF2B5EF4-FFF2-40B4-BE49-F238E27FC236}">
                    <a16:creationId xmlns:a16="http://schemas.microsoft.com/office/drawing/2014/main" id="{CFED25B9-A4A6-D750-F9C4-A0799D9705D5}"/>
                  </a:ext>
                </a:extLst>
              </p:cNvPr>
              <p:cNvSpPr/>
              <p:nvPr/>
            </p:nvSpPr>
            <p:spPr bwMode="auto">
              <a:xfrm>
                <a:off x="8085007" y="3273570"/>
                <a:ext cx="649288" cy="649287"/>
              </a:xfrm>
              <a:custGeom>
                <a:avLst/>
                <a:gdLst>
                  <a:gd name="connsiteX0" fmla="*/ 317501 w 649288"/>
                  <a:gd name="connsiteY0" fmla="*/ 0 h 649287"/>
                  <a:gd name="connsiteX1" fmla="*/ 393701 w 649288"/>
                  <a:gd name="connsiteY1" fmla="*/ 7937 h 649287"/>
                  <a:gd name="connsiteX2" fmla="*/ 412730 w 649288"/>
                  <a:gd name="connsiteY2" fmla="*/ 94070 h 649287"/>
                  <a:gd name="connsiteX3" fmla="*/ 432413 w 649288"/>
                  <a:gd name="connsiteY3" fmla="*/ 101205 h 649287"/>
                  <a:gd name="connsiteX4" fmla="*/ 464868 w 649288"/>
                  <a:gd name="connsiteY4" fmla="*/ 120995 h 649287"/>
                  <a:gd name="connsiteX5" fmla="*/ 546101 w 649288"/>
                  <a:gd name="connsiteY5" fmla="*/ 87313 h 649287"/>
                  <a:gd name="connsiteX6" fmla="*/ 595313 w 649288"/>
                  <a:gd name="connsiteY6" fmla="*/ 147638 h 649287"/>
                  <a:gd name="connsiteX7" fmla="*/ 548746 w 649288"/>
                  <a:gd name="connsiteY7" fmla="*/ 220957 h 649287"/>
                  <a:gd name="connsiteX8" fmla="*/ 557723 w 649288"/>
                  <a:gd name="connsiteY8" fmla="*/ 239746 h 649287"/>
                  <a:gd name="connsiteX9" fmla="*/ 565985 w 649288"/>
                  <a:gd name="connsiteY9" fmla="*/ 279785 h 649287"/>
                  <a:gd name="connsiteX10" fmla="*/ 649288 w 649288"/>
                  <a:gd name="connsiteY10" fmla="*/ 314325 h 649287"/>
                  <a:gd name="connsiteX11" fmla="*/ 642938 w 649288"/>
                  <a:gd name="connsiteY11" fmla="*/ 390525 h 649287"/>
                  <a:gd name="connsiteX12" fmla="*/ 554781 w 649288"/>
                  <a:gd name="connsiteY12" fmla="*/ 409778 h 649287"/>
                  <a:gd name="connsiteX13" fmla="*/ 542320 w 649288"/>
                  <a:gd name="connsiteY13" fmla="*/ 441665 h 649287"/>
                  <a:gd name="connsiteX14" fmla="*/ 525918 w 649288"/>
                  <a:gd name="connsiteY14" fmla="*/ 464554 h 649287"/>
                  <a:gd name="connsiteX15" fmla="*/ 560388 w 649288"/>
                  <a:gd name="connsiteY15" fmla="*/ 547688 h 649287"/>
                  <a:gd name="connsiteX16" fmla="*/ 500063 w 649288"/>
                  <a:gd name="connsiteY16" fmla="*/ 596900 h 649287"/>
                  <a:gd name="connsiteX17" fmla="*/ 424832 w 649288"/>
                  <a:gd name="connsiteY17" fmla="*/ 548101 h 649287"/>
                  <a:gd name="connsiteX18" fmla="*/ 408777 w 649288"/>
                  <a:gd name="connsiteY18" fmla="*/ 556207 h 649287"/>
                  <a:gd name="connsiteX19" fmla="*/ 367585 w 649288"/>
                  <a:gd name="connsiteY19" fmla="*/ 566783 h 649287"/>
                  <a:gd name="connsiteX20" fmla="*/ 333376 w 649288"/>
                  <a:gd name="connsiteY20" fmla="*/ 649287 h 649287"/>
                  <a:gd name="connsiteX21" fmla="*/ 255588 w 649288"/>
                  <a:gd name="connsiteY21" fmla="*/ 641350 h 649287"/>
                  <a:gd name="connsiteX22" fmla="*/ 237123 w 649288"/>
                  <a:gd name="connsiteY22" fmla="*/ 553129 h 649287"/>
                  <a:gd name="connsiteX23" fmla="*/ 205664 w 649288"/>
                  <a:gd name="connsiteY23" fmla="*/ 540895 h 649287"/>
                  <a:gd name="connsiteX24" fmla="*/ 184716 w 649288"/>
                  <a:gd name="connsiteY24" fmla="*/ 525926 h 649287"/>
                  <a:gd name="connsiteX25" fmla="*/ 101601 w 649288"/>
                  <a:gd name="connsiteY25" fmla="*/ 560388 h 649287"/>
                  <a:gd name="connsiteX26" fmla="*/ 52388 w 649288"/>
                  <a:gd name="connsiteY26" fmla="*/ 500063 h 649287"/>
                  <a:gd name="connsiteX27" fmla="*/ 100490 w 649288"/>
                  <a:gd name="connsiteY27" fmla="*/ 425907 h 649287"/>
                  <a:gd name="connsiteX28" fmla="*/ 91334 w 649288"/>
                  <a:gd name="connsiteY28" fmla="*/ 407740 h 649287"/>
                  <a:gd name="connsiteX29" fmla="*/ 80918 w 649288"/>
                  <a:gd name="connsiteY29" fmla="*/ 366926 h 649287"/>
                  <a:gd name="connsiteX30" fmla="*/ 0 w 649288"/>
                  <a:gd name="connsiteY30" fmla="*/ 333375 h 649287"/>
                  <a:gd name="connsiteX31" fmla="*/ 7937 w 649288"/>
                  <a:gd name="connsiteY31" fmla="*/ 255588 h 649287"/>
                  <a:gd name="connsiteX32" fmla="*/ 94980 w 649288"/>
                  <a:gd name="connsiteY32" fmla="*/ 236357 h 649287"/>
                  <a:gd name="connsiteX33" fmla="*/ 108451 w 649288"/>
                  <a:gd name="connsiteY33" fmla="*/ 202540 h 649287"/>
                  <a:gd name="connsiteX34" fmla="*/ 123332 w 649288"/>
                  <a:gd name="connsiteY34" fmla="*/ 182620 h 649287"/>
                  <a:gd name="connsiteX35" fmla="*/ 90488 w 649288"/>
                  <a:gd name="connsiteY35" fmla="*/ 100013 h 649287"/>
                  <a:gd name="connsiteX36" fmla="*/ 149226 w 649288"/>
                  <a:gd name="connsiteY36" fmla="*/ 50800 h 649287"/>
                  <a:gd name="connsiteX37" fmla="*/ 225205 w 649288"/>
                  <a:gd name="connsiteY37" fmla="*/ 99427 h 649287"/>
                  <a:gd name="connsiteX38" fmla="*/ 251847 w 649288"/>
                  <a:gd name="connsiteY38" fmla="*/ 87446 h 649287"/>
                  <a:gd name="connsiteX39" fmla="*/ 281793 w 649288"/>
                  <a:gd name="connsiteY39" fmla="*/ 83658 h 6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49288" h="649287">
                    <a:moveTo>
                      <a:pt x="317501" y="0"/>
                    </a:moveTo>
                    <a:lnTo>
                      <a:pt x="393701" y="7937"/>
                    </a:lnTo>
                    <a:lnTo>
                      <a:pt x="412730" y="94070"/>
                    </a:lnTo>
                    <a:lnTo>
                      <a:pt x="432413" y="101205"/>
                    </a:lnTo>
                    <a:lnTo>
                      <a:pt x="464868" y="120995"/>
                    </a:lnTo>
                    <a:lnTo>
                      <a:pt x="546101" y="87313"/>
                    </a:lnTo>
                    <a:lnTo>
                      <a:pt x="595313" y="147638"/>
                    </a:lnTo>
                    <a:lnTo>
                      <a:pt x="548746" y="220957"/>
                    </a:lnTo>
                    <a:lnTo>
                      <a:pt x="557723" y="239746"/>
                    </a:lnTo>
                    <a:lnTo>
                      <a:pt x="565985" y="279785"/>
                    </a:lnTo>
                    <a:lnTo>
                      <a:pt x="649288" y="314325"/>
                    </a:lnTo>
                    <a:lnTo>
                      <a:pt x="642938" y="390525"/>
                    </a:lnTo>
                    <a:lnTo>
                      <a:pt x="554781" y="409778"/>
                    </a:lnTo>
                    <a:lnTo>
                      <a:pt x="542320" y="441665"/>
                    </a:lnTo>
                    <a:lnTo>
                      <a:pt x="525918" y="464554"/>
                    </a:lnTo>
                    <a:lnTo>
                      <a:pt x="560388" y="547688"/>
                    </a:lnTo>
                    <a:lnTo>
                      <a:pt x="500063" y="596900"/>
                    </a:lnTo>
                    <a:lnTo>
                      <a:pt x="424832" y="548101"/>
                    </a:lnTo>
                    <a:lnTo>
                      <a:pt x="408777" y="556207"/>
                    </a:lnTo>
                    <a:lnTo>
                      <a:pt x="367585" y="566783"/>
                    </a:lnTo>
                    <a:lnTo>
                      <a:pt x="333376" y="649287"/>
                    </a:lnTo>
                    <a:lnTo>
                      <a:pt x="255588" y="641350"/>
                    </a:lnTo>
                    <a:lnTo>
                      <a:pt x="237123" y="553129"/>
                    </a:lnTo>
                    <a:lnTo>
                      <a:pt x="205664" y="540895"/>
                    </a:lnTo>
                    <a:lnTo>
                      <a:pt x="184716" y="525926"/>
                    </a:lnTo>
                    <a:lnTo>
                      <a:pt x="101601" y="560388"/>
                    </a:lnTo>
                    <a:lnTo>
                      <a:pt x="52388" y="500063"/>
                    </a:lnTo>
                    <a:lnTo>
                      <a:pt x="100490" y="425907"/>
                    </a:lnTo>
                    <a:lnTo>
                      <a:pt x="91334" y="407740"/>
                    </a:lnTo>
                    <a:lnTo>
                      <a:pt x="80918" y="366926"/>
                    </a:lnTo>
                    <a:lnTo>
                      <a:pt x="0" y="333375"/>
                    </a:lnTo>
                    <a:lnTo>
                      <a:pt x="7937" y="255588"/>
                    </a:lnTo>
                    <a:lnTo>
                      <a:pt x="94980" y="236357"/>
                    </a:lnTo>
                    <a:lnTo>
                      <a:pt x="108451" y="202540"/>
                    </a:lnTo>
                    <a:lnTo>
                      <a:pt x="123332" y="182620"/>
                    </a:lnTo>
                    <a:lnTo>
                      <a:pt x="90488" y="100013"/>
                    </a:lnTo>
                    <a:lnTo>
                      <a:pt x="149226" y="50800"/>
                    </a:lnTo>
                    <a:lnTo>
                      <a:pt x="225205" y="99427"/>
                    </a:lnTo>
                    <a:lnTo>
                      <a:pt x="251847" y="87446"/>
                    </a:lnTo>
                    <a:lnTo>
                      <a:pt x="281793" y="83658"/>
                    </a:lnTo>
                    <a:close/>
                  </a:path>
                </a:pathLst>
              </a:custGeom>
              <a:solidFill>
                <a:srgbClr val="E67054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0" name="Freeform 126">
                <a:extLst>
                  <a:ext uri="{FF2B5EF4-FFF2-40B4-BE49-F238E27FC236}">
                    <a16:creationId xmlns:a16="http://schemas.microsoft.com/office/drawing/2014/main" id="{D1FCF7D1-47E5-1C4C-1BF2-80D4BF78A726}"/>
                  </a:ext>
                </a:extLst>
              </p:cNvPr>
              <p:cNvSpPr/>
              <p:nvPr/>
            </p:nvSpPr>
            <p:spPr bwMode="auto">
              <a:xfrm>
                <a:off x="7213414" y="2717041"/>
                <a:ext cx="998538" cy="996950"/>
              </a:xfrm>
              <a:custGeom>
                <a:avLst/>
                <a:gdLst>
                  <a:gd name="connsiteX0" fmla="*/ 414337 w 998538"/>
                  <a:gd name="connsiteY0" fmla="*/ 0 h 996950"/>
                  <a:gd name="connsiteX1" fmla="*/ 479337 w 998538"/>
                  <a:gd name="connsiteY1" fmla="*/ 109032 h 996950"/>
                  <a:gd name="connsiteX2" fmla="*/ 546972 w 998538"/>
                  <a:gd name="connsiteY2" fmla="*/ 110548 h 996950"/>
                  <a:gd name="connsiteX3" fmla="*/ 620653 w 998538"/>
                  <a:gd name="connsiteY3" fmla="*/ 127113 h 996950"/>
                  <a:gd name="connsiteX4" fmla="*/ 711201 w 998538"/>
                  <a:gd name="connsiteY4" fmla="*/ 39688 h 996950"/>
                  <a:gd name="connsiteX5" fmla="*/ 792163 w 998538"/>
                  <a:gd name="connsiteY5" fmla="*/ 87313 h 996950"/>
                  <a:gd name="connsiteX6" fmla="*/ 760994 w 998538"/>
                  <a:gd name="connsiteY6" fmla="*/ 208872 h 996950"/>
                  <a:gd name="connsiteX7" fmla="*/ 805799 w 998538"/>
                  <a:gd name="connsiteY7" fmla="*/ 254804 h 996950"/>
                  <a:gd name="connsiteX8" fmla="*/ 838031 w 998538"/>
                  <a:gd name="connsiteY8" fmla="*/ 301428 h 996950"/>
                  <a:gd name="connsiteX9" fmla="*/ 847795 w 998538"/>
                  <a:gd name="connsiteY9" fmla="*/ 321218 h 996950"/>
                  <a:gd name="connsiteX10" fmla="*/ 973138 w 998538"/>
                  <a:gd name="connsiteY10" fmla="*/ 322263 h 996950"/>
                  <a:gd name="connsiteX11" fmla="*/ 998538 w 998538"/>
                  <a:gd name="connsiteY11" fmla="*/ 414338 h 996950"/>
                  <a:gd name="connsiteX12" fmla="*/ 890497 w 998538"/>
                  <a:gd name="connsiteY12" fmla="*/ 478747 h 996950"/>
                  <a:gd name="connsiteX13" fmla="*/ 890774 w 998538"/>
                  <a:gd name="connsiteY13" fmla="*/ 527148 h 996950"/>
                  <a:gd name="connsiteX14" fmla="*/ 882299 w 998538"/>
                  <a:gd name="connsiteY14" fmla="*/ 584940 h 996950"/>
                  <a:gd name="connsiteX15" fmla="*/ 871815 w 998538"/>
                  <a:gd name="connsiteY15" fmla="*/ 619468 h 996950"/>
                  <a:gd name="connsiteX16" fmla="*/ 958851 w 998538"/>
                  <a:gd name="connsiteY16" fmla="*/ 709612 h 996950"/>
                  <a:gd name="connsiteX17" fmla="*/ 911226 w 998538"/>
                  <a:gd name="connsiteY17" fmla="*/ 792162 h 996950"/>
                  <a:gd name="connsiteX18" fmla="*/ 787774 w 998538"/>
                  <a:gd name="connsiteY18" fmla="*/ 760508 h 996950"/>
                  <a:gd name="connsiteX19" fmla="*/ 772513 w 998538"/>
                  <a:gd name="connsiteY19" fmla="*/ 780248 h 996950"/>
                  <a:gd name="connsiteX20" fmla="*/ 680686 w 998538"/>
                  <a:gd name="connsiteY20" fmla="*/ 846352 h 996950"/>
                  <a:gd name="connsiteX21" fmla="*/ 677312 w 998538"/>
                  <a:gd name="connsiteY21" fmla="*/ 847695 h 996950"/>
                  <a:gd name="connsiteX22" fmla="*/ 676276 w 998538"/>
                  <a:gd name="connsiteY22" fmla="*/ 973138 h 996950"/>
                  <a:gd name="connsiteX23" fmla="*/ 584201 w 998538"/>
                  <a:gd name="connsiteY23" fmla="*/ 996950 h 996950"/>
                  <a:gd name="connsiteX24" fmla="*/ 519821 w 998538"/>
                  <a:gd name="connsiteY24" fmla="*/ 888959 h 996950"/>
                  <a:gd name="connsiteX25" fmla="*/ 470892 w 998538"/>
                  <a:gd name="connsiteY25" fmla="*/ 889254 h 996950"/>
                  <a:gd name="connsiteX26" fmla="*/ 379143 w 998538"/>
                  <a:gd name="connsiteY26" fmla="*/ 870730 h 996950"/>
                  <a:gd name="connsiteX27" fmla="*/ 288925 w 998538"/>
                  <a:gd name="connsiteY27" fmla="*/ 958850 h 996950"/>
                  <a:gd name="connsiteX28" fmla="*/ 206375 w 998538"/>
                  <a:gd name="connsiteY28" fmla="*/ 911225 h 996950"/>
                  <a:gd name="connsiteX29" fmla="*/ 237029 w 998538"/>
                  <a:gd name="connsiteY29" fmla="*/ 786493 h 996950"/>
                  <a:gd name="connsiteX30" fmla="*/ 207771 w 998538"/>
                  <a:gd name="connsiteY30" fmla="*/ 761387 h 996950"/>
                  <a:gd name="connsiteX31" fmla="*/ 151139 w 998538"/>
                  <a:gd name="connsiteY31" fmla="*/ 680106 h 996950"/>
                  <a:gd name="connsiteX32" fmla="*/ 149800 w 998538"/>
                  <a:gd name="connsiteY32" fmla="*/ 676770 h 996950"/>
                  <a:gd name="connsiteX33" fmla="*/ 23812 w 998538"/>
                  <a:gd name="connsiteY33" fmla="*/ 674687 h 996950"/>
                  <a:gd name="connsiteX34" fmla="*/ 0 w 998538"/>
                  <a:gd name="connsiteY34" fmla="*/ 582612 h 996950"/>
                  <a:gd name="connsiteX35" fmla="*/ 108043 w 998538"/>
                  <a:gd name="connsiteY35" fmla="*/ 519241 h 996950"/>
                  <a:gd name="connsiteX36" fmla="*/ 107765 w 998538"/>
                  <a:gd name="connsiteY36" fmla="*/ 470735 h 996950"/>
                  <a:gd name="connsiteX37" fmla="*/ 126816 w 998538"/>
                  <a:gd name="connsiteY37" fmla="*/ 377577 h 996950"/>
                  <a:gd name="connsiteX38" fmla="*/ 39688 w 998538"/>
                  <a:gd name="connsiteY38" fmla="*/ 287338 h 996950"/>
                  <a:gd name="connsiteX39" fmla="*/ 87313 w 998538"/>
                  <a:gd name="connsiteY39" fmla="*/ 206375 h 996950"/>
                  <a:gd name="connsiteX40" fmla="*/ 210783 w 998538"/>
                  <a:gd name="connsiteY40" fmla="*/ 238034 h 996950"/>
                  <a:gd name="connsiteX41" fmla="*/ 236348 w 998538"/>
                  <a:gd name="connsiteY41" fmla="*/ 208415 h 996950"/>
                  <a:gd name="connsiteX42" fmla="*/ 317853 w 998538"/>
                  <a:gd name="connsiteY42" fmla="*/ 151801 h 996950"/>
                  <a:gd name="connsiteX43" fmla="*/ 321216 w 998538"/>
                  <a:gd name="connsiteY43" fmla="*/ 150452 h 996950"/>
                  <a:gd name="connsiteX44" fmla="*/ 322262 w 998538"/>
                  <a:gd name="connsiteY44" fmla="*/ 23812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998538" h="996950">
                    <a:moveTo>
                      <a:pt x="414337" y="0"/>
                    </a:moveTo>
                    <a:lnTo>
                      <a:pt x="479337" y="109032"/>
                    </a:lnTo>
                    <a:lnTo>
                      <a:pt x="546972" y="110548"/>
                    </a:lnTo>
                    <a:lnTo>
                      <a:pt x="620653" y="127113"/>
                    </a:lnTo>
                    <a:lnTo>
                      <a:pt x="711201" y="39688"/>
                    </a:lnTo>
                    <a:lnTo>
                      <a:pt x="792163" y="87313"/>
                    </a:lnTo>
                    <a:lnTo>
                      <a:pt x="760994" y="208872"/>
                    </a:lnTo>
                    <a:lnTo>
                      <a:pt x="805799" y="254804"/>
                    </a:lnTo>
                    <a:cubicBezTo>
                      <a:pt x="817614" y="269493"/>
                      <a:pt x="828398" y="285067"/>
                      <a:pt x="838031" y="301428"/>
                    </a:cubicBezTo>
                    <a:lnTo>
                      <a:pt x="847795" y="321218"/>
                    </a:lnTo>
                    <a:lnTo>
                      <a:pt x="973138" y="322263"/>
                    </a:lnTo>
                    <a:lnTo>
                      <a:pt x="998538" y="414338"/>
                    </a:lnTo>
                    <a:lnTo>
                      <a:pt x="890497" y="478747"/>
                    </a:lnTo>
                    <a:lnTo>
                      <a:pt x="890774" y="527148"/>
                    </a:lnTo>
                    <a:cubicBezTo>
                      <a:pt x="889384" y="546811"/>
                      <a:pt x="886525" y="566115"/>
                      <a:pt x="882299" y="584940"/>
                    </a:cubicBezTo>
                    <a:lnTo>
                      <a:pt x="871815" y="619468"/>
                    </a:lnTo>
                    <a:lnTo>
                      <a:pt x="958851" y="709612"/>
                    </a:lnTo>
                    <a:lnTo>
                      <a:pt x="911226" y="792162"/>
                    </a:lnTo>
                    <a:lnTo>
                      <a:pt x="787774" y="760508"/>
                    </a:lnTo>
                    <a:lnTo>
                      <a:pt x="772513" y="780248"/>
                    </a:lnTo>
                    <a:cubicBezTo>
                      <a:pt x="745462" y="806425"/>
                      <a:pt x="714580" y="828779"/>
                      <a:pt x="680686" y="846352"/>
                    </a:cubicBezTo>
                    <a:lnTo>
                      <a:pt x="677312" y="847695"/>
                    </a:lnTo>
                    <a:lnTo>
                      <a:pt x="676276" y="973138"/>
                    </a:lnTo>
                    <a:lnTo>
                      <a:pt x="584201" y="996950"/>
                    </a:lnTo>
                    <a:lnTo>
                      <a:pt x="519821" y="888959"/>
                    </a:lnTo>
                    <a:lnTo>
                      <a:pt x="470892" y="889254"/>
                    </a:lnTo>
                    <a:lnTo>
                      <a:pt x="379143" y="870730"/>
                    </a:lnTo>
                    <a:lnTo>
                      <a:pt x="288925" y="958850"/>
                    </a:lnTo>
                    <a:lnTo>
                      <a:pt x="206375" y="911225"/>
                    </a:lnTo>
                    <a:lnTo>
                      <a:pt x="237029" y="786493"/>
                    </a:lnTo>
                    <a:lnTo>
                      <a:pt x="207771" y="761387"/>
                    </a:lnTo>
                    <a:cubicBezTo>
                      <a:pt x="185674" y="736979"/>
                      <a:pt x="166586" y="709707"/>
                      <a:pt x="151139" y="680106"/>
                    </a:cubicBezTo>
                    <a:lnTo>
                      <a:pt x="149800" y="676770"/>
                    </a:lnTo>
                    <a:lnTo>
                      <a:pt x="23812" y="674687"/>
                    </a:lnTo>
                    <a:lnTo>
                      <a:pt x="0" y="582612"/>
                    </a:lnTo>
                    <a:lnTo>
                      <a:pt x="108043" y="519241"/>
                    </a:lnTo>
                    <a:lnTo>
                      <a:pt x="107765" y="470735"/>
                    </a:lnTo>
                    <a:lnTo>
                      <a:pt x="126816" y="377577"/>
                    </a:lnTo>
                    <a:lnTo>
                      <a:pt x="39688" y="287338"/>
                    </a:lnTo>
                    <a:lnTo>
                      <a:pt x="87313" y="206375"/>
                    </a:lnTo>
                    <a:lnTo>
                      <a:pt x="210783" y="238034"/>
                    </a:lnTo>
                    <a:lnTo>
                      <a:pt x="236348" y="208415"/>
                    </a:lnTo>
                    <a:cubicBezTo>
                      <a:pt x="260844" y="186335"/>
                      <a:pt x="288196" y="167250"/>
                      <a:pt x="317853" y="151801"/>
                    </a:cubicBezTo>
                    <a:lnTo>
                      <a:pt x="321216" y="150452"/>
                    </a:lnTo>
                    <a:lnTo>
                      <a:pt x="322262" y="23812"/>
                    </a:lnTo>
                    <a:close/>
                  </a:path>
                </a:pathLst>
              </a:custGeom>
              <a:solidFill>
                <a:srgbClr val="E67054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1" name="Freeform 123">
                <a:extLst>
                  <a:ext uri="{FF2B5EF4-FFF2-40B4-BE49-F238E27FC236}">
                    <a16:creationId xmlns:a16="http://schemas.microsoft.com/office/drawing/2014/main" id="{DCA0D25B-4F88-53D8-0200-4B23DD7C86C1}"/>
                  </a:ext>
                </a:extLst>
              </p:cNvPr>
              <p:cNvSpPr/>
              <p:nvPr/>
            </p:nvSpPr>
            <p:spPr bwMode="auto">
              <a:xfrm>
                <a:off x="4243388" y="2282824"/>
                <a:ext cx="1619250" cy="1617662"/>
              </a:xfrm>
              <a:custGeom>
                <a:avLst/>
                <a:gdLst>
                  <a:gd name="connsiteX0" fmla="*/ 847725 w 1619250"/>
                  <a:gd name="connsiteY0" fmla="*/ 0 h 1617662"/>
                  <a:gd name="connsiteX1" fmla="*/ 949326 w 1619250"/>
                  <a:gd name="connsiteY1" fmla="*/ 11113 h 1617662"/>
                  <a:gd name="connsiteX2" fmla="*/ 970985 w 1619250"/>
                  <a:gd name="connsiteY2" fmla="*/ 154479 h 1617662"/>
                  <a:gd name="connsiteX3" fmla="*/ 1020676 w 1619250"/>
                  <a:gd name="connsiteY3" fmla="*/ 165666 h 1617662"/>
                  <a:gd name="connsiteX4" fmla="*/ 1059385 w 1619250"/>
                  <a:gd name="connsiteY4" fmla="*/ 182405 h 1617662"/>
                  <a:gd name="connsiteX5" fmla="*/ 1158875 w 1619250"/>
                  <a:gd name="connsiteY5" fmla="*/ 77787 h 1617662"/>
                  <a:gd name="connsiteX6" fmla="*/ 1249362 w 1619250"/>
                  <a:gd name="connsiteY6" fmla="*/ 128587 h 1617662"/>
                  <a:gd name="connsiteX7" fmla="*/ 1212628 w 1619250"/>
                  <a:gd name="connsiteY7" fmla="*/ 267361 h 1617662"/>
                  <a:gd name="connsiteX8" fmla="*/ 1233852 w 1619250"/>
                  <a:gd name="connsiteY8" fmla="*/ 281489 h 1617662"/>
                  <a:gd name="connsiteX9" fmla="*/ 1276002 w 1619250"/>
                  <a:gd name="connsiteY9" fmla="*/ 322146 h 1617662"/>
                  <a:gd name="connsiteX10" fmla="*/ 1409700 w 1619250"/>
                  <a:gd name="connsiteY10" fmla="*/ 263525 h 1617662"/>
                  <a:gd name="connsiteX11" fmla="*/ 1473200 w 1619250"/>
                  <a:gd name="connsiteY11" fmla="*/ 344488 h 1617662"/>
                  <a:gd name="connsiteX12" fmla="*/ 1387587 w 1619250"/>
                  <a:gd name="connsiteY12" fmla="*/ 458303 h 1617662"/>
                  <a:gd name="connsiteX13" fmla="*/ 1394228 w 1619250"/>
                  <a:gd name="connsiteY13" fmla="*/ 467599 h 1617662"/>
                  <a:gd name="connsiteX14" fmla="*/ 1431944 w 1619250"/>
                  <a:gd name="connsiteY14" fmla="*/ 542726 h 1617662"/>
                  <a:gd name="connsiteX15" fmla="*/ 1574800 w 1619250"/>
                  <a:gd name="connsiteY15" fmla="*/ 539750 h 1617662"/>
                  <a:gd name="connsiteX16" fmla="*/ 1603375 w 1619250"/>
                  <a:gd name="connsiteY16" fmla="*/ 638175 h 1617662"/>
                  <a:gd name="connsiteX17" fmla="*/ 1477160 w 1619250"/>
                  <a:gd name="connsiteY17" fmla="*/ 710875 h 1617662"/>
                  <a:gd name="connsiteX18" fmla="*/ 1483169 w 1619250"/>
                  <a:gd name="connsiteY18" fmla="*/ 742768 h 1617662"/>
                  <a:gd name="connsiteX19" fmla="*/ 1485310 w 1619250"/>
                  <a:gd name="connsiteY19" fmla="*/ 795975 h 1617662"/>
                  <a:gd name="connsiteX20" fmla="*/ 1619250 w 1619250"/>
                  <a:gd name="connsiteY20" fmla="*/ 847724 h 1617662"/>
                  <a:gd name="connsiteX21" fmla="*/ 1606550 w 1619250"/>
                  <a:gd name="connsiteY21" fmla="*/ 949324 h 1617662"/>
                  <a:gd name="connsiteX22" fmla="*/ 1466784 w 1619250"/>
                  <a:gd name="connsiteY22" fmla="*/ 969434 h 1617662"/>
                  <a:gd name="connsiteX23" fmla="*/ 1466709 w 1619250"/>
                  <a:gd name="connsiteY23" fmla="*/ 969830 h 1617662"/>
                  <a:gd name="connsiteX24" fmla="*/ 1444759 w 1619250"/>
                  <a:gd name="connsiteY24" fmla="*/ 1041504 h 1617662"/>
                  <a:gd name="connsiteX25" fmla="*/ 1436556 w 1619250"/>
                  <a:gd name="connsiteY25" fmla="*/ 1059607 h 1617662"/>
                  <a:gd name="connsiteX26" fmla="*/ 1539875 w 1619250"/>
                  <a:gd name="connsiteY26" fmla="*/ 1158875 h 1617662"/>
                  <a:gd name="connsiteX27" fmla="*/ 1490663 w 1619250"/>
                  <a:gd name="connsiteY27" fmla="*/ 1247775 h 1617662"/>
                  <a:gd name="connsiteX28" fmla="*/ 1352092 w 1619250"/>
                  <a:gd name="connsiteY28" fmla="*/ 1212374 h 1617662"/>
                  <a:gd name="connsiteX29" fmla="*/ 1349843 w 1619250"/>
                  <a:gd name="connsiteY29" fmla="*/ 1215872 h 1617662"/>
                  <a:gd name="connsiteX30" fmla="*/ 1294635 w 1619250"/>
                  <a:gd name="connsiteY30" fmla="*/ 1274490 h 1617662"/>
                  <a:gd name="connsiteX31" fmla="*/ 1354138 w 1619250"/>
                  <a:gd name="connsiteY31" fmla="*/ 1408112 h 1617662"/>
                  <a:gd name="connsiteX32" fmla="*/ 1273176 w 1619250"/>
                  <a:gd name="connsiteY32" fmla="*/ 1473199 h 1617662"/>
                  <a:gd name="connsiteX33" fmla="*/ 1157217 w 1619250"/>
                  <a:gd name="connsiteY33" fmla="*/ 1385195 h 1617662"/>
                  <a:gd name="connsiteX34" fmla="*/ 1120350 w 1619250"/>
                  <a:gd name="connsiteY34" fmla="*/ 1409895 h 1617662"/>
                  <a:gd name="connsiteX35" fmla="*/ 1075411 w 1619250"/>
                  <a:gd name="connsiteY35" fmla="*/ 1427570 h 1617662"/>
                  <a:gd name="connsiteX36" fmla="*/ 1079500 w 1619250"/>
                  <a:gd name="connsiteY36" fmla="*/ 1574800 h 1617662"/>
                  <a:gd name="connsiteX37" fmla="*/ 979488 w 1619250"/>
                  <a:gd name="connsiteY37" fmla="*/ 1603375 h 1617662"/>
                  <a:gd name="connsiteX38" fmla="*/ 906418 w 1619250"/>
                  <a:gd name="connsiteY38" fmla="*/ 1476518 h 1617662"/>
                  <a:gd name="connsiteX39" fmla="*/ 874521 w 1619250"/>
                  <a:gd name="connsiteY39" fmla="*/ 1482591 h 1617662"/>
                  <a:gd name="connsiteX40" fmla="*/ 821659 w 1619250"/>
                  <a:gd name="connsiteY40" fmla="*/ 1484809 h 1617662"/>
                  <a:gd name="connsiteX41" fmla="*/ 769938 w 1619250"/>
                  <a:gd name="connsiteY41" fmla="*/ 1617662 h 1617662"/>
                  <a:gd name="connsiteX42" fmla="*/ 668337 w 1619250"/>
                  <a:gd name="connsiteY42" fmla="*/ 1606550 h 1617662"/>
                  <a:gd name="connsiteX43" fmla="*/ 648200 w 1619250"/>
                  <a:gd name="connsiteY43" fmla="*/ 1466596 h 1617662"/>
                  <a:gd name="connsiteX44" fmla="*/ 647485 w 1619250"/>
                  <a:gd name="connsiteY44" fmla="*/ 1466463 h 1617662"/>
                  <a:gd name="connsiteX45" fmla="*/ 575832 w 1619250"/>
                  <a:gd name="connsiteY45" fmla="*/ 1444578 h 1617662"/>
                  <a:gd name="connsiteX46" fmla="*/ 558072 w 1619250"/>
                  <a:gd name="connsiteY46" fmla="*/ 1436539 h 1617662"/>
                  <a:gd name="connsiteX47" fmla="*/ 458787 w 1619250"/>
                  <a:gd name="connsiteY47" fmla="*/ 1539875 h 1617662"/>
                  <a:gd name="connsiteX48" fmla="*/ 368300 w 1619250"/>
                  <a:gd name="connsiteY48" fmla="*/ 1489075 h 1617662"/>
                  <a:gd name="connsiteX49" fmla="*/ 404648 w 1619250"/>
                  <a:gd name="connsiteY49" fmla="*/ 1351758 h 1617662"/>
                  <a:gd name="connsiteX50" fmla="*/ 401488 w 1619250"/>
                  <a:gd name="connsiteY50" fmla="*/ 1349726 h 1617662"/>
                  <a:gd name="connsiteX51" fmla="*/ 342640 w 1619250"/>
                  <a:gd name="connsiteY51" fmla="*/ 1294298 h 1617662"/>
                  <a:gd name="connsiteX52" fmla="*/ 209550 w 1619250"/>
                  <a:gd name="connsiteY52" fmla="*/ 1354137 h 1617662"/>
                  <a:gd name="connsiteX53" fmla="*/ 146050 w 1619250"/>
                  <a:gd name="connsiteY53" fmla="*/ 1273175 h 1617662"/>
                  <a:gd name="connsiteX54" fmla="*/ 232208 w 1619250"/>
                  <a:gd name="connsiteY54" fmla="*/ 1157271 h 1617662"/>
                  <a:gd name="connsiteX55" fmla="*/ 207227 w 1619250"/>
                  <a:gd name="connsiteY55" fmla="*/ 1120016 h 1617662"/>
                  <a:gd name="connsiteX56" fmla="*/ 189389 w 1619250"/>
                  <a:gd name="connsiteY56" fmla="*/ 1074838 h 1617662"/>
                  <a:gd name="connsiteX57" fmla="*/ 42862 w 1619250"/>
                  <a:gd name="connsiteY57" fmla="*/ 1077912 h 1617662"/>
                  <a:gd name="connsiteX58" fmla="*/ 14287 w 1619250"/>
                  <a:gd name="connsiteY58" fmla="*/ 979487 h 1617662"/>
                  <a:gd name="connsiteX59" fmla="*/ 140548 w 1619250"/>
                  <a:gd name="connsiteY59" fmla="*/ 906174 h 1617662"/>
                  <a:gd name="connsiteX60" fmla="*/ 134493 w 1619250"/>
                  <a:gd name="connsiteY60" fmla="*/ 874043 h 1617662"/>
                  <a:gd name="connsiteX61" fmla="*/ 132361 w 1619250"/>
                  <a:gd name="connsiteY61" fmla="*/ 821076 h 1617662"/>
                  <a:gd name="connsiteX62" fmla="*/ 0 w 1619250"/>
                  <a:gd name="connsiteY62" fmla="*/ 769937 h 1617662"/>
                  <a:gd name="connsiteX63" fmla="*/ 11112 w 1619250"/>
                  <a:gd name="connsiteY63" fmla="*/ 668337 h 1617662"/>
                  <a:gd name="connsiteX64" fmla="*/ 150722 w 1619250"/>
                  <a:gd name="connsiteY64" fmla="*/ 648393 h 1617662"/>
                  <a:gd name="connsiteX65" fmla="*/ 150953 w 1619250"/>
                  <a:gd name="connsiteY65" fmla="*/ 647170 h 1617662"/>
                  <a:gd name="connsiteX66" fmla="*/ 172903 w 1619250"/>
                  <a:gd name="connsiteY66" fmla="*/ 575583 h 1617662"/>
                  <a:gd name="connsiteX67" fmla="*/ 180932 w 1619250"/>
                  <a:gd name="connsiteY67" fmla="*/ 557888 h 1617662"/>
                  <a:gd name="connsiteX68" fmla="*/ 77787 w 1619250"/>
                  <a:gd name="connsiteY68" fmla="*/ 458787 h 1617662"/>
                  <a:gd name="connsiteX69" fmla="*/ 128587 w 1619250"/>
                  <a:gd name="connsiteY69" fmla="*/ 368300 h 1617662"/>
                  <a:gd name="connsiteX70" fmla="*/ 265788 w 1619250"/>
                  <a:gd name="connsiteY70" fmla="*/ 404618 h 1617662"/>
                  <a:gd name="connsiteX71" fmla="*/ 267819 w 1619250"/>
                  <a:gd name="connsiteY71" fmla="*/ 401465 h 1617662"/>
                  <a:gd name="connsiteX72" fmla="*/ 323724 w 1619250"/>
                  <a:gd name="connsiteY72" fmla="*/ 342199 h 1617662"/>
                  <a:gd name="connsiteX73" fmla="*/ 265112 w 1619250"/>
                  <a:gd name="connsiteY73" fmla="*/ 209550 h 1617662"/>
                  <a:gd name="connsiteX74" fmla="*/ 344487 w 1619250"/>
                  <a:gd name="connsiteY74" fmla="*/ 146050 h 1617662"/>
                  <a:gd name="connsiteX75" fmla="*/ 460547 w 1619250"/>
                  <a:gd name="connsiteY75" fmla="*/ 232325 h 1617662"/>
                  <a:gd name="connsiteX76" fmla="*/ 497312 w 1619250"/>
                  <a:gd name="connsiteY76" fmla="*/ 207728 h 1617662"/>
                  <a:gd name="connsiteX77" fmla="*/ 542279 w 1619250"/>
                  <a:gd name="connsiteY77" fmla="*/ 190056 h 1617662"/>
                  <a:gd name="connsiteX78" fmla="*/ 538162 w 1619250"/>
                  <a:gd name="connsiteY78" fmla="*/ 42862 h 1617662"/>
                  <a:gd name="connsiteX79" fmla="*/ 638174 w 1619250"/>
                  <a:gd name="connsiteY79" fmla="*/ 14287 h 1617662"/>
                  <a:gd name="connsiteX80" fmla="*/ 711825 w 1619250"/>
                  <a:gd name="connsiteY80" fmla="*/ 142152 h 1617662"/>
                  <a:gd name="connsiteX81" fmla="*/ 759983 w 1619250"/>
                  <a:gd name="connsiteY81" fmla="*/ 133603 h 1617662"/>
                  <a:gd name="connsiteX82" fmla="*/ 796385 w 1619250"/>
                  <a:gd name="connsiteY82" fmla="*/ 134513 h 161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619250" h="1617662">
                    <a:moveTo>
                      <a:pt x="847725" y="0"/>
                    </a:moveTo>
                    <a:lnTo>
                      <a:pt x="949326" y="11113"/>
                    </a:lnTo>
                    <a:lnTo>
                      <a:pt x="970985" y="154479"/>
                    </a:lnTo>
                    <a:lnTo>
                      <a:pt x="1020676" y="165666"/>
                    </a:lnTo>
                    <a:lnTo>
                      <a:pt x="1059385" y="182405"/>
                    </a:lnTo>
                    <a:lnTo>
                      <a:pt x="1158875" y="77787"/>
                    </a:lnTo>
                    <a:lnTo>
                      <a:pt x="1249362" y="128587"/>
                    </a:lnTo>
                    <a:lnTo>
                      <a:pt x="1212628" y="267361"/>
                    </a:lnTo>
                    <a:lnTo>
                      <a:pt x="1233852" y="281489"/>
                    </a:lnTo>
                    <a:lnTo>
                      <a:pt x="1276002" y="322146"/>
                    </a:lnTo>
                    <a:lnTo>
                      <a:pt x="1409700" y="263525"/>
                    </a:lnTo>
                    <a:lnTo>
                      <a:pt x="1473200" y="344488"/>
                    </a:lnTo>
                    <a:lnTo>
                      <a:pt x="1387587" y="458303"/>
                    </a:lnTo>
                    <a:lnTo>
                      <a:pt x="1394228" y="467599"/>
                    </a:lnTo>
                    <a:lnTo>
                      <a:pt x="1431944" y="542726"/>
                    </a:lnTo>
                    <a:lnTo>
                      <a:pt x="1574800" y="539750"/>
                    </a:lnTo>
                    <a:lnTo>
                      <a:pt x="1603375" y="638175"/>
                    </a:lnTo>
                    <a:lnTo>
                      <a:pt x="1477160" y="710875"/>
                    </a:lnTo>
                    <a:lnTo>
                      <a:pt x="1483169" y="742768"/>
                    </a:lnTo>
                    <a:lnTo>
                      <a:pt x="1485310" y="795975"/>
                    </a:lnTo>
                    <a:lnTo>
                      <a:pt x="1619250" y="847724"/>
                    </a:lnTo>
                    <a:lnTo>
                      <a:pt x="1606550" y="949324"/>
                    </a:lnTo>
                    <a:lnTo>
                      <a:pt x="1466784" y="969434"/>
                    </a:lnTo>
                    <a:lnTo>
                      <a:pt x="1466709" y="969830"/>
                    </a:lnTo>
                    <a:cubicBezTo>
                      <a:pt x="1460705" y="994163"/>
                      <a:pt x="1453369" y="1018089"/>
                      <a:pt x="1444759" y="1041504"/>
                    </a:cubicBezTo>
                    <a:lnTo>
                      <a:pt x="1436556" y="1059607"/>
                    </a:lnTo>
                    <a:lnTo>
                      <a:pt x="1539875" y="1158875"/>
                    </a:lnTo>
                    <a:lnTo>
                      <a:pt x="1490663" y="1247775"/>
                    </a:lnTo>
                    <a:lnTo>
                      <a:pt x="1352092" y="1212374"/>
                    </a:lnTo>
                    <a:lnTo>
                      <a:pt x="1349843" y="1215872"/>
                    </a:lnTo>
                    <a:lnTo>
                      <a:pt x="1294635" y="1274490"/>
                    </a:lnTo>
                    <a:lnTo>
                      <a:pt x="1354138" y="1408112"/>
                    </a:lnTo>
                    <a:lnTo>
                      <a:pt x="1273176" y="1473199"/>
                    </a:lnTo>
                    <a:lnTo>
                      <a:pt x="1157217" y="1385195"/>
                    </a:lnTo>
                    <a:lnTo>
                      <a:pt x="1120350" y="1409895"/>
                    </a:lnTo>
                    <a:lnTo>
                      <a:pt x="1075411" y="1427570"/>
                    </a:lnTo>
                    <a:lnTo>
                      <a:pt x="1079500" y="1574800"/>
                    </a:lnTo>
                    <a:lnTo>
                      <a:pt x="979488" y="1603375"/>
                    </a:lnTo>
                    <a:lnTo>
                      <a:pt x="906418" y="1476518"/>
                    </a:lnTo>
                    <a:lnTo>
                      <a:pt x="874521" y="1482591"/>
                    </a:lnTo>
                    <a:lnTo>
                      <a:pt x="821659" y="1484809"/>
                    </a:lnTo>
                    <a:lnTo>
                      <a:pt x="769938" y="1617662"/>
                    </a:lnTo>
                    <a:lnTo>
                      <a:pt x="668337" y="1606550"/>
                    </a:lnTo>
                    <a:lnTo>
                      <a:pt x="648200" y="1466596"/>
                    </a:lnTo>
                    <a:lnTo>
                      <a:pt x="647485" y="1466463"/>
                    </a:lnTo>
                    <a:cubicBezTo>
                      <a:pt x="623160" y="1460484"/>
                      <a:pt x="599240" y="1453170"/>
                      <a:pt x="575832" y="1444578"/>
                    </a:cubicBezTo>
                    <a:lnTo>
                      <a:pt x="558072" y="1436539"/>
                    </a:lnTo>
                    <a:lnTo>
                      <a:pt x="458787" y="1539875"/>
                    </a:lnTo>
                    <a:lnTo>
                      <a:pt x="368300" y="1489075"/>
                    </a:lnTo>
                    <a:lnTo>
                      <a:pt x="404648" y="1351758"/>
                    </a:lnTo>
                    <a:lnTo>
                      <a:pt x="401488" y="1349726"/>
                    </a:lnTo>
                    <a:lnTo>
                      <a:pt x="342640" y="1294298"/>
                    </a:lnTo>
                    <a:lnTo>
                      <a:pt x="209550" y="1354137"/>
                    </a:lnTo>
                    <a:lnTo>
                      <a:pt x="146050" y="1273175"/>
                    </a:lnTo>
                    <a:lnTo>
                      <a:pt x="232208" y="1157271"/>
                    </a:lnTo>
                    <a:lnTo>
                      <a:pt x="207227" y="1120016"/>
                    </a:lnTo>
                    <a:lnTo>
                      <a:pt x="189389" y="1074838"/>
                    </a:lnTo>
                    <a:lnTo>
                      <a:pt x="42862" y="1077912"/>
                    </a:lnTo>
                    <a:lnTo>
                      <a:pt x="14287" y="979487"/>
                    </a:lnTo>
                    <a:lnTo>
                      <a:pt x="140548" y="906174"/>
                    </a:lnTo>
                    <a:lnTo>
                      <a:pt x="134493" y="874043"/>
                    </a:lnTo>
                    <a:lnTo>
                      <a:pt x="132361" y="821076"/>
                    </a:lnTo>
                    <a:lnTo>
                      <a:pt x="0" y="769937"/>
                    </a:lnTo>
                    <a:lnTo>
                      <a:pt x="11112" y="668337"/>
                    </a:lnTo>
                    <a:lnTo>
                      <a:pt x="150722" y="648393"/>
                    </a:lnTo>
                    <a:lnTo>
                      <a:pt x="150953" y="647170"/>
                    </a:lnTo>
                    <a:cubicBezTo>
                      <a:pt x="156957" y="622865"/>
                      <a:pt x="164293" y="598967"/>
                      <a:pt x="172903" y="575583"/>
                    </a:cubicBezTo>
                    <a:lnTo>
                      <a:pt x="180932" y="557888"/>
                    </a:lnTo>
                    <a:lnTo>
                      <a:pt x="77787" y="458787"/>
                    </a:lnTo>
                    <a:lnTo>
                      <a:pt x="128587" y="368300"/>
                    </a:lnTo>
                    <a:lnTo>
                      <a:pt x="265788" y="404618"/>
                    </a:lnTo>
                    <a:lnTo>
                      <a:pt x="267819" y="401465"/>
                    </a:lnTo>
                    <a:lnTo>
                      <a:pt x="323724" y="342199"/>
                    </a:lnTo>
                    <a:lnTo>
                      <a:pt x="265112" y="209550"/>
                    </a:lnTo>
                    <a:lnTo>
                      <a:pt x="344487" y="146050"/>
                    </a:lnTo>
                    <a:lnTo>
                      <a:pt x="460547" y="232325"/>
                    </a:lnTo>
                    <a:lnTo>
                      <a:pt x="497312" y="207728"/>
                    </a:lnTo>
                    <a:lnTo>
                      <a:pt x="542279" y="190056"/>
                    </a:lnTo>
                    <a:lnTo>
                      <a:pt x="538162" y="42862"/>
                    </a:lnTo>
                    <a:lnTo>
                      <a:pt x="638174" y="14287"/>
                    </a:lnTo>
                    <a:lnTo>
                      <a:pt x="711825" y="142152"/>
                    </a:lnTo>
                    <a:lnTo>
                      <a:pt x="759983" y="133603"/>
                    </a:lnTo>
                    <a:lnTo>
                      <a:pt x="796385" y="134513"/>
                    </a:lnTo>
                    <a:close/>
                  </a:path>
                </a:pathLst>
              </a:custGeom>
              <a:solidFill>
                <a:srgbClr val="597C8F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2" name="Freeform 122">
                <a:extLst>
                  <a:ext uri="{FF2B5EF4-FFF2-40B4-BE49-F238E27FC236}">
                    <a16:creationId xmlns:a16="http://schemas.microsoft.com/office/drawing/2014/main" id="{E20EA04A-9286-DEF5-0841-D2508F0F654D}"/>
                  </a:ext>
                </a:extLst>
              </p:cNvPr>
              <p:cNvSpPr/>
              <p:nvPr/>
            </p:nvSpPr>
            <p:spPr bwMode="auto">
              <a:xfrm>
                <a:off x="5589588" y="1749425"/>
                <a:ext cx="1174750" cy="1174750"/>
              </a:xfrm>
              <a:custGeom>
                <a:avLst/>
                <a:gdLst>
                  <a:gd name="connsiteX0" fmla="*/ 615950 w 1174750"/>
                  <a:gd name="connsiteY0" fmla="*/ 0 h 1174750"/>
                  <a:gd name="connsiteX1" fmla="*/ 690562 w 1174750"/>
                  <a:gd name="connsiteY1" fmla="*/ 7938 h 1174750"/>
                  <a:gd name="connsiteX2" fmla="*/ 704967 w 1174750"/>
                  <a:gd name="connsiteY2" fmla="*/ 112884 h 1174750"/>
                  <a:gd name="connsiteX3" fmla="*/ 742050 w 1174750"/>
                  <a:gd name="connsiteY3" fmla="*/ 121270 h 1174750"/>
                  <a:gd name="connsiteX4" fmla="*/ 769468 w 1174750"/>
                  <a:gd name="connsiteY4" fmla="*/ 133166 h 1174750"/>
                  <a:gd name="connsiteX5" fmla="*/ 841375 w 1174750"/>
                  <a:gd name="connsiteY5" fmla="*/ 57150 h 1174750"/>
                  <a:gd name="connsiteX6" fmla="*/ 908050 w 1174750"/>
                  <a:gd name="connsiteY6" fmla="*/ 93663 h 1174750"/>
                  <a:gd name="connsiteX7" fmla="*/ 881353 w 1174750"/>
                  <a:gd name="connsiteY7" fmla="*/ 195319 h 1174750"/>
                  <a:gd name="connsiteX8" fmla="*/ 896621 w 1174750"/>
                  <a:gd name="connsiteY8" fmla="*/ 205513 h 1174750"/>
                  <a:gd name="connsiteX9" fmla="*/ 927173 w 1174750"/>
                  <a:gd name="connsiteY9" fmla="*/ 235070 h 1174750"/>
                  <a:gd name="connsiteX10" fmla="*/ 1022350 w 1174750"/>
                  <a:gd name="connsiteY10" fmla="*/ 192087 h 1174750"/>
                  <a:gd name="connsiteX11" fmla="*/ 1069975 w 1174750"/>
                  <a:gd name="connsiteY11" fmla="*/ 250824 h 1174750"/>
                  <a:gd name="connsiteX12" fmla="*/ 1008057 w 1174750"/>
                  <a:gd name="connsiteY12" fmla="*/ 334058 h 1174750"/>
                  <a:gd name="connsiteX13" fmla="*/ 1012850 w 1174750"/>
                  <a:gd name="connsiteY13" fmla="*/ 340787 h 1174750"/>
                  <a:gd name="connsiteX14" fmla="*/ 1035896 w 1174750"/>
                  <a:gd name="connsiteY14" fmla="*/ 395218 h 1174750"/>
                  <a:gd name="connsiteX15" fmla="*/ 1144588 w 1174750"/>
                  <a:gd name="connsiteY15" fmla="*/ 392112 h 1174750"/>
                  <a:gd name="connsiteX16" fmla="*/ 1165225 w 1174750"/>
                  <a:gd name="connsiteY16" fmla="*/ 463549 h 1174750"/>
                  <a:gd name="connsiteX17" fmla="*/ 1072819 w 1174750"/>
                  <a:gd name="connsiteY17" fmla="*/ 516353 h 1174750"/>
                  <a:gd name="connsiteX18" fmla="*/ 1077438 w 1174750"/>
                  <a:gd name="connsiteY18" fmla="*/ 540687 h 1174750"/>
                  <a:gd name="connsiteX19" fmla="*/ 1076865 w 1174750"/>
                  <a:gd name="connsiteY19" fmla="*/ 577826 h 1174750"/>
                  <a:gd name="connsiteX20" fmla="*/ 1174750 w 1174750"/>
                  <a:gd name="connsiteY20" fmla="*/ 615950 h 1174750"/>
                  <a:gd name="connsiteX21" fmla="*/ 1166813 w 1174750"/>
                  <a:gd name="connsiteY21" fmla="*/ 690562 h 1174750"/>
                  <a:gd name="connsiteX22" fmla="*/ 1062601 w 1174750"/>
                  <a:gd name="connsiteY22" fmla="*/ 705007 h 1174750"/>
                  <a:gd name="connsiteX23" fmla="*/ 1049710 w 1174750"/>
                  <a:gd name="connsiteY23" fmla="*/ 757392 h 1174750"/>
                  <a:gd name="connsiteX24" fmla="*/ 1043913 w 1174750"/>
                  <a:gd name="connsiteY24" fmla="*/ 770170 h 1174750"/>
                  <a:gd name="connsiteX25" fmla="*/ 1119188 w 1174750"/>
                  <a:gd name="connsiteY25" fmla="*/ 841375 h 1174750"/>
                  <a:gd name="connsiteX26" fmla="*/ 1082676 w 1174750"/>
                  <a:gd name="connsiteY26" fmla="*/ 908050 h 1174750"/>
                  <a:gd name="connsiteX27" fmla="*/ 982045 w 1174750"/>
                  <a:gd name="connsiteY27" fmla="*/ 881886 h 1174750"/>
                  <a:gd name="connsiteX28" fmla="*/ 980809 w 1174750"/>
                  <a:gd name="connsiteY28" fmla="*/ 883806 h 1174750"/>
                  <a:gd name="connsiteX29" fmla="*/ 940450 w 1174750"/>
                  <a:gd name="connsiteY29" fmla="*/ 926599 h 1174750"/>
                  <a:gd name="connsiteX30" fmla="*/ 982662 w 1174750"/>
                  <a:gd name="connsiteY30" fmla="*/ 1022349 h 1174750"/>
                  <a:gd name="connsiteX31" fmla="*/ 925512 w 1174750"/>
                  <a:gd name="connsiteY31" fmla="*/ 1069974 h 1174750"/>
                  <a:gd name="connsiteX32" fmla="*/ 840644 w 1174750"/>
                  <a:gd name="connsiteY32" fmla="*/ 1006841 h 1174750"/>
                  <a:gd name="connsiteX33" fmla="*/ 814145 w 1174750"/>
                  <a:gd name="connsiteY33" fmla="*/ 1024591 h 1174750"/>
                  <a:gd name="connsiteX34" fmla="*/ 781185 w 1174750"/>
                  <a:gd name="connsiteY34" fmla="*/ 1037594 h 1174750"/>
                  <a:gd name="connsiteX35" fmla="*/ 784225 w 1174750"/>
                  <a:gd name="connsiteY35" fmla="*/ 1143000 h 1174750"/>
                  <a:gd name="connsiteX36" fmla="*/ 711200 w 1174750"/>
                  <a:gd name="connsiteY36" fmla="*/ 1163637 h 1174750"/>
                  <a:gd name="connsiteX37" fmla="*/ 658868 w 1174750"/>
                  <a:gd name="connsiteY37" fmla="*/ 1073062 h 1174750"/>
                  <a:gd name="connsiteX38" fmla="*/ 635880 w 1174750"/>
                  <a:gd name="connsiteY38" fmla="*/ 1077436 h 1174750"/>
                  <a:gd name="connsiteX39" fmla="*/ 597489 w 1174750"/>
                  <a:gd name="connsiteY39" fmla="*/ 1076843 h 1174750"/>
                  <a:gd name="connsiteX40" fmla="*/ 560387 w 1174750"/>
                  <a:gd name="connsiteY40" fmla="*/ 1174750 h 1174750"/>
                  <a:gd name="connsiteX41" fmla="*/ 485774 w 1174750"/>
                  <a:gd name="connsiteY41" fmla="*/ 1166813 h 1174750"/>
                  <a:gd name="connsiteX42" fmla="*/ 470244 w 1174750"/>
                  <a:gd name="connsiteY42" fmla="*/ 1062239 h 1174750"/>
                  <a:gd name="connsiteX43" fmla="*/ 419327 w 1174750"/>
                  <a:gd name="connsiteY43" fmla="*/ 1049708 h 1174750"/>
                  <a:gd name="connsiteX44" fmla="*/ 404822 w 1174750"/>
                  <a:gd name="connsiteY44" fmla="*/ 1043134 h 1174750"/>
                  <a:gd name="connsiteX45" fmla="*/ 333374 w 1174750"/>
                  <a:gd name="connsiteY45" fmla="*/ 1117600 h 1174750"/>
                  <a:gd name="connsiteX46" fmla="*/ 268287 w 1174750"/>
                  <a:gd name="connsiteY46" fmla="*/ 1081088 h 1174750"/>
                  <a:gd name="connsiteX47" fmla="*/ 294359 w 1174750"/>
                  <a:gd name="connsiteY47" fmla="*/ 981814 h 1174750"/>
                  <a:gd name="connsiteX48" fmla="*/ 292795 w 1174750"/>
                  <a:gd name="connsiteY48" fmla="*/ 980808 h 1174750"/>
                  <a:gd name="connsiteX49" fmla="*/ 249696 w 1174750"/>
                  <a:gd name="connsiteY49" fmla="*/ 940224 h 1174750"/>
                  <a:gd name="connsiteX50" fmla="*/ 152399 w 1174750"/>
                  <a:gd name="connsiteY50" fmla="*/ 982662 h 1174750"/>
                  <a:gd name="connsiteX51" fmla="*/ 106362 w 1174750"/>
                  <a:gd name="connsiteY51" fmla="*/ 925512 h 1174750"/>
                  <a:gd name="connsiteX52" fmla="*/ 169531 w 1174750"/>
                  <a:gd name="connsiteY52" fmla="*/ 840597 h 1174750"/>
                  <a:gd name="connsiteX53" fmla="*/ 151782 w 1174750"/>
                  <a:gd name="connsiteY53" fmla="*/ 814144 h 1174750"/>
                  <a:gd name="connsiteX54" fmla="*/ 138529 w 1174750"/>
                  <a:gd name="connsiteY54" fmla="*/ 780584 h 1174750"/>
                  <a:gd name="connsiteX55" fmla="*/ 31749 w 1174750"/>
                  <a:gd name="connsiteY55" fmla="*/ 782637 h 1174750"/>
                  <a:gd name="connsiteX56" fmla="*/ 11112 w 1174750"/>
                  <a:gd name="connsiteY56" fmla="*/ 712787 h 1174750"/>
                  <a:gd name="connsiteX57" fmla="*/ 103243 w 1174750"/>
                  <a:gd name="connsiteY57" fmla="*/ 658532 h 1174750"/>
                  <a:gd name="connsiteX58" fmla="*/ 98900 w 1174750"/>
                  <a:gd name="connsiteY58" fmla="*/ 635651 h 1174750"/>
                  <a:gd name="connsiteX59" fmla="*/ 99486 w 1174750"/>
                  <a:gd name="connsiteY59" fmla="*/ 597694 h 1174750"/>
                  <a:gd name="connsiteX60" fmla="*/ 0 w 1174750"/>
                  <a:gd name="connsiteY60" fmla="*/ 560387 h 1174750"/>
                  <a:gd name="connsiteX61" fmla="*/ 7937 w 1174750"/>
                  <a:gd name="connsiteY61" fmla="*/ 485775 h 1174750"/>
                  <a:gd name="connsiteX62" fmla="*/ 114022 w 1174750"/>
                  <a:gd name="connsiteY62" fmla="*/ 470174 h 1174750"/>
                  <a:gd name="connsiteX63" fmla="*/ 126629 w 1174750"/>
                  <a:gd name="connsiteY63" fmla="*/ 418946 h 1174750"/>
                  <a:gd name="connsiteX64" fmla="*/ 132605 w 1174750"/>
                  <a:gd name="connsiteY64" fmla="*/ 405771 h 1174750"/>
                  <a:gd name="connsiteX65" fmla="*/ 57150 w 1174750"/>
                  <a:gd name="connsiteY65" fmla="*/ 333375 h 1174750"/>
                  <a:gd name="connsiteX66" fmla="*/ 93662 w 1174750"/>
                  <a:gd name="connsiteY66" fmla="*/ 268287 h 1174750"/>
                  <a:gd name="connsiteX67" fmla="*/ 194147 w 1174750"/>
                  <a:gd name="connsiteY67" fmla="*/ 294677 h 1174750"/>
                  <a:gd name="connsiteX68" fmla="*/ 195530 w 1174750"/>
                  <a:gd name="connsiteY68" fmla="*/ 292531 h 1174750"/>
                  <a:gd name="connsiteX69" fmla="*/ 235678 w 1174750"/>
                  <a:gd name="connsiteY69" fmla="*/ 249961 h 1174750"/>
                  <a:gd name="connsiteX70" fmla="*/ 192087 w 1174750"/>
                  <a:gd name="connsiteY70" fmla="*/ 152400 h 1174750"/>
                  <a:gd name="connsiteX71" fmla="*/ 250824 w 1174750"/>
                  <a:gd name="connsiteY71" fmla="*/ 106362 h 1174750"/>
                  <a:gd name="connsiteX72" fmla="*/ 335694 w 1174750"/>
                  <a:gd name="connsiteY72" fmla="*/ 169496 h 1174750"/>
                  <a:gd name="connsiteX73" fmla="*/ 362193 w 1174750"/>
                  <a:gd name="connsiteY73" fmla="*/ 151746 h 1174750"/>
                  <a:gd name="connsiteX74" fmla="*/ 395198 w 1174750"/>
                  <a:gd name="connsiteY74" fmla="*/ 138726 h 1174750"/>
                  <a:gd name="connsiteX75" fmla="*/ 392112 w 1174750"/>
                  <a:gd name="connsiteY75" fmla="*/ 31750 h 1174750"/>
                  <a:gd name="connsiteX76" fmla="*/ 463549 w 1174750"/>
                  <a:gd name="connsiteY76" fmla="*/ 11112 h 1174750"/>
                  <a:gd name="connsiteX77" fmla="*/ 518238 w 1174750"/>
                  <a:gd name="connsiteY77" fmla="*/ 103979 h 1174750"/>
                  <a:gd name="connsiteX78" fmla="*/ 552910 w 1174750"/>
                  <a:gd name="connsiteY78" fmla="*/ 97845 h 1174750"/>
                  <a:gd name="connsiteX79" fmla="*/ 577990 w 1174750"/>
                  <a:gd name="connsiteY79" fmla="*/ 98490 h 117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174750" h="1174750">
                    <a:moveTo>
                      <a:pt x="615950" y="0"/>
                    </a:moveTo>
                    <a:lnTo>
                      <a:pt x="690562" y="7938"/>
                    </a:lnTo>
                    <a:lnTo>
                      <a:pt x="704967" y="112884"/>
                    </a:lnTo>
                    <a:lnTo>
                      <a:pt x="742050" y="121270"/>
                    </a:lnTo>
                    <a:lnTo>
                      <a:pt x="769468" y="133166"/>
                    </a:lnTo>
                    <a:lnTo>
                      <a:pt x="841375" y="57150"/>
                    </a:lnTo>
                    <a:lnTo>
                      <a:pt x="908050" y="93663"/>
                    </a:lnTo>
                    <a:lnTo>
                      <a:pt x="881353" y="195319"/>
                    </a:lnTo>
                    <a:lnTo>
                      <a:pt x="896621" y="205513"/>
                    </a:lnTo>
                    <a:lnTo>
                      <a:pt x="927173" y="235070"/>
                    </a:lnTo>
                    <a:lnTo>
                      <a:pt x="1022350" y="192087"/>
                    </a:lnTo>
                    <a:lnTo>
                      <a:pt x="1069975" y="250824"/>
                    </a:lnTo>
                    <a:lnTo>
                      <a:pt x="1008057" y="334058"/>
                    </a:lnTo>
                    <a:lnTo>
                      <a:pt x="1012850" y="340787"/>
                    </a:lnTo>
                    <a:lnTo>
                      <a:pt x="1035896" y="395218"/>
                    </a:lnTo>
                    <a:lnTo>
                      <a:pt x="1144588" y="392112"/>
                    </a:lnTo>
                    <a:lnTo>
                      <a:pt x="1165225" y="463549"/>
                    </a:lnTo>
                    <a:lnTo>
                      <a:pt x="1072819" y="516353"/>
                    </a:lnTo>
                    <a:lnTo>
                      <a:pt x="1077438" y="540687"/>
                    </a:lnTo>
                    <a:lnTo>
                      <a:pt x="1076865" y="577826"/>
                    </a:lnTo>
                    <a:lnTo>
                      <a:pt x="1174750" y="615950"/>
                    </a:lnTo>
                    <a:lnTo>
                      <a:pt x="1166813" y="690562"/>
                    </a:lnTo>
                    <a:lnTo>
                      <a:pt x="1062601" y="705007"/>
                    </a:lnTo>
                    <a:lnTo>
                      <a:pt x="1049710" y="757392"/>
                    </a:lnTo>
                    <a:lnTo>
                      <a:pt x="1043913" y="770170"/>
                    </a:lnTo>
                    <a:lnTo>
                      <a:pt x="1119188" y="841375"/>
                    </a:lnTo>
                    <a:lnTo>
                      <a:pt x="1082676" y="908050"/>
                    </a:lnTo>
                    <a:lnTo>
                      <a:pt x="982045" y="881886"/>
                    </a:lnTo>
                    <a:lnTo>
                      <a:pt x="980809" y="883806"/>
                    </a:lnTo>
                    <a:lnTo>
                      <a:pt x="940450" y="926599"/>
                    </a:lnTo>
                    <a:lnTo>
                      <a:pt x="982662" y="1022349"/>
                    </a:lnTo>
                    <a:lnTo>
                      <a:pt x="925512" y="1069974"/>
                    </a:lnTo>
                    <a:lnTo>
                      <a:pt x="840644" y="1006841"/>
                    </a:lnTo>
                    <a:lnTo>
                      <a:pt x="814145" y="1024591"/>
                    </a:lnTo>
                    <a:lnTo>
                      <a:pt x="781185" y="1037594"/>
                    </a:lnTo>
                    <a:lnTo>
                      <a:pt x="784225" y="1143000"/>
                    </a:lnTo>
                    <a:lnTo>
                      <a:pt x="711200" y="1163637"/>
                    </a:lnTo>
                    <a:lnTo>
                      <a:pt x="658868" y="1073062"/>
                    </a:lnTo>
                    <a:lnTo>
                      <a:pt x="635880" y="1077436"/>
                    </a:lnTo>
                    <a:lnTo>
                      <a:pt x="597489" y="1076843"/>
                    </a:lnTo>
                    <a:lnTo>
                      <a:pt x="560387" y="1174750"/>
                    </a:lnTo>
                    <a:lnTo>
                      <a:pt x="485774" y="1166813"/>
                    </a:lnTo>
                    <a:lnTo>
                      <a:pt x="470244" y="1062239"/>
                    </a:lnTo>
                    <a:lnTo>
                      <a:pt x="419327" y="1049708"/>
                    </a:lnTo>
                    <a:lnTo>
                      <a:pt x="404822" y="1043134"/>
                    </a:lnTo>
                    <a:lnTo>
                      <a:pt x="333374" y="1117600"/>
                    </a:lnTo>
                    <a:lnTo>
                      <a:pt x="268287" y="1081088"/>
                    </a:lnTo>
                    <a:lnTo>
                      <a:pt x="294359" y="981814"/>
                    </a:lnTo>
                    <a:lnTo>
                      <a:pt x="292795" y="980808"/>
                    </a:lnTo>
                    <a:lnTo>
                      <a:pt x="249696" y="940224"/>
                    </a:lnTo>
                    <a:lnTo>
                      <a:pt x="152399" y="982662"/>
                    </a:lnTo>
                    <a:lnTo>
                      <a:pt x="106362" y="925512"/>
                    </a:lnTo>
                    <a:lnTo>
                      <a:pt x="169531" y="840597"/>
                    </a:lnTo>
                    <a:lnTo>
                      <a:pt x="151782" y="814144"/>
                    </a:lnTo>
                    <a:lnTo>
                      <a:pt x="138529" y="780584"/>
                    </a:lnTo>
                    <a:lnTo>
                      <a:pt x="31749" y="782637"/>
                    </a:lnTo>
                    <a:lnTo>
                      <a:pt x="11112" y="712787"/>
                    </a:lnTo>
                    <a:lnTo>
                      <a:pt x="103243" y="658532"/>
                    </a:lnTo>
                    <a:lnTo>
                      <a:pt x="98900" y="635651"/>
                    </a:lnTo>
                    <a:lnTo>
                      <a:pt x="99486" y="597694"/>
                    </a:lnTo>
                    <a:lnTo>
                      <a:pt x="0" y="560387"/>
                    </a:lnTo>
                    <a:lnTo>
                      <a:pt x="7937" y="485775"/>
                    </a:lnTo>
                    <a:lnTo>
                      <a:pt x="114022" y="470174"/>
                    </a:lnTo>
                    <a:lnTo>
                      <a:pt x="126629" y="418946"/>
                    </a:lnTo>
                    <a:lnTo>
                      <a:pt x="132605" y="405771"/>
                    </a:lnTo>
                    <a:lnTo>
                      <a:pt x="57150" y="333375"/>
                    </a:lnTo>
                    <a:lnTo>
                      <a:pt x="93662" y="268287"/>
                    </a:lnTo>
                    <a:lnTo>
                      <a:pt x="194147" y="294677"/>
                    </a:lnTo>
                    <a:lnTo>
                      <a:pt x="195530" y="292531"/>
                    </a:lnTo>
                    <a:lnTo>
                      <a:pt x="235678" y="249961"/>
                    </a:lnTo>
                    <a:lnTo>
                      <a:pt x="192087" y="152400"/>
                    </a:lnTo>
                    <a:lnTo>
                      <a:pt x="250824" y="106362"/>
                    </a:lnTo>
                    <a:lnTo>
                      <a:pt x="335694" y="169496"/>
                    </a:lnTo>
                    <a:lnTo>
                      <a:pt x="362193" y="151746"/>
                    </a:lnTo>
                    <a:lnTo>
                      <a:pt x="395198" y="138726"/>
                    </a:lnTo>
                    <a:lnTo>
                      <a:pt x="392112" y="31750"/>
                    </a:lnTo>
                    <a:lnTo>
                      <a:pt x="463549" y="11112"/>
                    </a:lnTo>
                    <a:lnTo>
                      <a:pt x="518238" y="103979"/>
                    </a:lnTo>
                    <a:lnTo>
                      <a:pt x="552910" y="97845"/>
                    </a:lnTo>
                    <a:lnTo>
                      <a:pt x="577990" y="98490"/>
                    </a:lnTo>
                    <a:close/>
                  </a:path>
                </a:pathLst>
              </a:custGeom>
              <a:solidFill>
                <a:srgbClr val="E67054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3" name="Freeform 121">
                <a:extLst>
                  <a:ext uri="{FF2B5EF4-FFF2-40B4-BE49-F238E27FC236}">
                    <a16:creationId xmlns:a16="http://schemas.microsoft.com/office/drawing/2014/main" id="{A46DF97F-7B2B-F514-D6FD-FB54E9D6B455}"/>
                  </a:ext>
                </a:extLst>
              </p:cNvPr>
              <p:cNvSpPr/>
              <p:nvPr/>
            </p:nvSpPr>
            <p:spPr bwMode="auto">
              <a:xfrm>
                <a:off x="6607176" y="2432050"/>
                <a:ext cx="649288" cy="649287"/>
              </a:xfrm>
              <a:custGeom>
                <a:avLst/>
                <a:gdLst>
                  <a:gd name="connsiteX0" fmla="*/ 317500 w 649288"/>
                  <a:gd name="connsiteY0" fmla="*/ 0 h 649287"/>
                  <a:gd name="connsiteX1" fmla="*/ 393700 w 649288"/>
                  <a:gd name="connsiteY1" fmla="*/ 7937 h 649287"/>
                  <a:gd name="connsiteX2" fmla="*/ 412438 w 649288"/>
                  <a:gd name="connsiteY2" fmla="*/ 93737 h 649287"/>
                  <a:gd name="connsiteX3" fmla="*/ 433195 w 649288"/>
                  <a:gd name="connsiteY3" fmla="*/ 101206 h 649287"/>
                  <a:gd name="connsiteX4" fmla="*/ 466681 w 649288"/>
                  <a:gd name="connsiteY4" fmla="*/ 121501 h 649287"/>
                  <a:gd name="connsiteX5" fmla="*/ 547689 w 649288"/>
                  <a:gd name="connsiteY5" fmla="*/ 88900 h 649287"/>
                  <a:gd name="connsiteX6" fmla="*/ 596901 w 649288"/>
                  <a:gd name="connsiteY6" fmla="*/ 147638 h 649287"/>
                  <a:gd name="connsiteX7" fmla="*/ 550055 w 649288"/>
                  <a:gd name="connsiteY7" fmla="*/ 220835 h 649287"/>
                  <a:gd name="connsiteX8" fmla="*/ 559211 w 649288"/>
                  <a:gd name="connsiteY8" fmla="*/ 239961 h 649287"/>
                  <a:gd name="connsiteX9" fmla="*/ 569814 w 649288"/>
                  <a:gd name="connsiteY9" fmla="*/ 280966 h 649287"/>
                  <a:gd name="connsiteX10" fmla="*/ 649288 w 649288"/>
                  <a:gd name="connsiteY10" fmla="*/ 314325 h 649287"/>
                  <a:gd name="connsiteX11" fmla="*/ 642938 w 649288"/>
                  <a:gd name="connsiteY11" fmla="*/ 392113 h 649287"/>
                  <a:gd name="connsiteX12" fmla="*/ 556964 w 649288"/>
                  <a:gd name="connsiteY12" fmla="*/ 410889 h 649287"/>
                  <a:gd name="connsiteX13" fmla="*/ 549457 w 649288"/>
                  <a:gd name="connsiteY13" fmla="*/ 431560 h 649287"/>
                  <a:gd name="connsiteX14" fmla="*/ 527263 w 649288"/>
                  <a:gd name="connsiteY14" fmla="*/ 467798 h 649287"/>
                  <a:gd name="connsiteX15" fmla="*/ 560388 w 649288"/>
                  <a:gd name="connsiteY15" fmla="*/ 547687 h 649287"/>
                  <a:gd name="connsiteX16" fmla="*/ 500063 w 649288"/>
                  <a:gd name="connsiteY16" fmla="*/ 598487 h 649287"/>
                  <a:gd name="connsiteX17" fmla="*/ 424873 w 649288"/>
                  <a:gd name="connsiteY17" fmla="*/ 549715 h 649287"/>
                  <a:gd name="connsiteX18" fmla="*/ 410120 w 649288"/>
                  <a:gd name="connsiteY18" fmla="*/ 556698 h 649287"/>
                  <a:gd name="connsiteX19" fmla="*/ 368313 w 649288"/>
                  <a:gd name="connsiteY19" fmla="*/ 567433 h 649287"/>
                  <a:gd name="connsiteX20" fmla="*/ 333375 w 649288"/>
                  <a:gd name="connsiteY20" fmla="*/ 649287 h 649287"/>
                  <a:gd name="connsiteX21" fmla="*/ 255588 w 649288"/>
                  <a:gd name="connsiteY21" fmla="*/ 642937 h 649287"/>
                  <a:gd name="connsiteX22" fmla="*/ 237274 w 649288"/>
                  <a:gd name="connsiteY22" fmla="*/ 554423 h 649287"/>
                  <a:gd name="connsiteX23" fmla="*/ 217680 w 649288"/>
                  <a:gd name="connsiteY23" fmla="*/ 547372 h 649287"/>
                  <a:gd name="connsiteX24" fmla="*/ 184265 w 649288"/>
                  <a:gd name="connsiteY24" fmla="*/ 527120 h 649287"/>
                  <a:gd name="connsiteX25" fmla="*/ 101600 w 649288"/>
                  <a:gd name="connsiteY25" fmla="*/ 560387 h 649287"/>
                  <a:gd name="connsiteX26" fmla="*/ 52388 w 649288"/>
                  <a:gd name="connsiteY26" fmla="*/ 501650 h 649287"/>
                  <a:gd name="connsiteX27" fmla="*/ 100335 w 649288"/>
                  <a:gd name="connsiteY27" fmla="*/ 426731 h 649287"/>
                  <a:gd name="connsiteX28" fmla="*/ 91664 w 649288"/>
                  <a:gd name="connsiteY28" fmla="*/ 408618 h 649287"/>
                  <a:gd name="connsiteX29" fmla="*/ 81166 w 649288"/>
                  <a:gd name="connsiteY29" fmla="*/ 368019 h 649287"/>
                  <a:gd name="connsiteX30" fmla="*/ 0 w 649288"/>
                  <a:gd name="connsiteY30" fmla="*/ 333375 h 649287"/>
                  <a:gd name="connsiteX31" fmla="*/ 7937 w 649288"/>
                  <a:gd name="connsiteY31" fmla="*/ 257175 h 649287"/>
                  <a:gd name="connsiteX32" fmla="*/ 93624 w 649288"/>
                  <a:gd name="connsiteY32" fmla="*/ 238462 h 649287"/>
                  <a:gd name="connsiteX33" fmla="*/ 101418 w 649288"/>
                  <a:gd name="connsiteY33" fmla="*/ 216983 h 649287"/>
                  <a:gd name="connsiteX34" fmla="*/ 122826 w 649288"/>
                  <a:gd name="connsiteY34" fmla="*/ 181954 h 649287"/>
                  <a:gd name="connsiteX35" fmla="*/ 90488 w 649288"/>
                  <a:gd name="connsiteY35" fmla="*/ 101599 h 649287"/>
                  <a:gd name="connsiteX36" fmla="*/ 149225 w 649288"/>
                  <a:gd name="connsiteY36" fmla="*/ 52387 h 649287"/>
                  <a:gd name="connsiteX37" fmla="*/ 223287 w 649288"/>
                  <a:gd name="connsiteY37" fmla="*/ 99786 h 649287"/>
                  <a:gd name="connsiteX38" fmla="*/ 240755 w 649288"/>
                  <a:gd name="connsiteY38" fmla="*/ 91494 h 649287"/>
                  <a:gd name="connsiteX39" fmla="*/ 283081 w 649288"/>
                  <a:gd name="connsiteY39" fmla="*/ 80640 h 64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49288" h="649287">
                    <a:moveTo>
                      <a:pt x="317500" y="0"/>
                    </a:moveTo>
                    <a:lnTo>
                      <a:pt x="393700" y="7937"/>
                    </a:lnTo>
                    <a:lnTo>
                      <a:pt x="412438" y="93737"/>
                    </a:lnTo>
                    <a:lnTo>
                      <a:pt x="433195" y="101206"/>
                    </a:lnTo>
                    <a:lnTo>
                      <a:pt x="466681" y="121501"/>
                    </a:lnTo>
                    <a:lnTo>
                      <a:pt x="547689" y="88900"/>
                    </a:lnTo>
                    <a:lnTo>
                      <a:pt x="596901" y="147638"/>
                    </a:lnTo>
                    <a:lnTo>
                      <a:pt x="550055" y="220835"/>
                    </a:lnTo>
                    <a:lnTo>
                      <a:pt x="559211" y="239961"/>
                    </a:lnTo>
                    <a:lnTo>
                      <a:pt x="569814" y="280966"/>
                    </a:lnTo>
                    <a:lnTo>
                      <a:pt x="649288" y="314325"/>
                    </a:lnTo>
                    <a:lnTo>
                      <a:pt x="642938" y="392113"/>
                    </a:lnTo>
                    <a:lnTo>
                      <a:pt x="556964" y="410889"/>
                    </a:lnTo>
                    <a:lnTo>
                      <a:pt x="549457" y="431560"/>
                    </a:lnTo>
                    <a:lnTo>
                      <a:pt x="527263" y="467798"/>
                    </a:lnTo>
                    <a:lnTo>
                      <a:pt x="560388" y="547687"/>
                    </a:lnTo>
                    <a:lnTo>
                      <a:pt x="500063" y="598487"/>
                    </a:lnTo>
                    <a:lnTo>
                      <a:pt x="424873" y="549715"/>
                    </a:lnTo>
                    <a:lnTo>
                      <a:pt x="410120" y="556698"/>
                    </a:lnTo>
                    <a:lnTo>
                      <a:pt x="368313" y="567433"/>
                    </a:lnTo>
                    <a:lnTo>
                      <a:pt x="333375" y="649287"/>
                    </a:lnTo>
                    <a:lnTo>
                      <a:pt x="255588" y="642937"/>
                    </a:lnTo>
                    <a:lnTo>
                      <a:pt x="237274" y="554423"/>
                    </a:lnTo>
                    <a:lnTo>
                      <a:pt x="217680" y="547372"/>
                    </a:lnTo>
                    <a:lnTo>
                      <a:pt x="184265" y="527120"/>
                    </a:lnTo>
                    <a:lnTo>
                      <a:pt x="101600" y="560387"/>
                    </a:lnTo>
                    <a:lnTo>
                      <a:pt x="52388" y="501650"/>
                    </a:lnTo>
                    <a:lnTo>
                      <a:pt x="100335" y="426731"/>
                    </a:lnTo>
                    <a:lnTo>
                      <a:pt x="91664" y="408618"/>
                    </a:lnTo>
                    <a:lnTo>
                      <a:pt x="81166" y="368019"/>
                    </a:lnTo>
                    <a:lnTo>
                      <a:pt x="0" y="333375"/>
                    </a:lnTo>
                    <a:lnTo>
                      <a:pt x="7937" y="257175"/>
                    </a:lnTo>
                    <a:lnTo>
                      <a:pt x="93624" y="238462"/>
                    </a:lnTo>
                    <a:lnTo>
                      <a:pt x="101418" y="216983"/>
                    </a:lnTo>
                    <a:lnTo>
                      <a:pt x="122826" y="181954"/>
                    </a:lnTo>
                    <a:lnTo>
                      <a:pt x="90488" y="101599"/>
                    </a:lnTo>
                    <a:lnTo>
                      <a:pt x="149225" y="52387"/>
                    </a:lnTo>
                    <a:lnTo>
                      <a:pt x="223287" y="99786"/>
                    </a:lnTo>
                    <a:lnTo>
                      <a:pt x="240755" y="91494"/>
                    </a:lnTo>
                    <a:lnTo>
                      <a:pt x="283081" y="80640"/>
                    </a:lnTo>
                    <a:close/>
                  </a:path>
                </a:pathLst>
              </a:custGeom>
              <a:solidFill>
                <a:srgbClr val="E67054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4" name="Freeform 119">
                <a:extLst>
                  <a:ext uri="{FF2B5EF4-FFF2-40B4-BE49-F238E27FC236}">
                    <a16:creationId xmlns:a16="http://schemas.microsoft.com/office/drawing/2014/main" id="{79C15129-72ED-2DC6-2920-5033945EDA14}"/>
                  </a:ext>
                </a:extLst>
              </p:cNvPr>
              <p:cNvSpPr/>
              <p:nvPr/>
            </p:nvSpPr>
            <p:spPr bwMode="auto">
              <a:xfrm>
                <a:off x="5554664" y="2970211"/>
                <a:ext cx="1862137" cy="1860550"/>
              </a:xfrm>
              <a:custGeom>
                <a:avLst/>
                <a:gdLst>
                  <a:gd name="connsiteX0" fmla="*/ 925512 w 1862137"/>
                  <a:gd name="connsiteY0" fmla="*/ 0 h 1860550"/>
                  <a:gd name="connsiteX1" fmla="*/ 978984 w 1862137"/>
                  <a:gd name="connsiteY1" fmla="*/ 157330 h 1860550"/>
                  <a:gd name="connsiteX2" fmla="*/ 1037671 w 1862137"/>
                  <a:gd name="connsiteY2" fmla="*/ 159757 h 1860550"/>
                  <a:gd name="connsiteX3" fmla="*/ 1083692 w 1862137"/>
                  <a:gd name="connsiteY3" fmla="*/ 170718 h 1860550"/>
                  <a:gd name="connsiteX4" fmla="*/ 1176338 w 1862137"/>
                  <a:gd name="connsiteY4" fmla="*/ 31750 h 1860550"/>
                  <a:gd name="connsiteX5" fmla="*/ 1289050 w 1862137"/>
                  <a:gd name="connsiteY5" fmla="*/ 69850 h 1860550"/>
                  <a:gd name="connsiteX6" fmla="*/ 1275692 w 1862137"/>
                  <a:gd name="connsiteY6" fmla="*/ 236320 h 1860550"/>
                  <a:gd name="connsiteX7" fmla="*/ 1319008 w 1862137"/>
                  <a:gd name="connsiteY7" fmla="*/ 255918 h 1860550"/>
                  <a:gd name="connsiteX8" fmla="*/ 1358662 w 1862137"/>
                  <a:gd name="connsiteY8" fmla="*/ 284075 h 1860550"/>
                  <a:gd name="connsiteX9" fmla="*/ 1495425 w 1862137"/>
                  <a:gd name="connsiteY9" fmla="*/ 190500 h 1860550"/>
                  <a:gd name="connsiteX10" fmla="*/ 1585912 w 1862137"/>
                  <a:gd name="connsiteY10" fmla="*/ 268288 h 1860550"/>
                  <a:gd name="connsiteX11" fmla="*/ 1511895 w 1862137"/>
                  <a:gd name="connsiteY11" fmla="*/ 417350 h 1860550"/>
                  <a:gd name="connsiteX12" fmla="*/ 1546743 w 1862137"/>
                  <a:gd name="connsiteY12" fmla="*/ 454238 h 1860550"/>
                  <a:gd name="connsiteX13" fmla="*/ 1576521 w 1862137"/>
                  <a:gd name="connsiteY13" fmla="*/ 502126 h 1860550"/>
                  <a:gd name="connsiteX14" fmla="*/ 1741488 w 1862137"/>
                  <a:gd name="connsiteY14" fmla="*/ 468313 h 1860550"/>
                  <a:gd name="connsiteX15" fmla="*/ 1793875 w 1862137"/>
                  <a:gd name="connsiteY15" fmla="*/ 573088 h 1860550"/>
                  <a:gd name="connsiteX16" fmla="*/ 1667696 w 1862137"/>
                  <a:gd name="connsiteY16" fmla="*/ 681097 h 1860550"/>
                  <a:gd name="connsiteX17" fmla="*/ 1684884 w 1862137"/>
                  <a:gd name="connsiteY17" fmla="*/ 735702 h 1860550"/>
                  <a:gd name="connsiteX18" fmla="*/ 1693262 w 1862137"/>
                  <a:gd name="connsiteY18" fmla="*/ 776085 h 1860550"/>
                  <a:gd name="connsiteX19" fmla="*/ 1854200 w 1862137"/>
                  <a:gd name="connsiteY19" fmla="*/ 806450 h 1860550"/>
                  <a:gd name="connsiteX20" fmla="*/ 1862137 w 1862137"/>
                  <a:gd name="connsiteY20" fmla="*/ 925513 h 1860550"/>
                  <a:gd name="connsiteX21" fmla="*/ 1704727 w 1862137"/>
                  <a:gd name="connsiteY21" fmla="*/ 977642 h 1860550"/>
                  <a:gd name="connsiteX22" fmla="*/ 1702277 w 1862137"/>
                  <a:gd name="connsiteY22" fmla="*/ 1036783 h 1860550"/>
                  <a:gd name="connsiteX23" fmla="*/ 1691105 w 1862137"/>
                  <a:gd name="connsiteY23" fmla="*/ 1083603 h 1860550"/>
                  <a:gd name="connsiteX24" fmla="*/ 1830387 w 1862137"/>
                  <a:gd name="connsiteY24" fmla="*/ 1174750 h 1860550"/>
                  <a:gd name="connsiteX25" fmla="*/ 1792287 w 1862137"/>
                  <a:gd name="connsiteY25" fmla="*/ 1285875 h 1860550"/>
                  <a:gd name="connsiteX26" fmla="*/ 1625658 w 1862137"/>
                  <a:gd name="connsiteY26" fmla="*/ 1274561 h 1860550"/>
                  <a:gd name="connsiteX27" fmla="*/ 1606030 w 1862137"/>
                  <a:gd name="connsiteY27" fmla="*/ 1317868 h 1860550"/>
                  <a:gd name="connsiteX28" fmla="*/ 1577382 w 1862137"/>
                  <a:gd name="connsiteY28" fmla="*/ 1358141 h 1860550"/>
                  <a:gd name="connsiteX29" fmla="*/ 1671637 w 1862137"/>
                  <a:gd name="connsiteY29" fmla="*/ 1495425 h 1860550"/>
                  <a:gd name="connsiteX30" fmla="*/ 1593850 w 1862137"/>
                  <a:gd name="connsiteY30" fmla="*/ 1584325 h 1860550"/>
                  <a:gd name="connsiteX31" fmla="*/ 1444760 w 1862137"/>
                  <a:gd name="connsiteY31" fmla="*/ 1510294 h 1860550"/>
                  <a:gd name="connsiteX32" fmla="*/ 1407533 w 1862137"/>
                  <a:gd name="connsiteY32" fmla="*/ 1545400 h 1860550"/>
                  <a:gd name="connsiteX33" fmla="*/ 1359818 w 1862137"/>
                  <a:gd name="connsiteY33" fmla="*/ 1575017 h 1860550"/>
                  <a:gd name="connsiteX34" fmla="*/ 1393825 w 1862137"/>
                  <a:gd name="connsiteY34" fmla="*/ 1739900 h 1860550"/>
                  <a:gd name="connsiteX35" fmla="*/ 1289050 w 1862137"/>
                  <a:gd name="connsiteY35" fmla="*/ 1792287 h 1860550"/>
                  <a:gd name="connsiteX36" fmla="*/ 1181011 w 1862137"/>
                  <a:gd name="connsiteY36" fmla="*/ 1666074 h 1860550"/>
                  <a:gd name="connsiteX37" fmla="*/ 1125816 w 1862137"/>
                  <a:gd name="connsiteY37" fmla="*/ 1683417 h 1860550"/>
                  <a:gd name="connsiteX38" fmla="*/ 1086058 w 1862137"/>
                  <a:gd name="connsiteY38" fmla="*/ 1691651 h 1860550"/>
                  <a:gd name="connsiteX39" fmla="*/ 1055688 w 1862137"/>
                  <a:gd name="connsiteY39" fmla="*/ 1852613 h 1860550"/>
                  <a:gd name="connsiteX40" fmla="*/ 936625 w 1862137"/>
                  <a:gd name="connsiteY40" fmla="*/ 1860550 h 1860550"/>
                  <a:gd name="connsiteX41" fmla="*/ 883154 w 1862137"/>
                  <a:gd name="connsiteY41" fmla="*/ 1703221 h 1860550"/>
                  <a:gd name="connsiteX42" fmla="*/ 824467 w 1862137"/>
                  <a:gd name="connsiteY42" fmla="*/ 1700794 h 1860550"/>
                  <a:gd name="connsiteX43" fmla="*/ 777857 w 1862137"/>
                  <a:gd name="connsiteY43" fmla="*/ 1689693 h 1860550"/>
                  <a:gd name="connsiteX44" fmla="*/ 685800 w 1862137"/>
                  <a:gd name="connsiteY44" fmla="*/ 1828800 h 1860550"/>
                  <a:gd name="connsiteX45" fmla="*/ 574675 w 1862137"/>
                  <a:gd name="connsiteY45" fmla="*/ 1789113 h 1860550"/>
                  <a:gd name="connsiteX46" fmla="*/ 586948 w 1862137"/>
                  <a:gd name="connsiteY46" fmla="*/ 1624458 h 1860550"/>
                  <a:gd name="connsiteX47" fmla="*/ 543130 w 1862137"/>
                  <a:gd name="connsiteY47" fmla="*/ 1604634 h 1860550"/>
                  <a:gd name="connsiteX48" fmla="*/ 502741 w 1862137"/>
                  <a:gd name="connsiteY48" fmla="*/ 1575955 h 1860550"/>
                  <a:gd name="connsiteX49" fmla="*/ 366712 w 1862137"/>
                  <a:gd name="connsiteY49" fmla="*/ 1670050 h 1860550"/>
                  <a:gd name="connsiteX50" fmla="*/ 276225 w 1862137"/>
                  <a:gd name="connsiteY50" fmla="*/ 1592263 h 1860550"/>
                  <a:gd name="connsiteX51" fmla="*/ 350241 w 1862137"/>
                  <a:gd name="connsiteY51" fmla="*/ 1443201 h 1860550"/>
                  <a:gd name="connsiteX52" fmla="*/ 315394 w 1862137"/>
                  <a:gd name="connsiteY52" fmla="*/ 1406314 h 1860550"/>
                  <a:gd name="connsiteX53" fmla="*/ 285679 w 1862137"/>
                  <a:gd name="connsiteY53" fmla="*/ 1358527 h 1860550"/>
                  <a:gd name="connsiteX54" fmla="*/ 122237 w 1862137"/>
                  <a:gd name="connsiteY54" fmla="*/ 1392237 h 1860550"/>
                  <a:gd name="connsiteX55" fmla="*/ 68262 w 1862137"/>
                  <a:gd name="connsiteY55" fmla="*/ 1285875 h 1860550"/>
                  <a:gd name="connsiteX56" fmla="*/ 194297 w 1862137"/>
                  <a:gd name="connsiteY56" fmla="*/ 1178997 h 1860550"/>
                  <a:gd name="connsiteX57" fmla="*/ 177253 w 1862137"/>
                  <a:gd name="connsiteY57" fmla="*/ 1124849 h 1860550"/>
                  <a:gd name="connsiteX58" fmla="*/ 168617 w 1862137"/>
                  <a:gd name="connsiteY58" fmla="*/ 1083223 h 1860550"/>
                  <a:gd name="connsiteX59" fmla="*/ 7937 w 1862137"/>
                  <a:gd name="connsiteY59" fmla="*/ 1054100 h 1860550"/>
                  <a:gd name="connsiteX60" fmla="*/ 0 w 1862137"/>
                  <a:gd name="connsiteY60" fmla="*/ 935037 h 1860550"/>
                  <a:gd name="connsiteX61" fmla="*/ 157410 w 1862137"/>
                  <a:gd name="connsiteY61" fmla="*/ 882908 h 1860550"/>
                  <a:gd name="connsiteX62" fmla="*/ 159860 w 1862137"/>
                  <a:gd name="connsiteY62" fmla="*/ 823769 h 1860550"/>
                  <a:gd name="connsiteX63" fmla="*/ 171108 w 1862137"/>
                  <a:gd name="connsiteY63" fmla="*/ 776628 h 1860550"/>
                  <a:gd name="connsiteX64" fmla="*/ 33337 w 1862137"/>
                  <a:gd name="connsiteY64" fmla="*/ 685801 h 1860550"/>
                  <a:gd name="connsiteX65" fmla="*/ 71437 w 1862137"/>
                  <a:gd name="connsiteY65" fmla="*/ 573088 h 1860550"/>
                  <a:gd name="connsiteX66" fmla="*/ 236742 w 1862137"/>
                  <a:gd name="connsiteY66" fmla="*/ 585409 h 1860550"/>
                  <a:gd name="connsiteX67" fmla="*/ 256107 w 1862137"/>
                  <a:gd name="connsiteY67" fmla="*/ 542684 h 1860550"/>
                  <a:gd name="connsiteX68" fmla="*/ 284755 w 1862137"/>
                  <a:gd name="connsiteY68" fmla="*/ 502410 h 1860550"/>
                  <a:gd name="connsiteX69" fmla="*/ 190500 w 1862137"/>
                  <a:gd name="connsiteY69" fmla="*/ 365125 h 1860550"/>
                  <a:gd name="connsiteX70" fmla="*/ 268287 w 1862137"/>
                  <a:gd name="connsiteY70" fmla="*/ 276225 h 1860550"/>
                  <a:gd name="connsiteX71" fmla="*/ 417378 w 1862137"/>
                  <a:gd name="connsiteY71" fmla="*/ 350256 h 1860550"/>
                  <a:gd name="connsiteX72" fmla="*/ 454604 w 1862137"/>
                  <a:gd name="connsiteY72" fmla="*/ 315152 h 1860550"/>
                  <a:gd name="connsiteX73" fmla="*/ 502320 w 1862137"/>
                  <a:gd name="connsiteY73" fmla="*/ 285534 h 1860550"/>
                  <a:gd name="connsiteX74" fmla="*/ 468312 w 1862137"/>
                  <a:gd name="connsiteY74" fmla="*/ 120651 h 1860550"/>
                  <a:gd name="connsiteX75" fmla="*/ 574675 w 1862137"/>
                  <a:gd name="connsiteY75" fmla="*/ 68263 h 1860550"/>
                  <a:gd name="connsiteX76" fmla="*/ 682378 w 1862137"/>
                  <a:gd name="connsiteY76" fmla="*/ 194084 h 1860550"/>
                  <a:gd name="connsiteX77" fmla="*/ 736321 w 1862137"/>
                  <a:gd name="connsiteY77" fmla="*/ 177134 h 1860550"/>
                  <a:gd name="connsiteX78" fmla="*/ 777732 w 1862137"/>
                  <a:gd name="connsiteY78" fmla="*/ 168558 h 1860550"/>
                  <a:gd name="connsiteX79" fmla="*/ 808037 w 1862137"/>
                  <a:gd name="connsiteY79" fmla="*/ 7937 h 186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1862137" h="1860550">
                    <a:moveTo>
                      <a:pt x="925512" y="0"/>
                    </a:moveTo>
                    <a:lnTo>
                      <a:pt x="978984" y="157330"/>
                    </a:lnTo>
                    <a:lnTo>
                      <a:pt x="1037671" y="159757"/>
                    </a:lnTo>
                    <a:lnTo>
                      <a:pt x="1083692" y="170718"/>
                    </a:lnTo>
                    <a:lnTo>
                      <a:pt x="1176338" y="31750"/>
                    </a:lnTo>
                    <a:lnTo>
                      <a:pt x="1289050" y="69850"/>
                    </a:lnTo>
                    <a:lnTo>
                      <a:pt x="1275692" y="236320"/>
                    </a:lnTo>
                    <a:lnTo>
                      <a:pt x="1319008" y="255918"/>
                    </a:lnTo>
                    <a:lnTo>
                      <a:pt x="1358662" y="284075"/>
                    </a:lnTo>
                    <a:lnTo>
                      <a:pt x="1495425" y="190500"/>
                    </a:lnTo>
                    <a:lnTo>
                      <a:pt x="1585912" y="268288"/>
                    </a:lnTo>
                    <a:lnTo>
                      <a:pt x="1511895" y="417350"/>
                    </a:lnTo>
                    <a:lnTo>
                      <a:pt x="1546743" y="454238"/>
                    </a:lnTo>
                    <a:lnTo>
                      <a:pt x="1576521" y="502126"/>
                    </a:lnTo>
                    <a:lnTo>
                      <a:pt x="1741488" y="468313"/>
                    </a:lnTo>
                    <a:lnTo>
                      <a:pt x="1793875" y="573088"/>
                    </a:lnTo>
                    <a:lnTo>
                      <a:pt x="1667696" y="681097"/>
                    </a:lnTo>
                    <a:lnTo>
                      <a:pt x="1684884" y="735702"/>
                    </a:lnTo>
                    <a:lnTo>
                      <a:pt x="1693262" y="776085"/>
                    </a:lnTo>
                    <a:lnTo>
                      <a:pt x="1854200" y="806450"/>
                    </a:lnTo>
                    <a:lnTo>
                      <a:pt x="1862137" y="925513"/>
                    </a:lnTo>
                    <a:lnTo>
                      <a:pt x="1704727" y="977642"/>
                    </a:lnTo>
                    <a:lnTo>
                      <a:pt x="1702277" y="1036783"/>
                    </a:lnTo>
                    <a:lnTo>
                      <a:pt x="1691105" y="1083603"/>
                    </a:lnTo>
                    <a:lnTo>
                      <a:pt x="1830387" y="1174750"/>
                    </a:lnTo>
                    <a:lnTo>
                      <a:pt x="1792287" y="1285875"/>
                    </a:lnTo>
                    <a:lnTo>
                      <a:pt x="1625658" y="1274561"/>
                    </a:lnTo>
                    <a:lnTo>
                      <a:pt x="1606030" y="1317868"/>
                    </a:lnTo>
                    <a:lnTo>
                      <a:pt x="1577382" y="1358141"/>
                    </a:lnTo>
                    <a:lnTo>
                      <a:pt x="1671637" y="1495425"/>
                    </a:lnTo>
                    <a:lnTo>
                      <a:pt x="1593850" y="1584325"/>
                    </a:lnTo>
                    <a:lnTo>
                      <a:pt x="1444760" y="1510294"/>
                    </a:lnTo>
                    <a:lnTo>
                      <a:pt x="1407533" y="1545400"/>
                    </a:lnTo>
                    <a:lnTo>
                      <a:pt x="1359818" y="1575017"/>
                    </a:lnTo>
                    <a:lnTo>
                      <a:pt x="1393825" y="1739900"/>
                    </a:lnTo>
                    <a:lnTo>
                      <a:pt x="1289050" y="1792287"/>
                    </a:lnTo>
                    <a:lnTo>
                      <a:pt x="1181011" y="1666074"/>
                    </a:lnTo>
                    <a:lnTo>
                      <a:pt x="1125816" y="1683417"/>
                    </a:lnTo>
                    <a:lnTo>
                      <a:pt x="1086058" y="1691651"/>
                    </a:lnTo>
                    <a:lnTo>
                      <a:pt x="1055688" y="1852613"/>
                    </a:lnTo>
                    <a:lnTo>
                      <a:pt x="936625" y="1860550"/>
                    </a:lnTo>
                    <a:lnTo>
                      <a:pt x="883154" y="1703221"/>
                    </a:lnTo>
                    <a:lnTo>
                      <a:pt x="824467" y="1700794"/>
                    </a:lnTo>
                    <a:lnTo>
                      <a:pt x="777857" y="1689693"/>
                    </a:lnTo>
                    <a:lnTo>
                      <a:pt x="685800" y="1828800"/>
                    </a:lnTo>
                    <a:lnTo>
                      <a:pt x="574675" y="1789113"/>
                    </a:lnTo>
                    <a:lnTo>
                      <a:pt x="586948" y="1624458"/>
                    </a:lnTo>
                    <a:lnTo>
                      <a:pt x="543130" y="1604634"/>
                    </a:lnTo>
                    <a:lnTo>
                      <a:pt x="502741" y="1575955"/>
                    </a:lnTo>
                    <a:lnTo>
                      <a:pt x="366712" y="1670050"/>
                    </a:lnTo>
                    <a:lnTo>
                      <a:pt x="276225" y="1592263"/>
                    </a:lnTo>
                    <a:lnTo>
                      <a:pt x="350241" y="1443201"/>
                    </a:lnTo>
                    <a:lnTo>
                      <a:pt x="315394" y="1406314"/>
                    </a:lnTo>
                    <a:lnTo>
                      <a:pt x="285679" y="1358527"/>
                    </a:lnTo>
                    <a:lnTo>
                      <a:pt x="122237" y="1392237"/>
                    </a:lnTo>
                    <a:lnTo>
                      <a:pt x="68262" y="1285875"/>
                    </a:lnTo>
                    <a:lnTo>
                      <a:pt x="194297" y="1178997"/>
                    </a:lnTo>
                    <a:lnTo>
                      <a:pt x="177253" y="1124849"/>
                    </a:lnTo>
                    <a:lnTo>
                      <a:pt x="168617" y="1083223"/>
                    </a:lnTo>
                    <a:lnTo>
                      <a:pt x="7937" y="1054100"/>
                    </a:lnTo>
                    <a:lnTo>
                      <a:pt x="0" y="935037"/>
                    </a:lnTo>
                    <a:lnTo>
                      <a:pt x="157410" y="882908"/>
                    </a:lnTo>
                    <a:lnTo>
                      <a:pt x="159860" y="823769"/>
                    </a:lnTo>
                    <a:lnTo>
                      <a:pt x="171108" y="776628"/>
                    </a:lnTo>
                    <a:lnTo>
                      <a:pt x="33337" y="685801"/>
                    </a:lnTo>
                    <a:lnTo>
                      <a:pt x="71437" y="573088"/>
                    </a:lnTo>
                    <a:lnTo>
                      <a:pt x="236742" y="585409"/>
                    </a:lnTo>
                    <a:lnTo>
                      <a:pt x="256107" y="542684"/>
                    </a:lnTo>
                    <a:lnTo>
                      <a:pt x="284755" y="502410"/>
                    </a:lnTo>
                    <a:lnTo>
                      <a:pt x="190500" y="365125"/>
                    </a:lnTo>
                    <a:lnTo>
                      <a:pt x="268287" y="276225"/>
                    </a:lnTo>
                    <a:lnTo>
                      <a:pt x="417378" y="350256"/>
                    </a:lnTo>
                    <a:lnTo>
                      <a:pt x="454604" y="315152"/>
                    </a:lnTo>
                    <a:lnTo>
                      <a:pt x="502320" y="285534"/>
                    </a:lnTo>
                    <a:lnTo>
                      <a:pt x="468312" y="120651"/>
                    </a:lnTo>
                    <a:lnTo>
                      <a:pt x="574675" y="68263"/>
                    </a:lnTo>
                    <a:lnTo>
                      <a:pt x="682378" y="194084"/>
                    </a:lnTo>
                    <a:lnTo>
                      <a:pt x="736321" y="177134"/>
                    </a:lnTo>
                    <a:lnTo>
                      <a:pt x="777732" y="168558"/>
                    </a:lnTo>
                    <a:lnTo>
                      <a:pt x="808037" y="7937"/>
                    </a:lnTo>
                    <a:close/>
                  </a:path>
                </a:pathLst>
              </a:custGeom>
              <a:solidFill>
                <a:srgbClr val="597C8F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870DD162-90D9-F0A7-B109-AAE894E63AA1}"/>
                  </a:ext>
                </a:extLst>
              </p:cNvPr>
              <p:cNvSpPr/>
              <p:nvPr/>
            </p:nvSpPr>
            <p:spPr bwMode="auto">
              <a:xfrm>
                <a:off x="5802314" y="3217862"/>
                <a:ext cx="1366838" cy="1365250"/>
              </a:xfrm>
              <a:custGeom>
                <a:avLst/>
                <a:gdLst>
                  <a:gd name="T0" fmla="*/ 165 w 1552"/>
                  <a:gd name="T1" fmla="*/ 1075 h 1552"/>
                  <a:gd name="T2" fmla="*/ 1076 w 1552"/>
                  <a:gd name="T3" fmla="*/ 1387 h 1552"/>
                  <a:gd name="T4" fmla="*/ 1387 w 1552"/>
                  <a:gd name="T5" fmla="*/ 477 h 1552"/>
                  <a:gd name="T6" fmla="*/ 477 w 1552"/>
                  <a:gd name="T7" fmla="*/ 165 h 1552"/>
                  <a:gd name="T8" fmla="*/ 165 w 1552"/>
                  <a:gd name="T9" fmla="*/ 1075 h 1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2" h="1552">
                    <a:moveTo>
                      <a:pt x="165" y="1075"/>
                    </a:moveTo>
                    <a:cubicBezTo>
                      <a:pt x="331" y="1413"/>
                      <a:pt x="738" y="1552"/>
                      <a:pt x="1076" y="1387"/>
                    </a:cubicBezTo>
                    <a:cubicBezTo>
                      <a:pt x="1413" y="1221"/>
                      <a:pt x="1552" y="814"/>
                      <a:pt x="1387" y="477"/>
                    </a:cubicBezTo>
                    <a:cubicBezTo>
                      <a:pt x="1222" y="139"/>
                      <a:pt x="814" y="0"/>
                      <a:pt x="477" y="165"/>
                    </a:cubicBezTo>
                    <a:cubicBezTo>
                      <a:pt x="139" y="331"/>
                      <a:pt x="0" y="738"/>
                      <a:pt x="165" y="107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46AF7580-FA22-48F9-C42B-64F6BB638677}"/>
                  </a:ext>
                </a:extLst>
              </p:cNvPr>
              <p:cNvSpPr/>
              <p:nvPr/>
            </p:nvSpPr>
            <p:spPr bwMode="auto">
              <a:xfrm>
                <a:off x="4473576" y="2513012"/>
                <a:ext cx="1158875" cy="1157287"/>
              </a:xfrm>
              <a:custGeom>
                <a:avLst/>
                <a:gdLst>
                  <a:gd name="T0" fmla="*/ 88 w 1317"/>
                  <a:gd name="T1" fmla="*/ 819 h 1317"/>
                  <a:gd name="T2" fmla="*/ 819 w 1317"/>
                  <a:gd name="T3" fmla="*/ 1228 h 1317"/>
                  <a:gd name="T4" fmla="*/ 1228 w 1317"/>
                  <a:gd name="T5" fmla="*/ 498 h 1317"/>
                  <a:gd name="T6" fmla="*/ 497 w 1317"/>
                  <a:gd name="T7" fmla="*/ 89 h 1317"/>
                  <a:gd name="T8" fmla="*/ 88 w 1317"/>
                  <a:gd name="T9" fmla="*/ 819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7" h="1317">
                    <a:moveTo>
                      <a:pt x="88" y="819"/>
                    </a:moveTo>
                    <a:cubicBezTo>
                      <a:pt x="177" y="1134"/>
                      <a:pt x="504" y="1317"/>
                      <a:pt x="819" y="1228"/>
                    </a:cubicBezTo>
                    <a:cubicBezTo>
                      <a:pt x="1134" y="1139"/>
                      <a:pt x="1317" y="812"/>
                      <a:pt x="1228" y="498"/>
                    </a:cubicBezTo>
                    <a:cubicBezTo>
                      <a:pt x="1139" y="183"/>
                      <a:pt x="812" y="0"/>
                      <a:pt x="497" y="89"/>
                    </a:cubicBezTo>
                    <a:cubicBezTo>
                      <a:pt x="183" y="177"/>
                      <a:pt x="0" y="505"/>
                      <a:pt x="88" y="81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0" name="Freeform 48">
                <a:extLst>
                  <a:ext uri="{FF2B5EF4-FFF2-40B4-BE49-F238E27FC236}">
                    <a16:creationId xmlns:a16="http://schemas.microsoft.com/office/drawing/2014/main" id="{D2AC997F-DAD3-8ABC-617D-CC1EEB5E7738}"/>
                  </a:ext>
                </a:extLst>
              </p:cNvPr>
              <p:cNvSpPr/>
              <p:nvPr/>
            </p:nvSpPr>
            <p:spPr bwMode="auto">
              <a:xfrm>
                <a:off x="5789614" y="1949450"/>
                <a:ext cx="776288" cy="776287"/>
              </a:xfrm>
              <a:custGeom>
                <a:avLst/>
                <a:gdLst>
                  <a:gd name="T0" fmla="*/ 60 w 883"/>
                  <a:gd name="T1" fmla="*/ 549 h 883"/>
                  <a:gd name="T2" fmla="*/ 550 w 883"/>
                  <a:gd name="T3" fmla="*/ 824 h 883"/>
                  <a:gd name="T4" fmla="*/ 824 w 883"/>
                  <a:gd name="T5" fmla="*/ 334 h 883"/>
                  <a:gd name="T6" fmla="*/ 334 w 883"/>
                  <a:gd name="T7" fmla="*/ 60 h 883"/>
                  <a:gd name="T8" fmla="*/ 60 w 883"/>
                  <a:gd name="T9" fmla="*/ 549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3" h="883">
                    <a:moveTo>
                      <a:pt x="60" y="549"/>
                    </a:moveTo>
                    <a:cubicBezTo>
                      <a:pt x="119" y="760"/>
                      <a:pt x="339" y="883"/>
                      <a:pt x="550" y="824"/>
                    </a:cubicBezTo>
                    <a:cubicBezTo>
                      <a:pt x="761" y="764"/>
                      <a:pt x="883" y="545"/>
                      <a:pt x="824" y="334"/>
                    </a:cubicBezTo>
                    <a:cubicBezTo>
                      <a:pt x="764" y="123"/>
                      <a:pt x="545" y="0"/>
                      <a:pt x="334" y="60"/>
                    </a:cubicBezTo>
                    <a:cubicBezTo>
                      <a:pt x="123" y="119"/>
                      <a:pt x="0" y="338"/>
                      <a:pt x="60" y="5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1" name="Freeform 66">
                <a:extLst>
                  <a:ext uri="{FF2B5EF4-FFF2-40B4-BE49-F238E27FC236}">
                    <a16:creationId xmlns:a16="http://schemas.microsoft.com/office/drawing/2014/main" id="{5839790D-9A4D-FE71-B50D-A029FB965840}"/>
                  </a:ext>
                </a:extLst>
              </p:cNvPr>
              <p:cNvSpPr/>
              <p:nvPr/>
            </p:nvSpPr>
            <p:spPr bwMode="auto">
              <a:xfrm>
                <a:off x="7426140" y="2929765"/>
                <a:ext cx="573088" cy="573088"/>
              </a:xfrm>
              <a:custGeom>
                <a:avLst/>
                <a:gdLst>
                  <a:gd name="T0" fmla="*/ 13 w 650"/>
                  <a:gd name="T1" fmla="*/ 351 h 651"/>
                  <a:gd name="T2" fmla="*/ 350 w 650"/>
                  <a:gd name="T3" fmla="*/ 637 h 651"/>
                  <a:gd name="T4" fmla="*/ 636 w 650"/>
                  <a:gd name="T5" fmla="*/ 300 h 651"/>
                  <a:gd name="T6" fmla="*/ 300 w 650"/>
                  <a:gd name="T7" fmla="*/ 14 h 651"/>
                  <a:gd name="T8" fmla="*/ 13 w 650"/>
                  <a:gd name="T9" fmla="*/ 3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0" h="651">
                    <a:moveTo>
                      <a:pt x="13" y="351"/>
                    </a:moveTo>
                    <a:cubicBezTo>
                      <a:pt x="27" y="522"/>
                      <a:pt x="178" y="651"/>
                      <a:pt x="350" y="637"/>
                    </a:cubicBezTo>
                    <a:cubicBezTo>
                      <a:pt x="522" y="623"/>
                      <a:pt x="650" y="472"/>
                      <a:pt x="636" y="300"/>
                    </a:cubicBezTo>
                    <a:cubicBezTo>
                      <a:pt x="622" y="128"/>
                      <a:pt x="471" y="0"/>
                      <a:pt x="300" y="14"/>
                    </a:cubicBezTo>
                    <a:cubicBezTo>
                      <a:pt x="128" y="28"/>
                      <a:pt x="0" y="179"/>
                      <a:pt x="13" y="35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2" name="Freeform 76">
                <a:extLst>
                  <a:ext uri="{FF2B5EF4-FFF2-40B4-BE49-F238E27FC236}">
                    <a16:creationId xmlns:a16="http://schemas.microsoft.com/office/drawing/2014/main" id="{54F2A412-8873-65F2-720E-CC229AE6B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75507" y="3475184"/>
                <a:ext cx="260350" cy="242888"/>
              </a:xfrm>
              <a:custGeom>
                <a:avLst/>
                <a:gdLst>
                  <a:gd name="T0" fmla="*/ 153 w 296"/>
                  <a:gd name="T1" fmla="*/ 276 h 276"/>
                  <a:gd name="T2" fmla="*/ 153 w 296"/>
                  <a:gd name="T3" fmla="*/ 276 h 276"/>
                  <a:gd name="T4" fmla="*/ 119 w 296"/>
                  <a:gd name="T5" fmla="*/ 273 h 276"/>
                  <a:gd name="T6" fmla="*/ 18 w 296"/>
                  <a:gd name="T7" fmla="*/ 105 h 276"/>
                  <a:gd name="T8" fmla="*/ 153 w 296"/>
                  <a:gd name="T9" fmla="*/ 0 h 276"/>
                  <a:gd name="T10" fmla="*/ 187 w 296"/>
                  <a:gd name="T11" fmla="*/ 4 h 276"/>
                  <a:gd name="T12" fmla="*/ 272 w 296"/>
                  <a:gd name="T13" fmla="*/ 68 h 276"/>
                  <a:gd name="T14" fmla="*/ 287 w 296"/>
                  <a:gd name="T15" fmla="*/ 172 h 276"/>
                  <a:gd name="T16" fmla="*/ 153 w 296"/>
                  <a:gd name="T17" fmla="*/ 276 h 276"/>
                  <a:gd name="T18" fmla="*/ 153 w 296"/>
                  <a:gd name="T19" fmla="*/ 44 h 276"/>
                  <a:gd name="T20" fmla="*/ 61 w 296"/>
                  <a:gd name="T21" fmla="*/ 116 h 276"/>
                  <a:gd name="T22" fmla="*/ 130 w 296"/>
                  <a:gd name="T23" fmla="*/ 230 h 276"/>
                  <a:gd name="T24" fmla="*/ 153 w 296"/>
                  <a:gd name="T25" fmla="*/ 232 h 276"/>
                  <a:gd name="T26" fmla="*/ 153 w 296"/>
                  <a:gd name="T27" fmla="*/ 232 h 276"/>
                  <a:gd name="T28" fmla="*/ 245 w 296"/>
                  <a:gd name="T29" fmla="*/ 161 h 276"/>
                  <a:gd name="T30" fmla="*/ 234 w 296"/>
                  <a:gd name="T31" fmla="*/ 90 h 276"/>
                  <a:gd name="T32" fmla="*/ 176 w 296"/>
                  <a:gd name="T33" fmla="*/ 47 h 276"/>
                  <a:gd name="T34" fmla="*/ 153 w 296"/>
                  <a:gd name="T35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6" h="276">
                    <a:moveTo>
                      <a:pt x="153" y="276"/>
                    </a:moveTo>
                    <a:cubicBezTo>
                      <a:pt x="153" y="276"/>
                      <a:pt x="153" y="276"/>
                      <a:pt x="153" y="276"/>
                    </a:cubicBezTo>
                    <a:cubicBezTo>
                      <a:pt x="142" y="276"/>
                      <a:pt x="130" y="275"/>
                      <a:pt x="119" y="273"/>
                    </a:cubicBezTo>
                    <a:cubicBezTo>
                      <a:pt x="45" y="254"/>
                      <a:pt x="0" y="179"/>
                      <a:pt x="18" y="105"/>
                    </a:cubicBezTo>
                    <a:cubicBezTo>
                      <a:pt x="34" y="43"/>
                      <a:pt x="89" y="0"/>
                      <a:pt x="153" y="0"/>
                    </a:cubicBezTo>
                    <a:cubicBezTo>
                      <a:pt x="164" y="0"/>
                      <a:pt x="176" y="2"/>
                      <a:pt x="187" y="4"/>
                    </a:cubicBezTo>
                    <a:cubicBezTo>
                      <a:pt x="223" y="13"/>
                      <a:pt x="253" y="36"/>
                      <a:pt x="272" y="68"/>
                    </a:cubicBezTo>
                    <a:cubicBezTo>
                      <a:pt x="291" y="99"/>
                      <a:pt x="296" y="136"/>
                      <a:pt x="287" y="172"/>
                    </a:cubicBezTo>
                    <a:cubicBezTo>
                      <a:pt x="272" y="234"/>
                      <a:pt x="217" y="276"/>
                      <a:pt x="153" y="276"/>
                    </a:cubicBezTo>
                    <a:close/>
                    <a:moveTo>
                      <a:pt x="153" y="44"/>
                    </a:moveTo>
                    <a:cubicBezTo>
                      <a:pt x="109" y="44"/>
                      <a:pt x="72" y="74"/>
                      <a:pt x="61" y="116"/>
                    </a:cubicBezTo>
                    <a:cubicBezTo>
                      <a:pt x="49" y="166"/>
                      <a:pt x="79" y="217"/>
                      <a:pt x="130" y="230"/>
                    </a:cubicBezTo>
                    <a:cubicBezTo>
                      <a:pt x="138" y="232"/>
                      <a:pt x="145" y="232"/>
                      <a:pt x="153" y="232"/>
                    </a:cubicBezTo>
                    <a:cubicBezTo>
                      <a:pt x="153" y="232"/>
                      <a:pt x="153" y="232"/>
                      <a:pt x="153" y="232"/>
                    </a:cubicBezTo>
                    <a:cubicBezTo>
                      <a:pt x="196" y="232"/>
                      <a:pt x="234" y="203"/>
                      <a:pt x="245" y="161"/>
                    </a:cubicBezTo>
                    <a:cubicBezTo>
                      <a:pt x="251" y="137"/>
                      <a:pt x="247" y="112"/>
                      <a:pt x="234" y="90"/>
                    </a:cubicBezTo>
                    <a:cubicBezTo>
                      <a:pt x="221" y="68"/>
                      <a:pt x="200" y="53"/>
                      <a:pt x="176" y="47"/>
                    </a:cubicBezTo>
                    <a:cubicBezTo>
                      <a:pt x="168" y="45"/>
                      <a:pt x="161" y="44"/>
                      <a:pt x="153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3" name="Freeform 86">
                <a:extLst>
                  <a:ext uri="{FF2B5EF4-FFF2-40B4-BE49-F238E27FC236}">
                    <a16:creationId xmlns:a16="http://schemas.microsoft.com/office/drawing/2014/main" id="{F922AB05-5F24-D038-9EAA-C885CE09B9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97676" y="2635250"/>
                <a:ext cx="260350" cy="242887"/>
              </a:xfrm>
              <a:custGeom>
                <a:avLst/>
                <a:gdLst>
                  <a:gd name="T0" fmla="*/ 153 w 296"/>
                  <a:gd name="T1" fmla="*/ 277 h 277"/>
                  <a:gd name="T2" fmla="*/ 153 w 296"/>
                  <a:gd name="T3" fmla="*/ 277 h 277"/>
                  <a:gd name="T4" fmla="*/ 119 w 296"/>
                  <a:gd name="T5" fmla="*/ 273 h 277"/>
                  <a:gd name="T6" fmla="*/ 18 w 296"/>
                  <a:gd name="T7" fmla="*/ 105 h 277"/>
                  <a:gd name="T8" fmla="*/ 152 w 296"/>
                  <a:gd name="T9" fmla="*/ 0 h 277"/>
                  <a:gd name="T10" fmla="*/ 186 w 296"/>
                  <a:gd name="T11" fmla="*/ 4 h 277"/>
                  <a:gd name="T12" fmla="*/ 271 w 296"/>
                  <a:gd name="T13" fmla="*/ 67 h 277"/>
                  <a:gd name="T14" fmla="*/ 287 w 296"/>
                  <a:gd name="T15" fmla="*/ 172 h 277"/>
                  <a:gd name="T16" fmla="*/ 153 w 296"/>
                  <a:gd name="T17" fmla="*/ 277 h 277"/>
                  <a:gd name="T18" fmla="*/ 152 w 296"/>
                  <a:gd name="T19" fmla="*/ 44 h 277"/>
                  <a:gd name="T20" fmla="*/ 61 w 296"/>
                  <a:gd name="T21" fmla="*/ 115 h 277"/>
                  <a:gd name="T22" fmla="*/ 130 w 296"/>
                  <a:gd name="T23" fmla="*/ 230 h 277"/>
                  <a:gd name="T24" fmla="*/ 153 w 296"/>
                  <a:gd name="T25" fmla="*/ 233 h 277"/>
                  <a:gd name="T26" fmla="*/ 244 w 296"/>
                  <a:gd name="T27" fmla="*/ 161 h 277"/>
                  <a:gd name="T28" fmla="*/ 234 w 296"/>
                  <a:gd name="T29" fmla="*/ 90 h 277"/>
                  <a:gd name="T30" fmla="*/ 176 w 296"/>
                  <a:gd name="T31" fmla="*/ 47 h 277"/>
                  <a:gd name="T32" fmla="*/ 152 w 296"/>
                  <a:gd name="T33" fmla="*/ 4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277">
                    <a:moveTo>
                      <a:pt x="153" y="277"/>
                    </a:moveTo>
                    <a:cubicBezTo>
                      <a:pt x="153" y="277"/>
                      <a:pt x="153" y="277"/>
                      <a:pt x="153" y="277"/>
                    </a:cubicBezTo>
                    <a:cubicBezTo>
                      <a:pt x="141" y="277"/>
                      <a:pt x="130" y="276"/>
                      <a:pt x="119" y="273"/>
                    </a:cubicBezTo>
                    <a:cubicBezTo>
                      <a:pt x="45" y="254"/>
                      <a:pt x="0" y="179"/>
                      <a:pt x="18" y="105"/>
                    </a:cubicBezTo>
                    <a:cubicBezTo>
                      <a:pt x="34" y="43"/>
                      <a:pt x="89" y="0"/>
                      <a:pt x="152" y="0"/>
                    </a:cubicBezTo>
                    <a:cubicBezTo>
                      <a:pt x="164" y="0"/>
                      <a:pt x="175" y="1"/>
                      <a:pt x="186" y="4"/>
                    </a:cubicBezTo>
                    <a:cubicBezTo>
                      <a:pt x="222" y="13"/>
                      <a:pt x="252" y="35"/>
                      <a:pt x="271" y="67"/>
                    </a:cubicBezTo>
                    <a:cubicBezTo>
                      <a:pt x="291" y="99"/>
                      <a:pt x="296" y="136"/>
                      <a:pt x="287" y="172"/>
                    </a:cubicBezTo>
                    <a:cubicBezTo>
                      <a:pt x="272" y="234"/>
                      <a:pt x="216" y="277"/>
                      <a:pt x="153" y="277"/>
                    </a:cubicBezTo>
                    <a:close/>
                    <a:moveTo>
                      <a:pt x="152" y="44"/>
                    </a:moveTo>
                    <a:cubicBezTo>
                      <a:pt x="109" y="44"/>
                      <a:pt x="71" y="73"/>
                      <a:pt x="61" y="115"/>
                    </a:cubicBezTo>
                    <a:cubicBezTo>
                      <a:pt x="48" y="166"/>
                      <a:pt x="79" y="217"/>
                      <a:pt x="130" y="230"/>
                    </a:cubicBezTo>
                    <a:cubicBezTo>
                      <a:pt x="137" y="232"/>
                      <a:pt x="145" y="233"/>
                      <a:pt x="153" y="233"/>
                    </a:cubicBezTo>
                    <a:cubicBezTo>
                      <a:pt x="196" y="233"/>
                      <a:pt x="234" y="204"/>
                      <a:pt x="244" y="161"/>
                    </a:cubicBezTo>
                    <a:cubicBezTo>
                      <a:pt x="250" y="137"/>
                      <a:pt x="247" y="111"/>
                      <a:pt x="234" y="90"/>
                    </a:cubicBezTo>
                    <a:cubicBezTo>
                      <a:pt x="221" y="68"/>
                      <a:pt x="200" y="53"/>
                      <a:pt x="176" y="47"/>
                    </a:cubicBezTo>
                    <a:cubicBezTo>
                      <a:pt x="168" y="45"/>
                      <a:pt x="160" y="44"/>
                      <a:pt x="152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4" name="Oval 109">
                <a:extLst>
                  <a:ext uri="{FF2B5EF4-FFF2-40B4-BE49-F238E27FC236}">
                    <a16:creationId xmlns:a16="http://schemas.microsoft.com/office/drawing/2014/main" id="{D1398C46-D0EB-70C6-AA8F-E9C429DD0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264" y="2933700"/>
                <a:ext cx="315913" cy="315912"/>
              </a:xfrm>
              <a:prstGeom prst="ellipse">
                <a:avLst/>
              </a:prstGeom>
              <a:solidFill>
                <a:srgbClr val="597C8F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5" name="Oval 110">
                <a:extLst>
                  <a:ext uri="{FF2B5EF4-FFF2-40B4-BE49-F238E27FC236}">
                    <a16:creationId xmlns:a16="http://schemas.microsoft.com/office/drawing/2014/main" id="{19AD511D-3ABB-FFD2-351A-5C2E1C96A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489" y="3717925"/>
                <a:ext cx="363538" cy="365125"/>
              </a:xfrm>
              <a:prstGeom prst="ellipse">
                <a:avLst/>
              </a:prstGeom>
              <a:solidFill>
                <a:srgbClr val="597C8F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6" name="Oval 111">
                <a:extLst>
                  <a:ext uri="{FF2B5EF4-FFF2-40B4-BE49-F238E27FC236}">
                    <a16:creationId xmlns:a16="http://schemas.microsoft.com/office/drawing/2014/main" id="{19A5522E-D779-C692-E9A2-FB9A4C7C1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2189" y="2232025"/>
                <a:ext cx="214313" cy="214312"/>
              </a:xfrm>
              <a:prstGeom prst="ellipse">
                <a:avLst/>
              </a:prstGeom>
              <a:solidFill>
                <a:srgbClr val="E67054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7" name="Oval 112">
                <a:extLst>
                  <a:ext uri="{FF2B5EF4-FFF2-40B4-BE49-F238E27FC236}">
                    <a16:creationId xmlns:a16="http://schemas.microsoft.com/office/drawing/2014/main" id="{3B089C8C-A83D-A27A-264D-B2182069F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3939" y="3110741"/>
                <a:ext cx="214312" cy="212724"/>
              </a:xfrm>
              <a:prstGeom prst="ellipse">
                <a:avLst/>
              </a:prstGeom>
              <a:solidFill>
                <a:srgbClr val="E67054"/>
              </a:soli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49" name="组合 55">
            <a:extLst>
              <a:ext uri="{FF2B5EF4-FFF2-40B4-BE49-F238E27FC236}">
                <a16:creationId xmlns:a16="http://schemas.microsoft.com/office/drawing/2014/main" id="{AB61F83B-55ED-2D35-D5DF-A8FCBFA02A9E}"/>
              </a:ext>
            </a:extLst>
          </p:cNvPr>
          <p:cNvGrpSpPr/>
          <p:nvPr/>
        </p:nvGrpSpPr>
        <p:grpSpPr>
          <a:xfrm>
            <a:off x="441702" y="1264572"/>
            <a:ext cx="6090656" cy="2980271"/>
            <a:chOff x="3389686" y="2263543"/>
            <a:chExt cx="5319351" cy="2980276"/>
          </a:xfrm>
        </p:grpSpPr>
        <p:sp>
          <p:nvSpPr>
            <p:cNvPr id="47" name="文本框 56">
              <a:extLst>
                <a:ext uri="{FF2B5EF4-FFF2-40B4-BE49-F238E27FC236}">
                  <a16:creationId xmlns:a16="http://schemas.microsoft.com/office/drawing/2014/main" id="{99C153B4-B902-10DA-5C2E-35B9B6AE22BA}"/>
                </a:ext>
              </a:extLst>
            </p:cNvPr>
            <p:cNvSpPr txBox="1"/>
            <p:nvPr/>
          </p:nvSpPr>
          <p:spPr>
            <a:xfrm>
              <a:off x="3389686" y="2263543"/>
              <a:ext cx="1962344" cy="6707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sz="2800" b="1">
                  <a:solidFill>
                    <a:srgbClr val="404040"/>
                  </a:solidFill>
                  <a:ea typeface="思源宋体 CN"/>
                  <a:cs typeface="+mn-lt"/>
                  <a:sym typeface="思源黑体 CN Bold" panose="020B0800000000000000" pitchFamily="34" charset="-122"/>
                </a:rPr>
                <a:t>優點</a:t>
              </a:r>
              <a:endParaRPr lang="zh-TW" altLang="en-US" sz="2400"/>
            </a:p>
          </p:txBody>
        </p:sp>
        <p:sp>
          <p:nvSpPr>
            <p:cNvPr id="48" name="文本框 57">
              <a:extLst>
                <a:ext uri="{FF2B5EF4-FFF2-40B4-BE49-F238E27FC236}">
                  <a16:creationId xmlns:a16="http://schemas.microsoft.com/office/drawing/2014/main" id="{0531E476-39B8-CB9E-1E98-54B289AF4C1B}"/>
                </a:ext>
              </a:extLst>
            </p:cNvPr>
            <p:cNvSpPr txBox="1"/>
            <p:nvPr/>
          </p:nvSpPr>
          <p:spPr>
            <a:xfrm>
              <a:off x="3649224" y="2897532"/>
              <a:ext cx="5059813" cy="23462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000" b="1" dirty="0">
                  <a:solidFill>
                    <a:srgbClr val="404040"/>
                  </a:solidFill>
                  <a:latin typeface="Arial"/>
                  <a:ea typeface="思源宋体 CN"/>
                  <a:cs typeface="Arial"/>
                  <a:sym typeface="思源黑体 CN Bold" panose="020B0800000000000000" pitchFamily="34" charset="-122"/>
                </a:rPr>
                <a:t>對稱加密法相較於非對稱擁有更高的安全級別。</a:t>
              </a:r>
              <a:endParaRPr lang="zh-TW" altLang="en-US" sz="2400" dirty="0"/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000" b="1" dirty="0">
                  <a:solidFill>
                    <a:srgbClr val="404040"/>
                  </a:solidFill>
                  <a:latin typeface="Arial"/>
                  <a:ea typeface="思源宋体 CN"/>
                  <a:cs typeface="Arial"/>
                  <a:sym typeface="思源黑体 CN Bold" panose="020B0800000000000000" pitchFamily="34" charset="-122"/>
                </a:rPr>
                <a:t>能夠快速加密與解密</a:t>
              </a:r>
              <a:endParaRPr lang="zh-CN" sz="2000" b="1" dirty="0">
                <a:solidFill>
                  <a:srgbClr val="404040"/>
                </a:solidFill>
                <a:latin typeface="Arial"/>
                <a:ea typeface="思源宋体 CN"/>
                <a:cs typeface="Arial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000" b="1" dirty="0">
                  <a:solidFill>
                    <a:srgbClr val="404040"/>
                  </a:solidFill>
                  <a:latin typeface="Arial"/>
                  <a:ea typeface="思源宋体 CN"/>
                  <a:cs typeface="Arial"/>
                  <a:sym typeface="思源黑体 CN Bold" panose="020B0800000000000000" pitchFamily="34" charset="-122"/>
                </a:rPr>
                <a:t>消耗更少的運算資源</a:t>
              </a:r>
              <a:endParaRPr lang="zh-CN" sz="2000" b="1" dirty="0">
                <a:solidFill>
                  <a:srgbClr val="404040"/>
                </a:solidFill>
                <a:latin typeface="Arial"/>
                <a:ea typeface="思源宋体 CN"/>
                <a:cs typeface="Arial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50" name="组合 55">
            <a:extLst>
              <a:ext uri="{FF2B5EF4-FFF2-40B4-BE49-F238E27FC236}">
                <a16:creationId xmlns:a16="http://schemas.microsoft.com/office/drawing/2014/main" id="{20DE0C4A-0836-2AD7-52E7-F83DBB4DC8CC}"/>
              </a:ext>
            </a:extLst>
          </p:cNvPr>
          <p:cNvGrpSpPr/>
          <p:nvPr/>
        </p:nvGrpSpPr>
        <p:grpSpPr>
          <a:xfrm>
            <a:off x="441702" y="3344383"/>
            <a:ext cx="6094765" cy="2067780"/>
            <a:chOff x="3389686" y="2263543"/>
            <a:chExt cx="5322940" cy="2067783"/>
          </a:xfrm>
        </p:grpSpPr>
        <p:sp>
          <p:nvSpPr>
            <p:cNvPr id="51" name="文本框 56">
              <a:extLst>
                <a:ext uri="{FF2B5EF4-FFF2-40B4-BE49-F238E27FC236}">
                  <a16:creationId xmlns:a16="http://schemas.microsoft.com/office/drawing/2014/main" id="{0279933B-2645-2FD0-9F7C-FE0BC40D80A9}"/>
                </a:ext>
              </a:extLst>
            </p:cNvPr>
            <p:cNvSpPr txBox="1"/>
            <p:nvPr/>
          </p:nvSpPr>
          <p:spPr>
            <a:xfrm>
              <a:off x="3389686" y="2263543"/>
              <a:ext cx="1962344" cy="6707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sz="2800" b="1">
                  <a:solidFill>
                    <a:srgbClr val="404040"/>
                  </a:solidFill>
                  <a:ea typeface="思源宋体 CN"/>
                  <a:cs typeface="+mn-lt"/>
                  <a:sym typeface="思源黑体 CN Bold" panose="020B0800000000000000" pitchFamily="34" charset="-122"/>
                </a:rPr>
                <a:t>缺點</a:t>
              </a:r>
              <a:endParaRPr lang="zh-TW" sz="2400"/>
            </a:p>
          </p:txBody>
        </p:sp>
        <p:sp>
          <p:nvSpPr>
            <p:cNvPr id="52" name="文本框 57">
              <a:extLst>
                <a:ext uri="{FF2B5EF4-FFF2-40B4-BE49-F238E27FC236}">
                  <a16:creationId xmlns:a16="http://schemas.microsoft.com/office/drawing/2014/main" id="{757B47A2-9D5D-A7B5-6846-76D36CFF158D}"/>
                </a:ext>
              </a:extLst>
            </p:cNvPr>
            <p:cNvSpPr txBox="1"/>
            <p:nvPr/>
          </p:nvSpPr>
          <p:spPr>
            <a:xfrm>
              <a:off x="3652813" y="2910999"/>
              <a:ext cx="5059813" cy="14203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000" b="1" dirty="0">
                  <a:solidFill>
                    <a:srgbClr val="404040"/>
                  </a:solidFill>
                  <a:latin typeface="Arial"/>
                  <a:ea typeface="思源宋体 CN"/>
                  <a:cs typeface="Arial"/>
                  <a:sym typeface="思源黑体 CN Bold" panose="020B0800000000000000" pitchFamily="34" charset="-122"/>
                </a:rPr>
                <a:t>加解密都使用同個密鑰</a:t>
              </a:r>
              <a:endParaRPr lang="zh-CN" sz="2000" b="1" dirty="0">
                <a:solidFill>
                  <a:srgbClr val="404040"/>
                </a:solidFill>
                <a:latin typeface="Arial"/>
                <a:ea typeface="思源宋体 CN"/>
                <a:cs typeface="Arial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zh-CN" sz="2000" b="1" dirty="0">
                  <a:solidFill>
                    <a:srgbClr val="404040"/>
                  </a:solidFill>
                  <a:latin typeface="Arial"/>
                  <a:ea typeface="思源宋体 CN"/>
                  <a:cs typeface="Arial"/>
                  <a:sym typeface="思源黑体 CN Bold" panose="020B0800000000000000" pitchFamily="34" charset="-122"/>
                </a:rPr>
                <a:t>在不安全的網域當中容易被攔截密鑰</a:t>
              </a:r>
              <a:endParaRPr lang="zh-CN" sz="2000" b="1" dirty="0">
                <a:solidFill>
                  <a:srgbClr val="404040"/>
                </a:solidFill>
                <a:latin typeface="Arial"/>
                <a:ea typeface="思源宋体 CN"/>
                <a:cs typeface="Arial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  <a:defRPr/>
              </a:pPr>
              <a:endParaRPr lang="zh-CN" sz="2000" b="1" dirty="0">
                <a:solidFill>
                  <a:srgbClr val="404040"/>
                </a:solidFill>
                <a:latin typeface="Arial"/>
                <a:ea typeface="思源宋体 CN" panose="02020400000000000000" pitchFamily="18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9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04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0649" y="2598003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範例練習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597C8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0649" y="3385291"/>
            <a:ext cx="59082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思源宋体 CN" panose="02020400000000000000" pitchFamily="18" charset="-122"/>
              </a:rPr>
              <a:t>Sample Exercises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範例練習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9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範例練習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3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05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0649" y="2598003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597C8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  <a:sym typeface="思源黑体 CN Bold" panose="020B0800000000000000" pitchFamily="34" charset="-122"/>
              </a:rPr>
              <a:t>問答回饋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597C8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  <a:sym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0649" y="3385291"/>
            <a:ext cx="59082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思源宋体 CN" panose="02020400000000000000" pitchFamily="18" charset="-122"/>
              </a:rPr>
              <a:t>Question Feedback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2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2669" y="2188797"/>
            <a:ext cx="358566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altLang="zh-TW" sz="3200" b="1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/>
              </a:rPr>
              <a:t>-</a:t>
            </a:r>
            <a:r>
              <a:rPr lang="zh-TW" altLang="en-US" sz="3200" b="1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/>
              </a:rPr>
              <a:t>  </a:t>
            </a:r>
            <a:r>
              <a:rPr lang="en-US" altLang="zh-CN" sz="3200" b="1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/>
              </a:rPr>
              <a:t>Thank You  -</a:t>
            </a:r>
            <a:endParaRPr lang="en-US" altLang="zh-CN" sz="3200" b="1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6721" y="2824418"/>
            <a:ext cx="511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8000" b="1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謝謝聆聽</a:t>
            </a:r>
            <a:endParaRPr lang="zh-CN" altLang="en-US" sz="8000" b="1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年度工作概述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02941" y="2024625"/>
            <a:ext cx="5555195" cy="2754196"/>
            <a:chOff x="2470006" y="1756120"/>
            <a:chExt cx="4166396" cy="2065647"/>
          </a:xfrm>
        </p:grpSpPr>
        <p:grpSp>
          <p:nvGrpSpPr>
            <p:cNvPr id="32" name="组合 31"/>
            <p:cNvGrpSpPr/>
            <p:nvPr/>
          </p:nvGrpSpPr>
          <p:grpSpPr>
            <a:xfrm>
              <a:off x="3129022" y="1756120"/>
              <a:ext cx="1184299" cy="1329420"/>
              <a:chOff x="4172029" y="2328793"/>
              <a:chExt cx="1579065" cy="1772560"/>
            </a:xfrm>
          </p:grpSpPr>
          <p:sp>
            <p:nvSpPr>
              <p:cNvPr id="48" name="Freeform 13"/>
              <p:cNvSpPr/>
              <p:nvPr/>
            </p:nvSpPr>
            <p:spPr bwMode="auto">
              <a:xfrm>
                <a:off x="4172029" y="2328793"/>
                <a:ext cx="1579065" cy="177256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9" name="Shape 2545"/>
              <p:cNvSpPr/>
              <p:nvPr/>
            </p:nvSpPr>
            <p:spPr>
              <a:xfrm>
                <a:off x="4701907" y="2983228"/>
                <a:ext cx="519307" cy="51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9"/>
                    </a:moveTo>
                    <a:cubicBezTo>
                      <a:pt x="5377" y="20619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3336" y="982"/>
                      <a:pt x="15638" y="1950"/>
                      <a:pt x="17377" y="3529"/>
                    </a:cubicBezTo>
                    <a:lnTo>
                      <a:pt x="10453" y="10453"/>
                    </a:lnTo>
                    <a:cubicBezTo>
                      <a:pt x="10364" y="10542"/>
                      <a:pt x="10309" y="10665"/>
                      <a:pt x="10309" y="10800"/>
                    </a:cubicBezTo>
                    <a:cubicBezTo>
                      <a:pt x="10309" y="11072"/>
                      <a:pt x="10529" y="11291"/>
                      <a:pt x="10800" y="11291"/>
                    </a:cubicBezTo>
                    <a:lnTo>
                      <a:pt x="20594" y="11291"/>
                    </a:lnTo>
                    <a:cubicBezTo>
                      <a:pt x="20336" y="16484"/>
                      <a:pt x="16057" y="20619"/>
                      <a:pt x="10800" y="20619"/>
                    </a:cubicBezTo>
                    <a:moveTo>
                      <a:pt x="20594" y="10309"/>
                    </a:moveTo>
                    <a:lnTo>
                      <a:pt x="11985" y="10309"/>
                    </a:lnTo>
                    <a:lnTo>
                      <a:pt x="18071" y="4223"/>
                    </a:lnTo>
                    <a:cubicBezTo>
                      <a:pt x="19541" y="5852"/>
                      <a:pt x="20477" y="7971"/>
                      <a:pt x="20594" y="10309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6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730897" y="2882658"/>
              <a:ext cx="836594" cy="939109"/>
              <a:chOff x="3641195" y="3830843"/>
              <a:chExt cx="1115459" cy="1252145"/>
            </a:xfrm>
          </p:grpSpPr>
          <p:sp>
            <p:nvSpPr>
              <p:cNvPr id="46" name="Freeform 13"/>
              <p:cNvSpPr/>
              <p:nvPr/>
            </p:nvSpPr>
            <p:spPr bwMode="auto">
              <a:xfrm>
                <a:off x="3641195" y="3830843"/>
                <a:ext cx="1115459" cy="1252145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noFill/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7" name="Shape 2546"/>
              <p:cNvSpPr/>
              <p:nvPr/>
            </p:nvSpPr>
            <p:spPr>
              <a:xfrm>
                <a:off x="4014524" y="4329778"/>
                <a:ext cx="368800" cy="301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0400"/>
                    </a:moveTo>
                    <a:lnTo>
                      <a:pt x="18655" y="20400"/>
                    </a:lnTo>
                    <a:lnTo>
                      <a:pt x="18655" y="1200"/>
                    </a:lnTo>
                    <a:lnTo>
                      <a:pt x="20618" y="1200"/>
                    </a:lnTo>
                    <a:cubicBezTo>
                      <a:pt x="20618" y="1200"/>
                      <a:pt x="20618" y="20400"/>
                      <a:pt x="20618" y="20400"/>
                    </a:cubicBezTo>
                    <a:close/>
                    <a:moveTo>
                      <a:pt x="21109" y="0"/>
                    </a:moveTo>
                    <a:lnTo>
                      <a:pt x="18164" y="0"/>
                    </a:lnTo>
                    <a:cubicBezTo>
                      <a:pt x="17893" y="0"/>
                      <a:pt x="17673" y="269"/>
                      <a:pt x="17673" y="600"/>
                    </a:cubicBezTo>
                    <a:lnTo>
                      <a:pt x="17673" y="21000"/>
                    </a:lnTo>
                    <a:cubicBezTo>
                      <a:pt x="17673" y="21332"/>
                      <a:pt x="17893" y="21600"/>
                      <a:pt x="18164" y="21600"/>
                    </a:cubicBezTo>
                    <a:lnTo>
                      <a:pt x="21109" y="21600"/>
                    </a:lnTo>
                    <a:cubicBezTo>
                      <a:pt x="21380" y="21600"/>
                      <a:pt x="21600" y="21332"/>
                      <a:pt x="21600" y="21000"/>
                    </a:cubicBezTo>
                    <a:lnTo>
                      <a:pt x="21600" y="600"/>
                    </a:lnTo>
                    <a:cubicBezTo>
                      <a:pt x="21600" y="269"/>
                      <a:pt x="21380" y="0"/>
                      <a:pt x="21109" y="0"/>
                    </a:cubicBezTo>
                    <a:moveTo>
                      <a:pt x="8836" y="20400"/>
                    </a:moveTo>
                    <a:lnTo>
                      <a:pt x="6873" y="20400"/>
                    </a:lnTo>
                    <a:lnTo>
                      <a:pt x="6873" y="3600"/>
                    </a:lnTo>
                    <a:lnTo>
                      <a:pt x="8836" y="3600"/>
                    </a:lnTo>
                    <a:cubicBezTo>
                      <a:pt x="8836" y="3600"/>
                      <a:pt x="8836" y="20400"/>
                      <a:pt x="8836" y="20400"/>
                    </a:cubicBezTo>
                    <a:close/>
                    <a:moveTo>
                      <a:pt x="9327" y="2400"/>
                    </a:moveTo>
                    <a:lnTo>
                      <a:pt x="6382" y="2400"/>
                    </a:lnTo>
                    <a:cubicBezTo>
                      <a:pt x="6111" y="2400"/>
                      <a:pt x="5891" y="2669"/>
                      <a:pt x="5891" y="3000"/>
                    </a:cubicBezTo>
                    <a:lnTo>
                      <a:pt x="5891" y="21000"/>
                    </a:lnTo>
                    <a:cubicBezTo>
                      <a:pt x="5891" y="21332"/>
                      <a:pt x="6111" y="21600"/>
                      <a:pt x="6382" y="21600"/>
                    </a:cubicBezTo>
                    <a:lnTo>
                      <a:pt x="9327" y="21600"/>
                    </a:lnTo>
                    <a:cubicBezTo>
                      <a:pt x="9598" y="21600"/>
                      <a:pt x="9818" y="21332"/>
                      <a:pt x="9818" y="21000"/>
                    </a:cubicBezTo>
                    <a:lnTo>
                      <a:pt x="9818" y="3000"/>
                    </a:lnTo>
                    <a:cubicBezTo>
                      <a:pt x="9818" y="2669"/>
                      <a:pt x="9598" y="2400"/>
                      <a:pt x="9327" y="2400"/>
                    </a:cubicBezTo>
                    <a:moveTo>
                      <a:pt x="14727" y="20400"/>
                    </a:moveTo>
                    <a:lnTo>
                      <a:pt x="12764" y="20400"/>
                    </a:lnTo>
                    <a:lnTo>
                      <a:pt x="12764" y="10800"/>
                    </a:lnTo>
                    <a:lnTo>
                      <a:pt x="14727" y="10800"/>
                    </a:lnTo>
                    <a:cubicBezTo>
                      <a:pt x="14727" y="10800"/>
                      <a:pt x="14727" y="20400"/>
                      <a:pt x="14727" y="20400"/>
                    </a:cubicBezTo>
                    <a:close/>
                    <a:moveTo>
                      <a:pt x="15218" y="9600"/>
                    </a:moveTo>
                    <a:lnTo>
                      <a:pt x="12273" y="9600"/>
                    </a:lnTo>
                    <a:cubicBezTo>
                      <a:pt x="12002" y="9600"/>
                      <a:pt x="11782" y="9869"/>
                      <a:pt x="11782" y="10200"/>
                    </a:cubicBezTo>
                    <a:lnTo>
                      <a:pt x="11782" y="21000"/>
                    </a:lnTo>
                    <a:cubicBezTo>
                      <a:pt x="11782" y="21332"/>
                      <a:pt x="12002" y="21600"/>
                      <a:pt x="12273" y="21600"/>
                    </a:cubicBezTo>
                    <a:lnTo>
                      <a:pt x="15218" y="21600"/>
                    </a:lnTo>
                    <a:cubicBezTo>
                      <a:pt x="15489" y="21600"/>
                      <a:pt x="15709" y="21332"/>
                      <a:pt x="15709" y="21000"/>
                    </a:cubicBezTo>
                    <a:lnTo>
                      <a:pt x="15709" y="10200"/>
                    </a:lnTo>
                    <a:cubicBezTo>
                      <a:pt x="15709" y="9869"/>
                      <a:pt x="15489" y="9600"/>
                      <a:pt x="15218" y="9600"/>
                    </a:cubicBezTo>
                    <a:moveTo>
                      <a:pt x="2945" y="20400"/>
                    </a:moveTo>
                    <a:lnTo>
                      <a:pt x="982" y="20400"/>
                    </a:lnTo>
                    <a:lnTo>
                      <a:pt x="982" y="14400"/>
                    </a:lnTo>
                    <a:lnTo>
                      <a:pt x="2945" y="14400"/>
                    </a:lnTo>
                    <a:cubicBezTo>
                      <a:pt x="2945" y="14400"/>
                      <a:pt x="2945" y="20400"/>
                      <a:pt x="2945" y="20400"/>
                    </a:cubicBezTo>
                    <a:close/>
                    <a:moveTo>
                      <a:pt x="3436" y="13200"/>
                    </a:moveTo>
                    <a:lnTo>
                      <a:pt x="491" y="13200"/>
                    </a:lnTo>
                    <a:cubicBezTo>
                      <a:pt x="220" y="13200"/>
                      <a:pt x="0" y="13469"/>
                      <a:pt x="0" y="13800"/>
                    </a:cubicBezTo>
                    <a:lnTo>
                      <a:pt x="0" y="21000"/>
                    </a:lnTo>
                    <a:cubicBezTo>
                      <a:pt x="0" y="21332"/>
                      <a:pt x="220" y="21600"/>
                      <a:pt x="491" y="21600"/>
                    </a:cubicBezTo>
                    <a:lnTo>
                      <a:pt x="3436" y="21600"/>
                    </a:lnTo>
                    <a:cubicBezTo>
                      <a:pt x="3707" y="21600"/>
                      <a:pt x="3927" y="21332"/>
                      <a:pt x="3927" y="21000"/>
                    </a:cubicBezTo>
                    <a:lnTo>
                      <a:pt x="3927" y="13800"/>
                    </a:lnTo>
                    <a:cubicBezTo>
                      <a:pt x="3927" y="13469"/>
                      <a:pt x="3707" y="13200"/>
                      <a:pt x="3436" y="1320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799808" y="2522614"/>
              <a:ext cx="836594" cy="939109"/>
              <a:chOff x="7733076" y="3350785"/>
              <a:chExt cx="1115459" cy="1252145"/>
            </a:xfrm>
          </p:grpSpPr>
          <p:sp>
            <p:nvSpPr>
              <p:cNvPr id="44" name="Freeform 13"/>
              <p:cNvSpPr/>
              <p:nvPr/>
            </p:nvSpPr>
            <p:spPr bwMode="auto">
              <a:xfrm>
                <a:off x="7733076" y="3350785"/>
                <a:ext cx="1115459" cy="1252145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5" name="Shape 2584"/>
              <p:cNvSpPr/>
              <p:nvPr/>
            </p:nvSpPr>
            <p:spPr>
              <a:xfrm>
                <a:off x="8099720" y="3829188"/>
                <a:ext cx="409063" cy="409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09" y="17673"/>
                    </a:moveTo>
                    <a:cubicBezTo>
                      <a:pt x="10445" y="17673"/>
                      <a:pt x="10567" y="17618"/>
                      <a:pt x="10656" y="17529"/>
                    </a:cubicBezTo>
                    <a:lnTo>
                      <a:pt x="12620" y="15565"/>
                    </a:lnTo>
                    <a:cubicBezTo>
                      <a:pt x="12709" y="15477"/>
                      <a:pt x="12764" y="15354"/>
                      <a:pt x="12764" y="15218"/>
                    </a:cubicBezTo>
                    <a:cubicBezTo>
                      <a:pt x="12764" y="14947"/>
                      <a:pt x="12544" y="14728"/>
                      <a:pt x="12273" y="14728"/>
                    </a:cubicBezTo>
                    <a:cubicBezTo>
                      <a:pt x="12137" y="14728"/>
                      <a:pt x="12014" y="14782"/>
                      <a:pt x="11926" y="14871"/>
                    </a:cubicBezTo>
                    <a:lnTo>
                      <a:pt x="9962" y="16835"/>
                    </a:lnTo>
                    <a:cubicBezTo>
                      <a:pt x="9873" y="16924"/>
                      <a:pt x="9818" y="17046"/>
                      <a:pt x="9818" y="17183"/>
                    </a:cubicBezTo>
                    <a:cubicBezTo>
                      <a:pt x="9818" y="17453"/>
                      <a:pt x="10038" y="17673"/>
                      <a:pt x="10309" y="17673"/>
                    </a:cubicBezTo>
                    <a:moveTo>
                      <a:pt x="10309" y="20415"/>
                    </a:moveTo>
                    <a:lnTo>
                      <a:pt x="982" y="11088"/>
                    </a:lnTo>
                    <a:lnTo>
                      <a:pt x="982" y="4418"/>
                    </a:lnTo>
                    <a:cubicBezTo>
                      <a:pt x="982" y="4147"/>
                      <a:pt x="1201" y="3927"/>
                      <a:pt x="1473" y="3927"/>
                    </a:cubicBezTo>
                    <a:lnTo>
                      <a:pt x="8142" y="3927"/>
                    </a:lnTo>
                    <a:lnTo>
                      <a:pt x="17469" y="13255"/>
                    </a:lnTo>
                    <a:cubicBezTo>
                      <a:pt x="17469" y="13255"/>
                      <a:pt x="10309" y="20415"/>
                      <a:pt x="10309" y="20415"/>
                    </a:cubicBezTo>
                    <a:close/>
                    <a:moveTo>
                      <a:pt x="8693" y="3090"/>
                    </a:moveTo>
                    <a:cubicBezTo>
                      <a:pt x="8604" y="3001"/>
                      <a:pt x="8481" y="2945"/>
                      <a:pt x="8345" y="2945"/>
                    </a:cubicBezTo>
                    <a:lnTo>
                      <a:pt x="1473" y="2945"/>
                    </a:lnTo>
                    <a:cubicBezTo>
                      <a:pt x="660" y="2945"/>
                      <a:pt x="0" y="3605"/>
                      <a:pt x="0" y="4418"/>
                    </a:cubicBezTo>
                    <a:lnTo>
                      <a:pt x="0" y="11291"/>
                    </a:lnTo>
                    <a:cubicBezTo>
                      <a:pt x="0" y="11427"/>
                      <a:pt x="55" y="11549"/>
                      <a:pt x="144" y="11638"/>
                    </a:cubicBezTo>
                    <a:lnTo>
                      <a:pt x="9962" y="21456"/>
                    </a:lnTo>
                    <a:cubicBezTo>
                      <a:pt x="10051" y="21546"/>
                      <a:pt x="10174" y="21600"/>
                      <a:pt x="10309" y="21600"/>
                    </a:cubicBezTo>
                    <a:cubicBezTo>
                      <a:pt x="10445" y="21600"/>
                      <a:pt x="10567" y="21546"/>
                      <a:pt x="10656" y="21456"/>
                    </a:cubicBezTo>
                    <a:lnTo>
                      <a:pt x="18511" y="13602"/>
                    </a:lnTo>
                    <a:cubicBezTo>
                      <a:pt x="18600" y="13513"/>
                      <a:pt x="18655" y="13390"/>
                      <a:pt x="18655" y="13255"/>
                    </a:cubicBezTo>
                    <a:cubicBezTo>
                      <a:pt x="18655" y="13119"/>
                      <a:pt x="18599" y="12997"/>
                      <a:pt x="18511" y="12908"/>
                    </a:cubicBezTo>
                    <a:cubicBezTo>
                      <a:pt x="18511" y="12908"/>
                      <a:pt x="8693" y="3090"/>
                      <a:pt x="8693" y="3090"/>
                    </a:cubicBezTo>
                    <a:close/>
                    <a:moveTo>
                      <a:pt x="7855" y="15218"/>
                    </a:moveTo>
                    <a:cubicBezTo>
                      <a:pt x="7855" y="15490"/>
                      <a:pt x="8074" y="15709"/>
                      <a:pt x="8345" y="15709"/>
                    </a:cubicBezTo>
                    <a:cubicBezTo>
                      <a:pt x="8481" y="15709"/>
                      <a:pt x="8604" y="15655"/>
                      <a:pt x="8693" y="15565"/>
                    </a:cubicBezTo>
                    <a:lnTo>
                      <a:pt x="9183" y="15074"/>
                    </a:lnTo>
                    <a:cubicBezTo>
                      <a:pt x="9273" y="14986"/>
                      <a:pt x="9327" y="14863"/>
                      <a:pt x="9327" y="14728"/>
                    </a:cubicBezTo>
                    <a:cubicBezTo>
                      <a:pt x="9327" y="14456"/>
                      <a:pt x="9108" y="14236"/>
                      <a:pt x="8836" y="14236"/>
                    </a:cubicBezTo>
                    <a:cubicBezTo>
                      <a:pt x="8701" y="14236"/>
                      <a:pt x="8578" y="14291"/>
                      <a:pt x="8489" y="14381"/>
                    </a:cubicBezTo>
                    <a:lnTo>
                      <a:pt x="7998" y="14871"/>
                    </a:lnTo>
                    <a:cubicBezTo>
                      <a:pt x="7910" y="14961"/>
                      <a:pt x="7855" y="15083"/>
                      <a:pt x="7855" y="15218"/>
                    </a:cubicBezTo>
                    <a:moveTo>
                      <a:pt x="21456" y="9962"/>
                    </a:moveTo>
                    <a:lnTo>
                      <a:pt x="11638" y="144"/>
                    </a:lnTo>
                    <a:cubicBezTo>
                      <a:pt x="11549" y="55"/>
                      <a:pt x="11427" y="0"/>
                      <a:pt x="11291" y="0"/>
                    </a:cubicBezTo>
                    <a:lnTo>
                      <a:pt x="4418" y="0"/>
                    </a:lnTo>
                    <a:cubicBezTo>
                      <a:pt x="3605" y="0"/>
                      <a:pt x="2945" y="660"/>
                      <a:pt x="2945" y="1473"/>
                    </a:cubicBezTo>
                    <a:cubicBezTo>
                      <a:pt x="2945" y="1744"/>
                      <a:pt x="3165" y="1964"/>
                      <a:pt x="3436" y="1964"/>
                    </a:cubicBezTo>
                    <a:cubicBezTo>
                      <a:pt x="3708" y="1964"/>
                      <a:pt x="3927" y="1744"/>
                      <a:pt x="3927" y="1473"/>
                    </a:cubicBezTo>
                    <a:cubicBezTo>
                      <a:pt x="3927" y="1202"/>
                      <a:pt x="4147" y="982"/>
                      <a:pt x="4418" y="982"/>
                    </a:cubicBezTo>
                    <a:lnTo>
                      <a:pt x="11088" y="982"/>
                    </a:lnTo>
                    <a:lnTo>
                      <a:pt x="20415" y="10310"/>
                    </a:lnTo>
                    <a:lnTo>
                      <a:pt x="19289" y="11435"/>
                    </a:lnTo>
                    <a:cubicBezTo>
                      <a:pt x="19201" y="11524"/>
                      <a:pt x="19145" y="11646"/>
                      <a:pt x="19145" y="11782"/>
                    </a:cubicBezTo>
                    <a:cubicBezTo>
                      <a:pt x="19145" y="12053"/>
                      <a:pt x="19366" y="12273"/>
                      <a:pt x="19636" y="12273"/>
                    </a:cubicBezTo>
                    <a:cubicBezTo>
                      <a:pt x="19772" y="12273"/>
                      <a:pt x="19895" y="12218"/>
                      <a:pt x="19983" y="12129"/>
                    </a:cubicBezTo>
                    <a:lnTo>
                      <a:pt x="21456" y="10656"/>
                    </a:lnTo>
                    <a:cubicBezTo>
                      <a:pt x="21545" y="10567"/>
                      <a:pt x="21600" y="10445"/>
                      <a:pt x="21600" y="10310"/>
                    </a:cubicBezTo>
                    <a:cubicBezTo>
                      <a:pt x="21600" y="10174"/>
                      <a:pt x="21545" y="10051"/>
                      <a:pt x="21456" y="9962"/>
                    </a:cubicBezTo>
                    <a:moveTo>
                      <a:pt x="10309" y="13745"/>
                    </a:moveTo>
                    <a:cubicBezTo>
                      <a:pt x="10445" y="13745"/>
                      <a:pt x="10567" y="13691"/>
                      <a:pt x="10656" y="13602"/>
                    </a:cubicBezTo>
                    <a:lnTo>
                      <a:pt x="11638" y="12620"/>
                    </a:lnTo>
                    <a:cubicBezTo>
                      <a:pt x="11727" y="12531"/>
                      <a:pt x="11782" y="12408"/>
                      <a:pt x="11782" y="12273"/>
                    </a:cubicBezTo>
                    <a:cubicBezTo>
                      <a:pt x="11782" y="12002"/>
                      <a:pt x="11562" y="11782"/>
                      <a:pt x="11291" y="11782"/>
                    </a:cubicBezTo>
                    <a:cubicBezTo>
                      <a:pt x="11156" y="11782"/>
                      <a:pt x="11033" y="11837"/>
                      <a:pt x="10944" y="11926"/>
                    </a:cubicBezTo>
                    <a:lnTo>
                      <a:pt x="9962" y="12908"/>
                    </a:lnTo>
                    <a:cubicBezTo>
                      <a:pt x="9873" y="12997"/>
                      <a:pt x="9818" y="13119"/>
                      <a:pt x="9818" y="13255"/>
                    </a:cubicBezTo>
                    <a:cubicBezTo>
                      <a:pt x="9818" y="13526"/>
                      <a:pt x="10038" y="13745"/>
                      <a:pt x="10309" y="13745"/>
                    </a:cubicBezTo>
                    <a:moveTo>
                      <a:pt x="4418" y="7855"/>
                    </a:moveTo>
                    <a:cubicBezTo>
                      <a:pt x="4147" y="7855"/>
                      <a:pt x="3927" y="7635"/>
                      <a:pt x="3927" y="7364"/>
                    </a:cubicBezTo>
                    <a:cubicBezTo>
                      <a:pt x="3927" y="7093"/>
                      <a:pt x="4147" y="6873"/>
                      <a:pt x="4418" y="6873"/>
                    </a:cubicBezTo>
                    <a:cubicBezTo>
                      <a:pt x="4690" y="6873"/>
                      <a:pt x="4909" y="7093"/>
                      <a:pt x="4909" y="7364"/>
                    </a:cubicBezTo>
                    <a:cubicBezTo>
                      <a:pt x="4909" y="7635"/>
                      <a:pt x="4690" y="7855"/>
                      <a:pt x="4418" y="7855"/>
                    </a:cubicBezTo>
                    <a:moveTo>
                      <a:pt x="4418" y="5891"/>
                    </a:moveTo>
                    <a:cubicBezTo>
                      <a:pt x="3605" y="5891"/>
                      <a:pt x="2945" y="6551"/>
                      <a:pt x="2945" y="7364"/>
                    </a:cubicBezTo>
                    <a:cubicBezTo>
                      <a:pt x="2945" y="8177"/>
                      <a:pt x="3605" y="8837"/>
                      <a:pt x="4418" y="8837"/>
                    </a:cubicBezTo>
                    <a:cubicBezTo>
                      <a:pt x="5232" y="8837"/>
                      <a:pt x="5891" y="8177"/>
                      <a:pt x="5891" y="7364"/>
                    </a:cubicBezTo>
                    <a:cubicBezTo>
                      <a:pt x="5891" y="6551"/>
                      <a:pt x="5232" y="5891"/>
                      <a:pt x="4418" y="5891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509797" y="2405101"/>
              <a:ext cx="1184299" cy="1329420"/>
              <a:chOff x="6013062" y="3194101"/>
              <a:chExt cx="1579065" cy="1772560"/>
            </a:xfrm>
          </p:grpSpPr>
          <p:sp>
            <p:nvSpPr>
              <p:cNvPr id="42" name="Freeform 13"/>
              <p:cNvSpPr/>
              <p:nvPr/>
            </p:nvSpPr>
            <p:spPr bwMode="auto">
              <a:xfrm>
                <a:off x="6013062" y="3194101"/>
                <a:ext cx="1579065" cy="1772560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3" name="Shape 2587"/>
              <p:cNvSpPr/>
              <p:nvPr/>
            </p:nvSpPr>
            <p:spPr>
              <a:xfrm>
                <a:off x="6561393" y="3862078"/>
                <a:ext cx="519307" cy="519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81" y="19846"/>
                    </a:moveTo>
                    <a:lnTo>
                      <a:pt x="9413" y="12882"/>
                    </a:lnTo>
                    <a:lnTo>
                      <a:pt x="19655" y="2640"/>
                    </a:lnTo>
                    <a:cubicBezTo>
                      <a:pt x="19655" y="2640"/>
                      <a:pt x="12281" y="19846"/>
                      <a:pt x="12281" y="19846"/>
                    </a:cubicBezTo>
                    <a:close/>
                    <a:moveTo>
                      <a:pt x="1755" y="9320"/>
                    </a:moveTo>
                    <a:lnTo>
                      <a:pt x="18960" y="1945"/>
                    </a:lnTo>
                    <a:lnTo>
                      <a:pt x="8719" y="12187"/>
                    </a:lnTo>
                    <a:cubicBezTo>
                      <a:pt x="8719" y="12187"/>
                      <a:pt x="1755" y="9320"/>
                      <a:pt x="1755" y="9320"/>
                    </a:cubicBezTo>
                    <a:close/>
                    <a:moveTo>
                      <a:pt x="21600" y="491"/>
                    </a:moveTo>
                    <a:cubicBezTo>
                      <a:pt x="21600" y="220"/>
                      <a:pt x="21380" y="0"/>
                      <a:pt x="21109" y="0"/>
                    </a:cubicBezTo>
                    <a:cubicBezTo>
                      <a:pt x="21034" y="0"/>
                      <a:pt x="20964" y="20"/>
                      <a:pt x="20900" y="52"/>
                    </a:cubicBezTo>
                    <a:lnTo>
                      <a:pt x="20898" y="48"/>
                    </a:lnTo>
                    <a:lnTo>
                      <a:pt x="302" y="8875"/>
                    </a:lnTo>
                    <a:cubicBezTo>
                      <a:pt x="301" y="8875"/>
                      <a:pt x="299" y="8876"/>
                      <a:pt x="297" y="8877"/>
                    </a:cubicBezTo>
                    <a:lnTo>
                      <a:pt x="280" y="8885"/>
                    </a:lnTo>
                    <a:lnTo>
                      <a:pt x="281" y="8887"/>
                    </a:lnTo>
                    <a:cubicBezTo>
                      <a:pt x="116" y="8967"/>
                      <a:pt x="0" y="9132"/>
                      <a:pt x="0" y="9327"/>
                    </a:cubicBezTo>
                    <a:cubicBezTo>
                      <a:pt x="0" y="9550"/>
                      <a:pt x="151" y="9731"/>
                      <a:pt x="355" y="9791"/>
                    </a:cubicBezTo>
                    <a:lnTo>
                      <a:pt x="353" y="9799"/>
                    </a:lnTo>
                    <a:lnTo>
                      <a:pt x="8462" y="13138"/>
                    </a:lnTo>
                    <a:lnTo>
                      <a:pt x="11801" y="21248"/>
                    </a:lnTo>
                    <a:lnTo>
                      <a:pt x="11809" y="21245"/>
                    </a:lnTo>
                    <a:cubicBezTo>
                      <a:pt x="11869" y="21449"/>
                      <a:pt x="12050" y="21600"/>
                      <a:pt x="12273" y="21600"/>
                    </a:cubicBezTo>
                    <a:cubicBezTo>
                      <a:pt x="12468" y="21600"/>
                      <a:pt x="12634" y="21484"/>
                      <a:pt x="12713" y="21319"/>
                    </a:cubicBezTo>
                    <a:lnTo>
                      <a:pt x="12716" y="21320"/>
                    </a:lnTo>
                    <a:lnTo>
                      <a:pt x="12723" y="21303"/>
                    </a:lnTo>
                    <a:cubicBezTo>
                      <a:pt x="12724" y="21301"/>
                      <a:pt x="12725" y="21300"/>
                      <a:pt x="12725" y="21298"/>
                    </a:cubicBezTo>
                    <a:lnTo>
                      <a:pt x="21553" y="702"/>
                    </a:lnTo>
                    <a:lnTo>
                      <a:pt x="21547" y="699"/>
                    </a:lnTo>
                    <a:cubicBezTo>
                      <a:pt x="21578" y="636"/>
                      <a:pt x="21600" y="567"/>
                      <a:pt x="21600" y="491"/>
                    </a:cubicBezTo>
                    <a:moveTo>
                      <a:pt x="7855" y="16200"/>
                    </a:moveTo>
                    <a:cubicBezTo>
                      <a:pt x="7719" y="16200"/>
                      <a:pt x="7596" y="16255"/>
                      <a:pt x="7507" y="16344"/>
                    </a:cubicBezTo>
                    <a:lnTo>
                      <a:pt x="6035" y="17817"/>
                    </a:lnTo>
                    <a:cubicBezTo>
                      <a:pt x="5946" y="17905"/>
                      <a:pt x="5891" y="18029"/>
                      <a:pt x="5891" y="18164"/>
                    </a:cubicBezTo>
                    <a:cubicBezTo>
                      <a:pt x="5891" y="18435"/>
                      <a:pt x="6111" y="18655"/>
                      <a:pt x="6382" y="18655"/>
                    </a:cubicBezTo>
                    <a:cubicBezTo>
                      <a:pt x="6517" y="18655"/>
                      <a:pt x="6640" y="18600"/>
                      <a:pt x="6729" y="18511"/>
                    </a:cubicBezTo>
                    <a:lnTo>
                      <a:pt x="8202" y="17038"/>
                    </a:lnTo>
                    <a:cubicBezTo>
                      <a:pt x="8291" y="16950"/>
                      <a:pt x="8345" y="16827"/>
                      <a:pt x="8345" y="16691"/>
                    </a:cubicBezTo>
                    <a:cubicBezTo>
                      <a:pt x="8345" y="16420"/>
                      <a:pt x="8126" y="16200"/>
                      <a:pt x="7855" y="16200"/>
                    </a:cubicBezTo>
                    <a:moveTo>
                      <a:pt x="7855" y="14237"/>
                    </a:moveTo>
                    <a:cubicBezTo>
                      <a:pt x="7855" y="13966"/>
                      <a:pt x="7635" y="13745"/>
                      <a:pt x="7364" y="13745"/>
                    </a:cubicBezTo>
                    <a:cubicBezTo>
                      <a:pt x="7228" y="13745"/>
                      <a:pt x="7105" y="13801"/>
                      <a:pt x="7017" y="13889"/>
                    </a:cubicBezTo>
                    <a:lnTo>
                      <a:pt x="2107" y="18798"/>
                    </a:lnTo>
                    <a:cubicBezTo>
                      <a:pt x="2019" y="18888"/>
                      <a:pt x="1964" y="19011"/>
                      <a:pt x="1964" y="19145"/>
                    </a:cubicBezTo>
                    <a:cubicBezTo>
                      <a:pt x="1964" y="19417"/>
                      <a:pt x="2184" y="19636"/>
                      <a:pt x="2455" y="19636"/>
                    </a:cubicBezTo>
                    <a:cubicBezTo>
                      <a:pt x="2590" y="19636"/>
                      <a:pt x="2713" y="19582"/>
                      <a:pt x="2802" y="19493"/>
                    </a:cubicBezTo>
                    <a:lnTo>
                      <a:pt x="7711" y="14583"/>
                    </a:lnTo>
                    <a:cubicBezTo>
                      <a:pt x="7800" y="14495"/>
                      <a:pt x="7855" y="14372"/>
                      <a:pt x="7855" y="14237"/>
                    </a:cubicBezTo>
                    <a:moveTo>
                      <a:pt x="4765" y="14583"/>
                    </a:moveTo>
                    <a:lnTo>
                      <a:pt x="5256" y="14093"/>
                    </a:lnTo>
                    <a:cubicBezTo>
                      <a:pt x="5345" y="14004"/>
                      <a:pt x="5400" y="13881"/>
                      <a:pt x="5400" y="13745"/>
                    </a:cubicBezTo>
                    <a:cubicBezTo>
                      <a:pt x="5400" y="13475"/>
                      <a:pt x="5180" y="13255"/>
                      <a:pt x="4909" y="13255"/>
                    </a:cubicBezTo>
                    <a:cubicBezTo>
                      <a:pt x="4774" y="13255"/>
                      <a:pt x="4651" y="13310"/>
                      <a:pt x="4562" y="13398"/>
                    </a:cubicBezTo>
                    <a:lnTo>
                      <a:pt x="4071" y="13889"/>
                    </a:lnTo>
                    <a:cubicBezTo>
                      <a:pt x="3982" y="13979"/>
                      <a:pt x="3927" y="14101"/>
                      <a:pt x="3927" y="14237"/>
                    </a:cubicBezTo>
                    <a:cubicBezTo>
                      <a:pt x="3927" y="14507"/>
                      <a:pt x="4147" y="14727"/>
                      <a:pt x="4418" y="14727"/>
                    </a:cubicBezTo>
                    <a:cubicBezTo>
                      <a:pt x="4554" y="14727"/>
                      <a:pt x="4676" y="14673"/>
                      <a:pt x="4765" y="14583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410031" y="1925725"/>
              <a:ext cx="521099" cy="584954"/>
              <a:chOff x="5880041" y="2554933"/>
              <a:chExt cx="694799" cy="779938"/>
            </a:xfrm>
          </p:grpSpPr>
          <p:sp>
            <p:nvSpPr>
              <p:cNvPr id="40" name="Freeform 13"/>
              <p:cNvSpPr/>
              <p:nvPr/>
            </p:nvSpPr>
            <p:spPr bwMode="auto">
              <a:xfrm>
                <a:off x="5880041" y="2554933"/>
                <a:ext cx="694799" cy="779938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noFill/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1" name="Shape 2591"/>
              <p:cNvSpPr/>
              <p:nvPr/>
            </p:nvSpPr>
            <p:spPr>
              <a:xfrm>
                <a:off x="6092792" y="2819626"/>
                <a:ext cx="295099" cy="295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6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2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7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4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6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6"/>
                      <a:pt x="2616" y="8979"/>
                      <a:pt x="2708" y="8634"/>
                    </a:cubicBezTo>
                    <a:cubicBezTo>
                      <a:pt x="2897" y="7928"/>
                      <a:pt x="3179" y="7249"/>
                      <a:pt x="3548" y="6615"/>
                    </a:cubicBezTo>
                    <a:cubicBezTo>
                      <a:pt x="3727" y="6305"/>
                      <a:pt x="3724" y="5923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5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6"/>
                      <a:pt x="5951" y="3683"/>
                      <a:pt x="6127" y="3683"/>
                    </a:cubicBezTo>
                    <a:cubicBezTo>
                      <a:pt x="6296" y="3683"/>
                      <a:pt x="6465" y="3639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39"/>
                      <a:pt x="15304" y="3683"/>
                      <a:pt x="15473" y="3683"/>
                    </a:cubicBezTo>
                    <a:cubicBezTo>
                      <a:pt x="15648" y="3683"/>
                      <a:pt x="15822" y="3636"/>
                      <a:pt x="15978" y="3544"/>
                    </a:cubicBezTo>
                    <a:lnTo>
                      <a:pt x="16884" y="3000"/>
                    </a:lnTo>
                    <a:lnTo>
                      <a:pt x="18600" y="4715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6"/>
                    </a:lnTo>
                    <a:cubicBezTo>
                      <a:pt x="17876" y="5923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6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0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5"/>
                    </a:lnTo>
                    <a:cubicBezTo>
                      <a:pt x="17292" y="2018"/>
                      <a:pt x="17136" y="1969"/>
                      <a:pt x="16975" y="1969"/>
                    </a:cubicBezTo>
                    <a:cubicBezTo>
                      <a:pt x="16778" y="1969"/>
                      <a:pt x="16572" y="2043"/>
                      <a:pt x="16400" y="2145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5"/>
                    </a:lnTo>
                    <a:cubicBezTo>
                      <a:pt x="5028" y="2043"/>
                      <a:pt x="4822" y="1969"/>
                      <a:pt x="4625" y="1969"/>
                    </a:cubicBezTo>
                    <a:cubicBezTo>
                      <a:pt x="4464" y="1969"/>
                      <a:pt x="4308" y="2018"/>
                      <a:pt x="4181" y="2145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0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0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8"/>
                    </a:cubicBezTo>
                    <a:lnTo>
                      <a:pt x="2145" y="16400"/>
                    </a:lnTo>
                    <a:cubicBezTo>
                      <a:pt x="1959" y="16714"/>
                      <a:pt x="1864" y="17137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2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2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7"/>
                      <a:pt x="19641" y="16714"/>
                      <a:pt x="19455" y="16400"/>
                    </a:cubicBezTo>
                    <a:lnTo>
                      <a:pt x="18902" y="15478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0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70006" y="2499417"/>
              <a:ext cx="474900" cy="533093"/>
              <a:chOff x="3293341" y="3319855"/>
              <a:chExt cx="633200" cy="710791"/>
            </a:xfrm>
          </p:grpSpPr>
          <p:sp>
            <p:nvSpPr>
              <p:cNvPr id="38" name="Freeform 13"/>
              <p:cNvSpPr/>
              <p:nvPr/>
            </p:nvSpPr>
            <p:spPr bwMode="auto">
              <a:xfrm>
                <a:off x="3293341" y="3319855"/>
                <a:ext cx="633200" cy="710791"/>
              </a:xfrm>
              <a:custGeom>
                <a:avLst/>
                <a:gdLst>
                  <a:gd name="T0" fmla="*/ 1036 w 1102"/>
                  <a:gd name="T1" fmla="*/ 975 h 1238"/>
                  <a:gd name="T2" fmla="*/ 1102 w 1102"/>
                  <a:gd name="T3" fmla="*/ 861 h 1238"/>
                  <a:gd name="T4" fmla="*/ 1102 w 1102"/>
                  <a:gd name="T5" fmla="*/ 377 h 1238"/>
                  <a:gd name="T6" fmla="*/ 1036 w 1102"/>
                  <a:gd name="T7" fmla="*/ 262 h 1238"/>
                  <a:gd name="T8" fmla="*/ 617 w 1102"/>
                  <a:gd name="T9" fmla="*/ 21 h 1238"/>
                  <a:gd name="T10" fmla="*/ 485 w 1102"/>
                  <a:gd name="T11" fmla="*/ 21 h 1238"/>
                  <a:gd name="T12" fmla="*/ 66 w 1102"/>
                  <a:gd name="T13" fmla="*/ 262 h 1238"/>
                  <a:gd name="T14" fmla="*/ 0 w 1102"/>
                  <a:gd name="T15" fmla="*/ 377 h 1238"/>
                  <a:gd name="T16" fmla="*/ 0 w 1102"/>
                  <a:gd name="T17" fmla="*/ 861 h 1238"/>
                  <a:gd name="T18" fmla="*/ 66 w 1102"/>
                  <a:gd name="T19" fmla="*/ 975 h 1238"/>
                  <a:gd name="T20" fmla="*/ 485 w 1102"/>
                  <a:gd name="T21" fmla="*/ 1217 h 1238"/>
                  <a:gd name="T22" fmla="*/ 617 w 1102"/>
                  <a:gd name="T23" fmla="*/ 1217 h 1238"/>
                  <a:gd name="T24" fmla="*/ 1036 w 1102"/>
                  <a:gd name="T25" fmla="*/ 975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2" h="1238">
                    <a:moveTo>
                      <a:pt x="1036" y="975"/>
                    </a:moveTo>
                    <a:cubicBezTo>
                      <a:pt x="1073" y="954"/>
                      <a:pt x="1102" y="903"/>
                      <a:pt x="1102" y="861"/>
                    </a:cubicBezTo>
                    <a:cubicBezTo>
                      <a:pt x="1102" y="377"/>
                      <a:pt x="1102" y="377"/>
                      <a:pt x="1102" y="377"/>
                    </a:cubicBezTo>
                    <a:cubicBezTo>
                      <a:pt x="1102" y="335"/>
                      <a:pt x="1073" y="283"/>
                      <a:pt x="1036" y="262"/>
                    </a:cubicBezTo>
                    <a:cubicBezTo>
                      <a:pt x="617" y="21"/>
                      <a:pt x="617" y="21"/>
                      <a:pt x="617" y="21"/>
                    </a:cubicBezTo>
                    <a:cubicBezTo>
                      <a:pt x="581" y="0"/>
                      <a:pt x="521" y="0"/>
                      <a:pt x="485" y="21"/>
                    </a:cubicBezTo>
                    <a:cubicBezTo>
                      <a:pt x="66" y="262"/>
                      <a:pt x="66" y="262"/>
                      <a:pt x="66" y="262"/>
                    </a:cubicBezTo>
                    <a:cubicBezTo>
                      <a:pt x="30" y="283"/>
                      <a:pt x="0" y="335"/>
                      <a:pt x="0" y="377"/>
                    </a:cubicBezTo>
                    <a:cubicBezTo>
                      <a:pt x="0" y="861"/>
                      <a:pt x="0" y="861"/>
                      <a:pt x="0" y="861"/>
                    </a:cubicBezTo>
                    <a:cubicBezTo>
                      <a:pt x="0" y="903"/>
                      <a:pt x="30" y="954"/>
                      <a:pt x="66" y="975"/>
                    </a:cubicBezTo>
                    <a:cubicBezTo>
                      <a:pt x="485" y="1217"/>
                      <a:pt x="485" y="1217"/>
                      <a:pt x="485" y="1217"/>
                    </a:cubicBezTo>
                    <a:cubicBezTo>
                      <a:pt x="521" y="1238"/>
                      <a:pt x="581" y="1238"/>
                      <a:pt x="617" y="1217"/>
                    </a:cubicBezTo>
                    <a:lnTo>
                      <a:pt x="1036" y="975"/>
                    </a:lnTo>
                    <a:close/>
                  </a:path>
                </a:pathLst>
              </a:cu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200"/>
                <a:endParaRPr lang="zh-CN" altLang="en-US" dirty="0">
                  <a:solidFill>
                    <a:srgbClr val="FFFFFF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9" name="Shape 2632"/>
              <p:cNvSpPr/>
              <p:nvPr/>
            </p:nvSpPr>
            <p:spPr>
              <a:xfrm>
                <a:off x="3489421" y="3551515"/>
                <a:ext cx="228541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7673"/>
                    </a:moveTo>
                    <a:cubicBezTo>
                      <a:pt x="4588" y="17673"/>
                      <a:pt x="1200" y="16051"/>
                      <a:pt x="1200" y="15218"/>
                    </a:cubicBezTo>
                    <a:cubicBezTo>
                      <a:pt x="1200" y="14690"/>
                      <a:pt x="1355" y="14275"/>
                      <a:pt x="1611" y="13896"/>
                    </a:cubicBezTo>
                    <a:cubicBezTo>
                      <a:pt x="3255" y="14967"/>
                      <a:pt x="6746" y="15709"/>
                      <a:pt x="10800" y="15709"/>
                    </a:cubicBezTo>
                    <a:cubicBezTo>
                      <a:pt x="14856" y="15709"/>
                      <a:pt x="18345" y="14966"/>
                      <a:pt x="19987" y="13894"/>
                    </a:cubicBezTo>
                    <a:cubicBezTo>
                      <a:pt x="20244" y="14273"/>
                      <a:pt x="20400" y="14689"/>
                      <a:pt x="20400" y="15218"/>
                    </a:cubicBezTo>
                    <a:cubicBezTo>
                      <a:pt x="20400" y="16051"/>
                      <a:pt x="17011" y="17673"/>
                      <a:pt x="10800" y="17673"/>
                    </a:cubicBezTo>
                    <a:moveTo>
                      <a:pt x="10800" y="20618"/>
                    </a:moveTo>
                    <a:cubicBezTo>
                      <a:pt x="9475" y="20618"/>
                      <a:pt x="8400" y="19739"/>
                      <a:pt x="8400" y="18655"/>
                    </a:cubicBezTo>
                    <a:cubicBezTo>
                      <a:pt x="8400" y="18625"/>
                      <a:pt x="8408" y="18597"/>
                      <a:pt x="8409" y="18567"/>
                    </a:cubicBezTo>
                    <a:cubicBezTo>
                      <a:pt x="9179" y="18623"/>
                      <a:pt x="9977" y="18655"/>
                      <a:pt x="10800" y="18655"/>
                    </a:cubicBezTo>
                    <a:cubicBezTo>
                      <a:pt x="11623" y="18655"/>
                      <a:pt x="12421" y="18623"/>
                      <a:pt x="13191" y="18567"/>
                    </a:cubicBezTo>
                    <a:cubicBezTo>
                      <a:pt x="13192" y="18597"/>
                      <a:pt x="13200" y="18625"/>
                      <a:pt x="13200" y="18655"/>
                    </a:cubicBezTo>
                    <a:cubicBezTo>
                      <a:pt x="13200" y="19739"/>
                      <a:pt x="12125" y="20618"/>
                      <a:pt x="10800" y="20618"/>
                    </a:cubicBezTo>
                    <a:moveTo>
                      <a:pt x="2948" y="12551"/>
                    </a:moveTo>
                    <a:cubicBezTo>
                      <a:pt x="4308" y="11388"/>
                      <a:pt x="6000" y="9939"/>
                      <a:pt x="6000" y="6873"/>
                    </a:cubicBezTo>
                    <a:cubicBezTo>
                      <a:pt x="6000" y="5232"/>
                      <a:pt x="7238" y="3825"/>
                      <a:pt x="8988" y="3239"/>
                    </a:cubicBezTo>
                    <a:cubicBezTo>
                      <a:pt x="9428" y="3657"/>
                      <a:pt x="10072" y="3927"/>
                      <a:pt x="10800" y="3927"/>
                    </a:cubicBezTo>
                    <a:cubicBezTo>
                      <a:pt x="11528" y="3927"/>
                      <a:pt x="12172" y="3657"/>
                      <a:pt x="12611" y="3239"/>
                    </a:cubicBezTo>
                    <a:cubicBezTo>
                      <a:pt x="14362" y="3825"/>
                      <a:pt x="15600" y="5232"/>
                      <a:pt x="15600" y="6873"/>
                    </a:cubicBezTo>
                    <a:cubicBezTo>
                      <a:pt x="15600" y="9939"/>
                      <a:pt x="17292" y="11388"/>
                      <a:pt x="18652" y="12551"/>
                    </a:cubicBezTo>
                    <a:cubicBezTo>
                      <a:pt x="18911" y="12773"/>
                      <a:pt x="19152" y="12979"/>
                      <a:pt x="19366" y="13183"/>
                    </a:cubicBezTo>
                    <a:cubicBezTo>
                      <a:pt x="18217" y="14077"/>
                      <a:pt x="14825" y="14727"/>
                      <a:pt x="10800" y="14727"/>
                    </a:cubicBezTo>
                    <a:cubicBezTo>
                      <a:pt x="6779" y="14727"/>
                      <a:pt x="3383" y="14079"/>
                      <a:pt x="2230" y="13186"/>
                    </a:cubicBezTo>
                    <a:cubicBezTo>
                      <a:pt x="2446" y="12981"/>
                      <a:pt x="2687" y="12774"/>
                      <a:pt x="2948" y="12551"/>
                    </a:cubicBezTo>
                    <a:moveTo>
                      <a:pt x="10800" y="982"/>
                    </a:moveTo>
                    <a:cubicBezTo>
                      <a:pt x="11462" y="982"/>
                      <a:pt x="12000" y="1422"/>
                      <a:pt x="12000" y="1964"/>
                    </a:cubicBezTo>
                    <a:cubicBezTo>
                      <a:pt x="12000" y="2506"/>
                      <a:pt x="11462" y="2945"/>
                      <a:pt x="10800" y="2945"/>
                    </a:cubicBezTo>
                    <a:cubicBezTo>
                      <a:pt x="10138" y="2945"/>
                      <a:pt x="9600" y="2506"/>
                      <a:pt x="9600" y="1964"/>
                    </a:cubicBezTo>
                    <a:cubicBezTo>
                      <a:pt x="9600" y="1422"/>
                      <a:pt x="10138" y="982"/>
                      <a:pt x="10800" y="982"/>
                    </a:cubicBezTo>
                    <a:moveTo>
                      <a:pt x="21600" y="15218"/>
                    </a:moveTo>
                    <a:cubicBezTo>
                      <a:pt x="21600" y="11782"/>
                      <a:pt x="16800" y="11782"/>
                      <a:pt x="16800" y="6873"/>
                    </a:cubicBezTo>
                    <a:cubicBezTo>
                      <a:pt x="16800" y="4845"/>
                      <a:pt x="15296" y="3105"/>
                      <a:pt x="13152" y="2356"/>
                    </a:cubicBezTo>
                    <a:cubicBezTo>
                      <a:pt x="13183" y="2229"/>
                      <a:pt x="13200" y="2098"/>
                      <a:pt x="13200" y="1964"/>
                    </a:cubicBezTo>
                    <a:cubicBezTo>
                      <a:pt x="13200" y="879"/>
                      <a:pt x="12125" y="0"/>
                      <a:pt x="10800" y="0"/>
                    </a:cubicBezTo>
                    <a:cubicBezTo>
                      <a:pt x="9475" y="0"/>
                      <a:pt x="8400" y="879"/>
                      <a:pt x="8400" y="1964"/>
                    </a:cubicBezTo>
                    <a:cubicBezTo>
                      <a:pt x="8400" y="2098"/>
                      <a:pt x="8417" y="2229"/>
                      <a:pt x="8448" y="2356"/>
                    </a:cubicBezTo>
                    <a:cubicBezTo>
                      <a:pt x="6304" y="3105"/>
                      <a:pt x="4800" y="4845"/>
                      <a:pt x="4800" y="6873"/>
                    </a:cubicBezTo>
                    <a:cubicBezTo>
                      <a:pt x="4800" y="11782"/>
                      <a:pt x="0" y="11782"/>
                      <a:pt x="0" y="15218"/>
                    </a:cubicBezTo>
                    <a:cubicBezTo>
                      <a:pt x="0" y="16716"/>
                      <a:pt x="3016" y="17986"/>
                      <a:pt x="7217" y="18457"/>
                    </a:cubicBezTo>
                    <a:cubicBezTo>
                      <a:pt x="7211" y="18523"/>
                      <a:pt x="7200" y="18587"/>
                      <a:pt x="7200" y="18655"/>
                    </a:cubicBezTo>
                    <a:cubicBezTo>
                      <a:pt x="7200" y="20282"/>
                      <a:pt x="8812" y="21600"/>
                      <a:pt x="10800" y="21600"/>
                    </a:cubicBezTo>
                    <a:cubicBezTo>
                      <a:pt x="12788" y="21600"/>
                      <a:pt x="14400" y="20282"/>
                      <a:pt x="14400" y="18655"/>
                    </a:cubicBezTo>
                    <a:cubicBezTo>
                      <a:pt x="14400" y="18587"/>
                      <a:pt x="14389" y="18523"/>
                      <a:pt x="14383" y="18457"/>
                    </a:cubicBezTo>
                    <a:cubicBezTo>
                      <a:pt x="18584" y="17986"/>
                      <a:pt x="21600" y="16716"/>
                      <a:pt x="21600" y="152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思源宋体 CN" panose="02020400000000000000" pitchFamily="18" charset="-122"/>
                  <a:ea typeface="思源宋体 CN" panose="02020400000000000000" pitchFamily="18" charset="-122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1074821" y="1659020"/>
            <a:ext cx="3252742" cy="1220572"/>
            <a:chOff x="2561105" y="2263543"/>
            <a:chExt cx="3252742" cy="1220574"/>
          </a:xfrm>
        </p:grpSpPr>
        <p:sp>
          <p:nvSpPr>
            <p:cNvPr id="51" name="文本框 50"/>
            <p:cNvSpPr txBox="1"/>
            <p:nvPr/>
          </p:nvSpPr>
          <p:spPr>
            <a:xfrm>
              <a:off x="3851503" y="2263543"/>
              <a:ext cx="1962344" cy="4998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61105" y="2696464"/>
              <a:ext cx="3252742" cy="7876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请单击此处输入合适的文本内容，并调整文字的颜色或者大小等属性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82315" y="4289926"/>
            <a:ext cx="3332953" cy="1220572"/>
            <a:chOff x="2480894" y="2263543"/>
            <a:chExt cx="3332953" cy="1220574"/>
          </a:xfrm>
        </p:grpSpPr>
        <p:sp>
          <p:nvSpPr>
            <p:cNvPr id="54" name="文本框 53"/>
            <p:cNvSpPr txBox="1"/>
            <p:nvPr/>
          </p:nvSpPr>
          <p:spPr>
            <a:xfrm>
              <a:off x="3851503" y="2263543"/>
              <a:ext cx="1962344" cy="4998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480894" y="2696464"/>
              <a:ext cx="3332953" cy="7876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请单击此处输入合适的文本内容，并调整文字的颜色或者大小等属性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063571" y="4289926"/>
            <a:ext cx="3390491" cy="1220572"/>
            <a:chOff x="3389686" y="2263543"/>
            <a:chExt cx="3390491" cy="1220574"/>
          </a:xfrm>
        </p:grpSpPr>
        <p:sp>
          <p:nvSpPr>
            <p:cNvPr id="60" name="文本框 59"/>
            <p:cNvSpPr txBox="1"/>
            <p:nvPr/>
          </p:nvSpPr>
          <p:spPr>
            <a:xfrm>
              <a:off x="3389686" y="2263543"/>
              <a:ext cx="1962344" cy="4998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389686" y="2696464"/>
              <a:ext cx="3390491" cy="7876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请单击此处输入合适的文本内容，并调整文字的颜色或者大小等属性。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73" name="等腰三角形 72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58">
            <a:extLst>
              <a:ext uri="{FF2B5EF4-FFF2-40B4-BE49-F238E27FC236}">
                <a16:creationId xmlns:a16="http://schemas.microsoft.com/office/drawing/2014/main" id="{810DEB56-9AFF-D7D7-7656-3B17DB2438E2}"/>
              </a:ext>
            </a:extLst>
          </p:cNvPr>
          <p:cNvGrpSpPr/>
          <p:nvPr/>
        </p:nvGrpSpPr>
        <p:grpSpPr>
          <a:xfrm>
            <a:off x="7758771" y="1385361"/>
            <a:ext cx="3390491" cy="1220572"/>
            <a:chOff x="3389686" y="2263543"/>
            <a:chExt cx="3390491" cy="1220574"/>
          </a:xfrm>
        </p:grpSpPr>
        <p:sp>
          <p:nvSpPr>
            <p:cNvPr id="3" name="文本框 59">
              <a:extLst>
                <a:ext uri="{FF2B5EF4-FFF2-40B4-BE49-F238E27FC236}">
                  <a16:creationId xmlns:a16="http://schemas.microsoft.com/office/drawing/2014/main" id="{C6263C9E-F4F8-CF53-EB43-D6C6537AC254}"/>
                </a:ext>
              </a:extLst>
            </p:cNvPr>
            <p:cNvSpPr txBox="1"/>
            <p:nvPr/>
          </p:nvSpPr>
          <p:spPr>
            <a:xfrm>
              <a:off x="3389686" y="2263543"/>
              <a:ext cx="1962344" cy="4998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9" name="文本框 60">
              <a:extLst>
                <a:ext uri="{FF2B5EF4-FFF2-40B4-BE49-F238E27FC236}">
                  <a16:creationId xmlns:a16="http://schemas.microsoft.com/office/drawing/2014/main" id="{93E1502D-6E23-C007-5ABE-105AA675FD94}"/>
                </a:ext>
              </a:extLst>
            </p:cNvPr>
            <p:cNvSpPr txBox="1"/>
            <p:nvPr/>
          </p:nvSpPr>
          <p:spPr>
            <a:xfrm>
              <a:off x="3389686" y="2696464"/>
              <a:ext cx="3390491" cy="7876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请单击此处输入合适的文本内容，并调整文字的颜色或者大小等属性。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年度工作概述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81479" y="2059198"/>
            <a:ext cx="2429041" cy="2811321"/>
            <a:chOff x="3987801" y="1749425"/>
            <a:chExt cx="4216401" cy="4879975"/>
          </a:xfrm>
        </p:grpSpPr>
        <p:sp>
          <p:nvSpPr>
            <p:cNvPr id="43" name="Freeform 128"/>
            <p:cNvSpPr/>
            <p:nvPr/>
          </p:nvSpPr>
          <p:spPr bwMode="auto">
            <a:xfrm>
              <a:off x="5953125" y="5327649"/>
              <a:ext cx="649288" cy="649287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5314950" y="4568824"/>
              <a:ext cx="998538" cy="996950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5" name="Freeform 123"/>
            <p:cNvSpPr/>
            <p:nvPr/>
          </p:nvSpPr>
          <p:spPr bwMode="auto">
            <a:xfrm>
              <a:off x="4243388" y="2282824"/>
              <a:ext cx="1619250" cy="1617662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6" name="Freeform 122"/>
            <p:cNvSpPr/>
            <p:nvPr/>
          </p:nvSpPr>
          <p:spPr bwMode="auto">
            <a:xfrm>
              <a:off x="5589588" y="1749425"/>
              <a:ext cx="1174750" cy="1174750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7" name="Freeform 121"/>
            <p:cNvSpPr/>
            <p:nvPr/>
          </p:nvSpPr>
          <p:spPr bwMode="auto">
            <a:xfrm>
              <a:off x="6607176" y="2432050"/>
              <a:ext cx="649288" cy="649287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8" name="Freeform 119"/>
            <p:cNvSpPr/>
            <p:nvPr/>
          </p:nvSpPr>
          <p:spPr bwMode="auto">
            <a:xfrm>
              <a:off x="5554664" y="2970211"/>
              <a:ext cx="1862137" cy="1860550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987801" y="4025900"/>
              <a:ext cx="1309688" cy="2603500"/>
              <a:chOff x="3987801" y="4254500"/>
              <a:chExt cx="1309688" cy="2603500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241801" y="4419599"/>
                <a:ext cx="469900" cy="4714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3987801" y="4348162"/>
                <a:ext cx="1309688" cy="2509838"/>
              </a:xfrm>
              <a:custGeom>
                <a:avLst/>
                <a:gdLst>
                  <a:gd name="T0" fmla="*/ 835 w 1488"/>
                  <a:gd name="T1" fmla="*/ 717 h 2854"/>
                  <a:gd name="T2" fmla="*/ 851 w 1488"/>
                  <a:gd name="T3" fmla="*/ 708 h 2854"/>
                  <a:gd name="T4" fmla="*/ 1249 w 1488"/>
                  <a:gd name="T5" fmla="*/ 68 h 2854"/>
                  <a:gd name="T6" fmla="*/ 1417 w 1488"/>
                  <a:gd name="T7" fmla="*/ 36 h 2854"/>
                  <a:gd name="T8" fmla="*/ 1451 w 1488"/>
                  <a:gd name="T9" fmla="*/ 199 h 2854"/>
                  <a:gd name="T10" fmla="*/ 890 w 1488"/>
                  <a:gd name="T11" fmla="*/ 1074 h 2854"/>
                  <a:gd name="T12" fmla="*/ 887 w 1488"/>
                  <a:gd name="T13" fmla="*/ 1085 h 2854"/>
                  <a:gd name="T14" fmla="*/ 887 w 1488"/>
                  <a:gd name="T15" fmla="*/ 1839 h 2854"/>
                  <a:gd name="T16" fmla="*/ 887 w 1488"/>
                  <a:gd name="T17" fmla="*/ 1906 h 2854"/>
                  <a:gd name="T18" fmla="*/ 887 w 1488"/>
                  <a:gd name="T19" fmla="*/ 2723 h 2854"/>
                  <a:gd name="T20" fmla="*/ 751 w 1488"/>
                  <a:gd name="T21" fmla="*/ 2854 h 2854"/>
                  <a:gd name="T22" fmla="*/ 749 w 1488"/>
                  <a:gd name="T23" fmla="*/ 2854 h 2854"/>
                  <a:gd name="T24" fmla="*/ 614 w 1488"/>
                  <a:gd name="T25" fmla="*/ 2723 h 2854"/>
                  <a:gd name="T26" fmla="*/ 614 w 1488"/>
                  <a:gd name="T27" fmla="*/ 1925 h 2854"/>
                  <a:gd name="T28" fmla="*/ 595 w 1488"/>
                  <a:gd name="T29" fmla="*/ 1906 h 2854"/>
                  <a:gd name="T30" fmla="*/ 576 w 1488"/>
                  <a:gd name="T31" fmla="*/ 1906 h 2854"/>
                  <a:gd name="T32" fmla="*/ 557 w 1488"/>
                  <a:gd name="T33" fmla="*/ 1925 h 2854"/>
                  <a:gd name="T34" fmla="*/ 557 w 1488"/>
                  <a:gd name="T35" fmla="*/ 2723 h 2854"/>
                  <a:gd name="T36" fmla="*/ 421 w 1488"/>
                  <a:gd name="T37" fmla="*/ 2854 h 2854"/>
                  <a:gd name="T38" fmla="*/ 419 w 1488"/>
                  <a:gd name="T39" fmla="*/ 2854 h 2854"/>
                  <a:gd name="T40" fmla="*/ 283 w 1488"/>
                  <a:gd name="T41" fmla="*/ 2723 h 2854"/>
                  <a:gd name="T42" fmla="*/ 283 w 1488"/>
                  <a:gd name="T43" fmla="*/ 1906 h 2854"/>
                  <a:gd name="T44" fmla="*/ 283 w 1488"/>
                  <a:gd name="T45" fmla="*/ 1839 h 2854"/>
                  <a:gd name="T46" fmla="*/ 283 w 1488"/>
                  <a:gd name="T47" fmla="*/ 1103 h 2854"/>
                  <a:gd name="T48" fmla="*/ 263 w 1488"/>
                  <a:gd name="T49" fmla="*/ 1085 h 2854"/>
                  <a:gd name="T50" fmla="*/ 263 w 1488"/>
                  <a:gd name="T51" fmla="*/ 1085 h 2854"/>
                  <a:gd name="T52" fmla="*/ 246 w 1488"/>
                  <a:gd name="T53" fmla="*/ 1103 h 2854"/>
                  <a:gd name="T54" fmla="*/ 246 w 1488"/>
                  <a:gd name="T55" fmla="*/ 1712 h 2854"/>
                  <a:gd name="T56" fmla="*/ 123 w 1488"/>
                  <a:gd name="T57" fmla="*/ 1830 h 2854"/>
                  <a:gd name="T58" fmla="*/ 0 w 1488"/>
                  <a:gd name="T59" fmla="*/ 1712 h 2854"/>
                  <a:gd name="T60" fmla="*/ 0 w 1488"/>
                  <a:gd name="T61" fmla="*/ 1170 h 2854"/>
                  <a:gd name="T62" fmla="*/ 0 w 1488"/>
                  <a:gd name="T63" fmla="*/ 1024 h 2854"/>
                  <a:gd name="T64" fmla="*/ 0 w 1488"/>
                  <a:gd name="T65" fmla="*/ 736 h 2854"/>
                  <a:gd name="T66" fmla="*/ 19 w 1488"/>
                  <a:gd name="T67" fmla="*/ 717 h 2854"/>
                  <a:gd name="T68" fmla="*/ 835 w 1488"/>
                  <a:gd name="T69" fmla="*/ 717 h 2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8" h="2854">
                    <a:moveTo>
                      <a:pt x="835" y="717"/>
                    </a:moveTo>
                    <a:cubicBezTo>
                      <a:pt x="841" y="717"/>
                      <a:pt x="847" y="714"/>
                      <a:pt x="851" y="708"/>
                    </a:cubicBezTo>
                    <a:cubicBezTo>
                      <a:pt x="1249" y="68"/>
                      <a:pt x="1249" y="68"/>
                      <a:pt x="1249" y="68"/>
                    </a:cubicBezTo>
                    <a:cubicBezTo>
                      <a:pt x="1286" y="14"/>
                      <a:pt x="1361" y="0"/>
                      <a:pt x="1417" y="36"/>
                    </a:cubicBezTo>
                    <a:cubicBezTo>
                      <a:pt x="1473" y="72"/>
                      <a:pt x="1488" y="145"/>
                      <a:pt x="1451" y="199"/>
                    </a:cubicBezTo>
                    <a:cubicBezTo>
                      <a:pt x="890" y="1074"/>
                      <a:pt x="890" y="1074"/>
                      <a:pt x="890" y="1074"/>
                    </a:cubicBezTo>
                    <a:cubicBezTo>
                      <a:pt x="888" y="1077"/>
                      <a:pt x="887" y="1081"/>
                      <a:pt x="887" y="1085"/>
                    </a:cubicBezTo>
                    <a:cubicBezTo>
                      <a:pt x="887" y="1839"/>
                      <a:pt x="887" y="1839"/>
                      <a:pt x="887" y="1839"/>
                    </a:cubicBezTo>
                    <a:cubicBezTo>
                      <a:pt x="887" y="1906"/>
                      <a:pt x="887" y="1906"/>
                      <a:pt x="887" y="1906"/>
                    </a:cubicBezTo>
                    <a:cubicBezTo>
                      <a:pt x="887" y="2723"/>
                      <a:pt x="887" y="2723"/>
                      <a:pt x="887" y="2723"/>
                    </a:cubicBezTo>
                    <a:cubicBezTo>
                      <a:pt x="887" y="2795"/>
                      <a:pt x="826" y="2854"/>
                      <a:pt x="751" y="2854"/>
                    </a:cubicBezTo>
                    <a:cubicBezTo>
                      <a:pt x="749" y="2854"/>
                      <a:pt x="749" y="2854"/>
                      <a:pt x="749" y="2854"/>
                    </a:cubicBezTo>
                    <a:cubicBezTo>
                      <a:pt x="675" y="2854"/>
                      <a:pt x="614" y="2795"/>
                      <a:pt x="614" y="2723"/>
                    </a:cubicBezTo>
                    <a:cubicBezTo>
                      <a:pt x="614" y="1925"/>
                      <a:pt x="614" y="1925"/>
                      <a:pt x="614" y="1925"/>
                    </a:cubicBezTo>
                    <a:cubicBezTo>
                      <a:pt x="614" y="1914"/>
                      <a:pt x="605" y="1906"/>
                      <a:pt x="595" y="1906"/>
                    </a:cubicBezTo>
                    <a:cubicBezTo>
                      <a:pt x="576" y="1906"/>
                      <a:pt x="576" y="1906"/>
                      <a:pt x="576" y="1906"/>
                    </a:cubicBezTo>
                    <a:cubicBezTo>
                      <a:pt x="565" y="1906"/>
                      <a:pt x="557" y="1914"/>
                      <a:pt x="557" y="1925"/>
                    </a:cubicBezTo>
                    <a:cubicBezTo>
                      <a:pt x="557" y="2723"/>
                      <a:pt x="557" y="2723"/>
                      <a:pt x="557" y="2723"/>
                    </a:cubicBezTo>
                    <a:cubicBezTo>
                      <a:pt x="557" y="2795"/>
                      <a:pt x="495" y="2854"/>
                      <a:pt x="421" y="2854"/>
                    </a:cubicBezTo>
                    <a:cubicBezTo>
                      <a:pt x="419" y="2854"/>
                      <a:pt x="419" y="2854"/>
                      <a:pt x="419" y="2854"/>
                    </a:cubicBezTo>
                    <a:cubicBezTo>
                      <a:pt x="344" y="2854"/>
                      <a:pt x="283" y="2795"/>
                      <a:pt x="283" y="2723"/>
                    </a:cubicBezTo>
                    <a:cubicBezTo>
                      <a:pt x="283" y="1906"/>
                      <a:pt x="283" y="1906"/>
                      <a:pt x="283" y="1906"/>
                    </a:cubicBezTo>
                    <a:cubicBezTo>
                      <a:pt x="283" y="1839"/>
                      <a:pt x="283" y="1839"/>
                      <a:pt x="283" y="1839"/>
                    </a:cubicBezTo>
                    <a:cubicBezTo>
                      <a:pt x="283" y="1103"/>
                      <a:pt x="283" y="1103"/>
                      <a:pt x="283" y="1103"/>
                    </a:cubicBezTo>
                    <a:cubicBezTo>
                      <a:pt x="283" y="1092"/>
                      <a:pt x="274" y="1084"/>
                      <a:pt x="263" y="1085"/>
                    </a:cubicBezTo>
                    <a:cubicBezTo>
                      <a:pt x="263" y="1085"/>
                      <a:pt x="263" y="1085"/>
                      <a:pt x="263" y="1085"/>
                    </a:cubicBezTo>
                    <a:cubicBezTo>
                      <a:pt x="253" y="1086"/>
                      <a:pt x="246" y="1094"/>
                      <a:pt x="246" y="1103"/>
                    </a:cubicBezTo>
                    <a:cubicBezTo>
                      <a:pt x="246" y="1712"/>
                      <a:pt x="246" y="1712"/>
                      <a:pt x="246" y="1712"/>
                    </a:cubicBezTo>
                    <a:cubicBezTo>
                      <a:pt x="246" y="1778"/>
                      <a:pt x="190" y="1830"/>
                      <a:pt x="123" y="1830"/>
                    </a:cubicBezTo>
                    <a:cubicBezTo>
                      <a:pt x="56" y="1830"/>
                      <a:pt x="0" y="1778"/>
                      <a:pt x="0" y="1712"/>
                    </a:cubicBezTo>
                    <a:cubicBezTo>
                      <a:pt x="0" y="1170"/>
                      <a:pt x="0" y="1170"/>
                      <a:pt x="0" y="1170"/>
                    </a:cubicBezTo>
                    <a:cubicBezTo>
                      <a:pt x="0" y="1024"/>
                      <a:pt x="0" y="1024"/>
                      <a:pt x="0" y="1024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26"/>
                      <a:pt x="9" y="717"/>
                      <a:pt x="19" y="717"/>
                    </a:cubicBezTo>
                    <a:lnTo>
                      <a:pt x="835" y="7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4176714" y="4281487"/>
                <a:ext cx="625475" cy="330200"/>
              </a:xfrm>
              <a:custGeom>
                <a:avLst/>
                <a:gdLst>
                  <a:gd name="T0" fmla="*/ 51 w 711"/>
                  <a:gd name="T1" fmla="*/ 375 h 375"/>
                  <a:gd name="T2" fmla="*/ 0 w 711"/>
                  <a:gd name="T3" fmla="*/ 323 h 375"/>
                  <a:gd name="T4" fmla="*/ 21 w 711"/>
                  <a:gd name="T5" fmla="*/ 281 h 375"/>
                  <a:gd name="T6" fmla="*/ 334 w 711"/>
                  <a:gd name="T7" fmla="*/ 0 h 375"/>
                  <a:gd name="T8" fmla="*/ 646 w 711"/>
                  <a:gd name="T9" fmla="*/ 271 h 375"/>
                  <a:gd name="T10" fmla="*/ 660 w 711"/>
                  <a:gd name="T11" fmla="*/ 271 h 375"/>
                  <a:gd name="T12" fmla="*/ 711 w 711"/>
                  <a:gd name="T13" fmla="*/ 323 h 375"/>
                  <a:gd name="T14" fmla="*/ 660 w 711"/>
                  <a:gd name="T15" fmla="*/ 375 h 375"/>
                  <a:gd name="T16" fmla="*/ 51 w 711"/>
                  <a:gd name="T17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375">
                    <a:moveTo>
                      <a:pt x="51" y="375"/>
                    </a:moveTo>
                    <a:cubicBezTo>
                      <a:pt x="23" y="375"/>
                      <a:pt x="0" y="351"/>
                      <a:pt x="0" y="323"/>
                    </a:cubicBezTo>
                    <a:cubicBezTo>
                      <a:pt x="0" y="306"/>
                      <a:pt x="8" y="291"/>
                      <a:pt x="21" y="281"/>
                    </a:cubicBezTo>
                    <a:cubicBezTo>
                      <a:pt x="41" y="120"/>
                      <a:pt x="172" y="0"/>
                      <a:pt x="334" y="0"/>
                    </a:cubicBezTo>
                    <a:cubicBezTo>
                      <a:pt x="492" y="0"/>
                      <a:pt x="622" y="115"/>
                      <a:pt x="646" y="271"/>
                    </a:cubicBezTo>
                    <a:cubicBezTo>
                      <a:pt x="660" y="271"/>
                      <a:pt x="660" y="271"/>
                      <a:pt x="660" y="271"/>
                    </a:cubicBezTo>
                    <a:cubicBezTo>
                      <a:pt x="688" y="271"/>
                      <a:pt x="711" y="295"/>
                      <a:pt x="711" y="323"/>
                    </a:cubicBezTo>
                    <a:cubicBezTo>
                      <a:pt x="711" y="351"/>
                      <a:pt x="688" y="375"/>
                      <a:pt x="660" y="375"/>
                    </a:cubicBezTo>
                    <a:lnTo>
                      <a:pt x="51" y="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4149726" y="4254500"/>
                <a:ext cx="679450" cy="381000"/>
              </a:xfrm>
              <a:custGeom>
                <a:avLst/>
                <a:gdLst>
                  <a:gd name="T0" fmla="*/ 364 w 771"/>
                  <a:gd name="T1" fmla="*/ 60 h 433"/>
                  <a:gd name="T2" fmla="*/ 649 w 771"/>
                  <a:gd name="T3" fmla="*/ 333 h 433"/>
                  <a:gd name="T4" fmla="*/ 690 w 771"/>
                  <a:gd name="T5" fmla="*/ 333 h 433"/>
                  <a:gd name="T6" fmla="*/ 711 w 771"/>
                  <a:gd name="T7" fmla="*/ 353 h 433"/>
                  <a:gd name="T8" fmla="*/ 690 w 771"/>
                  <a:gd name="T9" fmla="*/ 373 h 433"/>
                  <a:gd name="T10" fmla="*/ 81 w 771"/>
                  <a:gd name="T11" fmla="*/ 373 h 433"/>
                  <a:gd name="T12" fmla="*/ 60 w 771"/>
                  <a:gd name="T13" fmla="*/ 352 h 433"/>
                  <a:gd name="T14" fmla="*/ 79 w 771"/>
                  <a:gd name="T15" fmla="*/ 331 h 433"/>
                  <a:gd name="T16" fmla="*/ 364 w 771"/>
                  <a:gd name="T17" fmla="*/ 60 h 433"/>
                  <a:gd name="T18" fmla="*/ 364 w 771"/>
                  <a:gd name="T19" fmla="*/ 0 h 433"/>
                  <a:gd name="T20" fmla="*/ 128 w 771"/>
                  <a:gd name="T21" fmla="*/ 94 h 433"/>
                  <a:gd name="T22" fmla="*/ 23 w 771"/>
                  <a:gd name="T23" fmla="*/ 296 h 433"/>
                  <a:gd name="T24" fmla="*/ 0 w 771"/>
                  <a:gd name="T25" fmla="*/ 352 h 433"/>
                  <a:gd name="T26" fmla="*/ 81 w 771"/>
                  <a:gd name="T27" fmla="*/ 433 h 433"/>
                  <a:gd name="T28" fmla="*/ 690 w 771"/>
                  <a:gd name="T29" fmla="*/ 433 h 433"/>
                  <a:gd name="T30" fmla="*/ 771 w 771"/>
                  <a:gd name="T31" fmla="*/ 353 h 433"/>
                  <a:gd name="T32" fmla="*/ 701 w 771"/>
                  <a:gd name="T33" fmla="*/ 273 h 433"/>
                  <a:gd name="T34" fmla="*/ 600 w 771"/>
                  <a:gd name="T35" fmla="*/ 93 h 433"/>
                  <a:gd name="T36" fmla="*/ 364 w 771"/>
                  <a:gd name="T37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1" h="433">
                    <a:moveTo>
                      <a:pt x="364" y="60"/>
                    </a:moveTo>
                    <a:cubicBezTo>
                      <a:pt x="514" y="60"/>
                      <a:pt x="638" y="173"/>
                      <a:pt x="649" y="333"/>
                    </a:cubicBezTo>
                    <a:cubicBezTo>
                      <a:pt x="690" y="333"/>
                      <a:pt x="690" y="333"/>
                      <a:pt x="690" y="333"/>
                    </a:cubicBezTo>
                    <a:cubicBezTo>
                      <a:pt x="702" y="333"/>
                      <a:pt x="711" y="342"/>
                      <a:pt x="711" y="353"/>
                    </a:cubicBezTo>
                    <a:cubicBezTo>
                      <a:pt x="711" y="364"/>
                      <a:pt x="702" y="373"/>
                      <a:pt x="690" y="373"/>
                    </a:cubicBezTo>
                    <a:cubicBezTo>
                      <a:pt x="81" y="373"/>
                      <a:pt x="81" y="373"/>
                      <a:pt x="81" y="373"/>
                    </a:cubicBezTo>
                    <a:cubicBezTo>
                      <a:pt x="70" y="373"/>
                      <a:pt x="60" y="363"/>
                      <a:pt x="60" y="352"/>
                    </a:cubicBezTo>
                    <a:cubicBezTo>
                      <a:pt x="60" y="341"/>
                      <a:pt x="69" y="332"/>
                      <a:pt x="79" y="331"/>
                    </a:cubicBezTo>
                    <a:cubicBezTo>
                      <a:pt x="90" y="176"/>
                      <a:pt x="213" y="60"/>
                      <a:pt x="364" y="60"/>
                    </a:cubicBezTo>
                    <a:moveTo>
                      <a:pt x="364" y="0"/>
                    </a:moveTo>
                    <a:cubicBezTo>
                      <a:pt x="275" y="0"/>
                      <a:pt x="192" y="33"/>
                      <a:pt x="128" y="94"/>
                    </a:cubicBezTo>
                    <a:cubicBezTo>
                      <a:pt x="71" y="147"/>
                      <a:pt x="35" y="218"/>
                      <a:pt x="23" y="296"/>
                    </a:cubicBezTo>
                    <a:cubicBezTo>
                      <a:pt x="9" y="311"/>
                      <a:pt x="0" y="331"/>
                      <a:pt x="0" y="352"/>
                    </a:cubicBezTo>
                    <a:cubicBezTo>
                      <a:pt x="0" y="397"/>
                      <a:pt x="37" y="433"/>
                      <a:pt x="81" y="433"/>
                    </a:cubicBezTo>
                    <a:cubicBezTo>
                      <a:pt x="690" y="433"/>
                      <a:pt x="690" y="433"/>
                      <a:pt x="690" y="433"/>
                    </a:cubicBezTo>
                    <a:cubicBezTo>
                      <a:pt x="735" y="433"/>
                      <a:pt x="771" y="397"/>
                      <a:pt x="771" y="353"/>
                    </a:cubicBezTo>
                    <a:cubicBezTo>
                      <a:pt x="771" y="312"/>
                      <a:pt x="740" y="278"/>
                      <a:pt x="701" y="273"/>
                    </a:cubicBezTo>
                    <a:cubicBezTo>
                      <a:pt x="685" y="203"/>
                      <a:pt x="651" y="141"/>
                      <a:pt x="600" y="93"/>
                    </a:cubicBezTo>
                    <a:cubicBezTo>
                      <a:pt x="536" y="33"/>
                      <a:pt x="453" y="0"/>
                      <a:pt x="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0" name="Freeform 12"/>
            <p:cNvSpPr/>
            <p:nvPr/>
          </p:nvSpPr>
          <p:spPr bwMode="auto">
            <a:xfrm>
              <a:off x="5802314" y="3217862"/>
              <a:ext cx="1366838" cy="1365250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4473576" y="2513012"/>
              <a:ext cx="1158875" cy="1157287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789614" y="1949450"/>
              <a:ext cx="776288" cy="776287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527676" y="4781549"/>
              <a:ext cx="573088" cy="573087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Freeform 76"/>
            <p:cNvSpPr>
              <a:spLocks noEditPoints="1"/>
            </p:cNvSpPr>
            <p:nvPr/>
          </p:nvSpPr>
          <p:spPr bwMode="auto">
            <a:xfrm>
              <a:off x="6143626" y="5529262"/>
              <a:ext cx="260350" cy="242887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5" name="Freeform 86"/>
            <p:cNvSpPr>
              <a:spLocks noEditPoints="1"/>
            </p:cNvSpPr>
            <p:nvPr/>
          </p:nvSpPr>
          <p:spPr bwMode="auto">
            <a:xfrm>
              <a:off x="6797676" y="2635250"/>
              <a:ext cx="260350" cy="242887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4894264" y="2933700"/>
              <a:ext cx="315913" cy="315912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313489" y="3717925"/>
              <a:ext cx="363538" cy="365125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8" name="Oval 111"/>
            <p:cNvSpPr>
              <a:spLocks noChangeArrowheads="1"/>
            </p:cNvSpPr>
            <p:nvPr/>
          </p:nvSpPr>
          <p:spPr bwMode="auto">
            <a:xfrm>
              <a:off x="6072189" y="2232025"/>
              <a:ext cx="214313" cy="214312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9" name="Oval 112"/>
            <p:cNvSpPr>
              <a:spLocks noChangeArrowheads="1"/>
            </p:cNvSpPr>
            <p:nvPr/>
          </p:nvSpPr>
          <p:spPr bwMode="auto">
            <a:xfrm>
              <a:off x="5705476" y="4962524"/>
              <a:ext cx="214313" cy="212725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60" name="Group 1"/>
            <p:cNvGrpSpPr/>
            <p:nvPr/>
          </p:nvGrpSpPr>
          <p:grpSpPr>
            <a:xfrm>
              <a:off x="6684587" y="4195762"/>
              <a:ext cx="1519615" cy="2427287"/>
              <a:chOff x="6684587" y="4424362"/>
              <a:chExt cx="1519615" cy="2427287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Freeform 145"/>
              <p:cNvSpPr/>
              <p:nvPr/>
            </p:nvSpPr>
            <p:spPr bwMode="auto">
              <a:xfrm>
                <a:off x="6684587" y="4970463"/>
                <a:ext cx="1519615" cy="1881186"/>
              </a:xfrm>
              <a:custGeom>
                <a:avLst/>
                <a:gdLst>
                  <a:gd name="connsiteX0" fmla="*/ 687119 w 1519615"/>
                  <a:gd name="connsiteY0" fmla="*/ 0 h 1881187"/>
                  <a:gd name="connsiteX1" fmla="*/ 954208 w 1519615"/>
                  <a:gd name="connsiteY1" fmla="*/ 0 h 1881187"/>
                  <a:gd name="connsiteX2" fmla="*/ 965811 w 1519615"/>
                  <a:gd name="connsiteY2" fmla="*/ 0 h 1881187"/>
                  <a:gd name="connsiteX3" fmla="*/ 945837 w 1519615"/>
                  <a:gd name="connsiteY3" fmla="*/ 26046 h 1881187"/>
                  <a:gd name="connsiteX4" fmla="*/ 945837 w 1519615"/>
                  <a:gd name="connsiteY4" fmla="*/ 60981 h 1881187"/>
                  <a:gd name="connsiteX5" fmla="*/ 971550 w 1519615"/>
                  <a:gd name="connsiteY5" fmla="*/ 94142 h 1881187"/>
                  <a:gd name="connsiteX6" fmla="*/ 991717 w 1519615"/>
                  <a:gd name="connsiteY6" fmla="*/ 120151 h 1881187"/>
                  <a:gd name="connsiteX7" fmla="*/ 987968 w 1519615"/>
                  <a:gd name="connsiteY7" fmla="*/ 141878 h 1881187"/>
                  <a:gd name="connsiteX8" fmla="*/ 928461 w 1519615"/>
                  <a:gd name="connsiteY8" fmla="*/ 489711 h 1881187"/>
                  <a:gd name="connsiteX9" fmla="*/ 930224 w 1519615"/>
                  <a:gd name="connsiteY9" fmla="*/ 501057 h 1881187"/>
                  <a:gd name="connsiteX10" fmla="*/ 934632 w 1519615"/>
                  <a:gd name="connsiteY10" fmla="*/ 510658 h 1881187"/>
                  <a:gd name="connsiteX11" fmla="*/ 1005159 w 1519615"/>
                  <a:gd name="connsiteY11" fmla="*/ 602301 h 1881187"/>
                  <a:gd name="connsiteX12" fmla="*/ 1035133 w 1519615"/>
                  <a:gd name="connsiteY12" fmla="*/ 602301 h 1881187"/>
                  <a:gd name="connsiteX13" fmla="*/ 1104780 w 1519615"/>
                  <a:gd name="connsiteY13" fmla="*/ 510658 h 1881187"/>
                  <a:gd name="connsiteX14" fmla="*/ 1110951 w 1519615"/>
                  <a:gd name="connsiteY14" fmla="*/ 485347 h 1881187"/>
                  <a:gd name="connsiteX15" fmla="*/ 1077450 w 1519615"/>
                  <a:gd name="connsiteY15" fmla="*/ 302935 h 1881187"/>
                  <a:gd name="connsiteX16" fmla="*/ 1077450 w 1519615"/>
                  <a:gd name="connsiteY16" fmla="*/ 302062 h 1881187"/>
                  <a:gd name="connsiteX17" fmla="*/ 1051884 w 1519615"/>
                  <a:gd name="connsiteY17" fmla="*/ 144088 h 1881187"/>
                  <a:gd name="connsiteX18" fmla="*/ 1047870 w 1519615"/>
                  <a:gd name="connsiteY18" fmla="*/ 119635 h 1881187"/>
                  <a:gd name="connsiteX19" fmla="*/ 1058114 w 1519615"/>
                  <a:gd name="connsiteY19" fmla="*/ 106423 h 1881187"/>
                  <a:gd name="connsiteX20" fmla="*/ 1093350 w 1519615"/>
                  <a:gd name="connsiteY20" fmla="*/ 60981 h 1881187"/>
                  <a:gd name="connsiteX21" fmla="*/ 1093350 w 1519615"/>
                  <a:gd name="connsiteY21" fmla="*/ 26046 h 1881187"/>
                  <a:gd name="connsiteX22" fmla="*/ 1085732 w 1519615"/>
                  <a:gd name="connsiteY22" fmla="*/ 16111 h 1881187"/>
                  <a:gd name="connsiteX23" fmla="*/ 1073377 w 1519615"/>
                  <a:gd name="connsiteY23" fmla="*/ 0 h 1881187"/>
                  <a:gd name="connsiteX24" fmla="*/ 1127987 w 1519615"/>
                  <a:gd name="connsiteY24" fmla="*/ 0 h 1881187"/>
                  <a:gd name="connsiteX25" fmla="*/ 1509055 w 1519615"/>
                  <a:gd name="connsiteY25" fmla="*/ 0 h 1881187"/>
                  <a:gd name="connsiteX26" fmla="*/ 1519615 w 1519615"/>
                  <a:gd name="connsiteY26" fmla="*/ 10549 h 1881187"/>
                  <a:gd name="connsiteX27" fmla="*/ 1519615 w 1519615"/>
                  <a:gd name="connsiteY27" fmla="*/ 271630 h 1881187"/>
                  <a:gd name="connsiteX28" fmla="*/ 1519615 w 1519615"/>
                  <a:gd name="connsiteY28" fmla="*/ 399972 h 1881187"/>
                  <a:gd name="connsiteX29" fmla="*/ 1519615 w 1519615"/>
                  <a:gd name="connsiteY29" fmla="*/ 876422 h 1881187"/>
                  <a:gd name="connsiteX30" fmla="*/ 1411373 w 1519615"/>
                  <a:gd name="connsiteY30" fmla="*/ 980151 h 1881187"/>
                  <a:gd name="connsiteX31" fmla="*/ 1302251 w 1519615"/>
                  <a:gd name="connsiteY31" fmla="*/ 876422 h 1881187"/>
                  <a:gd name="connsiteX32" fmla="*/ 1302251 w 1519615"/>
                  <a:gd name="connsiteY32" fmla="*/ 341075 h 1881187"/>
                  <a:gd name="connsiteX33" fmla="*/ 1288171 w 1519615"/>
                  <a:gd name="connsiteY33" fmla="*/ 325252 h 1881187"/>
                  <a:gd name="connsiteX34" fmla="*/ 1270570 w 1519615"/>
                  <a:gd name="connsiteY34" fmla="*/ 341075 h 1881187"/>
                  <a:gd name="connsiteX35" fmla="*/ 1270570 w 1519615"/>
                  <a:gd name="connsiteY35" fmla="*/ 988063 h 1881187"/>
                  <a:gd name="connsiteX36" fmla="*/ 1270570 w 1519615"/>
                  <a:gd name="connsiteY36" fmla="*/ 1046960 h 1881187"/>
                  <a:gd name="connsiteX37" fmla="*/ 1270570 w 1519615"/>
                  <a:gd name="connsiteY37" fmla="*/ 1765151 h 1881187"/>
                  <a:gd name="connsiteX38" fmla="*/ 1151768 w 1519615"/>
                  <a:gd name="connsiteY38" fmla="*/ 1881187 h 1881187"/>
                  <a:gd name="connsiteX39" fmla="*/ 1150008 w 1519615"/>
                  <a:gd name="connsiteY39" fmla="*/ 1881187 h 1881187"/>
                  <a:gd name="connsiteX40" fmla="*/ 1031206 w 1519615"/>
                  <a:gd name="connsiteY40" fmla="*/ 1765151 h 1881187"/>
                  <a:gd name="connsiteX41" fmla="*/ 1031206 w 1519615"/>
                  <a:gd name="connsiteY41" fmla="*/ 1058388 h 1881187"/>
                  <a:gd name="connsiteX42" fmla="*/ 1020645 w 1519615"/>
                  <a:gd name="connsiteY42" fmla="*/ 1047839 h 1881187"/>
                  <a:gd name="connsiteX43" fmla="*/ 992485 w 1519615"/>
                  <a:gd name="connsiteY43" fmla="*/ 1047839 h 1881187"/>
                  <a:gd name="connsiteX44" fmla="*/ 981045 w 1519615"/>
                  <a:gd name="connsiteY44" fmla="*/ 1058388 h 1881187"/>
                  <a:gd name="connsiteX45" fmla="*/ 981045 w 1519615"/>
                  <a:gd name="connsiteY45" fmla="*/ 1765151 h 1881187"/>
                  <a:gd name="connsiteX46" fmla="*/ 860482 w 1519615"/>
                  <a:gd name="connsiteY46" fmla="*/ 1881187 h 1881187"/>
                  <a:gd name="connsiteX47" fmla="*/ 859602 w 1519615"/>
                  <a:gd name="connsiteY47" fmla="*/ 1881187 h 1881187"/>
                  <a:gd name="connsiteX48" fmla="*/ 739040 w 1519615"/>
                  <a:gd name="connsiteY48" fmla="*/ 1765151 h 1881187"/>
                  <a:gd name="connsiteX49" fmla="*/ 739040 w 1519615"/>
                  <a:gd name="connsiteY49" fmla="*/ 1046960 h 1881187"/>
                  <a:gd name="connsiteX50" fmla="*/ 739040 w 1519615"/>
                  <a:gd name="connsiteY50" fmla="*/ 988063 h 1881187"/>
                  <a:gd name="connsiteX51" fmla="*/ 739920 w 1519615"/>
                  <a:gd name="connsiteY51" fmla="*/ 356898 h 1881187"/>
                  <a:gd name="connsiteX52" fmla="*/ 721440 w 1519615"/>
                  <a:gd name="connsiteY52" fmla="*/ 349866 h 1881187"/>
                  <a:gd name="connsiteX53" fmla="*/ 537516 w 1519615"/>
                  <a:gd name="connsiteY53" fmla="*/ 563477 h 1881187"/>
                  <a:gd name="connsiteX54" fmla="*/ 126548 w 1519615"/>
                  <a:gd name="connsiteY54" fmla="*/ 712038 h 1881187"/>
                  <a:gd name="connsiteX55" fmla="*/ 3346 w 1519615"/>
                  <a:gd name="connsiteY55" fmla="*/ 640834 h 1881187"/>
                  <a:gd name="connsiteX56" fmla="*/ 73747 w 1519615"/>
                  <a:gd name="connsiteY56" fmla="*/ 514250 h 1881187"/>
                  <a:gd name="connsiteX57" fmla="*/ 386153 w 1519615"/>
                  <a:gd name="connsiteY57" fmla="*/ 410521 h 1881187"/>
                  <a:gd name="connsiteX58" fmla="*/ 391433 w 1519615"/>
                  <a:gd name="connsiteY58" fmla="*/ 407884 h 1881187"/>
                  <a:gd name="connsiteX59" fmla="*/ 687119 w 1519615"/>
                  <a:gd name="connsiteY59" fmla="*/ 0 h 18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19615" h="1881187">
                    <a:moveTo>
                      <a:pt x="687119" y="0"/>
                    </a:moveTo>
                    <a:cubicBezTo>
                      <a:pt x="687119" y="0"/>
                      <a:pt x="687119" y="0"/>
                      <a:pt x="954208" y="0"/>
                    </a:cubicBezTo>
                    <a:lnTo>
                      <a:pt x="965811" y="0"/>
                    </a:lnTo>
                    <a:lnTo>
                      <a:pt x="945837" y="26046"/>
                    </a:lnTo>
                    <a:cubicBezTo>
                      <a:pt x="938771" y="35653"/>
                      <a:pt x="938771" y="51374"/>
                      <a:pt x="945837" y="60981"/>
                    </a:cubicBezTo>
                    <a:cubicBezTo>
                      <a:pt x="945837" y="60981"/>
                      <a:pt x="945837" y="60981"/>
                      <a:pt x="971550" y="94142"/>
                    </a:cubicBezTo>
                    <a:lnTo>
                      <a:pt x="991717" y="120151"/>
                    </a:lnTo>
                    <a:lnTo>
                      <a:pt x="987968" y="141878"/>
                    </a:lnTo>
                    <a:cubicBezTo>
                      <a:pt x="967141" y="262241"/>
                      <a:pt x="928461" y="484474"/>
                      <a:pt x="928461" y="489711"/>
                    </a:cubicBezTo>
                    <a:cubicBezTo>
                      <a:pt x="928461" y="494075"/>
                      <a:pt x="928461" y="497566"/>
                      <a:pt x="930224" y="501057"/>
                    </a:cubicBezTo>
                    <a:cubicBezTo>
                      <a:pt x="930224" y="502803"/>
                      <a:pt x="932869" y="510658"/>
                      <a:pt x="934632" y="510658"/>
                    </a:cubicBezTo>
                    <a:cubicBezTo>
                      <a:pt x="1005159" y="602301"/>
                      <a:pt x="1005159" y="602301"/>
                      <a:pt x="1005159" y="602301"/>
                    </a:cubicBezTo>
                    <a:cubicBezTo>
                      <a:pt x="1013094" y="612774"/>
                      <a:pt x="1026317" y="612774"/>
                      <a:pt x="1035133" y="602301"/>
                    </a:cubicBezTo>
                    <a:cubicBezTo>
                      <a:pt x="1104780" y="510658"/>
                      <a:pt x="1104780" y="510658"/>
                      <a:pt x="1104780" y="510658"/>
                    </a:cubicBezTo>
                    <a:cubicBezTo>
                      <a:pt x="1110069" y="503676"/>
                      <a:pt x="1111832" y="494075"/>
                      <a:pt x="1110951" y="485347"/>
                    </a:cubicBezTo>
                    <a:cubicBezTo>
                      <a:pt x="1110069" y="478365"/>
                      <a:pt x="1086266" y="357048"/>
                      <a:pt x="1077450" y="302935"/>
                    </a:cubicBezTo>
                    <a:cubicBezTo>
                      <a:pt x="1077450" y="302935"/>
                      <a:pt x="1077450" y="302062"/>
                      <a:pt x="1077450" y="302062"/>
                    </a:cubicBezTo>
                    <a:cubicBezTo>
                      <a:pt x="1073923" y="279370"/>
                      <a:pt x="1056291" y="173762"/>
                      <a:pt x="1051884" y="144088"/>
                    </a:cubicBezTo>
                    <a:lnTo>
                      <a:pt x="1047870" y="119635"/>
                    </a:lnTo>
                    <a:lnTo>
                      <a:pt x="1058114" y="106423"/>
                    </a:lnTo>
                    <a:cubicBezTo>
                      <a:pt x="1066685" y="95370"/>
                      <a:pt x="1078113" y="80632"/>
                      <a:pt x="1093350" y="60981"/>
                    </a:cubicBezTo>
                    <a:cubicBezTo>
                      <a:pt x="1100417" y="51374"/>
                      <a:pt x="1100417" y="35653"/>
                      <a:pt x="1093350" y="26046"/>
                    </a:cubicBezTo>
                    <a:cubicBezTo>
                      <a:pt x="1093350" y="26046"/>
                      <a:pt x="1093350" y="26046"/>
                      <a:pt x="1085732" y="16111"/>
                    </a:cubicBezTo>
                    <a:lnTo>
                      <a:pt x="1073377" y="0"/>
                    </a:lnTo>
                    <a:lnTo>
                      <a:pt x="1127987" y="0"/>
                    </a:lnTo>
                    <a:cubicBezTo>
                      <a:pt x="1229725" y="0"/>
                      <a:pt x="1354942" y="0"/>
                      <a:pt x="1509055" y="0"/>
                    </a:cubicBezTo>
                    <a:cubicBezTo>
                      <a:pt x="1515215" y="0"/>
                      <a:pt x="1519615" y="5275"/>
                      <a:pt x="1519615" y="10549"/>
                    </a:cubicBezTo>
                    <a:cubicBezTo>
                      <a:pt x="1519615" y="10549"/>
                      <a:pt x="1519615" y="10549"/>
                      <a:pt x="1519615" y="271630"/>
                    </a:cubicBezTo>
                    <a:cubicBezTo>
                      <a:pt x="1519615" y="271630"/>
                      <a:pt x="1519615" y="271630"/>
                      <a:pt x="1519615" y="399972"/>
                    </a:cubicBezTo>
                    <a:cubicBezTo>
                      <a:pt x="1519615" y="399972"/>
                      <a:pt x="1519615" y="399972"/>
                      <a:pt x="1519615" y="876422"/>
                    </a:cubicBezTo>
                    <a:cubicBezTo>
                      <a:pt x="1519615" y="933561"/>
                      <a:pt x="1470334" y="980151"/>
                      <a:pt x="1411373" y="980151"/>
                    </a:cubicBezTo>
                    <a:cubicBezTo>
                      <a:pt x="1352412" y="980151"/>
                      <a:pt x="1302251" y="933561"/>
                      <a:pt x="1302251" y="876422"/>
                    </a:cubicBezTo>
                    <a:cubicBezTo>
                      <a:pt x="1302251" y="876422"/>
                      <a:pt x="1302251" y="876422"/>
                      <a:pt x="1302251" y="341075"/>
                    </a:cubicBezTo>
                    <a:cubicBezTo>
                      <a:pt x="1302251" y="333164"/>
                      <a:pt x="1296091" y="325252"/>
                      <a:pt x="1288171" y="325252"/>
                    </a:cubicBezTo>
                    <a:cubicBezTo>
                      <a:pt x="1278490" y="324373"/>
                      <a:pt x="1270570" y="331406"/>
                      <a:pt x="1270570" y="341075"/>
                    </a:cubicBezTo>
                    <a:cubicBezTo>
                      <a:pt x="1270570" y="341075"/>
                      <a:pt x="1270570" y="341075"/>
                      <a:pt x="1270570" y="988063"/>
                    </a:cubicBezTo>
                    <a:cubicBezTo>
                      <a:pt x="1270570" y="988063"/>
                      <a:pt x="1270570" y="988063"/>
                      <a:pt x="1270570" y="1046960"/>
                    </a:cubicBezTo>
                    <a:cubicBezTo>
                      <a:pt x="1270570" y="1046960"/>
                      <a:pt x="1270570" y="1046960"/>
                      <a:pt x="1270570" y="1765151"/>
                    </a:cubicBezTo>
                    <a:cubicBezTo>
                      <a:pt x="1270570" y="1828444"/>
                      <a:pt x="1216889" y="1881187"/>
                      <a:pt x="1151768" y="1881187"/>
                    </a:cubicBezTo>
                    <a:cubicBezTo>
                      <a:pt x="1151768" y="1881187"/>
                      <a:pt x="1151768" y="1881187"/>
                      <a:pt x="1150008" y="1881187"/>
                    </a:cubicBezTo>
                    <a:cubicBezTo>
                      <a:pt x="1084007" y="1881187"/>
                      <a:pt x="1031206" y="1828444"/>
                      <a:pt x="1031206" y="1765151"/>
                    </a:cubicBezTo>
                    <a:cubicBezTo>
                      <a:pt x="1031206" y="1765151"/>
                      <a:pt x="1031206" y="1765151"/>
                      <a:pt x="1031206" y="1058388"/>
                    </a:cubicBezTo>
                    <a:cubicBezTo>
                      <a:pt x="1031206" y="1052234"/>
                      <a:pt x="1026806" y="1047839"/>
                      <a:pt x="1020645" y="1047839"/>
                    </a:cubicBezTo>
                    <a:cubicBezTo>
                      <a:pt x="1020645" y="1047839"/>
                      <a:pt x="1020645" y="1047839"/>
                      <a:pt x="992485" y="1047839"/>
                    </a:cubicBezTo>
                    <a:cubicBezTo>
                      <a:pt x="986325" y="1047839"/>
                      <a:pt x="981045" y="1052234"/>
                      <a:pt x="981045" y="1058388"/>
                    </a:cubicBezTo>
                    <a:cubicBezTo>
                      <a:pt x="981045" y="1058388"/>
                      <a:pt x="981045" y="1058388"/>
                      <a:pt x="981045" y="1765151"/>
                    </a:cubicBezTo>
                    <a:cubicBezTo>
                      <a:pt x="981045" y="1828444"/>
                      <a:pt x="926484" y="1881187"/>
                      <a:pt x="860482" y="1881187"/>
                    </a:cubicBezTo>
                    <a:cubicBezTo>
                      <a:pt x="860482" y="1881187"/>
                      <a:pt x="860482" y="1881187"/>
                      <a:pt x="859602" y="1881187"/>
                    </a:cubicBezTo>
                    <a:cubicBezTo>
                      <a:pt x="793601" y="1881187"/>
                      <a:pt x="739040" y="1828444"/>
                      <a:pt x="739040" y="1765151"/>
                    </a:cubicBezTo>
                    <a:cubicBezTo>
                      <a:pt x="739040" y="1765151"/>
                      <a:pt x="739040" y="1765151"/>
                      <a:pt x="739040" y="1046960"/>
                    </a:cubicBezTo>
                    <a:cubicBezTo>
                      <a:pt x="739040" y="1046960"/>
                      <a:pt x="739040" y="1046960"/>
                      <a:pt x="739040" y="988063"/>
                    </a:cubicBezTo>
                    <a:cubicBezTo>
                      <a:pt x="739040" y="988063"/>
                      <a:pt x="739040" y="988063"/>
                      <a:pt x="739920" y="356898"/>
                    </a:cubicBezTo>
                    <a:cubicBezTo>
                      <a:pt x="739920" y="347229"/>
                      <a:pt x="727600" y="341954"/>
                      <a:pt x="721440" y="349866"/>
                    </a:cubicBezTo>
                    <a:cubicBezTo>
                      <a:pt x="658958" y="418432"/>
                      <a:pt x="537516" y="562598"/>
                      <a:pt x="537516" y="563477"/>
                    </a:cubicBezTo>
                    <a:cubicBezTo>
                      <a:pt x="516396" y="585454"/>
                      <a:pt x="202229" y="686546"/>
                      <a:pt x="126548" y="712038"/>
                    </a:cubicBezTo>
                    <a:cubicBezTo>
                      <a:pt x="72867" y="726982"/>
                      <a:pt x="17426" y="695336"/>
                      <a:pt x="3346" y="640834"/>
                    </a:cubicBezTo>
                    <a:cubicBezTo>
                      <a:pt x="-10735" y="586333"/>
                      <a:pt x="20946" y="529194"/>
                      <a:pt x="73747" y="514250"/>
                    </a:cubicBezTo>
                    <a:cubicBezTo>
                      <a:pt x="74627" y="514250"/>
                      <a:pt x="349192" y="423707"/>
                      <a:pt x="386153" y="410521"/>
                    </a:cubicBezTo>
                    <a:cubicBezTo>
                      <a:pt x="387913" y="410521"/>
                      <a:pt x="389673" y="408763"/>
                      <a:pt x="391433" y="407884"/>
                    </a:cubicBezTo>
                    <a:cubicBezTo>
                      <a:pt x="391433" y="407884"/>
                      <a:pt x="391433" y="407884"/>
                      <a:pt x="687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>
                <a:off x="7470776" y="4424362"/>
                <a:ext cx="469900" cy="46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7630530" y="1909661"/>
            <a:ext cx="3679153" cy="1249316"/>
            <a:chOff x="7630530" y="1909661"/>
            <a:chExt cx="3679153" cy="1249316"/>
          </a:xfrm>
        </p:grpSpPr>
        <p:sp>
          <p:nvSpPr>
            <p:cNvPr id="68" name="任意多边形 28"/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8263509" y="1909661"/>
              <a:ext cx="3046174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单击此处输入您的文本内容，可更改文字的颜色或者大小等属性。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37377" y="3804687"/>
            <a:ext cx="3672306" cy="1249316"/>
            <a:chOff x="7637377" y="3804687"/>
            <a:chExt cx="3672306" cy="1249316"/>
          </a:xfrm>
        </p:grpSpPr>
        <p:sp>
          <p:nvSpPr>
            <p:cNvPr id="71" name="AutoShape 112"/>
            <p:cNvSpPr/>
            <p:nvPr/>
          </p:nvSpPr>
          <p:spPr bwMode="auto">
            <a:xfrm>
              <a:off x="7637377" y="4000593"/>
              <a:ext cx="520684" cy="52157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2" name="TextBox 12"/>
            <p:cNvSpPr txBox="1"/>
            <p:nvPr/>
          </p:nvSpPr>
          <p:spPr>
            <a:xfrm>
              <a:off x="8263509" y="3804687"/>
              <a:ext cx="3046174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单击此处输入您的文本内容，可更改文字的颜色或者大小等属性。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37937" y="1909661"/>
            <a:ext cx="3652855" cy="1249316"/>
            <a:chOff x="737937" y="1909661"/>
            <a:chExt cx="3652855" cy="1249316"/>
          </a:xfrm>
        </p:grpSpPr>
        <p:sp>
          <p:nvSpPr>
            <p:cNvPr id="74" name="任意多边形 27"/>
            <p:cNvSpPr/>
            <p:nvPr/>
          </p:nvSpPr>
          <p:spPr bwMode="auto">
            <a:xfrm>
              <a:off x="4000057" y="2277527"/>
              <a:ext cx="390735" cy="521550"/>
            </a:xfrm>
            <a:custGeom>
              <a:avLst/>
              <a:gdLst>
                <a:gd name="connsiteX0" fmla="*/ 195367 w 390735"/>
                <a:gd name="connsiteY0" fmla="*/ 309740 h 521550"/>
                <a:gd name="connsiteX1" fmla="*/ 227854 w 390735"/>
                <a:gd name="connsiteY1" fmla="*/ 342380 h 521550"/>
                <a:gd name="connsiteX2" fmla="*/ 217034 w 390735"/>
                <a:gd name="connsiteY2" fmla="*/ 386153 h 521550"/>
                <a:gd name="connsiteX3" fmla="*/ 195367 w 390735"/>
                <a:gd name="connsiteY3" fmla="*/ 407647 h 521550"/>
                <a:gd name="connsiteX4" fmla="*/ 173712 w 390735"/>
                <a:gd name="connsiteY4" fmla="*/ 385985 h 521550"/>
                <a:gd name="connsiteX5" fmla="*/ 162880 w 390735"/>
                <a:gd name="connsiteY5" fmla="*/ 342380 h 521550"/>
                <a:gd name="connsiteX6" fmla="*/ 195367 w 390735"/>
                <a:gd name="connsiteY6" fmla="*/ 309740 h 521550"/>
                <a:gd name="connsiteX7" fmla="*/ 48824 w 390735"/>
                <a:gd name="connsiteY7" fmla="*/ 244464 h 521550"/>
                <a:gd name="connsiteX8" fmla="*/ 32561 w 390735"/>
                <a:gd name="connsiteY8" fmla="*/ 260787 h 521550"/>
                <a:gd name="connsiteX9" fmla="*/ 32561 w 390735"/>
                <a:gd name="connsiteY9" fmla="*/ 309685 h 521550"/>
                <a:gd name="connsiteX10" fmla="*/ 32561 w 390735"/>
                <a:gd name="connsiteY10" fmla="*/ 325984 h 521550"/>
                <a:gd name="connsiteX11" fmla="*/ 32561 w 390735"/>
                <a:gd name="connsiteY11" fmla="*/ 358582 h 521550"/>
                <a:gd name="connsiteX12" fmla="*/ 32561 w 390735"/>
                <a:gd name="connsiteY12" fmla="*/ 374881 h 521550"/>
                <a:gd name="connsiteX13" fmla="*/ 146508 w 390735"/>
                <a:gd name="connsiteY13" fmla="*/ 488952 h 521550"/>
                <a:gd name="connsiteX14" fmla="*/ 244191 w 390735"/>
                <a:gd name="connsiteY14" fmla="*/ 488952 h 521550"/>
                <a:gd name="connsiteX15" fmla="*/ 358174 w 390735"/>
                <a:gd name="connsiteY15" fmla="*/ 374881 h 521550"/>
                <a:gd name="connsiteX16" fmla="*/ 358174 w 390735"/>
                <a:gd name="connsiteY16" fmla="*/ 358582 h 521550"/>
                <a:gd name="connsiteX17" fmla="*/ 358174 w 390735"/>
                <a:gd name="connsiteY17" fmla="*/ 325984 h 521550"/>
                <a:gd name="connsiteX18" fmla="*/ 358174 w 390735"/>
                <a:gd name="connsiteY18" fmla="*/ 309685 h 521550"/>
                <a:gd name="connsiteX19" fmla="*/ 358174 w 390735"/>
                <a:gd name="connsiteY19" fmla="*/ 260787 h 521550"/>
                <a:gd name="connsiteX20" fmla="*/ 341875 w 390735"/>
                <a:gd name="connsiteY20" fmla="*/ 244464 h 521550"/>
                <a:gd name="connsiteX21" fmla="*/ 309332 w 390735"/>
                <a:gd name="connsiteY21" fmla="*/ 244464 h 521550"/>
                <a:gd name="connsiteX22" fmla="*/ 81385 w 390735"/>
                <a:gd name="connsiteY22" fmla="*/ 244464 h 521550"/>
                <a:gd name="connsiteX23" fmla="*/ 195368 w 390735"/>
                <a:gd name="connsiteY23" fmla="*/ 81496 h 521550"/>
                <a:gd name="connsiteX24" fmla="*/ 130245 w 390735"/>
                <a:gd name="connsiteY24" fmla="*/ 146693 h 521550"/>
                <a:gd name="connsiteX25" fmla="*/ 130245 w 390735"/>
                <a:gd name="connsiteY25" fmla="*/ 146717 h 521550"/>
                <a:gd name="connsiteX26" fmla="*/ 130245 w 390735"/>
                <a:gd name="connsiteY26" fmla="*/ 211865 h 521550"/>
                <a:gd name="connsiteX27" fmla="*/ 260490 w 390735"/>
                <a:gd name="connsiteY27" fmla="*/ 211865 h 521550"/>
                <a:gd name="connsiteX28" fmla="*/ 260490 w 390735"/>
                <a:gd name="connsiteY28" fmla="*/ 146717 h 521550"/>
                <a:gd name="connsiteX29" fmla="*/ 260490 w 390735"/>
                <a:gd name="connsiteY29" fmla="*/ 146693 h 521550"/>
                <a:gd name="connsiteX30" fmla="*/ 195368 w 390735"/>
                <a:gd name="connsiteY30" fmla="*/ 81496 h 521550"/>
                <a:gd name="connsiteX31" fmla="*/ 195368 w 390735"/>
                <a:gd name="connsiteY31" fmla="*/ 32598 h 521550"/>
                <a:gd name="connsiteX32" fmla="*/ 81385 w 390735"/>
                <a:gd name="connsiteY32" fmla="*/ 146693 h 521550"/>
                <a:gd name="connsiteX33" fmla="*/ 81385 w 390735"/>
                <a:gd name="connsiteY33" fmla="*/ 211865 h 521550"/>
                <a:gd name="connsiteX34" fmla="*/ 113946 w 390735"/>
                <a:gd name="connsiteY34" fmla="*/ 211865 h 521550"/>
                <a:gd name="connsiteX35" fmla="*/ 113946 w 390735"/>
                <a:gd name="connsiteY35" fmla="*/ 146717 h 521550"/>
                <a:gd name="connsiteX36" fmla="*/ 195368 w 390735"/>
                <a:gd name="connsiteY36" fmla="*/ 65221 h 521550"/>
                <a:gd name="connsiteX37" fmla="*/ 276753 w 390735"/>
                <a:gd name="connsiteY37" fmla="*/ 146717 h 521550"/>
                <a:gd name="connsiteX38" fmla="*/ 276753 w 390735"/>
                <a:gd name="connsiteY38" fmla="*/ 211865 h 521550"/>
                <a:gd name="connsiteX39" fmla="*/ 309332 w 390735"/>
                <a:gd name="connsiteY39" fmla="*/ 211865 h 521550"/>
                <a:gd name="connsiteX40" fmla="*/ 309332 w 390735"/>
                <a:gd name="connsiteY40" fmla="*/ 146693 h 521550"/>
                <a:gd name="connsiteX41" fmla="*/ 195368 w 390735"/>
                <a:gd name="connsiteY41" fmla="*/ 32598 h 521550"/>
                <a:gd name="connsiteX42" fmla="*/ 195368 w 390735"/>
                <a:gd name="connsiteY42" fmla="*/ 0 h 521550"/>
                <a:gd name="connsiteX43" fmla="*/ 341875 w 390735"/>
                <a:gd name="connsiteY43" fmla="*/ 146693 h 521550"/>
                <a:gd name="connsiteX44" fmla="*/ 341875 w 390735"/>
                <a:gd name="connsiteY44" fmla="*/ 211865 h 521550"/>
                <a:gd name="connsiteX45" fmla="*/ 390735 w 390735"/>
                <a:gd name="connsiteY45" fmla="*/ 260787 h 521550"/>
                <a:gd name="connsiteX46" fmla="*/ 390735 w 390735"/>
                <a:gd name="connsiteY46" fmla="*/ 309685 h 521550"/>
                <a:gd name="connsiteX47" fmla="*/ 390735 w 390735"/>
                <a:gd name="connsiteY47" fmla="*/ 325984 h 521550"/>
                <a:gd name="connsiteX48" fmla="*/ 390735 w 390735"/>
                <a:gd name="connsiteY48" fmla="*/ 358582 h 521550"/>
                <a:gd name="connsiteX49" fmla="*/ 390735 w 390735"/>
                <a:gd name="connsiteY49" fmla="*/ 374881 h 521550"/>
                <a:gd name="connsiteX50" fmla="*/ 244191 w 390735"/>
                <a:gd name="connsiteY50" fmla="*/ 521550 h 521550"/>
                <a:gd name="connsiteX51" fmla="*/ 146508 w 390735"/>
                <a:gd name="connsiteY51" fmla="*/ 521550 h 521550"/>
                <a:gd name="connsiteX52" fmla="*/ 0 w 390735"/>
                <a:gd name="connsiteY52" fmla="*/ 374881 h 521550"/>
                <a:gd name="connsiteX53" fmla="*/ 0 w 390735"/>
                <a:gd name="connsiteY53" fmla="*/ 358582 h 521550"/>
                <a:gd name="connsiteX54" fmla="*/ 0 w 390735"/>
                <a:gd name="connsiteY54" fmla="*/ 325984 h 521550"/>
                <a:gd name="connsiteX55" fmla="*/ 0 w 390735"/>
                <a:gd name="connsiteY55" fmla="*/ 309685 h 521550"/>
                <a:gd name="connsiteX56" fmla="*/ 0 w 390735"/>
                <a:gd name="connsiteY56" fmla="*/ 260787 h 521550"/>
                <a:gd name="connsiteX57" fmla="*/ 48824 w 390735"/>
                <a:gd name="connsiteY57" fmla="*/ 211865 h 521550"/>
                <a:gd name="connsiteX58" fmla="*/ 48824 w 390735"/>
                <a:gd name="connsiteY58" fmla="*/ 146693 h 521550"/>
                <a:gd name="connsiteX59" fmla="*/ 195368 w 390735"/>
                <a:gd name="connsiteY59" fmla="*/ 0 h 52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90735" h="521550">
                  <a:moveTo>
                    <a:pt x="195367" y="309740"/>
                  </a:moveTo>
                  <a:cubicBezTo>
                    <a:pt x="213298" y="309740"/>
                    <a:pt x="227854" y="324363"/>
                    <a:pt x="227854" y="342380"/>
                  </a:cubicBezTo>
                  <a:cubicBezTo>
                    <a:pt x="227854" y="352334"/>
                    <a:pt x="222524" y="371236"/>
                    <a:pt x="217034" y="386153"/>
                  </a:cubicBezTo>
                  <a:cubicBezTo>
                    <a:pt x="212600" y="398192"/>
                    <a:pt x="208049" y="407647"/>
                    <a:pt x="195367" y="407647"/>
                  </a:cubicBezTo>
                  <a:cubicBezTo>
                    <a:pt x="183684" y="407647"/>
                    <a:pt x="178131" y="398097"/>
                    <a:pt x="173712" y="385985"/>
                  </a:cubicBezTo>
                  <a:cubicBezTo>
                    <a:pt x="168289" y="371100"/>
                    <a:pt x="162880" y="352302"/>
                    <a:pt x="162880" y="342380"/>
                  </a:cubicBezTo>
                  <a:cubicBezTo>
                    <a:pt x="162880" y="324363"/>
                    <a:pt x="177433" y="309740"/>
                    <a:pt x="195367" y="309740"/>
                  </a:cubicBezTo>
                  <a:close/>
                  <a:moveTo>
                    <a:pt x="48824" y="244464"/>
                  </a:moveTo>
                  <a:cubicBezTo>
                    <a:pt x="39851" y="244464"/>
                    <a:pt x="32561" y="251780"/>
                    <a:pt x="32561" y="260787"/>
                  </a:cubicBezTo>
                  <a:lnTo>
                    <a:pt x="32561" y="309685"/>
                  </a:lnTo>
                  <a:lnTo>
                    <a:pt x="32561" y="325984"/>
                  </a:lnTo>
                  <a:lnTo>
                    <a:pt x="32561" y="358582"/>
                  </a:lnTo>
                  <a:lnTo>
                    <a:pt x="32561" y="374881"/>
                  </a:lnTo>
                  <a:cubicBezTo>
                    <a:pt x="32561" y="437760"/>
                    <a:pt x="83701" y="488952"/>
                    <a:pt x="146508" y="488952"/>
                  </a:cubicBezTo>
                  <a:lnTo>
                    <a:pt x="244191" y="488952"/>
                  </a:lnTo>
                  <a:cubicBezTo>
                    <a:pt x="307017" y="488952"/>
                    <a:pt x="358174" y="437760"/>
                    <a:pt x="358174" y="374881"/>
                  </a:cubicBezTo>
                  <a:lnTo>
                    <a:pt x="358174" y="358582"/>
                  </a:lnTo>
                  <a:lnTo>
                    <a:pt x="358174" y="325984"/>
                  </a:lnTo>
                  <a:lnTo>
                    <a:pt x="358174" y="309685"/>
                  </a:lnTo>
                  <a:cubicBezTo>
                    <a:pt x="358174" y="309685"/>
                    <a:pt x="358174" y="260787"/>
                    <a:pt x="358174" y="260787"/>
                  </a:cubicBezTo>
                  <a:cubicBezTo>
                    <a:pt x="358174" y="251780"/>
                    <a:pt x="350866" y="244464"/>
                    <a:pt x="341875" y="244464"/>
                  </a:cubicBezTo>
                  <a:lnTo>
                    <a:pt x="309332" y="244464"/>
                  </a:lnTo>
                  <a:lnTo>
                    <a:pt x="81385" y="244464"/>
                  </a:lnTo>
                  <a:close/>
                  <a:moveTo>
                    <a:pt x="195368" y="81496"/>
                  </a:moveTo>
                  <a:cubicBezTo>
                    <a:pt x="159387" y="81496"/>
                    <a:pt x="130245" y="110666"/>
                    <a:pt x="130245" y="146693"/>
                  </a:cubicBezTo>
                  <a:lnTo>
                    <a:pt x="130245" y="146717"/>
                  </a:lnTo>
                  <a:lnTo>
                    <a:pt x="130245" y="211865"/>
                  </a:lnTo>
                  <a:lnTo>
                    <a:pt x="260490" y="211865"/>
                  </a:lnTo>
                  <a:lnTo>
                    <a:pt x="260490" y="146717"/>
                  </a:lnTo>
                  <a:lnTo>
                    <a:pt x="260490" y="146693"/>
                  </a:lnTo>
                  <a:cubicBezTo>
                    <a:pt x="260490" y="110666"/>
                    <a:pt x="231330" y="81496"/>
                    <a:pt x="195368" y="81496"/>
                  </a:cubicBezTo>
                  <a:close/>
                  <a:moveTo>
                    <a:pt x="195368" y="32598"/>
                  </a:moveTo>
                  <a:cubicBezTo>
                    <a:pt x="132416" y="32598"/>
                    <a:pt x="81385" y="83669"/>
                    <a:pt x="81385" y="146693"/>
                  </a:cubicBezTo>
                  <a:cubicBezTo>
                    <a:pt x="81385" y="146693"/>
                    <a:pt x="81385" y="211865"/>
                    <a:pt x="81385" y="211865"/>
                  </a:cubicBezTo>
                  <a:lnTo>
                    <a:pt x="113946" y="211865"/>
                  </a:lnTo>
                  <a:lnTo>
                    <a:pt x="113946" y="146717"/>
                  </a:lnTo>
                  <a:cubicBezTo>
                    <a:pt x="113946" y="101707"/>
                    <a:pt x="150397" y="65221"/>
                    <a:pt x="195368" y="65221"/>
                  </a:cubicBezTo>
                  <a:cubicBezTo>
                    <a:pt x="240320" y="65221"/>
                    <a:pt x="276753" y="101707"/>
                    <a:pt x="276753" y="146717"/>
                  </a:cubicBezTo>
                  <a:lnTo>
                    <a:pt x="276753" y="211865"/>
                  </a:lnTo>
                  <a:lnTo>
                    <a:pt x="309332" y="211865"/>
                  </a:lnTo>
                  <a:lnTo>
                    <a:pt x="309332" y="146693"/>
                  </a:lnTo>
                  <a:cubicBezTo>
                    <a:pt x="309332" y="83669"/>
                    <a:pt x="258301" y="32598"/>
                    <a:pt x="195368" y="32598"/>
                  </a:cubicBezTo>
                  <a:close/>
                  <a:moveTo>
                    <a:pt x="195368" y="0"/>
                  </a:moveTo>
                  <a:cubicBezTo>
                    <a:pt x="276300" y="0"/>
                    <a:pt x="341875" y="65656"/>
                    <a:pt x="341875" y="146693"/>
                  </a:cubicBezTo>
                  <a:lnTo>
                    <a:pt x="341875" y="211865"/>
                  </a:lnTo>
                  <a:cubicBezTo>
                    <a:pt x="368865" y="211865"/>
                    <a:pt x="390735" y="233767"/>
                    <a:pt x="390735" y="260787"/>
                  </a:cubicBezTo>
                  <a:lnTo>
                    <a:pt x="390735" y="309685"/>
                  </a:lnTo>
                  <a:lnTo>
                    <a:pt x="390735" y="325984"/>
                  </a:lnTo>
                  <a:lnTo>
                    <a:pt x="390735" y="358582"/>
                  </a:lnTo>
                  <a:lnTo>
                    <a:pt x="390735" y="374881"/>
                  </a:lnTo>
                  <a:cubicBezTo>
                    <a:pt x="390735" y="455894"/>
                    <a:pt x="325142" y="521550"/>
                    <a:pt x="244191" y="521550"/>
                  </a:cubicBezTo>
                  <a:lnTo>
                    <a:pt x="146508" y="521550"/>
                  </a:lnTo>
                  <a:cubicBezTo>
                    <a:pt x="65575" y="521550"/>
                    <a:pt x="0" y="455894"/>
                    <a:pt x="0" y="374881"/>
                  </a:cubicBezTo>
                  <a:lnTo>
                    <a:pt x="0" y="358582"/>
                  </a:lnTo>
                  <a:lnTo>
                    <a:pt x="0" y="325984"/>
                  </a:lnTo>
                  <a:lnTo>
                    <a:pt x="0" y="309685"/>
                  </a:lnTo>
                  <a:lnTo>
                    <a:pt x="0" y="260787"/>
                  </a:lnTo>
                  <a:cubicBezTo>
                    <a:pt x="0" y="233767"/>
                    <a:pt x="21852" y="211865"/>
                    <a:pt x="48824" y="211865"/>
                  </a:cubicBezTo>
                  <a:lnTo>
                    <a:pt x="48824" y="146693"/>
                  </a:lnTo>
                  <a:cubicBezTo>
                    <a:pt x="48824" y="65656"/>
                    <a:pt x="114417" y="0"/>
                    <a:pt x="195368" y="0"/>
                  </a:cubicBez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5" name="TextBox 12"/>
            <p:cNvSpPr txBox="1"/>
            <p:nvPr/>
          </p:nvSpPr>
          <p:spPr>
            <a:xfrm>
              <a:off x="737937" y="1909661"/>
              <a:ext cx="3092995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单击此处输入您的文本内容，可更改文字的颜色或者大小等属性。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37937" y="3785273"/>
            <a:ext cx="3828333" cy="1249316"/>
            <a:chOff x="737937" y="3804687"/>
            <a:chExt cx="3828333" cy="1249316"/>
          </a:xfrm>
        </p:grpSpPr>
        <p:sp>
          <p:nvSpPr>
            <p:cNvPr id="77" name="任意多边形 29"/>
            <p:cNvSpPr/>
            <p:nvPr/>
          </p:nvSpPr>
          <p:spPr bwMode="auto">
            <a:xfrm>
              <a:off x="4044720" y="4479137"/>
              <a:ext cx="521550" cy="520660"/>
            </a:xfrm>
            <a:custGeom>
              <a:avLst/>
              <a:gdLst>
                <a:gd name="connsiteX0" fmla="*/ 377410 w 521550"/>
                <a:gd name="connsiteY0" fmla="*/ 81098 h 520660"/>
                <a:gd name="connsiteX1" fmla="*/ 341969 w 521550"/>
                <a:gd name="connsiteY1" fmla="*/ 117178 h 520660"/>
                <a:gd name="connsiteX2" fmla="*/ 404019 w 521550"/>
                <a:gd name="connsiteY2" fmla="*/ 178787 h 520660"/>
                <a:gd name="connsiteX3" fmla="*/ 439400 w 521550"/>
                <a:gd name="connsiteY3" fmla="*/ 143000 h 520660"/>
                <a:gd name="connsiteX4" fmla="*/ 377410 w 521550"/>
                <a:gd name="connsiteY4" fmla="*/ 81098 h 520660"/>
                <a:gd name="connsiteX5" fmla="*/ 372555 w 521550"/>
                <a:gd name="connsiteY5" fmla="*/ 65857 h 520660"/>
                <a:gd name="connsiteX6" fmla="*/ 386891 w 521550"/>
                <a:gd name="connsiteY6" fmla="*/ 67922 h 520660"/>
                <a:gd name="connsiteX7" fmla="*/ 452762 w 521550"/>
                <a:gd name="connsiteY7" fmla="*/ 133777 h 520660"/>
                <a:gd name="connsiteX8" fmla="*/ 455710 w 521550"/>
                <a:gd name="connsiteY8" fmla="*/ 142920 h 520660"/>
                <a:gd name="connsiteX9" fmla="*/ 454814 w 521550"/>
                <a:gd name="connsiteY9" fmla="*/ 148104 h 520660"/>
                <a:gd name="connsiteX10" fmla="*/ 408856 w 521550"/>
                <a:gd name="connsiteY10" fmla="*/ 194040 h 520660"/>
                <a:gd name="connsiteX11" fmla="*/ 394532 w 521550"/>
                <a:gd name="connsiteY11" fmla="*/ 191981 h 520660"/>
                <a:gd name="connsiteX12" fmla="*/ 328691 w 521550"/>
                <a:gd name="connsiteY12" fmla="*/ 126138 h 520660"/>
                <a:gd name="connsiteX13" fmla="*/ 325761 w 521550"/>
                <a:gd name="connsiteY13" fmla="*/ 116977 h 520660"/>
                <a:gd name="connsiteX14" fmla="*/ 326633 w 521550"/>
                <a:gd name="connsiteY14" fmla="*/ 111799 h 520660"/>
                <a:gd name="connsiteX15" fmla="*/ 372555 w 521550"/>
                <a:gd name="connsiteY15" fmla="*/ 65857 h 520660"/>
                <a:gd name="connsiteX16" fmla="*/ 358582 w 521550"/>
                <a:gd name="connsiteY16" fmla="*/ 32543 h 520660"/>
                <a:gd name="connsiteX17" fmla="*/ 228213 w 521550"/>
                <a:gd name="connsiteY17" fmla="*/ 162714 h 520660"/>
                <a:gd name="connsiteX18" fmla="*/ 246661 w 521550"/>
                <a:gd name="connsiteY18" fmla="*/ 228450 h 520660"/>
                <a:gd name="connsiteX19" fmla="*/ 222731 w 521550"/>
                <a:gd name="connsiteY19" fmla="*/ 252339 h 520660"/>
                <a:gd name="connsiteX20" fmla="*/ 222707 w 521550"/>
                <a:gd name="connsiteY20" fmla="*/ 252315 h 520660"/>
                <a:gd name="connsiteX21" fmla="*/ 32598 w 521550"/>
                <a:gd name="connsiteY21" fmla="*/ 441762 h 520660"/>
                <a:gd name="connsiteX22" fmla="*/ 32647 w 521550"/>
                <a:gd name="connsiteY22" fmla="*/ 488117 h 520660"/>
                <a:gd name="connsiteX23" fmla="*/ 78695 w 521550"/>
                <a:gd name="connsiteY23" fmla="*/ 488190 h 520660"/>
                <a:gd name="connsiteX24" fmla="*/ 101803 w 521550"/>
                <a:gd name="connsiteY24" fmla="*/ 465120 h 520660"/>
                <a:gd name="connsiteX25" fmla="*/ 124840 w 521550"/>
                <a:gd name="connsiteY25" fmla="*/ 455599 h 520660"/>
                <a:gd name="connsiteX26" fmla="*/ 163016 w 521550"/>
                <a:gd name="connsiteY26" fmla="*/ 455599 h 520660"/>
                <a:gd name="connsiteX27" fmla="*/ 163016 w 521550"/>
                <a:gd name="connsiteY27" fmla="*/ 423032 h 520660"/>
                <a:gd name="connsiteX28" fmla="*/ 195614 w 521550"/>
                <a:gd name="connsiteY28" fmla="*/ 390513 h 520660"/>
                <a:gd name="connsiteX29" fmla="*/ 228213 w 521550"/>
                <a:gd name="connsiteY29" fmla="*/ 390513 h 520660"/>
                <a:gd name="connsiteX30" fmla="*/ 228213 w 521550"/>
                <a:gd name="connsiteY30" fmla="*/ 352354 h 520660"/>
                <a:gd name="connsiteX31" fmla="*/ 237751 w 521550"/>
                <a:gd name="connsiteY31" fmla="*/ 329357 h 520660"/>
                <a:gd name="connsiteX32" fmla="*/ 268804 w 521550"/>
                <a:gd name="connsiteY32" fmla="*/ 298357 h 520660"/>
                <a:gd name="connsiteX33" fmla="*/ 287155 w 521550"/>
                <a:gd name="connsiteY33" fmla="*/ 280061 h 520660"/>
                <a:gd name="connsiteX34" fmla="*/ 292757 w 521550"/>
                <a:gd name="connsiteY34" fmla="*/ 274468 h 520660"/>
                <a:gd name="connsiteX35" fmla="*/ 358582 w 521550"/>
                <a:gd name="connsiteY35" fmla="*/ 292885 h 520660"/>
                <a:gd name="connsiteX36" fmla="*/ 488976 w 521550"/>
                <a:gd name="connsiteY36" fmla="*/ 162714 h 520660"/>
                <a:gd name="connsiteX37" fmla="*/ 358582 w 521550"/>
                <a:gd name="connsiteY37" fmla="*/ 32543 h 520660"/>
                <a:gd name="connsiteX38" fmla="*/ 358582 w 521550"/>
                <a:gd name="connsiteY38" fmla="*/ 0 h 520660"/>
                <a:gd name="connsiteX39" fmla="*/ 521550 w 521550"/>
                <a:gd name="connsiteY39" fmla="*/ 162714 h 520660"/>
                <a:gd name="connsiteX40" fmla="*/ 358582 w 521550"/>
                <a:gd name="connsiteY40" fmla="*/ 325428 h 520660"/>
                <a:gd name="connsiteX41" fmla="*/ 299422 w 521550"/>
                <a:gd name="connsiteY41" fmla="*/ 313809 h 520660"/>
                <a:gd name="connsiteX42" fmla="*/ 260811 w 521550"/>
                <a:gd name="connsiteY42" fmla="*/ 352354 h 520660"/>
                <a:gd name="connsiteX43" fmla="*/ 260811 w 521550"/>
                <a:gd name="connsiteY43" fmla="*/ 390513 h 520660"/>
                <a:gd name="connsiteX44" fmla="*/ 228213 w 521550"/>
                <a:gd name="connsiteY44" fmla="*/ 423032 h 520660"/>
                <a:gd name="connsiteX45" fmla="*/ 195614 w 521550"/>
                <a:gd name="connsiteY45" fmla="*/ 423032 h 520660"/>
                <a:gd name="connsiteX46" fmla="*/ 195614 w 521550"/>
                <a:gd name="connsiteY46" fmla="*/ 455599 h 520660"/>
                <a:gd name="connsiteX47" fmla="*/ 163016 w 521550"/>
                <a:gd name="connsiteY47" fmla="*/ 488117 h 520660"/>
                <a:gd name="connsiteX48" fmla="*/ 124840 w 521550"/>
                <a:gd name="connsiteY48" fmla="*/ 488117 h 520660"/>
                <a:gd name="connsiteX49" fmla="*/ 101465 w 521550"/>
                <a:gd name="connsiteY49" fmla="*/ 511500 h 520660"/>
                <a:gd name="connsiteX50" fmla="*/ 81472 w 521550"/>
                <a:gd name="connsiteY50" fmla="*/ 520660 h 520660"/>
                <a:gd name="connsiteX51" fmla="*/ 32574 w 521550"/>
                <a:gd name="connsiteY51" fmla="*/ 520660 h 520660"/>
                <a:gd name="connsiteX52" fmla="*/ 0 w 521550"/>
                <a:gd name="connsiteY52" fmla="*/ 488117 h 520660"/>
                <a:gd name="connsiteX53" fmla="*/ 0 w 521550"/>
                <a:gd name="connsiteY53" fmla="*/ 439327 h 520660"/>
                <a:gd name="connsiteX54" fmla="*/ 9248 w 521550"/>
                <a:gd name="connsiteY54" fmla="*/ 419440 h 520660"/>
                <a:gd name="connsiteX55" fmla="*/ 207229 w 521550"/>
                <a:gd name="connsiteY55" fmla="*/ 221749 h 520660"/>
                <a:gd name="connsiteX56" fmla="*/ 195614 w 521550"/>
                <a:gd name="connsiteY56" fmla="*/ 162714 h 520660"/>
                <a:gd name="connsiteX57" fmla="*/ 358582 w 521550"/>
                <a:gd name="connsiteY57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21550" h="520660">
                  <a:moveTo>
                    <a:pt x="377410" y="81098"/>
                  </a:moveTo>
                  <a:cubicBezTo>
                    <a:pt x="360011" y="87494"/>
                    <a:pt x="348237" y="99257"/>
                    <a:pt x="341969" y="117178"/>
                  </a:cubicBezTo>
                  <a:cubicBezTo>
                    <a:pt x="359103" y="140600"/>
                    <a:pt x="380009" y="161524"/>
                    <a:pt x="404019" y="178787"/>
                  </a:cubicBezTo>
                  <a:cubicBezTo>
                    <a:pt x="421316" y="172470"/>
                    <a:pt x="433065" y="160793"/>
                    <a:pt x="439400" y="143000"/>
                  </a:cubicBezTo>
                  <a:cubicBezTo>
                    <a:pt x="422308" y="119255"/>
                    <a:pt x="401432" y="98410"/>
                    <a:pt x="377410" y="81098"/>
                  </a:cubicBezTo>
                  <a:close/>
                  <a:moveTo>
                    <a:pt x="372555" y="65857"/>
                  </a:moveTo>
                  <a:cubicBezTo>
                    <a:pt x="377374" y="64158"/>
                    <a:pt x="382722" y="64925"/>
                    <a:pt x="386891" y="67922"/>
                  </a:cubicBezTo>
                  <a:cubicBezTo>
                    <a:pt x="412370" y="86270"/>
                    <a:pt x="434539" y="108406"/>
                    <a:pt x="452762" y="133777"/>
                  </a:cubicBezTo>
                  <a:cubicBezTo>
                    <a:pt x="454681" y="136488"/>
                    <a:pt x="455710" y="139686"/>
                    <a:pt x="455710" y="142920"/>
                  </a:cubicBezTo>
                  <a:cubicBezTo>
                    <a:pt x="455710" y="144656"/>
                    <a:pt x="455415" y="146429"/>
                    <a:pt x="454814" y="148104"/>
                  </a:cubicBezTo>
                  <a:cubicBezTo>
                    <a:pt x="446884" y="170697"/>
                    <a:pt x="431423" y="186151"/>
                    <a:pt x="408856" y="194040"/>
                  </a:cubicBezTo>
                  <a:cubicBezTo>
                    <a:pt x="404031" y="195733"/>
                    <a:pt x="398689" y="194954"/>
                    <a:pt x="394532" y="191981"/>
                  </a:cubicBezTo>
                  <a:cubicBezTo>
                    <a:pt x="369144" y="173707"/>
                    <a:pt x="346968" y="151552"/>
                    <a:pt x="328691" y="126138"/>
                  </a:cubicBezTo>
                  <a:cubicBezTo>
                    <a:pt x="326766" y="123428"/>
                    <a:pt x="325761" y="120230"/>
                    <a:pt x="325761" y="116977"/>
                  </a:cubicBezTo>
                  <a:cubicBezTo>
                    <a:pt x="325761" y="115241"/>
                    <a:pt x="326038" y="113474"/>
                    <a:pt x="326633" y="111799"/>
                  </a:cubicBezTo>
                  <a:cubicBezTo>
                    <a:pt x="334563" y="89236"/>
                    <a:pt x="349988" y="73807"/>
                    <a:pt x="372555" y="65857"/>
                  </a:cubicBezTo>
                  <a:close/>
                  <a:moveTo>
                    <a:pt x="358582" y="32543"/>
                  </a:moveTo>
                  <a:cubicBezTo>
                    <a:pt x="286600" y="32543"/>
                    <a:pt x="228213" y="90806"/>
                    <a:pt x="228213" y="162714"/>
                  </a:cubicBezTo>
                  <a:cubicBezTo>
                    <a:pt x="228213" y="186771"/>
                    <a:pt x="235215" y="209093"/>
                    <a:pt x="246661" y="228450"/>
                  </a:cubicBezTo>
                  <a:lnTo>
                    <a:pt x="222731" y="252339"/>
                  </a:lnTo>
                  <a:cubicBezTo>
                    <a:pt x="222707" y="252315"/>
                    <a:pt x="222707" y="252315"/>
                    <a:pt x="222707" y="252315"/>
                  </a:cubicBezTo>
                  <a:lnTo>
                    <a:pt x="32598" y="441762"/>
                  </a:lnTo>
                  <a:lnTo>
                    <a:pt x="32647" y="488117"/>
                  </a:lnTo>
                  <a:lnTo>
                    <a:pt x="78695" y="488190"/>
                  </a:lnTo>
                  <a:lnTo>
                    <a:pt x="101803" y="465120"/>
                  </a:lnTo>
                  <a:cubicBezTo>
                    <a:pt x="107913" y="459022"/>
                    <a:pt x="116195" y="455599"/>
                    <a:pt x="124840" y="455599"/>
                  </a:cubicBezTo>
                  <a:lnTo>
                    <a:pt x="163016" y="455599"/>
                  </a:lnTo>
                  <a:lnTo>
                    <a:pt x="163016" y="423032"/>
                  </a:lnTo>
                  <a:cubicBezTo>
                    <a:pt x="163016" y="405073"/>
                    <a:pt x="177625" y="390513"/>
                    <a:pt x="195614" y="390513"/>
                  </a:cubicBezTo>
                  <a:lnTo>
                    <a:pt x="228213" y="390513"/>
                  </a:lnTo>
                  <a:lnTo>
                    <a:pt x="228213" y="352354"/>
                  </a:lnTo>
                  <a:cubicBezTo>
                    <a:pt x="228213" y="343748"/>
                    <a:pt x="231642" y="335456"/>
                    <a:pt x="237751" y="329357"/>
                  </a:cubicBezTo>
                  <a:lnTo>
                    <a:pt x="268804" y="298357"/>
                  </a:lnTo>
                  <a:lnTo>
                    <a:pt x="287155" y="280061"/>
                  </a:lnTo>
                  <a:lnTo>
                    <a:pt x="292757" y="274468"/>
                  </a:lnTo>
                  <a:cubicBezTo>
                    <a:pt x="312123" y="285870"/>
                    <a:pt x="334459" y="292885"/>
                    <a:pt x="358582" y="292885"/>
                  </a:cubicBezTo>
                  <a:cubicBezTo>
                    <a:pt x="430588" y="292885"/>
                    <a:pt x="488976" y="234597"/>
                    <a:pt x="488976" y="162714"/>
                  </a:cubicBezTo>
                  <a:cubicBezTo>
                    <a:pt x="488976" y="90806"/>
                    <a:pt x="430588" y="32543"/>
                    <a:pt x="358582" y="32543"/>
                  </a:cubicBezTo>
                  <a:close/>
                  <a:moveTo>
                    <a:pt x="358582" y="0"/>
                  </a:moveTo>
                  <a:cubicBezTo>
                    <a:pt x="448578" y="0"/>
                    <a:pt x="521550" y="72848"/>
                    <a:pt x="521550" y="162714"/>
                  </a:cubicBezTo>
                  <a:cubicBezTo>
                    <a:pt x="521550" y="252556"/>
                    <a:pt x="448578" y="325428"/>
                    <a:pt x="358582" y="325428"/>
                  </a:cubicBezTo>
                  <a:cubicBezTo>
                    <a:pt x="337623" y="325428"/>
                    <a:pt x="317822" y="321016"/>
                    <a:pt x="299422" y="313809"/>
                  </a:cubicBezTo>
                  <a:lnTo>
                    <a:pt x="260811" y="352354"/>
                  </a:lnTo>
                  <a:lnTo>
                    <a:pt x="260811" y="390513"/>
                  </a:lnTo>
                  <a:cubicBezTo>
                    <a:pt x="260811" y="408472"/>
                    <a:pt x="246202" y="423032"/>
                    <a:pt x="228213" y="423032"/>
                  </a:cubicBezTo>
                  <a:lnTo>
                    <a:pt x="195614" y="423032"/>
                  </a:lnTo>
                  <a:lnTo>
                    <a:pt x="195614" y="455599"/>
                  </a:lnTo>
                  <a:cubicBezTo>
                    <a:pt x="195614" y="473557"/>
                    <a:pt x="181005" y="488117"/>
                    <a:pt x="163016" y="488117"/>
                  </a:cubicBezTo>
                  <a:lnTo>
                    <a:pt x="124840" y="488117"/>
                  </a:lnTo>
                  <a:lnTo>
                    <a:pt x="101465" y="511500"/>
                  </a:lnTo>
                  <a:cubicBezTo>
                    <a:pt x="95743" y="517189"/>
                    <a:pt x="90213" y="520660"/>
                    <a:pt x="81472" y="520660"/>
                  </a:cubicBezTo>
                  <a:lnTo>
                    <a:pt x="32574" y="520660"/>
                  </a:lnTo>
                  <a:cubicBezTo>
                    <a:pt x="15116" y="520660"/>
                    <a:pt x="0" y="505546"/>
                    <a:pt x="0" y="488117"/>
                  </a:cubicBezTo>
                  <a:lnTo>
                    <a:pt x="0" y="439327"/>
                  </a:lnTo>
                  <a:cubicBezTo>
                    <a:pt x="0" y="430601"/>
                    <a:pt x="3525" y="425153"/>
                    <a:pt x="9248" y="419440"/>
                  </a:cubicBezTo>
                  <a:lnTo>
                    <a:pt x="207229" y="221749"/>
                  </a:lnTo>
                  <a:cubicBezTo>
                    <a:pt x="200009" y="203404"/>
                    <a:pt x="195614" y="183614"/>
                    <a:pt x="195614" y="162714"/>
                  </a:cubicBezTo>
                  <a:cubicBezTo>
                    <a:pt x="195614" y="72848"/>
                    <a:pt x="268586" y="0"/>
                    <a:pt x="358582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8" name="TextBox 12"/>
            <p:cNvSpPr txBox="1"/>
            <p:nvPr/>
          </p:nvSpPr>
          <p:spPr>
            <a:xfrm>
              <a:off x="737937" y="3804687"/>
              <a:ext cx="3092995" cy="124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单击此处输入您的文本内容，可更改文字的颜色或者大小等属性。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80" name="等腰三角形 79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工作完成情况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1892565"/>
            <a:ext cx="6870929" cy="787652"/>
            <a:chOff x="3765017" y="2261531"/>
            <a:chExt cx="6870929" cy="787652"/>
          </a:xfrm>
        </p:grpSpPr>
        <p:sp>
          <p:nvSpPr>
            <p:cNvPr id="47" name="Title 20"/>
            <p:cNvSpPr txBox="1"/>
            <p:nvPr/>
          </p:nvSpPr>
          <p:spPr>
            <a:xfrm>
              <a:off x="4439432" y="2261531"/>
              <a:ext cx="6196514" cy="787652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lvl="0" algn="l" defTabSz="91440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单击此处输入您的文本内容，可更改文字的颜色或者大小等属性。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2946529"/>
            <a:ext cx="6849937" cy="787652"/>
            <a:chOff x="3786009" y="3175931"/>
            <a:chExt cx="6849937" cy="787652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4439432" y="3175931"/>
              <a:ext cx="6196514" cy="787652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lvl="0" algn="l" defTabSz="91440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单击此处输入您的文本内容，可更改文字的颜色或者大小等属性。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000493"/>
            <a:ext cx="6906646" cy="787652"/>
            <a:chOff x="3729300" y="4090331"/>
            <a:chExt cx="6906646" cy="787652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4439432" y="4090331"/>
              <a:ext cx="6196514" cy="787652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lvl="0" algn="l" defTabSz="91440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单击此处输入您的文本内容，可更改文字的颜色或者大小等属性。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054458"/>
            <a:ext cx="6849041" cy="787652"/>
            <a:chOff x="3786905" y="5054458"/>
            <a:chExt cx="6849041" cy="787652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4439432" y="5054458"/>
              <a:ext cx="6196514" cy="787652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lvl="0" algn="l" defTabSz="91440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单击此处输入您的文本内容，可更改文字的颜色或者大小等属性。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工作完成情况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93553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0" name="饼形 10"/>
          <p:cNvSpPr/>
          <p:nvPr/>
        </p:nvSpPr>
        <p:spPr>
          <a:xfrm>
            <a:off x="1193553" y="1937368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77262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07980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3" name="饼形 13"/>
          <p:cNvSpPr/>
          <p:nvPr/>
        </p:nvSpPr>
        <p:spPr>
          <a:xfrm>
            <a:off x="6507980" y="1937368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91689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93553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6" name="饼形 20"/>
          <p:cNvSpPr/>
          <p:nvPr/>
        </p:nvSpPr>
        <p:spPr>
          <a:xfrm>
            <a:off x="1193553" y="4161831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77262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7980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9" name="饼形 27"/>
          <p:cNvSpPr/>
          <p:nvPr/>
        </p:nvSpPr>
        <p:spPr>
          <a:xfrm>
            <a:off x="6507980" y="4161831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91689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33726" y="2501065"/>
            <a:ext cx="10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597C8F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Open Sans" panose="020B0606030504020204" pitchFamily="34" charset="0"/>
              </a:rPr>
              <a:t>80%</a:t>
            </a:r>
            <a:endParaRPr lang="zh-CN" altLang="en-US" sz="2400" b="1" dirty="0">
              <a:solidFill>
                <a:srgbClr val="597C8F"/>
              </a:solidFill>
              <a:latin typeface="思源宋体 CN" panose="02020400000000000000" pitchFamily="18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9464" y="2483260"/>
            <a:ext cx="10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Open Sans" panose="020B0606030504020204" pitchFamily="34" charset="0"/>
              </a:rPr>
              <a:t>60%</a:t>
            </a:r>
            <a:endParaRPr lang="zh-CN" altLang="en-US" sz="2400" b="1" dirty="0">
              <a:solidFill>
                <a:srgbClr val="E67054"/>
              </a:solidFill>
              <a:latin typeface="思源宋体 CN" panose="02020400000000000000" pitchFamily="18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95037" y="4736643"/>
            <a:ext cx="10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Open Sans" panose="020B0606030504020204" pitchFamily="34" charset="0"/>
              </a:rPr>
              <a:t>70%</a:t>
            </a:r>
            <a:endParaRPr lang="zh-CN" altLang="en-US" sz="2400" b="1" dirty="0">
              <a:solidFill>
                <a:srgbClr val="E67054"/>
              </a:solidFill>
              <a:latin typeface="思源宋体 CN" panose="02020400000000000000" pitchFamily="18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1662" y="4736642"/>
            <a:ext cx="1090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2400" b="1" dirty="0">
                <a:solidFill>
                  <a:srgbClr val="597C8F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Open Sans" panose="020B0606030504020204" pitchFamily="34" charset="0"/>
              </a:rPr>
              <a:t>40%</a:t>
            </a:r>
            <a:endParaRPr lang="zh-CN" altLang="en-US" sz="2400" b="1" dirty="0">
              <a:solidFill>
                <a:srgbClr val="597C8F"/>
              </a:solidFill>
              <a:latin typeface="思源宋体 CN" panose="02020400000000000000" pitchFamily="18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70285" y="1993608"/>
            <a:ext cx="3189884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02487" y="1993608"/>
            <a:ext cx="3189884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70285" y="4291114"/>
            <a:ext cx="3189884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02487" y="4291114"/>
            <a:ext cx="3189884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8" name="等腰三角形 4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6728679" y="835491"/>
            <a:ext cx="2472667" cy="720000"/>
            <a:chOff x="3125240" y="2346839"/>
            <a:chExt cx="2472667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976950" y="244522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技術原理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728679" y="1938317"/>
            <a:ext cx="2472667" cy="720000"/>
            <a:chOff x="3125240" y="2346839"/>
            <a:chExt cx="2472667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3976950" y="244522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生活應用</a:t>
              </a:r>
              <a:endParaRPr lang="zh-CN" altLang="en-US" sz="28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728679" y="3041143"/>
            <a:ext cx="2472667" cy="720000"/>
            <a:chOff x="3125240" y="2346839"/>
            <a:chExt cx="2472667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3976950" y="244522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優缺評判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28679" y="4143968"/>
            <a:ext cx="2472667" cy="720000"/>
            <a:chOff x="3125240" y="2346839"/>
            <a:chExt cx="2472667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E6705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3976950" y="244522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範例練習</a:t>
              </a:r>
              <a:endParaRPr lang="zh-CN" altLang="en-US" sz="2800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051374" y="1465840"/>
            <a:ext cx="4688218" cy="3924289"/>
            <a:chOff x="1072586" y="730321"/>
            <a:chExt cx="5273250" cy="4571656"/>
          </a:xfrm>
        </p:grpSpPr>
        <p:sp>
          <p:nvSpPr>
            <p:cNvPr id="39" name="矩形 38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58234" y="2875002"/>
            <a:ext cx="396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7C8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目 </a:t>
            </a:r>
            <a:r>
              <a:rPr kumimoji="0" lang="zh-TW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7C8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97C8F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Content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97C8F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33355" y="488272"/>
            <a:ext cx="204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7F7F7"/>
                </a:solidFill>
              </a:rPr>
              <a:t>https://www.ypppt.com/</a:t>
            </a:r>
            <a:endParaRPr lang="zh-CN" altLang="en-US" sz="1400" dirty="0">
              <a:solidFill>
                <a:srgbClr val="F7F7F7"/>
              </a:solidFill>
            </a:endParaRPr>
          </a:p>
        </p:txBody>
      </p:sp>
      <p:grpSp>
        <p:nvGrpSpPr>
          <p:cNvPr id="3" name="组合 50">
            <a:extLst>
              <a:ext uri="{FF2B5EF4-FFF2-40B4-BE49-F238E27FC236}">
                <a16:creationId xmlns:a16="http://schemas.microsoft.com/office/drawing/2014/main" id="{F314D661-1CDE-F320-0CD6-5459E9E33230}"/>
              </a:ext>
            </a:extLst>
          </p:cNvPr>
          <p:cNvGrpSpPr/>
          <p:nvPr/>
        </p:nvGrpSpPr>
        <p:grpSpPr>
          <a:xfrm>
            <a:off x="6728679" y="5246793"/>
            <a:ext cx="2472667" cy="720000"/>
            <a:chOff x="3125240" y="2346839"/>
            <a:chExt cx="2472667" cy="720000"/>
          </a:xfrm>
        </p:grpSpPr>
        <p:grpSp>
          <p:nvGrpSpPr>
            <p:cNvPr id="4" name="组合 51">
              <a:extLst>
                <a:ext uri="{FF2B5EF4-FFF2-40B4-BE49-F238E27FC236}">
                  <a16:creationId xmlns:a16="http://schemas.microsoft.com/office/drawing/2014/main" id="{DD35BBC8-773B-31EB-A7A5-C4953A33EFBF}"/>
                </a:ext>
              </a:extLst>
            </p:cNvPr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7" name="八边形 53">
                <a:extLst>
                  <a:ext uri="{FF2B5EF4-FFF2-40B4-BE49-F238E27FC236}">
                    <a16:creationId xmlns:a16="http://schemas.microsoft.com/office/drawing/2014/main" id="{5882C66C-DAEE-751C-0E7D-D730AFE051BB}"/>
                  </a:ext>
                </a:extLst>
              </p:cNvPr>
              <p:cNvSpPr/>
              <p:nvPr/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8" name="文本框 54">
                <a:extLst>
                  <a:ext uri="{FF2B5EF4-FFF2-40B4-BE49-F238E27FC236}">
                    <a16:creationId xmlns:a16="http://schemas.microsoft.com/office/drawing/2014/main" id="{228942CD-F513-7D62-9CDB-2DBCBA7FACE8}"/>
                  </a:ext>
                </a:extLst>
              </p:cNvPr>
              <p:cNvSpPr txBox="1"/>
              <p:nvPr/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D957FA-AD15-19DF-D238-14C57A3B5695}"/>
                </a:ext>
              </a:extLst>
            </p:cNvPr>
            <p:cNvSpPr/>
            <p:nvPr/>
          </p:nvSpPr>
          <p:spPr>
            <a:xfrm>
              <a:off x="3976950" y="244522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問答回饋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4115" y="2265753"/>
            <a:ext cx="2430529" cy="2719315"/>
          </a:xfrm>
          <a:custGeom>
            <a:avLst/>
            <a:gdLst>
              <a:gd name="connsiteX0" fmla="*/ 2418185 w 2423865"/>
              <a:gd name="connsiteY0" fmla="*/ 1320906 h 2719315"/>
              <a:gd name="connsiteX1" fmla="*/ 2418023 w 2423865"/>
              <a:gd name="connsiteY1" fmla="*/ 1357145 h 2719315"/>
              <a:gd name="connsiteX2" fmla="*/ 2418356 w 2423865"/>
              <a:gd name="connsiteY2" fmla="*/ 1431670 h 2719315"/>
              <a:gd name="connsiteX3" fmla="*/ 2419190 w 2423865"/>
              <a:gd name="connsiteY3" fmla="*/ 1500764 h 2719315"/>
              <a:gd name="connsiteX4" fmla="*/ 2420193 w 2423865"/>
              <a:gd name="connsiteY4" fmla="*/ 1564255 h 2719315"/>
              <a:gd name="connsiteX5" fmla="*/ 2421361 w 2423865"/>
              <a:gd name="connsiteY5" fmla="*/ 1622822 h 2719315"/>
              <a:gd name="connsiteX6" fmla="*/ 2422362 w 2423865"/>
              <a:gd name="connsiteY6" fmla="*/ 1676637 h 2719315"/>
              <a:gd name="connsiteX7" fmla="*/ 2423364 w 2423865"/>
              <a:gd name="connsiteY7" fmla="*/ 1725699 h 2719315"/>
              <a:gd name="connsiteX8" fmla="*/ 2423865 w 2423865"/>
              <a:gd name="connsiteY8" fmla="*/ 1770855 h 2719315"/>
              <a:gd name="connsiteX9" fmla="*/ 2423698 w 2423865"/>
              <a:gd name="connsiteY9" fmla="*/ 1812276 h 2719315"/>
              <a:gd name="connsiteX10" fmla="*/ 2423031 w 2423865"/>
              <a:gd name="connsiteY10" fmla="*/ 1849964 h 2719315"/>
              <a:gd name="connsiteX11" fmla="*/ 2421361 w 2423865"/>
              <a:gd name="connsiteY11" fmla="*/ 1884255 h 2719315"/>
              <a:gd name="connsiteX12" fmla="*/ 2418690 w 2423865"/>
              <a:gd name="connsiteY12" fmla="*/ 1915662 h 2719315"/>
              <a:gd name="connsiteX13" fmla="*/ 2414684 w 2423865"/>
              <a:gd name="connsiteY13" fmla="*/ 1944351 h 2719315"/>
              <a:gd name="connsiteX14" fmla="*/ 2409343 w 2423865"/>
              <a:gd name="connsiteY14" fmla="*/ 1970665 h 2719315"/>
              <a:gd name="connsiteX15" fmla="*/ 2402331 w 2423865"/>
              <a:gd name="connsiteY15" fmla="*/ 1994941 h 2719315"/>
              <a:gd name="connsiteX16" fmla="*/ 2393650 w 2423865"/>
              <a:gd name="connsiteY16" fmla="*/ 2017348 h 2719315"/>
              <a:gd name="connsiteX17" fmla="*/ 2383134 w 2423865"/>
              <a:gd name="connsiteY17" fmla="*/ 2038230 h 2719315"/>
              <a:gd name="connsiteX18" fmla="*/ 2370447 w 2423865"/>
              <a:gd name="connsiteY18" fmla="*/ 2057922 h 2719315"/>
              <a:gd name="connsiteX19" fmla="*/ 2355423 w 2423865"/>
              <a:gd name="connsiteY19" fmla="*/ 2076766 h 2719315"/>
              <a:gd name="connsiteX20" fmla="*/ 2338228 w 2423865"/>
              <a:gd name="connsiteY20" fmla="*/ 2094930 h 2719315"/>
              <a:gd name="connsiteX21" fmla="*/ 2318197 w 2423865"/>
              <a:gd name="connsiteY21" fmla="*/ 2112586 h 2719315"/>
              <a:gd name="connsiteX22" fmla="*/ 2295493 w 2423865"/>
              <a:gd name="connsiteY22" fmla="*/ 2130580 h 2719315"/>
              <a:gd name="connsiteX23" fmla="*/ 2269953 w 2423865"/>
              <a:gd name="connsiteY23" fmla="*/ 2148575 h 2719315"/>
              <a:gd name="connsiteX24" fmla="*/ 2241074 w 2423865"/>
              <a:gd name="connsiteY24" fmla="*/ 2167249 h 2719315"/>
              <a:gd name="connsiteX25" fmla="*/ 2209189 w 2423865"/>
              <a:gd name="connsiteY25" fmla="*/ 2186772 h 2719315"/>
              <a:gd name="connsiteX26" fmla="*/ 2173633 w 2423865"/>
              <a:gd name="connsiteY26" fmla="*/ 2207313 h 2719315"/>
              <a:gd name="connsiteX27" fmla="*/ 2134571 w 2423865"/>
              <a:gd name="connsiteY27" fmla="*/ 2229382 h 2719315"/>
              <a:gd name="connsiteX28" fmla="*/ 2091669 w 2423865"/>
              <a:gd name="connsiteY28" fmla="*/ 2253319 h 2719315"/>
              <a:gd name="connsiteX29" fmla="*/ 2047815 w 2423865"/>
              <a:gd name="connsiteY29" fmla="*/ 2277775 h 2719315"/>
              <a:gd name="connsiteX30" fmla="*/ 1252064 w 2423865"/>
              <a:gd name="connsiteY30" fmla="*/ 1889662 h 2719315"/>
              <a:gd name="connsiteX31" fmla="*/ 741685 w 2423865"/>
              <a:gd name="connsiteY31" fmla="*/ 1082112 h 2719315"/>
              <a:gd name="connsiteX32" fmla="*/ 741685 w 2423865"/>
              <a:gd name="connsiteY32" fmla="*/ 1667507 h 2719315"/>
              <a:gd name="connsiteX33" fmla="*/ 744794 w 2423865"/>
              <a:gd name="connsiteY33" fmla="*/ 1669062 h 2719315"/>
              <a:gd name="connsiteX34" fmla="*/ 741685 w 2423865"/>
              <a:gd name="connsiteY34" fmla="*/ 1675437 h 2719315"/>
              <a:gd name="connsiteX35" fmla="*/ 2014541 w 2423865"/>
              <a:gd name="connsiteY35" fmla="*/ 2296250 h 2719315"/>
              <a:gd name="connsiteX36" fmla="*/ 1994013 w 2423865"/>
              <a:gd name="connsiteY36" fmla="*/ 2307642 h 2719315"/>
              <a:gd name="connsiteX37" fmla="*/ 1938925 w 2423865"/>
              <a:gd name="connsiteY37" fmla="*/ 2338369 h 2719315"/>
              <a:gd name="connsiteX38" fmla="*/ 1879163 w 2423865"/>
              <a:gd name="connsiteY38" fmla="*/ 2372152 h 2719315"/>
              <a:gd name="connsiteX39" fmla="*/ 1815062 w 2423865"/>
              <a:gd name="connsiteY39" fmla="*/ 2409330 h 2719315"/>
              <a:gd name="connsiteX40" fmla="*/ 1750958 w 2423865"/>
              <a:gd name="connsiteY40" fmla="*/ 2446678 h 2719315"/>
              <a:gd name="connsiteX41" fmla="*/ 1692031 w 2423865"/>
              <a:gd name="connsiteY41" fmla="*/ 2481988 h 2719315"/>
              <a:gd name="connsiteX42" fmla="*/ 1637946 w 2423865"/>
              <a:gd name="connsiteY42" fmla="*/ 2514582 h 2719315"/>
              <a:gd name="connsiteX43" fmla="*/ 1588200 w 2423865"/>
              <a:gd name="connsiteY43" fmla="*/ 2544970 h 2719315"/>
              <a:gd name="connsiteX44" fmla="*/ 1542460 w 2423865"/>
              <a:gd name="connsiteY44" fmla="*/ 2572641 h 2719315"/>
              <a:gd name="connsiteX45" fmla="*/ 1500560 w 2423865"/>
              <a:gd name="connsiteY45" fmla="*/ 2598276 h 2719315"/>
              <a:gd name="connsiteX46" fmla="*/ 1461998 w 2423865"/>
              <a:gd name="connsiteY46" fmla="*/ 2621194 h 2719315"/>
              <a:gd name="connsiteX47" fmla="*/ 1426609 w 2423865"/>
              <a:gd name="connsiteY47" fmla="*/ 2641904 h 2719315"/>
              <a:gd name="connsiteX48" fmla="*/ 1393889 w 2423865"/>
              <a:gd name="connsiteY48" fmla="*/ 2659898 h 2719315"/>
              <a:gd name="connsiteX49" fmla="*/ 1363507 w 2423865"/>
              <a:gd name="connsiteY49" fmla="*/ 2675687 h 2719315"/>
              <a:gd name="connsiteX50" fmla="*/ 1335130 w 2423865"/>
              <a:gd name="connsiteY50" fmla="*/ 2688927 h 2719315"/>
              <a:gd name="connsiteX51" fmla="*/ 1308419 w 2423865"/>
              <a:gd name="connsiteY51" fmla="*/ 2699963 h 2719315"/>
              <a:gd name="connsiteX52" fmla="*/ 1283213 w 2423865"/>
              <a:gd name="connsiteY52" fmla="*/ 2708451 h 2719315"/>
              <a:gd name="connsiteX53" fmla="*/ 1258841 w 2423865"/>
              <a:gd name="connsiteY53" fmla="*/ 2714393 h 2719315"/>
              <a:gd name="connsiteX54" fmla="*/ 1235136 w 2423865"/>
              <a:gd name="connsiteY54" fmla="*/ 2718127 h 2719315"/>
              <a:gd name="connsiteX55" fmla="*/ 1212100 w 2423865"/>
              <a:gd name="connsiteY55" fmla="*/ 2719315 h 2719315"/>
              <a:gd name="connsiteX56" fmla="*/ 1188729 w 2423865"/>
              <a:gd name="connsiteY56" fmla="*/ 2718127 h 2719315"/>
              <a:gd name="connsiteX57" fmla="*/ 1165025 w 2423865"/>
              <a:gd name="connsiteY57" fmla="*/ 2714393 h 2719315"/>
              <a:gd name="connsiteX58" fmla="*/ 1140653 w 2423865"/>
              <a:gd name="connsiteY58" fmla="*/ 2708451 h 2719315"/>
              <a:gd name="connsiteX59" fmla="*/ 1115445 w 2423865"/>
              <a:gd name="connsiteY59" fmla="*/ 2699963 h 2719315"/>
              <a:gd name="connsiteX60" fmla="*/ 1088737 w 2423865"/>
              <a:gd name="connsiteY60" fmla="*/ 2688927 h 2719315"/>
              <a:gd name="connsiteX61" fmla="*/ 1060358 w 2423865"/>
              <a:gd name="connsiteY61" fmla="*/ 2675687 h 2719315"/>
              <a:gd name="connsiteX62" fmla="*/ 1029976 w 2423865"/>
              <a:gd name="connsiteY62" fmla="*/ 2659898 h 2719315"/>
              <a:gd name="connsiteX63" fmla="*/ 997257 w 2423865"/>
              <a:gd name="connsiteY63" fmla="*/ 2641904 h 2719315"/>
              <a:gd name="connsiteX64" fmla="*/ 961867 w 2423865"/>
              <a:gd name="connsiteY64" fmla="*/ 2621194 h 2719315"/>
              <a:gd name="connsiteX65" fmla="*/ 923306 w 2423865"/>
              <a:gd name="connsiteY65" fmla="*/ 2598276 h 2719315"/>
              <a:gd name="connsiteX66" fmla="*/ 881406 w 2423865"/>
              <a:gd name="connsiteY66" fmla="*/ 2572641 h 2719315"/>
              <a:gd name="connsiteX67" fmla="*/ 835666 w 2423865"/>
              <a:gd name="connsiteY67" fmla="*/ 2544970 h 2719315"/>
              <a:gd name="connsiteX68" fmla="*/ 785920 w 2423865"/>
              <a:gd name="connsiteY68" fmla="*/ 2514582 h 2719315"/>
              <a:gd name="connsiteX69" fmla="*/ 731834 w 2423865"/>
              <a:gd name="connsiteY69" fmla="*/ 2481988 h 2719315"/>
              <a:gd name="connsiteX70" fmla="*/ 672907 w 2423865"/>
              <a:gd name="connsiteY70" fmla="*/ 2446678 h 2719315"/>
              <a:gd name="connsiteX71" fmla="*/ 608805 w 2423865"/>
              <a:gd name="connsiteY71" fmla="*/ 2409330 h 2719315"/>
              <a:gd name="connsiteX72" fmla="*/ 544702 w 2423865"/>
              <a:gd name="connsiteY72" fmla="*/ 2372152 h 2719315"/>
              <a:gd name="connsiteX73" fmla="*/ 484940 w 2423865"/>
              <a:gd name="connsiteY73" fmla="*/ 2338369 h 2719315"/>
              <a:gd name="connsiteX74" fmla="*/ 429853 w 2423865"/>
              <a:gd name="connsiteY74" fmla="*/ 2307472 h 2719315"/>
              <a:gd name="connsiteX75" fmla="*/ 378770 w 2423865"/>
              <a:gd name="connsiteY75" fmla="*/ 2279122 h 2719315"/>
              <a:gd name="connsiteX76" fmla="*/ 332196 w 2423865"/>
              <a:gd name="connsiteY76" fmla="*/ 2253319 h 2719315"/>
              <a:gd name="connsiteX77" fmla="*/ 289295 w 2423865"/>
              <a:gd name="connsiteY77" fmla="*/ 2229382 h 2719315"/>
              <a:gd name="connsiteX78" fmla="*/ 250233 w 2423865"/>
              <a:gd name="connsiteY78" fmla="*/ 2207313 h 2719315"/>
              <a:gd name="connsiteX79" fmla="*/ 214843 w 2423865"/>
              <a:gd name="connsiteY79" fmla="*/ 2186772 h 2719315"/>
              <a:gd name="connsiteX80" fmla="*/ 182791 w 2423865"/>
              <a:gd name="connsiteY80" fmla="*/ 2167080 h 2719315"/>
              <a:gd name="connsiteX81" fmla="*/ 153912 w 2423865"/>
              <a:gd name="connsiteY81" fmla="*/ 2148575 h 2719315"/>
              <a:gd name="connsiteX82" fmla="*/ 128539 w 2423865"/>
              <a:gd name="connsiteY82" fmla="*/ 2130580 h 2719315"/>
              <a:gd name="connsiteX83" fmla="*/ 105668 w 2423865"/>
              <a:gd name="connsiteY83" fmla="*/ 2112586 h 2719315"/>
              <a:gd name="connsiteX84" fmla="*/ 85637 w 2423865"/>
              <a:gd name="connsiteY84" fmla="*/ 2094930 h 2719315"/>
              <a:gd name="connsiteX85" fmla="*/ 68442 w 2423865"/>
              <a:gd name="connsiteY85" fmla="*/ 2076766 h 2719315"/>
              <a:gd name="connsiteX86" fmla="*/ 53419 w 2423865"/>
              <a:gd name="connsiteY86" fmla="*/ 2057922 h 2719315"/>
              <a:gd name="connsiteX87" fmla="*/ 40733 w 2423865"/>
              <a:gd name="connsiteY87" fmla="*/ 2038230 h 2719315"/>
              <a:gd name="connsiteX88" fmla="*/ 30215 w 2423865"/>
              <a:gd name="connsiteY88" fmla="*/ 2017348 h 2719315"/>
              <a:gd name="connsiteX89" fmla="*/ 21535 w 2423865"/>
              <a:gd name="connsiteY89" fmla="*/ 1994941 h 2719315"/>
              <a:gd name="connsiteX90" fmla="*/ 14523 w 2423865"/>
              <a:gd name="connsiteY90" fmla="*/ 1970665 h 2719315"/>
              <a:gd name="connsiteX91" fmla="*/ 9348 w 2423865"/>
              <a:gd name="connsiteY91" fmla="*/ 1944351 h 2719315"/>
              <a:gd name="connsiteX92" fmla="*/ 5175 w 2423865"/>
              <a:gd name="connsiteY92" fmla="*/ 1915662 h 2719315"/>
              <a:gd name="connsiteX93" fmla="*/ 2504 w 2423865"/>
              <a:gd name="connsiteY93" fmla="*/ 1884255 h 2719315"/>
              <a:gd name="connsiteX94" fmla="*/ 835 w 2423865"/>
              <a:gd name="connsiteY94" fmla="*/ 1849964 h 2719315"/>
              <a:gd name="connsiteX95" fmla="*/ 167 w 2423865"/>
              <a:gd name="connsiteY95" fmla="*/ 1812276 h 2719315"/>
              <a:gd name="connsiteX96" fmla="*/ 0 w 2423865"/>
              <a:gd name="connsiteY96" fmla="*/ 1770855 h 2719315"/>
              <a:gd name="connsiteX97" fmla="*/ 501 w 2423865"/>
              <a:gd name="connsiteY97" fmla="*/ 1725699 h 2719315"/>
              <a:gd name="connsiteX98" fmla="*/ 1503 w 2423865"/>
              <a:gd name="connsiteY98" fmla="*/ 1676637 h 2719315"/>
              <a:gd name="connsiteX99" fmla="*/ 2504 w 2423865"/>
              <a:gd name="connsiteY99" fmla="*/ 1622822 h 2719315"/>
              <a:gd name="connsiteX100" fmla="*/ 3673 w 2423865"/>
              <a:gd name="connsiteY100" fmla="*/ 1564255 h 2719315"/>
              <a:gd name="connsiteX101" fmla="*/ 4675 w 2423865"/>
              <a:gd name="connsiteY101" fmla="*/ 1500764 h 2719315"/>
              <a:gd name="connsiteX102" fmla="*/ 5394 w 2423865"/>
              <a:gd name="connsiteY102" fmla="*/ 1441225 h 2719315"/>
              <a:gd name="connsiteX103" fmla="*/ 376029 w 2423865"/>
              <a:gd name="connsiteY103" fmla="*/ 436526 h 2719315"/>
              <a:gd name="connsiteX104" fmla="*/ 1178962 w 2423865"/>
              <a:gd name="connsiteY104" fmla="*/ 828143 h 2719315"/>
              <a:gd name="connsiteX105" fmla="*/ 741685 w 2423865"/>
              <a:gd name="connsiteY105" fmla="*/ 1046781 h 2719315"/>
              <a:gd name="connsiteX106" fmla="*/ 741685 w 2423865"/>
              <a:gd name="connsiteY106" fmla="*/ 1047409 h 2719315"/>
              <a:gd name="connsiteX107" fmla="*/ 5622 w 2423865"/>
              <a:gd name="connsiteY107" fmla="*/ 1406410 h 2719315"/>
              <a:gd name="connsiteX108" fmla="*/ 5843 w 2423865"/>
              <a:gd name="connsiteY108" fmla="*/ 1357145 h 2719315"/>
              <a:gd name="connsiteX109" fmla="*/ 5509 w 2423865"/>
              <a:gd name="connsiteY109" fmla="*/ 1282619 h 2719315"/>
              <a:gd name="connsiteX110" fmla="*/ 4675 w 2423865"/>
              <a:gd name="connsiteY110" fmla="*/ 1213526 h 2719315"/>
              <a:gd name="connsiteX111" fmla="*/ 3673 w 2423865"/>
              <a:gd name="connsiteY111" fmla="*/ 1150035 h 2719315"/>
              <a:gd name="connsiteX112" fmla="*/ 2504 w 2423865"/>
              <a:gd name="connsiteY112" fmla="*/ 1091466 h 2719315"/>
              <a:gd name="connsiteX113" fmla="*/ 1503 w 2423865"/>
              <a:gd name="connsiteY113" fmla="*/ 1037653 h 2719315"/>
              <a:gd name="connsiteX114" fmla="*/ 501 w 2423865"/>
              <a:gd name="connsiteY114" fmla="*/ 988591 h 2719315"/>
              <a:gd name="connsiteX115" fmla="*/ 0 w 2423865"/>
              <a:gd name="connsiteY115" fmla="*/ 943434 h 2719315"/>
              <a:gd name="connsiteX116" fmla="*/ 167 w 2423865"/>
              <a:gd name="connsiteY116" fmla="*/ 902012 h 2719315"/>
              <a:gd name="connsiteX117" fmla="*/ 835 w 2423865"/>
              <a:gd name="connsiteY117" fmla="*/ 864325 h 2719315"/>
              <a:gd name="connsiteX118" fmla="*/ 2504 w 2423865"/>
              <a:gd name="connsiteY118" fmla="*/ 830033 h 2719315"/>
              <a:gd name="connsiteX119" fmla="*/ 5175 w 2423865"/>
              <a:gd name="connsiteY119" fmla="*/ 798627 h 2719315"/>
              <a:gd name="connsiteX120" fmla="*/ 9182 w 2423865"/>
              <a:gd name="connsiteY120" fmla="*/ 769937 h 2719315"/>
              <a:gd name="connsiteX121" fmla="*/ 14523 w 2423865"/>
              <a:gd name="connsiteY121" fmla="*/ 743625 h 2719315"/>
              <a:gd name="connsiteX122" fmla="*/ 21535 w 2423865"/>
              <a:gd name="connsiteY122" fmla="*/ 719348 h 2719315"/>
              <a:gd name="connsiteX123" fmla="*/ 30215 w 2423865"/>
              <a:gd name="connsiteY123" fmla="*/ 696940 h 2719315"/>
              <a:gd name="connsiteX124" fmla="*/ 40733 w 2423865"/>
              <a:gd name="connsiteY124" fmla="*/ 676059 h 2719315"/>
              <a:gd name="connsiteX125" fmla="*/ 53419 w 2423865"/>
              <a:gd name="connsiteY125" fmla="*/ 656366 h 2719315"/>
              <a:gd name="connsiteX126" fmla="*/ 68442 w 2423865"/>
              <a:gd name="connsiteY126" fmla="*/ 637523 h 2719315"/>
              <a:gd name="connsiteX127" fmla="*/ 85637 w 2423865"/>
              <a:gd name="connsiteY127" fmla="*/ 619358 h 2719315"/>
              <a:gd name="connsiteX128" fmla="*/ 105668 w 2423865"/>
              <a:gd name="connsiteY128" fmla="*/ 601703 h 2719315"/>
              <a:gd name="connsiteX129" fmla="*/ 128372 w 2423865"/>
              <a:gd name="connsiteY129" fmla="*/ 583708 h 2719315"/>
              <a:gd name="connsiteX130" fmla="*/ 153912 w 2423865"/>
              <a:gd name="connsiteY130" fmla="*/ 565714 h 2719315"/>
              <a:gd name="connsiteX131" fmla="*/ 182791 w 2423865"/>
              <a:gd name="connsiteY131" fmla="*/ 547040 h 2719315"/>
              <a:gd name="connsiteX132" fmla="*/ 214676 w 2423865"/>
              <a:gd name="connsiteY132" fmla="*/ 527518 h 2719315"/>
              <a:gd name="connsiteX133" fmla="*/ 250233 w 2423865"/>
              <a:gd name="connsiteY133" fmla="*/ 506975 h 2719315"/>
              <a:gd name="connsiteX134" fmla="*/ 289295 w 2423865"/>
              <a:gd name="connsiteY134" fmla="*/ 484907 h 2719315"/>
              <a:gd name="connsiteX135" fmla="*/ 332196 w 2423865"/>
              <a:gd name="connsiteY135" fmla="*/ 460971 h 2719315"/>
              <a:gd name="connsiteX136" fmla="*/ 1164603 w 2423865"/>
              <a:gd name="connsiteY136" fmla="*/ 0 h 2719315"/>
              <a:gd name="connsiteX137" fmla="*/ 1259264 w 2423865"/>
              <a:gd name="connsiteY137" fmla="*/ 0 h 2719315"/>
              <a:gd name="connsiteX138" fmla="*/ 1283213 w 2423865"/>
              <a:gd name="connsiteY138" fmla="*/ 5838 h 2719315"/>
              <a:gd name="connsiteX139" fmla="*/ 1308419 w 2423865"/>
              <a:gd name="connsiteY139" fmla="*/ 14326 h 2719315"/>
              <a:gd name="connsiteX140" fmla="*/ 1335130 w 2423865"/>
              <a:gd name="connsiteY140" fmla="*/ 25361 h 2719315"/>
              <a:gd name="connsiteX141" fmla="*/ 1363507 w 2423865"/>
              <a:gd name="connsiteY141" fmla="*/ 38602 h 2719315"/>
              <a:gd name="connsiteX142" fmla="*/ 1393889 w 2423865"/>
              <a:gd name="connsiteY142" fmla="*/ 54390 h 2719315"/>
              <a:gd name="connsiteX143" fmla="*/ 1426609 w 2423865"/>
              <a:gd name="connsiteY143" fmla="*/ 72384 h 2719315"/>
              <a:gd name="connsiteX144" fmla="*/ 1461998 w 2423865"/>
              <a:gd name="connsiteY144" fmla="*/ 93096 h 2719315"/>
              <a:gd name="connsiteX145" fmla="*/ 1500560 w 2423865"/>
              <a:gd name="connsiteY145" fmla="*/ 116014 h 2719315"/>
              <a:gd name="connsiteX146" fmla="*/ 1542460 w 2423865"/>
              <a:gd name="connsiteY146" fmla="*/ 141647 h 2719315"/>
              <a:gd name="connsiteX147" fmla="*/ 1588200 w 2423865"/>
              <a:gd name="connsiteY147" fmla="*/ 169319 h 2719315"/>
              <a:gd name="connsiteX148" fmla="*/ 1637946 w 2423865"/>
              <a:gd name="connsiteY148" fmla="*/ 199706 h 2719315"/>
              <a:gd name="connsiteX149" fmla="*/ 1692031 w 2423865"/>
              <a:gd name="connsiteY149" fmla="*/ 232301 h 2719315"/>
              <a:gd name="connsiteX150" fmla="*/ 1750958 w 2423865"/>
              <a:gd name="connsiteY150" fmla="*/ 267612 h 2719315"/>
              <a:gd name="connsiteX151" fmla="*/ 1815062 w 2423865"/>
              <a:gd name="connsiteY151" fmla="*/ 304959 h 2719315"/>
              <a:gd name="connsiteX152" fmla="*/ 1879163 w 2423865"/>
              <a:gd name="connsiteY152" fmla="*/ 342137 h 2719315"/>
              <a:gd name="connsiteX153" fmla="*/ 1938925 w 2423865"/>
              <a:gd name="connsiteY153" fmla="*/ 375919 h 2719315"/>
              <a:gd name="connsiteX154" fmla="*/ 1994013 w 2423865"/>
              <a:gd name="connsiteY154" fmla="*/ 406816 h 2719315"/>
              <a:gd name="connsiteX155" fmla="*/ 2045095 w 2423865"/>
              <a:gd name="connsiteY155" fmla="*/ 435166 h 2719315"/>
              <a:gd name="connsiteX156" fmla="*/ 2091669 w 2423865"/>
              <a:gd name="connsiteY156" fmla="*/ 460971 h 2719315"/>
              <a:gd name="connsiteX157" fmla="*/ 2134571 w 2423865"/>
              <a:gd name="connsiteY157" fmla="*/ 484907 h 2719315"/>
              <a:gd name="connsiteX158" fmla="*/ 2173633 w 2423865"/>
              <a:gd name="connsiteY158" fmla="*/ 506975 h 2719315"/>
              <a:gd name="connsiteX159" fmla="*/ 2209023 w 2423865"/>
              <a:gd name="connsiteY159" fmla="*/ 527518 h 2719315"/>
              <a:gd name="connsiteX160" fmla="*/ 2241074 w 2423865"/>
              <a:gd name="connsiteY160" fmla="*/ 547210 h 2719315"/>
              <a:gd name="connsiteX161" fmla="*/ 2269953 w 2423865"/>
              <a:gd name="connsiteY161" fmla="*/ 565714 h 2719315"/>
              <a:gd name="connsiteX162" fmla="*/ 2295327 w 2423865"/>
              <a:gd name="connsiteY162" fmla="*/ 583708 h 2719315"/>
              <a:gd name="connsiteX163" fmla="*/ 2318197 w 2423865"/>
              <a:gd name="connsiteY163" fmla="*/ 601703 h 2719315"/>
              <a:gd name="connsiteX164" fmla="*/ 2338228 w 2423865"/>
              <a:gd name="connsiteY164" fmla="*/ 619358 h 2719315"/>
              <a:gd name="connsiteX165" fmla="*/ 2355423 w 2423865"/>
              <a:gd name="connsiteY165" fmla="*/ 637523 h 2719315"/>
              <a:gd name="connsiteX166" fmla="*/ 2370447 w 2423865"/>
              <a:gd name="connsiteY166" fmla="*/ 656366 h 2719315"/>
              <a:gd name="connsiteX167" fmla="*/ 2383134 w 2423865"/>
              <a:gd name="connsiteY167" fmla="*/ 676059 h 2719315"/>
              <a:gd name="connsiteX168" fmla="*/ 2393650 w 2423865"/>
              <a:gd name="connsiteY168" fmla="*/ 696940 h 2719315"/>
              <a:gd name="connsiteX169" fmla="*/ 2402331 w 2423865"/>
              <a:gd name="connsiteY169" fmla="*/ 719348 h 2719315"/>
              <a:gd name="connsiteX170" fmla="*/ 2409343 w 2423865"/>
              <a:gd name="connsiteY170" fmla="*/ 743625 h 2719315"/>
              <a:gd name="connsiteX171" fmla="*/ 2414517 w 2423865"/>
              <a:gd name="connsiteY171" fmla="*/ 769937 h 2719315"/>
              <a:gd name="connsiteX172" fmla="*/ 2418690 w 2423865"/>
              <a:gd name="connsiteY172" fmla="*/ 798627 h 2719315"/>
              <a:gd name="connsiteX173" fmla="*/ 2421361 w 2423865"/>
              <a:gd name="connsiteY173" fmla="*/ 830033 h 2719315"/>
              <a:gd name="connsiteX174" fmla="*/ 2423031 w 2423865"/>
              <a:gd name="connsiteY174" fmla="*/ 864325 h 2719315"/>
              <a:gd name="connsiteX175" fmla="*/ 2423698 w 2423865"/>
              <a:gd name="connsiteY175" fmla="*/ 902012 h 2719315"/>
              <a:gd name="connsiteX176" fmla="*/ 2423865 w 2423865"/>
              <a:gd name="connsiteY176" fmla="*/ 943434 h 2719315"/>
              <a:gd name="connsiteX177" fmla="*/ 2423364 w 2423865"/>
              <a:gd name="connsiteY177" fmla="*/ 988591 h 2719315"/>
              <a:gd name="connsiteX178" fmla="*/ 2422362 w 2423865"/>
              <a:gd name="connsiteY178" fmla="*/ 1037653 h 2719315"/>
              <a:gd name="connsiteX179" fmla="*/ 2421361 w 2423865"/>
              <a:gd name="connsiteY179" fmla="*/ 1091466 h 2719315"/>
              <a:gd name="connsiteX180" fmla="*/ 2420193 w 2423865"/>
              <a:gd name="connsiteY180" fmla="*/ 1150035 h 2719315"/>
              <a:gd name="connsiteX181" fmla="*/ 2419190 w 2423865"/>
              <a:gd name="connsiteY181" fmla="*/ 1213526 h 2719315"/>
              <a:gd name="connsiteX182" fmla="*/ 2418356 w 2423865"/>
              <a:gd name="connsiteY182" fmla="*/ 1282619 h 2719315"/>
              <a:gd name="connsiteX183" fmla="*/ 2418340 w 2423865"/>
              <a:gd name="connsiteY183" fmla="*/ 1286127 h 2719315"/>
              <a:gd name="connsiteX184" fmla="*/ 1682180 w 2423865"/>
              <a:gd name="connsiteY184" fmla="*/ 1645176 h 2719315"/>
              <a:gd name="connsiteX185" fmla="*/ 1682180 w 2423865"/>
              <a:gd name="connsiteY185" fmla="*/ 1046781 h 2719315"/>
              <a:gd name="connsiteX186" fmla="*/ 1679080 w 2423865"/>
              <a:gd name="connsiteY186" fmla="*/ 1045232 h 2719315"/>
              <a:gd name="connsiteX187" fmla="*/ 1682180 w 2423865"/>
              <a:gd name="connsiteY187" fmla="*/ 1038875 h 2719315"/>
              <a:gd name="connsiteX188" fmla="*/ 409303 w 2423865"/>
              <a:gd name="connsiteY188" fmla="*/ 418051 h 2719315"/>
              <a:gd name="connsiteX189" fmla="*/ 429853 w 2423865"/>
              <a:gd name="connsiteY189" fmla="*/ 406646 h 2719315"/>
              <a:gd name="connsiteX190" fmla="*/ 484940 w 2423865"/>
              <a:gd name="connsiteY190" fmla="*/ 375919 h 2719315"/>
              <a:gd name="connsiteX191" fmla="*/ 544702 w 2423865"/>
              <a:gd name="connsiteY191" fmla="*/ 342137 h 2719315"/>
              <a:gd name="connsiteX192" fmla="*/ 608805 w 2423865"/>
              <a:gd name="connsiteY192" fmla="*/ 304959 h 2719315"/>
              <a:gd name="connsiteX193" fmla="*/ 672907 w 2423865"/>
              <a:gd name="connsiteY193" fmla="*/ 267612 h 2719315"/>
              <a:gd name="connsiteX194" fmla="*/ 731834 w 2423865"/>
              <a:gd name="connsiteY194" fmla="*/ 232301 h 2719315"/>
              <a:gd name="connsiteX195" fmla="*/ 785920 w 2423865"/>
              <a:gd name="connsiteY195" fmla="*/ 199706 h 2719315"/>
              <a:gd name="connsiteX196" fmla="*/ 835666 w 2423865"/>
              <a:gd name="connsiteY196" fmla="*/ 169319 h 2719315"/>
              <a:gd name="connsiteX197" fmla="*/ 881406 w 2423865"/>
              <a:gd name="connsiteY197" fmla="*/ 141647 h 2719315"/>
              <a:gd name="connsiteX198" fmla="*/ 923306 w 2423865"/>
              <a:gd name="connsiteY198" fmla="*/ 116014 h 2719315"/>
              <a:gd name="connsiteX199" fmla="*/ 961867 w 2423865"/>
              <a:gd name="connsiteY199" fmla="*/ 93096 h 2719315"/>
              <a:gd name="connsiteX200" fmla="*/ 997257 w 2423865"/>
              <a:gd name="connsiteY200" fmla="*/ 72384 h 2719315"/>
              <a:gd name="connsiteX201" fmla="*/ 1029976 w 2423865"/>
              <a:gd name="connsiteY201" fmla="*/ 54390 h 2719315"/>
              <a:gd name="connsiteX202" fmla="*/ 1060358 w 2423865"/>
              <a:gd name="connsiteY202" fmla="*/ 38602 h 2719315"/>
              <a:gd name="connsiteX203" fmla="*/ 1088737 w 2423865"/>
              <a:gd name="connsiteY203" fmla="*/ 25361 h 2719315"/>
              <a:gd name="connsiteX204" fmla="*/ 1115445 w 2423865"/>
              <a:gd name="connsiteY204" fmla="*/ 14326 h 2719315"/>
              <a:gd name="connsiteX205" fmla="*/ 1140653 w 2423865"/>
              <a:gd name="connsiteY205" fmla="*/ 5838 h 27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2423865" h="2719315">
                <a:moveTo>
                  <a:pt x="2418185" y="1320906"/>
                </a:moveTo>
                <a:lnTo>
                  <a:pt x="2418023" y="1357145"/>
                </a:lnTo>
                <a:lnTo>
                  <a:pt x="2418356" y="1431670"/>
                </a:lnTo>
                <a:lnTo>
                  <a:pt x="2419190" y="1500764"/>
                </a:lnTo>
                <a:lnTo>
                  <a:pt x="2420193" y="1564255"/>
                </a:lnTo>
                <a:lnTo>
                  <a:pt x="2421361" y="1622822"/>
                </a:lnTo>
                <a:lnTo>
                  <a:pt x="2422362" y="1676637"/>
                </a:lnTo>
                <a:lnTo>
                  <a:pt x="2423364" y="1725699"/>
                </a:lnTo>
                <a:lnTo>
                  <a:pt x="2423865" y="1770855"/>
                </a:lnTo>
                <a:lnTo>
                  <a:pt x="2423698" y="1812276"/>
                </a:lnTo>
                <a:lnTo>
                  <a:pt x="2423031" y="1849964"/>
                </a:lnTo>
                <a:lnTo>
                  <a:pt x="2421361" y="1884255"/>
                </a:lnTo>
                <a:lnTo>
                  <a:pt x="2418690" y="1915662"/>
                </a:lnTo>
                <a:lnTo>
                  <a:pt x="2414684" y="1944351"/>
                </a:lnTo>
                <a:lnTo>
                  <a:pt x="2409343" y="1970665"/>
                </a:lnTo>
                <a:lnTo>
                  <a:pt x="2402331" y="1994941"/>
                </a:lnTo>
                <a:lnTo>
                  <a:pt x="2393650" y="2017348"/>
                </a:lnTo>
                <a:lnTo>
                  <a:pt x="2383134" y="2038230"/>
                </a:lnTo>
                <a:lnTo>
                  <a:pt x="2370447" y="2057922"/>
                </a:lnTo>
                <a:lnTo>
                  <a:pt x="2355423" y="2076766"/>
                </a:lnTo>
                <a:lnTo>
                  <a:pt x="2338228" y="2094930"/>
                </a:lnTo>
                <a:lnTo>
                  <a:pt x="2318197" y="2112586"/>
                </a:lnTo>
                <a:lnTo>
                  <a:pt x="2295493" y="2130580"/>
                </a:lnTo>
                <a:lnTo>
                  <a:pt x="2269953" y="2148575"/>
                </a:lnTo>
                <a:lnTo>
                  <a:pt x="2241074" y="2167249"/>
                </a:lnTo>
                <a:lnTo>
                  <a:pt x="2209189" y="2186772"/>
                </a:lnTo>
                <a:lnTo>
                  <a:pt x="2173633" y="2207313"/>
                </a:lnTo>
                <a:lnTo>
                  <a:pt x="2134571" y="2229382"/>
                </a:lnTo>
                <a:lnTo>
                  <a:pt x="2091669" y="2253319"/>
                </a:lnTo>
                <a:lnTo>
                  <a:pt x="2047815" y="2277775"/>
                </a:lnTo>
                <a:lnTo>
                  <a:pt x="1252064" y="1889662"/>
                </a:lnTo>
                <a:close/>
                <a:moveTo>
                  <a:pt x="741685" y="1082112"/>
                </a:moveTo>
                <a:lnTo>
                  <a:pt x="741685" y="1667507"/>
                </a:lnTo>
                <a:lnTo>
                  <a:pt x="744794" y="1669062"/>
                </a:lnTo>
                <a:lnTo>
                  <a:pt x="741685" y="1675437"/>
                </a:lnTo>
                <a:lnTo>
                  <a:pt x="2014541" y="2296250"/>
                </a:lnTo>
                <a:lnTo>
                  <a:pt x="1994013" y="2307642"/>
                </a:lnTo>
                <a:lnTo>
                  <a:pt x="1938925" y="2338369"/>
                </a:lnTo>
                <a:lnTo>
                  <a:pt x="1879163" y="2372152"/>
                </a:lnTo>
                <a:lnTo>
                  <a:pt x="1815062" y="2409330"/>
                </a:lnTo>
                <a:lnTo>
                  <a:pt x="1750958" y="2446678"/>
                </a:lnTo>
                <a:lnTo>
                  <a:pt x="1692031" y="2481988"/>
                </a:lnTo>
                <a:lnTo>
                  <a:pt x="1637946" y="2514582"/>
                </a:lnTo>
                <a:lnTo>
                  <a:pt x="1588200" y="2544970"/>
                </a:lnTo>
                <a:lnTo>
                  <a:pt x="1542460" y="2572641"/>
                </a:lnTo>
                <a:lnTo>
                  <a:pt x="1500560" y="2598276"/>
                </a:lnTo>
                <a:lnTo>
                  <a:pt x="1461998" y="2621194"/>
                </a:lnTo>
                <a:lnTo>
                  <a:pt x="1426609" y="2641904"/>
                </a:lnTo>
                <a:lnTo>
                  <a:pt x="1393889" y="2659898"/>
                </a:lnTo>
                <a:lnTo>
                  <a:pt x="1363507" y="2675687"/>
                </a:lnTo>
                <a:lnTo>
                  <a:pt x="1335130" y="2688927"/>
                </a:lnTo>
                <a:lnTo>
                  <a:pt x="1308419" y="2699963"/>
                </a:lnTo>
                <a:lnTo>
                  <a:pt x="1283213" y="2708451"/>
                </a:lnTo>
                <a:lnTo>
                  <a:pt x="1258841" y="2714393"/>
                </a:lnTo>
                <a:lnTo>
                  <a:pt x="1235136" y="2718127"/>
                </a:lnTo>
                <a:lnTo>
                  <a:pt x="1212100" y="2719315"/>
                </a:lnTo>
                <a:lnTo>
                  <a:pt x="1188729" y="2718127"/>
                </a:lnTo>
                <a:lnTo>
                  <a:pt x="1165025" y="2714393"/>
                </a:lnTo>
                <a:lnTo>
                  <a:pt x="1140653" y="2708451"/>
                </a:lnTo>
                <a:lnTo>
                  <a:pt x="1115445" y="2699963"/>
                </a:lnTo>
                <a:lnTo>
                  <a:pt x="1088737" y="2688927"/>
                </a:lnTo>
                <a:lnTo>
                  <a:pt x="1060358" y="2675687"/>
                </a:lnTo>
                <a:lnTo>
                  <a:pt x="1029976" y="2659898"/>
                </a:lnTo>
                <a:lnTo>
                  <a:pt x="997257" y="2641904"/>
                </a:lnTo>
                <a:lnTo>
                  <a:pt x="961867" y="2621194"/>
                </a:lnTo>
                <a:lnTo>
                  <a:pt x="923306" y="2598276"/>
                </a:lnTo>
                <a:lnTo>
                  <a:pt x="881406" y="2572641"/>
                </a:lnTo>
                <a:lnTo>
                  <a:pt x="835666" y="2544970"/>
                </a:lnTo>
                <a:lnTo>
                  <a:pt x="785920" y="2514582"/>
                </a:lnTo>
                <a:lnTo>
                  <a:pt x="731834" y="2481988"/>
                </a:lnTo>
                <a:lnTo>
                  <a:pt x="672907" y="2446678"/>
                </a:lnTo>
                <a:lnTo>
                  <a:pt x="608805" y="2409330"/>
                </a:lnTo>
                <a:lnTo>
                  <a:pt x="544702" y="2372152"/>
                </a:lnTo>
                <a:lnTo>
                  <a:pt x="484940" y="2338369"/>
                </a:lnTo>
                <a:lnTo>
                  <a:pt x="429853" y="2307472"/>
                </a:lnTo>
                <a:lnTo>
                  <a:pt x="378770" y="2279122"/>
                </a:lnTo>
                <a:lnTo>
                  <a:pt x="332196" y="2253319"/>
                </a:lnTo>
                <a:lnTo>
                  <a:pt x="289295" y="2229382"/>
                </a:lnTo>
                <a:lnTo>
                  <a:pt x="250233" y="2207313"/>
                </a:lnTo>
                <a:lnTo>
                  <a:pt x="214843" y="2186772"/>
                </a:lnTo>
                <a:lnTo>
                  <a:pt x="182791" y="2167080"/>
                </a:lnTo>
                <a:lnTo>
                  <a:pt x="153912" y="2148575"/>
                </a:lnTo>
                <a:lnTo>
                  <a:pt x="128539" y="2130580"/>
                </a:lnTo>
                <a:lnTo>
                  <a:pt x="105668" y="2112586"/>
                </a:lnTo>
                <a:lnTo>
                  <a:pt x="85637" y="2094930"/>
                </a:lnTo>
                <a:lnTo>
                  <a:pt x="68442" y="2076766"/>
                </a:lnTo>
                <a:lnTo>
                  <a:pt x="53419" y="2057922"/>
                </a:lnTo>
                <a:lnTo>
                  <a:pt x="40733" y="2038230"/>
                </a:lnTo>
                <a:lnTo>
                  <a:pt x="30215" y="2017348"/>
                </a:lnTo>
                <a:lnTo>
                  <a:pt x="21535" y="1994941"/>
                </a:lnTo>
                <a:lnTo>
                  <a:pt x="14523" y="1970665"/>
                </a:lnTo>
                <a:lnTo>
                  <a:pt x="9348" y="1944351"/>
                </a:lnTo>
                <a:lnTo>
                  <a:pt x="5175" y="1915662"/>
                </a:lnTo>
                <a:lnTo>
                  <a:pt x="2504" y="1884255"/>
                </a:lnTo>
                <a:lnTo>
                  <a:pt x="835" y="1849964"/>
                </a:lnTo>
                <a:lnTo>
                  <a:pt x="167" y="1812276"/>
                </a:lnTo>
                <a:lnTo>
                  <a:pt x="0" y="1770855"/>
                </a:lnTo>
                <a:lnTo>
                  <a:pt x="501" y="1725699"/>
                </a:lnTo>
                <a:lnTo>
                  <a:pt x="1503" y="1676637"/>
                </a:lnTo>
                <a:lnTo>
                  <a:pt x="2504" y="1622822"/>
                </a:lnTo>
                <a:lnTo>
                  <a:pt x="3673" y="1564255"/>
                </a:lnTo>
                <a:lnTo>
                  <a:pt x="4675" y="1500764"/>
                </a:lnTo>
                <a:lnTo>
                  <a:pt x="5394" y="1441225"/>
                </a:lnTo>
                <a:close/>
                <a:moveTo>
                  <a:pt x="376029" y="436526"/>
                </a:moveTo>
                <a:lnTo>
                  <a:pt x="1178962" y="828143"/>
                </a:lnTo>
                <a:lnTo>
                  <a:pt x="741685" y="1046781"/>
                </a:lnTo>
                <a:lnTo>
                  <a:pt x="741685" y="1047409"/>
                </a:lnTo>
                <a:lnTo>
                  <a:pt x="5622" y="1406410"/>
                </a:lnTo>
                <a:lnTo>
                  <a:pt x="5843" y="1357145"/>
                </a:lnTo>
                <a:lnTo>
                  <a:pt x="5509" y="1282619"/>
                </a:lnTo>
                <a:lnTo>
                  <a:pt x="4675" y="1213526"/>
                </a:lnTo>
                <a:lnTo>
                  <a:pt x="3673" y="1150035"/>
                </a:lnTo>
                <a:lnTo>
                  <a:pt x="2504" y="1091466"/>
                </a:lnTo>
                <a:lnTo>
                  <a:pt x="1503" y="1037653"/>
                </a:lnTo>
                <a:lnTo>
                  <a:pt x="501" y="988591"/>
                </a:lnTo>
                <a:lnTo>
                  <a:pt x="0" y="943434"/>
                </a:lnTo>
                <a:lnTo>
                  <a:pt x="167" y="902012"/>
                </a:lnTo>
                <a:lnTo>
                  <a:pt x="835" y="864325"/>
                </a:lnTo>
                <a:lnTo>
                  <a:pt x="2504" y="830033"/>
                </a:lnTo>
                <a:lnTo>
                  <a:pt x="5175" y="798627"/>
                </a:lnTo>
                <a:lnTo>
                  <a:pt x="9182" y="769937"/>
                </a:lnTo>
                <a:lnTo>
                  <a:pt x="14523" y="743625"/>
                </a:lnTo>
                <a:lnTo>
                  <a:pt x="21535" y="719348"/>
                </a:lnTo>
                <a:lnTo>
                  <a:pt x="30215" y="696940"/>
                </a:lnTo>
                <a:lnTo>
                  <a:pt x="40733" y="676059"/>
                </a:lnTo>
                <a:lnTo>
                  <a:pt x="53419" y="656366"/>
                </a:lnTo>
                <a:lnTo>
                  <a:pt x="68442" y="637523"/>
                </a:lnTo>
                <a:lnTo>
                  <a:pt x="85637" y="619358"/>
                </a:lnTo>
                <a:lnTo>
                  <a:pt x="105668" y="601703"/>
                </a:lnTo>
                <a:lnTo>
                  <a:pt x="128372" y="583708"/>
                </a:lnTo>
                <a:lnTo>
                  <a:pt x="153912" y="565714"/>
                </a:lnTo>
                <a:lnTo>
                  <a:pt x="182791" y="547040"/>
                </a:lnTo>
                <a:lnTo>
                  <a:pt x="214676" y="527518"/>
                </a:lnTo>
                <a:lnTo>
                  <a:pt x="250233" y="506975"/>
                </a:lnTo>
                <a:lnTo>
                  <a:pt x="289295" y="484907"/>
                </a:lnTo>
                <a:lnTo>
                  <a:pt x="332196" y="460971"/>
                </a:lnTo>
                <a:close/>
                <a:moveTo>
                  <a:pt x="1164603" y="0"/>
                </a:moveTo>
                <a:lnTo>
                  <a:pt x="1259264" y="0"/>
                </a:lnTo>
                <a:lnTo>
                  <a:pt x="1283213" y="5838"/>
                </a:lnTo>
                <a:lnTo>
                  <a:pt x="1308419" y="14326"/>
                </a:lnTo>
                <a:lnTo>
                  <a:pt x="1335130" y="25361"/>
                </a:lnTo>
                <a:lnTo>
                  <a:pt x="1363507" y="38602"/>
                </a:lnTo>
                <a:lnTo>
                  <a:pt x="1393889" y="54390"/>
                </a:lnTo>
                <a:lnTo>
                  <a:pt x="1426609" y="72384"/>
                </a:lnTo>
                <a:lnTo>
                  <a:pt x="1461998" y="93096"/>
                </a:lnTo>
                <a:lnTo>
                  <a:pt x="1500560" y="116014"/>
                </a:lnTo>
                <a:lnTo>
                  <a:pt x="1542460" y="141647"/>
                </a:lnTo>
                <a:lnTo>
                  <a:pt x="1588200" y="169319"/>
                </a:lnTo>
                <a:lnTo>
                  <a:pt x="1637946" y="199706"/>
                </a:lnTo>
                <a:lnTo>
                  <a:pt x="1692031" y="232301"/>
                </a:lnTo>
                <a:lnTo>
                  <a:pt x="1750958" y="267612"/>
                </a:lnTo>
                <a:lnTo>
                  <a:pt x="1815062" y="304959"/>
                </a:lnTo>
                <a:lnTo>
                  <a:pt x="1879163" y="342137"/>
                </a:lnTo>
                <a:lnTo>
                  <a:pt x="1938925" y="375919"/>
                </a:lnTo>
                <a:lnTo>
                  <a:pt x="1994013" y="406816"/>
                </a:lnTo>
                <a:lnTo>
                  <a:pt x="2045095" y="435166"/>
                </a:lnTo>
                <a:lnTo>
                  <a:pt x="2091669" y="460971"/>
                </a:lnTo>
                <a:lnTo>
                  <a:pt x="2134571" y="484907"/>
                </a:lnTo>
                <a:lnTo>
                  <a:pt x="2173633" y="506975"/>
                </a:lnTo>
                <a:lnTo>
                  <a:pt x="2209023" y="527518"/>
                </a:lnTo>
                <a:lnTo>
                  <a:pt x="2241074" y="547210"/>
                </a:lnTo>
                <a:lnTo>
                  <a:pt x="2269953" y="565714"/>
                </a:lnTo>
                <a:lnTo>
                  <a:pt x="2295327" y="583708"/>
                </a:lnTo>
                <a:lnTo>
                  <a:pt x="2318197" y="601703"/>
                </a:lnTo>
                <a:lnTo>
                  <a:pt x="2338228" y="619358"/>
                </a:lnTo>
                <a:lnTo>
                  <a:pt x="2355423" y="637523"/>
                </a:lnTo>
                <a:lnTo>
                  <a:pt x="2370447" y="656366"/>
                </a:lnTo>
                <a:lnTo>
                  <a:pt x="2383134" y="676059"/>
                </a:lnTo>
                <a:lnTo>
                  <a:pt x="2393650" y="696940"/>
                </a:lnTo>
                <a:lnTo>
                  <a:pt x="2402331" y="719348"/>
                </a:lnTo>
                <a:lnTo>
                  <a:pt x="2409343" y="743625"/>
                </a:lnTo>
                <a:lnTo>
                  <a:pt x="2414517" y="769937"/>
                </a:lnTo>
                <a:lnTo>
                  <a:pt x="2418690" y="798627"/>
                </a:lnTo>
                <a:lnTo>
                  <a:pt x="2421361" y="830033"/>
                </a:lnTo>
                <a:lnTo>
                  <a:pt x="2423031" y="864325"/>
                </a:lnTo>
                <a:lnTo>
                  <a:pt x="2423698" y="902012"/>
                </a:lnTo>
                <a:lnTo>
                  <a:pt x="2423865" y="943434"/>
                </a:lnTo>
                <a:lnTo>
                  <a:pt x="2423364" y="988591"/>
                </a:lnTo>
                <a:lnTo>
                  <a:pt x="2422362" y="1037653"/>
                </a:lnTo>
                <a:lnTo>
                  <a:pt x="2421361" y="1091466"/>
                </a:lnTo>
                <a:lnTo>
                  <a:pt x="2420193" y="1150035"/>
                </a:lnTo>
                <a:lnTo>
                  <a:pt x="2419190" y="1213526"/>
                </a:lnTo>
                <a:lnTo>
                  <a:pt x="2418356" y="1282619"/>
                </a:lnTo>
                <a:lnTo>
                  <a:pt x="2418340" y="1286127"/>
                </a:lnTo>
                <a:lnTo>
                  <a:pt x="1682180" y="1645176"/>
                </a:lnTo>
                <a:lnTo>
                  <a:pt x="1682180" y="1046781"/>
                </a:lnTo>
                <a:lnTo>
                  <a:pt x="1679080" y="1045232"/>
                </a:lnTo>
                <a:lnTo>
                  <a:pt x="1682180" y="1038875"/>
                </a:lnTo>
                <a:lnTo>
                  <a:pt x="409303" y="418051"/>
                </a:lnTo>
                <a:lnTo>
                  <a:pt x="429853" y="406646"/>
                </a:lnTo>
                <a:lnTo>
                  <a:pt x="484940" y="375919"/>
                </a:lnTo>
                <a:lnTo>
                  <a:pt x="544702" y="342137"/>
                </a:lnTo>
                <a:lnTo>
                  <a:pt x="608805" y="304959"/>
                </a:lnTo>
                <a:lnTo>
                  <a:pt x="672907" y="267612"/>
                </a:lnTo>
                <a:lnTo>
                  <a:pt x="731834" y="232301"/>
                </a:lnTo>
                <a:lnTo>
                  <a:pt x="785920" y="199706"/>
                </a:lnTo>
                <a:lnTo>
                  <a:pt x="835666" y="169319"/>
                </a:lnTo>
                <a:lnTo>
                  <a:pt x="881406" y="141647"/>
                </a:lnTo>
                <a:lnTo>
                  <a:pt x="923306" y="116014"/>
                </a:lnTo>
                <a:lnTo>
                  <a:pt x="961867" y="93096"/>
                </a:lnTo>
                <a:lnTo>
                  <a:pt x="997257" y="72384"/>
                </a:lnTo>
                <a:lnTo>
                  <a:pt x="1029976" y="54390"/>
                </a:lnTo>
                <a:lnTo>
                  <a:pt x="1060358" y="38602"/>
                </a:lnTo>
                <a:lnTo>
                  <a:pt x="1088737" y="25361"/>
                </a:lnTo>
                <a:lnTo>
                  <a:pt x="1115445" y="14326"/>
                </a:lnTo>
                <a:lnTo>
                  <a:pt x="1140653" y="5838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工作完成情况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78496" y="2304370"/>
            <a:ext cx="1148843" cy="1148843"/>
            <a:chOff x="264733" y="1902394"/>
            <a:chExt cx="1666968" cy="1666968"/>
          </a:xfrm>
        </p:grpSpPr>
        <p:sp>
          <p:nvSpPr>
            <p:cNvPr id="60" name="弧形 59"/>
            <p:cNvSpPr/>
            <p:nvPr/>
          </p:nvSpPr>
          <p:spPr>
            <a:xfrm>
              <a:off x="264733" y="1902394"/>
              <a:ext cx="1666968" cy="1666968"/>
            </a:xfrm>
            <a:prstGeom prst="arc">
              <a:avLst/>
            </a:prstGeom>
            <a:ln w="9525">
              <a:solidFill>
                <a:srgbClr val="597C8F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507203" y="2050078"/>
              <a:ext cx="1182028" cy="1182030"/>
              <a:chOff x="2040674" y="1745166"/>
              <a:chExt cx="1182028" cy="1182030"/>
            </a:xfrm>
            <a:effectLst>
              <a:outerShdw blurRad="635000" dist="254000" dir="8100000" algn="tr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62" name="流程图: 接点 61"/>
              <p:cNvSpPr/>
              <p:nvPr/>
            </p:nvSpPr>
            <p:spPr>
              <a:xfrm>
                <a:off x="2040674" y="1745166"/>
                <a:ext cx="1182028" cy="1182030"/>
              </a:xfrm>
              <a:prstGeom prst="flowChartConnector">
                <a:avLst/>
              </a:prstGeom>
              <a:solidFill>
                <a:srgbClr val="597C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car_163942"/>
              <p:cNvSpPr>
                <a:spLocks noChangeAspect="1"/>
              </p:cNvSpPr>
              <p:nvPr/>
            </p:nvSpPr>
            <p:spPr bwMode="auto">
              <a:xfrm>
                <a:off x="2326845" y="2055313"/>
                <a:ext cx="609685" cy="561736"/>
              </a:xfrm>
              <a:custGeom>
                <a:avLst/>
                <a:gdLst>
                  <a:gd name="T0" fmla="*/ 5411 w 6523"/>
                  <a:gd name="T1" fmla="*/ 1928 h 6020"/>
                  <a:gd name="T2" fmla="*/ 4545 w 6523"/>
                  <a:gd name="T3" fmla="*/ 1928 h 6020"/>
                  <a:gd name="T4" fmla="*/ 4496 w 6523"/>
                  <a:gd name="T5" fmla="*/ 1636 h 6020"/>
                  <a:gd name="T6" fmla="*/ 2567 w 6523"/>
                  <a:gd name="T7" fmla="*/ 0 h 6020"/>
                  <a:gd name="T8" fmla="*/ 1512 w 6523"/>
                  <a:gd name="T9" fmla="*/ 0 h 6020"/>
                  <a:gd name="T10" fmla="*/ 1248 w 6523"/>
                  <a:gd name="T11" fmla="*/ 222 h 6020"/>
                  <a:gd name="T12" fmla="*/ 965 w 6523"/>
                  <a:gd name="T13" fmla="*/ 1928 h 6020"/>
                  <a:gd name="T14" fmla="*/ 277 w 6523"/>
                  <a:gd name="T15" fmla="*/ 1928 h 6020"/>
                  <a:gd name="T16" fmla="*/ 0 w 6523"/>
                  <a:gd name="T17" fmla="*/ 2206 h 6020"/>
                  <a:gd name="T18" fmla="*/ 0 w 6523"/>
                  <a:gd name="T19" fmla="*/ 4342 h 6020"/>
                  <a:gd name="T20" fmla="*/ 277 w 6523"/>
                  <a:gd name="T21" fmla="*/ 4619 h 6020"/>
                  <a:gd name="T22" fmla="*/ 649 w 6523"/>
                  <a:gd name="T23" fmla="*/ 4619 h 6020"/>
                  <a:gd name="T24" fmla="*/ 639 w 6523"/>
                  <a:gd name="T25" fmla="*/ 4786 h 6020"/>
                  <a:gd name="T26" fmla="*/ 1873 w 6523"/>
                  <a:gd name="T27" fmla="*/ 6020 h 6020"/>
                  <a:gd name="T28" fmla="*/ 3108 w 6523"/>
                  <a:gd name="T29" fmla="*/ 4786 h 6020"/>
                  <a:gd name="T30" fmla="*/ 3097 w 6523"/>
                  <a:gd name="T31" fmla="*/ 4619 h 6020"/>
                  <a:gd name="T32" fmla="*/ 3439 w 6523"/>
                  <a:gd name="T33" fmla="*/ 4619 h 6020"/>
                  <a:gd name="T34" fmla="*/ 3428 w 6523"/>
                  <a:gd name="T35" fmla="*/ 4786 h 6020"/>
                  <a:gd name="T36" fmla="*/ 4663 w 6523"/>
                  <a:gd name="T37" fmla="*/ 6020 h 6020"/>
                  <a:gd name="T38" fmla="*/ 5897 w 6523"/>
                  <a:gd name="T39" fmla="*/ 4786 h 6020"/>
                  <a:gd name="T40" fmla="*/ 5887 w 6523"/>
                  <a:gd name="T41" fmla="*/ 4619 h 6020"/>
                  <a:gd name="T42" fmla="*/ 6245 w 6523"/>
                  <a:gd name="T43" fmla="*/ 4619 h 6020"/>
                  <a:gd name="T44" fmla="*/ 6523 w 6523"/>
                  <a:gd name="T45" fmla="*/ 4342 h 6020"/>
                  <a:gd name="T46" fmla="*/ 6523 w 6523"/>
                  <a:gd name="T47" fmla="*/ 3038 h 6020"/>
                  <a:gd name="T48" fmla="*/ 5411 w 6523"/>
                  <a:gd name="T49" fmla="*/ 1928 h 6020"/>
                  <a:gd name="T50" fmla="*/ 1761 w 6523"/>
                  <a:gd name="T51" fmla="*/ 542 h 6020"/>
                  <a:gd name="T52" fmla="*/ 2580 w 6523"/>
                  <a:gd name="T53" fmla="*/ 542 h 6020"/>
                  <a:gd name="T54" fmla="*/ 3968 w 6523"/>
                  <a:gd name="T55" fmla="*/ 1720 h 6020"/>
                  <a:gd name="T56" fmla="*/ 3996 w 6523"/>
                  <a:gd name="T57" fmla="*/ 1928 h 6020"/>
                  <a:gd name="T58" fmla="*/ 1512 w 6523"/>
                  <a:gd name="T59" fmla="*/ 1928 h 6020"/>
                  <a:gd name="T60" fmla="*/ 1761 w 6523"/>
                  <a:gd name="T61" fmla="*/ 542 h 6020"/>
                  <a:gd name="T62" fmla="*/ 1872 w 6523"/>
                  <a:gd name="T63" fmla="*/ 5495 h 6020"/>
                  <a:gd name="T64" fmla="*/ 1179 w 6523"/>
                  <a:gd name="T65" fmla="*/ 4802 h 6020"/>
                  <a:gd name="T66" fmla="*/ 1872 w 6523"/>
                  <a:gd name="T67" fmla="*/ 4108 h 6020"/>
                  <a:gd name="T68" fmla="*/ 2565 w 6523"/>
                  <a:gd name="T69" fmla="*/ 4802 h 6020"/>
                  <a:gd name="T70" fmla="*/ 1872 w 6523"/>
                  <a:gd name="T71" fmla="*/ 5495 h 6020"/>
                  <a:gd name="T72" fmla="*/ 4661 w 6523"/>
                  <a:gd name="T73" fmla="*/ 5495 h 6020"/>
                  <a:gd name="T74" fmla="*/ 3968 w 6523"/>
                  <a:gd name="T75" fmla="*/ 4802 h 6020"/>
                  <a:gd name="T76" fmla="*/ 4661 w 6523"/>
                  <a:gd name="T77" fmla="*/ 4108 h 6020"/>
                  <a:gd name="T78" fmla="*/ 5355 w 6523"/>
                  <a:gd name="T79" fmla="*/ 4802 h 6020"/>
                  <a:gd name="T80" fmla="*/ 4661 w 6523"/>
                  <a:gd name="T81" fmla="*/ 5495 h 6020"/>
                  <a:gd name="T82" fmla="*/ 5979 w 6523"/>
                  <a:gd name="T83" fmla="*/ 4066 h 6020"/>
                  <a:gd name="T84" fmla="*/ 5661 w 6523"/>
                  <a:gd name="T85" fmla="*/ 4066 h 6020"/>
                  <a:gd name="T86" fmla="*/ 4660 w 6523"/>
                  <a:gd name="T87" fmla="*/ 3552 h 6020"/>
                  <a:gd name="T88" fmla="*/ 3659 w 6523"/>
                  <a:gd name="T89" fmla="*/ 4066 h 6020"/>
                  <a:gd name="T90" fmla="*/ 2872 w 6523"/>
                  <a:gd name="T91" fmla="*/ 4066 h 6020"/>
                  <a:gd name="T92" fmla="*/ 1871 w 6523"/>
                  <a:gd name="T93" fmla="*/ 3552 h 6020"/>
                  <a:gd name="T94" fmla="*/ 869 w 6523"/>
                  <a:gd name="T95" fmla="*/ 4066 h 6020"/>
                  <a:gd name="T96" fmla="*/ 541 w 6523"/>
                  <a:gd name="T97" fmla="*/ 4066 h 6020"/>
                  <a:gd name="T98" fmla="*/ 541 w 6523"/>
                  <a:gd name="T99" fmla="*/ 2456 h 6020"/>
                  <a:gd name="T100" fmla="*/ 5411 w 6523"/>
                  <a:gd name="T101" fmla="*/ 2456 h 6020"/>
                  <a:gd name="T102" fmla="*/ 5980 w 6523"/>
                  <a:gd name="T103" fmla="*/ 3026 h 6020"/>
                  <a:gd name="T104" fmla="*/ 5980 w 6523"/>
                  <a:gd name="T105" fmla="*/ 4066 h 6020"/>
                  <a:gd name="T106" fmla="*/ 5979 w 6523"/>
                  <a:gd name="T107" fmla="*/ 4066 h 6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523" h="6020">
                    <a:moveTo>
                      <a:pt x="5411" y="1928"/>
                    </a:moveTo>
                    <a:lnTo>
                      <a:pt x="4545" y="1928"/>
                    </a:lnTo>
                    <a:lnTo>
                      <a:pt x="4496" y="1636"/>
                    </a:lnTo>
                    <a:cubicBezTo>
                      <a:pt x="4343" y="694"/>
                      <a:pt x="3524" y="0"/>
                      <a:pt x="2567" y="0"/>
                    </a:cubicBezTo>
                    <a:lnTo>
                      <a:pt x="1512" y="0"/>
                    </a:lnTo>
                    <a:cubicBezTo>
                      <a:pt x="1387" y="0"/>
                      <a:pt x="1276" y="98"/>
                      <a:pt x="1248" y="222"/>
                    </a:cubicBezTo>
                    <a:lnTo>
                      <a:pt x="965" y="1928"/>
                    </a:lnTo>
                    <a:lnTo>
                      <a:pt x="277" y="1928"/>
                    </a:lnTo>
                    <a:cubicBezTo>
                      <a:pt x="125" y="1928"/>
                      <a:pt x="0" y="2054"/>
                      <a:pt x="0" y="2206"/>
                    </a:cubicBezTo>
                    <a:lnTo>
                      <a:pt x="0" y="4342"/>
                    </a:lnTo>
                    <a:cubicBezTo>
                      <a:pt x="0" y="4494"/>
                      <a:pt x="125" y="4619"/>
                      <a:pt x="277" y="4619"/>
                    </a:cubicBezTo>
                    <a:lnTo>
                      <a:pt x="649" y="4619"/>
                    </a:lnTo>
                    <a:cubicBezTo>
                      <a:pt x="641" y="4674"/>
                      <a:pt x="639" y="4730"/>
                      <a:pt x="639" y="4786"/>
                    </a:cubicBezTo>
                    <a:cubicBezTo>
                      <a:pt x="639" y="5466"/>
                      <a:pt x="1193" y="6020"/>
                      <a:pt x="1873" y="6020"/>
                    </a:cubicBezTo>
                    <a:cubicBezTo>
                      <a:pt x="2553" y="6020"/>
                      <a:pt x="3095" y="5466"/>
                      <a:pt x="3108" y="4786"/>
                    </a:cubicBezTo>
                    <a:cubicBezTo>
                      <a:pt x="3108" y="4730"/>
                      <a:pt x="3104" y="4674"/>
                      <a:pt x="3097" y="4619"/>
                    </a:cubicBezTo>
                    <a:lnTo>
                      <a:pt x="3439" y="4619"/>
                    </a:lnTo>
                    <a:cubicBezTo>
                      <a:pt x="3431" y="4674"/>
                      <a:pt x="3428" y="4730"/>
                      <a:pt x="3428" y="4786"/>
                    </a:cubicBezTo>
                    <a:cubicBezTo>
                      <a:pt x="3428" y="5466"/>
                      <a:pt x="3983" y="6020"/>
                      <a:pt x="4663" y="6020"/>
                    </a:cubicBezTo>
                    <a:cubicBezTo>
                      <a:pt x="5328" y="6020"/>
                      <a:pt x="5884" y="5466"/>
                      <a:pt x="5897" y="4786"/>
                    </a:cubicBezTo>
                    <a:cubicBezTo>
                      <a:pt x="5897" y="4730"/>
                      <a:pt x="5893" y="4674"/>
                      <a:pt x="5887" y="4619"/>
                    </a:cubicBezTo>
                    <a:lnTo>
                      <a:pt x="6245" y="4619"/>
                    </a:lnTo>
                    <a:cubicBezTo>
                      <a:pt x="6397" y="4619"/>
                      <a:pt x="6523" y="4494"/>
                      <a:pt x="6523" y="4342"/>
                    </a:cubicBezTo>
                    <a:lnTo>
                      <a:pt x="6523" y="3038"/>
                    </a:lnTo>
                    <a:cubicBezTo>
                      <a:pt x="6520" y="2428"/>
                      <a:pt x="6021" y="1928"/>
                      <a:pt x="5411" y="1928"/>
                    </a:cubicBezTo>
                    <a:close/>
                    <a:moveTo>
                      <a:pt x="1761" y="542"/>
                    </a:moveTo>
                    <a:lnTo>
                      <a:pt x="2580" y="542"/>
                    </a:lnTo>
                    <a:cubicBezTo>
                      <a:pt x="3273" y="542"/>
                      <a:pt x="3856" y="1042"/>
                      <a:pt x="3968" y="1720"/>
                    </a:cubicBezTo>
                    <a:lnTo>
                      <a:pt x="3996" y="1928"/>
                    </a:lnTo>
                    <a:lnTo>
                      <a:pt x="1512" y="1928"/>
                    </a:lnTo>
                    <a:lnTo>
                      <a:pt x="1761" y="542"/>
                    </a:lnTo>
                    <a:close/>
                    <a:moveTo>
                      <a:pt x="1872" y="5495"/>
                    </a:moveTo>
                    <a:cubicBezTo>
                      <a:pt x="1484" y="5495"/>
                      <a:pt x="1179" y="5190"/>
                      <a:pt x="1179" y="4802"/>
                    </a:cubicBezTo>
                    <a:cubicBezTo>
                      <a:pt x="1179" y="4414"/>
                      <a:pt x="1497" y="4108"/>
                      <a:pt x="1872" y="4108"/>
                    </a:cubicBezTo>
                    <a:cubicBezTo>
                      <a:pt x="2247" y="4108"/>
                      <a:pt x="2565" y="4414"/>
                      <a:pt x="2565" y="4802"/>
                    </a:cubicBezTo>
                    <a:cubicBezTo>
                      <a:pt x="2567" y="5190"/>
                      <a:pt x="2261" y="5495"/>
                      <a:pt x="1872" y="5495"/>
                    </a:cubicBezTo>
                    <a:close/>
                    <a:moveTo>
                      <a:pt x="4661" y="5495"/>
                    </a:moveTo>
                    <a:cubicBezTo>
                      <a:pt x="4273" y="5495"/>
                      <a:pt x="3968" y="5190"/>
                      <a:pt x="3968" y="4802"/>
                    </a:cubicBezTo>
                    <a:cubicBezTo>
                      <a:pt x="3968" y="4414"/>
                      <a:pt x="4287" y="4108"/>
                      <a:pt x="4661" y="4108"/>
                    </a:cubicBezTo>
                    <a:cubicBezTo>
                      <a:pt x="5036" y="4108"/>
                      <a:pt x="5355" y="4414"/>
                      <a:pt x="5355" y="4802"/>
                    </a:cubicBezTo>
                    <a:cubicBezTo>
                      <a:pt x="5355" y="5190"/>
                      <a:pt x="5036" y="5495"/>
                      <a:pt x="4661" y="5495"/>
                    </a:cubicBezTo>
                    <a:close/>
                    <a:moveTo>
                      <a:pt x="5979" y="4066"/>
                    </a:moveTo>
                    <a:lnTo>
                      <a:pt x="5661" y="4066"/>
                    </a:lnTo>
                    <a:cubicBezTo>
                      <a:pt x="5436" y="3755"/>
                      <a:pt x="5072" y="3552"/>
                      <a:pt x="4660" y="3552"/>
                    </a:cubicBezTo>
                    <a:cubicBezTo>
                      <a:pt x="4249" y="3552"/>
                      <a:pt x="3884" y="3755"/>
                      <a:pt x="3659" y="4066"/>
                    </a:cubicBezTo>
                    <a:lnTo>
                      <a:pt x="2872" y="4066"/>
                    </a:lnTo>
                    <a:cubicBezTo>
                      <a:pt x="2647" y="3755"/>
                      <a:pt x="2283" y="3552"/>
                      <a:pt x="1871" y="3552"/>
                    </a:cubicBezTo>
                    <a:cubicBezTo>
                      <a:pt x="1459" y="3552"/>
                      <a:pt x="1095" y="3755"/>
                      <a:pt x="869" y="4066"/>
                    </a:cubicBezTo>
                    <a:lnTo>
                      <a:pt x="541" y="4066"/>
                    </a:lnTo>
                    <a:lnTo>
                      <a:pt x="541" y="2456"/>
                    </a:lnTo>
                    <a:lnTo>
                      <a:pt x="5411" y="2456"/>
                    </a:lnTo>
                    <a:cubicBezTo>
                      <a:pt x="5729" y="2456"/>
                      <a:pt x="5980" y="2706"/>
                      <a:pt x="5980" y="3026"/>
                    </a:cubicBezTo>
                    <a:lnTo>
                      <a:pt x="5980" y="4066"/>
                    </a:lnTo>
                    <a:lnTo>
                      <a:pt x="5979" y="40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3578496" y="3870445"/>
            <a:ext cx="1148843" cy="1148843"/>
            <a:chOff x="2204852" y="4174764"/>
            <a:chExt cx="1666968" cy="1666968"/>
          </a:xfrm>
        </p:grpSpPr>
        <p:sp>
          <p:nvSpPr>
            <p:cNvPr id="75" name="弧形 74"/>
            <p:cNvSpPr/>
            <p:nvPr/>
          </p:nvSpPr>
          <p:spPr>
            <a:xfrm flipV="1">
              <a:off x="2204852" y="4174764"/>
              <a:ext cx="1666968" cy="1666968"/>
            </a:xfrm>
            <a:prstGeom prst="arc">
              <a:avLst/>
            </a:prstGeom>
            <a:ln w="9525">
              <a:solidFill>
                <a:srgbClr val="E6705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447322" y="4322448"/>
              <a:ext cx="1182028" cy="1182030"/>
              <a:chOff x="3707642" y="3731770"/>
              <a:chExt cx="1182028" cy="1182030"/>
            </a:xfrm>
            <a:effectLst/>
          </p:grpSpPr>
          <p:sp>
            <p:nvSpPr>
              <p:cNvPr id="77" name="流程图: 接点 76"/>
              <p:cNvSpPr/>
              <p:nvPr/>
            </p:nvSpPr>
            <p:spPr>
              <a:xfrm>
                <a:off x="3707642" y="3731770"/>
                <a:ext cx="1182028" cy="1182030"/>
              </a:xfrm>
              <a:prstGeom prst="flowChartConnector">
                <a:avLst/>
              </a:prstGeom>
              <a:solidFill>
                <a:srgbClr val="E670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desk-computer-investments_73272"/>
              <p:cNvSpPr>
                <a:spLocks noChangeAspect="1"/>
              </p:cNvSpPr>
              <p:nvPr/>
            </p:nvSpPr>
            <p:spPr bwMode="auto">
              <a:xfrm>
                <a:off x="3993813" y="4151521"/>
                <a:ext cx="609685" cy="342527"/>
              </a:xfrm>
              <a:custGeom>
                <a:avLst/>
                <a:gdLst>
                  <a:gd name="T0" fmla="*/ 2132 w 2890"/>
                  <a:gd name="T1" fmla="*/ 971 h 1626"/>
                  <a:gd name="T2" fmla="*/ 2524 w 2890"/>
                  <a:gd name="T3" fmla="*/ 268 h 1626"/>
                  <a:gd name="T4" fmla="*/ 2890 w 2890"/>
                  <a:gd name="T5" fmla="*/ 1560 h 1626"/>
                  <a:gd name="T6" fmla="*/ 2718 w 2890"/>
                  <a:gd name="T7" fmla="*/ 1626 h 1626"/>
                  <a:gd name="T8" fmla="*/ 1204 w 2890"/>
                  <a:gd name="T9" fmla="*/ 1626 h 1626"/>
                  <a:gd name="T10" fmla="*/ 67 w 2890"/>
                  <a:gd name="T11" fmla="*/ 1626 h 1626"/>
                  <a:gd name="T12" fmla="*/ 67 w 2890"/>
                  <a:gd name="T13" fmla="*/ 1493 h 1626"/>
                  <a:gd name="T14" fmla="*/ 566 w 2890"/>
                  <a:gd name="T15" fmla="*/ 1436 h 1626"/>
                  <a:gd name="T16" fmla="*/ 125 w 2890"/>
                  <a:gd name="T17" fmla="*/ 1365 h 1626"/>
                  <a:gd name="T18" fmla="*/ 59 w 2890"/>
                  <a:gd name="T19" fmla="*/ 231 h 1626"/>
                  <a:gd name="T20" fmla="*/ 1645 w 2890"/>
                  <a:gd name="T21" fmla="*/ 164 h 1626"/>
                  <a:gd name="T22" fmla="*/ 1711 w 2890"/>
                  <a:gd name="T23" fmla="*/ 1299 h 1626"/>
                  <a:gd name="T24" fmla="*/ 1097 w 2890"/>
                  <a:gd name="T25" fmla="*/ 1365 h 1626"/>
                  <a:gd name="T26" fmla="*/ 1270 w 2890"/>
                  <a:gd name="T27" fmla="*/ 1493 h 1626"/>
                  <a:gd name="T28" fmla="*/ 1871 w 2890"/>
                  <a:gd name="T29" fmla="*/ 66 h 1626"/>
                  <a:gd name="T30" fmla="*/ 2718 w 2890"/>
                  <a:gd name="T31" fmla="*/ 0 h 1626"/>
                  <a:gd name="T32" fmla="*/ 2784 w 2890"/>
                  <a:gd name="T33" fmla="*/ 1493 h 1626"/>
                  <a:gd name="T34" fmla="*/ 2890 w 2890"/>
                  <a:gd name="T35" fmla="*/ 1560 h 1626"/>
                  <a:gd name="T36" fmla="*/ 1264 w 2890"/>
                  <a:gd name="T37" fmla="*/ 665 h 1626"/>
                  <a:gd name="T38" fmla="*/ 1390 w 2890"/>
                  <a:gd name="T39" fmla="*/ 634 h 1626"/>
                  <a:gd name="T40" fmla="*/ 1389 w 2890"/>
                  <a:gd name="T41" fmla="*/ 510 h 1626"/>
                  <a:gd name="T42" fmla="*/ 1385 w 2890"/>
                  <a:gd name="T43" fmla="*/ 498 h 1626"/>
                  <a:gd name="T44" fmla="*/ 1379 w 2890"/>
                  <a:gd name="T45" fmla="*/ 485 h 1626"/>
                  <a:gd name="T46" fmla="*/ 1372 w 2890"/>
                  <a:gd name="T47" fmla="*/ 476 h 1626"/>
                  <a:gd name="T48" fmla="*/ 1362 w 2890"/>
                  <a:gd name="T49" fmla="*/ 468 h 1626"/>
                  <a:gd name="T50" fmla="*/ 1350 w 2890"/>
                  <a:gd name="T51" fmla="*/ 461 h 1626"/>
                  <a:gd name="T52" fmla="*/ 1347 w 2890"/>
                  <a:gd name="T53" fmla="*/ 460 h 1626"/>
                  <a:gd name="T54" fmla="*/ 1335 w 2890"/>
                  <a:gd name="T55" fmla="*/ 456 h 1626"/>
                  <a:gd name="T56" fmla="*/ 1323 w 2890"/>
                  <a:gd name="T57" fmla="*/ 455 h 1626"/>
                  <a:gd name="T58" fmla="*/ 1132 w 2890"/>
                  <a:gd name="T59" fmla="*/ 522 h 1626"/>
                  <a:gd name="T60" fmla="*/ 839 w 2890"/>
                  <a:gd name="T61" fmla="*/ 869 h 1626"/>
                  <a:gd name="T62" fmla="*/ 657 w 2890"/>
                  <a:gd name="T63" fmla="*/ 753 h 1626"/>
                  <a:gd name="T64" fmla="*/ 323 w 2890"/>
                  <a:gd name="T65" fmla="*/ 1087 h 1626"/>
                  <a:gd name="T66" fmla="*/ 417 w 2890"/>
                  <a:gd name="T67" fmla="*/ 1100 h 1626"/>
                  <a:gd name="T68" fmla="*/ 783 w 2890"/>
                  <a:gd name="T69" fmla="*/ 1007 h 1626"/>
                  <a:gd name="T70" fmla="*/ 878 w 2890"/>
                  <a:gd name="T71" fmla="*/ 1013 h 1626"/>
                  <a:gd name="T72" fmla="*/ 2328 w 2890"/>
                  <a:gd name="T73" fmla="*/ 1220 h 1626"/>
                  <a:gd name="T74" fmla="*/ 2328 w 2890"/>
                  <a:gd name="T75" fmla="*/ 1457 h 1626"/>
                  <a:gd name="T76" fmla="*/ 2658 w 2890"/>
                  <a:gd name="T77" fmla="*/ 201 h 1626"/>
                  <a:gd name="T78" fmla="*/ 2065 w 2890"/>
                  <a:gd name="T79" fmla="*/ 135 h 1626"/>
                  <a:gd name="T80" fmla="*/ 1998 w 2890"/>
                  <a:gd name="T81" fmla="*/ 1038 h 1626"/>
                  <a:gd name="T82" fmla="*/ 2591 w 2890"/>
                  <a:gd name="T83" fmla="*/ 1104 h 1626"/>
                  <a:gd name="T84" fmla="*/ 2658 w 2890"/>
                  <a:gd name="T85" fmla="*/ 201 h 1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90" h="1626">
                    <a:moveTo>
                      <a:pt x="2524" y="971"/>
                    </a:moveTo>
                    <a:lnTo>
                      <a:pt x="2132" y="971"/>
                    </a:lnTo>
                    <a:lnTo>
                      <a:pt x="2132" y="268"/>
                    </a:lnTo>
                    <a:lnTo>
                      <a:pt x="2524" y="268"/>
                    </a:lnTo>
                    <a:lnTo>
                      <a:pt x="2524" y="971"/>
                    </a:lnTo>
                    <a:close/>
                    <a:moveTo>
                      <a:pt x="2890" y="1560"/>
                    </a:moveTo>
                    <a:cubicBezTo>
                      <a:pt x="2890" y="1596"/>
                      <a:pt x="2860" y="1626"/>
                      <a:pt x="2823" y="1626"/>
                    </a:cubicBezTo>
                    <a:lnTo>
                      <a:pt x="2718" y="1626"/>
                    </a:lnTo>
                    <a:lnTo>
                      <a:pt x="1938" y="1626"/>
                    </a:lnTo>
                    <a:lnTo>
                      <a:pt x="1204" y="1626"/>
                    </a:lnTo>
                    <a:lnTo>
                      <a:pt x="566" y="1626"/>
                    </a:lnTo>
                    <a:lnTo>
                      <a:pt x="67" y="1626"/>
                    </a:lnTo>
                    <a:cubicBezTo>
                      <a:pt x="30" y="1626"/>
                      <a:pt x="0" y="1596"/>
                      <a:pt x="0" y="1560"/>
                    </a:cubicBezTo>
                    <a:cubicBezTo>
                      <a:pt x="0" y="1523"/>
                      <a:pt x="30" y="1493"/>
                      <a:pt x="67" y="1493"/>
                    </a:cubicBezTo>
                    <a:lnTo>
                      <a:pt x="500" y="1493"/>
                    </a:lnTo>
                    <a:cubicBezTo>
                      <a:pt x="505" y="1461"/>
                      <a:pt x="532" y="1436"/>
                      <a:pt x="566" y="1436"/>
                    </a:cubicBezTo>
                    <a:cubicBezTo>
                      <a:pt x="614" y="1436"/>
                      <a:pt x="655" y="1407"/>
                      <a:pt x="673" y="1365"/>
                    </a:cubicBezTo>
                    <a:lnTo>
                      <a:pt x="125" y="1365"/>
                    </a:lnTo>
                    <a:cubicBezTo>
                      <a:pt x="88" y="1365"/>
                      <a:pt x="59" y="1335"/>
                      <a:pt x="59" y="1299"/>
                    </a:cubicBezTo>
                    <a:lnTo>
                      <a:pt x="59" y="231"/>
                    </a:lnTo>
                    <a:cubicBezTo>
                      <a:pt x="59" y="194"/>
                      <a:pt x="88" y="164"/>
                      <a:pt x="125" y="164"/>
                    </a:cubicBezTo>
                    <a:lnTo>
                      <a:pt x="1645" y="164"/>
                    </a:lnTo>
                    <a:cubicBezTo>
                      <a:pt x="1681" y="164"/>
                      <a:pt x="1711" y="194"/>
                      <a:pt x="1711" y="231"/>
                    </a:cubicBezTo>
                    <a:lnTo>
                      <a:pt x="1711" y="1299"/>
                    </a:lnTo>
                    <a:cubicBezTo>
                      <a:pt x="1711" y="1335"/>
                      <a:pt x="1681" y="1365"/>
                      <a:pt x="1645" y="1365"/>
                    </a:cubicBezTo>
                    <a:lnTo>
                      <a:pt x="1097" y="1365"/>
                    </a:lnTo>
                    <a:cubicBezTo>
                      <a:pt x="1115" y="1407"/>
                      <a:pt x="1156" y="1436"/>
                      <a:pt x="1204" y="1436"/>
                    </a:cubicBezTo>
                    <a:cubicBezTo>
                      <a:pt x="1238" y="1436"/>
                      <a:pt x="1265" y="1461"/>
                      <a:pt x="1270" y="1493"/>
                    </a:cubicBezTo>
                    <a:lnTo>
                      <a:pt x="1871" y="1493"/>
                    </a:lnTo>
                    <a:lnTo>
                      <a:pt x="1871" y="66"/>
                    </a:lnTo>
                    <a:cubicBezTo>
                      <a:pt x="1871" y="29"/>
                      <a:pt x="1901" y="0"/>
                      <a:pt x="1938" y="0"/>
                    </a:cubicBezTo>
                    <a:lnTo>
                      <a:pt x="2718" y="0"/>
                    </a:lnTo>
                    <a:cubicBezTo>
                      <a:pt x="2755" y="0"/>
                      <a:pt x="2784" y="29"/>
                      <a:pt x="2784" y="66"/>
                    </a:cubicBezTo>
                    <a:lnTo>
                      <a:pt x="2784" y="1493"/>
                    </a:lnTo>
                    <a:lnTo>
                      <a:pt x="2823" y="1493"/>
                    </a:lnTo>
                    <a:cubicBezTo>
                      <a:pt x="2860" y="1493"/>
                      <a:pt x="2890" y="1523"/>
                      <a:pt x="2890" y="1560"/>
                    </a:cubicBezTo>
                    <a:close/>
                    <a:moveTo>
                      <a:pt x="878" y="1013"/>
                    </a:moveTo>
                    <a:lnTo>
                      <a:pt x="1264" y="665"/>
                    </a:lnTo>
                    <a:cubicBezTo>
                      <a:pt x="1276" y="686"/>
                      <a:pt x="1298" y="700"/>
                      <a:pt x="1323" y="700"/>
                    </a:cubicBezTo>
                    <a:cubicBezTo>
                      <a:pt x="1360" y="700"/>
                      <a:pt x="1390" y="670"/>
                      <a:pt x="1390" y="634"/>
                    </a:cubicBezTo>
                    <a:lnTo>
                      <a:pt x="1390" y="522"/>
                    </a:lnTo>
                    <a:cubicBezTo>
                      <a:pt x="1390" y="518"/>
                      <a:pt x="1390" y="514"/>
                      <a:pt x="1389" y="510"/>
                    </a:cubicBezTo>
                    <a:cubicBezTo>
                      <a:pt x="1389" y="509"/>
                      <a:pt x="1388" y="508"/>
                      <a:pt x="1388" y="506"/>
                    </a:cubicBezTo>
                    <a:cubicBezTo>
                      <a:pt x="1387" y="504"/>
                      <a:pt x="1386" y="501"/>
                      <a:pt x="1385" y="498"/>
                    </a:cubicBezTo>
                    <a:cubicBezTo>
                      <a:pt x="1385" y="497"/>
                      <a:pt x="1385" y="496"/>
                      <a:pt x="1384" y="495"/>
                    </a:cubicBezTo>
                    <a:cubicBezTo>
                      <a:pt x="1383" y="492"/>
                      <a:pt x="1381" y="488"/>
                      <a:pt x="1379" y="485"/>
                    </a:cubicBezTo>
                    <a:cubicBezTo>
                      <a:pt x="1378" y="485"/>
                      <a:pt x="1378" y="484"/>
                      <a:pt x="1377" y="483"/>
                    </a:cubicBezTo>
                    <a:cubicBezTo>
                      <a:pt x="1376" y="481"/>
                      <a:pt x="1374" y="478"/>
                      <a:pt x="1372" y="476"/>
                    </a:cubicBezTo>
                    <a:cubicBezTo>
                      <a:pt x="1371" y="475"/>
                      <a:pt x="1370" y="474"/>
                      <a:pt x="1369" y="474"/>
                    </a:cubicBezTo>
                    <a:cubicBezTo>
                      <a:pt x="1367" y="472"/>
                      <a:pt x="1365" y="470"/>
                      <a:pt x="1362" y="468"/>
                    </a:cubicBezTo>
                    <a:cubicBezTo>
                      <a:pt x="1361" y="467"/>
                      <a:pt x="1361" y="467"/>
                      <a:pt x="1360" y="466"/>
                    </a:cubicBezTo>
                    <a:cubicBezTo>
                      <a:pt x="1357" y="464"/>
                      <a:pt x="1354" y="463"/>
                      <a:pt x="1350" y="461"/>
                    </a:cubicBezTo>
                    <a:cubicBezTo>
                      <a:pt x="1350" y="461"/>
                      <a:pt x="1350" y="461"/>
                      <a:pt x="1350" y="461"/>
                    </a:cubicBezTo>
                    <a:cubicBezTo>
                      <a:pt x="1349" y="460"/>
                      <a:pt x="1348" y="460"/>
                      <a:pt x="1347" y="460"/>
                    </a:cubicBezTo>
                    <a:cubicBezTo>
                      <a:pt x="1344" y="459"/>
                      <a:pt x="1341" y="458"/>
                      <a:pt x="1339" y="457"/>
                    </a:cubicBezTo>
                    <a:cubicBezTo>
                      <a:pt x="1337" y="457"/>
                      <a:pt x="1336" y="457"/>
                      <a:pt x="1335" y="456"/>
                    </a:cubicBezTo>
                    <a:cubicBezTo>
                      <a:pt x="1332" y="456"/>
                      <a:pt x="1328" y="456"/>
                      <a:pt x="1325" y="455"/>
                    </a:cubicBezTo>
                    <a:cubicBezTo>
                      <a:pt x="1324" y="455"/>
                      <a:pt x="1324" y="455"/>
                      <a:pt x="1323" y="455"/>
                    </a:cubicBezTo>
                    <a:lnTo>
                      <a:pt x="1199" y="455"/>
                    </a:lnTo>
                    <a:cubicBezTo>
                      <a:pt x="1162" y="455"/>
                      <a:pt x="1132" y="485"/>
                      <a:pt x="1132" y="522"/>
                    </a:cubicBezTo>
                    <a:cubicBezTo>
                      <a:pt x="1132" y="545"/>
                      <a:pt x="1144" y="566"/>
                      <a:pt x="1162" y="578"/>
                    </a:cubicBezTo>
                    <a:lnTo>
                      <a:pt x="839" y="869"/>
                    </a:lnTo>
                    <a:lnTo>
                      <a:pt x="747" y="763"/>
                    </a:lnTo>
                    <a:cubicBezTo>
                      <a:pt x="724" y="737"/>
                      <a:pt x="685" y="733"/>
                      <a:pt x="657" y="753"/>
                    </a:cubicBezTo>
                    <a:lnTo>
                      <a:pt x="337" y="993"/>
                    </a:lnTo>
                    <a:cubicBezTo>
                      <a:pt x="307" y="1016"/>
                      <a:pt x="301" y="1057"/>
                      <a:pt x="323" y="1087"/>
                    </a:cubicBezTo>
                    <a:cubicBezTo>
                      <a:pt x="336" y="1104"/>
                      <a:pt x="356" y="1113"/>
                      <a:pt x="377" y="1113"/>
                    </a:cubicBezTo>
                    <a:cubicBezTo>
                      <a:pt x="391" y="1113"/>
                      <a:pt x="405" y="1109"/>
                      <a:pt x="417" y="1100"/>
                    </a:cubicBezTo>
                    <a:lnTo>
                      <a:pt x="687" y="897"/>
                    </a:lnTo>
                    <a:lnTo>
                      <a:pt x="783" y="1007"/>
                    </a:lnTo>
                    <a:cubicBezTo>
                      <a:pt x="795" y="1021"/>
                      <a:pt x="811" y="1029"/>
                      <a:pt x="829" y="1030"/>
                    </a:cubicBezTo>
                    <a:cubicBezTo>
                      <a:pt x="847" y="1031"/>
                      <a:pt x="865" y="1025"/>
                      <a:pt x="878" y="1013"/>
                    </a:cubicBezTo>
                    <a:close/>
                    <a:moveTo>
                      <a:pt x="2447" y="1339"/>
                    </a:moveTo>
                    <a:cubicBezTo>
                      <a:pt x="2447" y="1273"/>
                      <a:pt x="2393" y="1220"/>
                      <a:pt x="2328" y="1220"/>
                    </a:cubicBezTo>
                    <a:cubicBezTo>
                      <a:pt x="2263" y="1220"/>
                      <a:pt x="2209" y="1273"/>
                      <a:pt x="2209" y="1339"/>
                    </a:cubicBezTo>
                    <a:cubicBezTo>
                      <a:pt x="2209" y="1404"/>
                      <a:pt x="2263" y="1457"/>
                      <a:pt x="2328" y="1457"/>
                    </a:cubicBezTo>
                    <a:cubicBezTo>
                      <a:pt x="2393" y="1457"/>
                      <a:pt x="2447" y="1404"/>
                      <a:pt x="2447" y="1339"/>
                    </a:cubicBezTo>
                    <a:close/>
                    <a:moveTo>
                      <a:pt x="2658" y="201"/>
                    </a:moveTo>
                    <a:cubicBezTo>
                      <a:pt x="2658" y="164"/>
                      <a:pt x="2628" y="135"/>
                      <a:pt x="2591" y="135"/>
                    </a:cubicBezTo>
                    <a:lnTo>
                      <a:pt x="2065" y="135"/>
                    </a:lnTo>
                    <a:cubicBezTo>
                      <a:pt x="2028" y="135"/>
                      <a:pt x="1998" y="164"/>
                      <a:pt x="1998" y="201"/>
                    </a:cubicBezTo>
                    <a:lnTo>
                      <a:pt x="1998" y="1038"/>
                    </a:lnTo>
                    <a:cubicBezTo>
                      <a:pt x="1998" y="1075"/>
                      <a:pt x="2028" y="1104"/>
                      <a:pt x="2065" y="1104"/>
                    </a:cubicBezTo>
                    <a:lnTo>
                      <a:pt x="2591" y="1104"/>
                    </a:lnTo>
                    <a:cubicBezTo>
                      <a:pt x="2628" y="1104"/>
                      <a:pt x="2658" y="1075"/>
                      <a:pt x="2658" y="1038"/>
                    </a:cubicBezTo>
                    <a:lnTo>
                      <a:pt x="2658" y="2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7411420" y="2427419"/>
            <a:ext cx="1148843" cy="1148843"/>
            <a:chOff x="8084154" y="2080938"/>
            <a:chExt cx="1666968" cy="1666968"/>
          </a:xfrm>
        </p:grpSpPr>
        <p:sp>
          <p:nvSpPr>
            <p:cNvPr id="80" name="弧形 79"/>
            <p:cNvSpPr/>
            <p:nvPr/>
          </p:nvSpPr>
          <p:spPr>
            <a:xfrm>
              <a:off x="8084154" y="2080938"/>
              <a:ext cx="1666968" cy="1666968"/>
            </a:xfrm>
            <a:prstGeom prst="arc">
              <a:avLst/>
            </a:prstGeom>
            <a:ln w="9525">
              <a:solidFill>
                <a:srgbClr val="E6705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8326624" y="2228622"/>
              <a:ext cx="1182028" cy="1182030"/>
              <a:chOff x="6944285" y="1745166"/>
              <a:chExt cx="1182028" cy="1182030"/>
            </a:xfrm>
            <a:effectLst/>
          </p:grpSpPr>
          <p:sp>
            <p:nvSpPr>
              <p:cNvPr id="82" name="流程图: 接点 81"/>
              <p:cNvSpPr/>
              <p:nvPr/>
            </p:nvSpPr>
            <p:spPr>
              <a:xfrm>
                <a:off x="6944285" y="1745166"/>
                <a:ext cx="1182028" cy="1182030"/>
              </a:xfrm>
              <a:prstGeom prst="flowChartConnector">
                <a:avLst/>
              </a:prstGeom>
              <a:solidFill>
                <a:srgbClr val="E670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educational-video_4258"/>
              <p:cNvSpPr>
                <a:spLocks noChangeAspect="1"/>
              </p:cNvSpPr>
              <p:nvPr/>
            </p:nvSpPr>
            <p:spPr bwMode="auto">
              <a:xfrm>
                <a:off x="7230456" y="2110212"/>
                <a:ext cx="609685" cy="451938"/>
              </a:xfrm>
              <a:custGeom>
                <a:avLst/>
                <a:gdLst>
                  <a:gd name="connsiteX0" fmla="*/ 249112 w 607826"/>
                  <a:gd name="connsiteY0" fmla="*/ 383541 h 450560"/>
                  <a:gd name="connsiteX1" fmla="*/ 235921 w 607826"/>
                  <a:gd name="connsiteY1" fmla="*/ 404954 h 450560"/>
                  <a:gd name="connsiteX2" fmla="*/ 314119 w 607826"/>
                  <a:gd name="connsiteY2" fmla="*/ 404954 h 450560"/>
                  <a:gd name="connsiteX3" fmla="*/ 300928 w 607826"/>
                  <a:gd name="connsiteY3" fmla="*/ 383541 h 450560"/>
                  <a:gd name="connsiteX4" fmla="*/ 42040 w 607826"/>
                  <a:gd name="connsiteY4" fmla="*/ 316556 h 450560"/>
                  <a:gd name="connsiteX5" fmla="*/ 395258 w 607826"/>
                  <a:gd name="connsiteY5" fmla="*/ 316556 h 450560"/>
                  <a:gd name="connsiteX6" fmla="*/ 391937 w 607826"/>
                  <a:gd name="connsiteY6" fmla="*/ 330294 h 450560"/>
                  <a:gd name="connsiteX7" fmla="*/ 53713 w 607826"/>
                  <a:gd name="connsiteY7" fmla="*/ 330294 h 450560"/>
                  <a:gd name="connsiteX8" fmla="*/ 38339 w 607826"/>
                  <a:gd name="connsiteY8" fmla="*/ 372456 h 450560"/>
                  <a:gd name="connsiteX9" fmla="*/ 390798 w 607826"/>
                  <a:gd name="connsiteY9" fmla="*/ 372456 h 450560"/>
                  <a:gd name="connsiteX10" fmla="*/ 392411 w 607826"/>
                  <a:gd name="connsiteY10" fmla="*/ 372456 h 450560"/>
                  <a:gd name="connsiteX11" fmla="*/ 420217 w 607826"/>
                  <a:gd name="connsiteY11" fmla="*/ 428261 h 450560"/>
                  <a:gd name="connsiteX12" fmla="*/ 7022 w 607826"/>
                  <a:gd name="connsiteY12" fmla="*/ 428261 h 450560"/>
                  <a:gd name="connsiteX13" fmla="*/ 0 w 607826"/>
                  <a:gd name="connsiteY13" fmla="*/ 409691 h 450560"/>
                  <a:gd name="connsiteX14" fmla="*/ 485572 w 607826"/>
                  <a:gd name="connsiteY14" fmla="*/ 290430 h 450560"/>
                  <a:gd name="connsiteX15" fmla="*/ 480921 w 607826"/>
                  <a:gd name="connsiteY15" fmla="*/ 296400 h 450560"/>
                  <a:gd name="connsiteX16" fmla="*/ 480921 w 607826"/>
                  <a:gd name="connsiteY16" fmla="*/ 403469 h 450560"/>
                  <a:gd name="connsiteX17" fmla="*/ 485572 w 607826"/>
                  <a:gd name="connsiteY17" fmla="*/ 409438 h 450560"/>
                  <a:gd name="connsiteX18" fmla="*/ 493640 w 607826"/>
                  <a:gd name="connsiteY18" fmla="*/ 408017 h 450560"/>
                  <a:gd name="connsiteX19" fmla="*/ 555717 w 607826"/>
                  <a:gd name="connsiteY19" fmla="*/ 354482 h 450560"/>
                  <a:gd name="connsiteX20" fmla="*/ 555717 w 607826"/>
                  <a:gd name="connsiteY20" fmla="*/ 345291 h 450560"/>
                  <a:gd name="connsiteX21" fmla="*/ 493640 w 607826"/>
                  <a:gd name="connsiteY21" fmla="*/ 291757 h 450560"/>
                  <a:gd name="connsiteX22" fmla="*/ 485572 w 607826"/>
                  <a:gd name="connsiteY22" fmla="*/ 290430 h 450560"/>
                  <a:gd name="connsiteX23" fmla="*/ 507119 w 607826"/>
                  <a:gd name="connsiteY23" fmla="*/ 249308 h 450560"/>
                  <a:gd name="connsiteX24" fmla="*/ 607826 w 607826"/>
                  <a:gd name="connsiteY24" fmla="*/ 349934 h 450560"/>
                  <a:gd name="connsiteX25" fmla="*/ 507119 w 607826"/>
                  <a:gd name="connsiteY25" fmla="*/ 450560 h 450560"/>
                  <a:gd name="connsiteX26" fmla="*/ 406316 w 607826"/>
                  <a:gd name="connsiteY26" fmla="*/ 349934 h 450560"/>
                  <a:gd name="connsiteX27" fmla="*/ 507119 w 607826"/>
                  <a:gd name="connsiteY27" fmla="*/ 249308 h 450560"/>
                  <a:gd name="connsiteX28" fmla="*/ 115953 w 607826"/>
                  <a:gd name="connsiteY28" fmla="*/ 178774 h 450560"/>
                  <a:gd name="connsiteX29" fmla="*/ 115763 w 607826"/>
                  <a:gd name="connsiteY29" fmla="*/ 263471 h 450560"/>
                  <a:gd name="connsiteX30" fmla="*/ 125253 w 607826"/>
                  <a:gd name="connsiteY30" fmla="*/ 263471 h 450560"/>
                  <a:gd name="connsiteX31" fmla="*/ 125348 w 607826"/>
                  <a:gd name="connsiteY31" fmla="*/ 178774 h 450560"/>
                  <a:gd name="connsiteX32" fmla="*/ 255184 w 607826"/>
                  <a:gd name="connsiteY32" fmla="*/ 77410 h 450560"/>
                  <a:gd name="connsiteX33" fmla="*/ 469029 w 607826"/>
                  <a:gd name="connsiteY33" fmla="*/ 77410 h 450560"/>
                  <a:gd name="connsiteX34" fmla="*/ 477093 w 607826"/>
                  <a:gd name="connsiteY34" fmla="*/ 85462 h 450560"/>
                  <a:gd name="connsiteX35" fmla="*/ 477093 w 607826"/>
                  <a:gd name="connsiteY35" fmla="*/ 237125 h 450560"/>
                  <a:gd name="connsiteX36" fmla="*/ 446070 w 607826"/>
                  <a:gd name="connsiteY36" fmla="*/ 250577 h 450560"/>
                  <a:gd name="connsiteX37" fmla="*/ 255184 w 607826"/>
                  <a:gd name="connsiteY37" fmla="*/ 250577 h 450560"/>
                  <a:gd name="connsiteX38" fmla="*/ 247120 w 607826"/>
                  <a:gd name="connsiteY38" fmla="*/ 242430 h 450560"/>
                  <a:gd name="connsiteX39" fmla="*/ 247120 w 607826"/>
                  <a:gd name="connsiteY39" fmla="*/ 230020 h 450560"/>
                  <a:gd name="connsiteX40" fmla="*/ 263343 w 607826"/>
                  <a:gd name="connsiteY40" fmla="*/ 219221 h 450560"/>
                  <a:gd name="connsiteX41" fmla="*/ 263343 w 607826"/>
                  <a:gd name="connsiteY41" fmla="*/ 234378 h 450560"/>
                  <a:gd name="connsiteX42" fmla="*/ 460870 w 607826"/>
                  <a:gd name="connsiteY42" fmla="*/ 234378 h 450560"/>
                  <a:gd name="connsiteX43" fmla="*/ 460870 w 607826"/>
                  <a:gd name="connsiteY43" fmla="*/ 93609 h 450560"/>
                  <a:gd name="connsiteX44" fmla="*/ 263343 w 607826"/>
                  <a:gd name="connsiteY44" fmla="*/ 93609 h 450560"/>
                  <a:gd name="connsiteX45" fmla="*/ 263343 w 607826"/>
                  <a:gd name="connsiteY45" fmla="*/ 152815 h 450560"/>
                  <a:gd name="connsiteX46" fmla="*/ 261161 w 607826"/>
                  <a:gd name="connsiteY46" fmla="*/ 154520 h 450560"/>
                  <a:gd name="connsiteX47" fmla="*/ 258884 w 607826"/>
                  <a:gd name="connsiteY47" fmla="*/ 156036 h 450560"/>
                  <a:gd name="connsiteX48" fmla="*/ 247120 w 607826"/>
                  <a:gd name="connsiteY48" fmla="*/ 138700 h 450560"/>
                  <a:gd name="connsiteX49" fmla="*/ 247120 w 607826"/>
                  <a:gd name="connsiteY49" fmla="*/ 85462 h 450560"/>
                  <a:gd name="connsiteX50" fmla="*/ 255184 w 607826"/>
                  <a:gd name="connsiteY50" fmla="*/ 77410 h 450560"/>
                  <a:gd name="connsiteX51" fmla="*/ 169392 w 607826"/>
                  <a:gd name="connsiteY51" fmla="*/ 59416 h 450560"/>
                  <a:gd name="connsiteX52" fmla="*/ 203581 w 607826"/>
                  <a:gd name="connsiteY52" fmla="*/ 93535 h 450560"/>
                  <a:gd name="connsiteX53" fmla="*/ 169392 w 607826"/>
                  <a:gd name="connsiteY53" fmla="*/ 127654 h 450560"/>
                  <a:gd name="connsiteX54" fmla="*/ 135203 w 607826"/>
                  <a:gd name="connsiteY54" fmla="*/ 93535 h 450560"/>
                  <a:gd name="connsiteX55" fmla="*/ 169392 w 607826"/>
                  <a:gd name="connsiteY55" fmla="*/ 59416 h 450560"/>
                  <a:gd name="connsiteX56" fmla="*/ 53700 w 607826"/>
                  <a:gd name="connsiteY56" fmla="*/ 0 h 450560"/>
                  <a:gd name="connsiteX57" fmla="*/ 218253 w 607826"/>
                  <a:gd name="connsiteY57" fmla="*/ 0 h 450560"/>
                  <a:gd name="connsiteX58" fmla="*/ 535309 w 607826"/>
                  <a:gd name="connsiteY58" fmla="*/ 0 h 450560"/>
                  <a:gd name="connsiteX59" fmla="*/ 535309 w 607826"/>
                  <a:gd name="connsiteY59" fmla="*/ 145615 h 450560"/>
                  <a:gd name="connsiteX60" fmla="*/ 535309 w 607826"/>
                  <a:gd name="connsiteY60" fmla="*/ 236470 h 450560"/>
                  <a:gd name="connsiteX61" fmla="*/ 507504 w 607826"/>
                  <a:gd name="connsiteY61" fmla="*/ 233154 h 450560"/>
                  <a:gd name="connsiteX62" fmla="*/ 501810 w 607826"/>
                  <a:gd name="connsiteY62" fmla="*/ 233249 h 450560"/>
                  <a:gd name="connsiteX63" fmla="*/ 501810 w 607826"/>
                  <a:gd name="connsiteY63" fmla="*/ 141067 h 450560"/>
                  <a:gd name="connsiteX64" fmla="*/ 501810 w 607826"/>
                  <a:gd name="connsiteY64" fmla="*/ 29653 h 450560"/>
                  <a:gd name="connsiteX65" fmla="*/ 214647 w 607826"/>
                  <a:gd name="connsiteY65" fmla="*/ 29653 h 450560"/>
                  <a:gd name="connsiteX66" fmla="*/ 87199 w 607826"/>
                  <a:gd name="connsiteY66" fmla="*/ 29653 h 450560"/>
                  <a:gd name="connsiteX67" fmla="*/ 87199 w 607826"/>
                  <a:gd name="connsiteY67" fmla="*/ 152625 h 450560"/>
                  <a:gd name="connsiteX68" fmla="*/ 87199 w 607826"/>
                  <a:gd name="connsiteY68" fmla="*/ 163520 h 450560"/>
                  <a:gd name="connsiteX69" fmla="*/ 135123 w 607826"/>
                  <a:gd name="connsiteY69" fmla="*/ 134151 h 450560"/>
                  <a:gd name="connsiteX70" fmla="*/ 153817 w 607826"/>
                  <a:gd name="connsiteY70" fmla="*/ 134151 h 450560"/>
                  <a:gd name="connsiteX71" fmla="*/ 170330 w 607826"/>
                  <a:gd name="connsiteY71" fmla="*/ 161057 h 450560"/>
                  <a:gd name="connsiteX72" fmla="*/ 186652 w 607826"/>
                  <a:gd name="connsiteY72" fmla="*/ 134151 h 450560"/>
                  <a:gd name="connsiteX73" fmla="*/ 206106 w 607826"/>
                  <a:gd name="connsiteY73" fmla="*/ 134151 h 450560"/>
                  <a:gd name="connsiteX74" fmla="*/ 254410 w 607826"/>
                  <a:gd name="connsiteY74" fmla="*/ 172331 h 450560"/>
                  <a:gd name="connsiteX75" fmla="*/ 254410 w 607826"/>
                  <a:gd name="connsiteY75" fmla="*/ 177447 h 450560"/>
                  <a:gd name="connsiteX76" fmla="*/ 274054 w 607826"/>
                  <a:gd name="connsiteY76" fmla="*/ 163994 h 450560"/>
                  <a:gd name="connsiteX77" fmla="*/ 285631 w 607826"/>
                  <a:gd name="connsiteY77" fmla="*/ 159541 h 450560"/>
                  <a:gd name="connsiteX78" fmla="*/ 294077 w 607826"/>
                  <a:gd name="connsiteY78" fmla="*/ 162478 h 450560"/>
                  <a:gd name="connsiteX79" fmla="*/ 294457 w 607826"/>
                  <a:gd name="connsiteY79" fmla="*/ 162857 h 450560"/>
                  <a:gd name="connsiteX80" fmla="*/ 352629 w 607826"/>
                  <a:gd name="connsiteY80" fmla="*/ 121267 h 450560"/>
                  <a:gd name="connsiteX81" fmla="*/ 356995 w 607826"/>
                  <a:gd name="connsiteY81" fmla="*/ 127425 h 450560"/>
                  <a:gd name="connsiteX82" fmla="*/ 298917 w 607826"/>
                  <a:gd name="connsiteY82" fmla="*/ 168921 h 450560"/>
                  <a:gd name="connsiteX83" fmla="*/ 295406 w 607826"/>
                  <a:gd name="connsiteY83" fmla="*/ 185311 h 450560"/>
                  <a:gd name="connsiteX84" fmla="*/ 285631 w 607826"/>
                  <a:gd name="connsiteY84" fmla="*/ 191942 h 450560"/>
                  <a:gd name="connsiteX85" fmla="*/ 272061 w 607826"/>
                  <a:gd name="connsiteY85" fmla="*/ 200943 h 450560"/>
                  <a:gd name="connsiteX86" fmla="*/ 246248 w 607826"/>
                  <a:gd name="connsiteY86" fmla="*/ 218280 h 450560"/>
                  <a:gd name="connsiteX87" fmla="*/ 246154 w 607826"/>
                  <a:gd name="connsiteY87" fmla="*/ 218185 h 450560"/>
                  <a:gd name="connsiteX88" fmla="*/ 239511 w 607826"/>
                  <a:gd name="connsiteY88" fmla="*/ 219891 h 450560"/>
                  <a:gd name="connsiteX89" fmla="*/ 224612 w 607826"/>
                  <a:gd name="connsiteY89" fmla="*/ 205016 h 450560"/>
                  <a:gd name="connsiteX90" fmla="*/ 224612 w 607826"/>
                  <a:gd name="connsiteY90" fmla="*/ 204922 h 450560"/>
                  <a:gd name="connsiteX91" fmla="*/ 224612 w 607826"/>
                  <a:gd name="connsiteY91" fmla="*/ 178489 h 450560"/>
                  <a:gd name="connsiteX92" fmla="*/ 214837 w 607826"/>
                  <a:gd name="connsiteY92" fmla="*/ 178489 h 450560"/>
                  <a:gd name="connsiteX93" fmla="*/ 214837 w 607826"/>
                  <a:gd name="connsiteY93" fmla="*/ 263661 h 450560"/>
                  <a:gd name="connsiteX94" fmla="*/ 428738 w 607826"/>
                  <a:gd name="connsiteY94" fmla="*/ 263566 h 450560"/>
                  <a:gd name="connsiteX95" fmla="*/ 404824 w 607826"/>
                  <a:gd name="connsiteY95" fmla="*/ 293693 h 450560"/>
                  <a:gd name="connsiteX96" fmla="*/ 53700 w 607826"/>
                  <a:gd name="connsiteY96" fmla="*/ 293693 h 450560"/>
                  <a:gd name="connsiteX97" fmla="*/ 53700 w 607826"/>
                  <a:gd name="connsiteY97" fmla="*/ 148078 h 45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607826" h="450560">
                    <a:moveTo>
                      <a:pt x="249112" y="383541"/>
                    </a:moveTo>
                    <a:lnTo>
                      <a:pt x="235921" y="404954"/>
                    </a:lnTo>
                    <a:lnTo>
                      <a:pt x="314119" y="404954"/>
                    </a:lnTo>
                    <a:lnTo>
                      <a:pt x="300928" y="383541"/>
                    </a:lnTo>
                    <a:close/>
                    <a:moveTo>
                      <a:pt x="42040" y="316556"/>
                    </a:moveTo>
                    <a:lnTo>
                      <a:pt x="395258" y="316556"/>
                    </a:lnTo>
                    <a:cubicBezTo>
                      <a:pt x="393835" y="321104"/>
                      <a:pt x="392791" y="325652"/>
                      <a:pt x="391937" y="330294"/>
                    </a:cubicBezTo>
                    <a:lnTo>
                      <a:pt x="53713" y="330294"/>
                    </a:lnTo>
                    <a:lnTo>
                      <a:pt x="38339" y="372456"/>
                    </a:lnTo>
                    <a:lnTo>
                      <a:pt x="390798" y="372456"/>
                    </a:lnTo>
                    <a:lnTo>
                      <a:pt x="392411" y="372456"/>
                    </a:lnTo>
                    <a:cubicBezTo>
                      <a:pt x="396492" y="393584"/>
                      <a:pt x="406362" y="412818"/>
                      <a:pt x="420217" y="428261"/>
                    </a:cubicBezTo>
                    <a:lnTo>
                      <a:pt x="7022" y="428261"/>
                    </a:lnTo>
                    <a:lnTo>
                      <a:pt x="0" y="409691"/>
                    </a:lnTo>
                    <a:close/>
                    <a:moveTo>
                      <a:pt x="485572" y="290430"/>
                    </a:moveTo>
                    <a:cubicBezTo>
                      <a:pt x="482820" y="291473"/>
                      <a:pt x="480921" y="293841"/>
                      <a:pt x="480921" y="296400"/>
                    </a:cubicBezTo>
                    <a:lnTo>
                      <a:pt x="480921" y="403469"/>
                    </a:lnTo>
                    <a:cubicBezTo>
                      <a:pt x="480921" y="406027"/>
                      <a:pt x="482820" y="408396"/>
                      <a:pt x="485572" y="409438"/>
                    </a:cubicBezTo>
                    <a:cubicBezTo>
                      <a:pt x="488325" y="410386"/>
                      <a:pt x="491552" y="409817"/>
                      <a:pt x="493640" y="408017"/>
                    </a:cubicBezTo>
                    <a:lnTo>
                      <a:pt x="555717" y="354482"/>
                    </a:lnTo>
                    <a:cubicBezTo>
                      <a:pt x="558659" y="351924"/>
                      <a:pt x="558659" y="347944"/>
                      <a:pt x="555717" y="345291"/>
                    </a:cubicBezTo>
                    <a:lnTo>
                      <a:pt x="493640" y="291757"/>
                    </a:lnTo>
                    <a:cubicBezTo>
                      <a:pt x="491552" y="290051"/>
                      <a:pt x="488325" y="289483"/>
                      <a:pt x="485572" y="290430"/>
                    </a:cubicBezTo>
                    <a:close/>
                    <a:moveTo>
                      <a:pt x="507119" y="249308"/>
                    </a:moveTo>
                    <a:cubicBezTo>
                      <a:pt x="562740" y="249308"/>
                      <a:pt x="607921" y="294410"/>
                      <a:pt x="607826" y="349934"/>
                    </a:cubicBezTo>
                    <a:cubicBezTo>
                      <a:pt x="607826" y="405553"/>
                      <a:pt x="562740" y="450560"/>
                      <a:pt x="507119" y="450560"/>
                    </a:cubicBezTo>
                    <a:cubicBezTo>
                      <a:pt x="451497" y="450560"/>
                      <a:pt x="406316" y="405553"/>
                      <a:pt x="406316" y="349934"/>
                    </a:cubicBezTo>
                    <a:cubicBezTo>
                      <a:pt x="406316" y="294410"/>
                      <a:pt x="451497" y="249308"/>
                      <a:pt x="507119" y="249308"/>
                    </a:cubicBezTo>
                    <a:close/>
                    <a:moveTo>
                      <a:pt x="115953" y="178774"/>
                    </a:moveTo>
                    <a:lnTo>
                      <a:pt x="115763" y="263471"/>
                    </a:lnTo>
                    <a:lnTo>
                      <a:pt x="125253" y="263471"/>
                    </a:lnTo>
                    <a:lnTo>
                      <a:pt x="125348" y="178774"/>
                    </a:lnTo>
                    <a:close/>
                    <a:moveTo>
                      <a:pt x="255184" y="77410"/>
                    </a:moveTo>
                    <a:lnTo>
                      <a:pt x="469029" y="77410"/>
                    </a:lnTo>
                    <a:cubicBezTo>
                      <a:pt x="473488" y="77410"/>
                      <a:pt x="477093" y="81010"/>
                      <a:pt x="477093" y="85462"/>
                    </a:cubicBezTo>
                    <a:lnTo>
                      <a:pt x="477093" y="237125"/>
                    </a:lnTo>
                    <a:cubicBezTo>
                      <a:pt x="465993" y="240156"/>
                      <a:pt x="455557" y="244703"/>
                      <a:pt x="446070" y="250577"/>
                    </a:cubicBezTo>
                    <a:lnTo>
                      <a:pt x="255184" y="250577"/>
                    </a:lnTo>
                    <a:cubicBezTo>
                      <a:pt x="250725" y="250577"/>
                      <a:pt x="247120" y="246977"/>
                      <a:pt x="247120" y="242430"/>
                    </a:cubicBezTo>
                    <a:lnTo>
                      <a:pt x="247120" y="230020"/>
                    </a:lnTo>
                    <a:lnTo>
                      <a:pt x="263343" y="219221"/>
                    </a:lnTo>
                    <a:lnTo>
                      <a:pt x="263343" y="234378"/>
                    </a:lnTo>
                    <a:lnTo>
                      <a:pt x="460870" y="234378"/>
                    </a:lnTo>
                    <a:lnTo>
                      <a:pt x="460870" y="93609"/>
                    </a:lnTo>
                    <a:lnTo>
                      <a:pt x="263343" y="93609"/>
                    </a:lnTo>
                    <a:lnTo>
                      <a:pt x="263343" y="152815"/>
                    </a:lnTo>
                    <a:cubicBezTo>
                      <a:pt x="262584" y="153383"/>
                      <a:pt x="261825" y="153857"/>
                      <a:pt x="261161" y="154520"/>
                    </a:cubicBezTo>
                    <a:lnTo>
                      <a:pt x="258884" y="156036"/>
                    </a:lnTo>
                    <a:cubicBezTo>
                      <a:pt x="256133" y="148931"/>
                      <a:pt x="251958" y="143247"/>
                      <a:pt x="247120" y="138700"/>
                    </a:cubicBezTo>
                    <a:lnTo>
                      <a:pt x="247120" y="85462"/>
                    </a:lnTo>
                    <a:cubicBezTo>
                      <a:pt x="247120" y="81010"/>
                      <a:pt x="250725" y="77410"/>
                      <a:pt x="255184" y="77410"/>
                    </a:cubicBezTo>
                    <a:close/>
                    <a:moveTo>
                      <a:pt x="169392" y="59416"/>
                    </a:moveTo>
                    <a:cubicBezTo>
                      <a:pt x="188274" y="59416"/>
                      <a:pt x="203581" y="74692"/>
                      <a:pt x="203581" y="93535"/>
                    </a:cubicBezTo>
                    <a:cubicBezTo>
                      <a:pt x="203581" y="112378"/>
                      <a:pt x="188274" y="127654"/>
                      <a:pt x="169392" y="127654"/>
                    </a:cubicBezTo>
                    <a:cubicBezTo>
                      <a:pt x="150510" y="127654"/>
                      <a:pt x="135203" y="112378"/>
                      <a:pt x="135203" y="93535"/>
                    </a:cubicBezTo>
                    <a:cubicBezTo>
                      <a:pt x="135203" y="74692"/>
                      <a:pt x="150510" y="59416"/>
                      <a:pt x="169392" y="59416"/>
                    </a:cubicBezTo>
                    <a:close/>
                    <a:moveTo>
                      <a:pt x="53700" y="0"/>
                    </a:moveTo>
                    <a:lnTo>
                      <a:pt x="218253" y="0"/>
                    </a:lnTo>
                    <a:lnTo>
                      <a:pt x="535309" y="0"/>
                    </a:lnTo>
                    <a:lnTo>
                      <a:pt x="535309" y="145615"/>
                    </a:lnTo>
                    <a:lnTo>
                      <a:pt x="535309" y="236470"/>
                    </a:lnTo>
                    <a:cubicBezTo>
                      <a:pt x="526294" y="234291"/>
                      <a:pt x="516994" y="233154"/>
                      <a:pt x="507504" y="233154"/>
                    </a:cubicBezTo>
                    <a:cubicBezTo>
                      <a:pt x="505606" y="233154"/>
                      <a:pt x="503708" y="233249"/>
                      <a:pt x="501810" y="233249"/>
                    </a:cubicBezTo>
                    <a:lnTo>
                      <a:pt x="501810" y="141067"/>
                    </a:lnTo>
                    <a:lnTo>
                      <a:pt x="501810" y="29653"/>
                    </a:lnTo>
                    <a:lnTo>
                      <a:pt x="214647" y="29653"/>
                    </a:lnTo>
                    <a:lnTo>
                      <a:pt x="87199" y="29653"/>
                    </a:lnTo>
                    <a:lnTo>
                      <a:pt x="87199" y="152625"/>
                    </a:lnTo>
                    <a:lnTo>
                      <a:pt x="87199" y="163520"/>
                    </a:lnTo>
                    <a:cubicBezTo>
                      <a:pt x="90141" y="152531"/>
                      <a:pt x="100295" y="134814"/>
                      <a:pt x="135123" y="134151"/>
                    </a:cubicBezTo>
                    <a:lnTo>
                      <a:pt x="153817" y="134151"/>
                    </a:lnTo>
                    <a:lnTo>
                      <a:pt x="170330" y="161057"/>
                    </a:lnTo>
                    <a:lnTo>
                      <a:pt x="186652" y="134151"/>
                    </a:lnTo>
                    <a:lnTo>
                      <a:pt x="206106" y="134151"/>
                    </a:lnTo>
                    <a:cubicBezTo>
                      <a:pt x="206106" y="134151"/>
                      <a:pt x="251183" y="133583"/>
                      <a:pt x="254410" y="172331"/>
                    </a:cubicBezTo>
                    <a:lnTo>
                      <a:pt x="254410" y="177447"/>
                    </a:lnTo>
                    <a:lnTo>
                      <a:pt x="274054" y="163994"/>
                    </a:lnTo>
                    <a:cubicBezTo>
                      <a:pt x="278134" y="161057"/>
                      <a:pt x="281456" y="159352"/>
                      <a:pt x="285631" y="159541"/>
                    </a:cubicBezTo>
                    <a:cubicBezTo>
                      <a:pt x="288668" y="159636"/>
                      <a:pt x="291515" y="160678"/>
                      <a:pt x="294077" y="162478"/>
                    </a:cubicBezTo>
                    <a:cubicBezTo>
                      <a:pt x="294077" y="162478"/>
                      <a:pt x="294172" y="162668"/>
                      <a:pt x="294457" y="162857"/>
                    </a:cubicBezTo>
                    <a:lnTo>
                      <a:pt x="352629" y="121267"/>
                    </a:lnTo>
                    <a:lnTo>
                      <a:pt x="356995" y="127425"/>
                    </a:lnTo>
                    <a:lnTo>
                      <a:pt x="298917" y="168921"/>
                    </a:lnTo>
                    <a:cubicBezTo>
                      <a:pt x="301100" y="174510"/>
                      <a:pt x="300435" y="181332"/>
                      <a:pt x="295406" y="185311"/>
                    </a:cubicBezTo>
                    <a:cubicBezTo>
                      <a:pt x="295406" y="185405"/>
                      <a:pt x="285631" y="191942"/>
                      <a:pt x="285631" y="191942"/>
                    </a:cubicBezTo>
                    <a:lnTo>
                      <a:pt x="272061" y="200943"/>
                    </a:lnTo>
                    <a:lnTo>
                      <a:pt x="246248" y="218280"/>
                    </a:lnTo>
                    <a:lnTo>
                      <a:pt x="246154" y="218185"/>
                    </a:lnTo>
                    <a:cubicBezTo>
                      <a:pt x="244161" y="219227"/>
                      <a:pt x="241978" y="219891"/>
                      <a:pt x="239511" y="219891"/>
                    </a:cubicBezTo>
                    <a:cubicBezTo>
                      <a:pt x="231255" y="219891"/>
                      <a:pt x="224612" y="213164"/>
                      <a:pt x="224612" y="205016"/>
                    </a:cubicBezTo>
                    <a:lnTo>
                      <a:pt x="224612" y="204922"/>
                    </a:lnTo>
                    <a:lnTo>
                      <a:pt x="224612" y="178489"/>
                    </a:lnTo>
                    <a:lnTo>
                      <a:pt x="214837" y="178489"/>
                    </a:lnTo>
                    <a:lnTo>
                      <a:pt x="214837" y="263661"/>
                    </a:lnTo>
                    <a:lnTo>
                      <a:pt x="428738" y="263566"/>
                    </a:lnTo>
                    <a:cubicBezTo>
                      <a:pt x="419249" y="272187"/>
                      <a:pt x="411182" y="282324"/>
                      <a:pt x="404824" y="293693"/>
                    </a:cubicBezTo>
                    <a:lnTo>
                      <a:pt x="53700" y="293693"/>
                    </a:lnTo>
                    <a:lnTo>
                      <a:pt x="53700" y="1480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7411420" y="3936501"/>
            <a:ext cx="1148843" cy="1148843"/>
            <a:chOff x="9814068" y="4270610"/>
            <a:chExt cx="1666968" cy="1666968"/>
          </a:xfrm>
        </p:grpSpPr>
        <p:sp>
          <p:nvSpPr>
            <p:cNvPr id="85" name="弧形 84"/>
            <p:cNvSpPr/>
            <p:nvPr/>
          </p:nvSpPr>
          <p:spPr>
            <a:xfrm flipV="1">
              <a:off x="9814068" y="4270610"/>
              <a:ext cx="1666968" cy="1666968"/>
            </a:xfrm>
            <a:prstGeom prst="arc">
              <a:avLst/>
            </a:prstGeom>
            <a:ln w="9525">
              <a:solidFill>
                <a:srgbClr val="597C8F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0056538" y="4418294"/>
              <a:ext cx="1182028" cy="1182030"/>
              <a:chOff x="8611253" y="3636985"/>
              <a:chExt cx="1182028" cy="1182030"/>
            </a:xfrm>
            <a:effectLst>
              <a:outerShdw blurRad="635000" dist="254000" dir="8100000" algn="tr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87" name="流程图: 接点 86"/>
              <p:cNvSpPr/>
              <p:nvPr/>
            </p:nvSpPr>
            <p:spPr>
              <a:xfrm>
                <a:off x="8611253" y="3636985"/>
                <a:ext cx="1182028" cy="1182030"/>
              </a:xfrm>
              <a:prstGeom prst="flowChartConnector">
                <a:avLst/>
              </a:prstGeom>
              <a:solidFill>
                <a:srgbClr val="597C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medal_95296"/>
              <p:cNvSpPr>
                <a:spLocks noChangeAspect="1"/>
              </p:cNvSpPr>
              <p:nvPr/>
            </p:nvSpPr>
            <p:spPr bwMode="auto">
              <a:xfrm>
                <a:off x="8997350" y="3923157"/>
                <a:ext cx="409833" cy="609685"/>
              </a:xfrm>
              <a:custGeom>
                <a:avLst/>
                <a:gdLst>
                  <a:gd name="connsiteX0" fmla="*/ 84229 w 404838"/>
                  <a:gd name="connsiteY0" fmla="*/ 416971 h 602253"/>
                  <a:gd name="connsiteX1" fmla="*/ 88937 w 404838"/>
                  <a:gd name="connsiteY1" fmla="*/ 419245 h 602253"/>
                  <a:gd name="connsiteX2" fmla="*/ 114751 w 404838"/>
                  <a:gd name="connsiteY2" fmla="*/ 437740 h 602253"/>
                  <a:gd name="connsiteX3" fmla="*/ 202368 w 404838"/>
                  <a:gd name="connsiteY3" fmla="*/ 477760 h 602253"/>
                  <a:gd name="connsiteX4" fmla="*/ 289984 w 404838"/>
                  <a:gd name="connsiteY4" fmla="*/ 437740 h 602253"/>
                  <a:gd name="connsiteX5" fmla="*/ 315191 w 404838"/>
                  <a:gd name="connsiteY5" fmla="*/ 419245 h 602253"/>
                  <a:gd name="connsiteX6" fmla="*/ 317165 w 404838"/>
                  <a:gd name="connsiteY6" fmla="*/ 418032 h 602253"/>
                  <a:gd name="connsiteX7" fmla="*/ 317165 w 404838"/>
                  <a:gd name="connsiteY7" fmla="*/ 588272 h 602253"/>
                  <a:gd name="connsiteX8" fmla="*/ 299247 w 404838"/>
                  <a:gd name="connsiteY8" fmla="*/ 600855 h 602253"/>
                  <a:gd name="connsiteX9" fmla="*/ 221956 w 404838"/>
                  <a:gd name="connsiteY9" fmla="*/ 568717 h 602253"/>
                  <a:gd name="connsiteX10" fmla="*/ 184449 w 404838"/>
                  <a:gd name="connsiteY10" fmla="*/ 568717 h 602253"/>
                  <a:gd name="connsiteX11" fmla="*/ 103818 w 404838"/>
                  <a:gd name="connsiteY11" fmla="*/ 600855 h 602253"/>
                  <a:gd name="connsiteX12" fmla="*/ 84229 w 404838"/>
                  <a:gd name="connsiteY12" fmla="*/ 588272 h 602253"/>
                  <a:gd name="connsiteX13" fmla="*/ 202462 w 404838"/>
                  <a:gd name="connsiteY13" fmla="*/ 93076 h 602253"/>
                  <a:gd name="connsiteX14" fmla="*/ 333255 w 404838"/>
                  <a:gd name="connsiteY14" fmla="*/ 223693 h 602253"/>
                  <a:gd name="connsiteX15" fmla="*/ 202462 w 404838"/>
                  <a:gd name="connsiteY15" fmla="*/ 354310 h 602253"/>
                  <a:gd name="connsiteX16" fmla="*/ 71669 w 404838"/>
                  <a:gd name="connsiteY16" fmla="*/ 223693 h 602253"/>
                  <a:gd name="connsiteX17" fmla="*/ 202462 w 404838"/>
                  <a:gd name="connsiteY17" fmla="*/ 93076 h 602253"/>
                  <a:gd name="connsiteX18" fmla="*/ 202386 w 404838"/>
                  <a:gd name="connsiteY18" fmla="*/ 62764 h 602253"/>
                  <a:gd name="connsiteX19" fmla="*/ 41298 w 404838"/>
                  <a:gd name="connsiteY19" fmla="*/ 223769 h 602253"/>
                  <a:gd name="connsiteX20" fmla="*/ 202386 w 404838"/>
                  <a:gd name="connsiteY20" fmla="*/ 384621 h 602253"/>
                  <a:gd name="connsiteX21" fmla="*/ 363625 w 404838"/>
                  <a:gd name="connsiteY21" fmla="*/ 223769 h 602253"/>
                  <a:gd name="connsiteX22" fmla="*/ 202386 w 404838"/>
                  <a:gd name="connsiteY22" fmla="*/ 62764 h 602253"/>
                  <a:gd name="connsiteX23" fmla="*/ 202386 w 404838"/>
                  <a:gd name="connsiteY23" fmla="*/ 0 h 602253"/>
                  <a:gd name="connsiteX24" fmla="*/ 300313 w 404838"/>
                  <a:gd name="connsiteY24" fmla="*/ 54426 h 602253"/>
                  <a:gd name="connsiteX25" fmla="*/ 396419 w 404838"/>
                  <a:gd name="connsiteY25" fmla="*/ 111884 h 602253"/>
                  <a:gd name="connsiteX26" fmla="*/ 398089 w 404838"/>
                  <a:gd name="connsiteY26" fmla="*/ 223769 h 602253"/>
                  <a:gd name="connsiteX27" fmla="*/ 396419 w 404838"/>
                  <a:gd name="connsiteY27" fmla="*/ 335501 h 602253"/>
                  <a:gd name="connsiteX28" fmla="*/ 300313 w 404838"/>
                  <a:gd name="connsiteY28" fmla="*/ 392959 h 602253"/>
                  <a:gd name="connsiteX29" fmla="*/ 202386 w 404838"/>
                  <a:gd name="connsiteY29" fmla="*/ 447385 h 602253"/>
                  <a:gd name="connsiteX30" fmla="*/ 104610 w 404838"/>
                  <a:gd name="connsiteY30" fmla="*/ 392959 h 602253"/>
                  <a:gd name="connsiteX31" fmla="*/ 8352 w 404838"/>
                  <a:gd name="connsiteY31" fmla="*/ 335653 h 602253"/>
                  <a:gd name="connsiteX32" fmla="*/ 6682 w 404838"/>
                  <a:gd name="connsiteY32" fmla="*/ 223769 h 602253"/>
                  <a:gd name="connsiteX33" fmla="*/ 8352 w 404838"/>
                  <a:gd name="connsiteY33" fmla="*/ 111884 h 602253"/>
                  <a:gd name="connsiteX34" fmla="*/ 104610 w 404838"/>
                  <a:gd name="connsiteY34" fmla="*/ 54426 h 602253"/>
                  <a:gd name="connsiteX35" fmla="*/ 202386 w 404838"/>
                  <a:gd name="connsiteY35" fmla="*/ 0 h 60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04838" h="602253">
                    <a:moveTo>
                      <a:pt x="84229" y="416971"/>
                    </a:moveTo>
                    <a:cubicBezTo>
                      <a:pt x="86355" y="417729"/>
                      <a:pt x="87570" y="418487"/>
                      <a:pt x="88937" y="419245"/>
                    </a:cubicBezTo>
                    <a:cubicBezTo>
                      <a:pt x="96833" y="423793"/>
                      <a:pt x="105792" y="430615"/>
                      <a:pt x="114751" y="437740"/>
                    </a:cubicBezTo>
                    <a:cubicBezTo>
                      <a:pt x="137528" y="455476"/>
                      <a:pt x="165772" y="477760"/>
                      <a:pt x="202368" y="477760"/>
                    </a:cubicBezTo>
                    <a:cubicBezTo>
                      <a:pt x="239115" y="477760"/>
                      <a:pt x="267359" y="455476"/>
                      <a:pt x="289984" y="437740"/>
                    </a:cubicBezTo>
                    <a:cubicBezTo>
                      <a:pt x="299095" y="430615"/>
                      <a:pt x="307295" y="423793"/>
                      <a:pt x="315191" y="419245"/>
                    </a:cubicBezTo>
                    <a:cubicBezTo>
                      <a:pt x="315950" y="418790"/>
                      <a:pt x="317165" y="418336"/>
                      <a:pt x="317165" y="418032"/>
                    </a:cubicBezTo>
                    <a:lnTo>
                      <a:pt x="317165" y="588272"/>
                    </a:lnTo>
                    <a:cubicBezTo>
                      <a:pt x="317165" y="599339"/>
                      <a:pt x="309573" y="604948"/>
                      <a:pt x="299247" y="600855"/>
                    </a:cubicBezTo>
                    <a:lnTo>
                      <a:pt x="221956" y="568717"/>
                    </a:lnTo>
                    <a:cubicBezTo>
                      <a:pt x="211630" y="564624"/>
                      <a:pt x="194775" y="564472"/>
                      <a:pt x="184449" y="568717"/>
                    </a:cubicBezTo>
                    <a:lnTo>
                      <a:pt x="103818" y="600855"/>
                    </a:lnTo>
                    <a:cubicBezTo>
                      <a:pt x="93492" y="605099"/>
                      <a:pt x="84229" y="599339"/>
                      <a:pt x="84229" y="588272"/>
                    </a:cubicBezTo>
                    <a:close/>
                    <a:moveTo>
                      <a:pt x="202462" y="93076"/>
                    </a:moveTo>
                    <a:cubicBezTo>
                      <a:pt x="274697" y="93076"/>
                      <a:pt x="333255" y="151555"/>
                      <a:pt x="333255" y="223693"/>
                    </a:cubicBezTo>
                    <a:cubicBezTo>
                      <a:pt x="333255" y="295831"/>
                      <a:pt x="274697" y="354310"/>
                      <a:pt x="202462" y="354310"/>
                    </a:cubicBezTo>
                    <a:cubicBezTo>
                      <a:pt x="130227" y="354310"/>
                      <a:pt x="71669" y="295831"/>
                      <a:pt x="71669" y="223693"/>
                    </a:cubicBezTo>
                    <a:cubicBezTo>
                      <a:pt x="71669" y="151555"/>
                      <a:pt x="130227" y="93076"/>
                      <a:pt x="202462" y="93076"/>
                    </a:cubicBezTo>
                    <a:close/>
                    <a:moveTo>
                      <a:pt x="202386" y="62764"/>
                    </a:moveTo>
                    <a:cubicBezTo>
                      <a:pt x="113568" y="62764"/>
                      <a:pt x="41298" y="134928"/>
                      <a:pt x="41298" y="223769"/>
                    </a:cubicBezTo>
                    <a:cubicBezTo>
                      <a:pt x="41298" y="312457"/>
                      <a:pt x="113568" y="384621"/>
                      <a:pt x="202386" y="384621"/>
                    </a:cubicBezTo>
                    <a:cubicBezTo>
                      <a:pt x="291356" y="384621"/>
                      <a:pt x="363625" y="312457"/>
                      <a:pt x="363625" y="223769"/>
                    </a:cubicBezTo>
                    <a:cubicBezTo>
                      <a:pt x="363625" y="134928"/>
                      <a:pt x="291356" y="62764"/>
                      <a:pt x="202386" y="62764"/>
                    </a:cubicBezTo>
                    <a:close/>
                    <a:moveTo>
                      <a:pt x="202386" y="0"/>
                    </a:moveTo>
                    <a:cubicBezTo>
                      <a:pt x="240646" y="0"/>
                      <a:pt x="269341" y="36536"/>
                      <a:pt x="300313" y="54426"/>
                    </a:cubicBezTo>
                    <a:cubicBezTo>
                      <a:pt x="332045" y="72770"/>
                      <a:pt x="378048" y="80047"/>
                      <a:pt x="396419" y="111884"/>
                    </a:cubicBezTo>
                    <a:cubicBezTo>
                      <a:pt x="414334" y="142660"/>
                      <a:pt x="398089" y="185564"/>
                      <a:pt x="398089" y="223769"/>
                    </a:cubicBezTo>
                    <a:cubicBezTo>
                      <a:pt x="398089" y="261821"/>
                      <a:pt x="414334" y="304725"/>
                      <a:pt x="396419" y="335501"/>
                    </a:cubicBezTo>
                    <a:cubicBezTo>
                      <a:pt x="378048" y="367338"/>
                      <a:pt x="332045" y="374615"/>
                      <a:pt x="300313" y="392959"/>
                    </a:cubicBezTo>
                    <a:cubicBezTo>
                      <a:pt x="269341" y="410849"/>
                      <a:pt x="240646" y="447385"/>
                      <a:pt x="202386" y="447385"/>
                    </a:cubicBezTo>
                    <a:cubicBezTo>
                      <a:pt x="164126" y="447385"/>
                      <a:pt x="135431" y="410849"/>
                      <a:pt x="104610" y="392959"/>
                    </a:cubicBezTo>
                    <a:cubicBezTo>
                      <a:pt x="72727" y="374615"/>
                      <a:pt x="26875" y="367338"/>
                      <a:pt x="8352" y="335653"/>
                    </a:cubicBezTo>
                    <a:cubicBezTo>
                      <a:pt x="-9411" y="304725"/>
                      <a:pt x="6682" y="261821"/>
                      <a:pt x="6682" y="223769"/>
                    </a:cubicBezTo>
                    <a:cubicBezTo>
                      <a:pt x="6682" y="185564"/>
                      <a:pt x="-9411" y="142660"/>
                      <a:pt x="8352" y="111884"/>
                    </a:cubicBezTo>
                    <a:cubicBezTo>
                      <a:pt x="26875" y="80047"/>
                      <a:pt x="72727" y="72770"/>
                      <a:pt x="104610" y="54426"/>
                    </a:cubicBezTo>
                    <a:cubicBezTo>
                      <a:pt x="135431" y="36536"/>
                      <a:pt x="164126" y="0"/>
                      <a:pt x="2023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91" name="标题 11"/>
          <p:cNvSpPr txBox="1"/>
          <p:nvPr/>
        </p:nvSpPr>
        <p:spPr>
          <a:xfrm>
            <a:off x="465221" y="2011159"/>
            <a:ext cx="3271014" cy="14244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lvl="0" algn="r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请单击此处输入合适的文本内容，并调整文字的颜色或者大小等属性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。</a:t>
            </a:r>
          </a:p>
        </p:txBody>
      </p:sp>
      <p:sp>
        <p:nvSpPr>
          <p:cNvPr id="93" name="标题 11"/>
          <p:cNvSpPr txBox="1"/>
          <p:nvPr/>
        </p:nvSpPr>
        <p:spPr>
          <a:xfrm>
            <a:off x="8552642" y="2011159"/>
            <a:ext cx="3238306" cy="14244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lvl="0" algn="l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请单击此处输入合适的文本内容，并调整文字的颜色或者大小等属性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。</a:t>
            </a:r>
          </a:p>
        </p:txBody>
      </p:sp>
      <p:sp>
        <p:nvSpPr>
          <p:cNvPr id="94" name="标题 11"/>
          <p:cNvSpPr txBox="1"/>
          <p:nvPr/>
        </p:nvSpPr>
        <p:spPr>
          <a:xfrm>
            <a:off x="8552642" y="3950419"/>
            <a:ext cx="3238306" cy="14244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lvl="0" algn="l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请单击此处输入合适的文本内容，并调整文字的颜色或者大小等属性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。</a:t>
            </a:r>
          </a:p>
        </p:txBody>
      </p:sp>
      <p:sp>
        <p:nvSpPr>
          <p:cNvPr id="95" name="标题 11"/>
          <p:cNvSpPr txBox="1"/>
          <p:nvPr/>
        </p:nvSpPr>
        <p:spPr>
          <a:xfrm>
            <a:off x="481262" y="3950419"/>
            <a:ext cx="3254973" cy="14244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  <a:p>
            <a:pPr lvl="0" algn="r"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请单击此处输入合适的文本内容，并调整文字的颜色或者大小等属性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。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3" name="等腰三角形 42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工作完成情况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68169" y="1688956"/>
            <a:ext cx="9055662" cy="904138"/>
            <a:chOff x="1315452" y="1464366"/>
            <a:chExt cx="9055662" cy="904138"/>
          </a:xfrm>
        </p:grpSpPr>
        <p:sp>
          <p:nvSpPr>
            <p:cNvPr id="27" name="矩形 26"/>
            <p:cNvSpPr/>
            <p:nvPr/>
          </p:nvSpPr>
          <p:spPr>
            <a:xfrm>
              <a:off x="2077558" y="1476443"/>
              <a:ext cx="8293556" cy="879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hangingPunct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添加标题</a:t>
              </a:r>
              <a:endParaRPr lang="en-US" altLang="zh-CN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请单击此处输入您的文本内容，可以根据您的需求适当地更改文字的颜色或者大小等属性。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字魂35号-经典雅黑" panose="00000500000000000000" pitchFamily="2" charset="-122"/>
              </a:endParaRPr>
            </a:p>
          </p:txBody>
        </p:sp>
        <p:sp>
          <p:nvSpPr>
            <p:cNvPr id="28" name="medal-variant-with-wreath-and-number-1-symbol_31474"/>
            <p:cNvSpPr>
              <a:spLocks noChangeAspect="1"/>
            </p:cNvSpPr>
            <p:nvPr/>
          </p:nvSpPr>
          <p:spPr bwMode="auto">
            <a:xfrm>
              <a:off x="1315452" y="1464366"/>
              <a:ext cx="575341" cy="904138"/>
            </a:xfrm>
            <a:custGeom>
              <a:avLst/>
              <a:gdLst>
                <a:gd name="connsiteX0" fmla="*/ 183648 w 381547"/>
                <a:gd name="connsiteY0" fmla="*/ 562808 h 599594"/>
                <a:gd name="connsiteX1" fmla="*/ 184993 w 381547"/>
                <a:gd name="connsiteY1" fmla="*/ 570863 h 599594"/>
                <a:gd name="connsiteX2" fmla="*/ 179077 w 381547"/>
                <a:gd name="connsiteY2" fmla="*/ 576502 h 599594"/>
                <a:gd name="connsiteX3" fmla="*/ 187144 w 381547"/>
                <a:gd name="connsiteY3" fmla="*/ 577576 h 599594"/>
                <a:gd name="connsiteX4" fmla="*/ 190639 w 381547"/>
                <a:gd name="connsiteY4" fmla="*/ 584826 h 599594"/>
                <a:gd name="connsiteX5" fmla="*/ 194403 w 381547"/>
                <a:gd name="connsiteY5" fmla="*/ 577576 h 599594"/>
                <a:gd name="connsiteX6" fmla="*/ 202470 w 381547"/>
                <a:gd name="connsiteY6" fmla="*/ 576502 h 599594"/>
                <a:gd name="connsiteX7" fmla="*/ 196555 w 381547"/>
                <a:gd name="connsiteY7" fmla="*/ 570863 h 599594"/>
                <a:gd name="connsiteX8" fmla="*/ 197899 w 381547"/>
                <a:gd name="connsiteY8" fmla="*/ 562808 h 599594"/>
                <a:gd name="connsiteX9" fmla="*/ 190639 w 381547"/>
                <a:gd name="connsiteY9" fmla="*/ 566567 h 599594"/>
                <a:gd name="connsiteX10" fmla="*/ 266196 w 381547"/>
                <a:gd name="connsiteY10" fmla="*/ 540789 h 599594"/>
                <a:gd name="connsiteX11" fmla="*/ 261893 w 381547"/>
                <a:gd name="connsiteY11" fmla="*/ 547502 h 599594"/>
                <a:gd name="connsiteX12" fmla="*/ 253827 w 381547"/>
                <a:gd name="connsiteY12" fmla="*/ 548039 h 599594"/>
                <a:gd name="connsiteX13" fmla="*/ 258936 w 381547"/>
                <a:gd name="connsiteY13" fmla="*/ 554215 h 599594"/>
                <a:gd name="connsiteX14" fmla="*/ 256785 w 381547"/>
                <a:gd name="connsiteY14" fmla="*/ 562002 h 599594"/>
                <a:gd name="connsiteX15" fmla="*/ 264313 w 381547"/>
                <a:gd name="connsiteY15" fmla="*/ 559048 h 599594"/>
                <a:gd name="connsiteX16" fmla="*/ 271036 w 381547"/>
                <a:gd name="connsiteY16" fmla="*/ 563345 h 599594"/>
                <a:gd name="connsiteX17" fmla="*/ 270498 w 381547"/>
                <a:gd name="connsiteY17" fmla="*/ 555289 h 599594"/>
                <a:gd name="connsiteX18" fmla="*/ 276951 w 381547"/>
                <a:gd name="connsiteY18" fmla="*/ 550187 h 599594"/>
                <a:gd name="connsiteX19" fmla="*/ 269153 w 381547"/>
                <a:gd name="connsiteY19" fmla="*/ 548308 h 599594"/>
                <a:gd name="connsiteX20" fmla="*/ 115351 w 381547"/>
                <a:gd name="connsiteY20" fmla="*/ 540789 h 599594"/>
                <a:gd name="connsiteX21" fmla="*/ 112394 w 381547"/>
                <a:gd name="connsiteY21" fmla="*/ 548308 h 599594"/>
                <a:gd name="connsiteX22" fmla="*/ 104596 w 381547"/>
                <a:gd name="connsiteY22" fmla="*/ 550187 h 599594"/>
                <a:gd name="connsiteX23" fmla="*/ 111049 w 381547"/>
                <a:gd name="connsiteY23" fmla="*/ 555289 h 599594"/>
                <a:gd name="connsiteX24" fmla="*/ 110512 w 381547"/>
                <a:gd name="connsiteY24" fmla="*/ 563345 h 599594"/>
                <a:gd name="connsiteX25" fmla="*/ 117234 w 381547"/>
                <a:gd name="connsiteY25" fmla="*/ 559048 h 599594"/>
                <a:gd name="connsiteX26" fmla="*/ 124762 w 381547"/>
                <a:gd name="connsiteY26" fmla="*/ 562002 h 599594"/>
                <a:gd name="connsiteX27" fmla="*/ 122611 w 381547"/>
                <a:gd name="connsiteY27" fmla="*/ 553947 h 599594"/>
                <a:gd name="connsiteX28" fmla="*/ 127720 w 381547"/>
                <a:gd name="connsiteY28" fmla="*/ 548039 h 599594"/>
                <a:gd name="connsiteX29" fmla="*/ 119654 w 381547"/>
                <a:gd name="connsiteY29" fmla="*/ 547502 h 599594"/>
                <a:gd name="connsiteX30" fmla="*/ 190675 w 381547"/>
                <a:gd name="connsiteY30" fmla="*/ 524936 h 599594"/>
                <a:gd name="connsiteX31" fmla="*/ 202503 w 381547"/>
                <a:gd name="connsiteY31" fmla="*/ 546388 h 599594"/>
                <a:gd name="connsiteX32" fmla="*/ 192556 w 381547"/>
                <a:gd name="connsiteY32" fmla="*/ 537807 h 599594"/>
                <a:gd name="connsiteX33" fmla="*/ 190675 w 381547"/>
                <a:gd name="connsiteY33" fmla="*/ 532981 h 599594"/>
                <a:gd name="connsiteX34" fmla="*/ 189062 w 381547"/>
                <a:gd name="connsiteY34" fmla="*/ 537807 h 599594"/>
                <a:gd name="connsiteX35" fmla="*/ 179115 w 381547"/>
                <a:gd name="connsiteY35" fmla="*/ 546388 h 599594"/>
                <a:gd name="connsiteX36" fmla="*/ 190675 w 381547"/>
                <a:gd name="connsiteY36" fmla="*/ 524936 h 599594"/>
                <a:gd name="connsiteX37" fmla="*/ 217009 w 381547"/>
                <a:gd name="connsiteY37" fmla="*/ 513945 h 599594"/>
                <a:gd name="connsiteX38" fmla="*/ 238511 w 381547"/>
                <a:gd name="connsiteY38" fmla="*/ 529229 h 599594"/>
                <a:gd name="connsiteX39" fmla="*/ 212439 w 381547"/>
                <a:gd name="connsiteY39" fmla="*/ 532185 h 599594"/>
                <a:gd name="connsiteX40" fmla="*/ 190668 w 381547"/>
                <a:gd name="connsiteY40" fmla="*/ 517405 h 599594"/>
                <a:gd name="connsiteX41" fmla="*/ 217009 w 381547"/>
                <a:gd name="connsiteY41" fmla="*/ 513945 h 599594"/>
                <a:gd name="connsiteX42" fmla="*/ 164531 w 381547"/>
                <a:gd name="connsiteY42" fmla="*/ 513945 h 599594"/>
                <a:gd name="connsiteX43" fmla="*/ 190668 w 381547"/>
                <a:gd name="connsiteY43" fmla="*/ 517405 h 599594"/>
                <a:gd name="connsiteX44" fmla="*/ 169139 w 381547"/>
                <a:gd name="connsiteY44" fmla="*/ 532185 h 599594"/>
                <a:gd name="connsiteX45" fmla="*/ 143036 w 381547"/>
                <a:gd name="connsiteY45" fmla="*/ 529229 h 599594"/>
                <a:gd name="connsiteX46" fmla="*/ 164531 w 381547"/>
                <a:gd name="connsiteY46" fmla="*/ 513945 h 599594"/>
                <a:gd name="connsiteX47" fmla="*/ 244162 w 381547"/>
                <a:gd name="connsiteY47" fmla="*/ 499670 h 599594"/>
                <a:gd name="connsiteX48" fmla="*/ 269419 w 381547"/>
                <a:gd name="connsiteY48" fmla="*/ 507196 h 599594"/>
                <a:gd name="connsiteX49" fmla="*/ 245774 w 381547"/>
                <a:gd name="connsiteY49" fmla="*/ 518485 h 599594"/>
                <a:gd name="connsiteX50" fmla="*/ 220517 w 381547"/>
                <a:gd name="connsiteY50" fmla="*/ 511496 h 599594"/>
                <a:gd name="connsiteX51" fmla="*/ 244162 w 381547"/>
                <a:gd name="connsiteY51" fmla="*/ 499670 h 599594"/>
                <a:gd name="connsiteX52" fmla="*/ 137382 w 381547"/>
                <a:gd name="connsiteY52" fmla="*/ 499670 h 599594"/>
                <a:gd name="connsiteX53" fmla="*/ 161101 w 381547"/>
                <a:gd name="connsiteY53" fmla="*/ 511496 h 599594"/>
                <a:gd name="connsiteX54" fmla="*/ 135531 w 381547"/>
                <a:gd name="connsiteY54" fmla="*/ 518485 h 599594"/>
                <a:gd name="connsiteX55" fmla="*/ 111846 w 381547"/>
                <a:gd name="connsiteY55" fmla="*/ 507196 h 599594"/>
                <a:gd name="connsiteX56" fmla="*/ 137382 w 381547"/>
                <a:gd name="connsiteY56" fmla="*/ 499670 h 599594"/>
                <a:gd name="connsiteX57" fmla="*/ 314326 w 381547"/>
                <a:gd name="connsiteY57" fmla="*/ 487355 h 599594"/>
                <a:gd name="connsiteX58" fmla="*/ 314057 w 381547"/>
                <a:gd name="connsiteY58" fmla="*/ 495410 h 599594"/>
                <a:gd name="connsiteX59" fmla="*/ 307066 w 381547"/>
                <a:gd name="connsiteY59" fmla="*/ 499975 h 599594"/>
                <a:gd name="connsiteX60" fmla="*/ 314864 w 381547"/>
                <a:gd name="connsiteY60" fmla="*/ 502660 h 599594"/>
                <a:gd name="connsiteX61" fmla="*/ 316746 w 381547"/>
                <a:gd name="connsiteY61" fmla="*/ 510447 h 599594"/>
                <a:gd name="connsiteX62" fmla="*/ 321855 w 381547"/>
                <a:gd name="connsiteY62" fmla="*/ 504271 h 599594"/>
                <a:gd name="connsiteX63" fmla="*/ 329921 w 381547"/>
                <a:gd name="connsiteY63" fmla="*/ 504808 h 599594"/>
                <a:gd name="connsiteX64" fmla="*/ 325350 w 381547"/>
                <a:gd name="connsiteY64" fmla="*/ 497827 h 599594"/>
                <a:gd name="connsiteX65" fmla="*/ 328308 w 381547"/>
                <a:gd name="connsiteY65" fmla="*/ 490309 h 599594"/>
                <a:gd name="connsiteX66" fmla="*/ 320510 w 381547"/>
                <a:gd name="connsiteY66" fmla="*/ 492725 h 599594"/>
                <a:gd name="connsiteX67" fmla="*/ 67221 w 381547"/>
                <a:gd name="connsiteY67" fmla="*/ 487355 h 599594"/>
                <a:gd name="connsiteX68" fmla="*/ 61037 w 381547"/>
                <a:gd name="connsiteY68" fmla="*/ 492725 h 599594"/>
                <a:gd name="connsiteX69" fmla="*/ 52970 w 381547"/>
                <a:gd name="connsiteY69" fmla="*/ 490309 h 599594"/>
                <a:gd name="connsiteX70" fmla="*/ 56197 w 381547"/>
                <a:gd name="connsiteY70" fmla="*/ 497827 h 599594"/>
                <a:gd name="connsiteX71" fmla="*/ 51626 w 381547"/>
                <a:gd name="connsiteY71" fmla="*/ 504808 h 599594"/>
                <a:gd name="connsiteX72" fmla="*/ 59692 w 381547"/>
                <a:gd name="connsiteY72" fmla="*/ 504271 h 599594"/>
                <a:gd name="connsiteX73" fmla="*/ 64801 w 381547"/>
                <a:gd name="connsiteY73" fmla="*/ 510447 h 599594"/>
                <a:gd name="connsiteX74" fmla="*/ 66683 w 381547"/>
                <a:gd name="connsiteY74" fmla="*/ 502660 h 599594"/>
                <a:gd name="connsiteX75" fmla="*/ 74212 w 381547"/>
                <a:gd name="connsiteY75" fmla="*/ 499975 h 599594"/>
                <a:gd name="connsiteX76" fmla="*/ 67490 w 381547"/>
                <a:gd name="connsiteY76" fmla="*/ 495410 h 599594"/>
                <a:gd name="connsiteX77" fmla="*/ 291788 w 381547"/>
                <a:gd name="connsiteY77" fmla="*/ 476055 h 599594"/>
                <a:gd name="connsiteX78" fmla="*/ 272947 w 381547"/>
                <a:gd name="connsiteY78" fmla="*/ 494306 h 599594"/>
                <a:gd name="connsiteX79" fmla="*/ 246838 w 381547"/>
                <a:gd name="connsiteY79" fmla="*/ 495917 h 599594"/>
                <a:gd name="connsiteX80" fmla="*/ 291788 w 381547"/>
                <a:gd name="connsiteY80" fmla="*/ 476055 h 599594"/>
                <a:gd name="connsiteX81" fmla="*/ 89830 w 381547"/>
                <a:gd name="connsiteY81" fmla="*/ 476055 h 599594"/>
                <a:gd name="connsiteX82" fmla="*/ 134710 w 381547"/>
                <a:gd name="connsiteY82" fmla="*/ 495917 h 599594"/>
                <a:gd name="connsiteX83" fmla="*/ 108642 w 381547"/>
                <a:gd name="connsiteY83" fmla="*/ 494306 h 599594"/>
                <a:gd name="connsiteX84" fmla="*/ 89830 w 381547"/>
                <a:gd name="connsiteY84" fmla="*/ 476055 h 599594"/>
                <a:gd name="connsiteX85" fmla="*/ 302514 w 381547"/>
                <a:gd name="connsiteY85" fmla="*/ 439524 h 599594"/>
                <a:gd name="connsiteX86" fmla="*/ 290943 w 381547"/>
                <a:gd name="connsiteY86" fmla="*/ 462882 h 599594"/>
                <a:gd name="connsiteX87" fmla="*/ 266455 w 381547"/>
                <a:gd name="connsiteY87" fmla="*/ 472815 h 599594"/>
                <a:gd name="connsiteX88" fmla="*/ 302514 w 381547"/>
                <a:gd name="connsiteY88" fmla="*/ 439524 h 599594"/>
                <a:gd name="connsiteX89" fmla="*/ 79033 w 381547"/>
                <a:gd name="connsiteY89" fmla="*/ 439524 h 599594"/>
                <a:gd name="connsiteX90" fmla="*/ 114810 w 381547"/>
                <a:gd name="connsiteY90" fmla="*/ 472815 h 599594"/>
                <a:gd name="connsiteX91" fmla="*/ 90600 w 381547"/>
                <a:gd name="connsiteY91" fmla="*/ 462882 h 599594"/>
                <a:gd name="connsiteX92" fmla="*/ 79033 w 381547"/>
                <a:gd name="connsiteY92" fmla="*/ 439524 h 599594"/>
                <a:gd name="connsiteX93" fmla="*/ 38450 w 381547"/>
                <a:gd name="connsiteY93" fmla="*/ 412976 h 599594"/>
                <a:gd name="connsiteX94" fmla="*/ 37375 w 381547"/>
                <a:gd name="connsiteY94" fmla="*/ 420763 h 599594"/>
                <a:gd name="connsiteX95" fmla="*/ 30115 w 381547"/>
                <a:gd name="connsiteY95" fmla="*/ 424522 h 599594"/>
                <a:gd name="connsiteX96" fmla="*/ 37375 w 381547"/>
                <a:gd name="connsiteY96" fmla="*/ 428013 h 599594"/>
                <a:gd name="connsiteX97" fmla="*/ 38450 w 381547"/>
                <a:gd name="connsiteY97" fmla="*/ 436069 h 599594"/>
                <a:gd name="connsiteX98" fmla="*/ 44097 w 381547"/>
                <a:gd name="connsiteY98" fmla="*/ 430161 h 599594"/>
                <a:gd name="connsiteX99" fmla="*/ 52164 w 381547"/>
                <a:gd name="connsiteY99" fmla="*/ 431772 h 599594"/>
                <a:gd name="connsiteX100" fmla="*/ 48399 w 381547"/>
                <a:gd name="connsiteY100" fmla="*/ 424522 h 599594"/>
                <a:gd name="connsiteX101" fmla="*/ 52164 w 381547"/>
                <a:gd name="connsiteY101" fmla="*/ 417272 h 599594"/>
                <a:gd name="connsiteX102" fmla="*/ 44097 w 381547"/>
                <a:gd name="connsiteY102" fmla="*/ 418615 h 599594"/>
                <a:gd name="connsiteX103" fmla="*/ 343097 w 381547"/>
                <a:gd name="connsiteY103" fmla="*/ 412708 h 599594"/>
                <a:gd name="connsiteX104" fmla="*/ 337450 w 381547"/>
                <a:gd name="connsiteY104" fmla="*/ 418615 h 599594"/>
                <a:gd name="connsiteX105" fmla="*/ 329383 w 381547"/>
                <a:gd name="connsiteY105" fmla="*/ 417272 h 599594"/>
                <a:gd name="connsiteX106" fmla="*/ 333148 w 381547"/>
                <a:gd name="connsiteY106" fmla="*/ 424522 h 599594"/>
                <a:gd name="connsiteX107" fmla="*/ 329383 w 381547"/>
                <a:gd name="connsiteY107" fmla="*/ 431772 h 599594"/>
                <a:gd name="connsiteX108" fmla="*/ 337450 w 381547"/>
                <a:gd name="connsiteY108" fmla="*/ 430161 h 599594"/>
                <a:gd name="connsiteX109" fmla="*/ 343097 w 381547"/>
                <a:gd name="connsiteY109" fmla="*/ 436069 h 599594"/>
                <a:gd name="connsiteX110" fmla="*/ 344172 w 381547"/>
                <a:gd name="connsiteY110" fmla="*/ 428013 h 599594"/>
                <a:gd name="connsiteX111" fmla="*/ 351432 w 381547"/>
                <a:gd name="connsiteY111" fmla="*/ 424522 h 599594"/>
                <a:gd name="connsiteX112" fmla="*/ 344172 w 381547"/>
                <a:gd name="connsiteY112" fmla="*/ 420763 h 599594"/>
                <a:gd name="connsiteX113" fmla="*/ 300897 w 381547"/>
                <a:gd name="connsiteY113" fmla="*/ 401446 h 599594"/>
                <a:gd name="connsiteX114" fmla="*/ 297402 w 381547"/>
                <a:gd name="connsiteY114" fmla="*/ 427465 h 599594"/>
                <a:gd name="connsiteX115" fmla="*/ 277774 w 381547"/>
                <a:gd name="connsiteY115" fmla="*/ 444632 h 599594"/>
                <a:gd name="connsiteX116" fmla="*/ 300897 w 381547"/>
                <a:gd name="connsiteY116" fmla="*/ 401446 h 599594"/>
                <a:gd name="connsiteX117" fmla="*/ 80650 w 381547"/>
                <a:gd name="connsiteY117" fmla="*/ 401446 h 599594"/>
                <a:gd name="connsiteX118" fmla="*/ 103773 w 381547"/>
                <a:gd name="connsiteY118" fmla="*/ 444632 h 599594"/>
                <a:gd name="connsiteX119" fmla="*/ 84145 w 381547"/>
                <a:gd name="connsiteY119" fmla="*/ 427465 h 599594"/>
                <a:gd name="connsiteX120" fmla="*/ 80650 w 381547"/>
                <a:gd name="connsiteY120" fmla="*/ 401446 h 599594"/>
                <a:gd name="connsiteX121" fmla="*/ 286907 w 381547"/>
                <a:gd name="connsiteY121" fmla="*/ 365952 h 599594"/>
                <a:gd name="connsiteX122" fmla="*/ 292010 w 381547"/>
                <a:gd name="connsiteY122" fmla="*/ 391463 h 599594"/>
                <a:gd name="connsiteX123" fmla="*/ 279117 w 381547"/>
                <a:gd name="connsiteY123" fmla="*/ 414289 h 599594"/>
                <a:gd name="connsiteX124" fmla="*/ 286907 w 381547"/>
                <a:gd name="connsiteY124" fmla="*/ 365952 h 599594"/>
                <a:gd name="connsiteX125" fmla="*/ 94639 w 381547"/>
                <a:gd name="connsiteY125" fmla="*/ 365952 h 599594"/>
                <a:gd name="connsiteX126" fmla="*/ 102429 w 381547"/>
                <a:gd name="connsiteY126" fmla="*/ 414289 h 599594"/>
                <a:gd name="connsiteX127" fmla="*/ 89536 w 381547"/>
                <a:gd name="connsiteY127" fmla="*/ 391463 h 599594"/>
                <a:gd name="connsiteX128" fmla="*/ 94639 w 381547"/>
                <a:gd name="connsiteY128" fmla="*/ 365952 h 599594"/>
                <a:gd name="connsiteX129" fmla="*/ 316746 w 381547"/>
                <a:gd name="connsiteY129" fmla="*/ 338329 h 599594"/>
                <a:gd name="connsiteX130" fmla="*/ 314864 w 381547"/>
                <a:gd name="connsiteY130" fmla="*/ 346384 h 599594"/>
                <a:gd name="connsiteX131" fmla="*/ 307066 w 381547"/>
                <a:gd name="connsiteY131" fmla="*/ 349070 h 599594"/>
                <a:gd name="connsiteX132" fmla="*/ 314057 w 381547"/>
                <a:gd name="connsiteY132" fmla="*/ 353366 h 599594"/>
                <a:gd name="connsiteX133" fmla="*/ 314326 w 381547"/>
                <a:gd name="connsiteY133" fmla="*/ 361421 h 599594"/>
                <a:gd name="connsiteX134" fmla="*/ 320510 w 381547"/>
                <a:gd name="connsiteY134" fmla="*/ 356320 h 599594"/>
                <a:gd name="connsiteX135" fmla="*/ 328308 w 381547"/>
                <a:gd name="connsiteY135" fmla="*/ 358468 h 599594"/>
                <a:gd name="connsiteX136" fmla="*/ 325350 w 381547"/>
                <a:gd name="connsiteY136" fmla="*/ 350949 h 599594"/>
                <a:gd name="connsiteX137" fmla="*/ 329921 w 381547"/>
                <a:gd name="connsiteY137" fmla="*/ 344236 h 599594"/>
                <a:gd name="connsiteX138" fmla="*/ 321855 w 381547"/>
                <a:gd name="connsiteY138" fmla="*/ 344773 h 599594"/>
                <a:gd name="connsiteX139" fmla="*/ 64801 w 381547"/>
                <a:gd name="connsiteY139" fmla="*/ 338329 h 599594"/>
                <a:gd name="connsiteX140" fmla="*/ 59692 w 381547"/>
                <a:gd name="connsiteY140" fmla="*/ 344773 h 599594"/>
                <a:gd name="connsiteX141" fmla="*/ 51626 w 381547"/>
                <a:gd name="connsiteY141" fmla="*/ 344236 h 599594"/>
                <a:gd name="connsiteX142" fmla="*/ 56197 w 381547"/>
                <a:gd name="connsiteY142" fmla="*/ 350949 h 599594"/>
                <a:gd name="connsiteX143" fmla="*/ 52970 w 381547"/>
                <a:gd name="connsiteY143" fmla="*/ 358468 h 599594"/>
                <a:gd name="connsiteX144" fmla="*/ 61037 w 381547"/>
                <a:gd name="connsiteY144" fmla="*/ 356320 h 599594"/>
                <a:gd name="connsiteX145" fmla="*/ 67221 w 381547"/>
                <a:gd name="connsiteY145" fmla="*/ 361421 h 599594"/>
                <a:gd name="connsiteX146" fmla="*/ 67490 w 381547"/>
                <a:gd name="connsiteY146" fmla="*/ 353366 h 599594"/>
                <a:gd name="connsiteX147" fmla="*/ 74212 w 381547"/>
                <a:gd name="connsiteY147" fmla="*/ 349070 h 599594"/>
                <a:gd name="connsiteX148" fmla="*/ 66683 w 381547"/>
                <a:gd name="connsiteY148" fmla="*/ 346116 h 599594"/>
                <a:gd name="connsiteX149" fmla="*/ 197091 w 381547"/>
                <a:gd name="connsiteY149" fmla="*/ 334833 h 599594"/>
                <a:gd name="connsiteX150" fmla="*/ 207035 w 381547"/>
                <a:gd name="connsiteY150" fmla="*/ 334833 h 599594"/>
                <a:gd name="connsiteX151" fmla="*/ 207035 w 381547"/>
                <a:gd name="connsiteY151" fmla="*/ 445473 h 599594"/>
                <a:gd name="connsiteX152" fmla="*/ 207572 w 381547"/>
                <a:gd name="connsiteY152" fmla="*/ 454067 h 599594"/>
                <a:gd name="connsiteX153" fmla="*/ 210797 w 381547"/>
                <a:gd name="connsiteY153" fmla="*/ 457826 h 599594"/>
                <a:gd name="connsiteX154" fmla="*/ 219398 w 381547"/>
                <a:gd name="connsiteY154" fmla="*/ 458900 h 599594"/>
                <a:gd name="connsiteX155" fmla="*/ 233642 w 381547"/>
                <a:gd name="connsiteY155" fmla="*/ 458900 h 599594"/>
                <a:gd name="connsiteX156" fmla="*/ 233642 w 381547"/>
                <a:gd name="connsiteY156" fmla="*/ 478504 h 599594"/>
                <a:gd name="connsiteX157" fmla="*/ 146564 w 381547"/>
                <a:gd name="connsiteY157" fmla="*/ 478504 h 599594"/>
                <a:gd name="connsiteX158" fmla="*/ 146564 w 381547"/>
                <a:gd name="connsiteY158" fmla="*/ 458900 h 599594"/>
                <a:gd name="connsiteX159" fmla="*/ 160808 w 381547"/>
                <a:gd name="connsiteY159" fmla="*/ 458900 h 599594"/>
                <a:gd name="connsiteX160" fmla="*/ 170484 w 381547"/>
                <a:gd name="connsiteY160" fmla="*/ 457826 h 599594"/>
                <a:gd name="connsiteX161" fmla="*/ 173709 w 381547"/>
                <a:gd name="connsiteY161" fmla="*/ 454604 h 599594"/>
                <a:gd name="connsiteX162" fmla="*/ 174784 w 381547"/>
                <a:gd name="connsiteY162" fmla="*/ 445473 h 599594"/>
                <a:gd name="connsiteX163" fmla="*/ 174784 w 381547"/>
                <a:gd name="connsiteY163" fmla="*/ 366790 h 599594"/>
                <a:gd name="connsiteX164" fmla="*/ 146564 w 381547"/>
                <a:gd name="connsiteY164" fmla="*/ 366790 h 599594"/>
                <a:gd name="connsiteX165" fmla="*/ 146564 w 381547"/>
                <a:gd name="connsiteY165" fmla="*/ 346918 h 599594"/>
                <a:gd name="connsiteX166" fmla="*/ 165108 w 381547"/>
                <a:gd name="connsiteY166" fmla="*/ 344501 h 599594"/>
                <a:gd name="connsiteX167" fmla="*/ 185803 w 381547"/>
                <a:gd name="connsiteY167" fmla="*/ 339130 h 599594"/>
                <a:gd name="connsiteX168" fmla="*/ 197091 w 381547"/>
                <a:gd name="connsiteY168" fmla="*/ 334833 h 599594"/>
                <a:gd name="connsiteX169" fmla="*/ 190639 w 381547"/>
                <a:gd name="connsiteY169" fmla="*/ 299126 h 599594"/>
                <a:gd name="connsiteX170" fmla="*/ 65070 w 381547"/>
                <a:gd name="connsiteY170" fmla="*/ 424522 h 599594"/>
                <a:gd name="connsiteX171" fmla="*/ 190639 w 381547"/>
                <a:gd name="connsiteY171" fmla="*/ 549919 h 599594"/>
                <a:gd name="connsiteX172" fmla="*/ 316208 w 381547"/>
                <a:gd name="connsiteY172" fmla="*/ 424522 h 599594"/>
                <a:gd name="connsiteX173" fmla="*/ 190639 w 381547"/>
                <a:gd name="connsiteY173" fmla="*/ 299126 h 599594"/>
                <a:gd name="connsiteX174" fmla="*/ 271036 w 381547"/>
                <a:gd name="connsiteY174" fmla="*/ 285431 h 599594"/>
                <a:gd name="connsiteX175" fmla="*/ 264313 w 381547"/>
                <a:gd name="connsiteY175" fmla="*/ 289996 h 599594"/>
                <a:gd name="connsiteX176" fmla="*/ 256785 w 381547"/>
                <a:gd name="connsiteY176" fmla="*/ 287042 h 599594"/>
                <a:gd name="connsiteX177" fmla="*/ 258936 w 381547"/>
                <a:gd name="connsiteY177" fmla="*/ 294829 h 599594"/>
                <a:gd name="connsiteX178" fmla="*/ 253827 w 381547"/>
                <a:gd name="connsiteY178" fmla="*/ 301005 h 599594"/>
                <a:gd name="connsiteX179" fmla="*/ 261893 w 381547"/>
                <a:gd name="connsiteY179" fmla="*/ 301274 h 599594"/>
                <a:gd name="connsiteX180" fmla="*/ 266196 w 381547"/>
                <a:gd name="connsiteY180" fmla="*/ 308255 h 599594"/>
                <a:gd name="connsiteX181" fmla="*/ 269153 w 381547"/>
                <a:gd name="connsiteY181" fmla="*/ 300468 h 599594"/>
                <a:gd name="connsiteX182" fmla="*/ 276951 w 381547"/>
                <a:gd name="connsiteY182" fmla="*/ 298589 h 599594"/>
                <a:gd name="connsiteX183" fmla="*/ 270498 w 381547"/>
                <a:gd name="connsiteY183" fmla="*/ 293487 h 599594"/>
                <a:gd name="connsiteX184" fmla="*/ 110512 w 381547"/>
                <a:gd name="connsiteY184" fmla="*/ 285431 h 599594"/>
                <a:gd name="connsiteX185" fmla="*/ 111049 w 381547"/>
                <a:gd name="connsiteY185" fmla="*/ 293487 h 599594"/>
                <a:gd name="connsiteX186" fmla="*/ 104596 w 381547"/>
                <a:gd name="connsiteY186" fmla="*/ 298589 h 599594"/>
                <a:gd name="connsiteX187" fmla="*/ 112394 w 381547"/>
                <a:gd name="connsiteY187" fmla="*/ 300737 h 599594"/>
                <a:gd name="connsiteX188" fmla="*/ 115351 w 381547"/>
                <a:gd name="connsiteY188" fmla="*/ 308255 h 599594"/>
                <a:gd name="connsiteX189" fmla="*/ 119654 w 381547"/>
                <a:gd name="connsiteY189" fmla="*/ 301274 h 599594"/>
                <a:gd name="connsiteX190" fmla="*/ 127720 w 381547"/>
                <a:gd name="connsiteY190" fmla="*/ 301005 h 599594"/>
                <a:gd name="connsiteX191" fmla="*/ 122611 w 381547"/>
                <a:gd name="connsiteY191" fmla="*/ 294829 h 599594"/>
                <a:gd name="connsiteX192" fmla="*/ 124762 w 381547"/>
                <a:gd name="connsiteY192" fmla="*/ 287042 h 599594"/>
                <a:gd name="connsiteX193" fmla="*/ 117234 w 381547"/>
                <a:gd name="connsiteY193" fmla="*/ 289996 h 599594"/>
                <a:gd name="connsiteX194" fmla="*/ 190639 w 381547"/>
                <a:gd name="connsiteY194" fmla="*/ 263950 h 599594"/>
                <a:gd name="connsiteX195" fmla="*/ 187144 w 381547"/>
                <a:gd name="connsiteY195" fmla="*/ 271200 h 599594"/>
                <a:gd name="connsiteX196" fmla="*/ 179077 w 381547"/>
                <a:gd name="connsiteY196" fmla="*/ 272543 h 599594"/>
                <a:gd name="connsiteX197" fmla="*/ 184993 w 381547"/>
                <a:gd name="connsiteY197" fmla="*/ 278181 h 599594"/>
                <a:gd name="connsiteX198" fmla="*/ 183648 w 381547"/>
                <a:gd name="connsiteY198" fmla="*/ 285968 h 599594"/>
                <a:gd name="connsiteX199" fmla="*/ 190639 w 381547"/>
                <a:gd name="connsiteY199" fmla="*/ 282209 h 599594"/>
                <a:gd name="connsiteX200" fmla="*/ 197899 w 381547"/>
                <a:gd name="connsiteY200" fmla="*/ 285968 h 599594"/>
                <a:gd name="connsiteX201" fmla="*/ 196555 w 381547"/>
                <a:gd name="connsiteY201" fmla="*/ 278181 h 599594"/>
                <a:gd name="connsiteX202" fmla="*/ 202470 w 381547"/>
                <a:gd name="connsiteY202" fmla="*/ 272274 h 599594"/>
                <a:gd name="connsiteX203" fmla="*/ 194403 w 381547"/>
                <a:gd name="connsiteY203" fmla="*/ 271200 h 599594"/>
                <a:gd name="connsiteX204" fmla="*/ 0 w 381547"/>
                <a:gd name="connsiteY204" fmla="*/ 0 h 599594"/>
                <a:gd name="connsiteX205" fmla="*/ 125569 w 381547"/>
                <a:gd name="connsiteY205" fmla="*/ 0 h 599594"/>
                <a:gd name="connsiteX206" fmla="*/ 190639 w 381547"/>
                <a:gd name="connsiteY206" fmla="*/ 86999 h 599594"/>
                <a:gd name="connsiteX207" fmla="*/ 255978 w 381547"/>
                <a:gd name="connsiteY207" fmla="*/ 0 h 599594"/>
                <a:gd name="connsiteX208" fmla="*/ 381547 w 381547"/>
                <a:gd name="connsiteY208" fmla="*/ 0 h 599594"/>
                <a:gd name="connsiteX209" fmla="*/ 194403 w 381547"/>
                <a:gd name="connsiteY209" fmla="*/ 249182 h 599594"/>
                <a:gd name="connsiteX210" fmla="*/ 201394 w 381547"/>
                <a:gd name="connsiteY210" fmla="*/ 249987 h 599594"/>
                <a:gd name="connsiteX211" fmla="*/ 365952 w 381547"/>
                <a:gd name="connsiteY211" fmla="*/ 424522 h 599594"/>
                <a:gd name="connsiteX212" fmla="*/ 190639 w 381547"/>
                <a:gd name="connsiteY212" fmla="*/ 599594 h 599594"/>
                <a:gd name="connsiteX213" fmla="*/ 15326 w 381547"/>
                <a:gd name="connsiteY213" fmla="*/ 424522 h 599594"/>
                <a:gd name="connsiteX214" fmla="*/ 180153 w 381547"/>
                <a:gd name="connsiteY214" fmla="*/ 249987 h 599594"/>
                <a:gd name="connsiteX215" fmla="*/ 187144 w 381547"/>
                <a:gd name="connsiteY215" fmla="*/ 249182 h 59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81547" h="599594">
                  <a:moveTo>
                    <a:pt x="183648" y="562808"/>
                  </a:moveTo>
                  <a:lnTo>
                    <a:pt x="184993" y="570863"/>
                  </a:lnTo>
                  <a:lnTo>
                    <a:pt x="179077" y="576502"/>
                  </a:lnTo>
                  <a:lnTo>
                    <a:pt x="187144" y="577576"/>
                  </a:lnTo>
                  <a:lnTo>
                    <a:pt x="190639" y="584826"/>
                  </a:lnTo>
                  <a:lnTo>
                    <a:pt x="194403" y="577576"/>
                  </a:lnTo>
                  <a:lnTo>
                    <a:pt x="202470" y="576502"/>
                  </a:lnTo>
                  <a:lnTo>
                    <a:pt x="196555" y="570863"/>
                  </a:lnTo>
                  <a:lnTo>
                    <a:pt x="197899" y="562808"/>
                  </a:lnTo>
                  <a:lnTo>
                    <a:pt x="190639" y="566567"/>
                  </a:lnTo>
                  <a:close/>
                  <a:moveTo>
                    <a:pt x="266196" y="540789"/>
                  </a:moveTo>
                  <a:lnTo>
                    <a:pt x="261893" y="547502"/>
                  </a:lnTo>
                  <a:lnTo>
                    <a:pt x="253827" y="548039"/>
                  </a:lnTo>
                  <a:lnTo>
                    <a:pt x="258936" y="554215"/>
                  </a:lnTo>
                  <a:lnTo>
                    <a:pt x="256785" y="562002"/>
                  </a:lnTo>
                  <a:lnTo>
                    <a:pt x="264313" y="559048"/>
                  </a:lnTo>
                  <a:lnTo>
                    <a:pt x="271036" y="563345"/>
                  </a:lnTo>
                  <a:lnTo>
                    <a:pt x="270498" y="555289"/>
                  </a:lnTo>
                  <a:lnTo>
                    <a:pt x="276951" y="550187"/>
                  </a:lnTo>
                  <a:lnTo>
                    <a:pt x="269153" y="548308"/>
                  </a:lnTo>
                  <a:close/>
                  <a:moveTo>
                    <a:pt x="115351" y="540789"/>
                  </a:moveTo>
                  <a:lnTo>
                    <a:pt x="112394" y="548308"/>
                  </a:lnTo>
                  <a:lnTo>
                    <a:pt x="104596" y="550187"/>
                  </a:lnTo>
                  <a:lnTo>
                    <a:pt x="111049" y="555289"/>
                  </a:lnTo>
                  <a:lnTo>
                    <a:pt x="110512" y="563345"/>
                  </a:lnTo>
                  <a:lnTo>
                    <a:pt x="117234" y="559048"/>
                  </a:lnTo>
                  <a:lnTo>
                    <a:pt x="124762" y="562002"/>
                  </a:lnTo>
                  <a:lnTo>
                    <a:pt x="122611" y="553947"/>
                  </a:lnTo>
                  <a:lnTo>
                    <a:pt x="127720" y="548039"/>
                  </a:lnTo>
                  <a:lnTo>
                    <a:pt x="119654" y="547502"/>
                  </a:lnTo>
                  <a:close/>
                  <a:moveTo>
                    <a:pt x="190675" y="524936"/>
                  </a:moveTo>
                  <a:cubicBezTo>
                    <a:pt x="199546" y="527618"/>
                    <a:pt x="204922" y="537539"/>
                    <a:pt x="202503" y="546388"/>
                  </a:cubicBezTo>
                  <a:cubicBezTo>
                    <a:pt x="197664" y="545047"/>
                    <a:pt x="194976" y="542366"/>
                    <a:pt x="192556" y="537807"/>
                  </a:cubicBezTo>
                  <a:lnTo>
                    <a:pt x="190675" y="532981"/>
                  </a:lnTo>
                  <a:lnTo>
                    <a:pt x="189062" y="537807"/>
                  </a:lnTo>
                  <a:cubicBezTo>
                    <a:pt x="186642" y="542366"/>
                    <a:pt x="183954" y="545047"/>
                    <a:pt x="179115" y="546388"/>
                  </a:cubicBezTo>
                  <a:cubicBezTo>
                    <a:pt x="176696" y="537539"/>
                    <a:pt x="182072" y="527618"/>
                    <a:pt x="190675" y="524936"/>
                  </a:cubicBezTo>
                  <a:close/>
                  <a:moveTo>
                    <a:pt x="217009" y="513945"/>
                  </a:moveTo>
                  <a:cubicBezTo>
                    <a:pt x="225744" y="516129"/>
                    <a:pt x="233673" y="521436"/>
                    <a:pt x="238511" y="529229"/>
                  </a:cubicBezTo>
                  <a:cubicBezTo>
                    <a:pt x="229641" y="534334"/>
                    <a:pt x="222384" y="534603"/>
                    <a:pt x="212439" y="532185"/>
                  </a:cubicBezTo>
                  <a:cubicBezTo>
                    <a:pt x="202494" y="529766"/>
                    <a:pt x="196044" y="526273"/>
                    <a:pt x="190668" y="517405"/>
                  </a:cubicBezTo>
                  <a:cubicBezTo>
                    <a:pt x="198731" y="512703"/>
                    <a:pt x="208273" y="511762"/>
                    <a:pt x="217009" y="513945"/>
                  </a:cubicBezTo>
                  <a:close/>
                  <a:moveTo>
                    <a:pt x="164531" y="513945"/>
                  </a:moveTo>
                  <a:cubicBezTo>
                    <a:pt x="173243" y="511762"/>
                    <a:pt x="182729" y="512703"/>
                    <a:pt x="190668" y="517405"/>
                  </a:cubicBezTo>
                  <a:cubicBezTo>
                    <a:pt x="185555" y="526004"/>
                    <a:pt x="179096" y="529766"/>
                    <a:pt x="169139" y="532185"/>
                  </a:cubicBezTo>
                  <a:cubicBezTo>
                    <a:pt x="159182" y="534603"/>
                    <a:pt x="151917" y="534334"/>
                    <a:pt x="143036" y="529229"/>
                  </a:cubicBezTo>
                  <a:cubicBezTo>
                    <a:pt x="147880" y="521436"/>
                    <a:pt x="155819" y="516129"/>
                    <a:pt x="164531" y="513945"/>
                  </a:cubicBezTo>
                  <a:close/>
                  <a:moveTo>
                    <a:pt x="244162" y="499670"/>
                  </a:moveTo>
                  <a:cubicBezTo>
                    <a:pt x="253096" y="498863"/>
                    <a:pt x="262299" y="501282"/>
                    <a:pt x="269419" y="507196"/>
                  </a:cubicBezTo>
                  <a:cubicBezTo>
                    <a:pt x="262970" y="514991"/>
                    <a:pt x="255984" y="517410"/>
                    <a:pt x="245774" y="518485"/>
                  </a:cubicBezTo>
                  <a:cubicBezTo>
                    <a:pt x="235832" y="519291"/>
                    <a:pt x="228578" y="517947"/>
                    <a:pt x="220517" y="511496"/>
                  </a:cubicBezTo>
                  <a:cubicBezTo>
                    <a:pt x="226563" y="504508"/>
                    <a:pt x="235228" y="500476"/>
                    <a:pt x="244162" y="499670"/>
                  </a:cubicBezTo>
                  <a:close/>
                  <a:moveTo>
                    <a:pt x="137382" y="499670"/>
                  </a:moveTo>
                  <a:cubicBezTo>
                    <a:pt x="146365" y="500476"/>
                    <a:pt x="155045" y="504508"/>
                    <a:pt x="161101" y="511496"/>
                  </a:cubicBezTo>
                  <a:cubicBezTo>
                    <a:pt x="153026" y="517947"/>
                    <a:pt x="145759" y="519291"/>
                    <a:pt x="135531" y="518485"/>
                  </a:cubicBezTo>
                  <a:cubicBezTo>
                    <a:pt x="125573" y="517410"/>
                    <a:pt x="118575" y="514991"/>
                    <a:pt x="111846" y="507196"/>
                  </a:cubicBezTo>
                  <a:cubicBezTo>
                    <a:pt x="119113" y="501282"/>
                    <a:pt x="128399" y="498863"/>
                    <a:pt x="137382" y="499670"/>
                  </a:cubicBezTo>
                  <a:close/>
                  <a:moveTo>
                    <a:pt x="314326" y="487355"/>
                  </a:moveTo>
                  <a:lnTo>
                    <a:pt x="314057" y="495410"/>
                  </a:lnTo>
                  <a:lnTo>
                    <a:pt x="307066" y="499975"/>
                  </a:lnTo>
                  <a:lnTo>
                    <a:pt x="314864" y="502660"/>
                  </a:lnTo>
                  <a:lnTo>
                    <a:pt x="316746" y="510447"/>
                  </a:lnTo>
                  <a:lnTo>
                    <a:pt x="321855" y="504271"/>
                  </a:lnTo>
                  <a:lnTo>
                    <a:pt x="329921" y="504808"/>
                  </a:lnTo>
                  <a:lnTo>
                    <a:pt x="325350" y="497827"/>
                  </a:lnTo>
                  <a:lnTo>
                    <a:pt x="328308" y="490309"/>
                  </a:lnTo>
                  <a:lnTo>
                    <a:pt x="320510" y="492725"/>
                  </a:lnTo>
                  <a:close/>
                  <a:moveTo>
                    <a:pt x="67221" y="487355"/>
                  </a:moveTo>
                  <a:lnTo>
                    <a:pt x="61037" y="492725"/>
                  </a:lnTo>
                  <a:lnTo>
                    <a:pt x="52970" y="490309"/>
                  </a:lnTo>
                  <a:lnTo>
                    <a:pt x="56197" y="497827"/>
                  </a:lnTo>
                  <a:lnTo>
                    <a:pt x="51626" y="504808"/>
                  </a:lnTo>
                  <a:lnTo>
                    <a:pt x="59692" y="504271"/>
                  </a:lnTo>
                  <a:lnTo>
                    <a:pt x="64801" y="510447"/>
                  </a:lnTo>
                  <a:lnTo>
                    <a:pt x="66683" y="502660"/>
                  </a:lnTo>
                  <a:lnTo>
                    <a:pt x="74212" y="499975"/>
                  </a:lnTo>
                  <a:lnTo>
                    <a:pt x="67490" y="495410"/>
                  </a:lnTo>
                  <a:close/>
                  <a:moveTo>
                    <a:pt x="291788" y="476055"/>
                  </a:moveTo>
                  <a:cubicBezTo>
                    <a:pt x="288020" y="485449"/>
                    <a:pt x="282367" y="490280"/>
                    <a:pt x="272947" y="494306"/>
                  </a:cubicBezTo>
                  <a:cubicBezTo>
                    <a:pt x="263795" y="498601"/>
                    <a:pt x="256259" y="499674"/>
                    <a:pt x="246838" y="495917"/>
                  </a:cubicBezTo>
                  <a:cubicBezTo>
                    <a:pt x="253567" y="479007"/>
                    <a:pt x="274562" y="469613"/>
                    <a:pt x="291788" y="476055"/>
                  </a:cubicBezTo>
                  <a:close/>
                  <a:moveTo>
                    <a:pt x="89830" y="476055"/>
                  </a:moveTo>
                  <a:cubicBezTo>
                    <a:pt x="107030" y="469613"/>
                    <a:pt x="127991" y="479007"/>
                    <a:pt x="134710" y="495917"/>
                  </a:cubicBezTo>
                  <a:cubicBezTo>
                    <a:pt x="125035" y="499674"/>
                    <a:pt x="117779" y="498601"/>
                    <a:pt x="108642" y="494306"/>
                  </a:cubicBezTo>
                  <a:cubicBezTo>
                    <a:pt x="99236" y="490280"/>
                    <a:pt x="93592" y="485449"/>
                    <a:pt x="89830" y="476055"/>
                  </a:cubicBezTo>
                  <a:close/>
                  <a:moveTo>
                    <a:pt x="302514" y="439524"/>
                  </a:moveTo>
                  <a:cubicBezTo>
                    <a:pt x="302245" y="449726"/>
                    <a:pt x="298208" y="455901"/>
                    <a:pt x="290943" y="462882"/>
                  </a:cubicBezTo>
                  <a:cubicBezTo>
                    <a:pt x="283408" y="469862"/>
                    <a:pt x="276950" y="473352"/>
                    <a:pt x="266455" y="472815"/>
                  </a:cubicBezTo>
                  <a:cubicBezTo>
                    <a:pt x="267531" y="454559"/>
                    <a:pt x="283946" y="438987"/>
                    <a:pt x="302514" y="439524"/>
                  </a:cubicBezTo>
                  <a:close/>
                  <a:moveTo>
                    <a:pt x="79033" y="439524"/>
                  </a:moveTo>
                  <a:cubicBezTo>
                    <a:pt x="97325" y="438987"/>
                    <a:pt x="114003" y="454559"/>
                    <a:pt x="114810" y="472815"/>
                  </a:cubicBezTo>
                  <a:cubicBezTo>
                    <a:pt x="104588" y="473352"/>
                    <a:pt x="98132" y="469862"/>
                    <a:pt x="90600" y="462882"/>
                  </a:cubicBezTo>
                  <a:cubicBezTo>
                    <a:pt x="83337" y="455901"/>
                    <a:pt x="79302" y="449726"/>
                    <a:pt x="79033" y="439524"/>
                  </a:cubicBezTo>
                  <a:close/>
                  <a:moveTo>
                    <a:pt x="38450" y="412976"/>
                  </a:moveTo>
                  <a:lnTo>
                    <a:pt x="37375" y="420763"/>
                  </a:lnTo>
                  <a:lnTo>
                    <a:pt x="30115" y="424522"/>
                  </a:lnTo>
                  <a:lnTo>
                    <a:pt x="37375" y="428013"/>
                  </a:lnTo>
                  <a:lnTo>
                    <a:pt x="38450" y="436069"/>
                  </a:lnTo>
                  <a:lnTo>
                    <a:pt x="44097" y="430161"/>
                  </a:lnTo>
                  <a:lnTo>
                    <a:pt x="52164" y="431772"/>
                  </a:lnTo>
                  <a:lnTo>
                    <a:pt x="48399" y="424522"/>
                  </a:lnTo>
                  <a:lnTo>
                    <a:pt x="52164" y="417272"/>
                  </a:lnTo>
                  <a:lnTo>
                    <a:pt x="44097" y="418615"/>
                  </a:lnTo>
                  <a:close/>
                  <a:moveTo>
                    <a:pt x="343097" y="412708"/>
                  </a:moveTo>
                  <a:lnTo>
                    <a:pt x="337450" y="418615"/>
                  </a:lnTo>
                  <a:lnTo>
                    <a:pt x="329383" y="417272"/>
                  </a:lnTo>
                  <a:lnTo>
                    <a:pt x="333148" y="424522"/>
                  </a:lnTo>
                  <a:lnTo>
                    <a:pt x="329383" y="431772"/>
                  </a:lnTo>
                  <a:lnTo>
                    <a:pt x="337450" y="430161"/>
                  </a:lnTo>
                  <a:lnTo>
                    <a:pt x="343097" y="436069"/>
                  </a:lnTo>
                  <a:lnTo>
                    <a:pt x="344172" y="428013"/>
                  </a:lnTo>
                  <a:lnTo>
                    <a:pt x="351432" y="424522"/>
                  </a:lnTo>
                  <a:lnTo>
                    <a:pt x="344172" y="420763"/>
                  </a:lnTo>
                  <a:close/>
                  <a:moveTo>
                    <a:pt x="300897" y="401446"/>
                  </a:moveTo>
                  <a:cubicBezTo>
                    <a:pt x="303855" y="411103"/>
                    <a:pt x="302242" y="418345"/>
                    <a:pt x="297402" y="427465"/>
                  </a:cubicBezTo>
                  <a:cubicBezTo>
                    <a:pt x="292831" y="436317"/>
                    <a:pt x="287453" y="441682"/>
                    <a:pt x="277774" y="444632"/>
                  </a:cubicBezTo>
                  <a:cubicBezTo>
                    <a:pt x="272665" y="426929"/>
                    <a:pt x="283420" y="407079"/>
                    <a:pt x="300897" y="401446"/>
                  </a:cubicBezTo>
                  <a:close/>
                  <a:moveTo>
                    <a:pt x="80650" y="401446"/>
                  </a:moveTo>
                  <a:cubicBezTo>
                    <a:pt x="98127" y="407079"/>
                    <a:pt x="108882" y="426929"/>
                    <a:pt x="103773" y="444632"/>
                  </a:cubicBezTo>
                  <a:cubicBezTo>
                    <a:pt x="93825" y="441682"/>
                    <a:pt x="88716" y="436317"/>
                    <a:pt x="84145" y="427465"/>
                  </a:cubicBezTo>
                  <a:cubicBezTo>
                    <a:pt x="79305" y="418345"/>
                    <a:pt x="77692" y="411103"/>
                    <a:pt x="80650" y="401446"/>
                  </a:cubicBezTo>
                  <a:close/>
                  <a:moveTo>
                    <a:pt x="286907" y="365952"/>
                  </a:moveTo>
                  <a:cubicBezTo>
                    <a:pt x="292816" y="374008"/>
                    <a:pt x="293622" y="381527"/>
                    <a:pt x="292010" y="391463"/>
                  </a:cubicBezTo>
                  <a:cubicBezTo>
                    <a:pt x="290667" y="401668"/>
                    <a:pt x="287444" y="408381"/>
                    <a:pt x="279117" y="414289"/>
                  </a:cubicBezTo>
                  <a:cubicBezTo>
                    <a:pt x="268642" y="399251"/>
                    <a:pt x="272134" y="376962"/>
                    <a:pt x="286907" y="365952"/>
                  </a:cubicBezTo>
                  <a:close/>
                  <a:moveTo>
                    <a:pt x="94639" y="365952"/>
                  </a:moveTo>
                  <a:cubicBezTo>
                    <a:pt x="109412" y="376962"/>
                    <a:pt x="112904" y="399251"/>
                    <a:pt x="102429" y="414289"/>
                  </a:cubicBezTo>
                  <a:cubicBezTo>
                    <a:pt x="94102" y="408381"/>
                    <a:pt x="90879" y="401668"/>
                    <a:pt x="89536" y="391463"/>
                  </a:cubicBezTo>
                  <a:cubicBezTo>
                    <a:pt x="87924" y="381527"/>
                    <a:pt x="88730" y="374008"/>
                    <a:pt x="94639" y="365952"/>
                  </a:cubicBezTo>
                  <a:close/>
                  <a:moveTo>
                    <a:pt x="316746" y="338329"/>
                  </a:moveTo>
                  <a:lnTo>
                    <a:pt x="314864" y="346384"/>
                  </a:lnTo>
                  <a:lnTo>
                    <a:pt x="307066" y="349070"/>
                  </a:lnTo>
                  <a:lnTo>
                    <a:pt x="314057" y="353366"/>
                  </a:lnTo>
                  <a:lnTo>
                    <a:pt x="314326" y="361421"/>
                  </a:lnTo>
                  <a:lnTo>
                    <a:pt x="320510" y="356320"/>
                  </a:lnTo>
                  <a:lnTo>
                    <a:pt x="328308" y="358468"/>
                  </a:lnTo>
                  <a:lnTo>
                    <a:pt x="325350" y="350949"/>
                  </a:lnTo>
                  <a:lnTo>
                    <a:pt x="329921" y="344236"/>
                  </a:lnTo>
                  <a:lnTo>
                    <a:pt x="321855" y="344773"/>
                  </a:lnTo>
                  <a:close/>
                  <a:moveTo>
                    <a:pt x="64801" y="338329"/>
                  </a:moveTo>
                  <a:lnTo>
                    <a:pt x="59692" y="344773"/>
                  </a:lnTo>
                  <a:lnTo>
                    <a:pt x="51626" y="344236"/>
                  </a:lnTo>
                  <a:lnTo>
                    <a:pt x="56197" y="350949"/>
                  </a:lnTo>
                  <a:lnTo>
                    <a:pt x="52970" y="358468"/>
                  </a:lnTo>
                  <a:lnTo>
                    <a:pt x="61037" y="356320"/>
                  </a:lnTo>
                  <a:lnTo>
                    <a:pt x="67221" y="361421"/>
                  </a:lnTo>
                  <a:lnTo>
                    <a:pt x="67490" y="353366"/>
                  </a:lnTo>
                  <a:lnTo>
                    <a:pt x="74212" y="349070"/>
                  </a:lnTo>
                  <a:lnTo>
                    <a:pt x="66683" y="346116"/>
                  </a:lnTo>
                  <a:close/>
                  <a:moveTo>
                    <a:pt x="197091" y="334833"/>
                  </a:moveTo>
                  <a:lnTo>
                    <a:pt x="207035" y="334833"/>
                  </a:lnTo>
                  <a:lnTo>
                    <a:pt x="207035" y="445473"/>
                  </a:lnTo>
                  <a:cubicBezTo>
                    <a:pt x="207035" y="450307"/>
                    <a:pt x="207304" y="453261"/>
                    <a:pt x="207572" y="454067"/>
                  </a:cubicBezTo>
                  <a:lnTo>
                    <a:pt x="210797" y="457826"/>
                  </a:lnTo>
                  <a:cubicBezTo>
                    <a:pt x="212410" y="458363"/>
                    <a:pt x="215366" y="458900"/>
                    <a:pt x="219398" y="458900"/>
                  </a:cubicBezTo>
                  <a:lnTo>
                    <a:pt x="233642" y="458900"/>
                  </a:lnTo>
                  <a:lnTo>
                    <a:pt x="233642" y="478504"/>
                  </a:lnTo>
                  <a:lnTo>
                    <a:pt x="146564" y="478504"/>
                  </a:lnTo>
                  <a:lnTo>
                    <a:pt x="146564" y="458900"/>
                  </a:lnTo>
                  <a:lnTo>
                    <a:pt x="160808" y="458900"/>
                  </a:lnTo>
                  <a:cubicBezTo>
                    <a:pt x="165915" y="458900"/>
                    <a:pt x="169140" y="458632"/>
                    <a:pt x="170484" y="457826"/>
                  </a:cubicBezTo>
                  <a:lnTo>
                    <a:pt x="173709" y="454604"/>
                  </a:lnTo>
                  <a:cubicBezTo>
                    <a:pt x="174515" y="453261"/>
                    <a:pt x="174784" y="450307"/>
                    <a:pt x="174784" y="445473"/>
                  </a:cubicBezTo>
                  <a:lnTo>
                    <a:pt x="174784" y="366790"/>
                  </a:lnTo>
                  <a:lnTo>
                    <a:pt x="146564" y="366790"/>
                  </a:lnTo>
                  <a:lnTo>
                    <a:pt x="146564" y="346918"/>
                  </a:lnTo>
                  <a:cubicBezTo>
                    <a:pt x="154627" y="346112"/>
                    <a:pt x="160808" y="345306"/>
                    <a:pt x="165108" y="344501"/>
                  </a:cubicBezTo>
                  <a:cubicBezTo>
                    <a:pt x="171559" y="343158"/>
                    <a:pt x="178546" y="341547"/>
                    <a:pt x="185803" y="339130"/>
                  </a:cubicBezTo>
                  <a:cubicBezTo>
                    <a:pt x="189834" y="338056"/>
                    <a:pt x="193597" y="336444"/>
                    <a:pt x="197091" y="334833"/>
                  </a:cubicBezTo>
                  <a:close/>
                  <a:moveTo>
                    <a:pt x="190639" y="299126"/>
                  </a:moveTo>
                  <a:cubicBezTo>
                    <a:pt x="121536" y="299126"/>
                    <a:pt x="65070" y="355245"/>
                    <a:pt x="65070" y="424522"/>
                  </a:cubicBezTo>
                  <a:cubicBezTo>
                    <a:pt x="65070" y="493799"/>
                    <a:pt x="121536" y="549919"/>
                    <a:pt x="190639" y="549919"/>
                  </a:cubicBezTo>
                  <a:cubicBezTo>
                    <a:pt x="260011" y="549919"/>
                    <a:pt x="316208" y="493799"/>
                    <a:pt x="316208" y="424522"/>
                  </a:cubicBezTo>
                  <a:cubicBezTo>
                    <a:pt x="316208" y="355245"/>
                    <a:pt x="260011" y="299126"/>
                    <a:pt x="190639" y="299126"/>
                  </a:cubicBezTo>
                  <a:close/>
                  <a:moveTo>
                    <a:pt x="271036" y="285431"/>
                  </a:moveTo>
                  <a:lnTo>
                    <a:pt x="264313" y="289996"/>
                  </a:lnTo>
                  <a:lnTo>
                    <a:pt x="256785" y="287042"/>
                  </a:lnTo>
                  <a:lnTo>
                    <a:pt x="258936" y="294829"/>
                  </a:lnTo>
                  <a:lnTo>
                    <a:pt x="253827" y="301005"/>
                  </a:lnTo>
                  <a:lnTo>
                    <a:pt x="261893" y="301274"/>
                  </a:lnTo>
                  <a:lnTo>
                    <a:pt x="266196" y="308255"/>
                  </a:lnTo>
                  <a:lnTo>
                    <a:pt x="269153" y="300468"/>
                  </a:lnTo>
                  <a:lnTo>
                    <a:pt x="276951" y="298589"/>
                  </a:lnTo>
                  <a:lnTo>
                    <a:pt x="270498" y="293487"/>
                  </a:lnTo>
                  <a:close/>
                  <a:moveTo>
                    <a:pt x="110512" y="285431"/>
                  </a:moveTo>
                  <a:lnTo>
                    <a:pt x="111049" y="293487"/>
                  </a:lnTo>
                  <a:lnTo>
                    <a:pt x="104596" y="298589"/>
                  </a:lnTo>
                  <a:lnTo>
                    <a:pt x="112394" y="300737"/>
                  </a:lnTo>
                  <a:lnTo>
                    <a:pt x="115351" y="308255"/>
                  </a:lnTo>
                  <a:lnTo>
                    <a:pt x="119654" y="301274"/>
                  </a:lnTo>
                  <a:lnTo>
                    <a:pt x="127720" y="301005"/>
                  </a:lnTo>
                  <a:lnTo>
                    <a:pt x="122611" y="294829"/>
                  </a:lnTo>
                  <a:lnTo>
                    <a:pt x="124762" y="287042"/>
                  </a:lnTo>
                  <a:lnTo>
                    <a:pt x="117234" y="289996"/>
                  </a:lnTo>
                  <a:close/>
                  <a:moveTo>
                    <a:pt x="190639" y="263950"/>
                  </a:moveTo>
                  <a:lnTo>
                    <a:pt x="187144" y="271200"/>
                  </a:lnTo>
                  <a:lnTo>
                    <a:pt x="179077" y="272543"/>
                  </a:lnTo>
                  <a:lnTo>
                    <a:pt x="184993" y="278181"/>
                  </a:lnTo>
                  <a:lnTo>
                    <a:pt x="183648" y="285968"/>
                  </a:lnTo>
                  <a:lnTo>
                    <a:pt x="190639" y="282209"/>
                  </a:lnTo>
                  <a:lnTo>
                    <a:pt x="197899" y="285968"/>
                  </a:lnTo>
                  <a:lnTo>
                    <a:pt x="196555" y="278181"/>
                  </a:lnTo>
                  <a:lnTo>
                    <a:pt x="202470" y="272274"/>
                  </a:lnTo>
                  <a:lnTo>
                    <a:pt x="194403" y="271200"/>
                  </a:lnTo>
                  <a:close/>
                  <a:moveTo>
                    <a:pt x="0" y="0"/>
                  </a:moveTo>
                  <a:lnTo>
                    <a:pt x="125569" y="0"/>
                  </a:lnTo>
                  <a:lnTo>
                    <a:pt x="190639" y="86999"/>
                  </a:lnTo>
                  <a:lnTo>
                    <a:pt x="255978" y="0"/>
                  </a:lnTo>
                  <a:lnTo>
                    <a:pt x="381547" y="0"/>
                  </a:lnTo>
                  <a:lnTo>
                    <a:pt x="194403" y="249182"/>
                  </a:lnTo>
                  <a:cubicBezTo>
                    <a:pt x="198706" y="249182"/>
                    <a:pt x="201932" y="249450"/>
                    <a:pt x="201394" y="249987"/>
                  </a:cubicBezTo>
                  <a:cubicBezTo>
                    <a:pt x="293084" y="255358"/>
                    <a:pt x="365952" y="331347"/>
                    <a:pt x="365952" y="424522"/>
                  </a:cubicBezTo>
                  <a:cubicBezTo>
                    <a:pt x="365952" y="521188"/>
                    <a:pt x="287706" y="599594"/>
                    <a:pt x="190639" y="599594"/>
                  </a:cubicBezTo>
                  <a:cubicBezTo>
                    <a:pt x="93841" y="599594"/>
                    <a:pt x="15326" y="521188"/>
                    <a:pt x="15326" y="424522"/>
                  </a:cubicBezTo>
                  <a:cubicBezTo>
                    <a:pt x="15326" y="331347"/>
                    <a:pt x="88463" y="255358"/>
                    <a:pt x="180153" y="249987"/>
                  </a:cubicBezTo>
                  <a:cubicBezTo>
                    <a:pt x="179346" y="249450"/>
                    <a:pt x="182841" y="249182"/>
                    <a:pt x="187144" y="249182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</p:sp>
      </p:grpSp>
      <p:grpSp>
        <p:nvGrpSpPr>
          <p:cNvPr id="29" name="组合 28"/>
          <p:cNvGrpSpPr/>
          <p:nvPr/>
        </p:nvGrpSpPr>
        <p:grpSpPr>
          <a:xfrm>
            <a:off x="1439191" y="3228857"/>
            <a:ext cx="5975121" cy="2369840"/>
            <a:chOff x="733338" y="2811760"/>
            <a:chExt cx="7592297" cy="3011241"/>
          </a:xfrm>
        </p:grpSpPr>
        <p:sp>
          <p:nvSpPr>
            <p:cNvPr id="30" name="Shape 17292"/>
            <p:cNvSpPr/>
            <p:nvPr/>
          </p:nvSpPr>
          <p:spPr>
            <a:xfrm>
              <a:off x="1842667" y="4152657"/>
              <a:ext cx="3162694" cy="167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0" y="21571"/>
                  </a:moveTo>
                  <a:cubicBezTo>
                    <a:pt x="3628" y="19634"/>
                    <a:pt x="6558" y="14344"/>
                    <a:pt x="7860" y="7376"/>
                  </a:cubicBezTo>
                  <a:cubicBezTo>
                    <a:pt x="8497" y="3972"/>
                    <a:pt x="9162" y="29"/>
                    <a:pt x="10908" y="0"/>
                  </a:cubicBezTo>
                  <a:cubicBezTo>
                    <a:pt x="12680" y="-29"/>
                    <a:pt x="13367" y="3978"/>
                    <a:pt x="14013" y="7444"/>
                  </a:cubicBezTo>
                  <a:cubicBezTo>
                    <a:pt x="15281" y="14245"/>
                    <a:pt x="18090" y="19476"/>
                    <a:pt x="21600" y="21571"/>
                  </a:cubicBezTo>
                  <a:lnTo>
                    <a:pt x="0" y="21571"/>
                  </a:lnTo>
                  <a:close/>
                </a:path>
              </a:pathLst>
            </a:custGeom>
            <a:solidFill>
              <a:srgbClr val="597C8F"/>
            </a:solidFill>
            <a:ln w="12700">
              <a:miter lim="400000"/>
            </a:ln>
            <a:effectLst/>
          </p:spPr>
          <p:txBody>
            <a:bodyPr lIns="22860" rIns="22860" anchor="ctr"/>
            <a:lstStyle/>
            <a:p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Medium" panose="020F0502020204030203" pitchFamily="34" charset="0"/>
              </a:endParaRPr>
            </a:p>
          </p:txBody>
        </p:sp>
        <p:sp>
          <p:nvSpPr>
            <p:cNvPr id="31" name="Shape 17294"/>
            <p:cNvSpPr/>
            <p:nvPr/>
          </p:nvSpPr>
          <p:spPr>
            <a:xfrm>
              <a:off x="3384625" y="3049802"/>
              <a:ext cx="3162694" cy="277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0" y="21571"/>
                  </a:moveTo>
                  <a:cubicBezTo>
                    <a:pt x="3628" y="19634"/>
                    <a:pt x="6558" y="14344"/>
                    <a:pt x="7860" y="7376"/>
                  </a:cubicBezTo>
                  <a:cubicBezTo>
                    <a:pt x="8497" y="3972"/>
                    <a:pt x="9162" y="29"/>
                    <a:pt x="10908" y="0"/>
                  </a:cubicBezTo>
                  <a:cubicBezTo>
                    <a:pt x="12680" y="-29"/>
                    <a:pt x="13367" y="3978"/>
                    <a:pt x="14013" y="7444"/>
                  </a:cubicBezTo>
                  <a:cubicBezTo>
                    <a:pt x="15281" y="14245"/>
                    <a:pt x="18090" y="19476"/>
                    <a:pt x="21600" y="21571"/>
                  </a:cubicBezTo>
                  <a:lnTo>
                    <a:pt x="0" y="21571"/>
                  </a:lnTo>
                  <a:close/>
                </a:path>
              </a:pathLst>
            </a:custGeom>
            <a:solidFill>
              <a:srgbClr val="E67054"/>
            </a:solidFill>
            <a:ln w="12700">
              <a:miter lim="400000"/>
            </a:ln>
            <a:effectLst/>
          </p:spPr>
          <p:txBody>
            <a:bodyPr lIns="22860" rIns="22860" anchor="ctr"/>
            <a:lstStyle/>
            <a:p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Medium" panose="020F0502020204030203" pitchFamily="34" charset="0"/>
              </a:endParaRPr>
            </a:p>
          </p:txBody>
        </p:sp>
        <p:sp>
          <p:nvSpPr>
            <p:cNvPr id="32" name="Shape 17295"/>
            <p:cNvSpPr/>
            <p:nvPr/>
          </p:nvSpPr>
          <p:spPr>
            <a:xfrm>
              <a:off x="5162941" y="3576728"/>
              <a:ext cx="3162694" cy="224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extrusionOk="0">
                  <a:moveTo>
                    <a:pt x="0" y="21571"/>
                  </a:moveTo>
                  <a:cubicBezTo>
                    <a:pt x="3628" y="19634"/>
                    <a:pt x="6558" y="14344"/>
                    <a:pt x="7860" y="7376"/>
                  </a:cubicBezTo>
                  <a:cubicBezTo>
                    <a:pt x="8497" y="3972"/>
                    <a:pt x="9162" y="29"/>
                    <a:pt x="10908" y="0"/>
                  </a:cubicBezTo>
                  <a:cubicBezTo>
                    <a:pt x="12680" y="-29"/>
                    <a:pt x="13367" y="3978"/>
                    <a:pt x="14013" y="7444"/>
                  </a:cubicBezTo>
                  <a:cubicBezTo>
                    <a:pt x="15281" y="14245"/>
                    <a:pt x="18090" y="19476"/>
                    <a:pt x="21600" y="21571"/>
                  </a:cubicBezTo>
                  <a:lnTo>
                    <a:pt x="0" y="21571"/>
                  </a:lnTo>
                  <a:close/>
                </a:path>
              </a:pathLst>
            </a:custGeom>
            <a:solidFill>
              <a:srgbClr val="597C8F"/>
            </a:solidFill>
            <a:ln w="12700">
              <a:miter lim="400000"/>
            </a:ln>
            <a:effectLst/>
          </p:spPr>
          <p:txBody>
            <a:bodyPr lIns="22860" rIns="22860" anchor="ctr"/>
            <a:lstStyle/>
            <a:p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Medium" panose="020F0502020204030203" pitchFamily="34" charset="0"/>
              </a:endParaRPr>
            </a:p>
          </p:txBody>
        </p:sp>
        <p:sp>
          <p:nvSpPr>
            <p:cNvPr id="33" name="Shape 17296"/>
            <p:cNvSpPr/>
            <p:nvPr/>
          </p:nvSpPr>
          <p:spPr>
            <a:xfrm>
              <a:off x="733338" y="3357817"/>
              <a:ext cx="926351" cy="450524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lvl1pPr algn="r">
                <a:defRPr sz="2700" cap="none">
                  <a:solidFill>
                    <a:srgbClr val="A6AAA9"/>
                  </a:solidFill>
                  <a:latin typeface="Aller"/>
                  <a:ea typeface="Aller"/>
                  <a:cs typeface="Aller"/>
                  <a:sym typeface="Aller"/>
                </a:defRPr>
              </a:lvl1pPr>
            </a:lstStyle>
            <a:p>
              <a:r>
                <a:rPr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Medium" panose="020F0502020204030203" pitchFamily="34" charset="0"/>
                </a:rPr>
                <a:t>100%</a:t>
              </a:r>
            </a:p>
          </p:txBody>
        </p:sp>
        <p:sp>
          <p:nvSpPr>
            <p:cNvPr id="34" name="Shape 17297"/>
            <p:cNvSpPr/>
            <p:nvPr/>
          </p:nvSpPr>
          <p:spPr>
            <a:xfrm>
              <a:off x="733339" y="3927395"/>
              <a:ext cx="926351" cy="450523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lvl1pPr algn="r">
                <a:defRPr sz="2700" cap="none">
                  <a:solidFill>
                    <a:srgbClr val="A6AAA9"/>
                  </a:solidFill>
                  <a:latin typeface="Aller"/>
                  <a:ea typeface="Aller"/>
                  <a:cs typeface="Aller"/>
                  <a:sym typeface="Aller"/>
                </a:defRPr>
              </a:lvl1pPr>
            </a:lstStyle>
            <a:p>
              <a:r>
                <a:rPr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Medium" panose="020F0502020204030203" pitchFamily="34" charset="0"/>
                </a:rPr>
                <a:t>75%</a:t>
              </a:r>
            </a:p>
          </p:txBody>
        </p:sp>
        <p:sp>
          <p:nvSpPr>
            <p:cNvPr id="35" name="Shape 17298"/>
            <p:cNvSpPr/>
            <p:nvPr/>
          </p:nvSpPr>
          <p:spPr>
            <a:xfrm>
              <a:off x="733339" y="4494884"/>
              <a:ext cx="926351" cy="450524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lvl1pPr algn="r">
                <a:defRPr sz="2700" cap="none">
                  <a:solidFill>
                    <a:srgbClr val="A6AAA9"/>
                  </a:solidFill>
                  <a:latin typeface="Aller"/>
                  <a:ea typeface="Aller"/>
                  <a:cs typeface="Aller"/>
                  <a:sym typeface="Aller"/>
                </a:defRPr>
              </a:lvl1pPr>
            </a:lstStyle>
            <a:p>
              <a:r>
                <a:rPr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Medium" panose="020F0502020204030203" pitchFamily="34" charset="0"/>
                </a:rPr>
                <a:t>50%</a:t>
              </a:r>
            </a:p>
          </p:txBody>
        </p:sp>
        <p:sp>
          <p:nvSpPr>
            <p:cNvPr id="36" name="Shape 17299"/>
            <p:cNvSpPr/>
            <p:nvPr/>
          </p:nvSpPr>
          <p:spPr>
            <a:xfrm>
              <a:off x="733339" y="5064462"/>
              <a:ext cx="926351" cy="450524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lvl1pPr algn="r">
                <a:defRPr sz="2700" cap="none">
                  <a:solidFill>
                    <a:srgbClr val="A6AAA9"/>
                  </a:solidFill>
                  <a:latin typeface="Aller"/>
                  <a:ea typeface="Aller"/>
                  <a:cs typeface="Aller"/>
                  <a:sym typeface="Aller"/>
                </a:defRPr>
              </a:lvl1pPr>
            </a:lstStyle>
            <a:p>
              <a:r>
                <a:rPr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Medium" panose="020F0502020204030203" pitchFamily="34" charset="0"/>
                </a:rPr>
                <a:t>25%</a:t>
              </a:r>
            </a:p>
          </p:txBody>
        </p:sp>
        <p:sp>
          <p:nvSpPr>
            <p:cNvPr id="37" name="Shape 17300"/>
            <p:cNvSpPr/>
            <p:nvPr/>
          </p:nvSpPr>
          <p:spPr>
            <a:xfrm>
              <a:off x="733339" y="2811760"/>
              <a:ext cx="926351" cy="450523"/>
            </a:xfrm>
            <a:prstGeom prst="rect">
              <a:avLst/>
            </a:prstGeom>
            <a:ln w="12700">
              <a:miter lim="400000"/>
            </a:ln>
          </p:spPr>
          <p:txBody>
            <a:bodyPr lIns="25400" tIns="25400" rIns="25400" bIns="25400" anchor="ctr"/>
            <a:lstStyle>
              <a:lvl1pPr algn="r">
                <a:defRPr sz="2700" cap="none">
                  <a:solidFill>
                    <a:srgbClr val="A6AAA9"/>
                  </a:solidFill>
                  <a:latin typeface="Aller"/>
                  <a:ea typeface="Aller"/>
                  <a:cs typeface="Aller"/>
                  <a:sym typeface="Aller"/>
                </a:defRPr>
              </a:lvl1pPr>
            </a:lstStyle>
            <a:p>
              <a:r>
                <a:rPr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Medium" panose="020F0502020204030203" pitchFamily="34" charset="0"/>
                </a:rPr>
                <a:t>+125%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645486" y="3037021"/>
            <a:ext cx="3086681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buClr>
                <a:srgbClr val="395269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77808" y="4514162"/>
            <a:ext cx="3086681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hangingPunct="0">
              <a:lnSpc>
                <a:spcPct val="150000"/>
              </a:lnSpc>
              <a:buClr>
                <a:srgbClr val="FB4349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单击此处输入您的文本内容，可更改文字的颜色或者大小等属性。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51" name="等腰三角形 50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工作经验总结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144379" y="1283369"/>
            <a:ext cx="5186606" cy="4828674"/>
            <a:chOff x="-144379" y="1283369"/>
            <a:chExt cx="5186606" cy="4828674"/>
          </a:xfrm>
        </p:grpSpPr>
        <p:sp>
          <p:nvSpPr>
            <p:cNvPr id="10" name="椭圆 9"/>
            <p:cNvSpPr/>
            <p:nvPr/>
          </p:nvSpPr>
          <p:spPr>
            <a:xfrm>
              <a:off x="-144379" y="1283369"/>
              <a:ext cx="4828674" cy="4828674"/>
            </a:xfrm>
            <a:prstGeom prst="ellipse">
              <a:avLst/>
            </a:prstGeom>
            <a:noFill/>
            <a:ln>
              <a:gradFill>
                <a:gsLst>
                  <a:gs pos="5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395269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930202" y="2313245"/>
              <a:ext cx="1298025" cy="979664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3037953" y="3670004"/>
              <a:ext cx="1356366" cy="0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2874761" y="4047100"/>
              <a:ext cx="1256058" cy="966434"/>
            </a:xfrm>
            <a:prstGeom prst="line">
              <a:avLst/>
            </a:prstGeom>
            <a:noFill/>
            <a:ln w="15875" cap="flat" cmpd="sng" algn="ctr">
              <a:solidFill>
                <a:srgbClr val="FFFFFF">
                  <a:alpha val="56000"/>
                </a:srgbClr>
              </a:solidFill>
              <a:prstDash val="dash"/>
              <a:miter lim="800000"/>
            </a:ln>
            <a:effectLst/>
          </p:spPr>
        </p:cxnSp>
        <p:grpSp>
          <p:nvGrpSpPr>
            <p:cNvPr id="14" name="组合 13"/>
            <p:cNvGrpSpPr/>
            <p:nvPr/>
          </p:nvGrpSpPr>
          <p:grpSpPr>
            <a:xfrm>
              <a:off x="802105" y="2255767"/>
              <a:ext cx="2893747" cy="2893747"/>
              <a:chOff x="1167928" y="2541380"/>
              <a:chExt cx="2288584" cy="2288584"/>
            </a:xfrm>
          </p:grpSpPr>
          <p:sp>
            <p:nvSpPr>
              <p:cNvPr id="49" name="同心圆 38"/>
              <p:cNvSpPr/>
              <p:nvPr/>
            </p:nvSpPr>
            <p:spPr>
              <a:xfrm>
                <a:off x="1167928" y="2541380"/>
                <a:ext cx="2288584" cy="2288584"/>
              </a:xfrm>
              <a:prstGeom prst="donut">
                <a:avLst>
                  <a:gd name="adj" fmla="val 7653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275880" y="2649333"/>
                <a:ext cx="2072682" cy="2072680"/>
              </a:xfrm>
              <a:prstGeom prst="ellipse">
                <a:avLst/>
              </a:prstGeom>
              <a:solidFill>
                <a:srgbClr val="597C8F">
                  <a:alpha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 flipH="1">
                <a:off x="1405374" y="2778827"/>
                <a:ext cx="1813694" cy="1813692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64223" y="1943144"/>
              <a:ext cx="745170" cy="745170"/>
              <a:chOff x="3864223" y="1943144"/>
              <a:chExt cx="745170" cy="745170"/>
            </a:xfrm>
          </p:grpSpPr>
          <p:sp>
            <p:nvSpPr>
              <p:cNvPr id="46" name="同心圆 71"/>
              <p:cNvSpPr/>
              <p:nvPr/>
            </p:nvSpPr>
            <p:spPr>
              <a:xfrm>
                <a:off x="3864223" y="1943144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30762" y="2009684"/>
                <a:ext cx="612094" cy="612092"/>
              </a:xfrm>
              <a:prstGeom prst="ellipse">
                <a:avLst/>
              </a:prstGeom>
              <a:solidFill>
                <a:srgbClr val="597C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4093886" y="2174106"/>
                <a:ext cx="285845" cy="283247"/>
              </a:xfrm>
              <a:custGeom>
                <a:avLst/>
                <a:gdLst>
                  <a:gd name="T0" fmla="*/ 18 w 138"/>
                  <a:gd name="T1" fmla="*/ 69 h 138"/>
                  <a:gd name="T2" fmla="*/ 0 w 138"/>
                  <a:gd name="T3" fmla="*/ 69 h 138"/>
                  <a:gd name="T4" fmla="*/ 0 w 138"/>
                  <a:gd name="T5" fmla="*/ 121 h 138"/>
                  <a:gd name="T6" fmla="*/ 18 w 138"/>
                  <a:gd name="T7" fmla="*/ 138 h 138"/>
                  <a:gd name="T8" fmla="*/ 69 w 138"/>
                  <a:gd name="T9" fmla="*/ 138 h 138"/>
                  <a:gd name="T10" fmla="*/ 69 w 138"/>
                  <a:gd name="T11" fmla="*/ 121 h 138"/>
                  <a:gd name="T12" fmla="*/ 18 w 138"/>
                  <a:gd name="T13" fmla="*/ 121 h 138"/>
                  <a:gd name="T14" fmla="*/ 18 w 138"/>
                  <a:gd name="T15" fmla="*/ 69 h 138"/>
                  <a:gd name="T16" fmla="*/ 121 w 138"/>
                  <a:gd name="T17" fmla="*/ 86 h 138"/>
                  <a:gd name="T18" fmla="*/ 52 w 138"/>
                  <a:gd name="T19" fmla="*/ 86 h 138"/>
                  <a:gd name="T20" fmla="*/ 52 w 138"/>
                  <a:gd name="T21" fmla="*/ 18 h 138"/>
                  <a:gd name="T22" fmla="*/ 121 w 138"/>
                  <a:gd name="T23" fmla="*/ 18 h 138"/>
                  <a:gd name="T24" fmla="*/ 121 w 138"/>
                  <a:gd name="T25" fmla="*/ 86 h 138"/>
                  <a:gd name="T26" fmla="*/ 121 w 138"/>
                  <a:gd name="T27" fmla="*/ 0 h 138"/>
                  <a:gd name="T28" fmla="*/ 52 w 138"/>
                  <a:gd name="T29" fmla="*/ 0 h 138"/>
                  <a:gd name="T30" fmla="*/ 35 w 138"/>
                  <a:gd name="T31" fmla="*/ 17 h 138"/>
                  <a:gd name="T32" fmla="*/ 35 w 138"/>
                  <a:gd name="T33" fmla="*/ 86 h 138"/>
                  <a:gd name="T34" fmla="*/ 52 w 138"/>
                  <a:gd name="T35" fmla="*/ 103 h 138"/>
                  <a:gd name="T36" fmla="*/ 121 w 138"/>
                  <a:gd name="T37" fmla="*/ 103 h 138"/>
                  <a:gd name="T38" fmla="*/ 138 w 138"/>
                  <a:gd name="T39" fmla="*/ 86 h 138"/>
                  <a:gd name="T40" fmla="*/ 138 w 138"/>
                  <a:gd name="T41" fmla="*/ 18 h 138"/>
                  <a:gd name="T42" fmla="*/ 121 w 138"/>
                  <a:gd name="T43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8" h="138">
                    <a:moveTo>
                      <a:pt x="18" y="69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30"/>
                      <a:pt x="8" y="138"/>
                      <a:pt x="18" y="138"/>
                    </a:cubicBezTo>
                    <a:cubicBezTo>
                      <a:pt x="69" y="138"/>
                      <a:pt x="69" y="138"/>
                      <a:pt x="69" y="13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8" y="69"/>
                      <a:pt x="18" y="69"/>
                      <a:pt x="18" y="69"/>
                    </a:cubicBezTo>
                    <a:close/>
                    <a:moveTo>
                      <a:pt x="121" y="86"/>
                    </a:move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86"/>
                      <a:pt x="121" y="86"/>
                      <a:pt x="121" y="86"/>
                    </a:cubicBezTo>
                    <a:close/>
                    <a:moveTo>
                      <a:pt x="1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42" y="0"/>
                      <a:pt x="35" y="8"/>
                      <a:pt x="35" y="17"/>
                    </a:cubicBezTo>
                    <a:cubicBezTo>
                      <a:pt x="35" y="86"/>
                      <a:pt x="35" y="86"/>
                      <a:pt x="35" y="86"/>
                    </a:cubicBezTo>
                    <a:cubicBezTo>
                      <a:pt x="35" y="96"/>
                      <a:pt x="42" y="103"/>
                      <a:pt x="52" y="103"/>
                    </a:cubicBezTo>
                    <a:cubicBezTo>
                      <a:pt x="121" y="103"/>
                      <a:pt x="121" y="103"/>
                      <a:pt x="121" y="103"/>
                    </a:cubicBezTo>
                    <a:cubicBezTo>
                      <a:pt x="130" y="103"/>
                      <a:pt x="138" y="96"/>
                      <a:pt x="138" y="86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8" y="8"/>
                      <a:pt x="130" y="0"/>
                      <a:pt x="12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Gill Sans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864223" y="4683909"/>
              <a:ext cx="745170" cy="745170"/>
              <a:chOff x="3864223" y="4683909"/>
              <a:chExt cx="745170" cy="745170"/>
            </a:xfrm>
          </p:grpSpPr>
          <p:sp>
            <p:nvSpPr>
              <p:cNvPr id="37" name="同心圆 74"/>
              <p:cNvSpPr/>
              <p:nvPr/>
            </p:nvSpPr>
            <p:spPr>
              <a:xfrm>
                <a:off x="3864223" y="4683909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30762" y="4750449"/>
                <a:ext cx="612094" cy="612092"/>
              </a:xfrm>
              <a:prstGeom prst="ellipse">
                <a:avLst/>
              </a:prstGeom>
              <a:solidFill>
                <a:srgbClr val="597C8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39" name="Freeform 187"/>
              <p:cNvSpPr/>
              <p:nvPr/>
            </p:nvSpPr>
            <p:spPr bwMode="auto">
              <a:xfrm>
                <a:off x="4170615" y="5083751"/>
                <a:ext cx="200918" cy="119149"/>
              </a:xfrm>
              <a:custGeom>
                <a:avLst/>
                <a:gdLst>
                  <a:gd name="T0" fmla="*/ 76 w 109"/>
                  <a:gd name="T1" fmla="*/ 0 h 65"/>
                  <a:gd name="T2" fmla="*/ 54 w 109"/>
                  <a:gd name="T3" fmla="*/ 0 h 65"/>
                  <a:gd name="T4" fmla="*/ 69 w 109"/>
                  <a:gd name="T5" fmla="*/ 17 h 65"/>
                  <a:gd name="T6" fmla="*/ 76 w 109"/>
                  <a:gd name="T7" fmla="*/ 17 h 65"/>
                  <a:gd name="T8" fmla="*/ 91 w 109"/>
                  <a:gd name="T9" fmla="*/ 32 h 65"/>
                  <a:gd name="T10" fmla="*/ 76 w 109"/>
                  <a:gd name="T11" fmla="*/ 48 h 65"/>
                  <a:gd name="T12" fmla="*/ 32 w 109"/>
                  <a:gd name="T13" fmla="*/ 48 h 65"/>
                  <a:gd name="T14" fmla="*/ 17 w 109"/>
                  <a:gd name="T15" fmla="*/ 32 h 65"/>
                  <a:gd name="T16" fmla="*/ 20 w 109"/>
                  <a:gd name="T17" fmla="*/ 24 h 65"/>
                  <a:gd name="T18" fmla="*/ 1 w 109"/>
                  <a:gd name="T19" fmla="*/ 24 h 65"/>
                  <a:gd name="T20" fmla="*/ 0 w 109"/>
                  <a:gd name="T21" fmla="*/ 32 h 65"/>
                  <a:gd name="T22" fmla="*/ 32 w 109"/>
                  <a:gd name="T23" fmla="*/ 65 h 65"/>
                  <a:gd name="T24" fmla="*/ 76 w 109"/>
                  <a:gd name="T25" fmla="*/ 65 h 65"/>
                  <a:gd name="T26" fmla="*/ 109 w 109"/>
                  <a:gd name="T27" fmla="*/ 32 h 65"/>
                  <a:gd name="T28" fmla="*/ 76 w 109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65">
                    <a:moveTo>
                      <a:pt x="76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61" y="4"/>
                      <a:pt x="66" y="10"/>
                      <a:pt x="69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85" y="17"/>
                      <a:pt x="91" y="24"/>
                      <a:pt x="91" y="32"/>
                    </a:cubicBezTo>
                    <a:cubicBezTo>
                      <a:pt x="91" y="41"/>
                      <a:pt x="85" y="48"/>
                      <a:pt x="76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4" y="48"/>
                      <a:pt x="17" y="41"/>
                      <a:pt x="17" y="32"/>
                    </a:cubicBezTo>
                    <a:cubicBezTo>
                      <a:pt x="17" y="29"/>
                      <a:pt x="18" y="26"/>
                      <a:pt x="20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7"/>
                      <a:pt x="0" y="30"/>
                      <a:pt x="0" y="32"/>
                    </a:cubicBezTo>
                    <a:cubicBezTo>
                      <a:pt x="0" y="50"/>
                      <a:pt x="14" y="65"/>
                      <a:pt x="32" y="65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94" y="65"/>
                      <a:pt x="109" y="50"/>
                      <a:pt x="109" y="32"/>
                    </a:cubicBezTo>
                    <a:cubicBezTo>
                      <a:pt x="109" y="15"/>
                      <a:pt x="94" y="0"/>
                      <a:pt x="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0" name="Freeform 188"/>
              <p:cNvSpPr/>
              <p:nvPr/>
            </p:nvSpPr>
            <p:spPr bwMode="auto">
              <a:xfrm>
                <a:off x="4089624" y="5083751"/>
                <a:ext cx="200918" cy="119149"/>
              </a:xfrm>
              <a:custGeom>
                <a:avLst/>
                <a:gdLst>
                  <a:gd name="T0" fmla="*/ 41 w 109"/>
                  <a:gd name="T1" fmla="*/ 48 h 65"/>
                  <a:gd name="T2" fmla="*/ 33 w 109"/>
                  <a:gd name="T3" fmla="*/ 48 h 65"/>
                  <a:gd name="T4" fmla="*/ 18 w 109"/>
                  <a:gd name="T5" fmla="*/ 32 h 65"/>
                  <a:gd name="T6" fmla="*/ 33 w 109"/>
                  <a:gd name="T7" fmla="*/ 17 h 65"/>
                  <a:gd name="T8" fmla="*/ 37 w 109"/>
                  <a:gd name="T9" fmla="*/ 17 h 65"/>
                  <a:gd name="T10" fmla="*/ 77 w 109"/>
                  <a:gd name="T11" fmla="*/ 17 h 65"/>
                  <a:gd name="T12" fmla="*/ 92 w 109"/>
                  <a:gd name="T13" fmla="*/ 32 h 65"/>
                  <a:gd name="T14" fmla="*/ 92 w 109"/>
                  <a:gd name="T15" fmla="*/ 35 h 65"/>
                  <a:gd name="T16" fmla="*/ 89 w 109"/>
                  <a:gd name="T17" fmla="*/ 42 h 65"/>
                  <a:gd name="T18" fmla="*/ 108 w 109"/>
                  <a:gd name="T19" fmla="*/ 42 h 65"/>
                  <a:gd name="T20" fmla="*/ 109 w 109"/>
                  <a:gd name="T21" fmla="*/ 35 h 65"/>
                  <a:gd name="T22" fmla="*/ 109 w 109"/>
                  <a:gd name="T23" fmla="*/ 35 h 65"/>
                  <a:gd name="T24" fmla="*/ 109 w 109"/>
                  <a:gd name="T25" fmla="*/ 32 h 65"/>
                  <a:gd name="T26" fmla="*/ 77 w 109"/>
                  <a:gd name="T27" fmla="*/ 0 h 65"/>
                  <a:gd name="T28" fmla="*/ 37 w 109"/>
                  <a:gd name="T29" fmla="*/ 0 h 65"/>
                  <a:gd name="T30" fmla="*/ 33 w 109"/>
                  <a:gd name="T31" fmla="*/ 0 h 65"/>
                  <a:gd name="T32" fmla="*/ 0 w 109"/>
                  <a:gd name="T33" fmla="*/ 32 h 65"/>
                  <a:gd name="T34" fmla="*/ 33 w 109"/>
                  <a:gd name="T35" fmla="*/ 65 h 65"/>
                  <a:gd name="T36" fmla="*/ 56 w 109"/>
                  <a:gd name="T37" fmla="*/ 65 h 65"/>
                  <a:gd name="T38" fmla="*/ 41 w 109"/>
                  <a:gd name="T39" fmla="*/ 4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65">
                    <a:moveTo>
                      <a:pt x="41" y="48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24" y="48"/>
                      <a:pt x="18" y="41"/>
                      <a:pt x="18" y="32"/>
                    </a:cubicBezTo>
                    <a:cubicBezTo>
                      <a:pt x="18" y="24"/>
                      <a:pt x="24" y="17"/>
                      <a:pt x="33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85" y="17"/>
                      <a:pt x="92" y="24"/>
                      <a:pt x="92" y="32"/>
                    </a:cubicBezTo>
                    <a:cubicBezTo>
                      <a:pt x="92" y="33"/>
                      <a:pt x="92" y="34"/>
                      <a:pt x="92" y="35"/>
                    </a:cubicBezTo>
                    <a:cubicBezTo>
                      <a:pt x="91" y="38"/>
                      <a:pt x="90" y="40"/>
                      <a:pt x="89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0"/>
                      <a:pt x="109" y="38"/>
                      <a:pt x="109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4"/>
                      <a:pt x="109" y="33"/>
                      <a:pt x="109" y="32"/>
                    </a:cubicBezTo>
                    <a:cubicBezTo>
                      <a:pt x="109" y="15"/>
                      <a:pt x="95" y="0"/>
                      <a:pt x="7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2"/>
                    </a:cubicBezTo>
                    <a:cubicBezTo>
                      <a:pt x="0" y="50"/>
                      <a:pt x="15" y="65"/>
                      <a:pt x="33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0" y="61"/>
                      <a:pt x="44" y="55"/>
                      <a:pt x="41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1" name="Freeform 189"/>
              <p:cNvSpPr>
                <a:spLocks noEditPoints="1"/>
              </p:cNvSpPr>
              <p:nvPr/>
            </p:nvSpPr>
            <p:spPr bwMode="auto">
              <a:xfrm>
                <a:off x="4157375" y="4910089"/>
                <a:ext cx="145627" cy="147184"/>
              </a:xfrm>
              <a:custGeom>
                <a:avLst/>
                <a:gdLst>
                  <a:gd name="T0" fmla="*/ 40 w 79"/>
                  <a:gd name="T1" fmla="*/ 0 h 80"/>
                  <a:gd name="T2" fmla="*/ 0 w 79"/>
                  <a:gd name="T3" fmla="*/ 40 h 80"/>
                  <a:gd name="T4" fmla="*/ 40 w 79"/>
                  <a:gd name="T5" fmla="*/ 80 h 80"/>
                  <a:gd name="T6" fmla="*/ 79 w 79"/>
                  <a:gd name="T7" fmla="*/ 40 h 80"/>
                  <a:gd name="T8" fmla="*/ 40 w 79"/>
                  <a:gd name="T9" fmla="*/ 0 h 80"/>
                  <a:gd name="T10" fmla="*/ 63 w 79"/>
                  <a:gd name="T11" fmla="*/ 46 h 80"/>
                  <a:gd name="T12" fmla="*/ 46 w 79"/>
                  <a:gd name="T13" fmla="*/ 46 h 80"/>
                  <a:gd name="T14" fmla="*/ 46 w 79"/>
                  <a:gd name="T15" fmla="*/ 63 h 80"/>
                  <a:gd name="T16" fmla="*/ 33 w 79"/>
                  <a:gd name="T17" fmla="*/ 63 h 80"/>
                  <a:gd name="T18" fmla="*/ 33 w 79"/>
                  <a:gd name="T19" fmla="*/ 46 h 80"/>
                  <a:gd name="T20" fmla="*/ 17 w 79"/>
                  <a:gd name="T21" fmla="*/ 46 h 80"/>
                  <a:gd name="T22" fmla="*/ 17 w 79"/>
                  <a:gd name="T23" fmla="*/ 34 h 80"/>
                  <a:gd name="T24" fmla="*/ 33 w 79"/>
                  <a:gd name="T25" fmla="*/ 34 h 80"/>
                  <a:gd name="T26" fmla="*/ 33 w 79"/>
                  <a:gd name="T27" fmla="*/ 17 h 80"/>
                  <a:gd name="T28" fmla="*/ 46 w 79"/>
                  <a:gd name="T29" fmla="*/ 17 h 80"/>
                  <a:gd name="T30" fmla="*/ 46 w 79"/>
                  <a:gd name="T31" fmla="*/ 34 h 80"/>
                  <a:gd name="T32" fmla="*/ 63 w 79"/>
                  <a:gd name="T33" fmla="*/ 34 h 80"/>
                  <a:gd name="T34" fmla="*/ 63 w 79"/>
                  <a:gd name="T35" fmla="*/ 4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79" y="62"/>
                      <a:pt x="79" y="40"/>
                    </a:cubicBezTo>
                    <a:cubicBezTo>
                      <a:pt x="79" y="18"/>
                      <a:pt x="62" y="0"/>
                      <a:pt x="40" y="0"/>
                    </a:cubicBezTo>
                    <a:close/>
                    <a:moveTo>
                      <a:pt x="63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63" y="34"/>
                      <a:pt x="63" y="34"/>
                      <a:pt x="63" y="34"/>
                    </a:cubicBezTo>
                    <a:lnTo>
                      <a:pt x="63" y="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2" name="Rectangle 190"/>
              <p:cNvSpPr>
                <a:spLocks noChangeArrowheads="1"/>
              </p:cNvSpPr>
              <p:nvPr/>
            </p:nvSpPr>
            <p:spPr bwMode="auto">
              <a:xfrm>
                <a:off x="4336489" y="4987964"/>
                <a:ext cx="21805" cy="73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3" name="Rectangle 191"/>
              <p:cNvSpPr>
                <a:spLocks noChangeArrowheads="1"/>
              </p:cNvSpPr>
              <p:nvPr/>
            </p:nvSpPr>
            <p:spPr bwMode="auto">
              <a:xfrm>
                <a:off x="4310790" y="5013663"/>
                <a:ext cx="73203" cy="218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4" name="Rectangle 192"/>
              <p:cNvSpPr>
                <a:spLocks noChangeArrowheads="1"/>
              </p:cNvSpPr>
              <p:nvPr/>
            </p:nvSpPr>
            <p:spPr bwMode="auto">
              <a:xfrm>
                <a:off x="4105978" y="5009769"/>
                <a:ext cx="13239" cy="443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45" name="Rectangle 193"/>
              <p:cNvSpPr>
                <a:spLocks noChangeArrowheads="1"/>
              </p:cNvSpPr>
              <p:nvPr/>
            </p:nvSpPr>
            <p:spPr bwMode="auto">
              <a:xfrm>
                <a:off x="4091182" y="5024565"/>
                <a:ext cx="44389" cy="12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297057" y="3301930"/>
              <a:ext cx="745170" cy="745170"/>
              <a:chOff x="4297057" y="3301930"/>
              <a:chExt cx="745170" cy="745170"/>
            </a:xfrm>
          </p:grpSpPr>
          <p:sp>
            <p:nvSpPr>
              <p:cNvPr id="18" name="同心圆 77"/>
              <p:cNvSpPr/>
              <p:nvPr/>
            </p:nvSpPr>
            <p:spPr>
              <a:xfrm>
                <a:off x="4297057" y="3301930"/>
                <a:ext cx="745170" cy="745170"/>
              </a:xfrm>
              <a:prstGeom prst="donut">
                <a:avLst>
                  <a:gd name="adj" fmla="val 11402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363596" y="3368470"/>
                <a:ext cx="612094" cy="612092"/>
              </a:xfrm>
              <a:prstGeom prst="ellipse">
                <a:avLst/>
              </a:prstGeom>
              <a:solidFill>
                <a:srgbClr val="E670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20" name="Oval 302"/>
              <p:cNvSpPr>
                <a:spLocks noChangeArrowheads="1"/>
              </p:cNvSpPr>
              <p:nvPr/>
            </p:nvSpPr>
            <p:spPr bwMode="auto">
              <a:xfrm>
                <a:off x="4598463" y="3517799"/>
                <a:ext cx="47656" cy="604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1" name="Freeform 303"/>
              <p:cNvSpPr>
                <a:spLocks noEditPoints="1"/>
              </p:cNvSpPr>
              <p:nvPr/>
            </p:nvSpPr>
            <p:spPr bwMode="auto">
              <a:xfrm>
                <a:off x="4533088" y="3583785"/>
                <a:ext cx="174740" cy="247447"/>
              </a:xfrm>
              <a:custGeom>
                <a:avLst/>
                <a:gdLst>
                  <a:gd name="T0" fmla="*/ 121 w 121"/>
                  <a:gd name="T1" fmla="*/ 26 h 171"/>
                  <a:gd name="T2" fmla="*/ 120 w 121"/>
                  <a:gd name="T3" fmla="*/ 26 h 171"/>
                  <a:gd name="T4" fmla="*/ 114 w 121"/>
                  <a:gd name="T5" fmla="*/ 21 h 171"/>
                  <a:gd name="T6" fmla="*/ 90 w 121"/>
                  <a:gd name="T7" fmla="*/ 3 h 171"/>
                  <a:gd name="T8" fmla="*/ 84 w 121"/>
                  <a:gd name="T9" fmla="*/ 1 h 171"/>
                  <a:gd name="T10" fmla="*/ 76 w 121"/>
                  <a:gd name="T11" fmla="*/ 1 h 171"/>
                  <a:gd name="T12" fmla="*/ 74 w 121"/>
                  <a:gd name="T13" fmla="*/ 11 h 171"/>
                  <a:gd name="T14" fmla="*/ 67 w 121"/>
                  <a:gd name="T15" fmla="*/ 42 h 171"/>
                  <a:gd name="T16" fmla="*/ 67 w 121"/>
                  <a:gd name="T17" fmla="*/ 7 h 171"/>
                  <a:gd name="T18" fmla="*/ 58 w 121"/>
                  <a:gd name="T19" fmla="*/ 0 h 171"/>
                  <a:gd name="T20" fmla="*/ 58 w 121"/>
                  <a:gd name="T21" fmla="*/ 9 h 171"/>
                  <a:gd name="T22" fmla="*/ 45 w 121"/>
                  <a:gd name="T23" fmla="*/ 18 h 171"/>
                  <a:gd name="T24" fmla="*/ 40 w 121"/>
                  <a:gd name="T25" fmla="*/ 7 h 171"/>
                  <a:gd name="T26" fmla="*/ 47 w 121"/>
                  <a:gd name="T27" fmla="*/ 0 h 171"/>
                  <a:gd name="T28" fmla="*/ 38 w 121"/>
                  <a:gd name="T29" fmla="*/ 1 h 171"/>
                  <a:gd name="T30" fmla="*/ 3 w 121"/>
                  <a:gd name="T31" fmla="*/ 35 h 171"/>
                  <a:gd name="T32" fmla="*/ 3 w 121"/>
                  <a:gd name="T33" fmla="*/ 36 h 171"/>
                  <a:gd name="T34" fmla="*/ 1 w 121"/>
                  <a:gd name="T35" fmla="*/ 48 h 171"/>
                  <a:gd name="T36" fmla="*/ 2 w 121"/>
                  <a:gd name="T37" fmla="*/ 48 h 171"/>
                  <a:gd name="T38" fmla="*/ 2 w 121"/>
                  <a:gd name="T39" fmla="*/ 50 h 171"/>
                  <a:gd name="T40" fmla="*/ 6 w 121"/>
                  <a:gd name="T41" fmla="*/ 57 h 171"/>
                  <a:gd name="T42" fmla="*/ 20 w 121"/>
                  <a:gd name="T43" fmla="*/ 85 h 171"/>
                  <a:gd name="T44" fmla="*/ 33 w 121"/>
                  <a:gd name="T45" fmla="*/ 90 h 171"/>
                  <a:gd name="T46" fmla="*/ 35 w 121"/>
                  <a:gd name="T47" fmla="*/ 90 h 171"/>
                  <a:gd name="T48" fmla="*/ 60 w 121"/>
                  <a:gd name="T49" fmla="*/ 171 h 171"/>
                  <a:gd name="T50" fmla="*/ 56 w 121"/>
                  <a:gd name="T51" fmla="*/ 110 h 171"/>
                  <a:gd name="T52" fmla="*/ 89 w 121"/>
                  <a:gd name="T53" fmla="*/ 33 h 171"/>
                  <a:gd name="T54" fmla="*/ 93 w 121"/>
                  <a:gd name="T55" fmla="*/ 31 h 171"/>
                  <a:gd name="T56" fmla="*/ 75 w 121"/>
                  <a:gd name="T57" fmla="*/ 45 h 171"/>
                  <a:gd name="T58" fmla="*/ 89 w 121"/>
                  <a:gd name="T59" fmla="*/ 33 h 171"/>
                  <a:gd name="T60" fmla="*/ 30 w 121"/>
                  <a:gd name="T61" fmla="*/ 55 h 171"/>
                  <a:gd name="T62" fmla="*/ 24 w 121"/>
                  <a:gd name="T63" fmla="*/ 44 h 171"/>
                  <a:gd name="T64" fmla="*/ 33 w 121"/>
                  <a:gd name="T65" fmla="*/ 6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1" h="171">
                    <a:moveTo>
                      <a:pt x="120" y="42"/>
                    </a:moveTo>
                    <a:cubicBezTo>
                      <a:pt x="120" y="35"/>
                      <a:pt x="121" y="24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1"/>
                      <a:pt x="76" y="0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1"/>
                      <a:pt x="42" y="1"/>
                      <a:pt x="39" y="1"/>
                    </a:cubicBezTo>
                    <a:cubicBezTo>
                      <a:pt x="39" y="1"/>
                      <a:pt x="39" y="1"/>
                      <a:pt x="38" y="1"/>
                    </a:cubicBezTo>
                    <a:cubicBezTo>
                      <a:pt x="36" y="2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20" y="85"/>
                      <a:pt x="20" y="85"/>
                      <a:pt x="20" y="85"/>
                    </a:cubicBezTo>
                    <a:cubicBezTo>
                      <a:pt x="24" y="82"/>
                      <a:pt x="29" y="80"/>
                      <a:pt x="33" y="78"/>
                    </a:cubicBezTo>
                    <a:cubicBezTo>
                      <a:pt x="33" y="82"/>
                      <a:pt x="33" y="86"/>
                      <a:pt x="33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1" y="161"/>
                      <a:pt x="61" y="148"/>
                      <a:pt x="61" y="134"/>
                    </a:cubicBezTo>
                    <a:cubicBezTo>
                      <a:pt x="58" y="127"/>
                      <a:pt x="56" y="118"/>
                      <a:pt x="56" y="110"/>
                    </a:cubicBezTo>
                    <a:cubicBezTo>
                      <a:pt x="56" y="74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4" y="42"/>
                      <a:pt x="74" y="42"/>
                      <a:pt x="74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41"/>
                      <a:pt x="33" y="50"/>
                      <a:pt x="3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2" name="Freeform 304"/>
              <p:cNvSpPr/>
              <p:nvPr/>
            </p:nvSpPr>
            <p:spPr bwMode="auto">
              <a:xfrm>
                <a:off x="4625957" y="3789074"/>
                <a:ext cx="34215" cy="42158"/>
              </a:xfrm>
              <a:custGeom>
                <a:avLst/>
                <a:gdLst>
                  <a:gd name="T0" fmla="*/ 0 w 24"/>
                  <a:gd name="T1" fmla="*/ 0 h 29"/>
                  <a:gd name="T2" fmla="*/ 1 w 24"/>
                  <a:gd name="T3" fmla="*/ 29 h 29"/>
                  <a:gd name="T4" fmla="*/ 24 w 24"/>
                  <a:gd name="T5" fmla="*/ 29 h 29"/>
                  <a:gd name="T6" fmla="*/ 24 w 24"/>
                  <a:gd name="T7" fmla="*/ 26 h 29"/>
                  <a:gd name="T8" fmla="*/ 0 w 24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3" name="Freeform 305"/>
              <p:cNvSpPr/>
              <p:nvPr/>
            </p:nvSpPr>
            <p:spPr bwMode="auto">
              <a:xfrm>
                <a:off x="4703552" y="3650381"/>
                <a:ext cx="30549" cy="23217"/>
              </a:xfrm>
              <a:custGeom>
                <a:avLst/>
                <a:gdLst>
                  <a:gd name="T0" fmla="*/ 43 w 50"/>
                  <a:gd name="T1" fmla="*/ 0 h 38"/>
                  <a:gd name="T2" fmla="*/ 36 w 50"/>
                  <a:gd name="T3" fmla="*/ 0 h 38"/>
                  <a:gd name="T4" fmla="*/ 14 w 50"/>
                  <a:gd name="T5" fmla="*/ 0 h 38"/>
                  <a:gd name="T6" fmla="*/ 7 w 50"/>
                  <a:gd name="T7" fmla="*/ 0 h 38"/>
                  <a:gd name="T8" fmla="*/ 0 w 50"/>
                  <a:gd name="T9" fmla="*/ 38 h 38"/>
                  <a:gd name="T10" fmla="*/ 14 w 50"/>
                  <a:gd name="T11" fmla="*/ 38 h 38"/>
                  <a:gd name="T12" fmla="*/ 36 w 50"/>
                  <a:gd name="T13" fmla="*/ 38 h 38"/>
                  <a:gd name="T14" fmla="*/ 50 w 50"/>
                  <a:gd name="T15" fmla="*/ 38 h 38"/>
                  <a:gd name="T16" fmla="*/ 43 w 5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8">
                    <a:moveTo>
                      <a:pt x="43" y="0"/>
                    </a:moveTo>
                    <a:lnTo>
                      <a:pt x="36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0" y="38"/>
                    </a:lnTo>
                    <a:lnTo>
                      <a:pt x="14" y="38"/>
                    </a:lnTo>
                    <a:lnTo>
                      <a:pt x="36" y="38"/>
                    </a:lnTo>
                    <a:lnTo>
                      <a:pt x="50" y="38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4" name="Freeform 306"/>
              <p:cNvSpPr/>
              <p:nvPr/>
            </p:nvSpPr>
            <p:spPr bwMode="auto">
              <a:xfrm>
                <a:off x="4663227" y="3654659"/>
                <a:ext cx="34826" cy="33604"/>
              </a:xfrm>
              <a:custGeom>
                <a:avLst/>
                <a:gdLst>
                  <a:gd name="T0" fmla="*/ 33 w 57"/>
                  <a:gd name="T1" fmla="*/ 0 h 55"/>
                  <a:gd name="T2" fmla="*/ 26 w 57"/>
                  <a:gd name="T3" fmla="*/ 5 h 55"/>
                  <a:gd name="T4" fmla="*/ 7 w 57"/>
                  <a:gd name="T5" fmla="*/ 14 h 55"/>
                  <a:gd name="T6" fmla="*/ 0 w 57"/>
                  <a:gd name="T7" fmla="*/ 19 h 55"/>
                  <a:gd name="T8" fmla="*/ 14 w 57"/>
                  <a:gd name="T9" fmla="*/ 55 h 55"/>
                  <a:gd name="T10" fmla="*/ 28 w 57"/>
                  <a:gd name="T11" fmla="*/ 47 h 55"/>
                  <a:gd name="T12" fmla="*/ 45 w 57"/>
                  <a:gd name="T13" fmla="*/ 38 h 55"/>
                  <a:gd name="T14" fmla="*/ 57 w 57"/>
                  <a:gd name="T15" fmla="*/ 31 h 55"/>
                  <a:gd name="T16" fmla="*/ 33 w 57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33" y="0"/>
                    </a:moveTo>
                    <a:lnTo>
                      <a:pt x="26" y="5"/>
                    </a:lnTo>
                    <a:lnTo>
                      <a:pt x="7" y="14"/>
                    </a:lnTo>
                    <a:lnTo>
                      <a:pt x="0" y="19"/>
                    </a:lnTo>
                    <a:lnTo>
                      <a:pt x="14" y="55"/>
                    </a:lnTo>
                    <a:lnTo>
                      <a:pt x="28" y="47"/>
                    </a:lnTo>
                    <a:lnTo>
                      <a:pt x="45" y="38"/>
                    </a:lnTo>
                    <a:lnTo>
                      <a:pt x="57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5" name="Freeform 307"/>
              <p:cNvSpPr/>
              <p:nvPr/>
            </p:nvSpPr>
            <p:spPr bwMode="auto">
              <a:xfrm>
                <a:off x="4632678" y="3682152"/>
                <a:ext cx="34826" cy="34826"/>
              </a:xfrm>
              <a:custGeom>
                <a:avLst/>
                <a:gdLst>
                  <a:gd name="T0" fmla="*/ 19 w 57"/>
                  <a:gd name="T1" fmla="*/ 0 h 57"/>
                  <a:gd name="T2" fmla="*/ 15 w 57"/>
                  <a:gd name="T3" fmla="*/ 7 h 57"/>
                  <a:gd name="T4" fmla="*/ 5 w 57"/>
                  <a:gd name="T5" fmla="*/ 26 h 57"/>
                  <a:gd name="T6" fmla="*/ 0 w 57"/>
                  <a:gd name="T7" fmla="*/ 33 h 57"/>
                  <a:gd name="T8" fmla="*/ 31 w 57"/>
                  <a:gd name="T9" fmla="*/ 57 h 57"/>
                  <a:gd name="T10" fmla="*/ 38 w 57"/>
                  <a:gd name="T11" fmla="*/ 45 h 57"/>
                  <a:gd name="T12" fmla="*/ 50 w 57"/>
                  <a:gd name="T13" fmla="*/ 26 h 57"/>
                  <a:gd name="T14" fmla="*/ 57 w 57"/>
                  <a:gd name="T15" fmla="*/ 14 h 57"/>
                  <a:gd name="T16" fmla="*/ 19 w 57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7">
                    <a:moveTo>
                      <a:pt x="19" y="0"/>
                    </a:moveTo>
                    <a:lnTo>
                      <a:pt x="15" y="7"/>
                    </a:lnTo>
                    <a:lnTo>
                      <a:pt x="5" y="26"/>
                    </a:lnTo>
                    <a:lnTo>
                      <a:pt x="0" y="33"/>
                    </a:lnTo>
                    <a:lnTo>
                      <a:pt x="31" y="57"/>
                    </a:lnTo>
                    <a:lnTo>
                      <a:pt x="38" y="45"/>
                    </a:lnTo>
                    <a:lnTo>
                      <a:pt x="50" y="26"/>
                    </a:lnTo>
                    <a:lnTo>
                      <a:pt x="57" y="1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6" name="Freeform 308"/>
              <p:cNvSpPr/>
              <p:nvPr/>
            </p:nvSpPr>
            <p:spPr bwMode="auto">
              <a:xfrm>
                <a:off x="4625957" y="3722477"/>
                <a:ext cx="22607" cy="29327"/>
              </a:xfrm>
              <a:custGeom>
                <a:avLst/>
                <a:gdLst>
                  <a:gd name="T0" fmla="*/ 0 w 37"/>
                  <a:gd name="T1" fmla="*/ 5 h 48"/>
                  <a:gd name="T2" fmla="*/ 0 w 37"/>
                  <a:gd name="T3" fmla="*/ 14 h 48"/>
                  <a:gd name="T4" fmla="*/ 0 w 37"/>
                  <a:gd name="T5" fmla="*/ 33 h 48"/>
                  <a:gd name="T6" fmla="*/ 0 w 37"/>
                  <a:gd name="T7" fmla="*/ 43 h 48"/>
                  <a:gd name="T8" fmla="*/ 37 w 37"/>
                  <a:gd name="T9" fmla="*/ 48 h 48"/>
                  <a:gd name="T10" fmla="*/ 37 w 37"/>
                  <a:gd name="T11" fmla="*/ 33 h 48"/>
                  <a:gd name="T12" fmla="*/ 37 w 37"/>
                  <a:gd name="T13" fmla="*/ 14 h 48"/>
                  <a:gd name="T14" fmla="*/ 37 w 37"/>
                  <a:gd name="T15" fmla="*/ 0 h 48"/>
                  <a:gd name="T16" fmla="*/ 0 w 37"/>
                  <a:gd name="T1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8">
                    <a:moveTo>
                      <a:pt x="0" y="5"/>
                    </a:moveTo>
                    <a:lnTo>
                      <a:pt x="0" y="14"/>
                    </a:lnTo>
                    <a:lnTo>
                      <a:pt x="0" y="33"/>
                    </a:lnTo>
                    <a:lnTo>
                      <a:pt x="0" y="43"/>
                    </a:lnTo>
                    <a:lnTo>
                      <a:pt x="37" y="48"/>
                    </a:lnTo>
                    <a:lnTo>
                      <a:pt x="37" y="33"/>
                    </a:lnTo>
                    <a:lnTo>
                      <a:pt x="37" y="14"/>
                    </a:lnTo>
                    <a:lnTo>
                      <a:pt x="3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7" name="Freeform 309"/>
              <p:cNvSpPr/>
              <p:nvPr/>
            </p:nvSpPr>
            <p:spPr bwMode="auto">
              <a:xfrm>
                <a:off x="4630234" y="3757303"/>
                <a:ext cx="32993" cy="34826"/>
              </a:xfrm>
              <a:custGeom>
                <a:avLst/>
                <a:gdLst>
                  <a:gd name="T0" fmla="*/ 0 w 54"/>
                  <a:gd name="T1" fmla="*/ 26 h 57"/>
                  <a:gd name="T2" fmla="*/ 4 w 54"/>
                  <a:gd name="T3" fmla="*/ 33 h 57"/>
                  <a:gd name="T4" fmla="*/ 14 w 54"/>
                  <a:gd name="T5" fmla="*/ 50 h 57"/>
                  <a:gd name="T6" fmla="*/ 19 w 54"/>
                  <a:gd name="T7" fmla="*/ 57 h 57"/>
                  <a:gd name="T8" fmla="*/ 54 w 54"/>
                  <a:gd name="T9" fmla="*/ 43 h 57"/>
                  <a:gd name="T10" fmla="*/ 47 w 54"/>
                  <a:gd name="T11" fmla="*/ 31 h 57"/>
                  <a:gd name="T12" fmla="*/ 37 w 54"/>
                  <a:gd name="T13" fmla="*/ 14 h 57"/>
                  <a:gd name="T14" fmla="*/ 30 w 54"/>
                  <a:gd name="T15" fmla="*/ 0 h 57"/>
                  <a:gd name="T16" fmla="*/ 0 w 54"/>
                  <a:gd name="T17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7">
                    <a:moveTo>
                      <a:pt x="0" y="26"/>
                    </a:moveTo>
                    <a:lnTo>
                      <a:pt x="4" y="33"/>
                    </a:lnTo>
                    <a:lnTo>
                      <a:pt x="14" y="50"/>
                    </a:lnTo>
                    <a:lnTo>
                      <a:pt x="19" y="57"/>
                    </a:lnTo>
                    <a:lnTo>
                      <a:pt x="54" y="43"/>
                    </a:lnTo>
                    <a:lnTo>
                      <a:pt x="47" y="31"/>
                    </a:lnTo>
                    <a:lnTo>
                      <a:pt x="37" y="14"/>
                    </a:lnTo>
                    <a:lnTo>
                      <a:pt x="30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8" name="Freeform 310"/>
              <p:cNvSpPr/>
              <p:nvPr/>
            </p:nvSpPr>
            <p:spPr bwMode="auto">
              <a:xfrm>
                <a:off x="4657728" y="3789074"/>
                <a:ext cx="34215" cy="32993"/>
              </a:xfrm>
              <a:custGeom>
                <a:avLst/>
                <a:gdLst>
                  <a:gd name="T0" fmla="*/ 0 w 56"/>
                  <a:gd name="T1" fmla="*/ 35 h 54"/>
                  <a:gd name="T2" fmla="*/ 7 w 56"/>
                  <a:gd name="T3" fmla="*/ 40 h 54"/>
                  <a:gd name="T4" fmla="*/ 26 w 56"/>
                  <a:gd name="T5" fmla="*/ 50 h 54"/>
                  <a:gd name="T6" fmla="*/ 30 w 56"/>
                  <a:gd name="T7" fmla="*/ 54 h 54"/>
                  <a:gd name="T8" fmla="*/ 56 w 56"/>
                  <a:gd name="T9" fmla="*/ 24 h 54"/>
                  <a:gd name="T10" fmla="*/ 45 w 56"/>
                  <a:gd name="T11" fmla="*/ 17 h 54"/>
                  <a:gd name="T12" fmla="*/ 26 w 56"/>
                  <a:gd name="T13" fmla="*/ 7 h 54"/>
                  <a:gd name="T14" fmla="*/ 14 w 56"/>
                  <a:gd name="T15" fmla="*/ 0 h 54"/>
                  <a:gd name="T16" fmla="*/ 0 w 56"/>
                  <a:gd name="T17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0" y="35"/>
                    </a:moveTo>
                    <a:lnTo>
                      <a:pt x="7" y="40"/>
                    </a:lnTo>
                    <a:lnTo>
                      <a:pt x="26" y="50"/>
                    </a:lnTo>
                    <a:lnTo>
                      <a:pt x="30" y="54"/>
                    </a:lnTo>
                    <a:lnTo>
                      <a:pt x="56" y="24"/>
                    </a:lnTo>
                    <a:lnTo>
                      <a:pt x="45" y="17"/>
                    </a:lnTo>
                    <a:lnTo>
                      <a:pt x="26" y="7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29" name="Freeform 311"/>
              <p:cNvSpPr/>
              <p:nvPr/>
            </p:nvSpPr>
            <p:spPr bwMode="auto">
              <a:xfrm>
                <a:off x="4696220" y="3806182"/>
                <a:ext cx="30549" cy="25050"/>
              </a:xfrm>
              <a:custGeom>
                <a:avLst/>
                <a:gdLst>
                  <a:gd name="T0" fmla="*/ 8 w 50"/>
                  <a:gd name="T1" fmla="*/ 41 h 41"/>
                  <a:gd name="T2" fmla="*/ 15 w 50"/>
                  <a:gd name="T3" fmla="*/ 41 h 41"/>
                  <a:gd name="T4" fmla="*/ 36 w 50"/>
                  <a:gd name="T5" fmla="*/ 41 h 41"/>
                  <a:gd name="T6" fmla="*/ 43 w 50"/>
                  <a:gd name="T7" fmla="*/ 41 h 41"/>
                  <a:gd name="T8" fmla="*/ 50 w 50"/>
                  <a:gd name="T9" fmla="*/ 0 h 41"/>
                  <a:gd name="T10" fmla="*/ 36 w 50"/>
                  <a:gd name="T11" fmla="*/ 0 h 41"/>
                  <a:gd name="T12" fmla="*/ 15 w 50"/>
                  <a:gd name="T13" fmla="*/ 0 h 41"/>
                  <a:gd name="T14" fmla="*/ 0 w 50"/>
                  <a:gd name="T15" fmla="*/ 0 h 41"/>
                  <a:gd name="T16" fmla="*/ 8 w 50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41">
                    <a:moveTo>
                      <a:pt x="8" y="41"/>
                    </a:moveTo>
                    <a:lnTo>
                      <a:pt x="15" y="41"/>
                    </a:lnTo>
                    <a:lnTo>
                      <a:pt x="36" y="41"/>
                    </a:lnTo>
                    <a:lnTo>
                      <a:pt x="43" y="41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8" y="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0" name="Freeform 312"/>
              <p:cNvSpPr/>
              <p:nvPr/>
            </p:nvSpPr>
            <p:spPr bwMode="auto">
              <a:xfrm>
                <a:off x="4732878" y="3792129"/>
                <a:ext cx="34215" cy="32993"/>
              </a:xfrm>
              <a:custGeom>
                <a:avLst/>
                <a:gdLst>
                  <a:gd name="T0" fmla="*/ 26 w 56"/>
                  <a:gd name="T1" fmla="*/ 54 h 54"/>
                  <a:gd name="T2" fmla="*/ 30 w 56"/>
                  <a:gd name="T3" fmla="*/ 52 h 54"/>
                  <a:gd name="T4" fmla="*/ 49 w 56"/>
                  <a:gd name="T5" fmla="*/ 40 h 54"/>
                  <a:gd name="T6" fmla="*/ 56 w 56"/>
                  <a:gd name="T7" fmla="*/ 38 h 54"/>
                  <a:gd name="T8" fmla="*/ 42 w 56"/>
                  <a:gd name="T9" fmla="*/ 0 h 54"/>
                  <a:gd name="T10" fmla="*/ 30 w 56"/>
                  <a:gd name="T11" fmla="*/ 7 h 54"/>
                  <a:gd name="T12" fmla="*/ 11 w 56"/>
                  <a:gd name="T13" fmla="*/ 19 h 54"/>
                  <a:gd name="T14" fmla="*/ 0 w 56"/>
                  <a:gd name="T15" fmla="*/ 26 h 54"/>
                  <a:gd name="T16" fmla="*/ 26 w 56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4">
                    <a:moveTo>
                      <a:pt x="26" y="54"/>
                    </a:moveTo>
                    <a:lnTo>
                      <a:pt x="30" y="52"/>
                    </a:lnTo>
                    <a:lnTo>
                      <a:pt x="49" y="40"/>
                    </a:lnTo>
                    <a:lnTo>
                      <a:pt x="56" y="38"/>
                    </a:lnTo>
                    <a:lnTo>
                      <a:pt x="42" y="0"/>
                    </a:lnTo>
                    <a:lnTo>
                      <a:pt x="30" y="7"/>
                    </a:lnTo>
                    <a:lnTo>
                      <a:pt x="11" y="19"/>
                    </a:lnTo>
                    <a:lnTo>
                      <a:pt x="0" y="26"/>
                    </a:lnTo>
                    <a:lnTo>
                      <a:pt x="26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1" name="Freeform 313"/>
              <p:cNvSpPr/>
              <p:nvPr/>
            </p:nvSpPr>
            <p:spPr bwMode="auto">
              <a:xfrm>
                <a:off x="4764650" y="3764635"/>
                <a:ext cx="32993" cy="32993"/>
              </a:xfrm>
              <a:custGeom>
                <a:avLst/>
                <a:gdLst>
                  <a:gd name="T0" fmla="*/ 35 w 54"/>
                  <a:gd name="T1" fmla="*/ 54 h 54"/>
                  <a:gd name="T2" fmla="*/ 40 w 54"/>
                  <a:gd name="T3" fmla="*/ 47 h 54"/>
                  <a:gd name="T4" fmla="*/ 49 w 54"/>
                  <a:gd name="T5" fmla="*/ 31 h 54"/>
                  <a:gd name="T6" fmla="*/ 54 w 54"/>
                  <a:gd name="T7" fmla="*/ 23 h 54"/>
                  <a:gd name="T8" fmla="*/ 23 w 54"/>
                  <a:gd name="T9" fmla="*/ 0 h 54"/>
                  <a:gd name="T10" fmla="*/ 16 w 54"/>
                  <a:gd name="T11" fmla="*/ 12 h 54"/>
                  <a:gd name="T12" fmla="*/ 7 w 54"/>
                  <a:gd name="T13" fmla="*/ 28 h 54"/>
                  <a:gd name="T14" fmla="*/ 0 w 54"/>
                  <a:gd name="T15" fmla="*/ 40 h 54"/>
                  <a:gd name="T16" fmla="*/ 35 w 54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4">
                    <a:moveTo>
                      <a:pt x="35" y="54"/>
                    </a:moveTo>
                    <a:lnTo>
                      <a:pt x="40" y="47"/>
                    </a:lnTo>
                    <a:lnTo>
                      <a:pt x="49" y="31"/>
                    </a:lnTo>
                    <a:lnTo>
                      <a:pt x="54" y="23"/>
                    </a:lnTo>
                    <a:lnTo>
                      <a:pt x="23" y="0"/>
                    </a:lnTo>
                    <a:lnTo>
                      <a:pt x="16" y="12"/>
                    </a:lnTo>
                    <a:lnTo>
                      <a:pt x="7" y="28"/>
                    </a:lnTo>
                    <a:lnTo>
                      <a:pt x="0" y="40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2" name="Freeform 314"/>
              <p:cNvSpPr/>
              <p:nvPr/>
            </p:nvSpPr>
            <p:spPr bwMode="auto">
              <a:xfrm>
                <a:off x="4781757" y="3729809"/>
                <a:ext cx="24439" cy="28716"/>
              </a:xfrm>
              <a:custGeom>
                <a:avLst/>
                <a:gdLst>
                  <a:gd name="T0" fmla="*/ 40 w 40"/>
                  <a:gd name="T1" fmla="*/ 43 h 47"/>
                  <a:gd name="T2" fmla="*/ 40 w 40"/>
                  <a:gd name="T3" fmla="*/ 33 h 47"/>
                  <a:gd name="T4" fmla="*/ 40 w 40"/>
                  <a:gd name="T5" fmla="*/ 14 h 47"/>
                  <a:gd name="T6" fmla="*/ 40 w 40"/>
                  <a:gd name="T7" fmla="*/ 5 h 47"/>
                  <a:gd name="T8" fmla="*/ 0 w 40"/>
                  <a:gd name="T9" fmla="*/ 0 h 47"/>
                  <a:gd name="T10" fmla="*/ 0 w 40"/>
                  <a:gd name="T11" fmla="*/ 14 h 47"/>
                  <a:gd name="T12" fmla="*/ 0 w 40"/>
                  <a:gd name="T13" fmla="*/ 33 h 47"/>
                  <a:gd name="T14" fmla="*/ 0 w 40"/>
                  <a:gd name="T15" fmla="*/ 47 h 47"/>
                  <a:gd name="T16" fmla="*/ 40 w 40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47">
                    <a:moveTo>
                      <a:pt x="40" y="43"/>
                    </a:moveTo>
                    <a:lnTo>
                      <a:pt x="40" y="33"/>
                    </a:lnTo>
                    <a:lnTo>
                      <a:pt x="40" y="14"/>
                    </a:lnTo>
                    <a:lnTo>
                      <a:pt x="40" y="5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0" y="33"/>
                    </a:lnTo>
                    <a:lnTo>
                      <a:pt x="0" y="47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3" name="Freeform 315"/>
              <p:cNvSpPr/>
              <p:nvPr/>
            </p:nvSpPr>
            <p:spPr bwMode="auto">
              <a:xfrm>
                <a:off x="4767093" y="3689484"/>
                <a:ext cx="33604" cy="32993"/>
              </a:xfrm>
              <a:custGeom>
                <a:avLst/>
                <a:gdLst>
                  <a:gd name="T0" fmla="*/ 55 w 55"/>
                  <a:gd name="T1" fmla="*/ 31 h 54"/>
                  <a:gd name="T2" fmla="*/ 52 w 55"/>
                  <a:gd name="T3" fmla="*/ 24 h 54"/>
                  <a:gd name="T4" fmla="*/ 40 w 55"/>
                  <a:gd name="T5" fmla="*/ 7 h 54"/>
                  <a:gd name="T6" fmla="*/ 38 w 55"/>
                  <a:gd name="T7" fmla="*/ 0 h 54"/>
                  <a:gd name="T8" fmla="*/ 0 w 55"/>
                  <a:gd name="T9" fmla="*/ 14 h 54"/>
                  <a:gd name="T10" fmla="*/ 7 w 55"/>
                  <a:gd name="T11" fmla="*/ 26 h 54"/>
                  <a:gd name="T12" fmla="*/ 17 w 55"/>
                  <a:gd name="T13" fmla="*/ 42 h 54"/>
                  <a:gd name="T14" fmla="*/ 24 w 55"/>
                  <a:gd name="T15" fmla="*/ 54 h 54"/>
                  <a:gd name="T16" fmla="*/ 55 w 55"/>
                  <a:gd name="T17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55" y="31"/>
                    </a:moveTo>
                    <a:lnTo>
                      <a:pt x="52" y="24"/>
                    </a:lnTo>
                    <a:lnTo>
                      <a:pt x="40" y="7"/>
                    </a:lnTo>
                    <a:lnTo>
                      <a:pt x="38" y="0"/>
                    </a:lnTo>
                    <a:lnTo>
                      <a:pt x="0" y="14"/>
                    </a:lnTo>
                    <a:lnTo>
                      <a:pt x="7" y="26"/>
                    </a:lnTo>
                    <a:lnTo>
                      <a:pt x="17" y="42"/>
                    </a:lnTo>
                    <a:lnTo>
                      <a:pt x="24" y="54"/>
                    </a:ln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4" name="Freeform 316"/>
              <p:cNvSpPr/>
              <p:nvPr/>
            </p:nvSpPr>
            <p:spPr bwMode="auto">
              <a:xfrm>
                <a:off x="4738378" y="3658935"/>
                <a:ext cx="34826" cy="33604"/>
              </a:xfrm>
              <a:custGeom>
                <a:avLst/>
                <a:gdLst>
                  <a:gd name="T0" fmla="*/ 57 w 57"/>
                  <a:gd name="T1" fmla="*/ 17 h 55"/>
                  <a:gd name="T2" fmla="*/ 50 w 57"/>
                  <a:gd name="T3" fmla="*/ 14 h 55"/>
                  <a:gd name="T4" fmla="*/ 33 w 57"/>
                  <a:gd name="T5" fmla="*/ 3 h 55"/>
                  <a:gd name="T6" fmla="*/ 26 w 57"/>
                  <a:gd name="T7" fmla="*/ 0 h 55"/>
                  <a:gd name="T8" fmla="*/ 0 w 57"/>
                  <a:gd name="T9" fmla="*/ 31 h 55"/>
                  <a:gd name="T10" fmla="*/ 14 w 57"/>
                  <a:gd name="T11" fmla="*/ 38 h 55"/>
                  <a:gd name="T12" fmla="*/ 31 w 57"/>
                  <a:gd name="T13" fmla="*/ 48 h 55"/>
                  <a:gd name="T14" fmla="*/ 43 w 57"/>
                  <a:gd name="T15" fmla="*/ 55 h 55"/>
                  <a:gd name="T16" fmla="*/ 57 w 57"/>
                  <a:gd name="T17" fmla="*/ 1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5">
                    <a:moveTo>
                      <a:pt x="57" y="17"/>
                    </a:moveTo>
                    <a:lnTo>
                      <a:pt x="50" y="14"/>
                    </a:lnTo>
                    <a:lnTo>
                      <a:pt x="33" y="3"/>
                    </a:lnTo>
                    <a:lnTo>
                      <a:pt x="26" y="0"/>
                    </a:lnTo>
                    <a:lnTo>
                      <a:pt x="0" y="31"/>
                    </a:lnTo>
                    <a:lnTo>
                      <a:pt x="14" y="38"/>
                    </a:lnTo>
                    <a:lnTo>
                      <a:pt x="31" y="48"/>
                    </a:lnTo>
                    <a:lnTo>
                      <a:pt x="43" y="55"/>
                    </a:lnTo>
                    <a:lnTo>
                      <a:pt x="57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5" name="Freeform 317"/>
              <p:cNvSpPr>
                <a:spLocks noEditPoints="1"/>
              </p:cNvSpPr>
              <p:nvPr/>
            </p:nvSpPr>
            <p:spPr bwMode="auto">
              <a:xfrm>
                <a:off x="4641843" y="3665045"/>
                <a:ext cx="148468" cy="150301"/>
              </a:xfrm>
              <a:custGeom>
                <a:avLst/>
                <a:gdLst>
                  <a:gd name="T0" fmla="*/ 51 w 103"/>
                  <a:gd name="T1" fmla="*/ 104 h 104"/>
                  <a:gd name="T2" fmla="*/ 0 w 103"/>
                  <a:gd name="T3" fmla="*/ 52 h 104"/>
                  <a:gd name="T4" fmla="*/ 51 w 103"/>
                  <a:gd name="T5" fmla="*/ 0 h 104"/>
                  <a:gd name="T6" fmla="*/ 103 w 103"/>
                  <a:gd name="T7" fmla="*/ 52 h 104"/>
                  <a:gd name="T8" fmla="*/ 51 w 103"/>
                  <a:gd name="T9" fmla="*/ 104 h 104"/>
                  <a:gd name="T10" fmla="*/ 51 w 103"/>
                  <a:gd name="T11" fmla="*/ 16 h 104"/>
                  <a:gd name="T12" fmla="*/ 15 w 103"/>
                  <a:gd name="T13" fmla="*/ 52 h 104"/>
                  <a:gd name="T14" fmla="*/ 51 w 103"/>
                  <a:gd name="T15" fmla="*/ 89 h 104"/>
                  <a:gd name="T16" fmla="*/ 87 w 103"/>
                  <a:gd name="T17" fmla="*/ 52 h 104"/>
                  <a:gd name="T18" fmla="*/ 51 w 103"/>
                  <a:gd name="T19" fmla="*/ 1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104">
                    <a:moveTo>
                      <a:pt x="51" y="104"/>
                    </a:moveTo>
                    <a:cubicBezTo>
                      <a:pt x="23" y="104"/>
                      <a:pt x="0" y="81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80" y="0"/>
                      <a:pt x="103" y="24"/>
                      <a:pt x="103" y="52"/>
                    </a:cubicBezTo>
                    <a:cubicBezTo>
                      <a:pt x="103" y="81"/>
                      <a:pt x="80" y="104"/>
                      <a:pt x="51" y="104"/>
                    </a:cubicBezTo>
                    <a:close/>
                    <a:moveTo>
                      <a:pt x="51" y="16"/>
                    </a:moveTo>
                    <a:cubicBezTo>
                      <a:pt x="31" y="16"/>
                      <a:pt x="15" y="32"/>
                      <a:pt x="15" y="52"/>
                    </a:cubicBezTo>
                    <a:cubicBezTo>
                      <a:pt x="15" y="73"/>
                      <a:pt x="31" y="89"/>
                      <a:pt x="51" y="89"/>
                    </a:cubicBezTo>
                    <a:cubicBezTo>
                      <a:pt x="71" y="89"/>
                      <a:pt x="87" y="73"/>
                      <a:pt x="87" y="52"/>
                    </a:cubicBezTo>
                    <a:cubicBezTo>
                      <a:pt x="87" y="32"/>
                      <a:pt x="71" y="16"/>
                      <a:pt x="5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36" name="Oval 318"/>
              <p:cNvSpPr>
                <a:spLocks noChangeArrowheads="1"/>
              </p:cNvSpPr>
              <p:nvPr/>
            </p:nvSpPr>
            <p:spPr bwMode="auto">
              <a:xfrm>
                <a:off x="4683389" y="3708425"/>
                <a:ext cx="63542" cy="63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5293902" y="1590559"/>
            <a:ext cx="5903489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39526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请单击此处输入您的文本内容，可以根据需要适当地更改文字的颜色或者大小等属性。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293902" y="3050391"/>
            <a:ext cx="5903489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B434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请单击此处输入您的文本内容，可以根据需要适当地更改文字的颜色或者大小等属性。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293902" y="4510223"/>
            <a:ext cx="5903489" cy="124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39526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添加标题</a:t>
            </a:r>
            <a:endParaRPr lang="en-US" altLang="zh-CN" sz="2000" b="1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字魂35号-经典雅黑" panose="00000500000000000000" pitchFamily="2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请单击此处输入您的文本内容，可以根据需要适当地更改文字的颜色或者大小等属性。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66" name="等腰三角形 65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工作经验总结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60770" y="2269924"/>
            <a:ext cx="2826111" cy="2915031"/>
            <a:chOff x="4400107" y="2212689"/>
            <a:chExt cx="3211592" cy="3312641"/>
          </a:xfrm>
        </p:grpSpPr>
        <p:sp>
          <p:nvSpPr>
            <p:cNvPr id="9" name="Freeform 5"/>
            <p:cNvSpPr/>
            <p:nvPr/>
          </p:nvSpPr>
          <p:spPr bwMode="auto">
            <a:xfrm>
              <a:off x="5389076" y="2212689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6379112" y="2754278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>
              <a:off x="6379112" y="3878279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5389076" y="4429818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4400107" y="3878279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4400107" y="2754278"/>
              <a:ext cx="1232587" cy="1095512"/>
            </a:xfrm>
            <a:custGeom>
              <a:avLst/>
              <a:gdLst>
                <a:gd name="T0" fmla="*/ 145 w 477"/>
                <a:gd name="T1" fmla="*/ 0 h 423"/>
                <a:gd name="T2" fmla="*/ 331 w 477"/>
                <a:gd name="T3" fmla="*/ 0 h 423"/>
                <a:gd name="T4" fmla="*/ 375 w 477"/>
                <a:gd name="T5" fmla="*/ 25 h 423"/>
                <a:gd name="T6" fmla="*/ 468 w 477"/>
                <a:gd name="T7" fmla="*/ 186 h 423"/>
                <a:gd name="T8" fmla="*/ 468 w 477"/>
                <a:gd name="T9" fmla="*/ 237 h 423"/>
                <a:gd name="T10" fmla="*/ 375 w 477"/>
                <a:gd name="T11" fmla="*/ 398 h 423"/>
                <a:gd name="T12" fmla="*/ 331 w 477"/>
                <a:gd name="T13" fmla="*/ 423 h 423"/>
                <a:gd name="T14" fmla="*/ 146 w 477"/>
                <a:gd name="T15" fmla="*/ 423 h 423"/>
                <a:gd name="T16" fmla="*/ 101 w 477"/>
                <a:gd name="T17" fmla="*/ 398 h 423"/>
                <a:gd name="T18" fmla="*/ 55 w 477"/>
                <a:gd name="T19" fmla="*/ 317 h 423"/>
                <a:gd name="T20" fmla="*/ 9 w 477"/>
                <a:gd name="T21" fmla="*/ 237 h 423"/>
                <a:gd name="T22" fmla="*/ 9 w 477"/>
                <a:gd name="T23" fmla="*/ 186 h 423"/>
                <a:gd name="T24" fmla="*/ 101 w 477"/>
                <a:gd name="T25" fmla="*/ 25 h 423"/>
                <a:gd name="T26" fmla="*/ 145 w 477"/>
                <a:gd name="T27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7" h="423">
                  <a:moveTo>
                    <a:pt x="145" y="0"/>
                  </a:moveTo>
                  <a:cubicBezTo>
                    <a:pt x="207" y="0"/>
                    <a:pt x="269" y="0"/>
                    <a:pt x="331" y="0"/>
                  </a:cubicBezTo>
                  <a:cubicBezTo>
                    <a:pt x="349" y="1"/>
                    <a:pt x="366" y="10"/>
                    <a:pt x="375" y="25"/>
                  </a:cubicBezTo>
                  <a:cubicBezTo>
                    <a:pt x="406" y="79"/>
                    <a:pt x="437" y="132"/>
                    <a:pt x="468" y="186"/>
                  </a:cubicBezTo>
                  <a:cubicBezTo>
                    <a:pt x="476" y="202"/>
                    <a:pt x="477" y="221"/>
                    <a:pt x="468" y="237"/>
                  </a:cubicBezTo>
                  <a:cubicBezTo>
                    <a:pt x="375" y="398"/>
                    <a:pt x="375" y="398"/>
                    <a:pt x="375" y="398"/>
                  </a:cubicBezTo>
                  <a:cubicBezTo>
                    <a:pt x="366" y="413"/>
                    <a:pt x="349" y="423"/>
                    <a:pt x="331" y="423"/>
                  </a:cubicBezTo>
                  <a:cubicBezTo>
                    <a:pt x="146" y="423"/>
                    <a:pt x="146" y="423"/>
                    <a:pt x="146" y="423"/>
                  </a:cubicBezTo>
                  <a:cubicBezTo>
                    <a:pt x="128" y="423"/>
                    <a:pt x="111" y="413"/>
                    <a:pt x="101" y="398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9" y="237"/>
                    <a:pt x="9" y="237"/>
                    <a:pt x="9" y="237"/>
                  </a:cubicBezTo>
                  <a:cubicBezTo>
                    <a:pt x="0" y="222"/>
                    <a:pt x="0" y="202"/>
                    <a:pt x="9" y="18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11" y="10"/>
                    <a:pt x="128" y="1"/>
                    <a:pt x="145" y="0"/>
                  </a:cubicBez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6773993" y="3080207"/>
              <a:ext cx="442824" cy="443654"/>
            </a:xfrm>
            <a:custGeom>
              <a:avLst/>
              <a:gdLst>
                <a:gd name="T0" fmla="*/ 136 w 226"/>
                <a:gd name="T1" fmla="*/ 0 h 226"/>
                <a:gd name="T2" fmla="*/ 226 w 226"/>
                <a:gd name="T3" fmla="*/ 90 h 226"/>
                <a:gd name="T4" fmla="*/ 196 w 226"/>
                <a:gd name="T5" fmla="*/ 100 h 226"/>
                <a:gd name="T6" fmla="*/ 126 w 226"/>
                <a:gd name="T7" fmla="*/ 30 h 226"/>
                <a:gd name="T8" fmla="*/ 136 w 226"/>
                <a:gd name="T9" fmla="*/ 0 h 226"/>
                <a:gd name="T10" fmla="*/ 179 w 226"/>
                <a:gd name="T11" fmla="*/ 116 h 226"/>
                <a:gd name="T12" fmla="*/ 110 w 226"/>
                <a:gd name="T13" fmla="*/ 46 h 226"/>
                <a:gd name="T14" fmla="*/ 40 w 226"/>
                <a:gd name="T15" fmla="*/ 76 h 226"/>
                <a:gd name="T16" fmla="*/ 0 w 226"/>
                <a:gd name="T17" fmla="*/ 196 h 226"/>
                <a:gd name="T18" fmla="*/ 30 w 226"/>
                <a:gd name="T19" fmla="*/ 226 h 226"/>
                <a:gd name="T20" fmla="*/ 150 w 226"/>
                <a:gd name="T21" fmla="*/ 186 h 226"/>
                <a:gd name="T22" fmla="*/ 179 w 226"/>
                <a:gd name="T23" fmla="*/ 116 h 226"/>
                <a:gd name="T24" fmla="*/ 34 w 226"/>
                <a:gd name="T25" fmla="*/ 210 h 226"/>
                <a:gd name="T26" fmla="*/ 30 w 226"/>
                <a:gd name="T27" fmla="*/ 206 h 226"/>
                <a:gd name="T28" fmla="*/ 92 w 226"/>
                <a:gd name="T29" fmla="*/ 144 h 226"/>
                <a:gd name="T30" fmla="*/ 116 w 226"/>
                <a:gd name="T31" fmla="*/ 140 h 226"/>
                <a:gd name="T32" fmla="*/ 116 w 226"/>
                <a:gd name="T33" fmla="*/ 110 h 226"/>
                <a:gd name="T34" fmla="*/ 86 w 226"/>
                <a:gd name="T35" fmla="*/ 110 h 226"/>
                <a:gd name="T36" fmla="*/ 82 w 226"/>
                <a:gd name="T37" fmla="*/ 134 h 226"/>
                <a:gd name="T38" fmla="*/ 20 w 226"/>
                <a:gd name="T39" fmla="*/ 196 h 226"/>
                <a:gd name="T40" fmla="*/ 16 w 226"/>
                <a:gd name="T41" fmla="*/ 192 h 226"/>
                <a:gd name="T42" fmla="*/ 51 w 226"/>
                <a:gd name="T43" fmla="*/ 87 h 226"/>
                <a:gd name="T44" fmla="*/ 106 w 226"/>
                <a:gd name="T45" fmla="*/ 63 h 226"/>
                <a:gd name="T46" fmla="*/ 163 w 226"/>
                <a:gd name="T47" fmla="*/ 119 h 226"/>
                <a:gd name="T48" fmla="*/ 139 w 226"/>
                <a:gd name="T49" fmla="*/ 174 h 226"/>
                <a:gd name="T50" fmla="*/ 34 w 226"/>
                <a:gd name="T51" fmla="*/ 21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" h="226">
                  <a:moveTo>
                    <a:pt x="136" y="0"/>
                  </a:moveTo>
                  <a:cubicBezTo>
                    <a:pt x="226" y="90"/>
                    <a:pt x="226" y="90"/>
                    <a:pt x="226" y="90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26" y="30"/>
                    <a:pt x="126" y="30"/>
                    <a:pt x="126" y="30"/>
                  </a:cubicBezTo>
                  <a:lnTo>
                    <a:pt x="136" y="0"/>
                  </a:lnTo>
                  <a:close/>
                  <a:moveTo>
                    <a:pt x="179" y="116"/>
                  </a:moveTo>
                  <a:cubicBezTo>
                    <a:pt x="110" y="46"/>
                    <a:pt x="110" y="46"/>
                    <a:pt x="110" y="4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79" y="116"/>
                    <a:pt x="179" y="116"/>
                    <a:pt x="179" y="116"/>
                  </a:cubicBezTo>
                  <a:close/>
                  <a:moveTo>
                    <a:pt x="34" y="210"/>
                  </a:moveTo>
                  <a:cubicBezTo>
                    <a:pt x="30" y="206"/>
                    <a:pt x="30" y="206"/>
                    <a:pt x="30" y="206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9" y="148"/>
                    <a:pt x="109" y="147"/>
                    <a:pt x="116" y="140"/>
                  </a:cubicBezTo>
                  <a:cubicBezTo>
                    <a:pt x="124" y="132"/>
                    <a:pt x="124" y="118"/>
                    <a:pt x="116" y="110"/>
                  </a:cubicBezTo>
                  <a:cubicBezTo>
                    <a:pt x="107" y="102"/>
                    <a:pt x="94" y="102"/>
                    <a:pt x="86" y="110"/>
                  </a:cubicBezTo>
                  <a:cubicBezTo>
                    <a:pt x="79" y="117"/>
                    <a:pt x="78" y="126"/>
                    <a:pt x="82" y="134"/>
                  </a:cubicBezTo>
                  <a:cubicBezTo>
                    <a:pt x="20" y="196"/>
                    <a:pt x="20" y="196"/>
                    <a:pt x="20" y="196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34" y="2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6774823" y="4204624"/>
              <a:ext cx="441164" cy="442822"/>
            </a:xfrm>
            <a:custGeom>
              <a:avLst/>
              <a:gdLst>
                <a:gd name="T0" fmla="*/ 107 w 225"/>
                <a:gd name="T1" fmla="*/ 116 h 226"/>
                <a:gd name="T2" fmla="*/ 163 w 225"/>
                <a:gd name="T3" fmla="*/ 214 h 226"/>
                <a:gd name="T4" fmla="*/ 113 w 225"/>
                <a:gd name="T5" fmla="*/ 226 h 226"/>
                <a:gd name="T6" fmla="*/ 0 w 225"/>
                <a:gd name="T7" fmla="*/ 113 h 226"/>
                <a:gd name="T8" fmla="*/ 106 w 225"/>
                <a:gd name="T9" fmla="*/ 0 h 226"/>
                <a:gd name="T10" fmla="*/ 106 w 225"/>
                <a:gd name="T11" fmla="*/ 113 h 226"/>
                <a:gd name="T12" fmla="*/ 107 w 225"/>
                <a:gd name="T13" fmla="*/ 116 h 226"/>
                <a:gd name="T14" fmla="*/ 225 w 225"/>
                <a:gd name="T15" fmla="*/ 106 h 226"/>
                <a:gd name="T16" fmla="*/ 120 w 225"/>
                <a:gd name="T17" fmla="*/ 106 h 226"/>
                <a:gd name="T18" fmla="*/ 120 w 225"/>
                <a:gd name="T19" fmla="*/ 0 h 226"/>
                <a:gd name="T20" fmla="*/ 225 w 225"/>
                <a:gd name="T21" fmla="*/ 106 h 226"/>
                <a:gd name="T22" fmla="*/ 134 w 225"/>
                <a:gd name="T23" fmla="*/ 92 h 226"/>
                <a:gd name="T24" fmla="*/ 209 w 225"/>
                <a:gd name="T25" fmla="*/ 92 h 226"/>
                <a:gd name="T26" fmla="*/ 134 w 225"/>
                <a:gd name="T27" fmla="*/ 16 h 226"/>
                <a:gd name="T28" fmla="*/ 134 w 225"/>
                <a:gd name="T29" fmla="*/ 92 h 226"/>
                <a:gd name="T30" fmla="*/ 175 w 225"/>
                <a:gd name="T31" fmla="*/ 207 h 226"/>
                <a:gd name="T32" fmla="*/ 225 w 225"/>
                <a:gd name="T33" fmla="*/ 120 h 226"/>
                <a:gd name="T34" fmla="*/ 125 w 225"/>
                <a:gd name="T35" fmla="*/ 120 h 226"/>
                <a:gd name="T36" fmla="*/ 175 w 225"/>
                <a:gd name="T37" fmla="*/ 20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226">
                  <a:moveTo>
                    <a:pt x="107" y="116"/>
                  </a:moveTo>
                  <a:cubicBezTo>
                    <a:pt x="163" y="214"/>
                    <a:pt x="163" y="214"/>
                    <a:pt x="163" y="214"/>
                  </a:cubicBezTo>
                  <a:cubicBezTo>
                    <a:pt x="148" y="221"/>
                    <a:pt x="131" y="226"/>
                    <a:pt x="113" y="226"/>
                  </a:cubicBezTo>
                  <a:cubicBezTo>
                    <a:pt x="51" y="226"/>
                    <a:pt x="0" y="175"/>
                    <a:pt x="0" y="113"/>
                  </a:cubicBezTo>
                  <a:cubicBezTo>
                    <a:pt x="0" y="53"/>
                    <a:pt x="47" y="4"/>
                    <a:pt x="106" y="0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4"/>
                    <a:pt x="106" y="115"/>
                    <a:pt x="107" y="116"/>
                  </a:cubicBezTo>
                  <a:close/>
                  <a:moveTo>
                    <a:pt x="225" y="106"/>
                  </a:moveTo>
                  <a:cubicBezTo>
                    <a:pt x="120" y="106"/>
                    <a:pt x="120" y="106"/>
                    <a:pt x="120" y="10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77" y="4"/>
                    <a:pt x="222" y="49"/>
                    <a:pt x="225" y="106"/>
                  </a:cubicBezTo>
                  <a:moveTo>
                    <a:pt x="134" y="92"/>
                  </a:moveTo>
                  <a:cubicBezTo>
                    <a:pt x="209" y="92"/>
                    <a:pt x="209" y="92"/>
                    <a:pt x="209" y="92"/>
                  </a:cubicBezTo>
                  <a:cubicBezTo>
                    <a:pt x="201" y="54"/>
                    <a:pt x="172" y="25"/>
                    <a:pt x="134" y="16"/>
                  </a:cubicBezTo>
                  <a:lnTo>
                    <a:pt x="134" y="92"/>
                  </a:lnTo>
                  <a:close/>
                  <a:moveTo>
                    <a:pt x="175" y="207"/>
                  </a:moveTo>
                  <a:cubicBezTo>
                    <a:pt x="204" y="188"/>
                    <a:pt x="223" y="156"/>
                    <a:pt x="225" y="120"/>
                  </a:cubicBezTo>
                  <a:cubicBezTo>
                    <a:pt x="125" y="120"/>
                    <a:pt x="125" y="120"/>
                    <a:pt x="125" y="120"/>
                  </a:cubicBezTo>
                  <a:lnTo>
                    <a:pt x="175" y="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4792914" y="3112963"/>
              <a:ext cx="446972" cy="378142"/>
            </a:xfrm>
            <a:custGeom>
              <a:avLst/>
              <a:gdLst>
                <a:gd name="T0" fmla="*/ 223 w 228"/>
                <a:gd name="T1" fmla="*/ 128 h 193"/>
                <a:gd name="T2" fmla="*/ 213 w 228"/>
                <a:gd name="T3" fmla="*/ 132 h 193"/>
                <a:gd name="T4" fmla="*/ 203 w 228"/>
                <a:gd name="T5" fmla="*/ 128 h 193"/>
                <a:gd name="T6" fmla="*/ 199 w 228"/>
                <a:gd name="T7" fmla="*/ 124 h 193"/>
                <a:gd name="T8" fmla="*/ 199 w 228"/>
                <a:gd name="T9" fmla="*/ 193 h 193"/>
                <a:gd name="T10" fmla="*/ 142 w 228"/>
                <a:gd name="T11" fmla="*/ 193 h 193"/>
                <a:gd name="T12" fmla="*/ 142 w 228"/>
                <a:gd name="T13" fmla="*/ 122 h 193"/>
                <a:gd name="T14" fmla="*/ 86 w 228"/>
                <a:gd name="T15" fmla="*/ 122 h 193"/>
                <a:gd name="T16" fmla="*/ 86 w 228"/>
                <a:gd name="T17" fmla="*/ 193 h 193"/>
                <a:gd name="T18" fmla="*/ 29 w 228"/>
                <a:gd name="T19" fmla="*/ 193 h 193"/>
                <a:gd name="T20" fmla="*/ 29 w 228"/>
                <a:gd name="T21" fmla="*/ 124 h 193"/>
                <a:gd name="T22" fmla="*/ 25 w 228"/>
                <a:gd name="T23" fmla="*/ 128 h 193"/>
                <a:gd name="T24" fmla="*/ 5 w 228"/>
                <a:gd name="T25" fmla="*/ 128 h 193"/>
                <a:gd name="T26" fmla="*/ 5 w 228"/>
                <a:gd name="T27" fmla="*/ 108 h 193"/>
                <a:gd name="T28" fmla="*/ 114 w 228"/>
                <a:gd name="T29" fmla="*/ 0 h 193"/>
                <a:gd name="T30" fmla="*/ 223 w 228"/>
                <a:gd name="T31" fmla="*/ 108 h 193"/>
                <a:gd name="T32" fmla="*/ 223 w 228"/>
                <a:gd name="T33" fmla="*/ 12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193">
                  <a:moveTo>
                    <a:pt x="223" y="128"/>
                  </a:moveTo>
                  <a:cubicBezTo>
                    <a:pt x="220" y="131"/>
                    <a:pt x="216" y="132"/>
                    <a:pt x="213" y="132"/>
                  </a:cubicBezTo>
                  <a:cubicBezTo>
                    <a:pt x="209" y="132"/>
                    <a:pt x="206" y="131"/>
                    <a:pt x="203" y="128"/>
                  </a:cubicBezTo>
                  <a:cubicBezTo>
                    <a:pt x="199" y="124"/>
                    <a:pt x="199" y="124"/>
                    <a:pt x="199" y="124"/>
                  </a:cubicBezTo>
                  <a:cubicBezTo>
                    <a:pt x="199" y="193"/>
                    <a:pt x="199" y="193"/>
                    <a:pt x="199" y="193"/>
                  </a:cubicBezTo>
                  <a:cubicBezTo>
                    <a:pt x="142" y="193"/>
                    <a:pt x="142" y="193"/>
                    <a:pt x="142" y="193"/>
                  </a:cubicBezTo>
                  <a:cubicBezTo>
                    <a:pt x="142" y="122"/>
                    <a:pt x="142" y="122"/>
                    <a:pt x="1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6" y="193"/>
                    <a:pt x="86" y="193"/>
                    <a:pt x="86" y="193"/>
                  </a:cubicBezTo>
                  <a:cubicBezTo>
                    <a:pt x="29" y="193"/>
                    <a:pt x="29" y="193"/>
                    <a:pt x="29" y="193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5" y="128"/>
                    <a:pt x="25" y="128"/>
                    <a:pt x="25" y="128"/>
                  </a:cubicBezTo>
                  <a:cubicBezTo>
                    <a:pt x="20" y="134"/>
                    <a:pt x="11" y="134"/>
                    <a:pt x="5" y="128"/>
                  </a:cubicBezTo>
                  <a:cubicBezTo>
                    <a:pt x="0" y="123"/>
                    <a:pt x="0" y="114"/>
                    <a:pt x="5" y="10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8" y="114"/>
                    <a:pt x="228" y="123"/>
                    <a:pt x="223" y="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5806348" y="4800113"/>
              <a:ext cx="398042" cy="354922"/>
            </a:xfrm>
            <a:custGeom>
              <a:avLst/>
              <a:gdLst>
                <a:gd name="T0" fmla="*/ 196 w 203"/>
                <a:gd name="T1" fmla="*/ 152 h 181"/>
                <a:gd name="T2" fmla="*/ 182 w 203"/>
                <a:gd name="T3" fmla="*/ 140 h 181"/>
                <a:gd name="T4" fmla="*/ 148 w 203"/>
                <a:gd name="T5" fmla="*/ 127 h 181"/>
                <a:gd name="T6" fmla="*/ 147 w 203"/>
                <a:gd name="T7" fmla="*/ 126 h 181"/>
                <a:gd name="T8" fmla="*/ 147 w 203"/>
                <a:gd name="T9" fmla="*/ 126 h 181"/>
                <a:gd name="T10" fmla="*/ 133 w 203"/>
                <a:gd name="T11" fmla="*/ 117 h 181"/>
                <a:gd name="T12" fmla="*/ 133 w 203"/>
                <a:gd name="T13" fmla="*/ 117 h 181"/>
                <a:gd name="T14" fmla="*/ 133 w 203"/>
                <a:gd name="T15" fmla="*/ 117 h 181"/>
                <a:gd name="T16" fmla="*/ 133 w 203"/>
                <a:gd name="T17" fmla="*/ 116 h 181"/>
                <a:gd name="T18" fmla="*/ 133 w 203"/>
                <a:gd name="T19" fmla="*/ 116 h 181"/>
                <a:gd name="T20" fmla="*/ 133 w 203"/>
                <a:gd name="T21" fmla="*/ 116 h 181"/>
                <a:gd name="T22" fmla="*/ 133 w 203"/>
                <a:gd name="T23" fmla="*/ 116 h 181"/>
                <a:gd name="T24" fmla="*/ 133 w 203"/>
                <a:gd name="T25" fmla="*/ 116 h 181"/>
                <a:gd name="T26" fmla="*/ 130 w 203"/>
                <a:gd name="T27" fmla="*/ 114 h 181"/>
                <a:gd name="T28" fmla="*/ 130 w 203"/>
                <a:gd name="T29" fmla="*/ 114 h 181"/>
                <a:gd name="T30" fmla="*/ 130 w 203"/>
                <a:gd name="T31" fmla="*/ 114 h 181"/>
                <a:gd name="T32" fmla="*/ 130 w 203"/>
                <a:gd name="T33" fmla="*/ 114 h 181"/>
                <a:gd name="T34" fmla="*/ 130 w 203"/>
                <a:gd name="T35" fmla="*/ 114 h 181"/>
                <a:gd name="T36" fmla="*/ 130 w 203"/>
                <a:gd name="T37" fmla="*/ 114 h 181"/>
                <a:gd name="T38" fmla="*/ 130 w 203"/>
                <a:gd name="T39" fmla="*/ 114 h 181"/>
                <a:gd name="T40" fmla="*/ 129 w 203"/>
                <a:gd name="T41" fmla="*/ 113 h 181"/>
                <a:gd name="T42" fmla="*/ 126 w 203"/>
                <a:gd name="T43" fmla="*/ 105 h 181"/>
                <a:gd name="T44" fmla="*/ 125 w 203"/>
                <a:gd name="T45" fmla="*/ 104 h 181"/>
                <a:gd name="T46" fmla="*/ 126 w 203"/>
                <a:gd name="T47" fmla="*/ 97 h 181"/>
                <a:gd name="T48" fmla="*/ 127 w 203"/>
                <a:gd name="T49" fmla="*/ 96 h 181"/>
                <a:gd name="T50" fmla="*/ 130 w 203"/>
                <a:gd name="T51" fmla="*/ 85 h 181"/>
                <a:gd name="T52" fmla="*/ 136 w 203"/>
                <a:gd name="T53" fmla="*/ 75 h 181"/>
                <a:gd name="T54" fmla="*/ 138 w 203"/>
                <a:gd name="T55" fmla="*/ 57 h 181"/>
                <a:gd name="T56" fmla="*/ 136 w 203"/>
                <a:gd name="T57" fmla="*/ 58 h 181"/>
                <a:gd name="T58" fmla="*/ 138 w 203"/>
                <a:gd name="T59" fmla="*/ 44 h 181"/>
                <a:gd name="T60" fmla="*/ 133 w 203"/>
                <a:gd name="T61" fmla="*/ 17 h 181"/>
                <a:gd name="T62" fmla="*/ 122 w 203"/>
                <a:gd name="T63" fmla="*/ 7 h 181"/>
                <a:gd name="T64" fmla="*/ 115 w 203"/>
                <a:gd name="T65" fmla="*/ 3 h 181"/>
                <a:gd name="T66" fmla="*/ 82 w 203"/>
                <a:gd name="T67" fmla="*/ 3 h 181"/>
                <a:gd name="T68" fmla="*/ 65 w 203"/>
                <a:gd name="T69" fmla="*/ 15 h 181"/>
                <a:gd name="T70" fmla="*/ 60 w 203"/>
                <a:gd name="T71" fmla="*/ 44 h 181"/>
                <a:gd name="T72" fmla="*/ 63 w 203"/>
                <a:gd name="T73" fmla="*/ 54 h 181"/>
                <a:gd name="T74" fmla="*/ 63 w 203"/>
                <a:gd name="T75" fmla="*/ 57 h 181"/>
                <a:gd name="T76" fmla="*/ 62 w 203"/>
                <a:gd name="T77" fmla="*/ 57 h 181"/>
                <a:gd name="T78" fmla="*/ 64 w 203"/>
                <a:gd name="T79" fmla="*/ 75 h 181"/>
                <a:gd name="T80" fmla="*/ 70 w 203"/>
                <a:gd name="T81" fmla="*/ 85 h 181"/>
                <a:gd name="T82" fmla="*/ 73 w 203"/>
                <a:gd name="T83" fmla="*/ 96 h 181"/>
                <a:gd name="T84" fmla="*/ 75 w 203"/>
                <a:gd name="T85" fmla="*/ 97 h 181"/>
                <a:gd name="T86" fmla="*/ 75 w 203"/>
                <a:gd name="T87" fmla="*/ 103 h 181"/>
                <a:gd name="T88" fmla="*/ 76 w 203"/>
                <a:gd name="T89" fmla="*/ 106 h 181"/>
                <a:gd name="T90" fmla="*/ 75 w 203"/>
                <a:gd name="T91" fmla="*/ 105 h 181"/>
                <a:gd name="T92" fmla="*/ 72 w 203"/>
                <a:gd name="T93" fmla="*/ 114 h 181"/>
                <a:gd name="T94" fmla="*/ 72 w 203"/>
                <a:gd name="T95" fmla="*/ 114 h 181"/>
                <a:gd name="T96" fmla="*/ 68 w 203"/>
                <a:gd name="T97" fmla="*/ 116 h 181"/>
                <a:gd name="T98" fmla="*/ 55 w 203"/>
                <a:gd name="T99" fmla="*/ 125 h 181"/>
                <a:gd name="T100" fmla="*/ 55 w 203"/>
                <a:gd name="T101" fmla="*/ 126 h 181"/>
                <a:gd name="T102" fmla="*/ 54 w 203"/>
                <a:gd name="T103" fmla="*/ 126 h 181"/>
                <a:gd name="T104" fmla="*/ 54 w 203"/>
                <a:gd name="T105" fmla="*/ 126 h 181"/>
                <a:gd name="T106" fmla="*/ 53 w 203"/>
                <a:gd name="T107" fmla="*/ 127 h 181"/>
                <a:gd name="T108" fmla="*/ 19 w 203"/>
                <a:gd name="T109" fmla="*/ 140 h 181"/>
                <a:gd name="T110" fmla="*/ 6 w 203"/>
                <a:gd name="T111" fmla="*/ 152 h 181"/>
                <a:gd name="T112" fmla="*/ 0 w 203"/>
                <a:gd name="T113" fmla="*/ 181 h 181"/>
                <a:gd name="T114" fmla="*/ 203 w 203"/>
                <a:gd name="T115" fmla="*/ 181 h 181"/>
                <a:gd name="T116" fmla="*/ 196 w 203"/>
                <a:gd name="T117" fmla="*/ 15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81">
                  <a:moveTo>
                    <a:pt x="196" y="152"/>
                  </a:moveTo>
                  <a:cubicBezTo>
                    <a:pt x="196" y="143"/>
                    <a:pt x="189" y="143"/>
                    <a:pt x="182" y="140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48" y="126"/>
                    <a:pt x="147" y="126"/>
                    <a:pt x="147" y="126"/>
                  </a:cubicBezTo>
                  <a:cubicBezTo>
                    <a:pt x="147" y="126"/>
                    <a:pt x="147" y="126"/>
                    <a:pt x="147" y="126"/>
                  </a:cubicBezTo>
                  <a:cubicBezTo>
                    <a:pt x="141" y="123"/>
                    <a:pt x="135" y="119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7"/>
                    <a:pt x="133" y="117"/>
                    <a:pt x="133" y="117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2" y="114"/>
                    <a:pt x="131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29" y="115"/>
                    <a:pt x="129" y="114"/>
                    <a:pt x="129" y="113"/>
                  </a:cubicBezTo>
                  <a:cubicBezTo>
                    <a:pt x="128" y="111"/>
                    <a:pt x="126" y="106"/>
                    <a:pt x="126" y="105"/>
                  </a:cubicBezTo>
                  <a:cubicBezTo>
                    <a:pt x="126" y="104"/>
                    <a:pt x="125" y="107"/>
                    <a:pt x="125" y="104"/>
                  </a:cubicBezTo>
                  <a:cubicBezTo>
                    <a:pt x="126" y="97"/>
                    <a:pt x="126" y="97"/>
                    <a:pt x="126" y="97"/>
                  </a:cubicBezTo>
                  <a:cubicBezTo>
                    <a:pt x="126" y="97"/>
                    <a:pt x="127" y="96"/>
                    <a:pt x="127" y="96"/>
                  </a:cubicBezTo>
                  <a:cubicBezTo>
                    <a:pt x="129" y="93"/>
                    <a:pt x="129" y="86"/>
                    <a:pt x="130" y="85"/>
                  </a:cubicBezTo>
                  <a:cubicBezTo>
                    <a:pt x="132" y="83"/>
                    <a:pt x="134" y="83"/>
                    <a:pt x="136" y="75"/>
                  </a:cubicBezTo>
                  <a:cubicBezTo>
                    <a:pt x="138" y="68"/>
                    <a:pt x="141" y="57"/>
                    <a:pt x="138" y="57"/>
                  </a:cubicBezTo>
                  <a:cubicBezTo>
                    <a:pt x="137" y="57"/>
                    <a:pt x="137" y="57"/>
                    <a:pt x="136" y="58"/>
                  </a:cubicBezTo>
                  <a:cubicBezTo>
                    <a:pt x="136" y="55"/>
                    <a:pt x="137" y="49"/>
                    <a:pt x="138" y="44"/>
                  </a:cubicBezTo>
                  <a:cubicBezTo>
                    <a:pt x="138" y="38"/>
                    <a:pt x="137" y="22"/>
                    <a:pt x="133" y="17"/>
                  </a:cubicBezTo>
                  <a:cubicBezTo>
                    <a:pt x="131" y="13"/>
                    <a:pt x="127" y="9"/>
                    <a:pt x="122" y="7"/>
                  </a:cubicBezTo>
                  <a:cubicBezTo>
                    <a:pt x="120" y="5"/>
                    <a:pt x="117" y="4"/>
                    <a:pt x="115" y="3"/>
                  </a:cubicBezTo>
                  <a:cubicBezTo>
                    <a:pt x="109" y="0"/>
                    <a:pt x="89" y="1"/>
                    <a:pt x="82" y="3"/>
                  </a:cubicBezTo>
                  <a:cubicBezTo>
                    <a:pt x="74" y="4"/>
                    <a:pt x="69" y="9"/>
                    <a:pt x="65" y="15"/>
                  </a:cubicBezTo>
                  <a:cubicBezTo>
                    <a:pt x="62" y="21"/>
                    <a:pt x="60" y="38"/>
                    <a:pt x="60" y="44"/>
                  </a:cubicBezTo>
                  <a:cubicBezTo>
                    <a:pt x="61" y="47"/>
                    <a:pt x="62" y="52"/>
                    <a:pt x="63" y="54"/>
                  </a:cubicBezTo>
                  <a:cubicBezTo>
                    <a:pt x="63" y="56"/>
                    <a:pt x="63" y="56"/>
                    <a:pt x="63" y="57"/>
                  </a:cubicBezTo>
                  <a:cubicBezTo>
                    <a:pt x="63" y="57"/>
                    <a:pt x="63" y="57"/>
                    <a:pt x="62" y="57"/>
                  </a:cubicBezTo>
                  <a:cubicBezTo>
                    <a:pt x="60" y="57"/>
                    <a:pt x="62" y="68"/>
                    <a:pt x="64" y="75"/>
                  </a:cubicBezTo>
                  <a:cubicBezTo>
                    <a:pt x="67" y="83"/>
                    <a:pt x="69" y="83"/>
                    <a:pt x="70" y="85"/>
                  </a:cubicBezTo>
                  <a:cubicBezTo>
                    <a:pt x="71" y="86"/>
                    <a:pt x="71" y="93"/>
                    <a:pt x="73" y="96"/>
                  </a:cubicBezTo>
                  <a:cubicBezTo>
                    <a:pt x="74" y="96"/>
                    <a:pt x="74" y="97"/>
                    <a:pt x="75" y="97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5"/>
                    <a:pt x="75" y="104"/>
                    <a:pt x="75" y="105"/>
                  </a:cubicBezTo>
                  <a:cubicBezTo>
                    <a:pt x="74" y="108"/>
                    <a:pt x="73" y="111"/>
                    <a:pt x="72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1" y="113"/>
                    <a:pt x="69" y="114"/>
                    <a:pt x="68" y="116"/>
                  </a:cubicBezTo>
                  <a:cubicBezTo>
                    <a:pt x="67" y="118"/>
                    <a:pt x="61" y="122"/>
                    <a:pt x="55" y="125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3" y="126"/>
                    <a:pt x="53" y="127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2" y="143"/>
                    <a:pt x="6" y="143"/>
                    <a:pt x="6" y="152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03" y="181"/>
                    <a:pt x="203" y="181"/>
                    <a:pt x="203" y="181"/>
                  </a:cubicBezTo>
                  <a:cubicBezTo>
                    <a:pt x="196" y="152"/>
                    <a:pt x="196" y="152"/>
                    <a:pt x="196" y="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795818" y="4273037"/>
              <a:ext cx="441164" cy="305996"/>
            </a:xfrm>
            <a:custGeom>
              <a:avLst/>
              <a:gdLst>
                <a:gd name="T0" fmla="*/ 211 w 225"/>
                <a:gd name="T1" fmla="*/ 0 h 156"/>
                <a:gd name="T2" fmla="*/ 169 w 225"/>
                <a:gd name="T3" fmla="*/ 0 h 156"/>
                <a:gd name="T4" fmla="*/ 155 w 225"/>
                <a:gd name="T5" fmla="*/ 15 h 156"/>
                <a:gd name="T6" fmla="*/ 42 w 225"/>
                <a:gd name="T7" fmla="*/ 15 h 156"/>
                <a:gd name="T8" fmla="*/ 42 w 225"/>
                <a:gd name="T9" fmla="*/ 29 h 156"/>
                <a:gd name="T10" fmla="*/ 208 w 225"/>
                <a:gd name="T11" fmla="*/ 29 h 156"/>
                <a:gd name="T12" fmla="*/ 189 w 225"/>
                <a:gd name="T13" fmla="*/ 124 h 156"/>
                <a:gd name="T14" fmla="*/ 169 w 225"/>
                <a:gd name="T15" fmla="*/ 43 h 156"/>
                <a:gd name="T16" fmla="*/ 0 w 225"/>
                <a:gd name="T17" fmla="*/ 43 h 156"/>
                <a:gd name="T18" fmla="*/ 28 w 225"/>
                <a:gd name="T19" fmla="*/ 156 h 156"/>
                <a:gd name="T20" fmla="*/ 197 w 225"/>
                <a:gd name="T21" fmla="*/ 156 h 156"/>
                <a:gd name="T22" fmla="*/ 225 w 225"/>
                <a:gd name="T23" fmla="*/ 15 h 156"/>
                <a:gd name="T24" fmla="*/ 211 w 225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156">
                  <a:moveTo>
                    <a:pt x="211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61" y="0"/>
                    <a:pt x="155" y="7"/>
                    <a:pt x="155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197" y="156"/>
                    <a:pt x="197" y="156"/>
                    <a:pt x="197" y="156"/>
                  </a:cubicBezTo>
                  <a:cubicBezTo>
                    <a:pt x="225" y="15"/>
                    <a:pt x="225" y="15"/>
                    <a:pt x="225" y="15"/>
                  </a:cubicBezTo>
                  <a:cubicBezTo>
                    <a:pt x="225" y="7"/>
                    <a:pt x="219" y="0"/>
                    <a:pt x="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5781055" y="2548985"/>
              <a:ext cx="448628" cy="422920"/>
            </a:xfrm>
            <a:custGeom>
              <a:avLst/>
              <a:gdLst>
                <a:gd name="T0" fmla="*/ 113 w 226"/>
                <a:gd name="T1" fmla="*/ 114 h 213"/>
                <a:gd name="T2" fmla="*/ 104 w 226"/>
                <a:gd name="T3" fmla="*/ 111 h 213"/>
                <a:gd name="T4" fmla="*/ 102 w 226"/>
                <a:gd name="T5" fmla="*/ 91 h 213"/>
                <a:gd name="T6" fmla="*/ 173 w 226"/>
                <a:gd name="T7" fmla="*/ 6 h 213"/>
                <a:gd name="T8" fmla="*/ 192 w 226"/>
                <a:gd name="T9" fmla="*/ 5 h 213"/>
                <a:gd name="T10" fmla="*/ 194 w 226"/>
                <a:gd name="T11" fmla="*/ 24 h 213"/>
                <a:gd name="T12" fmla="*/ 124 w 226"/>
                <a:gd name="T13" fmla="*/ 109 h 213"/>
                <a:gd name="T14" fmla="*/ 113 w 226"/>
                <a:gd name="T15" fmla="*/ 114 h 213"/>
                <a:gd name="T16" fmla="*/ 226 w 226"/>
                <a:gd name="T17" fmla="*/ 100 h 213"/>
                <a:gd name="T18" fmla="*/ 226 w 226"/>
                <a:gd name="T19" fmla="*/ 114 h 213"/>
                <a:gd name="T20" fmla="*/ 212 w 226"/>
                <a:gd name="T21" fmla="*/ 128 h 213"/>
                <a:gd name="T22" fmla="*/ 197 w 226"/>
                <a:gd name="T23" fmla="*/ 213 h 213"/>
                <a:gd name="T24" fmla="*/ 28 w 226"/>
                <a:gd name="T25" fmla="*/ 213 h 213"/>
                <a:gd name="T26" fmla="*/ 14 w 226"/>
                <a:gd name="T27" fmla="*/ 128 h 213"/>
                <a:gd name="T28" fmla="*/ 0 w 226"/>
                <a:gd name="T29" fmla="*/ 114 h 213"/>
                <a:gd name="T30" fmla="*/ 0 w 226"/>
                <a:gd name="T31" fmla="*/ 100 h 213"/>
                <a:gd name="T32" fmla="*/ 14 w 226"/>
                <a:gd name="T33" fmla="*/ 86 h 213"/>
                <a:gd name="T34" fmla="*/ 97 w 226"/>
                <a:gd name="T35" fmla="*/ 86 h 213"/>
                <a:gd name="T36" fmla="*/ 97 w 226"/>
                <a:gd name="T37" fmla="*/ 86 h 213"/>
                <a:gd name="T38" fmla="*/ 99 w 226"/>
                <a:gd name="T39" fmla="*/ 116 h 213"/>
                <a:gd name="T40" fmla="*/ 113 w 226"/>
                <a:gd name="T41" fmla="*/ 121 h 213"/>
                <a:gd name="T42" fmla="*/ 129 w 226"/>
                <a:gd name="T43" fmla="*/ 114 h 213"/>
                <a:gd name="T44" fmla="*/ 152 w 226"/>
                <a:gd name="T45" fmla="*/ 86 h 213"/>
                <a:gd name="T46" fmla="*/ 212 w 226"/>
                <a:gd name="T47" fmla="*/ 86 h 213"/>
                <a:gd name="T48" fmla="*/ 226 w 226"/>
                <a:gd name="T49" fmla="*/ 100 h 213"/>
                <a:gd name="T50" fmla="*/ 63 w 226"/>
                <a:gd name="T51" fmla="*/ 149 h 213"/>
                <a:gd name="T52" fmla="*/ 56 w 226"/>
                <a:gd name="T53" fmla="*/ 142 h 213"/>
                <a:gd name="T54" fmla="*/ 49 w 226"/>
                <a:gd name="T55" fmla="*/ 149 h 213"/>
                <a:gd name="T56" fmla="*/ 49 w 226"/>
                <a:gd name="T57" fmla="*/ 192 h 213"/>
                <a:gd name="T58" fmla="*/ 56 w 226"/>
                <a:gd name="T59" fmla="*/ 199 h 213"/>
                <a:gd name="T60" fmla="*/ 63 w 226"/>
                <a:gd name="T61" fmla="*/ 192 h 213"/>
                <a:gd name="T62" fmla="*/ 63 w 226"/>
                <a:gd name="T63" fmla="*/ 149 h 213"/>
                <a:gd name="T64" fmla="*/ 92 w 226"/>
                <a:gd name="T65" fmla="*/ 149 h 213"/>
                <a:gd name="T66" fmla="*/ 85 w 226"/>
                <a:gd name="T67" fmla="*/ 142 h 213"/>
                <a:gd name="T68" fmla="*/ 78 w 226"/>
                <a:gd name="T69" fmla="*/ 149 h 213"/>
                <a:gd name="T70" fmla="*/ 78 w 226"/>
                <a:gd name="T71" fmla="*/ 192 h 213"/>
                <a:gd name="T72" fmla="*/ 85 w 226"/>
                <a:gd name="T73" fmla="*/ 199 h 213"/>
                <a:gd name="T74" fmla="*/ 92 w 226"/>
                <a:gd name="T75" fmla="*/ 192 h 213"/>
                <a:gd name="T76" fmla="*/ 92 w 226"/>
                <a:gd name="T77" fmla="*/ 149 h 213"/>
                <a:gd name="T78" fmla="*/ 120 w 226"/>
                <a:gd name="T79" fmla="*/ 149 h 213"/>
                <a:gd name="T80" fmla="*/ 113 w 226"/>
                <a:gd name="T81" fmla="*/ 142 h 213"/>
                <a:gd name="T82" fmla="*/ 106 w 226"/>
                <a:gd name="T83" fmla="*/ 149 h 213"/>
                <a:gd name="T84" fmla="*/ 106 w 226"/>
                <a:gd name="T85" fmla="*/ 192 h 213"/>
                <a:gd name="T86" fmla="*/ 113 w 226"/>
                <a:gd name="T87" fmla="*/ 199 h 213"/>
                <a:gd name="T88" fmla="*/ 120 w 226"/>
                <a:gd name="T89" fmla="*/ 192 h 213"/>
                <a:gd name="T90" fmla="*/ 120 w 226"/>
                <a:gd name="T91" fmla="*/ 149 h 213"/>
                <a:gd name="T92" fmla="*/ 148 w 226"/>
                <a:gd name="T93" fmla="*/ 149 h 213"/>
                <a:gd name="T94" fmla="*/ 141 w 226"/>
                <a:gd name="T95" fmla="*/ 142 h 213"/>
                <a:gd name="T96" fmla="*/ 134 w 226"/>
                <a:gd name="T97" fmla="*/ 149 h 213"/>
                <a:gd name="T98" fmla="*/ 134 w 226"/>
                <a:gd name="T99" fmla="*/ 192 h 213"/>
                <a:gd name="T100" fmla="*/ 141 w 226"/>
                <a:gd name="T101" fmla="*/ 199 h 213"/>
                <a:gd name="T102" fmla="*/ 148 w 226"/>
                <a:gd name="T103" fmla="*/ 192 h 213"/>
                <a:gd name="T104" fmla="*/ 148 w 226"/>
                <a:gd name="T105" fmla="*/ 149 h 213"/>
                <a:gd name="T106" fmla="*/ 176 w 226"/>
                <a:gd name="T107" fmla="*/ 149 h 213"/>
                <a:gd name="T108" fmla="*/ 169 w 226"/>
                <a:gd name="T109" fmla="*/ 142 h 213"/>
                <a:gd name="T110" fmla="*/ 162 w 226"/>
                <a:gd name="T111" fmla="*/ 149 h 213"/>
                <a:gd name="T112" fmla="*/ 162 w 226"/>
                <a:gd name="T113" fmla="*/ 192 h 213"/>
                <a:gd name="T114" fmla="*/ 169 w 226"/>
                <a:gd name="T115" fmla="*/ 199 h 213"/>
                <a:gd name="T116" fmla="*/ 176 w 226"/>
                <a:gd name="T117" fmla="*/ 192 h 213"/>
                <a:gd name="T118" fmla="*/ 176 w 226"/>
                <a:gd name="T119" fmla="*/ 14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6" h="213">
                  <a:moveTo>
                    <a:pt x="113" y="114"/>
                  </a:moveTo>
                  <a:cubicBezTo>
                    <a:pt x="110" y="114"/>
                    <a:pt x="106" y="113"/>
                    <a:pt x="104" y="111"/>
                  </a:cubicBezTo>
                  <a:cubicBezTo>
                    <a:pt x="98" y="106"/>
                    <a:pt x="97" y="97"/>
                    <a:pt x="102" y="91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7" y="0"/>
                    <a:pt x="186" y="0"/>
                    <a:pt x="192" y="5"/>
                  </a:cubicBezTo>
                  <a:cubicBezTo>
                    <a:pt x="198" y="10"/>
                    <a:pt x="199" y="18"/>
                    <a:pt x="194" y="24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1" y="112"/>
                    <a:pt x="117" y="114"/>
                    <a:pt x="113" y="114"/>
                  </a:cubicBezTo>
                  <a:moveTo>
                    <a:pt x="226" y="100"/>
                  </a:moveTo>
                  <a:cubicBezTo>
                    <a:pt x="226" y="114"/>
                    <a:pt x="226" y="114"/>
                    <a:pt x="226" y="114"/>
                  </a:cubicBezTo>
                  <a:cubicBezTo>
                    <a:pt x="226" y="122"/>
                    <a:pt x="219" y="128"/>
                    <a:pt x="212" y="128"/>
                  </a:cubicBezTo>
                  <a:cubicBezTo>
                    <a:pt x="197" y="213"/>
                    <a:pt x="197" y="213"/>
                    <a:pt x="197" y="213"/>
                  </a:cubicBezTo>
                  <a:cubicBezTo>
                    <a:pt x="28" y="213"/>
                    <a:pt x="28" y="213"/>
                    <a:pt x="28" y="213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6" y="128"/>
                    <a:pt x="0" y="122"/>
                    <a:pt x="0" y="1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2"/>
                    <a:pt x="6" y="86"/>
                    <a:pt x="14" y="86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89" y="95"/>
                    <a:pt x="90" y="109"/>
                    <a:pt x="99" y="116"/>
                  </a:cubicBezTo>
                  <a:cubicBezTo>
                    <a:pt x="103" y="119"/>
                    <a:pt x="108" y="121"/>
                    <a:pt x="113" y="121"/>
                  </a:cubicBezTo>
                  <a:cubicBezTo>
                    <a:pt x="119" y="121"/>
                    <a:pt x="125" y="118"/>
                    <a:pt x="129" y="114"/>
                  </a:cubicBezTo>
                  <a:cubicBezTo>
                    <a:pt x="152" y="86"/>
                    <a:pt x="152" y="86"/>
                    <a:pt x="152" y="86"/>
                  </a:cubicBezTo>
                  <a:cubicBezTo>
                    <a:pt x="212" y="86"/>
                    <a:pt x="212" y="86"/>
                    <a:pt x="212" y="86"/>
                  </a:cubicBezTo>
                  <a:cubicBezTo>
                    <a:pt x="219" y="86"/>
                    <a:pt x="226" y="92"/>
                    <a:pt x="226" y="100"/>
                  </a:cubicBezTo>
                  <a:close/>
                  <a:moveTo>
                    <a:pt x="63" y="149"/>
                  </a:moveTo>
                  <a:cubicBezTo>
                    <a:pt x="63" y="145"/>
                    <a:pt x="60" y="142"/>
                    <a:pt x="56" y="142"/>
                  </a:cubicBezTo>
                  <a:cubicBezTo>
                    <a:pt x="53" y="142"/>
                    <a:pt x="49" y="145"/>
                    <a:pt x="49" y="149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9" y="196"/>
                    <a:pt x="53" y="199"/>
                    <a:pt x="56" y="199"/>
                  </a:cubicBezTo>
                  <a:cubicBezTo>
                    <a:pt x="60" y="199"/>
                    <a:pt x="63" y="196"/>
                    <a:pt x="63" y="192"/>
                  </a:cubicBezTo>
                  <a:lnTo>
                    <a:pt x="63" y="149"/>
                  </a:lnTo>
                  <a:close/>
                  <a:moveTo>
                    <a:pt x="92" y="149"/>
                  </a:moveTo>
                  <a:cubicBezTo>
                    <a:pt x="92" y="145"/>
                    <a:pt x="89" y="142"/>
                    <a:pt x="85" y="142"/>
                  </a:cubicBezTo>
                  <a:cubicBezTo>
                    <a:pt x="81" y="142"/>
                    <a:pt x="78" y="145"/>
                    <a:pt x="78" y="149"/>
                  </a:cubicBezTo>
                  <a:cubicBezTo>
                    <a:pt x="78" y="192"/>
                    <a:pt x="78" y="192"/>
                    <a:pt x="78" y="192"/>
                  </a:cubicBezTo>
                  <a:cubicBezTo>
                    <a:pt x="78" y="196"/>
                    <a:pt x="81" y="199"/>
                    <a:pt x="85" y="199"/>
                  </a:cubicBezTo>
                  <a:cubicBezTo>
                    <a:pt x="89" y="199"/>
                    <a:pt x="92" y="196"/>
                    <a:pt x="92" y="192"/>
                  </a:cubicBezTo>
                  <a:lnTo>
                    <a:pt x="92" y="149"/>
                  </a:lnTo>
                  <a:close/>
                  <a:moveTo>
                    <a:pt x="120" y="149"/>
                  </a:moveTo>
                  <a:cubicBezTo>
                    <a:pt x="120" y="145"/>
                    <a:pt x="117" y="142"/>
                    <a:pt x="113" y="142"/>
                  </a:cubicBezTo>
                  <a:cubicBezTo>
                    <a:pt x="109" y="142"/>
                    <a:pt x="106" y="145"/>
                    <a:pt x="106" y="149"/>
                  </a:cubicBezTo>
                  <a:cubicBezTo>
                    <a:pt x="106" y="192"/>
                    <a:pt x="106" y="192"/>
                    <a:pt x="106" y="192"/>
                  </a:cubicBezTo>
                  <a:cubicBezTo>
                    <a:pt x="106" y="196"/>
                    <a:pt x="109" y="199"/>
                    <a:pt x="113" y="199"/>
                  </a:cubicBezTo>
                  <a:cubicBezTo>
                    <a:pt x="117" y="199"/>
                    <a:pt x="120" y="196"/>
                    <a:pt x="120" y="192"/>
                  </a:cubicBezTo>
                  <a:lnTo>
                    <a:pt x="120" y="149"/>
                  </a:lnTo>
                  <a:close/>
                  <a:moveTo>
                    <a:pt x="148" y="149"/>
                  </a:moveTo>
                  <a:cubicBezTo>
                    <a:pt x="148" y="145"/>
                    <a:pt x="145" y="142"/>
                    <a:pt x="141" y="142"/>
                  </a:cubicBezTo>
                  <a:cubicBezTo>
                    <a:pt x="137" y="142"/>
                    <a:pt x="134" y="145"/>
                    <a:pt x="134" y="149"/>
                  </a:cubicBezTo>
                  <a:cubicBezTo>
                    <a:pt x="134" y="192"/>
                    <a:pt x="134" y="192"/>
                    <a:pt x="134" y="192"/>
                  </a:cubicBezTo>
                  <a:cubicBezTo>
                    <a:pt x="134" y="196"/>
                    <a:pt x="137" y="199"/>
                    <a:pt x="141" y="199"/>
                  </a:cubicBezTo>
                  <a:cubicBezTo>
                    <a:pt x="145" y="199"/>
                    <a:pt x="148" y="196"/>
                    <a:pt x="148" y="192"/>
                  </a:cubicBezTo>
                  <a:lnTo>
                    <a:pt x="148" y="149"/>
                  </a:lnTo>
                  <a:close/>
                  <a:moveTo>
                    <a:pt x="176" y="149"/>
                  </a:moveTo>
                  <a:cubicBezTo>
                    <a:pt x="176" y="145"/>
                    <a:pt x="173" y="142"/>
                    <a:pt x="169" y="142"/>
                  </a:cubicBezTo>
                  <a:cubicBezTo>
                    <a:pt x="165" y="142"/>
                    <a:pt x="162" y="145"/>
                    <a:pt x="162" y="149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2" y="196"/>
                    <a:pt x="165" y="199"/>
                    <a:pt x="169" y="199"/>
                  </a:cubicBezTo>
                  <a:cubicBezTo>
                    <a:pt x="173" y="199"/>
                    <a:pt x="176" y="196"/>
                    <a:pt x="176" y="192"/>
                  </a:cubicBezTo>
                  <a:lnTo>
                    <a:pt x="176" y="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4168715" y="1187114"/>
            <a:ext cx="3823190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。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7797748" y="2315336"/>
            <a:ext cx="4512521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7797749" y="3839055"/>
            <a:ext cx="4605051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请单击此处输入合适的文本内容。</a:t>
            </a:r>
            <a:endParaRPr lang="zh-CN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4168715" y="5241293"/>
            <a:ext cx="3823190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algn="ctr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。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77956" y="2315336"/>
            <a:ext cx="4459481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algn="r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。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96462" y="3839055"/>
            <a:ext cx="4440975" cy="101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  <a:p>
            <a:pPr lvl="0" algn="r" defTabSz="91440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请单击此处输入合适的文本内容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8" name="等腰三角形 3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工作经验总结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82525" y="1343527"/>
            <a:ext cx="3733130" cy="4203031"/>
            <a:chOff x="2182525" y="1343527"/>
            <a:chExt cx="3733130" cy="4203031"/>
          </a:xfrm>
        </p:grpSpPr>
        <p:sp>
          <p:nvSpPr>
            <p:cNvPr id="9" name="Freeform 46"/>
            <p:cNvSpPr/>
            <p:nvPr/>
          </p:nvSpPr>
          <p:spPr bwMode="auto">
            <a:xfrm>
              <a:off x="2182525" y="1343527"/>
              <a:ext cx="3733130" cy="4203031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695073" y="2793258"/>
              <a:ext cx="2172627" cy="1526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单击此处输入您的文本内容，可以根据需要适当地更改文字的颜色或者大小等属性。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11781" y="1343527"/>
            <a:ext cx="3733130" cy="4203031"/>
            <a:chOff x="6411781" y="1343527"/>
            <a:chExt cx="3733130" cy="4203031"/>
          </a:xfrm>
        </p:grpSpPr>
        <p:sp>
          <p:nvSpPr>
            <p:cNvPr id="10" name="Freeform 46"/>
            <p:cNvSpPr/>
            <p:nvPr/>
          </p:nvSpPr>
          <p:spPr bwMode="auto">
            <a:xfrm>
              <a:off x="6411781" y="1343527"/>
              <a:ext cx="3733130" cy="4203031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7508376" y="2793258"/>
              <a:ext cx="2132929" cy="1526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单击此处输入您的文本内容，可以根据需要适当地更改文字的颜色或者大小等属性。</a:t>
              </a:r>
            </a:p>
          </p:txBody>
        </p:sp>
      </p:grpSp>
      <p:sp>
        <p:nvSpPr>
          <p:cNvPr id="23" name="Freeform 5"/>
          <p:cNvSpPr/>
          <p:nvPr/>
        </p:nvSpPr>
        <p:spPr bwMode="auto">
          <a:xfrm>
            <a:off x="4928801" y="2210125"/>
            <a:ext cx="2469835" cy="2469835"/>
          </a:xfrm>
          <a:prstGeom prst="octagon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24" name="Freeform 5"/>
          <p:cNvSpPr/>
          <p:nvPr/>
        </p:nvSpPr>
        <p:spPr bwMode="auto">
          <a:xfrm>
            <a:off x="455805" y="2457468"/>
            <a:ext cx="2222291" cy="1975149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597C8F"/>
          </a:solidFill>
          <a:ln w="25400">
            <a:noFill/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</a:p>
        </p:txBody>
      </p:sp>
      <p:sp>
        <p:nvSpPr>
          <p:cNvPr id="25" name="Freeform 5"/>
          <p:cNvSpPr/>
          <p:nvPr/>
        </p:nvSpPr>
        <p:spPr bwMode="auto">
          <a:xfrm>
            <a:off x="9649340" y="2457468"/>
            <a:ext cx="2222291" cy="1975149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E67054"/>
          </a:solidFill>
          <a:ln w="25400">
            <a:noFill/>
          </a:ln>
          <a:effectLst>
            <a:outerShdw blurRad="419100" dist="838200" dir="2700000" sx="90000" sy="90000" algn="tl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rPr>
              <a:t>添加标题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7" name="等腰三角形 36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工作经验总结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8520" y="1612603"/>
            <a:ext cx="2860183" cy="3809629"/>
            <a:chOff x="1313738" y="1548435"/>
            <a:chExt cx="2860183" cy="4194628"/>
          </a:xfrm>
        </p:grpSpPr>
        <p:sp>
          <p:nvSpPr>
            <p:cNvPr id="10" name="文本框 9"/>
            <p:cNvSpPr txBox="1"/>
            <p:nvPr/>
          </p:nvSpPr>
          <p:spPr>
            <a:xfrm>
              <a:off x="1435684" y="3387286"/>
              <a:ext cx="2616287" cy="223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集团业务下滑。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2017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年该客户完成销售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1300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万元，而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2018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年由于新领导、新政策，对其铁牌单位进行大整顿和调整，使</a:t>
              </a:r>
              <a:r>
                <a:rPr lang="en-US" altLang="zh-CN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XX</a:t>
              </a:r>
              <a:r>
                <a:rPr lang="zh-CN" altLang="en-US" sz="14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销售业务大幅度下降，其他铁牌客户的业务也受到不同程度影响；</a:t>
              </a:r>
              <a:endParaRPr lang="en-US" altLang="zh-CN" sz="14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1313738" y="1548435"/>
              <a:ext cx="2860183" cy="4194628"/>
            </a:xfrm>
            <a:prstGeom prst="roundRect">
              <a:avLst>
                <a:gd name="adj" fmla="val 9376"/>
              </a:avLst>
            </a:prstGeom>
            <a:solidFill>
              <a:srgbClr val="597C8F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请单击此处输入合适的文本内容，并调整文字的颜色或者大小等属性</a:t>
              </a:r>
              <a:r>
                <a:rPr lang="zh-CN" altLang="en-US" sz="16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  <a:p>
              <a:pPr algn="ctr"/>
              <a:endPara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矩形-35"/>
            <p:cNvSpPr>
              <a:spLocks noChangeAspect="1" noEditPoints="1"/>
            </p:cNvSpPr>
            <p:nvPr/>
          </p:nvSpPr>
          <p:spPr bwMode="auto">
            <a:xfrm>
              <a:off x="2415036" y="1857422"/>
              <a:ext cx="657587" cy="657583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97993" y="1612603"/>
            <a:ext cx="2860183" cy="3809629"/>
            <a:chOff x="4730077" y="1548435"/>
            <a:chExt cx="2860183" cy="4194628"/>
          </a:xfrm>
        </p:grpSpPr>
        <p:sp>
          <p:nvSpPr>
            <p:cNvPr id="11" name="矩形: 圆角 10"/>
            <p:cNvSpPr/>
            <p:nvPr/>
          </p:nvSpPr>
          <p:spPr>
            <a:xfrm>
              <a:off x="4730077" y="1548435"/>
              <a:ext cx="2860183" cy="4194628"/>
            </a:xfrm>
            <a:prstGeom prst="roundRect">
              <a:avLst>
                <a:gd name="adj" fmla="val 9376"/>
              </a:avLst>
            </a:prstGeom>
            <a:solidFill>
              <a:srgbClr val="E67054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4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4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请单击此处输入合适的文本内容，并调整文字的颜色或者大小等属性</a:t>
              </a:r>
              <a:r>
                <a:rPr lang="zh-CN" altLang="en-US" sz="16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  <a:p>
              <a:pPr algn="ctr"/>
              <a:endParaRPr lang="en-US" altLang="zh-CN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矩形-5"/>
            <p:cNvSpPr>
              <a:spLocks noChangeAspect="1" noEditPoints="1"/>
            </p:cNvSpPr>
            <p:nvPr/>
          </p:nvSpPr>
          <p:spPr bwMode="auto">
            <a:xfrm>
              <a:off x="5819507" y="1932481"/>
              <a:ext cx="681323" cy="507465"/>
            </a:xfrm>
            <a:custGeom>
              <a:avLst/>
              <a:gdLst/>
              <a:ahLst/>
              <a:cxnLst>
                <a:cxn ang="0">
                  <a:pos x="55" y="23"/>
                </a:cxn>
                <a:cxn ang="0">
                  <a:pos x="25" y="23"/>
                </a:cxn>
                <a:cxn ang="0">
                  <a:pos x="12" y="2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2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27" y="8"/>
                </a:cxn>
                <a:cxn ang="0">
                  <a:pos x="27" y="9"/>
                </a:cxn>
                <a:cxn ang="0">
                  <a:pos x="47" y="9"/>
                </a:cxn>
                <a:cxn ang="0">
                  <a:pos x="55" y="17"/>
                </a:cxn>
                <a:cxn ang="0">
                  <a:pos x="55" y="23"/>
                </a:cxn>
                <a:cxn ang="0">
                  <a:pos x="66" y="32"/>
                </a:cxn>
                <a:cxn ang="0">
                  <a:pos x="54" y="46"/>
                </a:cxn>
                <a:cxn ang="0">
                  <a:pos x="44" y="50"/>
                </a:cxn>
                <a:cxn ang="0">
                  <a:pos x="5" y="50"/>
                </a:cxn>
                <a:cxn ang="0">
                  <a:pos x="2" y="48"/>
                </a:cxn>
                <a:cxn ang="0">
                  <a:pos x="3" y="46"/>
                </a:cxn>
                <a:cxn ang="0">
                  <a:pos x="15" y="32"/>
                </a:cxn>
                <a:cxn ang="0">
                  <a:pos x="25" y="28"/>
                </a:cxn>
                <a:cxn ang="0">
                  <a:pos x="64" y="28"/>
                </a:cxn>
                <a:cxn ang="0">
                  <a:pos x="67" y="30"/>
                </a:cxn>
                <a:cxn ang="0">
                  <a:pos x="66" y="32"/>
                </a:cxn>
              </a:cxnLst>
              <a:rect l="0" t="0" r="r" b="b"/>
              <a:pathLst>
                <a:path w="67" h="50">
                  <a:moveTo>
                    <a:pt x="55" y="23"/>
                  </a:moveTo>
                  <a:cubicBezTo>
                    <a:pt x="25" y="23"/>
                    <a:pt x="25" y="23"/>
                    <a:pt x="25" y="23"/>
                  </a:cubicBezTo>
                  <a:cubicBezTo>
                    <a:pt x="20" y="23"/>
                    <a:pt x="15" y="26"/>
                    <a:pt x="12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7" y="4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5" y="13"/>
                    <a:pt x="55" y="17"/>
                  </a:cubicBezTo>
                  <a:lnTo>
                    <a:pt x="55" y="23"/>
                  </a:lnTo>
                  <a:close/>
                  <a:moveTo>
                    <a:pt x="66" y="32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2" y="48"/>
                    <a:pt x="47" y="50"/>
                    <a:pt x="4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2" y="50"/>
                    <a:pt x="2" y="48"/>
                  </a:cubicBezTo>
                  <a:cubicBezTo>
                    <a:pt x="2" y="48"/>
                    <a:pt x="3" y="47"/>
                    <a:pt x="3" y="4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8" y="29"/>
                    <a:pt x="22" y="28"/>
                    <a:pt x="25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8"/>
                    <a:pt x="67" y="30"/>
                  </a:cubicBezTo>
                  <a:cubicBezTo>
                    <a:pt x="67" y="30"/>
                    <a:pt x="66" y="31"/>
                    <a:pt x="66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483297" y="1612603"/>
            <a:ext cx="2860183" cy="3809629"/>
            <a:chOff x="8146415" y="1548435"/>
            <a:chExt cx="2860183" cy="4194628"/>
          </a:xfrm>
        </p:grpSpPr>
        <p:sp>
          <p:nvSpPr>
            <p:cNvPr id="12" name="矩形: 圆角 11"/>
            <p:cNvSpPr/>
            <p:nvPr/>
          </p:nvSpPr>
          <p:spPr>
            <a:xfrm>
              <a:off x="8146415" y="1548435"/>
              <a:ext cx="2860183" cy="4194628"/>
            </a:xfrm>
            <a:prstGeom prst="roundRect">
              <a:avLst>
                <a:gd name="adj" fmla="val 11058"/>
              </a:avLst>
            </a:prstGeom>
            <a:solidFill>
              <a:srgbClr val="597C8F"/>
            </a:solidFill>
            <a:ln w="28575">
              <a:noFill/>
            </a:ln>
            <a:effectLst>
              <a:outerShdw blurRad="2413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endParaRPr lang="en-US" altLang="zh-CN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algn="ctr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请单击此处输入合适的文本内容，并调整文字的颜色或者大小等属性</a:t>
              </a:r>
              <a:r>
                <a:rPr lang="zh-CN" altLang="en-US" sz="1600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  <a:p>
              <a:pPr algn="ctr"/>
              <a:endParaRPr lang="en-US" altLang="zh-CN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algn="ctr"/>
              <a:endParaRPr lang="zh-CN" altLang="en-US" sz="16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矩形-17"/>
            <p:cNvSpPr>
              <a:spLocks noChangeAspect="1" noEditPoints="1"/>
            </p:cNvSpPr>
            <p:nvPr/>
          </p:nvSpPr>
          <p:spPr bwMode="auto">
            <a:xfrm>
              <a:off x="9216975" y="1896592"/>
              <a:ext cx="719063" cy="579243"/>
            </a:xfrm>
            <a:custGeom>
              <a:avLst/>
              <a:gdLst>
                <a:gd name="T0" fmla="*/ 360 w 371"/>
                <a:gd name="T1" fmla="*/ 3 h 299"/>
                <a:gd name="T2" fmla="*/ 7 w 371"/>
                <a:gd name="T3" fmla="*/ 127 h 299"/>
                <a:gd name="T4" fmla="*/ 6 w 371"/>
                <a:gd name="T5" fmla="*/ 137 h 299"/>
                <a:gd name="T6" fmla="*/ 82 w 371"/>
                <a:gd name="T7" fmla="*/ 167 h 299"/>
                <a:gd name="T8" fmla="*/ 82 w 371"/>
                <a:gd name="T9" fmla="*/ 167 h 299"/>
                <a:gd name="T10" fmla="*/ 127 w 371"/>
                <a:gd name="T11" fmla="*/ 185 h 299"/>
                <a:gd name="T12" fmla="*/ 347 w 371"/>
                <a:gd name="T13" fmla="*/ 24 h 299"/>
                <a:gd name="T14" fmla="*/ 351 w 371"/>
                <a:gd name="T15" fmla="*/ 28 h 299"/>
                <a:gd name="T16" fmla="*/ 194 w 371"/>
                <a:gd name="T17" fmla="*/ 198 h 299"/>
                <a:gd name="T18" fmla="*/ 194 w 371"/>
                <a:gd name="T19" fmla="*/ 198 h 299"/>
                <a:gd name="T20" fmla="*/ 185 w 371"/>
                <a:gd name="T21" fmla="*/ 208 h 299"/>
                <a:gd name="T22" fmla="*/ 197 w 371"/>
                <a:gd name="T23" fmla="*/ 215 h 299"/>
                <a:gd name="T24" fmla="*/ 197 w 371"/>
                <a:gd name="T25" fmla="*/ 215 h 299"/>
                <a:gd name="T26" fmla="*/ 296 w 371"/>
                <a:gd name="T27" fmla="*/ 268 h 299"/>
                <a:gd name="T28" fmla="*/ 311 w 371"/>
                <a:gd name="T29" fmla="*/ 262 h 299"/>
                <a:gd name="T30" fmla="*/ 369 w 371"/>
                <a:gd name="T31" fmla="*/ 11 h 299"/>
                <a:gd name="T32" fmla="*/ 360 w 371"/>
                <a:gd name="T33" fmla="*/ 3 h 299"/>
                <a:gd name="T34" fmla="*/ 127 w 371"/>
                <a:gd name="T35" fmla="*/ 293 h 299"/>
                <a:gd name="T36" fmla="*/ 133 w 371"/>
                <a:gd name="T37" fmla="*/ 296 h 299"/>
                <a:gd name="T38" fmla="*/ 190 w 371"/>
                <a:gd name="T39" fmla="*/ 245 h 299"/>
                <a:gd name="T40" fmla="*/ 127 w 371"/>
                <a:gd name="T41" fmla="*/ 212 h 299"/>
                <a:gd name="T42" fmla="*/ 127 w 371"/>
                <a:gd name="T43" fmla="*/ 293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1" h="299">
                  <a:moveTo>
                    <a:pt x="360" y="3"/>
                  </a:moveTo>
                  <a:cubicBezTo>
                    <a:pt x="353" y="5"/>
                    <a:pt x="13" y="125"/>
                    <a:pt x="7" y="127"/>
                  </a:cubicBezTo>
                  <a:cubicBezTo>
                    <a:pt x="1" y="129"/>
                    <a:pt x="0" y="134"/>
                    <a:pt x="6" y="137"/>
                  </a:cubicBezTo>
                  <a:cubicBezTo>
                    <a:pt x="14" y="140"/>
                    <a:pt x="82" y="167"/>
                    <a:pt x="82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127" y="185"/>
                    <a:pt x="344" y="26"/>
                    <a:pt x="347" y="24"/>
                  </a:cubicBezTo>
                  <a:cubicBezTo>
                    <a:pt x="350" y="22"/>
                    <a:pt x="353" y="26"/>
                    <a:pt x="351" y="28"/>
                  </a:cubicBezTo>
                  <a:cubicBezTo>
                    <a:pt x="349" y="30"/>
                    <a:pt x="194" y="198"/>
                    <a:pt x="194" y="198"/>
                  </a:cubicBezTo>
                  <a:cubicBezTo>
                    <a:pt x="194" y="198"/>
                    <a:pt x="194" y="198"/>
                    <a:pt x="194" y="19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197" y="215"/>
                    <a:pt x="197" y="215"/>
                  </a:cubicBezTo>
                  <a:cubicBezTo>
                    <a:pt x="197" y="215"/>
                    <a:pt x="290" y="265"/>
                    <a:pt x="296" y="268"/>
                  </a:cubicBezTo>
                  <a:cubicBezTo>
                    <a:pt x="302" y="272"/>
                    <a:pt x="310" y="269"/>
                    <a:pt x="311" y="262"/>
                  </a:cubicBezTo>
                  <a:cubicBezTo>
                    <a:pt x="313" y="253"/>
                    <a:pt x="368" y="16"/>
                    <a:pt x="369" y="11"/>
                  </a:cubicBezTo>
                  <a:cubicBezTo>
                    <a:pt x="371" y="4"/>
                    <a:pt x="367" y="0"/>
                    <a:pt x="360" y="3"/>
                  </a:cubicBezTo>
                  <a:close/>
                  <a:moveTo>
                    <a:pt x="127" y="293"/>
                  </a:moveTo>
                  <a:cubicBezTo>
                    <a:pt x="127" y="298"/>
                    <a:pt x="130" y="299"/>
                    <a:pt x="133" y="296"/>
                  </a:cubicBezTo>
                  <a:cubicBezTo>
                    <a:pt x="138" y="291"/>
                    <a:pt x="190" y="245"/>
                    <a:pt x="190" y="245"/>
                  </a:cubicBezTo>
                  <a:cubicBezTo>
                    <a:pt x="127" y="212"/>
                    <a:pt x="127" y="212"/>
                    <a:pt x="127" y="212"/>
                  </a:cubicBezTo>
                  <a:lnTo>
                    <a:pt x="127" y="2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sz="2000" dirty="0">
                <a:solidFill>
                  <a:srgbClr val="000000"/>
                </a:solidFill>
                <a:latin typeface="思源宋体 CN" panose="02020400000000000000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3" name="等腰三角形 32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年度工作概述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4697609" y="2270393"/>
            <a:ext cx="2953217" cy="3432890"/>
          </a:xfrm>
          <a:custGeom>
            <a:avLst/>
            <a:gdLst>
              <a:gd name="T0" fmla="*/ 553107085 w 5977"/>
              <a:gd name="T1" fmla="*/ 70285550 h 6949"/>
              <a:gd name="T2" fmla="*/ 487233550 w 5977"/>
              <a:gd name="T3" fmla="*/ 359685891 h 6949"/>
              <a:gd name="T4" fmla="*/ 350301198 w 5977"/>
              <a:gd name="T5" fmla="*/ 115798432 h 6949"/>
              <a:gd name="T6" fmla="*/ 336665723 w 5977"/>
              <a:gd name="T7" fmla="*/ 128664779 h 6949"/>
              <a:gd name="T8" fmla="*/ 487425501 w 5977"/>
              <a:gd name="T9" fmla="*/ 487966836 h 6949"/>
              <a:gd name="T10" fmla="*/ 426737689 w 5977"/>
              <a:gd name="T11" fmla="*/ 535784040 h 6949"/>
              <a:gd name="T12" fmla="*/ 102747252 w 5977"/>
              <a:gd name="T13" fmla="*/ 361990214 h 6949"/>
              <a:gd name="T14" fmla="*/ 72211396 w 5977"/>
              <a:gd name="T15" fmla="*/ 375625106 h 6949"/>
              <a:gd name="T16" fmla="*/ 300559805 w 5977"/>
              <a:gd name="T17" fmla="*/ 476252431 h 6949"/>
              <a:gd name="T18" fmla="*/ 458810023 w 5977"/>
              <a:gd name="T19" fmla="*/ 679236091 h 6949"/>
              <a:gd name="T20" fmla="*/ 410029258 w 5977"/>
              <a:gd name="T21" fmla="*/ 814238084 h 6949"/>
              <a:gd name="T22" fmla="*/ 2304717 w 5977"/>
              <a:gd name="T23" fmla="*/ 744144451 h 6949"/>
              <a:gd name="T24" fmla="*/ 0 w 5977"/>
              <a:gd name="T25" fmla="*/ 778519119 h 6949"/>
              <a:gd name="T26" fmla="*/ 419439638 w 5977"/>
              <a:gd name="T27" fmla="*/ 879530717 h 6949"/>
              <a:gd name="T28" fmla="*/ 430770396 w 5977"/>
              <a:gd name="T29" fmla="*/ 1158560951 h 6949"/>
              <a:gd name="T30" fmla="*/ 300559805 w 5977"/>
              <a:gd name="T31" fmla="*/ 1274167466 h 6949"/>
              <a:gd name="T32" fmla="*/ 174382360 w 5977"/>
              <a:gd name="T33" fmla="*/ 1298364383 h 6949"/>
              <a:gd name="T34" fmla="*/ 763979262 w 5977"/>
              <a:gd name="T35" fmla="*/ 1322752778 h 6949"/>
              <a:gd name="T36" fmla="*/ 853474940 w 5977"/>
              <a:gd name="T37" fmla="*/ 1303164944 h 6949"/>
              <a:gd name="T38" fmla="*/ 766283979 w 5977"/>
              <a:gd name="T39" fmla="*/ 1282233251 h 6949"/>
              <a:gd name="T40" fmla="*/ 599391621 w 5977"/>
              <a:gd name="T41" fmla="*/ 1171043463 h 6949"/>
              <a:gd name="T42" fmla="*/ 595934326 w 5977"/>
              <a:gd name="T43" fmla="*/ 916593980 h 6949"/>
              <a:gd name="T44" fmla="*/ 886123563 w 5977"/>
              <a:gd name="T45" fmla="*/ 798298870 h 6949"/>
              <a:gd name="T46" fmla="*/ 1147889272 w 5977"/>
              <a:gd name="T47" fmla="*/ 773910474 h 6949"/>
              <a:gd name="T48" fmla="*/ 1146544744 w 5977"/>
              <a:gd name="T49" fmla="*/ 735310997 h 6949"/>
              <a:gd name="T50" fmla="*/ 1096611840 w 5977"/>
              <a:gd name="T51" fmla="*/ 748561178 h 6949"/>
              <a:gd name="T52" fmla="*/ 589788853 w 5977"/>
              <a:gd name="T53" fmla="*/ 814814274 h 6949"/>
              <a:gd name="T54" fmla="*/ 635305150 w 5977"/>
              <a:gd name="T55" fmla="*/ 568238220 h 6949"/>
              <a:gd name="T56" fmla="*/ 1048982776 w 5977"/>
              <a:gd name="T57" fmla="*/ 422866120 h 6949"/>
              <a:gd name="T58" fmla="*/ 1035347301 w 5977"/>
              <a:gd name="T59" fmla="*/ 406926906 h 6949"/>
              <a:gd name="T60" fmla="*/ 734403157 w 5977"/>
              <a:gd name="T61" fmla="*/ 474524299 h 6949"/>
              <a:gd name="T62" fmla="*/ 560020797 w 5977"/>
              <a:gd name="T63" fmla="*/ 545386039 h 6949"/>
              <a:gd name="T64" fmla="*/ 592093570 w 5977"/>
              <a:gd name="T65" fmla="*/ 456472680 h 6949"/>
              <a:gd name="T66" fmla="*/ 779535115 w 5977"/>
              <a:gd name="T67" fmla="*/ 194533602 h 6949"/>
              <a:gd name="T68" fmla="*/ 656430626 w 5977"/>
              <a:gd name="T69" fmla="*/ 351812462 h 6949"/>
              <a:gd name="T70" fmla="*/ 538895321 w 5977"/>
              <a:gd name="T71" fmla="*/ 408463120 h 6949"/>
              <a:gd name="T72" fmla="*/ 572120233 w 5977"/>
              <a:gd name="T73" fmla="*/ 103700193 h 6949"/>
              <a:gd name="T74" fmla="*/ 563093753 w 5977"/>
              <a:gd name="T75" fmla="*/ 191917 h 6949"/>
              <a:gd name="T76" fmla="*/ 534862176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0" name="橢圓 6"/>
          <p:cNvSpPr/>
          <p:nvPr/>
        </p:nvSpPr>
        <p:spPr>
          <a:xfrm>
            <a:off x="5946277" y="1862082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68767" y="1956278"/>
            <a:ext cx="803634" cy="801843"/>
            <a:chOff x="4829067" y="2164824"/>
            <a:chExt cx="803634" cy="801843"/>
          </a:xfrm>
        </p:grpSpPr>
        <p:sp>
          <p:nvSpPr>
            <p:cNvPr id="12" name="橢圓 5"/>
            <p:cNvSpPr/>
            <p:nvPr/>
          </p:nvSpPr>
          <p:spPr>
            <a:xfrm>
              <a:off x="4829067" y="2164824"/>
              <a:ext cx="803634" cy="801843"/>
            </a:xfrm>
            <a:prstGeom prst="ellipse">
              <a:avLst/>
            </a:prstGeom>
            <a:solidFill>
              <a:srgbClr val="597C8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marR="0" lvl="0" indent="-233680" defTabSz="914400" eaLnBrk="1" fontAlgn="auto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SzTx/>
                <a:buFontTx/>
                <a:buChar char="•"/>
                <a:defRPr/>
              </a:pP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Microsoft JhengHei" panose="020B0604030504040204" charset="-120"/>
              </a:endParaRPr>
            </a:p>
          </p:txBody>
        </p:sp>
        <p:sp>
          <p:nvSpPr>
            <p:cNvPr id="13" name="Freeform 160"/>
            <p:cNvSpPr>
              <a:spLocks noChangeArrowheads="1"/>
            </p:cNvSpPr>
            <p:nvPr/>
          </p:nvSpPr>
          <p:spPr bwMode="auto">
            <a:xfrm>
              <a:off x="5091841" y="2451082"/>
              <a:ext cx="315495" cy="220381"/>
            </a:xfrm>
            <a:custGeom>
              <a:avLst/>
              <a:gdLst>
                <a:gd name="T0" fmla="*/ 147281 w 601"/>
                <a:gd name="T1" fmla="*/ 68912 h 418"/>
                <a:gd name="T2" fmla="*/ 147281 w 601"/>
                <a:gd name="T3" fmla="*/ 68912 h 418"/>
                <a:gd name="T4" fmla="*/ 213018 w 601"/>
                <a:gd name="T5" fmla="*/ 2526 h 418"/>
                <a:gd name="T6" fmla="*/ 215533 w 601"/>
                <a:gd name="T7" fmla="*/ 10102 h 418"/>
                <a:gd name="T8" fmla="*/ 215533 w 601"/>
                <a:gd name="T9" fmla="*/ 139989 h 418"/>
                <a:gd name="T10" fmla="*/ 213018 w 601"/>
                <a:gd name="T11" fmla="*/ 147927 h 418"/>
                <a:gd name="T12" fmla="*/ 147281 w 601"/>
                <a:gd name="T13" fmla="*/ 68912 h 418"/>
                <a:gd name="T14" fmla="*/ 2515 w 601"/>
                <a:gd name="T15" fmla="*/ 2526 h 418"/>
                <a:gd name="T16" fmla="*/ 2515 w 601"/>
                <a:gd name="T17" fmla="*/ 2526 h 418"/>
                <a:gd name="T18" fmla="*/ 10058 w 601"/>
                <a:gd name="T19" fmla="*/ 0 h 418"/>
                <a:gd name="T20" fmla="*/ 205475 w 601"/>
                <a:gd name="T21" fmla="*/ 0 h 418"/>
                <a:gd name="T22" fmla="*/ 213018 w 601"/>
                <a:gd name="T23" fmla="*/ 2526 h 418"/>
                <a:gd name="T24" fmla="*/ 106689 w 601"/>
                <a:gd name="T25" fmla="*/ 86591 h 418"/>
                <a:gd name="T26" fmla="*/ 2515 w 601"/>
                <a:gd name="T27" fmla="*/ 2526 h 418"/>
                <a:gd name="T28" fmla="*/ 2515 w 601"/>
                <a:gd name="T29" fmla="*/ 147927 h 418"/>
                <a:gd name="T30" fmla="*/ 2515 w 601"/>
                <a:gd name="T31" fmla="*/ 147927 h 418"/>
                <a:gd name="T32" fmla="*/ 0 w 601"/>
                <a:gd name="T33" fmla="*/ 139989 h 418"/>
                <a:gd name="T34" fmla="*/ 0 w 601"/>
                <a:gd name="T35" fmla="*/ 10102 h 418"/>
                <a:gd name="T36" fmla="*/ 2515 w 601"/>
                <a:gd name="T37" fmla="*/ 2526 h 418"/>
                <a:gd name="T38" fmla="*/ 68611 w 601"/>
                <a:gd name="T39" fmla="*/ 68912 h 418"/>
                <a:gd name="T40" fmla="*/ 2515 w 601"/>
                <a:gd name="T41" fmla="*/ 147927 h 418"/>
                <a:gd name="T42" fmla="*/ 106689 w 601"/>
                <a:gd name="T43" fmla="*/ 107157 h 418"/>
                <a:gd name="T44" fmla="*/ 106689 w 601"/>
                <a:gd name="T45" fmla="*/ 107157 h 418"/>
                <a:gd name="T46" fmla="*/ 134349 w 601"/>
                <a:gd name="T47" fmla="*/ 79014 h 418"/>
                <a:gd name="T48" fmla="*/ 213018 w 601"/>
                <a:gd name="T49" fmla="*/ 147927 h 418"/>
                <a:gd name="T50" fmla="*/ 205475 w 601"/>
                <a:gd name="T51" fmla="*/ 150452 h 418"/>
                <a:gd name="T52" fmla="*/ 10058 w 601"/>
                <a:gd name="T53" fmla="*/ 150452 h 418"/>
                <a:gd name="T54" fmla="*/ 2515 w 601"/>
                <a:gd name="T55" fmla="*/ 147927 h 418"/>
                <a:gd name="T56" fmla="*/ 78669 w 601"/>
                <a:gd name="T57" fmla="*/ 79014 h 418"/>
                <a:gd name="T58" fmla="*/ 106689 w 601"/>
                <a:gd name="T59" fmla="*/ 107157 h 41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1" h="418">
                  <a:moveTo>
                    <a:pt x="410" y="191"/>
                  </a:moveTo>
                  <a:lnTo>
                    <a:pt x="410" y="191"/>
                  </a:lnTo>
                  <a:cubicBezTo>
                    <a:pt x="593" y="7"/>
                    <a:pt x="593" y="7"/>
                    <a:pt x="593" y="7"/>
                  </a:cubicBezTo>
                  <a:cubicBezTo>
                    <a:pt x="600" y="14"/>
                    <a:pt x="600" y="21"/>
                    <a:pt x="600" y="28"/>
                  </a:cubicBezTo>
                  <a:cubicBezTo>
                    <a:pt x="600" y="388"/>
                    <a:pt x="600" y="388"/>
                    <a:pt x="600" y="388"/>
                  </a:cubicBezTo>
                  <a:cubicBezTo>
                    <a:pt x="600" y="395"/>
                    <a:pt x="600" y="403"/>
                    <a:pt x="593" y="410"/>
                  </a:cubicBezTo>
                  <a:lnTo>
                    <a:pt x="410" y="191"/>
                  </a:lnTo>
                  <a:close/>
                  <a:moveTo>
                    <a:pt x="7" y="7"/>
                  </a:moveTo>
                  <a:lnTo>
                    <a:pt x="7" y="7"/>
                  </a:lnTo>
                  <a:cubicBezTo>
                    <a:pt x="14" y="7"/>
                    <a:pt x="21" y="0"/>
                    <a:pt x="2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9" y="0"/>
                    <a:pt x="586" y="7"/>
                    <a:pt x="593" y="7"/>
                  </a:cubicBezTo>
                  <a:cubicBezTo>
                    <a:pt x="297" y="240"/>
                    <a:pt x="297" y="240"/>
                    <a:pt x="297" y="240"/>
                  </a:cubicBezTo>
                  <a:lnTo>
                    <a:pt x="7" y="7"/>
                  </a:lnTo>
                  <a:close/>
                  <a:moveTo>
                    <a:pt x="7" y="410"/>
                  </a:moveTo>
                  <a:lnTo>
                    <a:pt x="7" y="410"/>
                  </a:lnTo>
                  <a:cubicBezTo>
                    <a:pt x="0" y="403"/>
                    <a:pt x="0" y="395"/>
                    <a:pt x="0" y="38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0" y="14"/>
                    <a:pt x="7" y="7"/>
                  </a:cubicBezTo>
                  <a:cubicBezTo>
                    <a:pt x="191" y="191"/>
                    <a:pt x="191" y="191"/>
                    <a:pt x="191" y="191"/>
                  </a:cubicBezTo>
                  <a:lnTo>
                    <a:pt x="7" y="410"/>
                  </a:lnTo>
                  <a:close/>
                  <a:moveTo>
                    <a:pt x="297" y="297"/>
                  </a:moveTo>
                  <a:lnTo>
                    <a:pt x="297" y="297"/>
                  </a:lnTo>
                  <a:cubicBezTo>
                    <a:pt x="374" y="219"/>
                    <a:pt x="374" y="219"/>
                    <a:pt x="374" y="219"/>
                  </a:cubicBezTo>
                  <a:cubicBezTo>
                    <a:pt x="593" y="410"/>
                    <a:pt x="593" y="410"/>
                    <a:pt x="593" y="410"/>
                  </a:cubicBezTo>
                  <a:cubicBezTo>
                    <a:pt x="586" y="417"/>
                    <a:pt x="579" y="417"/>
                    <a:pt x="572" y="417"/>
                  </a:cubicBezTo>
                  <a:cubicBezTo>
                    <a:pt x="28" y="417"/>
                    <a:pt x="28" y="417"/>
                    <a:pt x="28" y="417"/>
                  </a:cubicBezTo>
                  <a:cubicBezTo>
                    <a:pt x="21" y="417"/>
                    <a:pt x="14" y="417"/>
                    <a:pt x="7" y="410"/>
                  </a:cubicBezTo>
                  <a:cubicBezTo>
                    <a:pt x="219" y="219"/>
                    <a:pt x="219" y="219"/>
                    <a:pt x="219" y="219"/>
                  </a:cubicBezTo>
                  <a:lnTo>
                    <a:pt x="297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37867" y="2142777"/>
            <a:ext cx="803634" cy="803632"/>
            <a:chOff x="6398167" y="2351323"/>
            <a:chExt cx="803634" cy="803632"/>
          </a:xfrm>
        </p:grpSpPr>
        <p:sp>
          <p:nvSpPr>
            <p:cNvPr id="15" name="橢圓 7"/>
            <p:cNvSpPr/>
            <p:nvPr/>
          </p:nvSpPr>
          <p:spPr>
            <a:xfrm>
              <a:off x="6398167" y="2351323"/>
              <a:ext cx="803634" cy="803632"/>
            </a:xfrm>
            <a:prstGeom prst="ellipse">
              <a:avLst/>
            </a:prstGeom>
            <a:solidFill>
              <a:srgbClr val="E67054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marR="0" lvl="0" indent="-233680" defTabSz="914400" eaLnBrk="1" fontAlgn="auto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SzTx/>
                <a:buFontTx/>
                <a:buChar char="•"/>
                <a:defRPr/>
              </a:pP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Microsoft JhengHei" panose="020B0604030504040204" charset="-120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6701392" y="2585466"/>
              <a:ext cx="197184" cy="320133"/>
            </a:xfrm>
            <a:custGeom>
              <a:avLst/>
              <a:gdLst>
                <a:gd name="T0" fmla="*/ 134573 w 376"/>
                <a:gd name="T1" fmla="*/ 205765 h 609"/>
                <a:gd name="T2" fmla="*/ 134573 w 376"/>
                <a:gd name="T3" fmla="*/ 205765 h 609"/>
                <a:gd name="T4" fmla="*/ 109094 w 376"/>
                <a:gd name="T5" fmla="*/ 216197 h 609"/>
                <a:gd name="T6" fmla="*/ 86486 w 376"/>
                <a:gd name="T7" fmla="*/ 218715 h 609"/>
                <a:gd name="T8" fmla="*/ 61006 w 376"/>
                <a:gd name="T9" fmla="*/ 213679 h 609"/>
                <a:gd name="T10" fmla="*/ 43063 w 376"/>
                <a:gd name="T11" fmla="*/ 203247 h 609"/>
                <a:gd name="T12" fmla="*/ 30503 w 376"/>
                <a:gd name="T13" fmla="*/ 188138 h 609"/>
                <a:gd name="T14" fmla="*/ 27991 w 376"/>
                <a:gd name="T15" fmla="*/ 165116 h 609"/>
                <a:gd name="T16" fmla="*/ 27991 w 376"/>
                <a:gd name="T17" fmla="*/ 88853 h 609"/>
                <a:gd name="T18" fmla="*/ 0 w 376"/>
                <a:gd name="T19" fmla="*/ 88853 h 609"/>
                <a:gd name="T20" fmla="*/ 0 w 376"/>
                <a:gd name="T21" fmla="*/ 58276 h 609"/>
                <a:gd name="T22" fmla="*/ 22967 w 376"/>
                <a:gd name="T23" fmla="*/ 48204 h 609"/>
                <a:gd name="T24" fmla="*/ 38039 w 376"/>
                <a:gd name="T25" fmla="*/ 28059 h 609"/>
                <a:gd name="T26" fmla="*/ 45575 w 376"/>
                <a:gd name="T27" fmla="*/ 0 h 609"/>
                <a:gd name="T28" fmla="*/ 76079 w 376"/>
                <a:gd name="T29" fmla="*/ 0 h 609"/>
                <a:gd name="T30" fmla="*/ 76079 w 376"/>
                <a:gd name="T31" fmla="*/ 50722 h 609"/>
                <a:gd name="T32" fmla="*/ 127037 w 376"/>
                <a:gd name="T33" fmla="*/ 50722 h 609"/>
                <a:gd name="T34" fmla="*/ 127037 w 376"/>
                <a:gd name="T35" fmla="*/ 88853 h 609"/>
                <a:gd name="T36" fmla="*/ 76079 w 376"/>
                <a:gd name="T37" fmla="*/ 88853 h 609"/>
                <a:gd name="T38" fmla="*/ 76079 w 376"/>
                <a:gd name="T39" fmla="*/ 144971 h 609"/>
                <a:gd name="T40" fmla="*/ 78591 w 376"/>
                <a:gd name="T41" fmla="*/ 167634 h 609"/>
                <a:gd name="T42" fmla="*/ 86486 w 376"/>
                <a:gd name="T43" fmla="*/ 178066 h 609"/>
                <a:gd name="T44" fmla="*/ 101558 w 376"/>
                <a:gd name="T45" fmla="*/ 183102 h 609"/>
                <a:gd name="T46" fmla="*/ 134573 w 376"/>
                <a:gd name="T47" fmla="*/ 172670 h 609"/>
                <a:gd name="T48" fmla="*/ 134573 w 376"/>
                <a:gd name="T49" fmla="*/ 205765 h 6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609">
                  <a:moveTo>
                    <a:pt x="375" y="572"/>
                  </a:moveTo>
                  <a:lnTo>
                    <a:pt x="375" y="572"/>
                  </a:lnTo>
                  <a:cubicBezTo>
                    <a:pt x="347" y="587"/>
                    <a:pt x="325" y="594"/>
                    <a:pt x="304" y="601"/>
                  </a:cubicBezTo>
                  <a:cubicBezTo>
                    <a:pt x="283" y="601"/>
                    <a:pt x="262" y="608"/>
                    <a:pt x="241" y="608"/>
                  </a:cubicBezTo>
                  <a:cubicBezTo>
                    <a:pt x="212" y="608"/>
                    <a:pt x="191" y="601"/>
                    <a:pt x="170" y="594"/>
                  </a:cubicBezTo>
                  <a:cubicBezTo>
                    <a:pt x="156" y="587"/>
                    <a:pt x="135" y="580"/>
                    <a:pt x="120" y="565"/>
                  </a:cubicBezTo>
                  <a:cubicBezTo>
                    <a:pt x="106" y="551"/>
                    <a:pt x="92" y="537"/>
                    <a:pt x="85" y="523"/>
                  </a:cubicBezTo>
                  <a:cubicBezTo>
                    <a:pt x="85" y="509"/>
                    <a:pt x="78" y="488"/>
                    <a:pt x="78" y="459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2" y="155"/>
                    <a:pt x="50" y="148"/>
                    <a:pt x="64" y="134"/>
                  </a:cubicBezTo>
                  <a:cubicBezTo>
                    <a:pt x="85" y="113"/>
                    <a:pt x="99" y="99"/>
                    <a:pt x="106" y="78"/>
                  </a:cubicBezTo>
                  <a:cubicBezTo>
                    <a:pt x="113" y="56"/>
                    <a:pt x="120" y="35"/>
                    <a:pt x="127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141"/>
                    <a:pt x="212" y="141"/>
                    <a:pt x="212" y="141"/>
                  </a:cubicBezTo>
                  <a:cubicBezTo>
                    <a:pt x="354" y="141"/>
                    <a:pt x="354" y="141"/>
                    <a:pt x="354" y="141"/>
                  </a:cubicBezTo>
                  <a:cubicBezTo>
                    <a:pt x="354" y="247"/>
                    <a:pt x="354" y="247"/>
                    <a:pt x="354" y="247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403"/>
                    <a:pt x="212" y="403"/>
                    <a:pt x="212" y="403"/>
                  </a:cubicBezTo>
                  <a:cubicBezTo>
                    <a:pt x="212" y="438"/>
                    <a:pt x="212" y="459"/>
                    <a:pt x="219" y="466"/>
                  </a:cubicBezTo>
                  <a:cubicBezTo>
                    <a:pt x="219" y="480"/>
                    <a:pt x="227" y="488"/>
                    <a:pt x="241" y="495"/>
                  </a:cubicBezTo>
                  <a:cubicBezTo>
                    <a:pt x="255" y="502"/>
                    <a:pt x="269" y="509"/>
                    <a:pt x="283" y="509"/>
                  </a:cubicBezTo>
                  <a:cubicBezTo>
                    <a:pt x="318" y="509"/>
                    <a:pt x="347" y="495"/>
                    <a:pt x="375" y="480"/>
                  </a:cubicBezTo>
                  <a:lnTo>
                    <a:pt x="375" y="5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40511" y="3799789"/>
            <a:ext cx="801843" cy="803632"/>
            <a:chOff x="3800811" y="4008335"/>
            <a:chExt cx="801843" cy="803632"/>
          </a:xfrm>
        </p:grpSpPr>
        <p:sp>
          <p:nvSpPr>
            <p:cNvPr id="18" name="橢圓 3"/>
            <p:cNvSpPr/>
            <p:nvPr/>
          </p:nvSpPr>
          <p:spPr>
            <a:xfrm>
              <a:off x="3800811" y="4008335"/>
              <a:ext cx="801843" cy="803632"/>
            </a:xfrm>
            <a:prstGeom prst="ellipse">
              <a:avLst/>
            </a:prstGeom>
            <a:solidFill>
              <a:srgbClr val="E67054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marR="0" lvl="0" indent="-233680" defTabSz="914400" eaLnBrk="1" fontAlgn="auto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SzTx/>
                <a:buFontTx/>
                <a:buChar char="•"/>
                <a:defRPr/>
              </a:pP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Microsoft JhengHei" panose="020B0604030504040204" charset="-120"/>
              </a:endParaRPr>
            </a:p>
          </p:txBody>
        </p:sp>
        <p:sp>
          <p:nvSpPr>
            <p:cNvPr id="19" name="Freeform 22"/>
            <p:cNvSpPr>
              <a:spLocks noChangeArrowheads="1"/>
            </p:cNvSpPr>
            <p:nvPr/>
          </p:nvSpPr>
          <p:spPr bwMode="auto">
            <a:xfrm>
              <a:off x="4042826" y="4237002"/>
              <a:ext cx="317815" cy="301575"/>
            </a:xfrm>
            <a:custGeom>
              <a:avLst/>
              <a:gdLst>
                <a:gd name="T0" fmla="*/ 212060 w 602"/>
                <a:gd name="T1" fmla="*/ 129660 h 573"/>
                <a:gd name="T2" fmla="*/ 186411 w 602"/>
                <a:gd name="T3" fmla="*/ 124617 h 573"/>
                <a:gd name="T4" fmla="*/ 168709 w 602"/>
                <a:gd name="T5" fmla="*/ 88961 h 573"/>
                <a:gd name="T6" fmla="*/ 217118 w 602"/>
                <a:gd name="T7" fmla="*/ 94003 h 573"/>
                <a:gd name="T8" fmla="*/ 212060 w 602"/>
                <a:gd name="T9" fmla="*/ 129660 h 573"/>
                <a:gd name="T10" fmla="*/ 168709 w 602"/>
                <a:gd name="T11" fmla="*/ 112012 h 573"/>
                <a:gd name="T12" fmla="*/ 171238 w 602"/>
                <a:gd name="T13" fmla="*/ 112012 h 573"/>
                <a:gd name="T14" fmla="*/ 178824 w 602"/>
                <a:gd name="T15" fmla="*/ 129660 h 573"/>
                <a:gd name="T16" fmla="*/ 161122 w 602"/>
                <a:gd name="T17" fmla="*/ 142626 h 573"/>
                <a:gd name="T18" fmla="*/ 102237 w 602"/>
                <a:gd name="T19" fmla="*/ 2521 h 573"/>
                <a:gd name="T20" fmla="*/ 163651 w 602"/>
                <a:gd name="T21" fmla="*/ 101927 h 573"/>
                <a:gd name="T22" fmla="*/ 166180 w 602"/>
                <a:gd name="T23" fmla="*/ 106969 h 573"/>
                <a:gd name="T24" fmla="*/ 168709 w 602"/>
                <a:gd name="T25" fmla="*/ 109490 h 573"/>
                <a:gd name="T26" fmla="*/ 168709 w 602"/>
                <a:gd name="T27" fmla="*/ 112012 h 573"/>
                <a:gd name="T28" fmla="*/ 107294 w 602"/>
                <a:gd name="T29" fmla="*/ 68792 h 573"/>
                <a:gd name="T30" fmla="*/ 71530 w 602"/>
                <a:gd name="T31" fmla="*/ 129660 h 573"/>
                <a:gd name="T32" fmla="*/ 38294 w 602"/>
                <a:gd name="T33" fmla="*/ 175761 h 573"/>
                <a:gd name="T34" fmla="*/ 25650 w 602"/>
                <a:gd name="T35" fmla="*/ 160274 h 573"/>
                <a:gd name="T36" fmla="*/ 66472 w 602"/>
                <a:gd name="T37" fmla="*/ 88961 h 573"/>
                <a:gd name="T38" fmla="*/ 92122 w 602"/>
                <a:gd name="T39" fmla="*/ 53305 h 573"/>
                <a:gd name="T40" fmla="*/ 107294 w 602"/>
                <a:gd name="T41" fmla="*/ 68792 h 573"/>
                <a:gd name="T42" fmla="*/ 2529 w 602"/>
                <a:gd name="T43" fmla="*/ 129660 h 573"/>
                <a:gd name="T44" fmla="*/ 0 w 602"/>
                <a:gd name="T45" fmla="*/ 94003 h 573"/>
                <a:gd name="T46" fmla="*/ 53828 w 602"/>
                <a:gd name="T47" fmla="*/ 88961 h 573"/>
                <a:gd name="T48" fmla="*/ 2529 w 602"/>
                <a:gd name="T49" fmla="*/ 129660 h 573"/>
                <a:gd name="T50" fmla="*/ 23121 w 602"/>
                <a:gd name="T51" fmla="*/ 173240 h 573"/>
                <a:gd name="T52" fmla="*/ 35765 w 602"/>
                <a:gd name="T53" fmla="*/ 185846 h 573"/>
                <a:gd name="T54" fmla="*/ 15534 w 602"/>
                <a:gd name="T55" fmla="*/ 195930 h 573"/>
                <a:gd name="T56" fmla="*/ 23121 w 602"/>
                <a:gd name="T57" fmla="*/ 173240 h 573"/>
                <a:gd name="T58" fmla="*/ 125357 w 602"/>
                <a:gd name="T59" fmla="*/ 88961 h 573"/>
                <a:gd name="T60" fmla="*/ 81645 w 602"/>
                <a:gd name="T61" fmla="*/ 129660 h 573"/>
                <a:gd name="T62" fmla="*/ 125357 w 602"/>
                <a:gd name="T63" fmla="*/ 88961 h 573"/>
                <a:gd name="T64" fmla="*/ 171238 w 602"/>
                <a:gd name="T65" fmla="*/ 150189 h 573"/>
                <a:gd name="T66" fmla="*/ 186411 w 602"/>
                <a:gd name="T67" fmla="*/ 147668 h 573"/>
                <a:gd name="T68" fmla="*/ 191468 w 602"/>
                <a:gd name="T69" fmla="*/ 167837 h 573"/>
                <a:gd name="T70" fmla="*/ 178824 w 602"/>
                <a:gd name="T71" fmla="*/ 170358 h 573"/>
                <a:gd name="T72" fmla="*/ 171238 w 602"/>
                <a:gd name="T73" fmla="*/ 150189 h 573"/>
                <a:gd name="T74" fmla="*/ 209531 w 602"/>
                <a:gd name="T75" fmla="*/ 206015 h 573"/>
                <a:gd name="T76" fmla="*/ 191468 w 602"/>
                <a:gd name="T77" fmla="*/ 178282 h 57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573">
                  <a:moveTo>
                    <a:pt x="587" y="360"/>
                  </a:moveTo>
                  <a:lnTo>
                    <a:pt x="587" y="360"/>
                  </a:lnTo>
                  <a:cubicBezTo>
                    <a:pt x="523" y="360"/>
                    <a:pt x="523" y="360"/>
                    <a:pt x="523" y="360"/>
                  </a:cubicBezTo>
                  <a:cubicBezTo>
                    <a:pt x="516" y="353"/>
                    <a:pt x="516" y="353"/>
                    <a:pt x="516" y="346"/>
                  </a:cubicBezTo>
                  <a:cubicBezTo>
                    <a:pt x="516" y="346"/>
                    <a:pt x="509" y="332"/>
                    <a:pt x="502" y="318"/>
                  </a:cubicBezTo>
                  <a:cubicBezTo>
                    <a:pt x="495" y="304"/>
                    <a:pt x="481" y="275"/>
                    <a:pt x="467" y="247"/>
                  </a:cubicBezTo>
                  <a:cubicBezTo>
                    <a:pt x="587" y="247"/>
                    <a:pt x="587" y="247"/>
                    <a:pt x="587" y="247"/>
                  </a:cubicBezTo>
                  <a:cubicBezTo>
                    <a:pt x="594" y="247"/>
                    <a:pt x="601" y="254"/>
                    <a:pt x="601" y="261"/>
                  </a:cubicBezTo>
                  <a:cubicBezTo>
                    <a:pt x="601" y="346"/>
                    <a:pt x="601" y="346"/>
                    <a:pt x="601" y="346"/>
                  </a:cubicBezTo>
                  <a:cubicBezTo>
                    <a:pt x="601" y="353"/>
                    <a:pt x="594" y="360"/>
                    <a:pt x="587" y="360"/>
                  </a:cubicBezTo>
                  <a:close/>
                  <a:moveTo>
                    <a:pt x="467" y="311"/>
                  </a:moveTo>
                  <a:lnTo>
                    <a:pt x="467" y="311"/>
                  </a:lnTo>
                  <a:cubicBezTo>
                    <a:pt x="474" y="311"/>
                    <a:pt x="474" y="311"/>
                    <a:pt x="474" y="311"/>
                  </a:cubicBezTo>
                  <a:cubicBezTo>
                    <a:pt x="481" y="332"/>
                    <a:pt x="488" y="353"/>
                    <a:pt x="495" y="360"/>
                  </a:cubicBezTo>
                  <a:cubicBezTo>
                    <a:pt x="502" y="375"/>
                    <a:pt x="488" y="389"/>
                    <a:pt x="474" y="396"/>
                  </a:cubicBezTo>
                  <a:cubicBezTo>
                    <a:pt x="467" y="396"/>
                    <a:pt x="460" y="403"/>
                    <a:pt x="446" y="396"/>
                  </a:cubicBezTo>
                  <a:cubicBezTo>
                    <a:pt x="431" y="389"/>
                    <a:pt x="361" y="219"/>
                    <a:pt x="340" y="177"/>
                  </a:cubicBezTo>
                  <a:cubicBezTo>
                    <a:pt x="325" y="127"/>
                    <a:pt x="269" y="14"/>
                    <a:pt x="283" y="7"/>
                  </a:cubicBezTo>
                  <a:cubicBezTo>
                    <a:pt x="297" y="0"/>
                    <a:pt x="347" y="92"/>
                    <a:pt x="375" y="148"/>
                  </a:cubicBezTo>
                  <a:cubicBezTo>
                    <a:pt x="396" y="177"/>
                    <a:pt x="431" y="233"/>
                    <a:pt x="453" y="283"/>
                  </a:cubicBezTo>
                  <a:lnTo>
                    <a:pt x="460" y="290"/>
                  </a:lnTo>
                  <a:cubicBezTo>
                    <a:pt x="460" y="290"/>
                    <a:pt x="460" y="290"/>
                    <a:pt x="460" y="297"/>
                  </a:cubicBezTo>
                  <a:cubicBezTo>
                    <a:pt x="460" y="297"/>
                    <a:pt x="460" y="297"/>
                    <a:pt x="467" y="304"/>
                  </a:cubicBezTo>
                  <a:cubicBezTo>
                    <a:pt x="467" y="304"/>
                    <a:pt x="467" y="304"/>
                    <a:pt x="467" y="311"/>
                  </a:cubicBezTo>
                  <a:close/>
                  <a:moveTo>
                    <a:pt x="297" y="191"/>
                  </a:moveTo>
                  <a:lnTo>
                    <a:pt x="297" y="191"/>
                  </a:lnTo>
                  <a:cubicBezTo>
                    <a:pt x="248" y="275"/>
                    <a:pt x="248" y="275"/>
                    <a:pt x="248" y="275"/>
                  </a:cubicBezTo>
                  <a:cubicBezTo>
                    <a:pt x="198" y="360"/>
                    <a:pt x="198" y="360"/>
                    <a:pt x="198" y="360"/>
                  </a:cubicBezTo>
                  <a:cubicBezTo>
                    <a:pt x="127" y="481"/>
                    <a:pt x="127" y="481"/>
                    <a:pt x="127" y="481"/>
                  </a:cubicBezTo>
                  <a:cubicBezTo>
                    <a:pt x="127" y="488"/>
                    <a:pt x="113" y="488"/>
                    <a:pt x="106" y="488"/>
                  </a:cubicBezTo>
                  <a:cubicBezTo>
                    <a:pt x="71" y="466"/>
                    <a:pt x="71" y="466"/>
                    <a:pt x="71" y="466"/>
                  </a:cubicBezTo>
                  <a:cubicBezTo>
                    <a:pt x="64" y="459"/>
                    <a:pt x="64" y="452"/>
                    <a:pt x="71" y="445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233" y="155"/>
                    <a:pt x="233" y="155"/>
                    <a:pt x="233" y="155"/>
                  </a:cubicBezTo>
                  <a:cubicBezTo>
                    <a:pt x="240" y="148"/>
                    <a:pt x="248" y="141"/>
                    <a:pt x="255" y="14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97" y="170"/>
                    <a:pt x="304" y="184"/>
                    <a:pt x="297" y="191"/>
                  </a:cubicBezTo>
                  <a:close/>
                  <a:moveTo>
                    <a:pt x="7" y="360"/>
                  </a:moveTo>
                  <a:lnTo>
                    <a:pt x="7" y="360"/>
                  </a:lnTo>
                  <a:cubicBezTo>
                    <a:pt x="0" y="360"/>
                    <a:pt x="0" y="353"/>
                    <a:pt x="0" y="34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54"/>
                    <a:pt x="0" y="247"/>
                    <a:pt x="7" y="247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92" y="360"/>
                    <a:pt x="92" y="360"/>
                    <a:pt x="92" y="360"/>
                  </a:cubicBezTo>
                  <a:lnTo>
                    <a:pt x="7" y="360"/>
                  </a:lnTo>
                  <a:close/>
                  <a:moveTo>
                    <a:pt x="64" y="481"/>
                  </a:moveTo>
                  <a:lnTo>
                    <a:pt x="64" y="481"/>
                  </a:lnTo>
                  <a:cubicBezTo>
                    <a:pt x="99" y="502"/>
                    <a:pt x="99" y="502"/>
                    <a:pt x="99" y="502"/>
                  </a:cubicBezTo>
                  <a:cubicBezTo>
                    <a:pt x="106" y="509"/>
                    <a:pt x="106" y="516"/>
                    <a:pt x="99" y="516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43" y="551"/>
                    <a:pt x="43" y="551"/>
                    <a:pt x="43" y="544"/>
                  </a:cubicBezTo>
                  <a:cubicBezTo>
                    <a:pt x="50" y="488"/>
                    <a:pt x="50" y="488"/>
                    <a:pt x="50" y="488"/>
                  </a:cubicBezTo>
                  <a:cubicBezTo>
                    <a:pt x="50" y="481"/>
                    <a:pt x="57" y="481"/>
                    <a:pt x="64" y="481"/>
                  </a:cubicBezTo>
                  <a:close/>
                  <a:moveTo>
                    <a:pt x="347" y="247"/>
                  </a:moveTo>
                  <a:lnTo>
                    <a:pt x="347" y="247"/>
                  </a:lnTo>
                  <a:cubicBezTo>
                    <a:pt x="368" y="297"/>
                    <a:pt x="382" y="332"/>
                    <a:pt x="396" y="360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90" y="247"/>
                    <a:pt x="290" y="247"/>
                    <a:pt x="290" y="247"/>
                  </a:cubicBezTo>
                  <a:lnTo>
                    <a:pt x="347" y="247"/>
                  </a:lnTo>
                  <a:close/>
                  <a:moveTo>
                    <a:pt x="474" y="417"/>
                  </a:moveTo>
                  <a:lnTo>
                    <a:pt x="474" y="417"/>
                  </a:lnTo>
                  <a:cubicBezTo>
                    <a:pt x="495" y="403"/>
                    <a:pt x="495" y="403"/>
                    <a:pt x="495" y="403"/>
                  </a:cubicBezTo>
                  <a:cubicBezTo>
                    <a:pt x="502" y="403"/>
                    <a:pt x="516" y="403"/>
                    <a:pt x="516" y="410"/>
                  </a:cubicBezTo>
                  <a:cubicBezTo>
                    <a:pt x="537" y="445"/>
                    <a:pt x="537" y="445"/>
                    <a:pt x="537" y="445"/>
                  </a:cubicBezTo>
                  <a:cubicBezTo>
                    <a:pt x="537" y="452"/>
                    <a:pt x="537" y="459"/>
                    <a:pt x="530" y="466"/>
                  </a:cubicBezTo>
                  <a:cubicBezTo>
                    <a:pt x="516" y="473"/>
                    <a:pt x="516" y="473"/>
                    <a:pt x="516" y="473"/>
                  </a:cubicBezTo>
                  <a:cubicBezTo>
                    <a:pt x="509" y="481"/>
                    <a:pt x="495" y="481"/>
                    <a:pt x="495" y="473"/>
                  </a:cubicBezTo>
                  <a:cubicBezTo>
                    <a:pt x="474" y="438"/>
                    <a:pt x="474" y="438"/>
                    <a:pt x="474" y="438"/>
                  </a:cubicBezTo>
                  <a:cubicBezTo>
                    <a:pt x="467" y="431"/>
                    <a:pt x="467" y="417"/>
                    <a:pt x="474" y="417"/>
                  </a:cubicBezTo>
                  <a:close/>
                  <a:moveTo>
                    <a:pt x="580" y="572"/>
                  </a:moveTo>
                  <a:lnTo>
                    <a:pt x="580" y="572"/>
                  </a:lnTo>
                  <a:cubicBezTo>
                    <a:pt x="580" y="558"/>
                    <a:pt x="544" y="551"/>
                    <a:pt x="530" y="530"/>
                  </a:cubicBezTo>
                  <a:cubicBezTo>
                    <a:pt x="509" y="509"/>
                    <a:pt x="523" y="502"/>
                    <a:pt x="530" y="495"/>
                  </a:cubicBezTo>
                  <a:cubicBezTo>
                    <a:pt x="594" y="459"/>
                    <a:pt x="580" y="572"/>
                    <a:pt x="580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68034" y="3924959"/>
            <a:ext cx="801843" cy="801843"/>
            <a:chOff x="7228334" y="4133505"/>
            <a:chExt cx="801843" cy="801843"/>
          </a:xfrm>
        </p:grpSpPr>
        <p:sp>
          <p:nvSpPr>
            <p:cNvPr id="21" name="橢圓 9"/>
            <p:cNvSpPr/>
            <p:nvPr/>
          </p:nvSpPr>
          <p:spPr>
            <a:xfrm>
              <a:off x="7228334" y="4133505"/>
              <a:ext cx="801843" cy="801843"/>
            </a:xfrm>
            <a:prstGeom prst="ellipse">
              <a:avLst/>
            </a:prstGeom>
            <a:solidFill>
              <a:srgbClr val="597C8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680" marR="0" lvl="0" indent="-233680" defTabSz="914400" eaLnBrk="1" fontAlgn="auto" latinLnBrk="0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SzTx/>
                <a:buFontTx/>
                <a:buChar char="•"/>
                <a:defRPr/>
              </a:pPr>
              <a:endPara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Microsoft JhengHei" panose="020B0604030504040204" charset="-120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7510231" y="4387789"/>
              <a:ext cx="243581" cy="320133"/>
            </a:xfrm>
            <a:custGeom>
              <a:avLst/>
              <a:gdLst>
                <a:gd name="T0" fmla="*/ 69059 w 461"/>
                <a:gd name="T1" fmla="*/ 142453 h 609"/>
                <a:gd name="T2" fmla="*/ 69059 w 461"/>
                <a:gd name="T3" fmla="*/ 142453 h 609"/>
                <a:gd name="T4" fmla="*/ 63997 w 461"/>
                <a:gd name="T5" fmla="*/ 162598 h 609"/>
                <a:gd name="T6" fmla="*/ 58935 w 461"/>
                <a:gd name="T7" fmla="*/ 183102 h 609"/>
                <a:gd name="T8" fmla="*/ 40857 w 461"/>
                <a:gd name="T9" fmla="*/ 213319 h 609"/>
                <a:gd name="T10" fmla="*/ 35795 w 461"/>
                <a:gd name="T11" fmla="*/ 215837 h 609"/>
                <a:gd name="T12" fmla="*/ 33264 w 461"/>
                <a:gd name="T13" fmla="*/ 213319 h 609"/>
                <a:gd name="T14" fmla="*/ 33264 w 461"/>
                <a:gd name="T15" fmla="*/ 185620 h 609"/>
                <a:gd name="T16" fmla="*/ 38326 w 461"/>
                <a:gd name="T17" fmla="*/ 155043 h 609"/>
                <a:gd name="T18" fmla="*/ 51342 w 461"/>
                <a:gd name="T19" fmla="*/ 103962 h 609"/>
                <a:gd name="T20" fmla="*/ 51342 w 461"/>
                <a:gd name="T21" fmla="*/ 98925 h 609"/>
                <a:gd name="T22" fmla="*/ 48811 w 461"/>
                <a:gd name="T23" fmla="*/ 86335 h 609"/>
                <a:gd name="T24" fmla="*/ 48811 w 461"/>
                <a:gd name="T25" fmla="*/ 68708 h 609"/>
                <a:gd name="T26" fmla="*/ 66528 w 461"/>
                <a:gd name="T27" fmla="*/ 48204 h 609"/>
                <a:gd name="T28" fmla="*/ 79544 w 461"/>
                <a:gd name="T29" fmla="*/ 50722 h 609"/>
                <a:gd name="T30" fmla="*/ 87137 w 461"/>
                <a:gd name="T31" fmla="*/ 60794 h 609"/>
                <a:gd name="T32" fmla="*/ 87137 w 461"/>
                <a:gd name="T33" fmla="*/ 76263 h 609"/>
                <a:gd name="T34" fmla="*/ 79544 w 461"/>
                <a:gd name="T35" fmla="*/ 103962 h 609"/>
                <a:gd name="T36" fmla="*/ 77013 w 461"/>
                <a:gd name="T37" fmla="*/ 119430 h 609"/>
                <a:gd name="T38" fmla="*/ 84606 w 461"/>
                <a:gd name="T39" fmla="*/ 132021 h 609"/>
                <a:gd name="T40" fmla="*/ 97261 w 461"/>
                <a:gd name="T41" fmla="*/ 134539 h 609"/>
                <a:gd name="T42" fmla="*/ 120401 w 461"/>
                <a:gd name="T43" fmla="*/ 121948 h 609"/>
                <a:gd name="T44" fmla="*/ 135586 w 461"/>
                <a:gd name="T45" fmla="*/ 81299 h 609"/>
                <a:gd name="T46" fmla="*/ 135586 w 461"/>
                <a:gd name="T47" fmla="*/ 66190 h 609"/>
                <a:gd name="T48" fmla="*/ 125463 w 461"/>
                <a:gd name="T49" fmla="*/ 38131 h 609"/>
                <a:gd name="T50" fmla="*/ 104854 w 461"/>
                <a:gd name="T51" fmla="*/ 22663 h 609"/>
                <a:gd name="T52" fmla="*/ 74121 w 461"/>
                <a:gd name="T53" fmla="*/ 22663 h 609"/>
                <a:gd name="T54" fmla="*/ 30733 w 461"/>
                <a:gd name="T55" fmla="*/ 50722 h 609"/>
                <a:gd name="T56" fmla="*/ 23140 w 461"/>
                <a:gd name="T57" fmla="*/ 81299 h 609"/>
                <a:gd name="T58" fmla="*/ 30733 w 461"/>
                <a:gd name="T59" fmla="*/ 101444 h 609"/>
                <a:gd name="T60" fmla="*/ 33264 w 461"/>
                <a:gd name="T61" fmla="*/ 106840 h 609"/>
                <a:gd name="T62" fmla="*/ 33264 w 461"/>
                <a:gd name="T63" fmla="*/ 116912 h 609"/>
                <a:gd name="T64" fmla="*/ 28202 w 461"/>
                <a:gd name="T65" fmla="*/ 124466 h 609"/>
                <a:gd name="T66" fmla="*/ 23140 w 461"/>
                <a:gd name="T67" fmla="*/ 124466 h 609"/>
                <a:gd name="T68" fmla="*/ 0 w 461"/>
                <a:gd name="T69" fmla="*/ 91371 h 609"/>
                <a:gd name="T70" fmla="*/ 0 w 461"/>
                <a:gd name="T71" fmla="*/ 63312 h 609"/>
                <a:gd name="T72" fmla="*/ 10485 w 461"/>
                <a:gd name="T73" fmla="*/ 43167 h 609"/>
                <a:gd name="T74" fmla="*/ 38326 w 461"/>
                <a:gd name="T75" fmla="*/ 12591 h 609"/>
                <a:gd name="T76" fmla="*/ 71590 w 461"/>
                <a:gd name="T77" fmla="*/ 0 h 609"/>
                <a:gd name="T78" fmla="*/ 87137 w 461"/>
                <a:gd name="T79" fmla="*/ 0 h 609"/>
                <a:gd name="T80" fmla="*/ 122932 w 461"/>
                <a:gd name="T81" fmla="*/ 7554 h 609"/>
                <a:gd name="T82" fmla="*/ 148241 w 461"/>
                <a:gd name="T83" fmla="*/ 25541 h 609"/>
                <a:gd name="T84" fmla="*/ 163788 w 461"/>
                <a:gd name="T85" fmla="*/ 53240 h 609"/>
                <a:gd name="T86" fmla="*/ 166319 w 461"/>
                <a:gd name="T87" fmla="*/ 73744 h 609"/>
                <a:gd name="T88" fmla="*/ 163788 w 461"/>
                <a:gd name="T89" fmla="*/ 91371 h 609"/>
                <a:gd name="T90" fmla="*/ 130525 w 461"/>
                <a:gd name="T91" fmla="*/ 147489 h 609"/>
                <a:gd name="T92" fmla="*/ 117870 w 461"/>
                <a:gd name="T93" fmla="*/ 155043 h 609"/>
                <a:gd name="T94" fmla="*/ 97261 w 461"/>
                <a:gd name="T95" fmla="*/ 157561 h 609"/>
                <a:gd name="T96" fmla="*/ 82075 w 461"/>
                <a:gd name="T97" fmla="*/ 152525 h 609"/>
                <a:gd name="T98" fmla="*/ 69059 w 461"/>
                <a:gd name="T99" fmla="*/ 142453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1" h="609">
                  <a:moveTo>
                    <a:pt x="191" y="396"/>
                  </a:moveTo>
                  <a:lnTo>
                    <a:pt x="191" y="396"/>
                  </a:lnTo>
                  <a:cubicBezTo>
                    <a:pt x="184" y="410"/>
                    <a:pt x="184" y="431"/>
                    <a:pt x="177" y="452"/>
                  </a:cubicBezTo>
                  <a:cubicBezTo>
                    <a:pt x="170" y="473"/>
                    <a:pt x="170" y="495"/>
                    <a:pt x="163" y="509"/>
                  </a:cubicBezTo>
                  <a:cubicBezTo>
                    <a:pt x="149" y="544"/>
                    <a:pt x="135" y="572"/>
                    <a:pt x="113" y="593"/>
                  </a:cubicBezTo>
                  <a:cubicBezTo>
                    <a:pt x="99" y="608"/>
                    <a:pt x="99" y="600"/>
                    <a:pt x="99" y="600"/>
                  </a:cubicBezTo>
                  <a:cubicBezTo>
                    <a:pt x="92" y="600"/>
                    <a:pt x="92" y="600"/>
                    <a:pt x="92" y="593"/>
                  </a:cubicBezTo>
                  <a:cubicBezTo>
                    <a:pt x="92" y="572"/>
                    <a:pt x="92" y="544"/>
                    <a:pt x="92" y="516"/>
                  </a:cubicBezTo>
                  <a:cubicBezTo>
                    <a:pt x="92" y="487"/>
                    <a:pt x="99" y="459"/>
                    <a:pt x="106" y="431"/>
                  </a:cubicBezTo>
                  <a:cubicBezTo>
                    <a:pt x="120" y="389"/>
                    <a:pt x="128" y="339"/>
                    <a:pt x="142" y="289"/>
                  </a:cubicBezTo>
                  <a:cubicBezTo>
                    <a:pt x="142" y="282"/>
                    <a:pt x="142" y="282"/>
                    <a:pt x="142" y="275"/>
                  </a:cubicBezTo>
                  <a:cubicBezTo>
                    <a:pt x="142" y="261"/>
                    <a:pt x="135" y="254"/>
                    <a:pt x="135" y="240"/>
                  </a:cubicBezTo>
                  <a:cubicBezTo>
                    <a:pt x="135" y="219"/>
                    <a:pt x="135" y="205"/>
                    <a:pt x="135" y="191"/>
                  </a:cubicBezTo>
                  <a:cubicBezTo>
                    <a:pt x="142" y="169"/>
                    <a:pt x="156" y="148"/>
                    <a:pt x="184" y="134"/>
                  </a:cubicBezTo>
                  <a:cubicBezTo>
                    <a:pt x="198" y="134"/>
                    <a:pt x="213" y="134"/>
                    <a:pt x="220" y="141"/>
                  </a:cubicBezTo>
                  <a:cubicBezTo>
                    <a:pt x="234" y="148"/>
                    <a:pt x="241" y="155"/>
                    <a:pt x="241" y="169"/>
                  </a:cubicBezTo>
                  <a:cubicBezTo>
                    <a:pt x="248" y="184"/>
                    <a:pt x="241" y="205"/>
                    <a:pt x="241" y="212"/>
                  </a:cubicBezTo>
                  <a:cubicBezTo>
                    <a:pt x="234" y="240"/>
                    <a:pt x="227" y="261"/>
                    <a:pt x="220" y="289"/>
                  </a:cubicBezTo>
                  <a:cubicBezTo>
                    <a:pt x="213" y="304"/>
                    <a:pt x="213" y="318"/>
                    <a:pt x="213" y="332"/>
                  </a:cubicBezTo>
                  <a:cubicBezTo>
                    <a:pt x="220" y="346"/>
                    <a:pt x="227" y="360"/>
                    <a:pt x="234" y="367"/>
                  </a:cubicBezTo>
                  <a:cubicBezTo>
                    <a:pt x="248" y="374"/>
                    <a:pt x="255" y="374"/>
                    <a:pt x="269" y="374"/>
                  </a:cubicBezTo>
                  <a:cubicBezTo>
                    <a:pt x="304" y="374"/>
                    <a:pt x="318" y="353"/>
                    <a:pt x="333" y="339"/>
                  </a:cubicBezTo>
                  <a:cubicBezTo>
                    <a:pt x="354" y="311"/>
                    <a:pt x="368" y="275"/>
                    <a:pt x="375" y="226"/>
                  </a:cubicBezTo>
                  <a:cubicBezTo>
                    <a:pt x="375" y="212"/>
                    <a:pt x="375" y="198"/>
                    <a:pt x="375" y="184"/>
                  </a:cubicBezTo>
                  <a:cubicBezTo>
                    <a:pt x="375" y="148"/>
                    <a:pt x="368" y="127"/>
                    <a:pt x="347" y="106"/>
                  </a:cubicBezTo>
                  <a:cubicBezTo>
                    <a:pt x="333" y="92"/>
                    <a:pt x="318" y="78"/>
                    <a:pt x="290" y="63"/>
                  </a:cubicBezTo>
                  <a:cubicBezTo>
                    <a:pt x="269" y="56"/>
                    <a:pt x="234" y="56"/>
                    <a:pt x="205" y="63"/>
                  </a:cubicBezTo>
                  <a:cubicBezTo>
                    <a:pt x="149" y="71"/>
                    <a:pt x="106" y="99"/>
                    <a:pt x="85" y="141"/>
                  </a:cubicBezTo>
                  <a:cubicBezTo>
                    <a:pt x="71" y="169"/>
                    <a:pt x="64" y="191"/>
                    <a:pt x="64" y="226"/>
                  </a:cubicBezTo>
                  <a:cubicBezTo>
                    <a:pt x="64" y="247"/>
                    <a:pt x="71" y="268"/>
                    <a:pt x="85" y="282"/>
                  </a:cubicBezTo>
                  <a:cubicBezTo>
                    <a:pt x="85" y="289"/>
                    <a:pt x="92" y="289"/>
                    <a:pt x="92" y="297"/>
                  </a:cubicBezTo>
                  <a:cubicBezTo>
                    <a:pt x="99" y="304"/>
                    <a:pt x="92" y="318"/>
                    <a:pt x="92" y="325"/>
                  </a:cubicBezTo>
                  <a:cubicBezTo>
                    <a:pt x="85" y="332"/>
                    <a:pt x="85" y="346"/>
                    <a:pt x="78" y="346"/>
                  </a:cubicBezTo>
                  <a:cubicBezTo>
                    <a:pt x="71" y="346"/>
                    <a:pt x="64" y="346"/>
                    <a:pt x="64" y="346"/>
                  </a:cubicBezTo>
                  <a:cubicBezTo>
                    <a:pt x="29" y="325"/>
                    <a:pt x="15" y="297"/>
                    <a:pt x="0" y="254"/>
                  </a:cubicBezTo>
                  <a:cubicBezTo>
                    <a:pt x="0" y="233"/>
                    <a:pt x="0" y="205"/>
                    <a:pt x="0" y="176"/>
                  </a:cubicBezTo>
                  <a:cubicBezTo>
                    <a:pt x="7" y="155"/>
                    <a:pt x="15" y="134"/>
                    <a:pt x="29" y="120"/>
                  </a:cubicBezTo>
                  <a:cubicBezTo>
                    <a:pt x="43" y="85"/>
                    <a:pt x="71" y="56"/>
                    <a:pt x="106" y="35"/>
                  </a:cubicBezTo>
                  <a:cubicBezTo>
                    <a:pt x="135" y="21"/>
                    <a:pt x="163" y="7"/>
                    <a:pt x="198" y="0"/>
                  </a:cubicBezTo>
                  <a:cubicBezTo>
                    <a:pt x="213" y="0"/>
                    <a:pt x="227" y="0"/>
                    <a:pt x="241" y="0"/>
                  </a:cubicBezTo>
                  <a:cubicBezTo>
                    <a:pt x="276" y="0"/>
                    <a:pt x="311" y="7"/>
                    <a:pt x="340" y="21"/>
                  </a:cubicBezTo>
                  <a:cubicBezTo>
                    <a:pt x="368" y="35"/>
                    <a:pt x="389" y="49"/>
                    <a:pt x="410" y="71"/>
                  </a:cubicBezTo>
                  <a:cubicBezTo>
                    <a:pt x="431" y="92"/>
                    <a:pt x="446" y="113"/>
                    <a:pt x="453" y="148"/>
                  </a:cubicBezTo>
                  <a:cubicBezTo>
                    <a:pt x="460" y="162"/>
                    <a:pt x="460" y="184"/>
                    <a:pt x="460" y="205"/>
                  </a:cubicBezTo>
                  <a:cubicBezTo>
                    <a:pt x="460" y="219"/>
                    <a:pt x="460" y="240"/>
                    <a:pt x="453" y="254"/>
                  </a:cubicBezTo>
                  <a:cubicBezTo>
                    <a:pt x="446" y="325"/>
                    <a:pt x="410" y="382"/>
                    <a:pt x="361" y="410"/>
                  </a:cubicBezTo>
                  <a:cubicBezTo>
                    <a:pt x="354" y="417"/>
                    <a:pt x="340" y="424"/>
                    <a:pt x="326" y="431"/>
                  </a:cubicBezTo>
                  <a:cubicBezTo>
                    <a:pt x="304" y="431"/>
                    <a:pt x="290" y="438"/>
                    <a:pt x="269" y="438"/>
                  </a:cubicBezTo>
                  <a:cubicBezTo>
                    <a:pt x="255" y="431"/>
                    <a:pt x="234" y="431"/>
                    <a:pt x="227" y="424"/>
                  </a:cubicBezTo>
                  <a:cubicBezTo>
                    <a:pt x="213" y="417"/>
                    <a:pt x="198" y="403"/>
                    <a:pt x="191" y="3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23" name="橢圓 6"/>
          <p:cNvSpPr/>
          <p:nvPr/>
        </p:nvSpPr>
        <p:spPr>
          <a:xfrm>
            <a:off x="4647013" y="2946409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24" name="橢圓 6"/>
          <p:cNvSpPr/>
          <p:nvPr/>
        </p:nvSpPr>
        <p:spPr>
          <a:xfrm>
            <a:off x="7125526" y="3103401"/>
            <a:ext cx="473634" cy="473634"/>
          </a:xfrm>
          <a:prstGeom prst="ellipse">
            <a:avLst/>
          </a:prstGeom>
          <a:solidFill>
            <a:srgbClr val="597C8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33680" marR="0" lvl="0" indent="-233680" defTabSz="914400" eaLnBrk="1" fontAlgn="auto" latinLnBrk="0" hangingPunct="1">
              <a:lnSpc>
                <a:spcPct val="95000"/>
              </a:lnSpc>
              <a:spcBef>
                <a:spcPct val="50000"/>
              </a:spcBef>
              <a:spcAft>
                <a:spcPct val="35000"/>
              </a:spcAft>
              <a:buClr>
                <a:srgbClr val="678BA8"/>
              </a:buClr>
              <a:buSzTx/>
              <a:buFontTx/>
              <a:buChar char="•"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思源宋体 CN" panose="02020400000000000000" pitchFamily="18" charset="-122"/>
              <a:ea typeface="Microsoft JhengHei" panose="020B0604030504040204" charset="-12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38989" y="1968470"/>
            <a:ext cx="3413570" cy="1249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57726" y="3922052"/>
            <a:ext cx="3264098" cy="1249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algn="r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42" name="矩形 41"/>
          <p:cNvSpPr/>
          <p:nvPr/>
        </p:nvSpPr>
        <p:spPr>
          <a:xfrm>
            <a:off x="8234045" y="3922052"/>
            <a:ext cx="3300228" cy="1249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43" name="矩形 42"/>
          <p:cNvSpPr/>
          <p:nvPr/>
        </p:nvSpPr>
        <p:spPr>
          <a:xfrm>
            <a:off x="7523496" y="1968470"/>
            <a:ext cx="3304925" cy="12493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添加标题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+mn-ea"/>
              <a:sym typeface="思源黑体 CN Bold" panose="020B0800000000000000" pitchFamily="34" charset="-122"/>
            </a:endParaRPr>
          </a:p>
          <a:p>
            <a:pPr lvl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9" name="等腰三角形 38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明年工作计划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7397" y="1669639"/>
            <a:ext cx="4237724" cy="1783533"/>
            <a:chOff x="1383649" y="1749849"/>
            <a:chExt cx="4237724" cy="1783533"/>
          </a:xfrm>
        </p:grpSpPr>
        <p:sp>
          <p:nvSpPr>
            <p:cNvPr id="9" name="圆角矩形 2"/>
            <p:cNvSpPr/>
            <p:nvPr/>
          </p:nvSpPr>
          <p:spPr>
            <a:xfrm>
              <a:off x="1383649" y="1749849"/>
              <a:ext cx="3797951" cy="1783533"/>
            </a:xfrm>
            <a:prstGeom prst="roundRect">
              <a:avLst>
                <a:gd name="adj" fmla="val 2782"/>
              </a:avLst>
            </a:prstGeom>
            <a:solidFill>
              <a:srgbClr val="597C8F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85005" y="2022893"/>
              <a:ext cx="2653858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此处输入合适的文本，并调整文字的颜色或大小等属性</a:t>
              </a:r>
              <a:r>
                <a:rPr lang="zh-CN" altLang="en-US" sz="160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4221093" y="1938184"/>
              <a:ext cx="1400280" cy="1400280"/>
            </a:xfrm>
            <a:prstGeom prst="oct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7397" y="3999485"/>
            <a:ext cx="4237724" cy="1783533"/>
            <a:chOff x="1383649" y="4079695"/>
            <a:chExt cx="4237724" cy="1783533"/>
          </a:xfrm>
        </p:grpSpPr>
        <p:sp>
          <p:nvSpPr>
            <p:cNvPr id="11" name="圆角矩形 4"/>
            <p:cNvSpPr/>
            <p:nvPr/>
          </p:nvSpPr>
          <p:spPr>
            <a:xfrm>
              <a:off x="1383649" y="4079695"/>
              <a:ext cx="3797951" cy="1783533"/>
            </a:xfrm>
            <a:prstGeom prst="roundRect">
              <a:avLst>
                <a:gd name="adj" fmla="val 2782"/>
              </a:avLst>
            </a:prstGeom>
            <a:solidFill>
              <a:srgbClr val="E67054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85005" y="4318714"/>
              <a:ext cx="267388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此处输入合适的文本，并调整文字的颜色或大小等属性</a:t>
              </a:r>
              <a:r>
                <a:rPr lang="zh-CN" altLang="en-US" sz="160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</p:txBody>
        </p:sp>
        <p:sp>
          <p:nvSpPr>
            <p:cNvPr id="26" name="Freeform 46"/>
            <p:cNvSpPr/>
            <p:nvPr/>
          </p:nvSpPr>
          <p:spPr bwMode="auto">
            <a:xfrm>
              <a:off x="4221093" y="4295039"/>
              <a:ext cx="1400280" cy="1400280"/>
            </a:xfrm>
            <a:prstGeom prst="oct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48812" y="1669639"/>
            <a:ext cx="4227555" cy="1783533"/>
            <a:chOff x="6845064" y="1749849"/>
            <a:chExt cx="4227555" cy="1783533"/>
          </a:xfrm>
        </p:grpSpPr>
        <p:sp>
          <p:nvSpPr>
            <p:cNvPr id="10" name="圆角矩形 3"/>
            <p:cNvSpPr/>
            <p:nvPr/>
          </p:nvSpPr>
          <p:spPr>
            <a:xfrm>
              <a:off x="6845064" y="1749849"/>
              <a:ext cx="3806894" cy="1783533"/>
            </a:xfrm>
            <a:prstGeom prst="roundRect">
              <a:avLst>
                <a:gd name="adj" fmla="val 2782"/>
              </a:avLst>
            </a:prstGeom>
            <a:solidFill>
              <a:srgbClr val="E67054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7423" y="2022893"/>
              <a:ext cx="267388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此处输入合适的文本，并调整文字的颜色或大小等属性</a:t>
              </a:r>
              <a:r>
                <a:rPr lang="zh-CN" altLang="en-US" sz="160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</p:txBody>
        </p:sp>
        <p:sp>
          <p:nvSpPr>
            <p:cNvPr id="27" name="Freeform 46"/>
            <p:cNvSpPr/>
            <p:nvPr/>
          </p:nvSpPr>
          <p:spPr bwMode="auto">
            <a:xfrm>
              <a:off x="9672339" y="1938184"/>
              <a:ext cx="1400280" cy="1400280"/>
            </a:xfrm>
            <a:prstGeom prst="oct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48812" y="3999485"/>
            <a:ext cx="4227555" cy="1783533"/>
            <a:chOff x="6845064" y="4079695"/>
            <a:chExt cx="4227555" cy="1783533"/>
          </a:xfrm>
        </p:grpSpPr>
        <p:sp>
          <p:nvSpPr>
            <p:cNvPr id="12" name="圆角矩形 5"/>
            <p:cNvSpPr/>
            <p:nvPr/>
          </p:nvSpPr>
          <p:spPr>
            <a:xfrm>
              <a:off x="6845064" y="4079695"/>
              <a:ext cx="3806894" cy="1783533"/>
            </a:xfrm>
            <a:prstGeom prst="roundRect">
              <a:avLst>
                <a:gd name="adj" fmla="val 2782"/>
              </a:avLst>
            </a:prstGeom>
            <a:solidFill>
              <a:srgbClr val="597C8F"/>
            </a:solidFill>
            <a:ln w="1905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7423" y="4318714"/>
              <a:ext cx="2673882" cy="1249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添加标题</a:t>
              </a:r>
              <a:endParaRPr lang="en-US" altLang="zh-CN" sz="20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此处输入合适的文本，并调整文字的颜色或大小等属性</a:t>
              </a:r>
              <a:r>
                <a:rPr lang="zh-CN" altLang="en-US" sz="1600" dirty="0">
                  <a:solidFill>
                    <a:prstClr val="white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。</a:t>
              </a:r>
            </a:p>
          </p:txBody>
        </p:sp>
        <p:sp>
          <p:nvSpPr>
            <p:cNvPr id="28" name="Freeform 46"/>
            <p:cNvSpPr/>
            <p:nvPr/>
          </p:nvSpPr>
          <p:spPr bwMode="auto">
            <a:xfrm>
              <a:off x="9672339" y="4295039"/>
              <a:ext cx="1400280" cy="1400280"/>
            </a:xfrm>
            <a:prstGeom prst="oct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/>
              </a:solidFill>
            </a:ln>
            <a:effectLst>
              <a:outerShdw blurRad="419100" dist="571500" dir="2700000" sx="90000" sy="90000" algn="tl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3600" dirty="0">
                <a:solidFill>
                  <a:prstClr val="white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4" name="等腰三角形 33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明年工作计划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0" y="3031958"/>
            <a:ext cx="12192000" cy="2935705"/>
          </a:xfrm>
          <a:prstGeom prst="rect">
            <a:avLst/>
          </a:prstGeom>
          <a:solidFill>
            <a:srgbClr val="597C8F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138989" y="1869759"/>
            <a:ext cx="2770128" cy="3420000"/>
            <a:chOff x="1138989" y="1869759"/>
            <a:chExt cx="2770128" cy="3420000"/>
          </a:xfrm>
        </p:grpSpPr>
        <p:grpSp>
          <p:nvGrpSpPr>
            <p:cNvPr id="78" name="组合 77"/>
            <p:cNvGrpSpPr/>
            <p:nvPr/>
          </p:nvGrpSpPr>
          <p:grpSpPr>
            <a:xfrm>
              <a:off x="1155031" y="1869759"/>
              <a:ext cx="2754086" cy="3420000"/>
              <a:chOff x="1183813" y="1677255"/>
              <a:chExt cx="2754086" cy="34200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183813" y="1677255"/>
                <a:ext cx="2754086" cy="342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81" name="TextBox 7"/>
              <p:cNvSpPr txBox="1"/>
              <p:nvPr/>
            </p:nvSpPr>
            <p:spPr>
              <a:xfrm>
                <a:off x="1357263" y="3132563"/>
                <a:ext cx="2404174" cy="1526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添加标题</a:t>
                </a:r>
                <a:endPara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endParaRPr>
              </a:p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请单击此处输入您的文本内容，可更改文字的颜色或者大小等属性。</a:t>
                </a:r>
              </a:p>
            </p:txBody>
          </p:sp>
        </p:grpSp>
        <p:sp>
          <p:nvSpPr>
            <p:cNvPr id="79" name="直角三角形 78"/>
            <p:cNvSpPr/>
            <p:nvPr/>
          </p:nvSpPr>
          <p:spPr>
            <a:xfrm>
              <a:off x="1138989" y="4363453"/>
              <a:ext cx="1283369" cy="926306"/>
            </a:xfrm>
            <a:prstGeom prst="rtTriangle">
              <a:avLst/>
            </a:prstGeom>
            <a:solidFill>
              <a:srgbClr val="597C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713657" y="1869759"/>
            <a:ext cx="2770128" cy="3420000"/>
            <a:chOff x="1138989" y="1869759"/>
            <a:chExt cx="2770128" cy="3420000"/>
          </a:xfrm>
        </p:grpSpPr>
        <p:grpSp>
          <p:nvGrpSpPr>
            <p:cNvPr id="84" name="组合 83"/>
            <p:cNvGrpSpPr/>
            <p:nvPr/>
          </p:nvGrpSpPr>
          <p:grpSpPr>
            <a:xfrm>
              <a:off x="1155031" y="1869759"/>
              <a:ext cx="2754086" cy="3420000"/>
              <a:chOff x="1183813" y="1677255"/>
              <a:chExt cx="2754086" cy="342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183813" y="1677255"/>
                <a:ext cx="2754086" cy="342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87" name="TextBox 7"/>
              <p:cNvSpPr txBox="1"/>
              <p:nvPr/>
            </p:nvSpPr>
            <p:spPr>
              <a:xfrm>
                <a:off x="1357263" y="3132563"/>
                <a:ext cx="2404174" cy="1526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添加标题</a:t>
                </a:r>
                <a:endPara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endParaRPr>
              </a:p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请单击此处输入您的文本内容，可更改文字的颜色或者大小等属性。</a:t>
                </a:r>
              </a:p>
            </p:txBody>
          </p:sp>
        </p:grpSp>
        <p:sp>
          <p:nvSpPr>
            <p:cNvPr id="85" name="直角三角形 84"/>
            <p:cNvSpPr/>
            <p:nvPr/>
          </p:nvSpPr>
          <p:spPr>
            <a:xfrm>
              <a:off x="1138989" y="4363453"/>
              <a:ext cx="1283369" cy="926306"/>
            </a:xfrm>
            <a:prstGeom prst="rtTriangle">
              <a:avLst/>
            </a:prstGeom>
            <a:solidFill>
              <a:srgbClr val="E67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305687" y="1869759"/>
            <a:ext cx="2770128" cy="3420000"/>
            <a:chOff x="1138989" y="1869759"/>
            <a:chExt cx="2770128" cy="3420000"/>
          </a:xfrm>
        </p:grpSpPr>
        <p:grpSp>
          <p:nvGrpSpPr>
            <p:cNvPr id="90" name="组合 89"/>
            <p:cNvGrpSpPr/>
            <p:nvPr/>
          </p:nvGrpSpPr>
          <p:grpSpPr>
            <a:xfrm>
              <a:off x="1155031" y="1869759"/>
              <a:ext cx="2754086" cy="3420000"/>
              <a:chOff x="1183813" y="1677255"/>
              <a:chExt cx="2754086" cy="3420000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1183813" y="1677255"/>
                <a:ext cx="2754086" cy="34200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endParaRPr>
              </a:p>
            </p:txBody>
          </p:sp>
          <p:sp>
            <p:nvSpPr>
              <p:cNvPr id="93" name="TextBox 7"/>
              <p:cNvSpPr txBox="1"/>
              <p:nvPr/>
            </p:nvSpPr>
            <p:spPr>
              <a:xfrm>
                <a:off x="1357263" y="3132563"/>
                <a:ext cx="2404174" cy="1526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添加标题</a:t>
                </a:r>
                <a:endParaRPr lang="en-US" altLang="zh-CN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endParaRPr>
              </a:p>
              <a:p>
                <a:pPr lvl="0" algn="ctr" hangingPunct="0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思源宋体 CN" panose="02020400000000000000" pitchFamily="18" charset="-122"/>
                    <a:ea typeface="思源宋体 CN" panose="02020400000000000000" pitchFamily="18" charset="-122"/>
                    <a:cs typeface="+mn-ea"/>
                    <a:sym typeface="思源黑体 CN Bold" panose="020B0800000000000000" pitchFamily="34" charset="-122"/>
                  </a:rPr>
                  <a:t>请单击此处输入您的文本内容，可更改文字的颜色或者大小等属性。</a:t>
                </a:r>
              </a:p>
            </p:txBody>
          </p:sp>
        </p:grpSp>
        <p:sp>
          <p:nvSpPr>
            <p:cNvPr id="91" name="直角三角形 90"/>
            <p:cNvSpPr/>
            <p:nvPr/>
          </p:nvSpPr>
          <p:spPr>
            <a:xfrm>
              <a:off x="1138989" y="4363453"/>
              <a:ext cx="1283369" cy="926306"/>
            </a:xfrm>
            <a:prstGeom prst="rtTriangle">
              <a:avLst/>
            </a:prstGeom>
            <a:solidFill>
              <a:srgbClr val="597C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7" name="等腰三角形 36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2017288" y="2100247"/>
            <a:ext cx="1026853" cy="1026853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582573" y="2100247"/>
            <a:ext cx="1026853" cy="1026853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83839" y="2100247"/>
            <a:ext cx="1026853" cy="1026853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964091" cy="523220"/>
            <a:chOff x="174623" y="245532"/>
            <a:chExt cx="296409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明年工作计划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38441" y="2260435"/>
            <a:ext cx="3106160" cy="2415202"/>
            <a:chOff x="4500341" y="2581275"/>
            <a:chExt cx="3106160" cy="2415202"/>
          </a:xfrm>
        </p:grpSpPr>
        <p:sp>
          <p:nvSpPr>
            <p:cNvPr id="10" name="任意多边形 112"/>
            <p:cNvSpPr/>
            <p:nvPr/>
          </p:nvSpPr>
          <p:spPr>
            <a:xfrm>
              <a:off x="4842797" y="2581275"/>
              <a:ext cx="2415202" cy="2415202"/>
            </a:xfrm>
            <a:custGeom>
              <a:avLst/>
              <a:gdLst/>
              <a:ahLst/>
              <a:cxnLst/>
              <a:rect l="0" t="0" r="0" b="0"/>
              <a:pathLst>
                <a:path w="2113590" h="2113590">
                  <a:moveTo>
                    <a:pt x="0" y="1056795"/>
                  </a:moveTo>
                  <a:cubicBezTo>
                    <a:pt x="0" y="473143"/>
                    <a:pt x="473143" y="0"/>
                    <a:pt x="1056795" y="0"/>
                  </a:cubicBezTo>
                  <a:cubicBezTo>
                    <a:pt x="1640445" y="0"/>
                    <a:pt x="2113590" y="473143"/>
                    <a:pt x="2113590" y="1056795"/>
                  </a:cubicBezTo>
                  <a:cubicBezTo>
                    <a:pt x="2113590" y="1640445"/>
                    <a:pt x="1640445" y="2113590"/>
                    <a:pt x="1056795" y="2113590"/>
                  </a:cubicBezTo>
                  <a:cubicBezTo>
                    <a:pt x="473143" y="2113590"/>
                    <a:pt x="0" y="1640445"/>
                    <a:pt x="0" y="105679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1" name="任意多边形 113"/>
            <p:cNvSpPr/>
            <p:nvPr/>
          </p:nvSpPr>
          <p:spPr>
            <a:xfrm rot="10800000" flipH="1" flipV="1">
              <a:off x="4508456" y="2737693"/>
              <a:ext cx="703666" cy="703664"/>
            </a:xfrm>
            <a:custGeom>
              <a:avLst/>
              <a:gdLst/>
              <a:ahLst/>
              <a:cxnLst/>
              <a:rect l="0" t="0" r="0" b="0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597C8F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2" name="任意多边形 115"/>
            <p:cNvSpPr/>
            <p:nvPr/>
          </p:nvSpPr>
          <p:spPr>
            <a:xfrm>
              <a:off x="4500341" y="41420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E6705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任意多边形 117"/>
            <p:cNvSpPr/>
            <p:nvPr/>
          </p:nvSpPr>
          <p:spPr>
            <a:xfrm>
              <a:off x="6871920" y="4202806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597C8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4" name="任意多边形 118"/>
            <p:cNvSpPr/>
            <p:nvPr/>
          </p:nvSpPr>
          <p:spPr>
            <a:xfrm>
              <a:off x="6902837" y="2745293"/>
              <a:ext cx="703664" cy="703666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solidFill>
              <a:srgbClr val="E67054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任意多边形 119"/>
            <p:cNvSpPr/>
            <p:nvPr/>
          </p:nvSpPr>
          <p:spPr>
            <a:xfrm>
              <a:off x="5244820" y="2983299"/>
              <a:ext cx="1611160" cy="1611158"/>
            </a:xfrm>
            <a:custGeom>
              <a:avLst/>
              <a:gdLst/>
              <a:ahLst/>
              <a:cxnLst/>
              <a:rect l="l" t="t" r="r" b="b"/>
              <a:pathLst>
                <a:path w="995121" h="995121">
                  <a:moveTo>
                    <a:pt x="0" y="497559"/>
                  </a:moveTo>
                  <a:cubicBezTo>
                    <a:pt x="0" y="222765"/>
                    <a:pt x="222765" y="0"/>
                    <a:pt x="497559" y="0"/>
                  </a:cubicBezTo>
                  <a:cubicBezTo>
                    <a:pt x="772350" y="0"/>
                    <a:pt x="995121" y="222765"/>
                    <a:pt x="995121" y="497559"/>
                  </a:cubicBezTo>
                  <a:cubicBezTo>
                    <a:pt x="995121" y="772350"/>
                    <a:pt x="772350" y="995121"/>
                    <a:pt x="497559" y="995121"/>
                  </a:cubicBezTo>
                  <a:cubicBezTo>
                    <a:pt x="222765" y="995121"/>
                    <a:pt x="0" y="772350"/>
                    <a:pt x="0" y="497559"/>
                  </a:cubicBezTo>
                  <a:close/>
                </a:path>
              </a:pathLst>
            </a:cu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6" name="任意多边形 120"/>
            <p:cNvSpPr/>
            <p:nvPr/>
          </p:nvSpPr>
          <p:spPr>
            <a:xfrm rot="10800000" flipH="1" flipV="1">
              <a:off x="4674737" y="2907590"/>
              <a:ext cx="371104" cy="3638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任意多边形 122"/>
            <p:cNvSpPr/>
            <p:nvPr/>
          </p:nvSpPr>
          <p:spPr>
            <a:xfrm>
              <a:off x="4666621" y="4335825"/>
              <a:ext cx="371104" cy="31602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8" name="任意多边形 123"/>
            <p:cNvSpPr/>
            <p:nvPr/>
          </p:nvSpPr>
          <p:spPr>
            <a:xfrm>
              <a:off x="5872348" y="3610503"/>
              <a:ext cx="371104" cy="356745"/>
            </a:xfrm>
            <a:custGeom>
              <a:avLst/>
              <a:gdLst>
                <a:gd name="connsiteX0" fmla="*/ 241391 w 516922"/>
                <a:gd name="connsiteY0" fmla="*/ 466920 h 496921"/>
                <a:gd name="connsiteX1" fmla="*/ 374792 w 516922"/>
                <a:gd name="connsiteY1" fmla="*/ 466920 h 496921"/>
                <a:gd name="connsiteX2" fmla="*/ 394157 w 516922"/>
                <a:gd name="connsiteY2" fmla="*/ 492438 h 496921"/>
                <a:gd name="connsiteX3" fmla="*/ 241391 w 516922"/>
                <a:gd name="connsiteY3" fmla="*/ 492438 h 496921"/>
                <a:gd name="connsiteX4" fmla="*/ 45175 w 516922"/>
                <a:gd name="connsiteY4" fmla="*/ 266910 h 496921"/>
                <a:gd name="connsiteX5" fmla="*/ 178975 w 516922"/>
                <a:gd name="connsiteY5" fmla="*/ 266910 h 496921"/>
                <a:gd name="connsiteX6" fmla="*/ 178975 w 516922"/>
                <a:gd name="connsiteY6" fmla="*/ 312085 h 496921"/>
                <a:gd name="connsiteX7" fmla="*/ 45175 w 516922"/>
                <a:gd name="connsiteY7" fmla="*/ 312085 h 496921"/>
                <a:gd name="connsiteX8" fmla="*/ 45175 w 516922"/>
                <a:gd name="connsiteY8" fmla="*/ 167939 h 496921"/>
                <a:gd name="connsiteX9" fmla="*/ 178975 w 516922"/>
                <a:gd name="connsiteY9" fmla="*/ 167939 h 496921"/>
                <a:gd name="connsiteX10" fmla="*/ 178975 w 516922"/>
                <a:gd name="connsiteY10" fmla="*/ 213114 h 496921"/>
                <a:gd name="connsiteX11" fmla="*/ 45175 w 516922"/>
                <a:gd name="connsiteY11" fmla="*/ 213114 h 496921"/>
                <a:gd name="connsiteX12" fmla="*/ 254150 w 516922"/>
                <a:gd name="connsiteY12" fmla="*/ 92418 h 496921"/>
                <a:gd name="connsiteX13" fmla="*/ 497537 w 516922"/>
                <a:gd name="connsiteY13" fmla="*/ 92418 h 496921"/>
                <a:gd name="connsiteX14" fmla="*/ 516922 w 516922"/>
                <a:gd name="connsiteY14" fmla="*/ 111788 h 496921"/>
                <a:gd name="connsiteX15" fmla="*/ 516922 w 516922"/>
                <a:gd name="connsiteY15" fmla="*/ 402340 h 496921"/>
                <a:gd name="connsiteX16" fmla="*/ 497537 w 516922"/>
                <a:gd name="connsiteY16" fmla="*/ 421710 h 496921"/>
                <a:gd name="connsiteX17" fmla="*/ 359690 w 516922"/>
                <a:gd name="connsiteY17" fmla="*/ 421710 h 496921"/>
                <a:gd name="connsiteX18" fmla="*/ 359690 w 516922"/>
                <a:gd name="connsiteY18" fmla="*/ 458298 h 496921"/>
                <a:gd name="connsiteX19" fmla="*/ 254150 w 516922"/>
                <a:gd name="connsiteY19" fmla="*/ 458298 h 496921"/>
                <a:gd name="connsiteX20" fmla="*/ 254150 w 516922"/>
                <a:gd name="connsiteY20" fmla="*/ 382970 h 496921"/>
                <a:gd name="connsiteX21" fmla="*/ 478152 w 516922"/>
                <a:gd name="connsiteY21" fmla="*/ 382970 h 496921"/>
                <a:gd name="connsiteX22" fmla="*/ 478152 w 516922"/>
                <a:gd name="connsiteY22" fmla="*/ 131158 h 496921"/>
                <a:gd name="connsiteX23" fmla="*/ 254150 w 516922"/>
                <a:gd name="connsiteY23" fmla="*/ 131158 h 496921"/>
                <a:gd name="connsiteX24" fmla="*/ 45175 w 516922"/>
                <a:gd name="connsiteY24" fmla="*/ 75176 h 496921"/>
                <a:gd name="connsiteX25" fmla="*/ 178975 w 516922"/>
                <a:gd name="connsiteY25" fmla="*/ 75176 h 496921"/>
                <a:gd name="connsiteX26" fmla="*/ 178975 w 516922"/>
                <a:gd name="connsiteY26" fmla="*/ 120351 h 496921"/>
                <a:gd name="connsiteX27" fmla="*/ 45175 w 516922"/>
                <a:gd name="connsiteY27" fmla="*/ 120351 h 496921"/>
                <a:gd name="connsiteX28" fmla="*/ 28019 w 516922"/>
                <a:gd name="connsiteY28" fmla="*/ 27965 h 496921"/>
                <a:gd name="connsiteX29" fmla="*/ 28019 w 516922"/>
                <a:gd name="connsiteY29" fmla="*/ 466805 h 496921"/>
                <a:gd name="connsiteX30" fmla="*/ 196130 w 516922"/>
                <a:gd name="connsiteY30" fmla="*/ 466805 h 496921"/>
                <a:gd name="connsiteX31" fmla="*/ 196130 w 516922"/>
                <a:gd name="connsiteY31" fmla="*/ 27965 h 496921"/>
                <a:gd name="connsiteX32" fmla="*/ 28019 w 516922"/>
                <a:gd name="connsiteY32" fmla="*/ 0 h 496921"/>
                <a:gd name="connsiteX33" fmla="*/ 196130 w 516922"/>
                <a:gd name="connsiteY33" fmla="*/ 0 h 496921"/>
                <a:gd name="connsiteX34" fmla="*/ 224149 w 516922"/>
                <a:gd name="connsiteY34" fmla="*/ 27965 h 496921"/>
                <a:gd name="connsiteX35" fmla="*/ 224149 w 516922"/>
                <a:gd name="connsiteY35" fmla="*/ 466805 h 496921"/>
                <a:gd name="connsiteX36" fmla="*/ 196130 w 516922"/>
                <a:gd name="connsiteY36" fmla="*/ 496921 h 496921"/>
                <a:gd name="connsiteX37" fmla="*/ 28019 w 516922"/>
                <a:gd name="connsiteY37" fmla="*/ 496921 h 496921"/>
                <a:gd name="connsiteX38" fmla="*/ 0 w 516922"/>
                <a:gd name="connsiteY38" fmla="*/ 466805 h 496921"/>
                <a:gd name="connsiteX39" fmla="*/ 0 w 516922"/>
                <a:gd name="connsiteY39" fmla="*/ 27965 h 496921"/>
                <a:gd name="connsiteX40" fmla="*/ 28019 w 516922"/>
                <a:gd name="connsiteY40" fmla="*/ 0 h 49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922" h="496921">
                  <a:moveTo>
                    <a:pt x="241391" y="466920"/>
                  </a:moveTo>
                  <a:lnTo>
                    <a:pt x="374792" y="466920"/>
                  </a:lnTo>
                  <a:lnTo>
                    <a:pt x="394157" y="492438"/>
                  </a:lnTo>
                  <a:lnTo>
                    <a:pt x="241391" y="492438"/>
                  </a:lnTo>
                  <a:close/>
                  <a:moveTo>
                    <a:pt x="45175" y="266910"/>
                  </a:moveTo>
                  <a:lnTo>
                    <a:pt x="178975" y="266910"/>
                  </a:lnTo>
                  <a:lnTo>
                    <a:pt x="178975" y="312085"/>
                  </a:lnTo>
                  <a:lnTo>
                    <a:pt x="45175" y="312085"/>
                  </a:lnTo>
                  <a:close/>
                  <a:moveTo>
                    <a:pt x="45175" y="167939"/>
                  </a:moveTo>
                  <a:lnTo>
                    <a:pt x="178975" y="167939"/>
                  </a:lnTo>
                  <a:lnTo>
                    <a:pt x="178975" y="213114"/>
                  </a:lnTo>
                  <a:lnTo>
                    <a:pt x="45175" y="213114"/>
                  </a:lnTo>
                  <a:close/>
                  <a:moveTo>
                    <a:pt x="254150" y="92418"/>
                  </a:moveTo>
                  <a:lnTo>
                    <a:pt x="497537" y="92418"/>
                  </a:lnTo>
                  <a:cubicBezTo>
                    <a:pt x="508307" y="92418"/>
                    <a:pt x="516922" y="101027"/>
                    <a:pt x="516922" y="111788"/>
                  </a:cubicBezTo>
                  <a:lnTo>
                    <a:pt x="516922" y="402340"/>
                  </a:lnTo>
                  <a:cubicBezTo>
                    <a:pt x="516922" y="413101"/>
                    <a:pt x="508307" y="421710"/>
                    <a:pt x="497537" y="421710"/>
                  </a:cubicBezTo>
                  <a:lnTo>
                    <a:pt x="359690" y="421710"/>
                  </a:lnTo>
                  <a:lnTo>
                    <a:pt x="359690" y="458298"/>
                  </a:lnTo>
                  <a:lnTo>
                    <a:pt x="254150" y="458298"/>
                  </a:lnTo>
                  <a:lnTo>
                    <a:pt x="254150" y="382970"/>
                  </a:lnTo>
                  <a:lnTo>
                    <a:pt x="478152" y="382970"/>
                  </a:lnTo>
                  <a:lnTo>
                    <a:pt x="478152" y="131158"/>
                  </a:lnTo>
                  <a:lnTo>
                    <a:pt x="254150" y="131158"/>
                  </a:lnTo>
                  <a:close/>
                  <a:moveTo>
                    <a:pt x="45175" y="75176"/>
                  </a:moveTo>
                  <a:lnTo>
                    <a:pt x="178975" y="75176"/>
                  </a:lnTo>
                  <a:lnTo>
                    <a:pt x="178975" y="120351"/>
                  </a:lnTo>
                  <a:lnTo>
                    <a:pt x="45175" y="120351"/>
                  </a:lnTo>
                  <a:close/>
                  <a:moveTo>
                    <a:pt x="28019" y="27965"/>
                  </a:moveTo>
                  <a:lnTo>
                    <a:pt x="28019" y="466805"/>
                  </a:lnTo>
                  <a:lnTo>
                    <a:pt x="196130" y="466805"/>
                  </a:lnTo>
                  <a:lnTo>
                    <a:pt x="196130" y="27965"/>
                  </a:lnTo>
                  <a:close/>
                  <a:moveTo>
                    <a:pt x="28019" y="0"/>
                  </a:moveTo>
                  <a:lnTo>
                    <a:pt x="196130" y="0"/>
                  </a:lnTo>
                  <a:cubicBezTo>
                    <a:pt x="211217" y="0"/>
                    <a:pt x="224149" y="12907"/>
                    <a:pt x="224149" y="27965"/>
                  </a:cubicBezTo>
                  <a:lnTo>
                    <a:pt x="224149" y="466805"/>
                  </a:lnTo>
                  <a:cubicBezTo>
                    <a:pt x="224149" y="484014"/>
                    <a:pt x="211217" y="496921"/>
                    <a:pt x="196130" y="496921"/>
                  </a:cubicBezTo>
                  <a:lnTo>
                    <a:pt x="28019" y="496921"/>
                  </a:lnTo>
                  <a:cubicBezTo>
                    <a:pt x="12932" y="496921"/>
                    <a:pt x="0" y="484014"/>
                    <a:pt x="0" y="466805"/>
                  </a:cubicBezTo>
                  <a:lnTo>
                    <a:pt x="0" y="27965"/>
                  </a:lnTo>
                  <a:cubicBezTo>
                    <a:pt x="0" y="12907"/>
                    <a:pt x="12932" y="0"/>
                    <a:pt x="28019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任意多边形 124"/>
            <p:cNvSpPr/>
            <p:nvPr/>
          </p:nvSpPr>
          <p:spPr>
            <a:xfrm>
              <a:off x="7038200" y="4380945"/>
              <a:ext cx="371104" cy="347386"/>
            </a:xfrm>
            <a:custGeom>
              <a:avLst/>
              <a:gdLst>
                <a:gd name="connsiteX0" fmla="*/ 243883 w 600653"/>
                <a:gd name="connsiteY0" fmla="*/ 476473 h 562265"/>
                <a:gd name="connsiteX1" fmla="*/ 243883 w 600653"/>
                <a:gd name="connsiteY1" fmla="*/ 521100 h 562265"/>
                <a:gd name="connsiteX2" fmla="*/ 356770 w 600653"/>
                <a:gd name="connsiteY2" fmla="*/ 521100 h 562265"/>
                <a:gd name="connsiteX3" fmla="*/ 356770 w 600653"/>
                <a:gd name="connsiteY3" fmla="*/ 476473 h 562265"/>
                <a:gd name="connsiteX4" fmla="*/ 38528 w 600653"/>
                <a:gd name="connsiteY4" fmla="*/ 381063 h 562265"/>
                <a:gd name="connsiteX5" fmla="*/ 38528 w 600653"/>
                <a:gd name="connsiteY5" fmla="*/ 418766 h 562265"/>
                <a:gd name="connsiteX6" fmla="*/ 57792 w 600653"/>
                <a:gd name="connsiteY6" fmla="*/ 438001 h 562265"/>
                <a:gd name="connsiteX7" fmla="*/ 542861 w 600653"/>
                <a:gd name="connsiteY7" fmla="*/ 438001 h 562265"/>
                <a:gd name="connsiteX8" fmla="*/ 562125 w 600653"/>
                <a:gd name="connsiteY8" fmla="*/ 418766 h 562265"/>
                <a:gd name="connsiteX9" fmla="*/ 562125 w 600653"/>
                <a:gd name="connsiteY9" fmla="*/ 381063 h 562265"/>
                <a:gd name="connsiteX10" fmla="*/ 300326 w 600653"/>
                <a:gd name="connsiteY10" fmla="*/ 210426 h 562265"/>
                <a:gd name="connsiteX11" fmla="*/ 315710 w 600653"/>
                <a:gd name="connsiteY11" fmla="*/ 225826 h 562265"/>
                <a:gd name="connsiteX12" fmla="*/ 315710 w 600653"/>
                <a:gd name="connsiteY12" fmla="*/ 251620 h 562265"/>
                <a:gd name="connsiteX13" fmla="*/ 300326 w 600653"/>
                <a:gd name="connsiteY13" fmla="*/ 267019 h 562265"/>
                <a:gd name="connsiteX14" fmla="*/ 284943 w 600653"/>
                <a:gd name="connsiteY14" fmla="*/ 251620 h 562265"/>
                <a:gd name="connsiteX15" fmla="*/ 284943 w 600653"/>
                <a:gd name="connsiteY15" fmla="*/ 225826 h 562265"/>
                <a:gd name="connsiteX16" fmla="*/ 300326 w 600653"/>
                <a:gd name="connsiteY16" fmla="*/ 210426 h 562265"/>
                <a:gd name="connsiteX17" fmla="*/ 253291 w 600653"/>
                <a:gd name="connsiteY17" fmla="*/ 184466 h 562265"/>
                <a:gd name="connsiteX18" fmla="*/ 243081 w 600653"/>
                <a:gd name="connsiteY18" fmla="*/ 194851 h 562265"/>
                <a:gd name="connsiteX19" fmla="*/ 243081 w 600653"/>
                <a:gd name="connsiteY19" fmla="*/ 281397 h 562265"/>
                <a:gd name="connsiteX20" fmla="*/ 253291 w 600653"/>
                <a:gd name="connsiteY20" fmla="*/ 291782 h 562265"/>
                <a:gd name="connsiteX21" fmla="*/ 347292 w 600653"/>
                <a:gd name="connsiteY21" fmla="*/ 291782 h 562265"/>
                <a:gd name="connsiteX22" fmla="*/ 357502 w 600653"/>
                <a:gd name="connsiteY22" fmla="*/ 281397 h 562265"/>
                <a:gd name="connsiteX23" fmla="*/ 357502 w 600653"/>
                <a:gd name="connsiteY23" fmla="*/ 194851 h 562265"/>
                <a:gd name="connsiteX24" fmla="*/ 347292 w 600653"/>
                <a:gd name="connsiteY24" fmla="*/ 184466 h 562265"/>
                <a:gd name="connsiteX25" fmla="*/ 300292 w 600653"/>
                <a:gd name="connsiteY25" fmla="*/ 100420 h 562265"/>
                <a:gd name="connsiteX26" fmla="*/ 258299 w 600653"/>
                <a:gd name="connsiteY26" fmla="*/ 142347 h 562265"/>
                <a:gd name="connsiteX27" fmla="*/ 258299 w 600653"/>
                <a:gd name="connsiteY27" fmla="*/ 153694 h 562265"/>
                <a:gd name="connsiteX28" fmla="*/ 342477 w 600653"/>
                <a:gd name="connsiteY28" fmla="*/ 153694 h 562265"/>
                <a:gd name="connsiteX29" fmla="*/ 342477 w 600653"/>
                <a:gd name="connsiteY29" fmla="*/ 142347 h 562265"/>
                <a:gd name="connsiteX30" fmla="*/ 300292 w 600653"/>
                <a:gd name="connsiteY30" fmla="*/ 100420 h 562265"/>
                <a:gd name="connsiteX31" fmla="*/ 300292 w 600653"/>
                <a:gd name="connsiteY31" fmla="*/ 69648 h 562265"/>
                <a:gd name="connsiteX32" fmla="*/ 373297 w 600653"/>
                <a:gd name="connsiteY32" fmla="*/ 142347 h 562265"/>
                <a:gd name="connsiteX33" fmla="*/ 373297 w 600653"/>
                <a:gd name="connsiteY33" fmla="*/ 161964 h 562265"/>
                <a:gd name="connsiteX34" fmla="*/ 373104 w 600653"/>
                <a:gd name="connsiteY34" fmla="*/ 162925 h 562265"/>
                <a:gd name="connsiteX35" fmla="*/ 388322 w 600653"/>
                <a:gd name="connsiteY35" fmla="*/ 194851 h 562265"/>
                <a:gd name="connsiteX36" fmla="*/ 388322 w 600653"/>
                <a:gd name="connsiteY36" fmla="*/ 281397 h 562265"/>
                <a:gd name="connsiteX37" fmla="*/ 347292 w 600653"/>
                <a:gd name="connsiteY37" fmla="*/ 322554 h 562265"/>
                <a:gd name="connsiteX38" fmla="*/ 253291 w 600653"/>
                <a:gd name="connsiteY38" fmla="*/ 322554 h 562265"/>
                <a:gd name="connsiteX39" fmla="*/ 212261 w 600653"/>
                <a:gd name="connsiteY39" fmla="*/ 281397 h 562265"/>
                <a:gd name="connsiteX40" fmla="*/ 212261 w 600653"/>
                <a:gd name="connsiteY40" fmla="*/ 194851 h 562265"/>
                <a:gd name="connsiteX41" fmla="*/ 227479 w 600653"/>
                <a:gd name="connsiteY41" fmla="*/ 162925 h 562265"/>
                <a:gd name="connsiteX42" fmla="*/ 227479 w 600653"/>
                <a:gd name="connsiteY42" fmla="*/ 161964 h 562265"/>
                <a:gd name="connsiteX43" fmla="*/ 227479 w 600653"/>
                <a:gd name="connsiteY43" fmla="*/ 142347 h 562265"/>
                <a:gd name="connsiteX44" fmla="*/ 300292 w 600653"/>
                <a:gd name="connsiteY44" fmla="*/ 69648 h 562265"/>
                <a:gd name="connsiteX45" fmla="*/ 57792 w 600653"/>
                <a:gd name="connsiteY45" fmla="*/ 38472 h 562265"/>
                <a:gd name="connsiteX46" fmla="*/ 38528 w 600653"/>
                <a:gd name="connsiteY46" fmla="*/ 57708 h 562265"/>
                <a:gd name="connsiteX47" fmla="*/ 38528 w 600653"/>
                <a:gd name="connsiteY47" fmla="*/ 342591 h 562265"/>
                <a:gd name="connsiteX48" fmla="*/ 562125 w 600653"/>
                <a:gd name="connsiteY48" fmla="*/ 342591 h 562265"/>
                <a:gd name="connsiteX49" fmla="*/ 562125 w 600653"/>
                <a:gd name="connsiteY49" fmla="*/ 57708 h 562265"/>
                <a:gd name="connsiteX50" fmla="*/ 542861 w 600653"/>
                <a:gd name="connsiteY50" fmla="*/ 38472 h 562265"/>
                <a:gd name="connsiteX51" fmla="*/ 57792 w 600653"/>
                <a:gd name="connsiteY51" fmla="*/ 0 h 562265"/>
                <a:gd name="connsiteX52" fmla="*/ 542861 w 600653"/>
                <a:gd name="connsiteY52" fmla="*/ 0 h 562265"/>
                <a:gd name="connsiteX53" fmla="*/ 600653 w 600653"/>
                <a:gd name="connsiteY53" fmla="*/ 57708 h 562265"/>
                <a:gd name="connsiteX54" fmla="*/ 600653 w 600653"/>
                <a:gd name="connsiteY54" fmla="*/ 418766 h 562265"/>
                <a:gd name="connsiteX55" fmla="*/ 542861 w 600653"/>
                <a:gd name="connsiteY55" fmla="*/ 476473 h 562265"/>
                <a:gd name="connsiteX56" fmla="*/ 395298 w 600653"/>
                <a:gd name="connsiteY56" fmla="*/ 476473 h 562265"/>
                <a:gd name="connsiteX57" fmla="*/ 395298 w 600653"/>
                <a:gd name="connsiteY57" fmla="*/ 523793 h 562265"/>
                <a:gd name="connsiteX58" fmla="*/ 460411 w 600653"/>
                <a:gd name="connsiteY58" fmla="*/ 523793 h 562265"/>
                <a:gd name="connsiteX59" fmla="*/ 479675 w 600653"/>
                <a:gd name="connsiteY59" fmla="*/ 543029 h 562265"/>
                <a:gd name="connsiteX60" fmla="*/ 460411 w 600653"/>
                <a:gd name="connsiteY60" fmla="*/ 562265 h 562265"/>
                <a:gd name="connsiteX61" fmla="*/ 140435 w 600653"/>
                <a:gd name="connsiteY61" fmla="*/ 562265 h 562265"/>
                <a:gd name="connsiteX62" fmla="*/ 121171 w 600653"/>
                <a:gd name="connsiteY62" fmla="*/ 543029 h 562265"/>
                <a:gd name="connsiteX63" fmla="*/ 140435 w 600653"/>
                <a:gd name="connsiteY63" fmla="*/ 523793 h 562265"/>
                <a:gd name="connsiteX64" fmla="*/ 205355 w 600653"/>
                <a:gd name="connsiteY64" fmla="*/ 523793 h 562265"/>
                <a:gd name="connsiteX65" fmla="*/ 205355 w 600653"/>
                <a:gd name="connsiteY65" fmla="*/ 476473 h 562265"/>
                <a:gd name="connsiteX66" fmla="*/ 57792 w 600653"/>
                <a:gd name="connsiteY66" fmla="*/ 476473 h 562265"/>
                <a:gd name="connsiteX67" fmla="*/ 0 w 600653"/>
                <a:gd name="connsiteY67" fmla="*/ 418766 h 562265"/>
                <a:gd name="connsiteX68" fmla="*/ 0 w 600653"/>
                <a:gd name="connsiteY68" fmla="*/ 57708 h 562265"/>
                <a:gd name="connsiteX69" fmla="*/ 57792 w 600653"/>
                <a:gd name="connsiteY69" fmla="*/ 0 h 56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0653" h="562265">
                  <a:moveTo>
                    <a:pt x="243883" y="476473"/>
                  </a:moveTo>
                  <a:lnTo>
                    <a:pt x="243883" y="521100"/>
                  </a:lnTo>
                  <a:lnTo>
                    <a:pt x="356770" y="521100"/>
                  </a:lnTo>
                  <a:lnTo>
                    <a:pt x="356770" y="476473"/>
                  </a:lnTo>
                  <a:close/>
                  <a:moveTo>
                    <a:pt x="38528" y="381063"/>
                  </a:moveTo>
                  <a:lnTo>
                    <a:pt x="38528" y="418766"/>
                  </a:lnTo>
                  <a:cubicBezTo>
                    <a:pt x="38528" y="429345"/>
                    <a:pt x="47197" y="438001"/>
                    <a:pt x="57792" y="438001"/>
                  </a:cubicBezTo>
                  <a:lnTo>
                    <a:pt x="542861" y="438001"/>
                  </a:lnTo>
                  <a:cubicBezTo>
                    <a:pt x="553649" y="438001"/>
                    <a:pt x="562125" y="429345"/>
                    <a:pt x="562125" y="418766"/>
                  </a:cubicBezTo>
                  <a:lnTo>
                    <a:pt x="562125" y="381063"/>
                  </a:lnTo>
                  <a:close/>
                  <a:moveTo>
                    <a:pt x="300326" y="210426"/>
                  </a:moveTo>
                  <a:cubicBezTo>
                    <a:pt x="308787" y="210426"/>
                    <a:pt x="315710" y="217356"/>
                    <a:pt x="315710" y="225826"/>
                  </a:cubicBezTo>
                  <a:lnTo>
                    <a:pt x="315710" y="251620"/>
                  </a:lnTo>
                  <a:cubicBezTo>
                    <a:pt x="315710" y="260089"/>
                    <a:pt x="308787" y="267019"/>
                    <a:pt x="300326" y="267019"/>
                  </a:cubicBezTo>
                  <a:cubicBezTo>
                    <a:pt x="291866" y="267019"/>
                    <a:pt x="284943" y="260089"/>
                    <a:pt x="284943" y="251620"/>
                  </a:cubicBezTo>
                  <a:lnTo>
                    <a:pt x="284943" y="225826"/>
                  </a:lnTo>
                  <a:cubicBezTo>
                    <a:pt x="284943" y="217356"/>
                    <a:pt x="291866" y="210426"/>
                    <a:pt x="300326" y="210426"/>
                  </a:cubicBezTo>
                  <a:close/>
                  <a:moveTo>
                    <a:pt x="253291" y="184466"/>
                  </a:moveTo>
                  <a:cubicBezTo>
                    <a:pt x="247897" y="184466"/>
                    <a:pt x="243081" y="189274"/>
                    <a:pt x="243081" y="194851"/>
                  </a:cubicBezTo>
                  <a:lnTo>
                    <a:pt x="243081" y="281397"/>
                  </a:lnTo>
                  <a:cubicBezTo>
                    <a:pt x="243081" y="286974"/>
                    <a:pt x="247897" y="291782"/>
                    <a:pt x="253291" y="291782"/>
                  </a:cubicBezTo>
                  <a:lnTo>
                    <a:pt x="347292" y="291782"/>
                  </a:lnTo>
                  <a:cubicBezTo>
                    <a:pt x="352879" y="291782"/>
                    <a:pt x="357502" y="286974"/>
                    <a:pt x="357502" y="281397"/>
                  </a:cubicBezTo>
                  <a:lnTo>
                    <a:pt x="357502" y="194851"/>
                  </a:lnTo>
                  <a:cubicBezTo>
                    <a:pt x="357502" y="189274"/>
                    <a:pt x="352879" y="184466"/>
                    <a:pt x="347292" y="184466"/>
                  </a:cubicBezTo>
                  <a:close/>
                  <a:moveTo>
                    <a:pt x="300292" y="100420"/>
                  </a:moveTo>
                  <a:cubicBezTo>
                    <a:pt x="277176" y="100420"/>
                    <a:pt x="258299" y="119268"/>
                    <a:pt x="258299" y="142347"/>
                  </a:cubicBezTo>
                  <a:lnTo>
                    <a:pt x="258299" y="153694"/>
                  </a:lnTo>
                  <a:lnTo>
                    <a:pt x="342477" y="153694"/>
                  </a:lnTo>
                  <a:lnTo>
                    <a:pt x="342477" y="142347"/>
                  </a:lnTo>
                  <a:cubicBezTo>
                    <a:pt x="342477" y="119268"/>
                    <a:pt x="323599" y="100420"/>
                    <a:pt x="300292" y="100420"/>
                  </a:cubicBezTo>
                  <a:close/>
                  <a:moveTo>
                    <a:pt x="300292" y="69648"/>
                  </a:moveTo>
                  <a:cubicBezTo>
                    <a:pt x="340551" y="69648"/>
                    <a:pt x="373297" y="102343"/>
                    <a:pt x="373297" y="142347"/>
                  </a:cubicBezTo>
                  <a:lnTo>
                    <a:pt x="373297" y="161964"/>
                  </a:lnTo>
                  <a:cubicBezTo>
                    <a:pt x="373297" y="162348"/>
                    <a:pt x="373104" y="162541"/>
                    <a:pt x="373104" y="162925"/>
                  </a:cubicBezTo>
                  <a:cubicBezTo>
                    <a:pt x="382351" y="170426"/>
                    <a:pt x="388322" y="181965"/>
                    <a:pt x="388322" y="194851"/>
                  </a:cubicBezTo>
                  <a:lnTo>
                    <a:pt x="388322" y="281397"/>
                  </a:lnTo>
                  <a:cubicBezTo>
                    <a:pt x="388322" y="304091"/>
                    <a:pt x="370022" y="322554"/>
                    <a:pt x="347292" y="322554"/>
                  </a:cubicBezTo>
                  <a:lnTo>
                    <a:pt x="253291" y="322554"/>
                  </a:lnTo>
                  <a:cubicBezTo>
                    <a:pt x="230753" y="322554"/>
                    <a:pt x="212261" y="304091"/>
                    <a:pt x="212261" y="281397"/>
                  </a:cubicBezTo>
                  <a:lnTo>
                    <a:pt x="212261" y="194851"/>
                  </a:lnTo>
                  <a:cubicBezTo>
                    <a:pt x="212261" y="181965"/>
                    <a:pt x="218232" y="170426"/>
                    <a:pt x="227479" y="162925"/>
                  </a:cubicBezTo>
                  <a:cubicBezTo>
                    <a:pt x="227479" y="162541"/>
                    <a:pt x="227479" y="162348"/>
                    <a:pt x="227479" y="161964"/>
                  </a:cubicBezTo>
                  <a:lnTo>
                    <a:pt x="227479" y="142347"/>
                  </a:lnTo>
                  <a:cubicBezTo>
                    <a:pt x="227479" y="102343"/>
                    <a:pt x="260225" y="69648"/>
                    <a:pt x="300292" y="69648"/>
                  </a:cubicBezTo>
                  <a:close/>
                  <a:moveTo>
                    <a:pt x="57792" y="38472"/>
                  </a:moveTo>
                  <a:cubicBezTo>
                    <a:pt x="47197" y="38472"/>
                    <a:pt x="38528" y="47128"/>
                    <a:pt x="38528" y="57708"/>
                  </a:cubicBezTo>
                  <a:lnTo>
                    <a:pt x="38528" y="342591"/>
                  </a:lnTo>
                  <a:lnTo>
                    <a:pt x="562125" y="342591"/>
                  </a:lnTo>
                  <a:lnTo>
                    <a:pt x="562125" y="57708"/>
                  </a:lnTo>
                  <a:cubicBezTo>
                    <a:pt x="562125" y="47128"/>
                    <a:pt x="553649" y="38472"/>
                    <a:pt x="542861" y="38472"/>
                  </a:cubicBezTo>
                  <a:close/>
                  <a:moveTo>
                    <a:pt x="57792" y="0"/>
                  </a:moveTo>
                  <a:lnTo>
                    <a:pt x="542861" y="0"/>
                  </a:lnTo>
                  <a:cubicBezTo>
                    <a:pt x="574839" y="0"/>
                    <a:pt x="600653" y="25776"/>
                    <a:pt x="600653" y="57708"/>
                  </a:cubicBezTo>
                  <a:lnTo>
                    <a:pt x="600653" y="418766"/>
                  </a:lnTo>
                  <a:cubicBezTo>
                    <a:pt x="600653" y="450505"/>
                    <a:pt x="574839" y="476473"/>
                    <a:pt x="542861" y="476473"/>
                  </a:cubicBezTo>
                  <a:lnTo>
                    <a:pt x="395298" y="476473"/>
                  </a:lnTo>
                  <a:lnTo>
                    <a:pt x="395298" y="523793"/>
                  </a:lnTo>
                  <a:lnTo>
                    <a:pt x="460411" y="523793"/>
                  </a:lnTo>
                  <a:cubicBezTo>
                    <a:pt x="471006" y="523793"/>
                    <a:pt x="479675" y="532257"/>
                    <a:pt x="479675" y="543029"/>
                  </a:cubicBezTo>
                  <a:cubicBezTo>
                    <a:pt x="479675" y="553609"/>
                    <a:pt x="471006" y="562265"/>
                    <a:pt x="460411" y="562265"/>
                  </a:cubicBezTo>
                  <a:lnTo>
                    <a:pt x="140435" y="562265"/>
                  </a:lnTo>
                  <a:cubicBezTo>
                    <a:pt x="129840" y="562265"/>
                    <a:pt x="121171" y="553609"/>
                    <a:pt x="121171" y="543029"/>
                  </a:cubicBezTo>
                  <a:cubicBezTo>
                    <a:pt x="121171" y="532257"/>
                    <a:pt x="129840" y="523793"/>
                    <a:pt x="140435" y="523793"/>
                  </a:cubicBezTo>
                  <a:lnTo>
                    <a:pt x="205355" y="523793"/>
                  </a:lnTo>
                  <a:lnTo>
                    <a:pt x="205355" y="476473"/>
                  </a:lnTo>
                  <a:lnTo>
                    <a:pt x="57792" y="476473"/>
                  </a:lnTo>
                  <a:cubicBezTo>
                    <a:pt x="26006" y="476473"/>
                    <a:pt x="0" y="450505"/>
                    <a:pt x="0" y="418766"/>
                  </a:cubicBezTo>
                  <a:lnTo>
                    <a:pt x="0" y="57708"/>
                  </a:lnTo>
                  <a:cubicBezTo>
                    <a:pt x="0" y="25776"/>
                    <a:pt x="26006" y="0"/>
                    <a:pt x="57792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20" name="任意多边形 125"/>
            <p:cNvSpPr/>
            <p:nvPr/>
          </p:nvSpPr>
          <p:spPr>
            <a:xfrm>
              <a:off x="7085446" y="2911574"/>
              <a:ext cx="338445" cy="371104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rgbClr val="FFFFFF"/>
            </a:solidFill>
            <a:ln w="7600" cap="flat">
              <a:noFill/>
              <a:bevel/>
            </a:ln>
          </p:spPr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78569" y="1892946"/>
            <a:ext cx="3465094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单击此处输入您的文本内容，可更改文字的颜色或者大小等属性。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918687" y="1892946"/>
            <a:ext cx="3439125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单击此处输入您的文本内容，可更改文字的颜色或者大小等属性。</a:t>
            </a:r>
          </a:p>
        </p:txBody>
      </p:sp>
      <p:sp>
        <p:nvSpPr>
          <p:cNvPr id="23" name="矩形 22"/>
          <p:cNvSpPr/>
          <p:nvPr/>
        </p:nvSpPr>
        <p:spPr>
          <a:xfrm>
            <a:off x="7918687" y="3962379"/>
            <a:ext cx="3567462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单击此处输入您的文本内容，可更改文字的颜色或者大小等属性。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66276" y="3962379"/>
            <a:ext cx="3577387" cy="1249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rPr>
              <a:t>单击此处输入您的文本内容，可更改文字的颜色或者大小等属性。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38" name="等腰三角形 3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597372" y="2778263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技術原理</a:t>
            </a:r>
          </a:p>
        </p:txBody>
      </p:sp>
      <p:sp>
        <p:nvSpPr>
          <p:cNvPr id="18" name="矩形 17"/>
          <p:cNvSpPr/>
          <p:nvPr/>
        </p:nvSpPr>
        <p:spPr>
          <a:xfrm>
            <a:off x="4597372" y="3565551"/>
            <a:ext cx="59082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思源宋体 CN" panose="02020400000000000000" pitchFamily="18" charset="-122"/>
              </a:rPr>
              <a:t>Principles of Technology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01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技術原理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4816D0B-B9DA-5888-A8D0-FB42807F772D}"/>
              </a:ext>
            </a:extLst>
          </p:cNvPr>
          <p:cNvGrpSpPr/>
          <p:nvPr/>
        </p:nvGrpSpPr>
        <p:grpSpPr>
          <a:xfrm>
            <a:off x="5858358" y="1798597"/>
            <a:ext cx="6247917" cy="3558366"/>
            <a:chOff x="3890716" y="768752"/>
            <a:chExt cx="9001447" cy="5126579"/>
          </a:xfrm>
        </p:grpSpPr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EE326CE1-BB30-7B41-7F58-A981E2268FF9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5440" y="1126523"/>
              <a:ext cx="6732000" cy="4257403"/>
            </a:xfrm>
            <a:prstGeom prst="rect">
              <a:avLst/>
            </a:prstGeom>
          </p:spPr>
        </p:pic>
        <p:pic>
          <p:nvPicPr>
            <p:cNvPr id="12" name="image95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716" y="768752"/>
              <a:ext cx="9001447" cy="5126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6" name="等腰三角形 25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Rectangle 20">
            <a:extLst>
              <a:ext uri="{FF2B5EF4-FFF2-40B4-BE49-F238E27FC236}">
                <a16:creationId xmlns:a16="http://schemas.microsoft.com/office/drawing/2014/main" id="{18D39961-A193-99D5-E2BE-2C3C60C97C7C}"/>
              </a:ext>
            </a:extLst>
          </p:cNvPr>
          <p:cNvSpPr/>
          <p:nvPr/>
        </p:nvSpPr>
        <p:spPr>
          <a:xfrm>
            <a:off x="140783" y="2688824"/>
            <a:ext cx="5623879" cy="39050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簡單說該密鑰同時具備加密與解密功能。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常見例子就像同家門，凡是同戶鑰匙就是相同且可以進行開門與鎖門。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若從數學也是個對稱加密，舉例來說：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1+2=3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3-2=1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，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2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就是那把鑰匙。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思源宋体 CN" panose="02020400000000000000" pitchFamily="18" charset="-122"/>
              <a:ea typeface="思源宋体 CN"/>
              <a:sym typeface="思源黑体 CN Bold" panose="020B0800000000000000" pitchFamily="34" charset="-122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ADFD9018-6AF6-1116-930D-D9F86D3D1103}"/>
              </a:ext>
            </a:extLst>
          </p:cNvPr>
          <p:cNvSpPr txBox="1"/>
          <p:nvPr/>
        </p:nvSpPr>
        <p:spPr>
          <a:xfrm>
            <a:off x="0" y="1415852"/>
            <a:ext cx="68800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思源宋体 CN" panose="02020400000000000000" pitchFamily="18" charset="-122"/>
                <a:cs typeface="Calibri"/>
                <a:sym typeface="思源黑体 CN Bold" panose="020B0800000000000000" pitchFamily="34" charset="-122"/>
              </a:rPr>
              <a:t>對稱</a:t>
            </a:r>
            <a:r>
              <a:rPr 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思源宋体 CN" panose="02020400000000000000" pitchFamily="18" charset="-122"/>
                <a:cs typeface="Segoe UI"/>
                <a:sym typeface="思源黑体 CN Bold" panose="020B0800000000000000" pitchFamily="34" charset="-122"/>
              </a:rPr>
              <a:t>加密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思源宋体 CN" panose="02020400000000000000" pitchFamily="18" charset="-122"/>
              <a:cs typeface="Segoe UI"/>
              <a:sym typeface="思源黑体 CN Bold" panose="020B0800000000000000" pitchFamily="34" charset="-122"/>
            </a:endParaRPr>
          </a:p>
          <a:p>
            <a:pPr lvl="2">
              <a:defRPr/>
            </a:pPr>
            <a:r>
              <a:rPr 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思源宋体 CN" panose="02020400000000000000" pitchFamily="18" charset="-122"/>
                <a:cs typeface="Segoe UI"/>
                <a:sym typeface="思源黑体 CN Bold" panose="020B0800000000000000" pitchFamily="34" charset="-122"/>
              </a:rPr>
              <a:t>Symmetric Encryption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思源宋体 CN"/>
              <a:cs typeface="Segoe U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DAC7414-FA53-8395-1E41-17BE4FE38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968" y="3764709"/>
            <a:ext cx="1271894" cy="119738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ADCAD4-622E-C498-061A-84A55BDD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63" y="2069557"/>
            <a:ext cx="1427739" cy="13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D6969A-15ED-5425-FD25-8D7DF88F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469" y="3802783"/>
            <a:ext cx="1081498" cy="116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9F9076-3020-78E2-71D2-55D92C15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30" y="2018386"/>
            <a:ext cx="1067829" cy="14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84814B2E-BEF6-338E-207F-5BB2DC0919D7}"/>
              </a:ext>
            </a:extLst>
          </p:cNvPr>
          <p:cNvGrpSpPr/>
          <p:nvPr/>
        </p:nvGrpSpPr>
        <p:grpSpPr>
          <a:xfrm>
            <a:off x="8619614" y="3161759"/>
            <a:ext cx="725403" cy="725403"/>
            <a:chOff x="7571099" y="2387410"/>
            <a:chExt cx="1796374" cy="1796374"/>
          </a:xfrm>
        </p:grpSpPr>
        <p:sp>
          <p:nvSpPr>
            <p:cNvPr id="11" name="任意多边形 29">
              <a:extLst>
                <a:ext uri="{FF2B5EF4-FFF2-40B4-BE49-F238E27FC236}">
                  <a16:creationId xmlns:a16="http://schemas.microsoft.com/office/drawing/2014/main" id="{32F1587D-A01E-B89B-6A8B-18614DF87653}"/>
                </a:ext>
              </a:extLst>
            </p:cNvPr>
            <p:cNvSpPr/>
            <p:nvPr/>
          </p:nvSpPr>
          <p:spPr bwMode="auto">
            <a:xfrm>
              <a:off x="7821522" y="2602818"/>
              <a:ext cx="1295539" cy="1241409"/>
            </a:xfrm>
            <a:custGeom>
              <a:avLst/>
              <a:gdLst>
                <a:gd name="connsiteX0" fmla="*/ 377410 w 521550"/>
                <a:gd name="connsiteY0" fmla="*/ 81098 h 520660"/>
                <a:gd name="connsiteX1" fmla="*/ 341969 w 521550"/>
                <a:gd name="connsiteY1" fmla="*/ 117178 h 520660"/>
                <a:gd name="connsiteX2" fmla="*/ 404019 w 521550"/>
                <a:gd name="connsiteY2" fmla="*/ 178787 h 520660"/>
                <a:gd name="connsiteX3" fmla="*/ 439400 w 521550"/>
                <a:gd name="connsiteY3" fmla="*/ 143000 h 520660"/>
                <a:gd name="connsiteX4" fmla="*/ 377410 w 521550"/>
                <a:gd name="connsiteY4" fmla="*/ 81098 h 520660"/>
                <a:gd name="connsiteX5" fmla="*/ 372555 w 521550"/>
                <a:gd name="connsiteY5" fmla="*/ 65857 h 520660"/>
                <a:gd name="connsiteX6" fmla="*/ 386891 w 521550"/>
                <a:gd name="connsiteY6" fmla="*/ 67922 h 520660"/>
                <a:gd name="connsiteX7" fmla="*/ 452762 w 521550"/>
                <a:gd name="connsiteY7" fmla="*/ 133777 h 520660"/>
                <a:gd name="connsiteX8" fmla="*/ 455710 w 521550"/>
                <a:gd name="connsiteY8" fmla="*/ 142920 h 520660"/>
                <a:gd name="connsiteX9" fmla="*/ 454814 w 521550"/>
                <a:gd name="connsiteY9" fmla="*/ 148104 h 520660"/>
                <a:gd name="connsiteX10" fmla="*/ 408856 w 521550"/>
                <a:gd name="connsiteY10" fmla="*/ 194040 h 520660"/>
                <a:gd name="connsiteX11" fmla="*/ 394532 w 521550"/>
                <a:gd name="connsiteY11" fmla="*/ 191981 h 520660"/>
                <a:gd name="connsiteX12" fmla="*/ 328691 w 521550"/>
                <a:gd name="connsiteY12" fmla="*/ 126138 h 520660"/>
                <a:gd name="connsiteX13" fmla="*/ 325761 w 521550"/>
                <a:gd name="connsiteY13" fmla="*/ 116977 h 520660"/>
                <a:gd name="connsiteX14" fmla="*/ 326633 w 521550"/>
                <a:gd name="connsiteY14" fmla="*/ 111799 h 520660"/>
                <a:gd name="connsiteX15" fmla="*/ 372555 w 521550"/>
                <a:gd name="connsiteY15" fmla="*/ 65857 h 520660"/>
                <a:gd name="connsiteX16" fmla="*/ 358582 w 521550"/>
                <a:gd name="connsiteY16" fmla="*/ 32543 h 520660"/>
                <a:gd name="connsiteX17" fmla="*/ 228213 w 521550"/>
                <a:gd name="connsiteY17" fmla="*/ 162714 h 520660"/>
                <a:gd name="connsiteX18" fmla="*/ 246661 w 521550"/>
                <a:gd name="connsiteY18" fmla="*/ 228450 h 520660"/>
                <a:gd name="connsiteX19" fmla="*/ 222731 w 521550"/>
                <a:gd name="connsiteY19" fmla="*/ 252339 h 520660"/>
                <a:gd name="connsiteX20" fmla="*/ 222707 w 521550"/>
                <a:gd name="connsiteY20" fmla="*/ 252315 h 520660"/>
                <a:gd name="connsiteX21" fmla="*/ 32598 w 521550"/>
                <a:gd name="connsiteY21" fmla="*/ 441762 h 520660"/>
                <a:gd name="connsiteX22" fmla="*/ 32647 w 521550"/>
                <a:gd name="connsiteY22" fmla="*/ 488117 h 520660"/>
                <a:gd name="connsiteX23" fmla="*/ 78695 w 521550"/>
                <a:gd name="connsiteY23" fmla="*/ 488190 h 520660"/>
                <a:gd name="connsiteX24" fmla="*/ 101803 w 521550"/>
                <a:gd name="connsiteY24" fmla="*/ 465120 h 520660"/>
                <a:gd name="connsiteX25" fmla="*/ 124840 w 521550"/>
                <a:gd name="connsiteY25" fmla="*/ 455599 h 520660"/>
                <a:gd name="connsiteX26" fmla="*/ 163016 w 521550"/>
                <a:gd name="connsiteY26" fmla="*/ 455599 h 520660"/>
                <a:gd name="connsiteX27" fmla="*/ 163016 w 521550"/>
                <a:gd name="connsiteY27" fmla="*/ 423032 h 520660"/>
                <a:gd name="connsiteX28" fmla="*/ 195614 w 521550"/>
                <a:gd name="connsiteY28" fmla="*/ 390513 h 520660"/>
                <a:gd name="connsiteX29" fmla="*/ 228213 w 521550"/>
                <a:gd name="connsiteY29" fmla="*/ 390513 h 520660"/>
                <a:gd name="connsiteX30" fmla="*/ 228213 w 521550"/>
                <a:gd name="connsiteY30" fmla="*/ 352354 h 520660"/>
                <a:gd name="connsiteX31" fmla="*/ 237751 w 521550"/>
                <a:gd name="connsiteY31" fmla="*/ 329357 h 520660"/>
                <a:gd name="connsiteX32" fmla="*/ 268804 w 521550"/>
                <a:gd name="connsiteY32" fmla="*/ 298357 h 520660"/>
                <a:gd name="connsiteX33" fmla="*/ 287155 w 521550"/>
                <a:gd name="connsiteY33" fmla="*/ 280061 h 520660"/>
                <a:gd name="connsiteX34" fmla="*/ 292757 w 521550"/>
                <a:gd name="connsiteY34" fmla="*/ 274468 h 520660"/>
                <a:gd name="connsiteX35" fmla="*/ 358582 w 521550"/>
                <a:gd name="connsiteY35" fmla="*/ 292885 h 520660"/>
                <a:gd name="connsiteX36" fmla="*/ 488976 w 521550"/>
                <a:gd name="connsiteY36" fmla="*/ 162714 h 520660"/>
                <a:gd name="connsiteX37" fmla="*/ 358582 w 521550"/>
                <a:gd name="connsiteY37" fmla="*/ 32543 h 520660"/>
                <a:gd name="connsiteX38" fmla="*/ 358582 w 521550"/>
                <a:gd name="connsiteY38" fmla="*/ 0 h 520660"/>
                <a:gd name="connsiteX39" fmla="*/ 521550 w 521550"/>
                <a:gd name="connsiteY39" fmla="*/ 162714 h 520660"/>
                <a:gd name="connsiteX40" fmla="*/ 358582 w 521550"/>
                <a:gd name="connsiteY40" fmla="*/ 325428 h 520660"/>
                <a:gd name="connsiteX41" fmla="*/ 299422 w 521550"/>
                <a:gd name="connsiteY41" fmla="*/ 313809 h 520660"/>
                <a:gd name="connsiteX42" fmla="*/ 260811 w 521550"/>
                <a:gd name="connsiteY42" fmla="*/ 352354 h 520660"/>
                <a:gd name="connsiteX43" fmla="*/ 260811 w 521550"/>
                <a:gd name="connsiteY43" fmla="*/ 390513 h 520660"/>
                <a:gd name="connsiteX44" fmla="*/ 228213 w 521550"/>
                <a:gd name="connsiteY44" fmla="*/ 423032 h 520660"/>
                <a:gd name="connsiteX45" fmla="*/ 195614 w 521550"/>
                <a:gd name="connsiteY45" fmla="*/ 423032 h 520660"/>
                <a:gd name="connsiteX46" fmla="*/ 195614 w 521550"/>
                <a:gd name="connsiteY46" fmla="*/ 455599 h 520660"/>
                <a:gd name="connsiteX47" fmla="*/ 163016 w 521550"/>
                <a:gd name="connsiteY47" fmla="*/ 488117 h 520660"/>
                <a:gd name="connsiteX48" fmla="*/ 124840 w 521550"/>
                <a:gd name="connsiteY48" fmla="*/ 488117 h 520660"/>
                <a:gd name="connsiteX49" fmla="*/ 101465 w 521550"/>
                <a:gd name="connsiteY49" fmla="*/ 511500 h 520660"/>
                <a:gd name="connsiteX50" fmla="*/ 81472 w 521550"/>
                <a:gd name="connsiteY50" fmla="*/ 520660 h 520660"/>
                <a:gd name="connsiteX51" fmla="*/ 32574 w 521550"/>
                <a:gd name="connsiteY51" fmla="*/ 520660 h 520660"/>
                <a:gd name="connsiteX52" fmla="*/ 0 w 521550"/>
                <a:gd name="connsiteY52" fmla="*/ 488117 h 520660"/>
                <a:gd name="connsiteX53" fmla="*/ 0 w 521550"/>
                <a:gd name="connsiteY53" fmla="*/ 439327 h 520660"/>
                <a:gd name="connsiteX54" fmla="*/ 9248 w 521550"/>
                <a:gd name="connsiteY54" fmla="*/ 419440 h 520660"/>
                <a:gd name="connsiteX55" fmla="*/ 207229 w 521550"/>
                <a:gd name="connsiteY55" fmla="*/ 221749 h 520660"/>
                <a:gd name="connsiteX56" fmla="*/ 195614 w 521550"/>
                <a:gd name="connsiteY56" fmla="*/ 162714 h 520660"/>
                <a:gd name="connsiteX57" fmla="*/ 358582 w 521550"/>
                <a:gd name="connsiteY57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21550" h="520660">
                  <a:moveTo>
                    <a:pt x="377410" y="81098"/>
                  </a:moveTo>
                  <a:cubicBezTo>
                    <a:pt x="360011" y="87494"/>
                    <a:pt x="348237" y="99257"/>
                    <a:pt x="341969" y="117178"/>
                  </a:cubicBezTo>
                  <a:cubicBezTo>
                    <a:pt x="359103" y="140600"/>
                    <a:pt x="380009" y="161524"/>
                    <a:pt x="404019" y="178787"/>
                  </a:cubicBezTo>
                  <a:cubicBezTo>
                    <a:pt x="421316" y="172470"/>
                    <a:pt x="433065" y="160793"/>
                    <a:pt x="439400" y="143000"/>
                  </a:cubicBezTo>
                  <a:cubicBezTo>
                    <a:pt x="422308" y="119255"/>
                    <a:pt x="401432" y="98410"/>
                    <a:pt x="377410" y="81098"/>
                  </a:cubicBezTo>
                  <a:close/>
                  <a:moveTo>
                    <a:pt x="372555" y="65857"/>
                  </a:moveTo>
                  <a:cubicBezTo>
                    <a:pt x="377374" y="64158"/>
                    <a:pt x="382722" y="64925"/>
                    <a:pt x="386891" y="67922"/>
                  </a:cubicBezTo>
                  <a:cubicBezTo>
                    <a:pt x="412370" y="86270"/>
                    <a:pt x="434539" y="108406"/>
                    <a:pt x="452762" y="133777"/>
                  </a:cubicBezTo>
                  <a:cubicBezTo>
                    <a:pt x="454681" y="136488"/>
                    <a:pt x="455710" y="139686"/>
                    <a:pt x="455710" y="142920"/>
                  </a:cubicBezTo>
                  <a:cubicBezTo>
                    <a:pt x="455710" y="144656"/>
                    <a:pt x="455415" y="146429"/>
                    <a:pt x="454814" y="148104"/>
                  </a:cubicBezTo>
                  <a:cubicBezTo>
                    <a:pt x="446884" y="170697"/>
                    <a:pt x="431423" y="186151"/>
                    <a:pt x="408856" y="194040"/>
                  </a:cubicBezTo>
                  <a:cubicBezTo>
                    <a:pt x="404031" y="195733"/>
                    <a:pt x="398689" y="194954"/>
                    <a:pt x="394532" y="191981"/>
                  </a:cubicBezTo>
                  <a:cubicBezTo>
                    <a:pt x="369144" y="173707"/>
                    <a:pt x="346968" y="151552"/>
                    <a:pt x="328691" y="126138"/>
                  </a:cubicBezTo>
                  <a:cubicBezTo>
                    <a:pt x="326766" y="123428"/>
                    <a:pt x="325761" y="120230"/>
                    <a:pt x="325761" y="116977"/>
                  </a:cubicBezTo>
                  <a:cubicBezTo>
                    <a:pt x="325761" y="115241"/>
                    <a:pt x="326038" y="113474"/>
                    <a:pt x="326633" y="111799"/>
                  </a:cubicBezTo>
                  <a:cubicBezTo>
                    <a:pt x="334563" y="89236"/>
                    <a:pt x="349988" y="73807"/>
                    <a:pt x="372555" y="65857"/>
                  </a:cubicBezTo>
                  <a:close/>
                  <a:moveTo>
                    <a:pt x="358582" y="32543"/>
                  </a:moveTo>
                  <a:cubicBezTo>
                    <a:pt x="286600" y="32543"/>
                    <a:pt x="228213" y="90806"/>
                    <a:pt x="228213" y="162714"/>
                  </a:cubicBezTo>
                  <a:cubicBezTo>
                    <a:pt x="228213" y="186771"/>
                    <a:pt x="235215" y="209093"/>
                    <a:pt x="246661" y="228450"/>
                  </a:cubicBezTo>
                  <a:lnTo>
                    <a:pt x="222731" y="252339"/>
                  </a:lnTo>
                  <a:cubicBezTo>
                    <a:pt x="222707" y="252315"/>
                    <a:pt x="222707" y="252315"/>
                    <a:pt x="222707" y="252315"/>
                  </a:cubicBezTo>
                  <a:lnTo>
                    <a:pt x="32598" y="441762"/>
                  </a:lnTo>
                  <a:lnTo>
                    <a:pt x="32647" y="488117"/>
                  </a:lnTo>
                  <a:lnTo>
                    <a:pt x="78695" y="488190"/>
                  </a:lnTo>
                  <a:lnTo>
                    <a:pt x="101803" y="465120"/>
                  </a:lnTo>
                  <a:cubicBezTo>
                    <a:pt x="107913" y="459022"/>
                    <a:pt x="116195" y="455599"/>
                    <a:pt x="124840" y="455599"/>
                  </a:cubicBezTo>
                  <a:lnTo>
                    <a:pt x="163016" y="455599"/>
                  </a:lnTo>
                  <a:lnTo>
                    <a:pt x="163016" y="423032"/>
                  </a:lnTo>
                  <a:cubicBezTo>
                    <a:pt x="163016" y="405073"/>
                    <a:pt x="177625" y="390513"/>
                    <a:pt x="195614" y="390513"/>
                  </a:cubicBezTo>
                  <a:lnTo>
                    <a:pt x="228213" y="390513"/>
                  </a:lnTo>
                  <a:lnTo>
                    <a:pt x="228213" y="352354"/>
                  </a:lnTo>
                  <a:cubicBezTo>
                    <a:pt x="228213" y="343748"/>
                    <a:pt x="231642" y="335456"/>
                    <a:pt x="237751" y="329357"/>
                  </a:cubicBezTo>
                  <a:lnTo>
                    <a:pt x="268804" y="298357"/>
                  </a:lnTo>
                  <a:lnTo>
                    <a:pt x="287155" y="280061"/>
                  </a:lnTo>
                  <a:lnTo>
                    <a:pt x="292757" y="274468"/>
                  </a:lnTo>
                  <a:cubicBezTo>
                    <a:pt x="312123" y="285870"/>
                    <a:pt x="334459" y="292885"/>
                    <a:pt x="358582" y="292885"/>
                  </a:cubicBezTo>
                  <a:cubicBezTo>
                    <a:pt x="430588" y="292885"/>
                    <a:pt x="488976" y="234597"/>
                    <a:pt x="488976" y="162714"/>
                  </a:cubicBezTo>
                  <a:cubicBezTo>
                    <a:pt x="488976" y="90806"/>
                    <a:pt x="430588" y="32543"/>
                    <a:pt x="358582" y="32543"/>
                  </a:cubicBezTo>
                  <a:close/>
                  <a:moveTo>
                    <a:pt x="358582" y="0"/>
                  </a:moveTo>
                  <a:cubicBezTo>
                    <a:pt x="448578" y="0"/>
                    <a:pt x="521550" y="72848"/>
                    <a:pt x="521550" y="162714"/>
                  </a:cubicBezTo>
                  <a:cubicBezTo>
                    <a:pt x="521550" y="252556"/>
                    <a:pt x="448578" y="325428"/>
                    <a:pt x="358582" y="325428"/>
                  </a:cubicBezTo>
                  <a:cubicBezTo>
                    <a:pt x="337623" y="325428"/>
                    <a:pt x="317822" y="321016"/>
                    <a:pt x="299422" y="313809"/>
                  </a:cubicBezTo>
                  <a:lnTo>
                    <a:pt x="260811" y="352354"/>
                  </a:lnTo>
                  <a:lnTo>
                    <a:pt x="260811" y="390513"/>
                  </a:lnTo>
                  <a:cubicBezTo>
                    <a:pt x="260811" y="408472"/>
                    <a:pt x="246202" y="423032"/>
                    <a:pt x="228213" y="423032"/>
                  </a:cubicBezTo>
                  <a:lnTo>
                    <a:pt x="195614" y="423032"/>
                  </a:lnTo>
                  <a:lnTo>
                    <a:pt x="195614" y="455599"/>
                  </a:lnTo>
                  <a:cubicBezTo>
                    <a:pt x="195614" y="473557"/>
                    <a:pt x="181005" y="488117"/>
                    <a:pt x="163016" y="488117"/>
                  </a:cubicBezTo>
                  <a:lnTo>
                    <a:pt x="124840" y="488117"/>
                  </a:lnTo>
                  <a:lnTo>
                    <a:pt x="101465" y="511500"/>
                  </a:lnTo>
                  <a:cubicBezTo>
                    <a:pt x="95743" y="517189"/>
                    <a:pt x="90213" y="520660"/>
                    <a:pt x="81472" y="520660"/>
                  </a:cubicBezTo>
                  <a:lnTo>
                    <a:pt x="32574" y="520660"/>
                  </a:lnTo>
                  <a:cubicBezTo>
                    <a:pt x="15116" y="520660"/>
                    <a:pt x="0" y="505546"/>
                    <a:pt x="0" y="488117"/>
                  </a:cubicBezTo>
                  <a:lnTo>
                    <a:pt x="0" y="439327"/>
                  </a:lnTo>
                  <a:cubicBezTo>
                    <a:pt x="0" y="430601"/>
                    <a:pt x="3525" y="425153"/>
                    <a:pt x="9248" y="419440"/>
                  </a:cubicBezTo>
                  <a:lnTo>
                    <a:pt x="207229" y="221749"/>
                  </a:lnTo>
                  <a:cubicBezTo>
                    <a:pt x="200009" y="203404"/>
                    <a:pt x="195614" y="183614"/>
                    <a:pt x="195614" y="162714"/>
                  </a:cubicBezTo>
                  <a:cubicBezTo>
                    <a:pt x="195614" y="72848"/>
                    <a:pt x="268586" y="0"/>
                    <a:pt x="358582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E414D688-CCEE-887D-84BA-182B2D4BD9DD}"/>
                </a:ext>
              </a:extLst>
            </p:cNvPr>
            <p:cNvSpPr/>
            <p:nvPr/>
          </p:nvSpPr>
          <p:spPr>
            <a:xfrm>
              <a:off x="7571099" y="2387410"/>
              <a:ext cx="1796374" cy="1796374"/>
            </a:xfrm>
            <a:prstGeom prst="roundRect">
              <a:avLst/>
            </a:prstGeom>
            <a:noFill/>
            <a:ln w="76200">
              <a:solidFill>
                <a:srgbClr val="DA82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3BB574-4328-DE9B-D997-1D5971F52A82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>
            <a:off x="9371881" y="2753305"/>
            <a:ext cx="878949" cy="406375"/>
          </a:xfrm>
          <a:prstGeom prst="straightConnector1">
            <a:avLst/>
          </a:prstGeom>
          <a:ln w="28575">
            <a:solidFill>
              <a:srgbClr val="DA826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9A6FD98-F035-848B-4AB2-C43816B0386D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 flipV="1">
            <a:off x="9438468" y="3887162"/>
            <a:ext cx="705001" cy="497767"/>
          </a:xfrm>
          <a:prstGeom prst="straightConnector1">
            <a:avLst/>
          </a:prstGeom>
          <a:ln w="28575">
            <a:solidFill>
              <a:srgbClr val="DA826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354C58-DBF7-B2B1-2AC7-8E4C6B1317B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917862" y="3915702"/>
            <a:ext cx="608056" cy="447702"/>
          </a:xfrm>
          <a:prstGeom prst="straightConnector1">
            <a:avLst/>
          </a:prstGeom>
          <a:ln w="28575">
            <a:solidFill>
              <a:srgbClr val="DA826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3FF3E93-2B97-6C98-6652-A34F345DD488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7944002" y="2753305"/>
            <a:ext cx="581916" cy="406375"/>
          </a:xfrm>
          <a:prstGeom prst="straightConnector1">
            <a:avLst/>
          </a:prstGeom>
          <a:ln w="28575">
            <a:solidFill>
              <a:srgbClr val="DA826C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0">
            <a:extLst>
              <a:ext uri="{FF2B5EF4-FFF2-40B4-BE49-F238E27FC236}">
                <a16:creationId xmlns:a16="http://schemas.microsoft.com/office/drawing/2014/main" id="{57C87651-9B7E-D94A-0348-7675E54774CD}"/>
              </a:ext>
            </a:extLst>
          </p:cNvPr>
          <p:cNvSpPr/>
          <p:nvPr/>
        </p:nvSpPr>
        <p:spPr>
          <a:xfrm rot="2262768">
            <a:off x="7800302" y="2615160"/>
            <a:ext cx="1140443" cy="3815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加密</a:t>
            </a:r>
            <a:r>
              <a:rPr lang="en-US" altLang="zh-TW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/</a:t>
            </a: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解密</a:t>
            </a:r>
            <a:endParaRPr lang="zh-TW" sz="1600" dirty="0">
              <a:solidFill>
                <a:srgbClr val="E67054"/>
              </a:solidFill>
              <a:ea typeface="新細明體"/>
            </a:endParaRP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E7C50C44-71F1-8433-F235-32C9A908F2BF}"/>
              </a:ext>
            </a:extLst>
          </p:cNvPr>
          <p:cNvSpPr/>
          <p:nvPr/>
        </p:nvSpPr>
        <p:spPr>
          <a:xfrm rot="20094722">
            <a:off x="9126688" y="2599954"/>
            <a:ext cx="1140443" cy="3815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加密</a:t>
            </a:r>
            <a:r>
              <a:rPr lang="en-US" altLang="zh-TW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/</a:t>
            </a: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解密</a:t>
            </a:r>
            <a:endParaRPr lang="zh-TW" sz="1600" dirty="0">
              <a:solidFill>
                <a:srgbClr val="E67054"/>
              </a:solidFill>
              <a:ea typeface="新細明體"/>
            </a:endParaRP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950E9CEE-05D6-1F69-A721-CA9099EB054F}"/>
              </a:ext>
            </a:extLst>
          </p:cNvPr>
          <p:cNvSpPr/>
          <p:nvPr/>
        </p:nvSpPr>
        <p:spPr>
          <a:xfrm rot="19328639">
            <a:off x="7556422" y="3745711"/>
            <a:ext cx="1140443" cy="3815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加密</a:t>
            </a:r>
            <a:r>
              <a:rPr lang="en-US" altLang="zh-TW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/</a:t>
            </a: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解密</a:t>
            </a:r>
            <a:endParaRPr lang="zh-TW" sz="1600" dirty="0">
              <a:solidFill>
                <a:srgbClr val="E67054"/>
              </a:solidFill>
              <a:ea typeface="新細明體"/>
            </a:endParaRP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122802A5-63A2-8900-8D91-EA174FC82390}"/>
              </a:ext>
            </a:extLst>
          </p:cNvPr>
          <p:cNvSpPr/>
          <p:nvPr/>
        </p:nvSpPr>
        <p:spPr>
          <a:xfrm rot="2115607">
            <a:off x="9348962" y="3779628"/>
            <a:ext cx="1140443" cy="3815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加密</a:t>
            </a:r>
            <a:r>
              <a:rPr lang="en-US" altLang="zh-TW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/</a:t>
            </a:r>
            <a:r>
              <a:rPr lang="zh-TW" altLang="en-US" sz="1400" dirty="0">
                <a:solidFill>
                  <a:srgbClr val="E67054"/>
                </a:solidFill>
                <a:latin typeface="思源宋体 CN" panose="02020400000000000000" pitchFamily="18" charset="-122"/>
                <a:ea typeface="思源宋体 CN"/>
                <a:sym typeface="思源黑体 CN Bold" panose="020B0800000000000000" pitchFamily="34" charset="-122"/>
              </a:rPr>
              <a:t>解密</a:t>
            </a:r>
            <a:endParaRPr lang="zh-TW" sz="1600" dirty="0">
              <a:solidFill>
                <a:srgbClr val="E67054"/>
              </a:solidFill>
              <a:ea typeface="新細明體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技術原理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73463" y="2039542"/>
            <a:ext cx="5041900" cy="2127250"/>
            <a:chOff x="3573463" y="2248088"/>
            <a:chExt cx="5041900" cy="2127250"/>
          </a:xfrm>
        </p:grpSpPr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3573463" y="2248088"/>
              <a:ext cx="2011363" cy="2127250"/>
            </a:xfrm>
            <a:custGeom>
              <a:avLst/>
              <a:gdLst>
                <a:gd name="T0" fmla="*/ 712 w 712"/>
                <a:gd name="T1" fmla="*/ 257 h 752"/>
                <a:gd name="T2" fmla="*/ 707 w 712"/>
                <a:gd name="T3" fmla="*/ 265 h 752"/>
                <a:gd name="T4" fmla="*/ 639 w 712"/>
                <a:gd name="T5" fmla="*/ 304 h 752"/>
                <a:gd name="T6" fmla="*/ 637 w 712"/>
                <a:gd name="T7" fmla="*/ 304 h 752"/>
                <a:gd name="T8" fmla="*/ 637 w 712"/>
                <a:gd name="T9" fmla="*/ 304 h 752"/>
                <a:gd name="T10" fmla="*/ 640 w 712"/>
                <a:gd name="T11" fmla="*/ 304 h 752"/>
                <a:gd name="T12" fmla="*/ 712 w 712"/>
                <a:gd name="T13" fmla="*/ 257 h 752"/>
                <a:gd name="T14" fmla="*/ 384 w 712"/>
                <a:gd name="T15" fmla="*/ 0 h 752"/>
                <a:gd name="T16" fmla="*/ 373 w 712"/>
                <a:gd name="T17" fmla="*/ 1 h 752"/>
                <a:gd name="T18" fmla="*/ 8 w 712"/>
                <a:gd name="T19" fmla="*/ 361 h 752"/>
                <a:gd name="T20" fmla="*/ 384 w 712"/>
                <a:gd name="T21" fmla="*/ 752 h 752"/>
                <a:gd name="T22" fmla="*/ 638 w 712"/>
                <a:gd name="T23" fmla="*/ 653 h 752"/>
                <a:gd name="T24" fmla="*/ 596 w 712"/>
                <a:gd name="T25" fmla="*/ 608 h 752"/>
                <a:gd name="T26" fmla="*/ 570 w 712"/>
                <a:gd name="T27" fmla="*/ 571 h 752"/>
                <a:gd name="T28" fmla="*/ 638 w 712"/>
                <a:gd name="T29" fmla="*/ 449 h 752"/>
                <a:gd name="T30" fmla="*/ 638 w 712"/>
                <a:gd name="T31" fmla="*/ 449 h 752"/>
                <a:gd name="T32" fmla="*/ 569 w 712"/>
                <a:gd name="T33" fmla="*/ 488 h 752"/>
                <a:gd name="T34" fmla="*/ 384 w 712"/>
                <a:gd name="T35" fmla="*/ 592 h 752"/>
                <a:gd name="T36" fmla="*/ 168 w 712"/>
                <a:gd name="T37" fmla="*/ 368 h 752"/>
                <a:gd name="T38" fmla="*/ 371 w 712"/>
                <a:gd name="T39" fmla="*/ 161 h 752"/>
                <a:gd name="T40" fmla="*/ 384 w 712"/>
                <a:gd name="T41" fmla="*/ 160 h 752"/>
                <a:gd name="T42" fmla="*/ 564 w 712"/>
                <a:gd name="T43" fmla="*/ 257 h 752"/>
                <a:gd name="T44" fmla="*/ 568 w 712"/>
                <a:gd name="T45" fmla="*/ 186 h 752"/>
                <a:gd name="T46" fmla="*/ 596 w 712"/>
                <a:gd name="T47" fmla="*/ 145 h 752"/>
                <a:gd name="T48" fmla="*/ 638 w 712"/>
                <a:gd name="T49" fmla="*/ 99 h 752"/>
                <a:gd name="T50" fmla="*/ 384 w 712"/>
                <a:gd name="T5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2" h="752">
                  <a:moveTo>
                    <a:pt x="712" y="257"/>
                  </a:moveTo>
                  <a:cubicBezTo>
                    <a:pt x="711" y="260"/>
                    <a:pt x="709" y="262"/>
                    <a:pt x="707" y="265"/>
                  </a:cubicBezTo>
                  <a:cubicBezTo>
                    <a:pt x="693" y="289"/>
                    <a:pt x="667" y="304"/>
                    <a:pt x="639" y="304"/>
                  </a:cubicBezTo>
                  <a:cubicBezTo>
                    <a:pt x="637" y="304"/>
                    <a:pt x="637" y="304"/>
                    <a:pt x="637" y="304"/>
                  </a:cubicBezTo>
                  <a:cubicBezTo>
                    <a:pt x="637" y="304"/>
                    <a:pt x="637" y="304"/>
                    <a:pt x="637" y="304"/>
                  </a:cubicBezTo>
                  <a:cubicBezTo>
                    <a:pt x="640" y="304"/>
                    <a:pt x="640" y="304"/>
                    <a:pt x="640" y="304"/>
                  </a:cubicBezTo>
                  <a:cubicBezTo>
                    <a:pt x="674" y="304"/>
                    <a:pt x="700" y="284"/>
                    <a:pt x="712" y="257"/>
                  </a:cubicBezTo>
                  <a:moveTo>
                    <a:pt x="384" y="0"/>
                  </a:moveTo>
                  <a:cubicBezTo>
                    <a:pt x="381" y="0"/>
                    <a:pt x="377" y="1"/>
                    <a:pt x="373" y="1"/>
                  </a:cubicBezTo>
                  <a:cubicBezTo>
                    <a:pt x="177" y="6"/>
                    <a:pt x="16" y="165"/>
                    <a:pt x="8" y="361"/>
                  </a:cubicBezTo>
                  <a:cubicBezTo>
                    <a:pt x="0" y="576"/>
                    <a:pt x="172" y="752"/>
                    <a:pt x="384" y="752"/>
                  </a:cubicBezTo>
                  <a:cubicBezTo>
                    <a:pt x="482" y="752"/>
                    <a:pt x="571" y="715"/>
                    <a:pt x="638" y="653"/>
                  </a:cubicBezTo>
                  <a:cubicBezTo>
                    <a:pt x="623" y="640"/>
                    <a:pt x="609" y="624"/>
                    <a:pt x="596" y="608"/>
                  </a:cubicBezTo>
                  <a:cubicBezTo>
                    <a:pt x="587" y="596"/>
                    <a:pt x="578" y="584"/>
                    <a:pt x="570" y="571"/>
                  </a:cubicBezTo>
                  <a:cubicBezTo>
                    <a:pt x="538" y="517"/>
                    <a:pt x="576" y="449"/>
                    <a:pt x="638" y="449"/>
                  </a:cubicBezTo>
                  <a:cubicBezTo>
                    <a:pt x="638" y="449"/>
                    <a:pt x="638" y="449"/>
                    <a:pt x="638" y="449"/>
                  </a:cubicBezTo>
                  <a:cubicBezTo>
                    <a:pt x="609" y="449"/>
                    <a:pt x="584" y="464"/>
                    <a:pt x="569" y="488"/>
                  </a:cubicBezTo>
                  <a:cubicBezTo>
                    <a:pt x="531" y="551"/>
                    <a:pt x="462" y="592"/>
                    <a:pt x="384" y="592"/>
                  </a:cubicBezTo>
                  <a:cubicBezTo>
                    <a:pt x="262" y="592"/>
                    <a:pt x="163" y="491"/>
                    <a:pt x="168" y="368"/>
                  </a:cubicBezTo>
                  <a:cubicBezTo>
                    <a:pt x="173" y="257"/>
                    <a:pt x="261" y="167"/>
                    <a:pt x="371" y="161"/>
                  </a:cubicBezTo>
                  <a:cubicBezTo>
                    <a:pt x="376" y="161"/>
                    <a:pt x="380" y="160"/>
                    <a:pt x="384" y="160"/>
                  </a:cubicBezTo>
                  <a:cubicBezTo>
                    <a:pt x="459" y="160"/>
                    <a:pt x="525" y="199"/>
                    <a:pt x="564" y="257"/>
                  </a:cubicBezTo>
                  <a:cubicBezTo>
                    <a:pt x="554" y="235"/>
                    <a:pt x="554" y="209"/>
                    <a:pt x="568" y="186"/>
                  </a:cubicBezTo>
                  <a:cubicBezTo>
                    <a:pt x="576" y="172"/>
                    <a:pt x="586" y="158"/>
                    <a:pt x="596" y="145"/>
                  </a:cubicBezTo>
                  <a:cubicBezTo>
                    <a:pt x="609" y="129"/>
                    <a:pt x="623" y="113"/>
                    <a:pt x="638" y="99"/>
                  </a:cubicBezTo>
                  <a:cubicBezTo>
                    <a:pt x="571" y="38"/>
                    <a:pt x="482" y="0"/>
                    <a:pt x="384" y="0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165726" y="2248088"/>
              <a:ext cx="1822450" cy="2127250"/>
            </a:xfrm>
            <a:custGeom>
              <a:avLst/>
              <a:gdLst>
                <a:gd name="T0" fmla="*/ 74 w 645"/>
                <a:gd name="T1" fmla="*/ 449 h 752"/>
                <a:gd name="T2" fmla="*/ 74 w 645"/>
                <a:gd name="T3" fmla="*/ 449 h 752"/>
                <a:gd name="T4" fmla="*/ 142 w 645"/>
                <a:gd name="T5" fmla="*/ 571 h 752"/>
                <a:gd name="T6" fmla="*/ 116 w 645"/>
                <a:gd name="T7" fmla="*/ 608 h 752"/>
                <a:gd name="T8" fmla="*/ 74 w 645"/>
                <a:gd name="T9" fmla="*/ 653 h 752"/>
                <a:gd name="T10" fmla="*/ 328 w 645"/>
                <a:gd name="T11" fmla="*/ 752 h 752"/>
                <a:gd name="T12" fmla="*/ 583 w 645"/>
                <a:gd name="T13" fmla="*/ 653 h 752"/>
                <a:gd name="T14" fmla="*/ 541 w 645"/>
                <a:gd name="T15" fmla="*/ 608 h 752"/>
                <a:gd name="T16" fmla="*/ 515 w 645"/>
                <a:gd name="T17" fmla="*/ 571 h 752"/>
                <a:gd name="T18" fmla="*/ 577 w 645"/>
                <a:gd name="T19" fmla="*/ 449 h 752"/>
                <a:gd name="T20" fmla="*/ 513 w 645"/>
                <a:gd name="T21" fmla="*/ 488 h 752"/>
                <a:gd name="T22" fmla="*/ 328 w 645"/>
                <a:gd name="T23" fmla="*/ 592 h 752"/>
                <a:gd name="T24" fmla="*/ 143 w 645"/>
                <a:gd name="T25" fmla="*/ 488 h 752"/>
                <a:gd name="T26" fmla="*/ 74 w 645"/>
                <a:gd name="T27" fmla="*/ 449 h 752"/>
                <a:gd name="T28" fmla="*/ 0 w 645"/>
                <a:gd name="T29" fmla="*/ 257 h 752"/>
                <a:gd name="T30" fmla="*/ 72 w 645"/>
                <a:gd name="T31" fmla="*/ 304 h 752"/>
                <a:gd name="T32" fmla="*/ 73 w 645"/>
                <a:gd name="T33" fmla="*/ 304 h 752"/>
                <a:gd name="T34" fmla="*/ 5 w 645"/>
                <a:gd name="T35" fmla="*/ 265 h 752"/>
                <a:gd name="T36" fmla="*/ 0 w 645"/>
                <a:gd name="T37" fmla="*/ 257 h 752"/>
                <a:gd name="T38" fmla="*/ 328 w 645"/>
                <a:gd name="T39" fmla="*/ 0 h 752"/>
                <a:gd name="T40" fmla="*/ 74 w 645"/>
                <a:gd name="T41" fmla="*/ 99 h 752"/>
                <a:gd name="T42" fmla="*/ 116 w 645"/>
                <a:gd name="T43" fmla="*/ 145 h 752"/>
                <a:gd name="T44" fmla="*/ 144 w 645"/>
                <a:gd name="T45" fmla="*/ 186 h 752"/>
                <a:gd name="T46" fmla="*/ 148 w 645"/>
                <a:gd name="T47" fmla="*/ 257 h 752"/>
                <a:gd name="T48" fmla="*/ 328 w 645"/>
                <a:gd name="T49" fmla="*/ 160 h 752"/>
                <a:gd name="T50" fmla="*/ 513 w 645"/>
                <a:gd name="T51" fmla="*/ 265 h 752"/>
                <a:gd name="T52" fmla="*/ 581 w 645"/>
                <a:gd name="T53" fmla="*/ 304 h 752"/>
                <a:gd name="T54" fmla="*/ 584 w 645"/>
                <a:gd name="T55" fmla="*/ 304 h 752"/>
                <a:gd name="T56" fmla="*/ 645 w 645"/>
                <a:gd name="T57" fmla="*/ 275 h 752"/>
                <a:gd name="T58" fmla="*/ 584 w 645"/>
                <a:gd name="T59" fmla="*/ 304 h 752"/>
                <a:gd name="T60" fmla="*/ 581 w 645"/>
                <a:gd name="T61" fmla="*/ 304 h 752"/>
                <a:gd name="T62" fmla="*/ 513 w 645"/>
                <a:gd name="T63" fmla="*/ 186 h 752"/>
                <a:gd name="T64" fmla="*/ 541 w 645"/>
                <a:gd name="T65" fmla="*/ 145 h 752"/>
                <a:gd name="T66" fmla="*/ 583 w 645"/>
                <a:gd name="T67" fmla="*/ 100 h 752"/>
                <a:gd name="T68" fmla="*/ 328 w 645"/>
                <a:gd name="T6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5" h="752">
                  <a:moveTo>
                    <a:pt x="74" y="449"/>
                  </a:moveTo>
                  <a:cubicBezTo>
                    <a:pt x="74" y="449"/>
                    <a:pt x="74" y="449"/>
                    <a:pt x="74" y="449"/>
                  </a:cubicBezTo>
                  <a:cubicBezTo>
                    <a:pt x="136" y="449"/>
                    <a:pt x="174" y="517"/>
                    <a:pt x="142" y="571"/>
                  </a:cubicBezTo>
                  <a:cubicBezTo>
                    <a:pt x="134" y="584"/>
                    <a:pt x="125" y="596"/>
                    <a:pt x="116" y="608"/>
                  </a:cubicBezTo>
                  <a:cubicBezTo>
                    <a:pt x="103" y="624"/>
                    <a:pt x="89" y="640"/>
                    <a:pt x="74" y="653"/>
                  </a:cubicBezTo>
                  <a:cubicBezTo>
                    <a:pt x="141" y="715"/>
                    <a:pt x="230" y="752"/>
                    <a:pt x="328" y="752"/>
                  </a:cubicBezTo>
                  <a:cubicBezTo>
                    <a:pt x="426" y="752"/>
                    <a:pt x="516" y="715"/>
                    <a:pt x="583" y="653"/>
                  </a:cubicBezTo>
                  <a:cubicBezTo>
                    <a:pt x="568" y="639"/>
                    <a:pt x="554" y="624"/>
                    <a:pt x="541" y="608"/>
                  </a:cubicBezTo>
                  <a:cubicBezTo>
                    <a:pt x="532" y="596"/>
                    <a:pt x="523" y="584"/>
                    <a:pt x="515" y="571"/>
                  </a:cubicBezTo>
                  <a:cubicBezTo>
                    <a:pt x="484" y="519"/>
                    <a:pt x="519" y="454"/>
                    <a:pt x="577" y="449"/>
                  </a:cubicBezTo>
                  <a:cubicBezTo>
                    <a:pt x="550" y="451"/>
                    <a:pt x="527" y="466"/>
                    <a:pt x="513" y="488"/>
                  </a:cubicBezTo>
                  <a:cubicBezTo>
                    <a:pt x="475" y="551"/>
                    <a:pt x="406" y="592"/>
                    <a:pt x="328" y="592"/>
                  </a:cubicBezTo>
                  <a:cubicBezTo>
                    <a:pt x="250" y="592"/>
                    <a:pt x="181" y="551"/>
                    <a:pt x="143" y="488"/>
                  </a:cubicBezTo>
                  <a:cubicBezTo>
                    <a:pt x="129" y="464"/>
                    <a:pt x="103" y="449"/>
                    <a:pt x="74" y="449"/>
                  </a:cubicBezTo>
                  <a:moveTo>
                    <a:pt x="0" y="257"/>
                  </a:moveTo>
                  <a:cubicBezTo>
                    <a:pt x="12" y="284"/>
                    <a:pt x="38" y="304"/>
                    <a:pt x="72" y="304"/>
                  </a:cubicBezTo>
                  <a:cubicBezTo>
                    <a:pt x="73" y="304"/>
                    <a:pt x="73" y="304"/>
                    <a:pt x="73" y="304"/>
                  </a:cubicBezTo>
                  <a:cubicBezTo>
                    <a:pt x="45" y="304"/>
                    <a:pt x="20" y="289"/>
                    <a:pt x="5" y="265"/>
                  </a:cubicBezTo>
                  <a:cubicBezTo>
                    <a:pt x="3" y="262"/>
                    <a:pt x="2" y="259"/>
                    <a:pt x="0" y="257"/>
                  </a:cubicBezTo>
                  <a:moveTo>
                    <a:pt x="328" y="0"/>
                  </a:moveTo>
                  <a:cubicBezTo>
                    <a:pt x="230" y="0"/>
                    <a:pt x="141" y="38"/>
                    <a:pt x="74" y="99"/>
                  </a:cubicBezTo>
                  <a:cubicBezTo>
                    <a:pt x="89" y="113"/>
                    <a:pt x="103" y="129"/>
                    <a:pt x="116" y="145"/>
                  </a:cubicBezTo>
                  <a:cubicBezTo>
                    <a:pt x="126" y="158"/>
                    <a:pt x="136" y="172"/>
                    <a:pt x="144" y="186"/>
                  </a:cubicBezTo>
                  <a:cubicBezTo>
                    <a:pt x="158" y="209"/>
                    <a:pt x="158" y="235"/>
                    <a:pt x="148" y="257"/>
                  </a:cubicBezTo>
                  <a:cubicBezTo>
                    <a:pt x="187" y="199"/>
                    <a:pt x="253" y="160"/>
                    <a:pt x="328" y="160"/>
                  </a:cubicBezTo>
                  <a:cubicBezTo>
                    <a:pt x="407" y="160"/>
                    <a:pt x="475" y="202"/>
                    <a:pt x="513" y="265"/>
                  </a:cubicBezTo>
                  <a:cubicBezTo>
                    <a:pt x="528" y="289"/>
                    <a:pt x="553" y="304"/>
                    <a:pt x="581" y="304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610" y="304"/>
                    <a:pt x="631" y="292"/>
                    <a:pt x="645" y="275"/>
                  </a:cubicBezTo>
                  <a:cubicBezTo>
                    <a:pt x="630" y="293"/>
                    <a:pt x="608" y="304"/>
                    <a:pt x="584" y="304"/>
                  </a:cubicBezTo>
                  <a:cubicBezTo>
                    <a:pt x="581" y="304"/>
                    <a:pt x="581" y="304"/>
                    <a:pt x="581" y="304"/>
                  </a:cubicBezTo>
                  <a:cubicBezTo>
                    <a:pt x="521" y="304"/>
                    <a:pt x="483" y="238"/>
                    <a:pt x="513" y="186"/>
                  </a:cubicBezTo>
                  <a:cubicBezTo>
                    <a:pt x="522" y="172"/>
                    <a:pt x="531" y="158"/>
                    <a:pt x="541" y="145"/>
                  </a:cubicBezTo>
                  <a:cubicBezTo>
                    <a:pt x="554" y="129"/>
                    <a:pt x="568" y="114"/>
                    <a:pt x="583" y="100"/>
                  </a:cubicBezTo>
                  <a:cubicBezTo>
                    <a:pt x="516" y="38"/>
                    <a:pt x="426" y="0"/>
                    <a:pt x="328" y="0"/>
                  </a:cubicBezTo>
                </a:path>
              </a:pathLst>
            </a:custGeom>
            <a:solidFill>
              <a:srgbClr val="E670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5092701" y="2529076"/>
              <a:ext cx="565150" cy="1566863"/>
            </a:xfrm>
            <a:custGeom>
              <a:avLst/>
              <a:gdLst>
                <a:gd name="T0" fmla="*/ 100 w 200"/>
                <a:gd name="T1" fmla="*/ 350 h 554"/>
                <a:gd name="T2" fmla="*/ 32 w 200"/>
                <a:gd name="T3" fmla="*/ 472 h 554"/>
                <a:gd name="T4" fmla="*/ 58 w 200"/>
                <a:gd name="T5" fmla="*/ 509 h 554"/>
                <a:gd name="T6" fmla="*/ 100 w 200"/>
                <a:gd name="T7" fmla="*/ 554 h 554"/>
                <a:gd name="T8" fmla="*/ 142 w 200"/>
                <a:gd name="T9" fmla="*/ 509 h 554"/>
                <a:gd name="T10" fmla="*/ 168 w 200"/>
                <a:gd name="T11" fmla="*/ 472 h 554"/>
                <a:gd name="T12" fmla="*/ 100 w 200"/>
                <a:gd name="T13" fmla="*/ 350 h 554"/>
                <a:gd name="T14" fmla="*/ 100 w 200"/>
                <a:gd name="T15" fmla="*/ 0 h 554"/>
                <a:gd name="T16" fmla="*/ 58 w 200"/>
                <a:gd name="T17" fmla="*/ 46 h 554"/>
                <a:gd name="T18" fmla="*/ 30 w 200"/>
                <a:gd name="T19" fmla="*/ 87 h 554"/>
                <a:gd name="T20" fmla="*/ 26 w 200"/>
                <a:gd name="T21" fmla="*/ 158 h 554"/>
                <a:gd name="T22" fmla="*/ 31 w 200"/>
                <a:gd name="T23" fmla="*/ 166 h 554"/>
                <a:gd name="T24" fmla="*/ 99 w 200"/>
                <a:gd name="T25" fmla="*/ 205 h 554"/>
                <a:gd name="T26" fmla="*/ 101 w 200"/>
                <a:gd name="T27" fmla="*/ 205 h 554"/>
                <a:gd name="T28" fmla="*/ 169 w 200"/>
                <a:gd name="T29" fmla="*/ 166 h 554"/>
                <a:gd name="T30" fmla="*/ 174 w 200"/>
                <a:gd name="T31" fmla="*/ 158 h 554"/>
                <a:gd name="T32" fmla="*/ 170 w 200"/>
                <a:gd name="T33" fmla="*/ 87 h 554"/>
                <a:gd name="T34" fmla="*/ 142 w 200"/>
                <a:gd name="T35" fmla="*/ 46 h 554"/>
                <a:gd name="T36" fmla="*/ 100 w 200"/>
                <a:gd name="T37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554">
                  <a:moveTo>
                    <a:pt x="100" y="350"/>
                  </a:moveTo>
                  <a:cubicBezTo>
                    <a:pt x="38" y="350"/>
                    <a:pt x="0" y="418"/>
                    <a:pt x="32" y="472"/>
                  </a:cubicBezTo>
                  <a:cubicBezTo>
                    <a:pt x="40" y="485"/>
                    <a:pt x="49" y="497"/>
                    <a:pt x="58" y="509"/>
                  </a:cubicBezTo>
                  <a:cubicBezTo>
                    <a:pt x="71" y="525"/>
                    <a:pt x="85" y="541"/>
                    <a:pt x="100" y="554"/>
                  </a:cubicBezTo>
                  <a:cubicBezTo>
                    <a:pt x="115" y="541"/>
                    <a:pt x="129" y="525"/>
                    <a:pt x="142" y="509"/>
                  </a:cubicBezTo>
                  <a:cubicBezTo>
                    <a:pt x="151" y="497"/>
                    <a:pt x="160" y="485"/>
                    <a:pt x="168" y="472"/>
                  </a:cubicBezTo>
                  <a:cubicBezTo>
                    <a:pt x="200" y="418"/>
                    <a:pt x="162" y="350"/>
                    <a:pt x="100" y="350"/>
                  </a:cubicBezTo>
                  <a:moveTo>
                    <a:pt x="100" y="0"/>
                  </a:moveTo>
                  <a:cubicBezTo>
                    <a:pt x="85" y="14"/>
                    <a:pt x="71" y="30"/>
                    <a:pt x="58" y="46"/>
                  </a:cubicBezTo>
                  <a:cubicBezTo>
                    <a:pt x="48" y="59"/>
                    <a:pt x="38" y="73"/>
                    <a:pt x="30" y="87"/>
                  </a:cubicBezTo>
                  <a:cubicBezTo>
                    <a:pt x="16" y="110"/>
                    <a:pt x="16" y="136"/>
                    <a:pt x="26" y="158"/>
                  </a:cubicBezTo>
                  <a:cubicBezTo>
                    <a:pt x="28" y="160"/>
                    <a:pt x="29" y="163"/>
                    <a:pt x="31" y="166"/>
                  </a:cubicBezTo>
                  <a:cubicBezTo>
                    <a:pt x="46" y="190"/>
                    <a:pt x="71" y="205"/>
                    <a:pt x="99" y="205"/>
                  </a:cubicBezTo>
                  <a:cubicBezTo>
                    <a:pt x="101" y="205"/>
                    <a:pt x="101" y="205"/>
                    <a:pt x="101" y="205"/>
                  </a:cubicBezTo>
                  <a:cubicBezTo>
                    <a:pt x="129" y="205"/>
                    <a:pt x="155" y="190"/>
                    <a:pt x="169" y="166"/>
                  </a:cubicBezTo>
                  <a:cubicBezTo>
                    <a:pt x="171" y="163"/>
                    <a:pt x="173" y="161"/>
                    <a:pt x="174" y="158"/>
                  </a:cubicBezTo>
                  <a:cubicBezTo>
                    <a:pt x="184" y="136"/>
                    <a:pt x="184" y="110"/>
                    <a:pt x="170" y="87"/>
                  </a:cubicBezTo>
                  <a:cubicBezTo>
                    <a:pt x="162" y="73"/>
                    <a:pt x="152" y="59"/>
                    <a:pt x="142" y="46"/>
                  </a:cubicBezTo>
                  <a:cubicBezTo>
                    <a:pt x="129" y="30"/>
                    <a:pt x="115" y="14"/>
                    <a:pt x="100" y="0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6796088" y="2248088"/>
              <a:ext cx="1819275" cy="2127250"/>
            </a:xfrm>
            <a:custGeom>
              <a:avLst/>
              <a:gdLst>
                <a:gd name="T0" fmla="*/ 260 w 644"/>
                <a:gd name="T1" fmla="*/ 0 h 752"/>
                <a:gd name="T2" fmla="*/ 6 w 644"/>
                <a:gd name="T3" fmla="*/ 100 h 752"/>
                <a:gd name="T4" fmla="*/ 47 w 644"/>
                <a:gd name="T5" fmla="*/ 145 h 752"/>
                <a:gd name="T6" fmla="*/ 75 w 644"/>
                <a:gd name="T7" fmla="*/ 186 h 752"/>
                <a:gd name="T8" fmla="*/ 68 w 644"/>
                <a:gd name="T9" fmla="*/ 275 h 752"/>
                <a:gd name="T10" fmla="*/ 75 w 644"/>
                <a:gd name="T11" fmla="*/ 265 h 752"/>
                <a:gd name="T12" fmla="*/ 260 w 644"/>
                <a:gd name="T13" fmla="*/ 160 h 752"/>
                <a:gd name="T14" fmla="*/ 273 w 644"/>
                <a:gd name="T15" fmla="*/ 161 h 752"/>
                <a:gd name="T16" fmla="*/ 476 w 644"/>
                <a:gd name="T17" fmla="*/ 368 h 752"/>
                <a:gd name="T18" fmla="*/ 260 w 644"/>
                <a:gd name="T19" fmla="*/ 592 h 752"/>
                <a:gd name="T20" fmla="*/ 76 w 644"/>
                <a:gd name="T21" fmla="*/ 488 h 752"/>
                <a:gd name="T22" fmla="*/ 7 w 644"/>
                <a:gd name="T23" fmla="*/ 449 h 752"/>
                <a:gd name="T24" fmla="*/ 0 w 644"/>
                <a:gd name="T25" fmla="*/ 449 h 752"/>
                <a:gd name="T26" fmla="*/ 5 w 644"/>
                <a:gd name="T27" fmla="*/ 449 h 752"/>
                <a:gd name="T28" fmla="*/ 73 w 644"/>
                <a:gd name="T29" fmla="*/ 571 h 752"/>
                <a:gd name="T30" fmla="*/ 47 w 644"/>
                <a:gd name="T31" fmla="*/ 608 h 752"/>
                <a:gd name="T32" fmla="*/ 6 w 644"/>
                <a:gd name="T33" fmla="*/ 653 h 752"/>
                <a:gd name="T34" fmla="*/ 260 w 644"/>
                <a:gd name="T35" fmla="*/ 752 h 752"/>
                <a:gd name="T36" fmla="*/ 271 w 644"/>
                <a:gd name="T37" fmla="*/ 752 h 752"/>
                <a:gd name="T38" fmla="*/ 636 w 644"/>
                <a:gd name="T39" fmla="*/ 391 h 752"/>
                <a:gd name="T40" fmla="*/ 260 w 644"/>
                <a:gd name="T4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4" h="752">
                  <a:moveTo>
                    <a:pt x="260" y="0"/>
                  </a:moveTo>
                  <a:cubicBezTo>
                    <a:pt x="162" y="0"/>
                    <a:pt x="73" y="38"/>
                    <a:pt x="6" y="100"/>
                  </a:cubicBezTo>
                  <a:cubicBezTo>
                    <a:pt x="21" y="114"/>
                    <a:pt x="35" y="129"/>
                    <a:pt x="47" y="145"/>
                  </a:cubicBezTo>
                  <a:cubicBezTo>
                    <a:pt x="57" y="158"/>
                    <a:pt x="67" y="172"/>
                    <a:pt x="75" y="186"/>
                  </a:cubicBezTo>
                  <a:cubicBezTo>
                    <a:pt x="93" y="216"/>
                    <a:pt x="88" y="251"/>
                    <a:pt x="68" y="275"/>
                  </a:cubicBezTo>
                  <a:cubicBezTo>
                    <a:pt x="71" y="272"/>
                    <a:pt x="73" y="268"/>
                    <a:pt x="75" y="265"/>
                  </a:cubicBezTo>
                  <a:cubicBezTo>
                    <a:pt x="113" y="202"/>
                    <a:pt x="182" y="160"/>
                    <a:pt x="260" y="160"/>
                  </a:cubicBezTo>
                  <a:cubicBezTo>
                    <a:pt x="265" y="160"/>
                    <a:pt x="269" y="160"/>
                    <a:pt x="273" y="161"/>
                  </a:cubicBezTo>
                  <a:cubicBezTo>
                    <a:pt x="383" y="167"/>
                    <a:pt x="472" y="257"/>
                    <a:pt x="476" y="368"/>
                  </a:cubicBezTo>
                  <a:cubicBezTo>
                    <a:pt x="481" y="491"/>
                    <a:pt x="382" y="592"/>
                    <a:pt x="260" y="592"/>
                  </a:cubicBezTo>
                  <a:cubicBezTo>
                    <a:pt x="182" y="592"/>
                    <a:pt x="114" y="551"/>
                    <a:pt x="76" y="488"/>
                  </a:cubicBezTo>
                  <a:cubicBezTo>
                    <a:pt x="61" y="464"/>
                    <a:pt x="35" y="449"/>
                    <a:pt x="7" y="449"/>
                  </a:cubicBezTo>
                  <a:cubicBezTo>
                    <a:pt x="4" y="449"/>
                    <a:pt x="2" y="449"/>
                    <a:pt x="0" y="449"/>
                  </a:cubicBezTo>
                  <a:cubicBezTo>
                    <a:pt x="2" y="449"/>
                    <a:pt x="3" y="449"/>
                    <a:pt x="5" y="449"/>
                  </a:cubicBezTo>
                  <a:cubicBezTo>
                    <a:pt x="67" y="449"/>
                    <a:pt x="105" y="517"/>
                    <a:pt x="73" y="571"/>
                  </a:cubicBezTo>
                  <a:cubicBezTo>
                    <a:pt x="65" y="584"/>
                    <a:pt x="56" y="596"/>
                    <a:pt x="47" y="608"/>
                  </a:cubicBezTo>
                  <a:cubicBezTo>
                    <a:pt x="35" y="624"/>
                    <a:pt x="21" y="639"/>
                    <a:pt x="6" y="653"/>
                  </a:cubicBezTo>
                  <a:cubicBezTo>
                    <a:pt x="73" y="715"/>
                    <a:pt x="162" y="752"/>
                    <a:pt x="260" y="752"/>
                  </a:cubicBezTo>
                  <a:cubicBezTo>
                    <a:pt x="264" y="752"/>
                    <a:pt x="268" y="752"/>
                    <a:pt x="271" y="752"/>
                  </a:cubicBezTo>
                  <a:cubicBezTo>
                    <a:pt x="468" y="747"/>
                    <a:pt x="629" y="588"/>
                    <a:pt x="636" y="391"/>
                  </a:cubicBezTo>
                  <a:cubicBezTo>
                    <a:pt x="644" y="177"/>
                    <a:pt x="473" y="0"/>
                    <a:pt x="260" y="0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6530976" y="2530663"/>
              <a:ext cx="561975" cy="1565275"/>
            </a:xfrm>
            <a:custGeom>
              <a:avLst/>
              <a:gdLst>
                <a:gd name="T0" fmla="*/ 99 w 199"/>
                <a:gd name="T1" fmla="*/ 349 h 553"/>
                <a:gd name="T2" fmla="*/ 94 w 199"/>
                <a:gd name="T3" fmla="*/ 349 h 553"/>
                <a:gd name="T4" fmla="*/ 32 w 199"/>
                <a:gd name="T5" fmla="*/ 471 h 553"/>
                <a:gd name="T6" fmla="*/ 58 w 199"/>
                <a:gd name="T7" fmla="*/ 508 h 553"/>
                <a:gd name="T8" fmla="*/ 100 w 199"/>
                <a:gd name="T9" fmla="*/ 553 h 553"/>
                <a:gd name="T10" fmla="*/ 141 w 199"/>
                <a:gd name="T11" fmla="*/ 508 h 553"/>
                <a:gd name="T12" fmla="*/ 167 w 199"/>
                <a:gd name="T13" fmla="*/ 471 h 553"/>
                <a:gd name="T14" fmla="*/ 99 w 199"/>
                <a:gd name="T15" fmla="*/ 349 h 553"/>
                <a:gd name="T16" fmla="*/ 100 w 199"/>
                <a:gd name="T17" fmla="*/ 0 h 553"/>
                <a:gd name="T18" fmla="*/ 58 w 199"/>
                <a:gd name="T19" fmla="*/ 45 h 553"/>
                <a:gd name="T20" fmla="*/ 30 w 199"/>
                <a:gd name="T21" fmla="*/ 86 h 553"/>
                <a:gd name="T22" fmla="*/ 98 w 199"/>
                <a:gd name="T23" fmla="*/ 204 h 553"/>
                <a:gd name="T24" fmla="*/ 101 w 199"/>
                <a:gd name="T25" fmla="*/ 204 h 553"/>
                <a:gd name="T26" fmla="*/ 162 w 199"/>
                <a:gd name="T27" fmla="*/ 175 h 553"/>
                <a:gd name="T28" fmla="*/ 169 w 199"/>
                <a:gd name="T29" fmla="*/ 86 h 553"/>
                <a:gd name="T30" fmla="*/ 141 w 199"/>
                <a:gd name="T31" fmla="*/ 45 h 553"/>
                <a:gd name="T32" fmla="*/ 100 w 199"/>
                <a:gd name="T3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9" h="553">
                  <a:moveTo>
                    <a:pt x="99" y="349"/>
                  </a:moveTo>
                  <a:cubicBezTo>
                    <a:pt x="97" y="349"/>
                    <a:pt x="96" y="349"/>
                    <a:pt x="94" y="349"/>
                  </a:cubicBezTo>
                  <a:cubicBezTo>
                    <a:pt x="36" y="354"/>
                    <a:pt x="1" y="419"/>
                    <a:pt x="32" y="471"/>
                  </a:cubicBezTo>
                  <a:cubicBezTo>
                    <a:pt x="40" y="484"/>
                    <a:pt x="49" y="496"/>
                    <a:pt x="58" y="508"/>
                  </a:cubicBezTo>
                  <a:cubicBezTo>
                    <a:pt x="71" y="524"/>
                    <a:pt x="85" y="539"/>
                    <a:pt x="100" y="553"/>
                  </a:cubicBezTo>
                  <a:cubicBezTo>
                    <a:pt x="115" y="539"/>
                    <a:pt x="129" y="524"/>
                    <a:pt x="141" y="508"/>
                  </a:cubicBezTo>
                  <a:cubicBezTo>
                    <a:pt x="150" y="496"/>
                    <a:pt x="159" y="484"/>
                    <a:pt x="167" y="471"/>
                  </a:cubicBezTo>
                  <a:cubicBezTo>
                    <a:pt x="199" y="417"/>
                    <a:pt x="161" y="349"/>
                    <a:pt x="99" y="349"/>
                  </a:cubicBezTo>
                  <a:moveTo>
                    <a:pt x="100" y="0"/>
                  </a:moveTo>
                  <a:cubicBezTo>
                    <a:pt x="85" y="14"/>
                    <a:pt x="71" y="29"/>
                    <a:pt x="58" y="45"/>
                  </a:cubicBezTo>
                  <a:cubicBezTo>
                    <a:pt x="48" y="58"/>
                    <a:pt x="39" y="72"/>
                    <a:pt x="30" y="86"/>
                  </a:cubicBezTo>
                  <a:cubicBezTo>
                    <a:pt x="0" y="138"/>
                    <a:pt x="38" y="204"/>
                    <a:pt x="98" y="204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25" y="204"/>
                    <a:pt x="147" y="193"/>
                    <a:pt x="162" y="175"/>
                  </a:cubicBezTo>
                  <a:cubicBezTo>
                    <a:pt x="182" y="151"/>
                    <a:pt x="187" y="116"/>
                    <a:pt x="169" y="86"/>
                  </a:cubicBezTo>
                  <a:cubicBezTo>
                    <a:pt x="161" y="72"/>
                    <a:pt x="151" y="58"/>
                    <a:pt x="141" y="45"/>
                  </a:cubicBezTo>
                  <a:cubicBezTo>
                    <a:pt x="129" y="29"/>
                    <a:pt x="115" y="14"/>
                    <a:pt x="100" y="0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2893" y="1127060"/>
            <a:ext cx="3492827" cy="2258951"/>
            <a:chOff x="548116" y="2753847"/>
            <a:chExt cx="3172947" cy="2258951"/>
          </a:xfrm>
        </p:grpSpPr>
        <p:sp>
          <p:nvSpPr>
            <p:cNvPr id="43" name="TextBox 21"/>
            <p:cNvSpPr txBox="1"/>
            <p:nvPr/>
          </p:nvSpPr>
          <p:spPr>
            <a:xfrm>
              <a:off x="1922369" y="2753847"/>
              <a:ext cx="1798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" panose="020F0502020204030203" pitchFamily="34" charset="0"/>
                  <a:sym typeface="思源黑体 CN Bold" panose="020B0800000000000000" pitchFamily="34" charset="-122"/>
                </a:rPr>
                <a:t>區塊加密法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" panose="020F0502020204030203" pitchFamily="34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44" name="Rectangle 22"/>
            <p:cNvSpPr/>
            <p:nvPr/>
          </p:nvSpPr>
          <p:spPr>
            <a:xfrm>
              <a:off x="548116" y="3128180"/>
              <a:ext cx="3172947" cy="1884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400">
                <a:lnSpc>
                  <a:spcPct val="150000"/>
                </a:lnSpc>
                <a:defRPr/>
              </a:pPr>
              <a:r>
                <a:rPr lang="zh-TW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將明文分成多個等長的模組（</a:t>
              </a:r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block</a:t>
              </a:r>
              <a:r>
                <a:rPr lang="zh-TW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），使用確定的演算法和對稱金鑰對每組分別加密解密，如</a:t>
              </a:r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DES</a:t>
              </a:r>
              <a:r>
                <a:rPr lang="zh-TW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、</a:t>
              </a:r>
              <a:r>
                <a:rPr lang="en-US" altLang="zh-TW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AES</a:t>
              </a:r>
              <a:endPara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607176" y="4111607"/>
            <a:ext cx="5259670" cy="2746393"/>
            <a:chOff x="8635466" y="2732493"/>
            <a:chExt cx="2692508" cy="2746393"/>
          </a:xfrm>
        </p:grpSpPr>
        <p:sp>
          <p:nvSpPr>
            <p:cNvPr id="49" name="TextBox 19"/>
            <p:cNvSpPr txBox="1"/>
            <p:nvPr/>
          </p:nvSpPr>
          <p:spPr>
            <a:xfrm>
              <a:off x="8635466" y="2732493"/>
              <a:ext cx="1013608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lvl="0">
                <a:defRPr/>
              </a:pPr>
              <a:r>
                <a:rPr lang="zh-TW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"/>
                  <a:sym typeface="思源黑体 CN Bold" panose="020B0800000000000000" pitchFamily="34" charset="-122"/>
                </a:rPr>
                <a:t>串流加密法</a:t>
              </a:r>
              <a:endParaRPr lang="id-ID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/>
                <a:cs typeface="Lato"/>
                <a:sym typeface="思源黑体 CN Bold" panose="020B0800000000000000" pitchFamily="34" charset="-122"/>
              </a:endParaRPr>
            </a:p>
          </p:txBody>
        </p:sp>
        <p:sp>
          <p:nvSpPr>
            <p:cNvPr id="50" name="Rectangle 20"/>
            <p:cNvSpPr/>
            <p:nvPr/>
          </p:nvSpPr>
          <p:spPr>
            <a:xfrm>
              <a:off x="8656840" y="3132603"/>
              <a:ext cx="2671134" cy="2346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對明文一個位元一個位元地加密，就好像是明文不斷的流動進入加密器中加密，加密快速，因此能夠做到及時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(real time response)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的效果，適合用在語音傳輸加密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 defTabSz="914400">
                <a:lnSpc>
                  <a:spcPct val="150000"/>
                </a:lnSpc>
                <a:defRPr/>
              </a:pP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，如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Xor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 Cipher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、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Salsa20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62" name="等腰三角形 6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F106EFD-59EC-5410-3F0B-78528D4C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02" y="2677569"/>
            <a:ext cx="851196" cy="85119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7EFE7BE-1AAC-E2B3-3925-DE29B6261B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84" y="2679165"/>
            <a:ext cx="849600" cy="8496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252D894-7968-3944-BA5A-6499A00B2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51" y="2679165"/>
            <a:ext cx="849600" cy="84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02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3464" y="2680855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生活</a:t>
            </a:r>
            <a:r>
              <a:rPr lang="zh-CN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應用</a:t>
            </a:r>
          </a:p>
        </p:txBody>
      </p:sp>
      <p:sp>
        <p:nvSpPr>
          <p:cNvPr id="12" name="矩形 11"/>
          <p:cNvSpPr/>
          <p:nvPr/>
        </p:nvSpPr>
        <p:spPr>
          <a:xfrm>
            <a:off x="4713464" y="3468143"/>
            <a:ext cx="590827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pt-BR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思源宋体 CN" panose="02020400000000000000" pitchFamily="18" charset="-122"/>
              </a:rPr>
              <a:t>Applications for Daily Life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348538" cy="892552"/>
            <a:chOff x="174623" y="245532"/>
            <a:chExt cx="2348538" cy="892552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72354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生活應用</a:t>
              </a:r>
              <a:endParaRPr kumimoji="0" lang="en-US" altLang="zh-TW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4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區塊加密法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348538" cy="892552"/>
            <a:chOff x="174623" y="245532"/>
            <a:chExt cx="2348538" cy="892552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72354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生活應用</a:t>
              </a:r>
              <a:endParaRPr kumimoji="0" lang="en-US" altLang="zh-TW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4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串流加密法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-133351" y="5606507"/>
            <a:ext cx="2466975" cy="1251493"/>
          </a:xfrm>
          <a:prstGeom prst="triangle">
            <a:avLst/>
          </a:prstGeom>
          <a:solidFill>
            <a:srgbClr val="E670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9651205" y="140059"/>
            <a:ext cx="3395233" cy="1686358"/>
          </a:xfrm>
          <a:prstGeom prst="triangle">
            <a:avLst/>
          </a:prstGeom>
          <a:solidFill>
            <a:srgbClr val="597C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0320669" y="1443232"/>
            <a:ext cx="2466975" cy="1251493"/>
          </a:xfrm>
          <a:prstGeom prst="triangle">
            <a:avLst/>
          </a:prstGeom>
          <a:noFill/>
          <a:ln w="38100">
            <a:solidFill>
              <a:srgbClr val="E67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13399" y="2412031"/>
            <a:ext cx="2127545" cy="1780869"/>
            <a:chOff x="1072586" y="730321"/>
            <a:chExt cx="5273250" cy="4571656"/>
          </a:xfrm>
        </p:grpSpPr>
        <p:sp>
          <p:nvSpPr>
            <p:cNvPr id="24" name="矩形 23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648372">
              <a:off x="1846331" y="756879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508307" y="2702301"/>
            <a:ext cx="144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7200" dirty="0">
                <a:solidFill>
                  <a:srgbClr val="E67054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03</a:t>
            </a:r>
            <a:endParaRPr lang="zh-CN" altLang="en-US" sz="7200" dirty="0">
              <a:solidFill>
                <a:srgbClr val="E67054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97372" y="2598003"/>
            <a:ext cx="398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優缺</a:t>
            </a:r>
            <a:r>
              <a:rPr lang="zh-TW" altLang="en-US" sz="4800" dirty="0">
                <a:solidFill>
                  <a:srgbClr val="597C8F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sym typeface="思源黑体 CN Bold" panose="020B0800000000000000" pitchFamily="34" charset="-122"/>
              </a:rPr>
              <a:t>評判</a:t>
            </a:r>
            <a:endParaRPr lang="zh-CN" altLang="en-US" sz="4800" dirty="0">
              <a:solidFill>
                <a:srgbClr val="597C8F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7372" y="3385291"/>
            <a:ext cx="5908270" cy="5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defRPr/>
            </a:pPr>
            <a:r>
              <a:rPr lang="pt-BR" altLang="zh-TW" sz="2000" b="1" dirty="0">
                <a:solidFill>
                  <a:prstClr val="black">
                    <a:lumMod val="65000"/>
                    <a:lumOff val="35000"/>
                  </a:prstClr>
                </a:solidFill>
                <a:ea typeface="思源宋体 CN" panose="02020400000000000000" pitchFamily="18" charset="-122"/>
              </a:rPr>
              <a:t>Advantages and Disadvantages Assessment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橙蓝色简约商务述职报告PPT模板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2018</Words>
  <Application>Microsoft Office PowerPoint</Application>
  <PresentationFormat>寬螢幕</PresentationFormat>
  <Paragraphs>238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3" baseType="lpstr">
      <vt:lpstr>等线</vt:lpstr>
      <vt:lpstr>字魂105号-简雅黑</vt:lpstr>
      <vt:lpstr>思源宋体 CN</vt:lpstr>
      <vt:lpstr>思源宋体 CN Heavy</vt:lpstr>
      <vt:lpstr>標楷體</vt:lpstr>
      <vt:lpstr>Arial</vt:lpstr>
      <vt:lpstr>Calibri</vt:lpstr>
      <vt:lpstr>Calibri Light</vt:lpstr>
      <vt:lpstr>Georgia</vt:lpstr>
      <vt:lpstr>Segoe UI</vt:lpstr>
      <vt:lpstr>Times New Roman</vt:lpstr>
      <vt:lpstr>Wingdings</vt:lpstr>
      <vt:lpstr>2_Office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Yu-Cheng, Chang</cp:lastModifiedBy>
  <cp:revision>361</cp:revision>
  <dcterms:created xsi:type="dcterms:W3CDTF">2020-12-25T06:20:00Z</dcterms:created>
  <dcterms:modified xsi:type="dcterms:W3CDTF">2023-04-29T14:15:46Z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