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2"/>
  </p:notesMasterIdLst>
  <p:sldIdLst>
    <p:sldId id="256" r:id="rId2"/>
    <p:sldId id="261" r:id="rId3"/>
    <p:sldId id="257" r:id="rId4"/>
    <p:sldId id="312" r:id="rId5"/>
    <p:sldId id="267" r:id="rId6"/>
    <p:sldId id="313" r:id="rId7"/>
    <p:sldId id="311" r:id="rId8"/>
    <p:sldId id="314" r:id="rId9"/>
    <p:sldId id="315" r:id="rId10"/>
    <p:sldId id="286" r:id="rId11"/>
  </p:sldIdLst>
  <p:sldSz cx="9144000" cy="5143500" type="screen16x9"/>
  <p:notesSz cx="6858000" cy="9144000"/>
  <p:embeddedFontLst>
    <p:embeddedFont>
      <p:font typeface="微軟正黑體" panose="020B0604030504040204" pitchFamily="34" charset="-120"/>
      <p:regular r:id="rId13"/>
      <p:bold r:id="rId14"/>
    </p:embeddedFont>
    <p:embeddedFont>
      <p:font typeface="DM Sans" pitchFamily="2" charset="0"/>
      <p:regular r:id="rId15"/>
      <p:bold r:id="rId16"/>
      <p:italic r:id="rId17"/>
      <p:boldItalic r:id="rId18"/>
    </p:embeddedFont>
    <p:embeddedFont>
      <p:font typeface="Georgia" panose="02040502050405020303" pitchFamily="18" charset="0"/>
      <p:regular r:id="rId19"/>
      <p:bold r:id="rId20"/>
      <p:italic r:id="rId21"/>
      <p:boldItalic r:id="rId22"/>
    </p:embeddedFont>
    <p:embeddedFont>
      <p:font typeface="open sans" panose="020B0606030504020204" pitchFamily="34" charset="0"/>
      <p:regular r:id="rId23"/>
      <p:bold r:id="rId24"/>
      <p:italic r:id="rId25"/>
      <p:boldItalic r:id="rId26"/>
    </p:embeddedFont>
    <p:embeddedFont>
      <p:font typeface="Viga" panose="02020500000000000000"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F1FB"/>
    <a:srgbClr val="1F1C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5D7165-1B4A-4094-837E-6FD16DFD4544}">
  <a:tblStyle styleId="{F65D7165-1B4A-4094-837E-6FD16DFD454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94660"/>
  </p:normalViewPr>
  <p:slideViewPr>
    <p:cSldViewPr snapToGrid="0">
      <p:cViewPr varScale="1">
        <p:scale>
          <a:sx n="138" d="100"/>
          <a:sy n="138" d="100"/>
        </p:scale>
        <p:origin x="960" y="114"/>
      </p:cViewPr>
      <p:guideLst>
        <p:guide orient="horz" pos="461"/>
        <p:guide pos="2880"/>
        <p:guide pos="456"/>
        <p:guide orient="horz" pos="1732"/>
        <p:guide orient="horz" pos="26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8965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6bdca54fc3_0_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6bdca54fc3_0_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3711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7"/>
        <p:cNvGrpSpPr/>
        <p:nvPr/>
      </p:nvGrpSpPr>
      <p:grpSpPr>
        <a:xfrm>
          <a:off x="0" y="0"/>
          <a:ext cx="0" cy="0"/>
          <a:chOff x="0" y="0"/>
          <a:chExt cx="0" cy="0"/>
        </a:xfrm>
      </p:grpSpPr>
      <p:sp>
        <p:nvSpPr>
          <p:cNvPr id="2818" name="Google Shape;2818;g6bdca54fc3_0_269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9" name="Google Shape;2819;g6bdca54fc3_0_269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cxnSp>
        <p:nvCxnSpPr>
          <p:cNvPr id="17" name="Google Shape;17;p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8" name="Google Shape;18;p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4974349" y="527325"/>
            <a:ext cx="3936661" cy="291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lt2"/>
                </a:solidFill>
              </a:rPr>
              <a:t>Network </a:t>
            </a:r>
            <a:r>
              <a:rPr lang="en-US" altLang="zh-TW" dirty="0">
                <a:solidFill>
                  <a:schemeClr val="lt2"/>
                </a:solidFill>
              </a:rPr>
              <a:t>E</a:t>
            </a:r>
            <a:r>
              <a:rPr lang="en-US" dirty="0">
                <a:solidFill>
                  <a:schemeClr val="lt2"/>
                </a:solidFill>
              </a:rPr>
              <a:t>ncryption </a:t>
            </a:r>
            <a:r>
              <a:rPr lang="en-US" altLang="zh-TW" dirty="0">
                <a:solidFill>
                  <a:schemeClr val="lt2"/>
                </a:solidFill>
              </a:rPr>
              <a:t>C</a:t>
            </a:r>
            <a:r>
              <a:rPr lang="en-US" dirty="0">
                <a:solidFill>
                  <a:schemeClr val="lt2"/>
                </a:solidFill>
              </a:rPr>
              <a:t>racking</a:t>
            </a:r>
            <a:br>
              <a:rPr lang="en-US" dirty="0">
                <a:solidFill>
                  <a:schemeClr val="lt2"/>
                </a:solidFill>
              </a:rPr>
            </a:br>
            <a:endParaRPr lang="en-US" dirty="0">
              <a:solidFill>
                <a:schemeClr val="lt2"/>
              </a:solidFill>
            </a:endParaRPr>
          </a:p>
        </p:txBody>
      </p:sp>
      <p:sp>
        <p:nvSpPr>
          <p:cNvPr id="160" name="Google Shape;160;p29"/>
          <p:cNvSpPr txBox="1">
            <a:spLocks noGrp="1"/>
          </p:cNvSpPr>
          <p:nvPr>
            <p:ph type="subTitle" idx="1"/>
          </p:nvPr>
        </p:nvSpPr>
        <p:spPr>
          <a:xfrm>
            <a:off x="4673383" y="3089653"/>
            <a:ext cx="4006489" cy="1974552"/>
          </a:xfrm>
          <a:prstGeom prst="rect">
            <a:avLst/>
          </a:prstGeom>
        </p:spPr>
        <p:txBody>
          <a:bodyPr spcFirstLastPara="1" wrap="square" lIns="91425" tIns="91425" rIns="91425" bIns="91425" anchor="t" anchorCtr="0">
            <a:noAutofit/>
          </a:bodyPr>
          <a:lstStyle/>
          <a:p>
            <a:pPr>
              <a:spcAft>
                <a:spcPts val="1000"/>
              </a:spcAft>
              <a:tabLst>
                <a:tab pos="4431665" algn="l"/>
              </a:tabLst>
            </a:pPr>
            <a:r>
              <a:rPr lang="zh-TW" altLang="zh-TW" sz="1800" b="1" dirty="0">
                <a:effectLst/>
                <a:latin typeface="Times New Roman" panose="02020603050405020304" pitchFamily="18" charset="0"/>
                <a:ea typeface="標楷體" panose="03000509000000000000" pitchFamily="65" charset="-120"/>
                <a:cs typeface="Times New Roman" panose="02020603050405020304" pitchFamily="18" charset="0"/>
              </a:rPr>
              <a:t>修習課程：密碼學</a:t>
            </a:r>
            <a:r>
              <a:rPr lang="en-US" altLang="zh-TW" sz="1800" b="1" dirty="0">
                <a:effectLst/>
                <a:latin typeface="Times New Roman" panose="02020603050405020304" pitchFamily="18" charset="0"/>
                <a:ea typeface="標楷體" panose="03000509000000000000" pitchFamily="65" charset="-120"/>
                <a:cs typeface="Arial" panose="020B0604020202020204" pitchFamily="34" charset="0"/>
              </a:rPr>
              <a:t> Cryptography</a:t>
            </a:r>
            <a:endParaRPr lang="zh-TW" altLang="zh-TW" sz="1050" b="1" dirty="0">
              <a:effectLst/>
              <a:latin typeface="Georgia" panose="02040502050405020303" pitchFamily="18" charset="0"/>
              <a:ea typeface="新細明體" panose="02020500000000000000" pitchFamily="18" charset="-120"/>
              <a:cs typeface="Arial" panose="020B0604020202020204" pitchFamily="34" charset="0"/>
            </a:endParaRPr>
          </a:p>
          <a:p>
            <a:pPr>
              <a:spcAft>
                <a:spcPts val="1000"/>
              </a:spcAft>
            </a:pPr>
            <a:r>
              <a:rPr lang="zh-TW" altLang="zh-TW" sz="1800" b="1" dirty="0">
                <a:effectLst/>
                <a:latin typeface="Times New Roman" panose="02020603050405020304" pitchFamily="18" charset="0"/>
                <a:ea typeface="標楷體" panose="03000509000000000000" pitchFamily="65" charset="-120"/>
                <a:cs typeface="Times New Roman" panose="02020603050405020304" pitchFamily="18" charset="0"/>
              </a:rPr>
              <a:t>授課老師：王昱晟</a:t>
            </a:r>
            <a:r>
              <a:rPr lang="zh-TW" altLang="zh-TW" sz="1800" b="1" dirty="0">
                <a:effectLst/>
                <a:latin typeface="Georgia" panose="02040502050405020303" pitchFamily="18" charset="0"/>
                <a:ea typeface="Times New Roman" panose="02020603050405020304" pitchFamily="18" charset="0"/>
                <a:cs typeface="Arial" panose="020B0604020202020204" pitchFamily="34" charset="0"/>
              </a:rPr>
              <a:t> </a:t>
            </a:r>
            <a:r>
              <a:rPr lang="zh-TW" altLang="zh-TW" sz="1800" b="1" dirty="0">
                <a:effectLst/>
                <a:latin typeface="Times New Roman" panose="02020603050405020304" pitchFamily="18" charset="0"/>
                <a:ea typeface="標楷體" panose="03000509000000000000" pitchFamily="65" charset="-120"/>
                <a:cs typeface="Times New Roman" panose="02020603050405020304" pitchFamily="18" charset="0"/>
              </a:rPr>
              <a:t>助理教授</a:t>
            </a:r>
            <a:endParaRPr lang="zh-TW" altLang="zh-TW" sz="1050" b="1" dirty="0">
              <a:effectLst/>
              <a:latin typeface="Georgia" panose="02040502050405020303" pitchFamily="18" charset="0"/>
              <a:ea typeface="新細明體" panose="02020500000000000000" pitchFamily="18" charset="-120"/>
              <a:cs typeface="Arial" panose="020B0604020202020204" pitchFamily="34" charset="0"/>
            </a:endParaRPr>
          </a:p>
          <a:p>
            <a:pPr>
              <a:spcAft>
                <a:spcPts val="1000"/>
              </a:spcAft>
            </a:pPr>
            <a:r>
              <a:rPr lang="zh-TW" altLang="en-US" sz="1800" b="1" dirty="0">
                <a:effectLst/>
                <a:latin typeface="Times New Roman" panose="02020603050405020304" pitchFamily="18" charset="0"/>
                <a:ea typeface="標楷體" panose="03000509000000000000" pitchFamily="65" charset="-120"/>
                <a:cs typeface="Times New Roman" panose="02020603050405020304" pitchFamily="18" charset="0"/>
              </a:rPr>
              <a:t>報告組別：第一組</a:t>
            </a:r>
            <a:endParaRPr lang="en-US" altLang="zh-TW" sz="1800" b="1" dirty="0">
              <a:effectLst/>
              <a:latin typeface="Times New Roman" panose="02020603050405020304" pitchFamily="18" charset="0"/>
              <a:ea typeface="標楷體" panose="03000509000000000000" pitchFamily="65" charset="-120"/>
              <a:cs typeface="Times New Roman" panose="02020603050405020304" pitchFamily="18" charset="0"/>
            </a:endParaRPr>
          </a:p>
          <a:p>
            <a:pPr>
              <a:spcAft>
                <a:spcPts val="1000"/>
              </a:spcAft>
            </a:pPr>
            <a:r>
              <a:rPr lang="zh-TW" altLang="zh-TW" sz="1800" b="1" dirty="0">
                <a:effectLst/>
                <a:latin typeface="Times New Roman" panose="02020603050405020304" pitchFamily="18" charset="0"/>
                <a:ea typeface="標楷體" panose="03000509000000000000" pitchFamily="65" charset="-120"/>
                <a:cs typeface="Times New Roman" panose="02020603050405020304" pitchFamily="18" charset="0"/>
              </a:rPr>
              <a:t>報告學生：楊敦傑、楊竣捷、張育丞、</a:t>
            </a:r>
            <a:r>
              <a:rPr lang="en-US" altLang="zh-TW" sz="1800" b="1" dirty="0">
                <a:effectLst/>
                <a:latin typeface="Times New Roman" panose="02020603050405020304" pitchFamily="18" charset="0"/>
                <a:ea typeface="標楷體" panose="03000509000000000000" pitchFamily="65" charset="-120"/>
                <a:cs typeface="Times New Roman" panose="02020603050405020304" pitchFamily="18" charset="0"/>
              </a:rPr>
              <a:t>	      </a:t>
            </a:r>
            <a:r>
              <a:rPr lang="zh-TW" altLang="zh-TW" sz="1800" b="1" dirty="0">
                <a:effectLst/>
                <a:latin typeface="Times New Roman" panose="02020603050405020304" pitchFamily="18" charset="0"/>
                <a:ea typeface="標楷體" panose="03000509000000000000" pitchFamily="65" charset="-120"/>
                <a:cs typeface="Times New Roman" panose="02020603050405020304" pitchFamily="18" charset="0"/>
              </a:rPr>
              <a:t>徐茂霖、葉俞君</a:t>
            </a:r>
            <a:endParaRPr lang="zh-TW" altLang="zh-TW" sz="1050" b="1" dirty="0">
              <a:effectLst/>
              <a:latin typeface="Georgia" panose="02040502050405020303" pitchFamily="18" charset="0"/>
              <a:ea typeface="新細明體" panose="02020500000000000000" pitchFamily="18" charset="-120"/>
              <a:cs typeface="Arial" panose="020B0604020202020204" pitchFamily="34" charset="0"/>
            </a:endParaRPr>
          </a:p>
        </p:txBody>
      </p:sp>
      <p:grpSp>
        <p:nvGrpSpPr>
          <p:cNvPr id="161" name="Google Shape;161;p29"/>
          <p:cNvGrpSpPr/>
          <p:nvPr/>
        </p:nvGrpSpPr>
        <p:grpSpPr>
          <a:xfrm>
            <a:off x="196269" y="-35131"/>
            <a:ext cx="4117010" cy="5284424"/>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20"/>
        <p:cNvGrpSpPr/>
        <p:nvPr/>
      </p:nvGrpSpPr>
      <p:grpSpPr>
        <a:xfrm>
          <a:off x="0" y="0"/>
          <a:ext cx="0" cy="0"/>
          <a:chOff x="0" y="0"/>
          <a:chExt cx="0" cy="0"/>
        </a:xfrm>
      </p:grpSpPr>
      <p:sp>
        <p:nvSpPr>
          <p:cNvPr id="2821" name="Google Shape;2821;p59"/>
          <p:cNvSpPr txBox="1">
            <a:spLocks noGrp="1"/>
          </p:cNvSpPr>
          <p:nvPr>
            <p:ph type="title"/>
          </p:nvPr>
        </p:nvSpPr>
        <p:spPr>
          <a:xfrm>
            <a:off x="1481848" y="1626052"/>
            <a:ext cx="4559100"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TW" altLang="en-US" b="1" dirty="0">
                <a:latin typeface="微軟正黑體" panose="020B0604030504040204" pitchFamily="34" charset="-120"/>
                <a:ea typeface="微軟正黑體" panose="020B0604030504040204" pitchFamily="34" charset="-120"/>
              </a:rPr>
              <a:t>感謝聆聽</a:t>
            </a:r>
            <a:br>
              <a:rPr lang="en-US" altLang="zh-TW" dirty="0"/>
            </a:br>
            <a:r>
              <a:rPr lang="en-US" altLang="zh-TW" dirty="0"/>
              <a:t>Thank</a:t>
            </a:r>
            <a:r>
              <a:rPr lang="zh-TW" altLang="en-US" dirty="0"/>
              <a:t> </a:t>
            </a:r>
            <a:r>
              <a:rPr lang="en-US" altLang="zh-TW" dirty="0"/>
              <a:t>You</a:t>
            </a:r>
            <a:br>
              <a:rPr lang="en-US" altLang="zh-TW" dirty="0"/>
            </a:br>
            <a:endParaRPr lang="zh-TW" altLang="en-US" dirty="0"/>
          </a:p>
        </p:txBody>
      </p:sp>
      <p:grpSp>
        <p:nvGrpSpPr>
          <p:cNvPr id="2824" name="Google Shape;2824;p59"/>
          <p:cNvGrpSpPr/>
          <p:nvPr/>
        </p:nvGrpSpPr>
        <p:grpSpPr>
          <a:xfrm>
            <a:off x="4419625" y="1840835"/>
            <a:ext cx="4292053" cy="2898570"/>
            <a:chOff x="813050" y="1571425"/>
            <a:chExt cx="5782100" cy="3904850"/>
          </a:xfrm>
        </p:grpSpPr>
        <p:sp>
          <p:nvSpPr>
            <p:cNvPr id="2825" name="Google Shape;2825;p59"/>
            <p:cNvSpPr/>
            <p:nvPr/>
          </p:nvSpPr>
          <p:spPr>
            <a:xfrm>
              <a:off x="868750" y="4733125"/>
              <a:ext cx="5721775" cy="743150"/>
            </a:xfrm>
            <a:custGeom>
              <a:avLst/>
              <a:gdLst/>
              <a:ahLst/>
              <a:cxnLst/>
              <a:rect l="l" t="t" r="r" b="b"/>
              <a:pathLst>
                <a:path w="228871" h="29726" extrusionOk="0">
                  <a:moveTo>
                    <a:pt x="168010" y="1"/>
                  </a:moveTo>
                  <a:cubicBezTo>
                    <a:pt x="138035" y="1"/>
                    <a:pt x="113139" y="1957"/>
                    <a:pt x="108097" y="4532"/>
                  </a:cubicBezTo>
                  <a:cubicBezTo>
                    <a:pt x="106963" y="4527"/>
                    <a:pt x="105825" y="4525"/>
                    <a:pt x="104683" y="4525"/>
                  </a:cubicBezTo>
                  <a:cubicBezTo>
                    <a:pt x="46868" y="4525"/>
                    <a:pt x="1" y="10165"/>
                    <a:pt x="1" y="17126"/>
                  </a:cubicBezTo>
                  <a:cubicBezTo>
                    <a:pt x="1" y="24085"/>
                    <a:pt x="46868" y="29725"/>
                    <a:pt x="104683" y="29725"/>
                  </a:cubicBezTo>
                  <a:cubicBezTo>
                    <a:pt x="162497" y="29725"/>
                    <a:pt x="209365" y="24085"/>
                    <a:pt x="209365" y="17126"/>
                  </a:cubicBezTo>
                  <a:cubicBezTo>
                    <a:pt x="209365" y="14684"/>
                    <a:pt x="203595" y="12406"/>
                    <a:pt x="193616" y="10477"/>
                  </a:cubicBezTo>
                  <a:cubicBezTo>
                    <a:pt x="214430" y="9604"/>
                    <a:pt x="228871" y="7702"/>
                    <a:pt x="228871" y="5495"/>
                  </a:cubicBezTo>
                  <a:cubicBezTo>
                    <a:pt x="228871" y="2461"/>
                    <a:pt x="201623" y="1"/>
                    <a:pt x="1680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59"/>
            <p:cNvSpPr/>
            <p:nvPr/>
          </p:nvSpPr>
          <p:spPr>
            <a:xfrm>
              <a:off x="1440000" y="3620525"/>
              <a:ext cx="289925" cy="100075"/>
            </a:xfrm>
            <a:custGeom>
              <a:avLst/>
              <a:gdLst/>
              <a:ahLst/>
              <a:cxnLst/>
              <a:rect l="l" t="t" r="r" b="b"/>
              <a:pathLst>
                <a:path w="11597" h="4003" extrusionOk="0">
                  <a:moveTo>
                    <a:pt x="320" y="1"/>
                  </a:moveTo>
                  <a:cubicBezTo>
                    <a:pt x="198" y="1"/>
                    <a:pt x="86" y="79"/>
                    <a:pt x="48" y="200"/>
                  </a:cubicBezTo>
                  <a:cubicBezTo>
                    <a:pt x="0" y="351"/>
                    <a:pt x="85" y="512"/>
                    <a:pt x="236" y="558"/>
                  </a:cubicBezTo>
                  <a:lnTo>
                    <a:pt x="11209" y="3989"/>
                  </a:lnTo>
                  <a:cubicBezTo>
                    <a:pt x="11237" y="3997"/>
                    <a:pt x="11265" y="4002"/>
                    <a:pt x="11294" y="4002"/>
                  </a:cubicBezTo>
                  <a:cubicBezTo>
                    <a:pt x="11435" y="4001"/>
                    <a:pt x="11554" y="3899"/>
                    <a:pt x="11575" y="3760"/>
                  </a:cubicBezTo>
                  <a:cubicBezTo>
                    <a:pt x="11597" y="3620"/>
                    <a:pt x="11513" y="3486"/>
                    <a:pt x="11379" y="3445"/>
                  </a:cubicBezTo>
                  <a:lnTo>
                    <a:pt x="405" y="14"/>
                  </a:lnTo>
                  <a:cubicBezTo>
                    <a:pt x="377" y="5"/>
                    <a:pt x="348" y="1"/>
                    <a:pt x="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59"/>
            <p:cNvSpPr/>
            <p:nvPr/>
          </p:nvSpPr>
          <p:spPr>
            <a:xfrm>
              <a:off x="1174775" y="3896075"/>
              <a:ext cx="227400" cy="94825"/>
            </a:xfrm>
            <a:custGeom>
              <a:avLst/>
              <a:gdLst/>
              <a:ahLst/>
              <a:cxnLst/>
              <a:rect l="l" t="t" r="r" b="b"/>
              <a:pathLst>
                <a:path w="9096" h="3793" extrusionOk="0">
                  <a:moveTo>
                    <a:pt x="8771" y="1"/>
                  </a:moveTo>
                  <a:cubicBezTo>
                    <a:pt x="8735" y="1"/>
                    <a:pt x="8698" y="8"/>
                    <a:pt x="8662" y="23"/>
                  </a:cubicBezTo>
                  <a:lnTo>
                    <a:pt x="205" y="3241"/>
                  </a:lnTo>
                  <a:cubicBezTo>
                    <a:pt x="76" y="3289"/>
                    <a:pt x="0" y="3422"/>
                    <a:pt x="25" y="3558"/>
                  </a:cubicBezTo>
                  <a:cubicBezTo>
                    <a:pt x="50" y="3694"/>
                    <a:pt x="169" y="3792"/>
                    <a:pt x="305" y="3792"/>
                  </a:cubicBezTo>
                  <a:cubicBezTo>
                    <a:pt x="340" y="3792"/>
                    <a:pt x="375" y="3786"/>
                    <a:pt x="408" y="3774"/>
                  </a:cubicBezTo>
                  <a:lnTo>
                    <a:pt x="8864" y="557"/>
                  </a:lnTo>
                  <a:cubicBezTo>
                    <a:pt x="9017" y="504"/>
                    <a:pt x="9096" y="336"/>
                    <a:pt x="9038" y="186"/>
                  </a:cubicBezTo>
                  <a:cubicBezTo>
                    <a:pt x="8995" y="71"/>
                    <a:pt x="8886" y="1"/>
                    <a:pt x="87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59"/>
            <p:cNvSpPr/>
            <p:nvPr/>
          </p:nvSpPr>
          <p:spPr>
            <a:xfrm>
              <a:off x="1433150" y="3997450"/>
              <a:ext cx="167625" cy="82550"/>
            </a:xfrm>
            <a:custGeom>
              <a:avLst/>
              <a:gdLst/>
              <a:ahLst/>
              <a:cxnLst/>
              <a:rect l="l" t="t" r="r" b="b"/>
              <a:pathLst>
                <a:path w="6705" h="3302" extrusionOk="0">
                  <a:moveTo>
                    <a:pt x="6381" y="0"/>
                  </a:moveTo>
                  <a:cubicBezTo>
                    <a:pt x="6344" y="0"/>
                    <a:pt x="6307" y="7"/>
                    <a:pt x="6271" y="22"/>
                  </a:cubicBezTo>
                  <a:lnTo>
                    <a:pt x="191" y="2755"/>
                  </a:lnTo>
                  <a:cubicBezTo>
                    <a:pt x="68" y="2811"/>
                    <a:pt x="1" y="2944"/>
                    <a:pt x="28" y="3076"/>
                  </a:cubicBezTo>
                  <a:cubicBezTo>
                    <a:pt x="57" y="3208"/>
                    <a:pt x="174" y="3301"/>
                    <a:pt x="308" y="3301"/>
                  </a:cubicBezTo>
                  <a:cubicBezTo>
                    <a:pt x="348" y="3301"/>
                    <a:pt x="388" y="3293"/>
                    <a:pt x="424" y="3276"/>
                  </a:cubicBezTo>
                  <a:lnTo>
                    <a:pt x="6504" y="543"/>
                  </a:lnTo>
                  <a:cubicBezTo>
                    <a:pt x="6643" y="475"/>
                    <a:pt x="6704" y="310"/>
                    <a:pt x="6641" y="169"/>
                  </a:cubicBezTo>
                  <a:cubicBezTo>
                    <a:pt x="6593" y="63"/>
                    <a:pt x="6489" y="0"/>
                    <a:pt x="6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59"/>
            <p:cNvSpPr/>
            <p:nvPr/>
          </p:nvSpPr>
          <p:spPr>
            <a:xfrm>
              <a:off x="1840575" y="3104775"/>
              <a:ext cx="578200" cy="858425"/>
            </a:xfrm>
            <a:custGeom>
              <a:avLst/>
              <a:gdLst/>
              <a:ahLst/>
              <a:cxnLst/>
              <a:rect l="l" t="t" r="r" b="b"/>
              <a:pathLst>
                <a:path w="23128" h="34337" extrusionOk="0">
                  <a:moveTo>
                    <a:pt x="18903" y="1"/>
                  </a:moveTo>
                  <a:cubicBezTo>
                    <a:pt x="18903" y="1"/>
                    <a:pt x="8107" y="4476"/>
                    <a:pt x="4054" y="13957"/>
                  </a:cubicBezTo>
                  <a:cubicBezTo>
                    <a:pt x="0" y="23440"/>
                    <a:pt x="4226" y="34336"/>
                    <a:pt x="4226" y="34336"/>
                  </a:cubicBezTo>
                  <a:cubicBezTo>
                    <a:pt x="4226" y="34336"/>
                    <a:pt x="15022" y="29861"/>
                    <a:pt x="19076" y="20379"/>
                  </a:cubicBezTo>
                  <a:cubicBezTo>
                    <a:pt x="23128" y="10897"/>
                    <a:pt x="18903" y="1"/>
                    <a:pt x="1890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9"/>
            <p:cNvSpPr/>
            <p:nvPr/>
          </p:nvSpPr>
          <p:spPr>
            <a:xfrm>
              <a:off x="1840575" y="3104775"/>
              <a:ext cx="578200" cy="858425"/>
            </a:xfrm>
            <a:custGeom>
              <a:avLst/>
              <a:gdLst/>
              <a:ahLst/>
              <a:cxnLst/>
              <a:rect l="l" t="t" r="r" b="b"/>
              <a:pathLst>
                <a:path w="23128" h="34337" extrusionOk="0">
                  <a:moveTo>
                    <a:pt x="18903" y="1"/>
                  </a:moveTo>
                  <a:cubicBezTo>
                    <a:pt x="18903" y="1"/>
                    <a:pt x="8107" y="4476"/>
                    <a:pt x="4054" y="13957"/>
                  </a:cubicBezTo>
                  <a:cubicBezTo>
                    <a:pt x="0" y="23440"/>
                    <a:pt x="4226" y="34336"/>
                    <a:pt x="4226" y="34336"/>
                  </a:cubicBezTo>
                  <a:cubicBezTo>
                    <a:pt x="4226" y="34336"/>
                    <a:pt x="15022" y="29861"/>
                    <a:pt x="19076" y="20379"/>
                  </a:cubicBezTo>
                  <a:cubicBezTo>
                    <a:pt x="23128" y="10897"/>
                    <a:pt x="18903" y="1"/>
                    <a:pt x="18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9"/>
            <p:cNvSpPr/>
            <p:nvPr/>
          </p:nvSpPr>
          <p:spPr>
            <a:xfrm>
              <a:off x="1937650" y="3097650"/>
              <a:ext cx="383625" cy="872675"/>
            </a:xfrm>
            <a:custGeom>
              <a:avLst/>
              <a:gdLst/>
              <a:ahLst/>
              <a:cxnLst/>
              <a:rect l="l" t="t" r="r" b="b"/>
              <a:pathLst>
                <a:path w="15345" h="34907" extrusionOk="0">
                  <a:moveTo>
                    <a:pt x="15020" y="0"/>
                  </a:moveTo>
                  <a:cubicBezTo>
                    <a:pt x="14909" y="0"/>
                    <a:pt x="14804" y="65"/>
                    <a:pt x="14757" y="174"/>
                  </a:cubicBezTo>
                  <a:lnTo>
                    <a:pt x="80" y="34509"/>
                  </a:lnTo>
                  <a:cubicBezTo>
                    <a:pt x="0" y="34697"/>
                    <a:pt x="138" y="34906"/>
                    <a:pt x="343" y="34906"/>
                  </a:cubicBezTo>
                  <a:cubicBezTo>
                    <a:pt x="457" y="34906"/>
                    <a:pt x="560" y="34839"/>
                    <a:pt x="605" y="34733"/>
                  </a:cubicBezTo>
                  <a:lnTo>
                    <a:pt x="15282" y="398"/>
                  </a:lnTo>
                  <a:cubicBezTo>
                    <a:pt x="15345" y="254"/>
                    <a:pt x="15278" y="85"/>
                    <a:pt x="15132" y="23"/>
                  </a:cubicBezTo>
                  <a:cubicBezTo>
                    <a:pt x="15095" y="7"/>
                    <a:pt x="15057" y="0"/>
                    <a:pt x="150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9"/>
            <p:cNvSpPr/>
            <p:nvPr/>
          </p:nvSpPr>
          <p:spPr>
            <a:xfrm>
              <a:off x="2108875" y="3266300"/>
              <a:ext cx="82000" cy="150750"/>
            </a:xfrm>
            <a:custGeom>
              <a:avLst/>
              <a:gdLst/>
              <a:ahLst/>
              <a:cxnLst/>
              <a:rect l="l" t="t" r="r" b="b"/>
              <a:pathLst>
                <a:path w="3280" h="6030" extrusionOk="0">
                  <a:moveTo>
                    <a:pt x="323" y="1"/>
                  </a:moveTo>
                  <a:cubicBezTo>
                    <a:pt x="282" y="1"/>
                    <a:pt x="240" y="10"/>
                    <a:pt x="200" y="30"/>
                  </a:cubicBezTo>
                  <a:cubicBezTo>
                    <a:pt x="62" y="96"/>
                    <a:pt x="1" y="260"/>
                    <a:pt x="62" y="399"/>
                  </a:cubicBezTo>
                  <a:lnTo>
                    <a:pt x="2697" y="5868"/>
                  </a:lnTo>
                  <a:cubicBezTo>
                    <a:pt x="2744" y="5968"/>
                    <a:pt x="2845" y="6030"/>
                    <a:pt x="2955" y="6030"/>
                  </a:cubicBezTo>
                  <a:cubicBezTo>
                    <a:pt x="2997" y="6030"/>
                    <a:pt x="3039" y="6020"/>
                    <a:pt x="3078" y="6001"/>
                  </a:cubicBezTo>
                  <a:cubicBezTo>
                    <a:pt x="3220" y="5933"/>
                    <a:pt x="3280" y="5762"/>
                    <a:pt x="3211" y="5620"/>
                  </a:cubicBezTo>
                  <a:lnTo>
                    <a:pt x="576" y="152"/>
                  </a:lnTo>
                  <a:cubicBezTo>
                    <a:pt x="524" y="56"/>
                    <a:pt x="425"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9"/>
            <p:cNvSpPr/>
            <p:nvPr/>
          </p:nvSpPr>
          <p:spPr>
            <a:xfrm>
              <a:off x="2116025" y="3412400"/>
              <a:ext cx="226625" cy="147200"/>
            </a:xfrm>
            <a:custGeom>
              <a:avLst/>
              <a:gdLst/>
              <a:ahLst/>
              <a:cxnLst/>
              <a:rect l="l" t="t" r="r" b="b"/>
              <a:pathLst>
                <a:path w="9065" h="5888" extrusionOk="0">
                  <a:moveTo>
                    <a:pt x="8739" y="0"/>
                  </a:moveTo>
                  <a:cubicBezTo>
                    <a:pt x="8688" y="0"/>
                    <a:pt x="8635" y="14"/>
                    <a:pt x="8588" y="44"/>
                  </a:cubicBezTo>
                  <a:lnTo>
                    <a:pt x="158" y="5361"/>
                  </a:lnTo>
                  <a:cubicBezTo>
                    <a:pt x="49" y="5429"/>
                    <a:pt x="1" y="5560"/>
                    <a:pt x="36" y="5682"/>
                  </a:cubicBezTo>
                  <a:cubicBezTo>
                    <a:pt x="72" y="5804"/>
                    <a:pt x="183" y="5888"/>
                    <a:pt x="310" y="5888"/>
                  </a:cubicBezTo>
                  <a:cubicBezTo>
                    <a:pt x="364" y="5888"/>
                    <a:pt x="417" y="5873"/>
                    <a:pt x="462" y="5844"/>
                  </a:cubicBezTo>
                  <a:lnTo>
                    <a:pt x="8893" y="527"/>
                  </a:lnTo>
                  <a:cubicBezTo>
                    <a:pt x="9026" y="442"/>
                    <a:pt x="9065" y="267"/>
                    <a:pt x="8982" y="134"/>
                  </a:cubicBezTo>
                  <a:cubicBezTo>
                    <a:pt x="8927" y="48"/>
                    <a:pt x="8834" y="0"/>
                    <a:pt x="8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9"/>
            <p:cNvSpPr/>
            <p:nvPr/>
          </p:nvSpPr>
          <p:spPr>
            <a:xfrm>
              <a:off x="1982950" y="3421425"/>
              <a:ext cx="112325" cy="219250"/>
            </a:xfrm>
            <a:custGeom>
              <a:avLst/>
              <a:gdLst/>
              <a:ahLst/>
              <a:cxnLst/>
              <a:rect l="l" t="t" r="r" b="b"/>
              <a:pathLst>
                <a:path w="4493" h="8770" extrusionOk="0">
                  <a:moveTo>
                    <a:pt x="326" y="1"/>
                  </a:moveTo>
                  <a:cubicBezTo>
                    <a:pt x="286" y="1"/>
                    <a:pt x="245" y="10"/>
                    <a:pt x="206" y="28"/>
                  </a:cubicBezTo>
                  <a:cubicBezTo>
                    <a:pt x="62" y="96"/>
                    <a:pt x="1" y="268"/>
                    <a:pt x="70" y="411"/>
                  </a:cubicBezTo>
                  <a:lnTo>
                    <a:pt x="3910" y="8605"/>
                  </a:lnTo>
                  <a:cubicBezTo>
                    <a:pt x="3957" y="8705"/>
                    <a:pt x="4057" y="8769"/>
                    <a:pt x="4169" y="8769"/>
                  </a:cubicBezTo>
                  <a:cubicBezTo>
                    <a:pt x="4210" y="8769"/>
                    <a:pt x="4251" y="8759"/>
                    <a:pt x="4288" y="8742"/>
                  </a:cubicBezTo>
                  <a:cubicBezTo>
                    <a:pt x="4431" y="8675"/>
                    <a:pt x="4492" y="8506"/>
                    <a:pt x="4426" y="8362"/>
                  </a:cubicBezTo>
                  <a:lnTo>
                    <a:pt x="587" y="170"/>
                  </a:lnTo>
                  <a:cubicBezTo>
                    <a:pt x="539" y="64"/>
                    <a:pt x="435" y="1"/>
                    <a:pt x="3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59"/>
            <p:cNvSpPr/>
            <p:nvPr/>
          </p:nvSpPr>
          <p:spPr>
            <a:xfrm>
              <a:off x="2034125" y="3666025"/>
              <a:ext cx="227650" cy="85500"/>
            </a:xfrm>
            <a:custGeom>
              <a:avLst/>
              <a:gdLst/>
              <a:ahLst/>
              <a:cxnLst/>
              <a:rect l="l" t="t" r="r" b="b"/>
              <a:pathLst>
                <a:path w="9106" h="3420" extrusionOk="0">
                  <a:moveTo>
                    <a:pt x="8786" y="1"/>
                  </a:moveTo>
                  <a:cubicBezTo>
                    <a:pt x="8756" y="1"/>
                    <a:pt x="8725" y="6"/>
                    <a:pt x="8695" y="16"/>
                  </a:cubicBezTo>
                  <a:lnTo>
                    <a:pt x="213" y="2863"/>
                  </a:lnTo>
                  <a:cubicBezTo>
                    <a:pt x="81" y="2908"/>
                    <a:pt x="0" y="3043"/>
                    <a:pt x="23" y="3179"/>
                  </a:cubicBezTo>
                  <a:cubicBezTo>
                    <a:pt x="45" y="3318"/>
                    <a:pt x="165" y="3420"/>
                    <a:pt x="304" y="3420"/>
                  </a:cubicBezTo>
                  <a:cubicBezTo>
                    <a:pt x="335" y="3420"/>
                    <a:pt x="366" y="3414"/>
                    <a:pt x="395" y="3405"/>
                  </a:cubicBezTo>
                  <a:lnTo>
                    <a:pt x="8876" y="556"/>
                  </a:lnTo>
                  <a:cubicBezTo>
                    <a:pt x="9026" y="507"/>
                    <a:pt x="9106" y="345"/>
                    <a:pt x="9056" y="195"/>
                  </a:cubicBezTo>
                  <a:cubicBezTo>
                    <a:pt x="9015" y="76"/>
                    <a:pt x="8905" y="1"/>
                    <a:pt x="8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59"/>
            <p:cNvSpPr/>
            <p:nvPr/>
          </p:nvSpPr>
          <p:spPr>
            <a:xfrm>
              <a:off x="1913525" y="3686000"/>
              <a:ext cx="96400" cy="160650"/>
            </a:xfrm>
            <a:custGeom>
              <a:avLst/>
              <a:gdLst/>
              <a:ahLst/>
              <a:cxnLst/>
              <a:rect l="l" t="t" r="r" b="b"/>
              <a:pathLst>
                <a:path w="3856" h="6426" extrusionOk="0">
                  <a:moveTo>
                    <a:pt x="326" y="0"/>
                  </a:moveTo>
                  <a:cubicBezTo>
                    <a:pt x="280" y="0"/>
                    <a:pt x="233" y="11"/>
                    <a:pt x="190" y="35"/>
                  </a:cubicBezTo>
                  <a:cubicBezTo>
                    <a:pt x="53" y="109"/>
                    <a:pt x="0" y="278"/>
                    <a:pt x="71" y="416"/>
                  </a:cubicBezTo>
                  <a:lnTo>
                    <a:pt x="3252" y="6276"/>
                  </a:lnTo>
                  <a:cubicBezTo>
                    <a:pt x="3302" y="6368"/>
                    <a:pt x="3398" y="6425"/>
                    <a:pt x="3504" y="6425"/>
                  </a:cubicBezTo>
                  <a:cubicBezTo>
                    <a:pt x="3719" y="6425"/>
                    <a:pt x="3856" y="6195"/>
                    <a:pt x="3754" y="6004"/>
                  </a:cubicBezTo>
                  <a:lnTo>
                    <a:pt x="574" y="145"/>
                  </a:lnTo>
                  <a:cubicBezTo>
                    <a:pt x="522" y="52"/>
                    <a:pt x="426"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9"/>
            <p:cNvSpPr/>
            <p:nvPr/>
          </p:nvSpPr>
          <p:spPr>
            <a:xfrm>
              <a:off x="1849725" y="1928200"/>
              <a:ext cx="2878275" cy="2028700"/>
            </a:xfrm>
            <a:custGeom>
              <a:avLst/>
              <a:gdLst/>
              <a:ahLst/>
              <a:cxnLst/>
              <a:rect l="l" t="t" r="r" b="b"/>
              <a:pathLst>
                <a:path w="115131" h="81148" extrusionOk="0">
                  <a:moveTo>
                    <a:pt x="15391" y="0"/>
                  </a:moveTo>
                  <a:cubicBezTo>
                    <a:pt x="12946" y="0"/>
                    <a:pt x="10775" y="1744"/>
                    <a:pt x="10319" y="4233"/>
                  </a:cubicBezTo>
                  <a:lnTo>
                    <a:pt x="513" y="57832"/>
                  </a:lnTo>
                  <a:cubicBezTo>
                    <a:pt x="0" y="60636"/>
                    <a:pt x="1857" y="63323"/>
                    <a:pt x="4661" y="63838"/>
                  </a:cubicBezTo>
                  <a:lnTo>
                    <a:pt x="98805" y="81062"/>
                  </a:lnTo>
                  <a:cubicBezTo>
                    <a:pt x="99119" y="81119"/>
                    <a:pt x="99431" y="81147"/>
                    <a:pt x="99740" y="81147"/>
                  </a:cubicBezTo>
                  <a:cubicBezTo>
                    <a:pt x="102183" y="81147"/>
                    <a:pt x="104355" y="79404"/>
                    <a:pt x="104810" y="76914"/>
                  </a:cubicBezTo>
                  <a:lnTo>
                    <a:pt x="114616" y="23316"/>
                  </a:lnTo>
                  <a:cubicBezTo>
                    <a:pt x="115130" y="20512"/>
                    <a:pt x="113273" y="17824"/>
                    <a:pt x="110468" y="17310"/>
                  </a:cubicBezTo>
                  <a:lnTo>
                    <a:pt x="16326" y="85"/>
                  </a:lnTo>
                  <a:cubicBezTo>
                    <a:pt x="16012" y="28"/>
                    <a:pt x="15699" y="0"/>
                    <a:pt x="15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59"/>
            <p:cNvSpPr/>
            <p:nvPr/>
          </p:nvSpPr>
          <p:spPr>
            <a:xfrm>
              <a:off x="1841100" y="1920250"/>
              <a:ext cx="2895450" cy="2044600"/>
            </a:xfrm>
            <a:custGeom>
              <a:avLst/>
              <a:gdLst/>
              <a:ahLst/>
              <a:cxnLst/>
              <a:rect l="l" t="t" r="r" b="b"/>
              <a:pathLst>
                <a:path w="115818" h="81784" extrusionOk="0">
                  <a:moveTo>
                    <a:pt x="15731" y="635"/>
                  </a:moveTo>
                  <a:cubicBezTo>
                    <a:pt x="16027" y="635"/>
                    <a:pt x="16322" y="662"/>
                    <a:pt x="16614" y="715"/>
                  </a:cubicBezTo>
                  <a:lnTo>
                    <a:pt x="110756" y="17940"/>
                  </a:lnTo>
                  <a:cubicBezTo>
                    <a:pt x="113384" y="18421"/>
                    <a:pt x="115129" y="20949"/>
                    <a:pt x="114649" y="23577"/>
                  </a:cubicBezTo>
                  <a:lnTo>
                    <a:pt x="104843" y="77176"/>
                  </a:lnTo>
                  <a:cubicBezTo>
                    <a:pt x="104415" y="79512"/>
                    <a:pt x="102377" y="81147"/>
                    <a:pt x="100085" y="81147"/>
                  </a:cubicBezTo>
                  <a:cubicBezTo>
                    <a:pt x="99795" y="81147"/>
                    <a:pt x="99502" y="81121"/>
                    <a:pt x="99207" y="81067"/>
                  </a:cubicBezTo>
                  <a:lnTo>
                    <a:pt x="5064" y="63843"/>
                  </a:lnTo>
                  <a:cubicBezTo>
                    <a:pt x="2432" y="63361"/>
                    <a:pt x="689" y="60838"/>
                    <a:pt x="1171" y="58207"/>
                  </a:cubicBezTo>
                  <a:lnTo>
                    <a:pt x="10977" y="4609"/>
                  </a:lnTo>
                  <a:cubicBezTo>
                    <a:pt x="11398" y="2312"/>
                    <a:pt x="13396" y="642"/>
                    <a:pt x="15731" y="635"/>
                  </a:cubicBezTo>
                  <a:close/>
                  <a:moveTo>
                    <a:pt x="15735" y="0"/>
                  </a:moveTo>
                  <a:cubicBezTo>
                    <a:pt x="13141" y="0"/>
                    <a:pt x="10836" y="1851"/>
                    <a:pt x="10353" y="4495"/>
                  </a:cubicBezTo>
                  <a:lnTo>
                    <a:pt x="546" y="58093"/>
                  </a:lnTo>
                  <a:cubicBezTo>
                    <a:pt x="1" y="61069"/>
                    <a:pt x="1972" y="63924"/>
                    <a:pt x="4949" y="64468"/>
                  </a:cubicBezTo>
                  <a:lnTo>
                    <a:pt x="99093" y="81692"/>
                  </a:lnTo>
                  <a:cubicBezTo>
                    <a:pt x="99421" y="81753"/>
                    <a:pt x="99756" y="81783"/>
                    <a:pt x="100090" y="81783"/>
                  </a:cubicBezTo>
                  <a:cubicBezTo>
                    <a:pt x="102731" y="81776"/>
                    <a:pt x="104991" y="79887"/>
                    <a:pt x="105468" y="77289"/>
                  </a:cubicBezTo>
                  <a:lnTo>
                    <a:pt x="115275" y="23692"/>
                  </a:lnTo>
                  <a:cubicBezTo>
                    <a:pt x="115818" y="20719"/>
                    <a:pt x="113843" y="17859"/>
                    <a:pt x="110870" y="17315"/>
                  </a:cubicBezTo>
                  <a:lnTo>
                    <a:pt x="16728" y="91"/>
                  </a:lnTo>
                  <a:cubicBezTo>
                    <a:pt x="16395" y="30"/>
                    <a:pt x="16062" y="0"/>
                    <a:pt x="157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9"/>
            <p:cNvSpPr/>
            <p:nvPr/>
          </p:nvSpPr>
          <p:spPr>
            <a:xfrm>
              <a:off x="1936400" y="2300775"/>
              <a:ext cx="2593475" cy="669625"/>
            </a:xfrm>
            <a:custGeom>
              <a:avLst/>
              <a:gdLst/>
              <a:ahLst/>
              <a:cxnLst/>
              <a:rect l="l" t="t" r="r" b="b"/>
              <a:pathLst>
                <a:path w="103739" h="26785" extrusionOk="0">
                  <a:moveTo>
                    <a:pt x="93848" y="0"/>
                  </a:moveTo>
                  <a:cubicBezTo>
                    <a:pt x="87135" y="3715"/>
                    <a:pt x="79255" y="6801"/>
                    <a:pt x="71048" y="7314"/>
                  </a:cubicBezTo>
                  <a:cubicBezTo>
                    <a:pt x="69568" y="7407"/>
                    <a:pt x="68144" y="7450"/>
                    <a:pt x="66769" y="7450"/>
                  </a:cubicBezTo>
                  <a:cubicBezTo>
                    <a:pt x="50083" y="7450"/>
                    <a:pt x="40425" y="1148"/>
                    <a:pt x="23443" y="1148"/>
                  </a:cubicBezTo>
                  <a:cubicBezTo>
                    <a:pt x="20480" y="1148"/>
                    <a:pt x="17293" y="1340"/>
                    <a:pt x="13806" y="1791"/>
                  </a:cubicBezTo>
                  <a:cubicBezTo>
                    <a:pt x="10389" y="2232"/>
                    <a:pt x="7196" y="2936"/>
                    <a:pt x="4204" y="3805"/>
                  </a:cubicBezTo>
                  <a:lnTo>
                    <a:pt x="0" y="26784"/>
                  </a:lnTo>
                  <a:cubicBezTo>
                    <a:pt x="5479" y="22677"/>
                    <a:pt x="13160" y="18395"/>
                    <a:pt x="23056" y="16320"/>
                  </a:cubicBezTo>
                  <a:cubicBezTo>
                    <a:pt x="28147" y="15252"/>
                    <a:pt x="32560" y="14863"/>
                    <a:pt x="36580" y="14863"/>
                  </a:cubicBezTo>
                  <a:cubicBezTo>
                    <a:pt x="47353" y="14863"/>
                    <a:pt x="55302" y="17656"/>
                    <a:pt x="65930" y="17656"/>
                  </a:cubicBezTo>
                  <a:cubicBezTo>
                    <a:pt x="68606" y="17656"/>
                    <a:pt x="71452" y="17479"/>
                    <a:pt x="74556" y="17035"/>
                  </a:cubicBezTo>
                  <a:cubicBezTo>
                    <a:pt x="86439" y="15337"/>
                    <a:pt x="97062" y="7724"/>
                    <a:pt x="103738" y="1810"/>
                  </a:cubicBezTo>
                  <a:lnTo>
                    <a:pt x="93848"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59"/>
            <p:cNvSpPr/>
            <p:nvPr/>
          </p:nvSpPr>
          <p:spPr>
            <a:xfrm>
              <a:off x="1927675" y="2292850"/>
              <a:ext cx="2612400" cy="685475"/>
            </a:xfrm>
            <a:custGeom>
              <a:avLst/>
              <a:gdLst/>
              <a:ahLst/>
              <a:cxnLst/>
              <a:rect l="l" t="t" r="r" b="b"/>
              <a:pathLst>
                <a:path w="104496" h="27419" extrusionOk="0">
                  <a:moveTo>
                    <a:pt x="94250" y="650"/>
                  </a:moveTo>
                  <a:lnTo>
                    <a:pt x="103385" y="2322"/>
                  </a:lnTo>
                  <a:cubicBezTo>
                    <a:pt x="96615" y="8230"/>
                    <a:pt x="86320" y="15400"/>
                    <a:pt x="74860" y="17038"/>
                  </a:cubicBezTo>
                  <a:cubicBezTo>
                    <a:pt x="71794" y="17476"/>
                    <a:pt x="68964" y="17650"/>
                    <a:pt x="66301" y="17650"/>
                  </a:cubicBezTo>
                  <a:cubicBezTo>
                    <a:pt x="60973" y="17650"/>
                    <a:pt x="56311" y="16952"/>
                    <a:pt x="51752" y="16269"/>
                  </a:cubicBezTo>
                  <a:cubicBezTo>
                    <a:pt x="47115" y="15575"/>
                    <a:pt x="42387" y="14867"/>
                    <a:pt x="36928" y="14867"/>
                  </a:cubicBezTo>
                  <a:cubicBezTo>
                    <a:pt x="32885" y="14867"/>
                    <a:pt x="28442" y="15255"/>
                    <a:pt x="23339" y="16325"/>
                  </a:cubicBezTo>
                  <a:cubicBezTo>
                    <a:pt x="15175" y="18037"/>
                    <a:pt x="7598" y="21415"/>
                    <a:pt x="805" y="26368"/>
                  </a:cubicBezTo>
                  <a:lnTo>
                    <a:pt x="4831" y="4372"/>
                  </a:lnTo>
                  <a:lnTo>
                    <a:pt x="4830" y="4372"/>
                  </a:lnTo>
                  <a:cubicBezTo>
                    <a:pt x="7937" y="3481"/>
                    <a:pt x="11088" y="2825"/>
                    <a:pt x="14196" y="2421"/>
                  </a:cubicBezTo>
                  <a:cubicBezTo>
                    <a:pt x="17642" y="1976"/>
                    <a:pt x="20802" y="1787"/>
                    <a:pt x="23746" y="1787"/>
                  </a:cubicBezTo>
                  <a:cubicBezTo>
                    <a:pt x="32302" y="1787"/>
                    <a:pt x="39024" y="3386"/>
                    <a:pt x="45579" y="4945"/>
                  </a:cubicBezTo>
                  <a:cubicBezTo>
                    <a:pt x="52078" y="6491"/>
                    <a:pt x="58768" y="8083"/>
                    <a:pt x="67160" y="8083"/>
                  </a:cubicBezTo>
                  <a:cubicBezTo>
                    <a:pt x="68531" y="8083"/>
                    <a:pt x="69948" y="8041"/>
                    <a:pt x="71416" y="7949"/>
                  </a:cubicBezTo>
                  <a:cubicBezTo>
                    <a:pt x="78604" y="7498"/>
                    <a:pt x="86285" y="5043"/>
                    <a:pt x="94250" y="650"/>
                  </a:cubicBezTo>
                  <a:close/>
                  <a:moveTo>
                    <a:pt x="94198" y="0"/>
                  </a:moveTo>
                  <a:cubicBezTo>
                    <a:pt x="94144" y="0"/>
                    <a:pt x="94091" y="14"/>
                    <a:pt x="94042" y="40"/>
                  </a:cubicBezTo>
                  <a:cubicBezTo>
                    <a:pt x="86125" y="4421"/>
                    <a:pt x="78500" y="6868"/>
                    <a:pt x="71378" y="7315"/>
                  </a:cubicBezTo>
                  <a:cubicBezTo>
                    <a:pt x="69928" y="7406"/>
                    <a:pt x="68529" y="7448"/>
                    <a:pt x="67174" y="7448"/>
                  </a:cubicBezTo>
                  <a:cubicBezTo>
                    <a:pt x="58844" y="7448"/>
                    <a:pt x="52190" y="5865"/>
                    <a:pt x="45726" y="4328"/>
                  </a:cubicBezTo>
                  <a:cubicBezTo>
                    <a:pt x="39132" y="2759"/>
                    <a:pt x="32371" y="1151"/>
                    <a:pt x="23758" y="1151"/>
                  </a:cubicBezTo>
                  <a:cubicBezTo>
                    <a:pt x="20787" y="1151"/>
                    <a:pt x="17596" y="1342"/>
                    <a:pt x="14115" y="1793"/>
                  </a:cubicBezTo>
                  <a:cubicBezTo>
                    <a:pt x="10911" y="2207"/>
                    <a:pt x="7664" y="2888"/>
                    <a:pt x="4465" y="3817"/>
                  </a:cubicBezTo>
                  <a:cubicBezTo>
                    <a:pt x="4349" y="3850"/>
                    <a:pt x="4262" y="3946"/>
                    <a:pt x="4241" y="4065"/>
                  </a:cubicBezTo>
                  <a:lnTo>
                    <a:pt x="37" y="27044"/>
                  </a:lnTo>
                  <a:cubicBezTo>
                    <a:pt x="1" y="27238"/>
                    <a:pt x="150" y="27417"/>
                    <a:pt x="349" y="27419"/>
                  </a:cubicBezTo>
                  <a:cubicBezTo>
                    <a:pt x="418" y="27419"/>
                    <a:pt x="484" y="27396"/>
                    <a:pt x="540" y="27355"/>
                  </a:cubicBezTo>
                  <a:cubicBezTo>
                    <a:pt x="7423" y="22196"/>
                    <a:pt x="15137" y="18694"/>
                    <a:pt x="23470" y="16948"/>
                  </a:cubicBezTo>
                  <a:cubicBezTo>
                    <a:pt x="28521" y="15888"/>
                    <a:pt x="32924" y="15504"/>
                    <a:pt x="36931" y="15504"/>
                  </a:cubicBezTo>
                  <a:cubicBezTo>
                    <a:pt x="42351" y="15504"/>
                    <a:pt x="47049" y="16207"/>
                    <a:pt x="51659" y="16897"/>
                  </a:cubicBezTo>
                  <a:cubicBezTo>
                    <a:pt x="56243" y="17583"/>
                    <a:pt x="60932" y="18286"/>
                    <a:pt x="66298" y="18286"/>
                  </a:cubicBezTo>
                  <a:cubicBezTo>
                    <a:pt x="68988" y="18286"/>
                    <a:pt x="71848" y="18109"/>
                    <a:pt x="74951" y="17666"/>
                  </a:cubicBezTo>
                  <a:cubicBezTo>
                    <a:pt x="86847" y="15967"/>
                    <a:pt x="97476" y="8407"/>
                    <a:pt x="104298" y="2365"/>
                  </a:cubicBezTo>
                  <a:cubicBezTo>
                    <a:pt x="104496" y="2190"/>
                    <a:pt x="104405" y="1862"/>
                    <a:pt x="104145" y="1815"/>
                  </a:cubicBezTo>
                  <a:lnTo>
                    <a:pt x="94253" y="5"/>
                  </a:lnTo>
                  <a:cubicBezTo>
                    <a:pt x="94234" y="2"/>
                    <a:pt x="94216" y="0"/>
                    <a:pt x="94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59"/>
            <p:cNvSpPr/>
            <p:nvPr/>
          </p:nvSpPr>
          <p:spPr>
            <a:xfrm>
              <a:off x="2069625" y="1930600"/>
              <a:ext cx="1577800" cy="328750"/>
            </a:xfrm>
            <a:custGeom>
              <a:avLst/>
              <a:gdLst/>
              <a:ahLst/>
              <a:cxnLst/>
              <a:rect l="l" t="t" r="r" b="b"/>
              <a:pathLst>
                <a:path w="63112" h="13150" extrusionOk="0">
                  <a:moveTo>
                    <a:pt x="7066" y="0"/>
                  </a:moveTo>
                  <a:cubicBezTo>
                    <a:pt x="4344" y="0"/>
                    <a:pt x="1925" y="1942"/>
                    <a:pt x="1417" y="4715"/>
                  </a:cubicBezTo>
                  <a:lnTo>
                    <a:pt x="1" y="12457"/>
                  </a:lnTo>
                  <a:cubicBezTo>
                    <a:pt x="886" y="12227"/>
                    <a:pt x="1783" y="12008"/>
                    <a:pt x="2706" y="11813"/>
                  </a:cubicBezTo>
                  <a:cubicBezTo>
                    <a:pt x="7798" y="10746"/>
                    <a:pt x="12210" y="10357"/>
                    <a:pt x="16230" y="10357"/>
                  </a:cubicBezTo>
                  <a:cubicBezTo>
                    <a:pt x="27003" y="10357"/>
                    <a:pt x="34952" y="13150"/>
                    <a:pt x="45580" y="13150"/>
                  </a:cubicBezTo>
                  <a:cubicBezTo>
                    <a:pt x="48256" y="13150"/>
                    <a:pt x="51102" y="12973"/>
                    <a:pt x="54206" y="12529"/>
                  </a:cubicBezTo>
                  <a:cubicBezTo>
                    <a:pt x="57274" y="12091"/>
                    <a:pt x="60257" y="11256"/>
                    <a:pt x="63112" y="10159"/>
                  </a:cubicBezTo>
                  <a:lnTo>
                    <a:pt x="8108" y="95"/>
                  </a:lnTo>
                  <a:cubicBezTo>
                    <a:pt x="7758" y="31"/>
                    <a:pt x="7410" y="0"/>
                    <a:pt x="706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9"/>
            <p:cNvSpPr/>
            <p:nvPr/>
          </p:nvSpPr>
          <p:spPr>
            <a:xfrm>
              <a:off x="2060925" y="1922650"/>
              <a:ext cx="1594725" cy="344525"/>
            </a:xfrm>
            <a:custGeom>
              <a:avLst/>
              <a:gdLst/>
              <a:ahLst/>
              <a:cxnLst/>
              <a:rect l="l" t="t" r="r" b="b"/>
              <a:pathLst>
                <a:path w="63789" h="13781" extrusionOk="0">
                  <a:moveTo>
                    <a:pt x="7410" y="636"/>
                  </a:moveTo>
                  <a:cubicBezTo>
                    <a:pt x="7738" y="636"/>
                    <a:pt x="8069" y="666"/>
                    <a:pt x="8398" y="726"/>
                  </a:cubicBezTo>
                  <a:lnTo>
                    <a:pt x="62263" y="10580"/>
                  </a:lnTo>
                  <a:cubicBezTo>
                    <a:pt x="59633" y="11516"/>
                    <a:pt x="57030" y="12173"/>
                    <a:pt x="54509" y="12532"/>
                  </a:cubicBezTo>
                  <a:cubicBezTo>
                    <a:pt x="51442" y="12971"/>
                    <a:pt x="48612" y="13145"/>
                    <a:pt x="45948" y="13145"/>
                  </a:cubicBezTo>
                  <a:cubicBezTo>
                    <a:pt x="40621" y="13145"/>
                    <a:pt x="35960" y="12447"/>
                    <a:pt x="31401" y="11764"/>
                  </a:cubicBezTo>
                  <a:cubicBezTo>
                    <a:pt x="26764" y="11070"/>
                    <a:pt x="22037" y="10362"/>
                    <a:pt x="16578" y="10362"/>
                  </a:cubicBezTo>
                  <a:cubicBezTo>
                    <a:pt x="12536" y="10362"/>
                    <a:pt x="8092" y="10752"/>
                    <a:pt x="2988" y="11821"/>
                  </a:cubicBezTo>
                  <a:cubicBezTo>
                    <a:pt x="2296" y="11966"/>
                    <a:pt x="1575" y="12134"/>
                    <a:pt x="751" y="12344"/>
                  </a:cubicBezTo>
                  <a:lnTo>
                    <a:pt x="2078" y="5090"/>
                  </a:lnTo>
                  <a:cubicBezTo>
                    <a:pt x="2333" y="3672"/>
                    <a:pt x="3146" y="2415"/>
                    <a:pt x="4334" y="1600"/>
                  </a:cubicBezTo>
                  <a:cubicBezTo>
                    <a:pt x="5252" y="965"/>
                    <a:pt x="6317" y="636"/>
                    <a:pt x="7410" y="636"/>
                  </a:cubicBezTo>
                  <a:close/>
                  <a:moveTo>
                    <a:pt x="7417" y="1"/>
                  </a:moveTo>
                  <a:cubicBezTo>
                    <a:pt x="4546" y="1"/>
                    <a:pt x="1987" y="2053"/>
                    <a:pt x="1453" y="4977"/>
                  </a:cubicBezTo>
                  <a:lnTo>
                    <a:pt x="36" y="12718"/>
                  </a:lnTo>
                  <a:cubicBezTo>
                    <a:pt x="0" y="12918"/>
                    <a:pt x="157" y="13093"/>
                    <a:pt x="349" y="13093"/>
                  </a:cubicBezTo>
                  <a:cubicBezTo>
                    <a:pt x="375" y="13093"/>
                    <a:pt x="402" y="13090"/>
                    <a:pt x="430" y="13083"/>
                  </a:cubicBezTo>
                  <a:cubicBezTo>
                    <a:pt x="1451" y="12816"/>
                    <a:pt x="2305" y="12613"/>
                    <a:pt x="3119" y="12443"/>
                  </a:cubicBezTo>
                  <a:cubicBezTo>
                    <a:pt x="8170" y="11384"/>
                    <a:pt x="12573" y="10999"/>
                    <a:pt x="16581" y="10999"/>
                  </a:cubicBezTo>
                  <a:cubicBezTo>
                    <a:pt x="22000" y="10999"/>
                    <a:pt x="26699" y="11702"/>
                    <a:pt x="31308" y="12393"/>
                  </a:cubicBezTo>
                  <a:cubicBezTo>
                    <a:pt x="35893" y="13079"/>
                    <a:pt x="40581" y="13781"/>
                    <a:pt x="45947" y="13781"/>
                  </a:cubicBezTo>
                  <a:cubicBezTo>
                    <a:pt x="48842" y="13781"/>
                    <a:pt x="51733" y="13574"/>
                    <a:pt x="54599" y="13162"/>
                  </a:cubicBezTo>
                  <a:cubicBezTo>
                    <a:pt x="57510" y="12745"/>
                    <a:pt x="60530" y="11942"/>
                    <a:pt x="63573" y="10773"/>
                  </a:cubicBezTo>
                  <a:cubicBezTo>
                    <a:pt x="63706" y="10722"/>
                    <a:pt x="63788" y="10589"/>
                    <a:pt x="63776" y="10447"/>
                  </a:cubicBezTo>
                  <a:cubicBezTo>
                    <a:pt x="63762" y="10305"/>
                    <a:pt x="63656" y="10189"/>
                    <a:pt x="63516" y="10165"/>
                  </a:cubicBezTo>
                  <a:lnTo>
                    <a:pt x="8512" y="101"/>
                  </a:lnTo>
                  <a:cubicBezTo>
                    <a:pt x="8144" y="33"/>
                    <a:pt x="7778" y="1"/>
                    <a:pt x="7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9"/>
            <p:cNvSpPr/>
            <p:nvPr/>
          </p:nvSpPr>
          <p:spPr>
            <a:xfrm>
              <a:off x="2246150" y="2339175"/>
              <a:ext cx="327975" cy="319925"/>
            </a:xfrm>
            <a:custGeom>
              <a:avLst/>
              <a:gdLst/>
              <a:ahLst/>
              <a:cxnLst/>
              <a:rect l="l" t="t" r="r" b="b"/>
              <a:pathLst>
                <a:path w="13119" h="12797" extrusionOk="0">
                  <a:moveTo>
                    <a:pt x="2041" y="0"/>
                  </a:moveTo>
                  <a:cubicBezTo>
                    <a:pt x="1997" y="0"/>
                    <a:pt x="1958" y="32"/>
                    <a:pt x="1950" y="77"/>
                  </a:cubicBezTo>
                  <a:lnTo>
                    <a:pt x="11" y="10679"/>
                  </a:lnTo>
                  <a:cubicBezTo>
                    <a:pt x="1" y="10729"/>
                    <a:pt x="34" y="10779"/>
                    <a:pt x="85" y="10788"/>
                  </a:cubicBezTo>
                  <a:lnTo>
                    <a:pt x="11060" y="12796"/>
                  </a:lnTo>
                  <a:cubicBezTo>
                    <a:pt x="11066" y="12797"/>
                    <a:pt x="11071" y="12797"/>
                    <a:pt x="11076" y="12797"/>
                  </a:cubicBezTo>
                  <a:cubicBezTo>
                    <a:pt x="11120" y="12797"/>
                    <a:pt x="11160" y="12765"/>
                    <a:pt x="11169" y="12721"/>
                  </a:cubicBezTo>
                  <a:lnTo>
                    <a:pt x="13108" y="2118"/>
                  </a:lnTo>
                  <a:cubicBezTo>
                    <a:pt x="13118" y="2067"/>
                    <a:pt x="13085" y="2017"/>
                    <a:pt x="13034" y="2009"/>
                  </a:cubicBezTo>
                  <a:lnTo>
                    <a:pt x="2059" y="2"/>
                  </a:lnTo>
                  <a:cubicBezTo>
                    <a:pt x="2053" y="1"/>
                    <a:pt x="2047" y="0"/>
                    <a:pt x="20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59"/>
            <p:cNvSpPr/>
            <p:nvPr/>
          </p:nvSpPr>
          <p:spPr>
            <a:xfrm>
              <a:off x="2241325" y="2338800"/>
              <a:ext cx="337650" cy="320650"/>
            </a:xfrm>
            <a:custGeom>
              <a:avLst/>
              <a:gdLst/>
              <a:ahLst/>
              <a:cxnLst/>
              <a:rect l="l" t="t" r="r" b="b"/>
              <a:pathLst>
                <a:path w="13506" h="12826" extrusionOk="0">
                  <a:moveTo>
                    <a:pt x="3726" y="635"/>
                  </a:moveTo>
                  <a:cubicBezTo>
                    <a:pt x="3823" y="635"/>
                    <a:pt x="3922" y="644"/>
                    <a:pt x="4021" y="662"/>
                  </a:cubicBezTo>
                  <a:lnTo>
                    <a:pt x="11343" y="2002"/>
                  </a:lnTo>
                  <a:cubicBezTo>
                    <a:pt x="12229" y="2164"/>
                    <a:pt x="12817" y="3015"/>
                    <a:pt x="12655" y="3901"/>
                  </a:cubicBezTo>
                  <a:lnTo>
                    <a:pt x="11383" y="10852"/>
                  </a:lnTo>
                  <a:cubicBezTo>
                    <a:pt x="11239" y="11638"/>
                    <a:pt x="10549" y="12190"/>
                    <a:pt x="9777" y="12190"/>
                  </a:cubicBezTo>
                  <a:cubicBezTo>
                    <a:pt x="9680" y="12190"/>
                    <a:pt x="9583" y="12181"/>
                    <a:pt x="9484" y="12163"/>
                  </a:cubicBezTo>
                  <a:lnTo>
                    <a:pt x="2161" y="10824"/>
                  </a:lnTo>
                  <a:cubicBezTo>
                    <a:pt x="1276" y="10659"/>
                    <a:pt x="689" y="9810"/>
                    <a:pt x="850" y="8925"/>
                  </a:cubicBezTo>
                  <a:lnTo>
                    <a:pt x="2122" y="1974"/>
                  </a:lnTo>
                  <a:cubicBezTo>
                    <a:pt x="2266" y="1186"/>
                    <a:pt x="2953" y="635"/>
                    <a:pt x="3726" y="635"/>
                  </a:cubicBezTo>
                  <a:close/>
                  <a:moveTo>
                    <a:pt x="3723" y="0"/>
                  </a:moveTo>
                  <a:cubicBezTo>
                    <a:pt x="2650" y="0"/>
                    <a:pt x="1697" y="766"/>
                    <a:pt x="1497" y="1859"/>
                  </a:cubicBezTo>
                  <a:lnTo>
                    <a:pt x="226" y="8811"/>
                  </a:lnTo>
                  <a:cubicBezTo>
                    <a:pt x="1" y="10042"/>
                    <a:pt x="815" y="11222"/>
                    <a:pt x="2046" y="11447"/>
                  </a:cubicBezTo>
                  <a:lnTo>
                    <a:pt x="9370" y="12788"/>
                  </a:lnTo>
                  <a:cubicBezTo>
                    <a:pt x="9506" y="12813"/>
                    <a:pt x="9641" y="12826"/>
                    <a:pt x="9778" y="12826"/>
                  </a:cubicBezTo>
                  <a:cubicBezTo>
                    <a:pt x="10851" y="12826"/>
                    <a:pt x="11807" y="12059"/>
                    <a:pt x="12008" y="10967"/>
                  </a:cubicBezTo>
                  <a:lnTo>
                    <a:pt x="13280" y="4014"/>
                  </a:lnTo>
                  <a:cubicBezTo>
                    <a:pt x="13505" y="2783"/>
                    <a:pt x="12690" y="1603"/>
                    <a:pt x="11459" y="1378"/>
                  </a:cubicBezTo>
                  <a:lnTo>
                    <a:pt x="4135" y="38"/>
                  </a:lnTo>
                  <a:cubicBezTo>
                    <a:pt x="3997" y="13"/>
                    <a:pt x="3859" y="0"/>
                    <a:pt x="37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59"/>
            <p:cNvSpPr/>
            <p:nvPr/>
          </p:nvSpPr>
          <p:spPr>
            <a:xfrm>
              <a:off x="2359325" y="2449575"/>
              <a:ext cx="101600" cy="99075"/>
            </a:xfrm>
            <a:custGeom>
              <a:avLst/>
              <a:gdLst/>
              <a:ahLst/>
              <a:cxnLst/>
              <a:rect l="l" t="t" r="r" b="b"/>
              <a:pathLst>
                <a:path w="4064" h="3963" extrusionOk="0">
                  <a:moveTo>
                    <a:pt x="645" y="1"/>
                  </a:moveTo>
                  <a:cubicBezTo>
                    <a:pt x="624" y="1"/>
                    <a:pt x="605" y="17"/>
                    <a:pt x="600" y="39"/>
                  </a:cubicBezTo>
                  <a:lnTo>
                    <a:pt x="5" y="3292"/>
                  </a:lnTo>
                  <a:cubicBezTo>
                    <a:pt x="0" y="3317"/>
                    <a:pt x="18" y="3340"/>
                    <a:pt x="43" y="3345"/>
                  </a:cubicBezTo>
                  <a:lnTo>
                    <a:pt x="3411" y="3961"/>
                  </a:lnTo>
                  <a:cubicBezTo>
                    <a:pt x="3414" y="3962"/>
                    <a:pt x="3417" y="3962"/>
                    <a:pt x="3420" y="3962"/>
                  </a:cubicBezTo>
                  <a:cubicBezTo>
                    <a:pt x="3441" y="3962"/>
                    <a:pt x="3460" y="3946"/>
                    <a:pt x="3464" y="3924"/>
                  </a:cubicBezTo>
                  <a:lnTo>
                    <a:pt x="4059" y="671"/>
                  </a:lnTo>
                  <a:cubicBezTo>
                    <a:pt x="4064" y="646"/>
                    <a:pt x="4047" y="623"/>
                    <a:pt x="4022" y="618"/>
                  </a:cubicBezTo>
                  <a:lnTo>
                    <a:pt x="654" y="1"/>
                  </a:lnTo>
                  <a:cubicBezTo>
                    <a:pt x="651" y="1"/>
                    <a:pt x="648" y="1"/>
                    <a:pt x="6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59"/>
            <p:cNvSpPr/>
            <p:nvPr/>
          </p:nvSpPr>
          <p:spPr>
            <a:xfrm>
              <a:off x="2352600" y="2445375"/>
              <a:ext cx="115075" cy="107475"/>
            </a:xfrm>
            <a:custGeom>
              <a:avLst/>
              <a:gdLst/>
              <a:ahLst/>
              <a:cxnLst/>
              <a:rect l="l" t="t" r="r" b="b"/>
              <a:pathLst>
                <a:path w="4603" h="4299" extrusionOk="0">
                  <a:moveTo>
                    <a:pt x="1643" y="634"/>
                  </a:moveTo>
                  <a:cubicBezTo>
                    <a:pt x="1681" y="634"/>
                    <a:pt x="1719" y="638"/>
                    <a:pt x="1758" y="645"/>
                  </a:cubicBezTo>
                  <a:lnTo>
                    <a:pt x="3342" y="935"/>
                  </a:lnTo>
                  <a:cubicBezTo>
                    <a:pt x="3686" y="999"/>
                    <a:pt x="3916" y="1330"/>
                    <a:pt x="3852" y="1675"/>
                  </a:cubicBezTo>
                  <a:lnTo>
                    <a:pt x="3584" y="3142"/>
                  </a:lnTo>
                  <a:cubicBezTo>
                    <a:pt x="3528" y="3450"/>
                    <a:pt x="3260" y="3664"/>
                    <a:pt x="2958" y="3664"/>
                  </a:cubicBezTo>
                  <a:cubicBezTo>
                    <a:pt x="2920" y="3664"/>
                    <a:pt x="2882" y="3661"/>
                    <a:pt x="2844" y="3654"/>
                  </a:cubicBezTo>
                  <a:lnTo>
                    <a:pt x="1261" y="3364"/>
                  </a:lnTo>
                  <a:cubicBezTo>
                    <a:pt x="917" y="3300"/>
                    <a:pt x="688" y="2969"/>
                    <a:pt x="750" y="2624"/>
                  </a:cubicBezTo>
                  <a:lnTo>
                    <a:pt x="1019" y="1157"/>
                  </a:lnTo>
                  <a:cubicBezTo>
                    <a:pt x="1075" y="849"/>
                    <a:pt x="1342" y="634"/>
                    <a:pt x="1643" y="634"/>
                  </a:cubicBezTo>
                  <a:close/>
                  <a:moveTo>
                    <a:pt x="1642" y="0"/>
                  </a:moveTo>
                  <a:cubicBezTo>
                    <a:pt x="1040" y="0"/>
                    <a:pt x="505" y="430"/>
                    <a:pt x="394" y="1042"/>
                  </a:cubicBezTo>
                  <a:lnTo>
                    <a:pt x="125" y="2510"/>
                  </a:lnTo>
                  <a:cubicBezTo>
                    <a:pt x="0" y="3200"/>
                    <a:pt x="457" y="3862"/>
                    <a:pt x="1147" y="3989"/>
                  </a:cubicBezTo>
                  <a:lnTo>
                    <a:pt x="2729" y="4278"/>
                  </a:lnTo>
                  <a:cubicBezTo>
                    <a:pt x="2805" y="4293"/>
                    <a:pt x="2882" y="4299"/>
                    <a:pt x="2959" y="4299"/>
                  </a:cubicBezTo>
                  <a:cubicBezTo>
                    <a:pt x="3572" y="4298"/>
                    <a:pt x="4099" y="3859"/>
                    <a:pt x="4209" y="3257"/>
                  </a:cubicBezTo>
                  <a:lnTo>
                    <a:pt x="4476" y="1789"/>
                  </a:lnTo>
                  <a:cubicBezTo>
                    <a:pt x="4603" y="1098"/>
                    <a:pt x="4146" y="436"/>
                    <a:pt x="3455" y="310"/>
                  </a:cubicBezTo>
                  <a:lnTo>
                    <a:pt x="1873" y="21"/>
                  </a:lnTo>
                  <a:cubicBezTo>
                    <a:pt x="1795" y="7"/>
                    <a:pt x="1718" y="0"/>
                    <a:pt x="16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59"/>
            <p:cNvSpPr/>
            <p:nvPr/>
          </p:nvSpPr>
          <p:spPr>
            <a:xfrm>
              <a:off x="2281200" y="2361050"/>
              <a:ext cx="125425" cy="98950"/>
            </a:xfrm>
            <a:custGeom>
              <a:avLst/>
              <a:gdLst/>
              <a:ahLst/>
              <a:cxnLst/>
              <a:rect l="l" t="t" r="r" b="b"/>
              <a:pathLst>
                <a:path w="5017" h="3958" extrusionOk="0">
                  <a:moveTo>
                    <a:pt x="343" y="0"/>
                  </a:moveTo>
                  <a:cubicBezTo>
                    <a:pt x="192" y="0"/>
                    <a:pt x="59" y="108"/>
                    <a:pt x="32" y="261"/>
                  </a:cubicBezTo>
                  <a:cubicBezTo>
                    <a:pt x="1" y="433"/>
                    <a:pt x="114" y="598"/>
                    <a:pt x="287" y="629"/>
                  </a:cubicBezTo>
                  <a:lnTo>
                    <a:pt x="3556" y="1228"/>
                  </a:lnTo>
                  <a:cubicBezTo>
                    <a:pt x="4020" y="1313"/>
                    <a:pt x="4328" y="1759"/>
                    <a:pt x="4243" y="2223"/>
                  </a:cubicBezTo>
                  <a:lnTo>
                    <a:pt x="3994" y="3582"/>
                  </a:lnTo>
                  <a:cubicBezTo>
                    <a:pt x="3963" y="3754"/>
                    <a:pt x="4076" y="3920"/>
                    <a:pt x="4249" y="3952"/>
                  </a:cubicBezTo>
                  <a:cubicBezTo>
                    <a:pt x="4268" y="3956"/>
                    <a:pt x="4288" y="3957"/>
                    <a:pt x="4307" y="3957"/>
                  </a:cubicBezTo>
                  <a:cubicBezTo>
                    <a:pt x="4460" y="3957"/>
                    <a:pt x="4592" y="3847"/>
                    <a:pt x="4619" y="3697"/>
                  </a:cubicBezTo>
                  <a:lnTo>
                    <a:pt x="4868" y="2337"/>
                  </a:lnTo>
                  <a:cubicBezTo>
                    <a:pt x="5016" y="1527"/>
                    <a:pt x="4480" y="751"/>
                    <a:pt x="3670" y="603"/>
                  </a:cubicBezTo>
                  <a:lnTo>
                    <a:pt x="401" y="6"/>
                  </a:lnTo>
                  <a:cubicBezTo>
                    <a:pt x="382" y="2"/>
                    <a:pt x="362" y="0"/>
                    <a:pt x="3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59"/>
            <p:cNvSpPr/>
            <p:nvPr/>
          </p:nvSpPr>
          <p:spPr>
            <a:xfrm>
              <a:off x="2439075" y="2396825"/>
              <a:ext cx="138275" cy="73950"/>
            </a:xfrm>
            <a:custGeom>
              <a:avLst/>
              <a:gdLst/>
              <a:ahLst/>
              <a:cxnLst/>
              <a:rect l="l" t="t" r="r" b="b"/>
              <a:pathLst>
                <a:path w="5531" h="2958" extrusionOk="0">
                  <a:moveTo>
                    <a:pt x="1742" y="1"/>
                  </a:moveTo>
                  <a:cubicBezTo>
                    <a:pt x="1038" y="1"/>
                    <a:pt x="412" y="505"/>
                    <a:pt x="281" y="1223"/>
                  </a:cubicBezTo>
                  <a:lnTo>
                    <a:pt x="32" y="2583"/>
                  </a:lnTo>
                  <a:cubicBezTo>
                    <a:pt x="1" y="2755"/>
                    <a:pt x="115" y="2921"/>
                    <a:pt x="287" y="2952"/>
                  </a:cubicBezTo>
                  <a:cubicBezTo>
                    <a:pt x="307" y="2955"/>
                    <a:pt x="326" y="2958"/>
                    <a:pt x="346" y="2958"/>
                  </a:cubicBezTo>
                  <a:cubicBezTo>
                    <a:pt x="499" y="2957"/>
                    <a:pt x="630" y="2847"/>
                    <a:pt x="657" y="2697"/>
                  </a:cubicBezTo>
                  <a:lnTo>
                    <a:pt x="906" y="1337"/>
                  </a:lnTo>
                  <a:cubicBezTo>
                    <a:pt x="984" y="925"/>
                    <a:pt x="1345" y="637"/>
                    <a:pt x="1750" y="637"/>
                  </a:cubicBezTo>
                  <a:cubicBezTo>
                    <a:pt x="1800" y="637"/>
                    <a:pt x="1850" y="641"/>
                    <a:pt x="1901" y="650"/>
                  </a:cubicBezTo>
                  <a:lnTo>
                    <a:pt x="5130" y="1241"/>
                  </a:lnTo>
                  <a:cubicBezTo>
                    <a:pt x="5149" y="1245"/>
                    <a:pt x="5169" y="1247"/>
                    <a:pt x="5188" y="1247"/>
                  </a:cubicBezTo>
                  <a:cubicBezTo>
                    <a:pt x="5338" y="1247"/>
                    <a:pt x="5471" y="1139"/>
                    <a:pt x="5500" y="986"/>
                  </a:cubicBezTo>
                  <a:cubicBezTo>
                    <a:pt x="5531" y="814"/>
                    <a:pt x="5416" y="649"/>
                    <a:pt x="5244" y="618"/>
                  </a:cubicBezTo>
                  <a:lnTo>
                    <a:pt x="2015" y="26"/>
                  </a:lnTo>
                  <a:cubicBezTo>
                    <a:pt x="1923" y="9"/>
                    <a:pt x="1832" y="1"/>
                    <a:pt x="17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59"/>
            <p:cNvSpPr/>
            <p:nvPr/>
          </p:nvSpPr>
          <p:spPr>
            <a:xfrm>
              <a:off x="2242525" y="2529975"/>
              <a:ext cx="139250" cy="73925"/>
            </a:xfrm>
            <a:custGeom>
              <a:avLst/>
              <a:gdLst/>
              <a:ahLst/>
              <a:cxnLst/>
              <a:rect l="l" t="t" r="r" b="b"/>
              <a:pathLst>
                <a:path w="5570" h="2957" extrusionOk="0">
                  <a:moveTo>
                    <a:pt x="5226" y="1"/>
                  </a:moveTo>
                  <a:cubicBezTo>
                    <a:pt x="5075" y="1"/>
                    <a:pt x="4941" y="108"/>
                    <a:pt x="4914" y="261"/>
                  </a:cubicBezTo>
                  <a:lnTo>
                    <a:pt x="4665" y="1621"/>
                  </a:lnTo>
                  <a:cubicBezTo>
                    <a:pt x="4588" y="2033"/>
                    <a:pt x="4227" y="2321"/>
                    <a:pt x="3822" y="2321"/>
                  </a:cubicBezTo>
                  <a:cubicBezTo>
                    <a:pt x="3772" y="2321"/>
                    <a:pt x="3721" y="2317"/>
                    <a:pt x="3670" y="2308"/>
                  </a:cubicBezTo>
                  <a:lnTo>
                    <a:pt x="401" y="1710"/>
                  </a:lnTo>
                  <a:cubicBezTo>
                    <a:pt x="381" y="1707"/>
                    <a:pt x="362" y="1705"/>
                    <a:pt x="342" y="1705"/>
                  </a:cubicBezTo>
                  <a:cubicBezTo>
                    <a:pt x="192" y="1705"/>
                    <a:pt x="59" y="1812"/>
                    <a:pt x="31" y="1965"/>
                  </a:cubicBezTo>
                  <a:cubicBezTo>
                    <a:pt x="0" y="2137"/>
                    <a:pt x="113" y="2303"/>
                    <a:pt x="286" y="2334"/>
                  </a:cubicBezTo>
                  <a:lnTo>
                    <a:pt x="3554" y="2933"/>
                  </a:lnTo>
                  <a:cubicBezTo>
                    <a:pt x="3644" y="2949"/>
                    <a:pt x="3734" y="2956"/>
                    <a:pt x="3823" y="2956"/>
                  </a:cubicBezTo>
                  <a:cubicBezTo>
                    <a:pt x="4543" y="2956"/>
                    <a:pt x="5159" y="2442"/>
                    <a:pt x="5288" y="1735"/>
                  </a:cubicBezTo>
                  <a:lnTo>
                    <a:pt x="5537" y="376"/>
                  </a:lnTo>
                  <a:cubicBezTo>
                    <a:pt x="5570" y="203"/>
                    <a:pt x="5455" y="37"/>
                    <a:pt x="5282" y="6"/>
                  </a:cubicBezTo>
                  <a:cubicBezTo>
                    <a:pt x="5263" y="3"/>
                    <a:pt x="5244" y="1"/>
                    <a:pt x="52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59"/>
            <p:cNvSpPr/>
            <p:nvPr/>
          </p:nvSpPr>
          <p:spPr>
            <a:xfrm>
              <a:off x="2414250" y="2540750"/>
              <a:ext cx="124050" cy="98750"/>
            </a:xfrm>
            <a:custGeom>
              <a:avLst/>
              <a:gdLst/>
              <a:ahLst/>
              <a:cxnLst/>
              <a:rect l="l" t="t" r="r" b="b"/>
              <a:pathLst>
                <a:path w="4962" h="3950" extrusionOk="0">
                  <a:moveTo>
                    <a:pt x="708" y="0"/>
                  </a:moveTo>
                  <a:cubicBezTo>
                    <a:pt x="558" y="0"/>
                    <a:pt x="425" y="108"/>
                    <a:pt x="398" y="261"/>
                  </a:cubicBezTo>
                  <a:lnTo>
                    <a:pt x="149" y="1620"/>
                  </a:lnTo>
                  <a:cubicBezTo>
                    <a:pt x="0" y="2430"/>
                    <a:pt x="537" y="3205"/>
                    <a:pt x="1346" y="3354"/>
                  </a:cubicBezTo>
                  <a:lnTo>
                    <a:pt x="4574" y="3945"/>
                  </a:lnTo>
                  <a:cubicBezTo>
                    <a:pt x="4593" y="3948"/>
                    <a:pt x="4613" y="3950"/>
                    <a:pt x="4631" y="3950"/>
                  </a:cubicBezTo>
                  <a:cubicBezTo>
                    <a:pt x="4796" y="3950"/>
                    <a:pt x="4933" y="3824"/>
                    <a:pt x="4948" y="3661"/>
                  </a:cubicBezTo>
                  <a:cubicBezTo>
                    <a:pt x="4961" y="3498"/>
                    <a:pt x="4849" y="3350"/>
                    <a:pt x="4689" y="3320"/>
                  </a:cubicBezTo>
                  <a:lnTo>
                    <a:pt x="1459" y="2730"/>
                  </a:lnTo>
                  <a:cubicBezTo>
                    <a:pt x="995" y="2644"/>
                    <a:pt x="688" y="2198"/>
                    <a:pt x="774" y="1734"/>
                  </a:cubicBezTo>
                  <a:lnTo>
                    <a:pt x="1023" y="374"/>
                  </a:lnTo>
                  <a:cubicBezTo>
                    <a:pt x="1054" y="202"/>
                    <a:pt x="939" y="37"/>
                    <a:pt x="766" y="6"/>
                  </a:cubicBezTo>
                  <a:cubicBezTo>
                    <a:pt x="746" y="2"/>
                    <a:pt x="727" y="0"/>
                    <a:pt x="7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59"/>
            <p:cNvSpPr/>
            <p:nvPr/>
          </p:nvSpPr>
          <p:spPr>
            <a:xfrm>
              <a:off x="2261350" y="2472275"/>
              <a:ext cx="112625" cy="33400"/>
            </a:xfrm>
            <a:custGeom>
              <a:avLst/>
              <a:gdLst/>
              <a:ahLst/>
              <a:cxnLst/>
              <a:rect l="l" t="t" r="r" b="b"/>
              <a:pathLst>
                <a:path w="4505" h="1336" extrusionOk="0">
                  <a:moveTo>
                    <a:pt x="344" y="1"/>
                  </a:moveTo>
                  <a:cubicBezTo>
                    <a:pt x="194" y="1"/>
                    <a:pt x="60" y="107"/>
                    <a:pt x="33" y="261"/>
                  </a:cubicBezTo>
                  <a:cubicBezTo>
                    <a:pt x="0" y="433"/>
                    <a:pt x="115" y="599"/>
                    <a:pt x="288" y="631"/>
                  </a:cubicBezTo>
                  <a:lnTo>
                    <a:pt x="4117" y="1331"/>
                  </a:lnTo>
                  <a:cubicBezTo>
                    <a:pt x="4136" y="1334"/>
                    <a:pt x="4155" y="1336"/>
                    <a:pt x="4174" y="1336"/>
                  </a:cubicBezTo>
                  <a:cubicBezTo>
                    <a:pt x="4339" y="1336"/>
                    <a:pt x="4474" y="1210"/>
                    <a:pt x="4489" y="1047"/>
                  </a:cubicBezTo>
                  <a:cubicBezTo>
                    <a:pt x="4504" y="884"/>
                    <a:pt x="4392" y="735"/>
                    <a:pt x="4232" y="706"/>
                  </a:cubicBezTo>
                  <a:lnTo>
                    <a:pt x="401" y="6"/>
                  </a:lnTo>
                  <a:cubicBezTo>
                    <a:pt x="382" y="3"/>
                    <a:pt x="363" y="1"/>
                    <a:pt x="3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59"/>
            <p:cNvSpPr/>
            <p:nvPr/>
          </p:nvSpPr>
          <p:spPr>
            <a:xfrm>
              <a:off x="2441075" y="2505150"/>
              <a:ext cx="112775" cy="33450"/>
            </a:xfrm>
            <a:custGeom>
              <a:avLst/>
              <a:gdLst/>
              <a:ahLst/>
              <a:cxnLst/>
              <a:rect l="l" t="t" r="r" b="b"/>
              <a:pathLst>
                <a:path w="4511" h="1338" extrusionOk="0">
                  <a:moveTo>
                    <a:pt x="344" y="1"/>
                  </a:moveTo>
                  <a:cubicBezTo>
                    <a:pt x="193" y="1"/>
                    <a:pt x="60" y="108"/>
                    <a:pt x="32" y="261"/>
                  </a:cubicBezTo>
                  <a:cubicBezTo>
                    <a:pt x="1" y="436"/>
                    <a:pt x="118" y="603"/>
                    <a:pt x="293" y="632"/>
                  </a:cubicBezTo>
                  <a:lnTo>
                    <a:pt x="4122" y="1331"/>
                  </a:lnTo>
                  <a:cubicBezTo>
                    <a:pt x="4141" y="1335"/>
                    <a:pt x="4161" y="1338"/>
                    <a:pt x="4180" y="1338"/>
                  </a:cubicBezTo>
                  <a:cubicBezTo>
                    <a:pt x="4344" y="1338"/>
                    <a:pt x="4481" y="1212"/>
                    <a:pt x="4496" y="1048"/>
                  </a:cubicBezTo>
                  <a:cubicBezTo>
                    <a:pt x="4511" y="884"/>
                    <a:pt x="4398" y="736"/>
                    <a:pt x="4237" y="708"/>
                  </a:cubicBezTo>
                  <a:lnTo>
                    <a:pt x="406" y="7"/>
                  </a:lnTo>
                  <a:cubicBezTo>
                    <a:pt x="385" y="3"/>
                    <a:pt x="364" y="1"/>
                    <a:pt x="3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59"/>
            <p:cNvSpPr/>
            <p:nvPr/>
          </p:nvSpPr>
          <p:spPr>
            <a:xfrm>
              <a:off x="3810175" y="3482725"/>
              <a:ext cx="287350" cy="265375"/>
            </a:xfrm>
            <a:custGeom>
              <a:avLst/>
              <a:gdLst/>
              <a:ahLst/>
              <a:cxnLst/>
              <a:rect l="l" t="t" r="r" b="b"/>
              <a:pathLst>
                <a:path w="11494" h="10615" extrusionOk="0">
                  <a:moveTo>
                    <a:pt x="5742" y="0"/>
                  </a:moveTo>
                  <a:cubicBezTo>
                    <a:pt x="3230" y="0"/>
                    <a:pt x="998" y="1793"/>
                    <a:pt x="528" y="4352"/>
                  </a:cubicBezTo>
                  <a:cubicBezTo>
                    <a:pt x="0" y="7235"/>
                    <a:pt x="1910" y="9999"/>
                    <a:pt x="4792" y="10526"/>
                  </a:cubicBezTo>
                  <a:cubicBezTo>
                    <a:pt x="5115" y="10586"/>
                    <a:pt x="5437" y="10614"/>
                    <a:pt x="5754" y="10614"/>
                  </a:cubicBezTo>
                  <a:cubicBezTo>
                    <a:pt x="8266" y="10614"/>
                    <a:pt x="10498" y="8822"/>
                    <a:pt x="10967" y="6263"/>
                  </a:cubicBezTo>
                  <a:cubicBezTo>
                    <a:pt x="11493" y="3380"/>
                    <a:pt x="9585" y="616"/>
                    <a:pt x="6703" y="88"/>
                  </a:cubicBezTo>
                  <a:cubicBezTo>
                    <a:pt x="6380" y="29"/>
                    <a:pt x="6059" y="0"/>
                    <a:pt x="5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59"/>
            <p:cNvSpPr/>
            <p:nvPr/>
          </p:nvSpPr>
          <p:spPr>
            <a:xfrm>
              <a:off x="3804425" y="3474800"/>
              <a:ext cx="294425" cy="281250"/>
            </a:xfrm>
            <a:custGeom>
              <a:avLst/>
              <a:gdLst/>
              <a:ahLst/>
              <a:cxnLst/>
              <a:rect l="l" t="t" r="r" b="b"/>
              <a:pathLst>
                <a:path w="11777" h="11250" extrusionOk="0">
                  <a:moveTo>
                    <a:pt x="5974" y="637"/>
                  </a:moveTo>
                  <a:cubicBezTo>
                    <a:pt x="7455" y="637"/>
                    <a:pt x="8859" y="1294"/>
                    <a:pt x="9806" y="2430"/>
                  </a:cubicBezTo>
                  <a:cubicBezTo>
                    <a:pt x="10755" y="3567"/>
                    <a:pt x="11149" y="5066"/>
                    <a:pt x="10883" y="6522"/>
                  </a:cubicBezTo>
                  <a:cubicBezTo>
                    <a:pt x="10444" y="8926"/>
                    <a:pt x="8341" y="10613"/>
                    <a:pt x="5979" y="10613"/>
                  </a:cubicBezTo>
                  <a:cubicBezTo>
                    <a:pt x="5682" y="10613"/>
                    <a:pt x="5381" y="10586"/>
                    <a:pt x="5079" y="10531"/>
                  </a:cubicBezTo>
                  <a:cubicBezTo>
                    <a:pt x="2373" y="10037"/>
                    <a:pt x="575" y="7432"/>
                    <a:pt x="1071" y="4727"/>
                  </a:cubicBezTo>
                  <a:cubicBezTo>
                    <a:pt x="1509" y="2323"/>
                    <a:pt x="3613" y="637"/>
                    <a:pt x="5974" y="637"/>
                  </a:cubicBezTo>
                  <a:close/>
                  <a:moveTo>
                    <a:pt x="5968" y="0"/>
                  </a:moveTo>
                  <a:cubicBezTo>
                    <a:pt x="4836" y="0"/>
                    <a:pt x="3731" y="340"/>
                    <a:pt x="2781" y="998"/>
                  </a:cubicBezTo>
                  <a:cubicBezTo>
                    <a:pt x="909" y="2290"/>
                    <a:pt x="0" y="4583"/>
                    <a:pt x="478" y="6806"/>
                  </a:cubicBezTo>
                  <a:cubicBezTo>
                    <a:pt x="957" y="9031"/>
                    <a:pt x="2728" y="10748"/>
                    <a:pt x="4965" y="11156"/>
                  </a:cubicBezTo>
                  <a:cubicBezTo>
                    <a:pt x="5300" y="11218"/>
                    <a:pt x="5638" y="11248"/>
                    <a:pt x="5979" y="11249"/>
                  </a:cubicBezTo>
                  <a:cubicBezTo>
                    <a:pt x="8641" y="11249"/>
                    <a:pt x="11012" y="9346"/>
                    <a:pt x="11508" y="6637"/>
                  </a:cubicBezTo>
                  <a:cubicBezTo>
                    <a:pt x="11777" y="5169"/>
                    <a:pt x="11452" y="3655"/>
                    <a:pt x="10604" y="2428"/>
                  </a:cubicBezTo>
                  <a:cubicBezTo>
                    <a:pt x="9756" y="1202"/>
                    <a:pt x="8455" y="361"/>
                    <a:pt x="6989" y="93"/>
                  </a:cubicBezTo>
                  <a:cubicBezTo>
                    <a:pt x="6649" y="31"/>
                    <a:pt x="6307" y="0"/>
                    <a:pt x="59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59"/>
            <p:cNvSpPr/>
            <p:nvPr/>
          </p:nvSpPr>
          <p:spPr>
            <a:xfrm>
              <a:off x="3987425" y="3515150"/>
              <a:ext cx="287375" cy="265375"/>
            </a:xfrm>
            <a:custGeom>
              <a:avLst/>
              <a:gdLst/>
              <a:ahLst/>
              <a:cxnLst/>
              <a:rect l="l" t="t" r="r" b="b"/>
              <a:pathLst>
                <a:path w="11495" h="10615" extrusionOk="0">
                  <a:moveTo>
                    <a:pt x="5741" y="0"/>
                  </a:moveTo>
                  <a:cubicBezTo>
                    <a:pt x="3228" y="0"/>
                    <a:pt x="998" y="1792"/>
                    <a:pt x="528" y="4352"/>
                  </a:cubicBezTo>
                  <a:cubicBezTo>
                    <a:pt x="0" y="7235"/>
                    <a:pt x="1910" y="9999"/>
                    <a:pt x="4792" y="10527"/>
                  </a:cubicBezTo>
                  <a:cubicBezTo>
                    <a:pt x="5115" y="10586"/>
                    <a:pt x="5436" y="10614"/>
                    <a:pt x="5753" y="10614"/>
                  </a:cubicBezTo>
                  <a:cubicBezTo>
                    <a:pt x="8266" y="10614"/>
                    <a:pt x="10498" y="8822"/>
                    <a:pt x="10966" y="6263"/>
                  </a:cubicBezTo>
                  <a:cubicBezTo>
                    <a:pt x="11494" y="3380"/>
                    <a:pt x="9585" y="616"/>
                    <a:pt x="6703" y="88"/>
                  </a:cubicBezTo>
                  <a:cubicBezTo>
                    <a:pt x="6379" y="29"/>
                    <a:pt x="6058" y="0"/>
                    <a:pt x="57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59"/>
            <p:cNvSpPr/>
            <p:nvPr/>
          </p:nvSpPr>
          <p:spPr>
            <a:xfrm>
              <a:off x="3978850" y="3507250"/>
              <a:ext cx="301025" cy="281225"/>
            </a:xfrm>
            <a:custGeom>
              <a:avLst/>
              <a:gdLst/>
              <a:ahLst/>
              <a:cxnLst/>
              <a:rect l="l" t="t" r="r" b="b"/>
              <a:pathLst>
                <a:path w="12041" h="11249" extrusionOk="0">
                  <a:moveTo>
                    <a:pt x="6088" y="636"/>
                  </a:moveTo>
                  <a:cubicBezTo>
                    <a:pt x="7568" y="636"/>
                    <a:pt x="8971" y="1293"/>
                    <a:pt x="9920" y="2430"/>
                  </a:cubicBezTo>
                  <a:cubicBezTo>
                    <a:pt x="10867" y="3567"/>
                    <a:pt x="11262" y="5066"/>
                    <a:pt x="10997" y="6522"/>
                  </a:cubicBezTo>
                  <a:cubicBezTo>
                    <a:pt x="10759" y="7824"/>
                    <a:pt x="10013" y="8977"/>
                    <a:pt x="8924" y="9728"/>
                  </a:cubicBezTo>
                  <a:cubicBezTo>
                    <a:pt x="8086" y="10308"/>
                    <a:pt x="7096" y="10612"/>
                    <a:pt x="6091" y="10612"/>
                  </a:cubicBezTo>
                  <a:cubicBezTo>
                    <a:pt x="5792" y="10612"/>
                    <a:pt x="5491" y="10585"/>
                    <a:pt x="5192" y="10530"/>
                  </a:cubicBezTo>
                  <a:cubicBezTo>
                    <a:pt x="2487" y="10036"/>
                    <a:pt x="688" y="7432"/>
                    <a:pt x="1183" y="4726"/>
                  </a:cubicBezTo>
                  <a:cubicBezTo>
                    <a:pt x="1623" y="2323"/>
                    <a:pt x="3727" y="636"/>
                    <a:pt x="6088" y="636"/>
                  </a:cubicBezTo>
                  <a:close/>
                  <a:moveTo>
                    <a:pt x="6093" y="0"/>
                  </a:moveTo>
                  <a:cubicBezTo>
                    <a:pt x="3433" y="0"/>
                    <a:pt x="1054" y="1900"/>
                    <a:pt x="558" y="4611"/>
                  </a:cubicBezTo>
                  <a:cubicBezTo>
                    <a:pt x="1" y="7662"/>
                    <a:pt x="2027" y="10596"/>
                    <a:pt x="5077" y="11155"/>
                  </a:cubicBezTo>
                  <a:cubicBezTo>
                    <a:pt x="5416" y="11217"/>
                    <a:pt x="5758" y="11248"/>
                    <a:pt x="6103" y="11248"/>
                  </a:cubicBezTo>
                  <a:cubicBezTo>
                    <a:pt x="8191" y="11243"/>
                    <a:pt x="10104" y="10081"/>
                    <a:pt x="11073" y="8231"/>
                  </a:cubicBezTo>
                  <a:cubicBezTo>
                    <a:pt x="12040" y="6381"/>
                    <a:pt x="11903" y="4146"/>
                    <a:pt x="10717" y="2428"/>
                  </a:cubicBezTo>
                  <a:cubicBezTo>
                    <a:pt x="9864" y="1192"/>
                    <a:pt x="8581" y="362"/>
                    <a:pt x="7102" y="92"/>
                  </a:cubicBezTo>
                  <a:cubicBezTo>
                    <a:pt x="6763" y="30"/>
                    <a:pt x="6426" y="0"/>
                    <a:pt x="6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59"/>
            <p:cNvSpPr/>
            <p:nvPr/>
          </p:nvSpPr>
          <p:spPr>
            <a:xfrm>
              <a:off x="4067625" y="2100325"/>
              <a:ext cx="1140700" cy="366625"/>
            </a:xfrm>
            <a:custGeom>
              <a:avLst/>
              <a:gdLst/>
              <a:ahLst/>
              <a:cxnLst/>
              <a:rect l="l" t="t" r="r" b="b"/>
              <a:pathLst>
                <a:path w="45628" h="14665" extrusionOk="0">
                  <a:moveTo>
                    <a:pt x="21236" y="0"/>
                  </a:moveTo>
                  <a:cubicBezTo>
                    <a:pt x="18078" y="0"/>
                    <a:pt x="0" y="2964"/>
                    <a:pt x="0" y="2964"/>
                  </a:cubicBezTo>
                  <a:lnTo>
                    <a:pt x="1538" y="5796"/>
                  </a:lnTo>
                  <a:lnTo>
                    <a:pt x="21487" y="4866"/>
                  </a:lnTo>
                  <a:lnTo>
                    <a:pt x="43199" y="14665"/>
                  </a:lnTo>
                  <a:cubicBezTo>
                    <a:pt x="43199" y="14665"/>
                    <a:pt x="45395" y="11442"/>
                    <a:pt x="45512" y="9439"/>
                  </a:cubicBezTo>
                  <a:cubicBezTo>
                    <a:pt x="45628" y="7435"/>
                    <a:pt x="45065" y="5560"/>
                    <a:pt x="45065" y="5560"/>
                  </a:cubicBezTo>
                  <a:cubicBezTo>
                    <a:pt x="45065" y="5560"/>
                    <a:pt x="23937" y="151"/>
                    <a:pt x="21432" y="5"/>
                  </a:cubicBezTo>
                  <a:cubicBezTo>
                    <a:pt x="21375" y="2"/>
                    <a:pt x="21310" y="0"/>
                    <a:pt x="212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59"/>
            <p:cNvSpPr/>
            <p:nvPr/>
          </p:nvSpPr>
          <p:spPr>
            <a:xfrm>
              <a:off x="4058075" y="2092375"/>
              <a:ext cx="1158225" cy="382525"/>
            </a:xfrm>
            <a:custGeom>
              <a:avLst/>
              <a:gdLst/>
              <a:ahLst/>
              <a:cxnLst/>
              <a:rect l="l" t="t" r="r" b="b"/>
              <a:pathLst>
                <a:path w="46329" h="15301" extrusionOk="0">
                  <a:moveTo>
                    <a:pt x="21605" y="636"/>
                  </a:moveTo>
                  <a:cubicBezTo>
                    <a:pt x="21677" y="636"/>
                    <a:pt x="21741" y="637"/>
                    <a:pt x="21797" y="640"/>
                  </a:cubicBezTo>
                  <a:cubicBezTo>
                    <a:pt x="24121" y="775"/>
                    <a:pt x="43133" y="5614"/>
                    <a:pt x="45191" y="6140"/>
                  </a:cubicBezTo>
                  <a:cubicBezTo>
                    <a:pt x="45320" y="6638"/>
                    <a:pt x="45669" y="8155"/>
                    <a:pt x="45577" y="9738"/>
                  </a:cubicBezTo>
                  <a:cubicBezTo>
                    <a:pt x="45485" y="11338"/>
                    <a:pt x="43951" y="13830"/>
                    <a:pt x="43465" y="14582"/>
                  </a:cubicBezTo>
                  <a:lnTo>
                    <a:pt x="22000" y="4896"/>
                  </a:lnTo>
                  <a:cubicBezTo>
                    <a:pt x="21959" y="4877"/>
                    <a:pt x="21914" y="4867"/>
                    <a:pt x="21869" y="4867"/>
                  </a:cubicBezTo>
                  <a:lnTo>
                    <a:pt x="21854" y="4867"/>
                  </a:lnTo>
                  <a:lnTo>
                    <a:pt x="2104" y="5788"/>
                  </a:lnTo>
                  <a:lnTo>
                    <a:pt x="875" y="3524"/>
                  </a:lnTo>
                  <a:cubicBezTo>
                    <a:pt x="3663" y="3072"/>
                    <a:pt x="18787" y="636"/>
                    <a:pt x="21605" y="636"/>
                  </a:cubicBezTo>
                  <a:close/>
                  <a:moveTo>
                    <a:pt x="21612" y="1"/>
                  </a:moveTo>
                  <a:cubicBezTo>
                    <a:pt x="18386" y="1"/>
                    <a:pt x="1086" y="2845"/>
                    <a:pt x="331" y="2968"/>
                  </a:cubicBezTo>
                  <a:cubicBezTo>
                    <a:pt x="116" y="3005"/>
                    <a:pt x="0" y="3242"/>
                    <a:pt x="105" y="3434"/>
                  </a:cubicBezTo>
                  <a:lnTo>
                    <a:pt x="1642" y="6266"/>
                  </a:lnTo>
                  <a:cubicBezTo>
                    <a:pt x="1695" y="6369"/>
                    <a:pt x="1802" y="6432"/>
                    <a:pt x="1917" y="6432"/>
                  </a:cubicBezTo>
                  <a:cubicBezTo>
                    <a:pt x="1923" y="6432"/>
                    <a:pt x="1929" y="6432"/>
                    <a:pt x="1936" y="6432"/>
                  </a:cubicBezTo>
                  <a:lnTo>
                    <a:pt x="21807" y="5506"/>
                  </a:lnTo>
                  <a:lnTo>
                    <a:pt x="43450" y="15273"/>
                  </a:lnTo>
                  <a:cubicBezTo>
                    <a:pt x="43491" y="15292"/>
                    <a:pt x="43536" y="15300"/>
                    <a:pt x="43581" y="15300"/>
                  </a:cubicBezTo>
                  <a:cubicBezTo>
                    <a:pt x="43582" y="15300"/>
                    <a:pt x="43584" y="15300"/>
                    <a:pt x="43585" y="15300"/>
                  </a:cubicBezTo>
                  <a:cubicBezTo>
                    <a:pt x="43689" y="15300"/>
                    <a:pt x="43786" y="15248"/>
                    <a:pt x="43845" y="15162"/>
                  </a:cubicBezTo>
                  <a:cubicBezTo>
                    <a:pt x="43936" y="15028"/>
                    <a:pt x="46092" y="11842"/>
                    <a:pt x="46212" y="9775"/>
                  </a:cubicBezTo>
                  <a:cubicBezTo>
                    <a:pt x="46329" y="7739"/>
                    <a:pt x="45777" y="5865"/>
                    <a:pt x="45753" y="5787"/>
                  </a:cubicBezTo>
                  <a:cubicBezTo>
                    <a:pt x="45721" y="5680"/>
                    <a:pt x="45636" y="5598"/>
                    <a:pt x="45528" y="5570"/>
                  </a:cubicBezTo>
                  <a:cubicBezTo>
                    <a:pt x="44664" y="5349"/>
                    <a:pt x="24340" y="151"/>
                    <a:pt x="21834" y="7"/>
                  </a:cubicBezTo>
                  <a:cubicBezTo>
                    <a:pt x="21770" y="3"/>
                    <a:pt x="21695" y="1"/>
                    <a:pt x="216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59"/>
            <p:cNvSpPr/>
            <p:nvPr/>
          </p:nvSpPr>
          <p:spPr>
            <a:xfrm>
              <a:off x="4122950" y="2170500"/>
              <a:ext cx="1085375" cy="296500"/>
            </a:xfrm>
            <a:custGeom>
              <a:avLst/>
              <a:gdLst/>
              <a:ahLst/>
              <a:cxnLst/>
              <a:rect l="l" t="t" r="r" b="b"/>
              <a:pathLst>
                <a:path w="43415" h="11860" extrusionOk="0">
                  <a:moveTo>
                    <a:pt x="18967" y="0"/>
                  </a:moveTo>
                  <a:cubicBezTo>
                    <a:pt x="18531" y="0"/>
                    <a:pt x="1" y="2751"/>
                    <a:pt x="1" y="2751"/>
                  </a:cubicBezTo>
                  <a:lnTo>
                    <a:pt x="1630" y="2882"/>
                  </a:lnTo>
                  <a:lnTo>
                    <a:pt x="19274" y="2059"/>
                  </a:lnTo>
                  <a:lnTo>
                    <a:pt x="40987" y="11859"/>
                  </a:lnTo>
                  <a:cubicBezTo>
                    <a:pt x="40987" y="11859"/>
                    <a:pt x="43183" y="8635"/>
                    <a:pt x="43299" y="6632"/>
                  </a:cubicBezTo>
                  <a:cubicBezTo>
                    <a:pt x="43415" y="4629"/>
                    <a:pt x="42853" y="2753"/>
                    <a:pt x="42853" y="2753"/>
                  </a:cubicBezTo>
                  <a:cubicBezTo>
                    <a:pt x="42853" y="2753"/>
                    <a:pt x="38973" y="1759"/>
                    <a:pt x="34343" y="613"/>
                  </a:cubicBezTo>
                  <a:lnTo>
                    <a:pt x="34343" y="613"/>
                  </a:lnTo>
                  <a:lnTo>
                    <a:pt x="40103" y="6949"/>
                  </a:lnTo>
                  <a:lnTo>
                    <a:pt x="36485" y="5503"/>
                  </a:lnTo>
                  <a:lnTo>
                    <a:pt x="39090" y="8254"/>
                  </a:lnTo>
                  <a:lnTo>
                    <a:pt x="36339" y="7095"/>
                  </a:lnTo>
                  <a:lnTo>
                    <a:pt x="35037" y="8108"/>
                  </a:lnTo>
                  <a:lnTo>
                    <a:pt x="27073" y="2897"/>
                  </a:lnTo>
                  <a:lnTo>
                    <a:pt x="29100" y="5068"/>
                  </a:lnTo>
                  <a:cubicBezTo>
                    <a:pt x="29100" y="5068"/>
                    <a:pt x="19401" y="0"/>
                    <a:pt x="1896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59"/>
            <p:cNvSpPr/>
            <p:nvPr/>
          </p:nvSpPr>
          <p:spPr>
            <a:xfrm>
              <a:off x="3731575" y="2174425"/>
              <a:ext cx="374500" cy="109650"/>
            </a:xfrm>
            <a:custGeom>
              <a:avLst/>
              <a:gdLst/>
              <a:ahLst/>
              <a:cxnLst/>
              <a:rect l="l" t="t" r="r" b="b"/>
              <a:pathLst>
                <a:path w="14980" h="4386" extrusionOk="0">
                  <a:moveTo>
                    <a:pt x="13442" y="0"/>
                  </a:moveTo>
                  <a:lnTo>
                    <a:pt x="10152" y="311"/>
                  </a:lnTo>
                  <a:cubicBezTo>
                    <a:pt x="10152" y="311"/>
                    <a:pt x="9152" y="299"/>
                    <a:pt x="7910" y="299"/>
                  </a:cubicBezTo>
                  <a:cubicBezTo>
                    <a:pt x="6203" y="299"/>
                    <a:pt x="4039" y="322"/>
                    <a:pt x="3388" y="433"/>
                  </a:cubicBezTo>
                  <a:cubicBezTo>
                    <a:pt x="3229" y="461"/>
                    <a:pt x="2967" y="466"/>
                    <a:pt x="2660" y="466"/>
                  </a:cubicBezTo>
                  <a:cubicBezTo>
                    <a:pt x="2435" y="466"/>
                    <a:pt x="2186" y="463"/>
                    <a:pt x="1936" y="463"/>
                  </a:cubicBezTo>
                  <a:cubicBezTo>
                    <a:pt x="978" y="463"/>
                    <a:pt x="1" y="508"/>
                    <a:pt x="277" y="944"/>
                  </a:cubicBezTo>
                  <a:cubicBezTo>
                    <a:pt x="727" y="1648"/>
                    <a:pt x="6681" y="2502"/>
                    <a:pt x="6681" y="2502"/>
                  </a:cubicBezTo>
                  <a:lnTo>
                    <a:pt x="4966" y="2801"/>
                  </a:lnTo>
                  <a:cubicBezTo>
                    <a:pt x="4535" y="2877"/>
                    <a:pt x="4228" y="3261"/>
                    <a:pt x="4249" y="3697"/>
                  </a:cubicBezTo>
                  <a:cubicBezTo>
                    <a:pt x="4271" y="4143"/>
                    <a:pt x="4713" y="4131"/>
                    <a:pt x="5159" y="4151"/>
                  </a:cubicBezTo>
                  <a:cubicBezTo>
                    <a:pt x="6476" y="4212"/>
                    <a:pt x="9038" y="4332"/>
                    <a:pt x="9574" y="4383"/>
                  </a:cubicBezTo>
                  <a:cubicBezTo>
                    <a:pt x="9589" y="4385"/>
                    <a:pt x="9606" y="4386"/>
                    <a:pt x="9625" y="4386"/>
                  </a:cubicBezTo>
                  <a:cubicBezTo>
                    <a:pt x="10495" y="4386"/>
                    <a:pt x="14980" y="2832"/>
                    <a:pt x="14980" y="2832"/>
                  </a:cubicBezTo>
                  <a:lnTo>
                    <a:pt x="134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59"/>
            <p:cNvSpPr/>
            <p:nvPr/>
          </p:nvSpPr>
          <p:spPr>
            <a:xfrm>
              <a:off x="3727925" y="2166450"/>
              <a:ext cx="387450" cy="125550"/>
            </a:xfrm>
            <a:custGeom>
              <a:avLst/>
              <a:gdLst/>
              <a:ahLst/>
              <a:cxnLst/>
              <a:rect l="l" t="t" r="r" b="b"/>
              <a:pathLst>
                <a:path w="15498" h="5022" extrusionOk="0">
                  <a:moveTo>
                    <a:pt x="13409" y="655"/>
                  </a:moveTo>
                  <a:lnTo>
                    <a:pt x="14668" y="2973"/>
                  </a:lnTo>
                  <a:cubicBezTo>
                    <a:pt x="12829" y="3601"/>
                    <a:pt x="10327" y="4389"/>
                    <a:pt x="9796" y="4389"/>
                  </a:cubicBezTo>
                  <a:cubicBezTo>
                    <a:pt x="9779" y="4389"/>
                    <a:pt x="9763" y="4388"/>
                    <a:pt x="9750" y="4386"/>
                  </a:cubicBezTo>
                  <a:cubicBezTo>
                    <a:pt x="9212" y="4335"/>
                    <a:pt x="6744" y="4218"/>
                    <a:pt x="5320" y="4153"/>
                  </a:cubicBezTo>
                  <a:lnTo>
                    <a:pt x="5229" y="4150"/>
                  </a:lnTo>
                  <a:cubicBezTo>
                    <a:pt x="4718" y="4127"/>
                    <a:pt x="4716" y="4082"/>
                    <a:pt x="4712" y="4002"/>
                  </a:cubicBezTo>
                  <a:cubicBezTo>
                    <a:pt x="4700" y="3724"/>
                    <a:pt x="4894" y="3481"/>
                    <a:pt x="5167" y="3434"/>
                  </a:cubicBezTo>
                  <a:lnTo>
                    <a:pt x="6882" y="3135"/>
                  </a:lnTo>
                  <a:cubicBezTo>
                    <a:pt x="7035" y="3108"/>
                    <a:pt x="7147" y="2973"/>
                    <a:pt x="7145" y="2816"/>
                  </a:cubicBezTo>
                  <a:cubicBezTo>
                    <a:pt x="7142" y="2661"/>
                    <a:pt x="7026" y="2530"/>
                    <a:pt x="6872" y="2508"/>
                  </a:cubicBezTo>
                  <a:cubicBezTo>
                    <a:pt x="4351" y="2145"/>
                    <a:pt x="1480" y="1560"/>
                    <a:pt x="808" y="1176"/>
                  </a:cubicBezTo>
                  <a:cubicBezTo>
                    <a:pt x="1103" y="1110"/>
                    <a:pt x="1687" y="1101"/>
                    <a:pt x="2150" y="1101"/>
                  </a:cubicBezTo>
                  <a:cubicBezTo>
                    <a:pt x="2263" y="1101"/>
                    <a:pt x="2369" y="1102"/>
                    <a:pt x="2461" y="1102"/>
                  </a:cubicBezTo>
                  <a:cubicBezTo>
                    <a:pt x="2580" y="1103"/>
                    <a:pt x="2694" y="1104"/>
                    <a:pt x="2803" y="1104"/>
                  </a:cubicBezTo>
                  <a:cubicBezTo>
                    <a:pt x="3129" y="1104"/>
                    <a:pt x="3405" y="1097"/>
                    <a:pt x="3588" y="1066"/>
                  </a:cubicBezTo>
                  <a:cubicBezTo>
                    <a:pt x="4219" y="958"/>
                    <a:pt x="6380" y="935"/>
                    <a:pt x="8088" y="935"/>
                  </a:cubicBezTo>
                  <a:cubicBezTo>
                    <a:pt x="9302" y="935"/>
                    <a:pt x="10261" y="940"/>
                    <a:pt x="10328" y="947"/>
                  </a:cubicBezTo>
                  <a:lnTo>
                    <a:pt x="13409" y="655"/>
                  </a:lnTo>
                  <a:close/>
                  <a:moveTo>
                    <a:pt x="13596" y="0"/>
                  </a:moveTo>
                  <a:cubicBezTo>
                    <a:pt x="13584" y="0"/>
                    <a:pt x="13571" y="1"/>
                    <a:pt x="13558" y="3"/>
                  </a:cubicBezTo>
                  <a:lnTo>
                    <a:pt x="10302" y="313"/>
                  </a:lnTo>
                  <a:cubicBezTo>
                    <a:pt x="10207" y="311"/>
                    <a:pt x="9242" y="300"/>
                    <a:pt x="8056" y="300"/>
                  </a:cubicBezTo>
                  <a:cubicBezTo>
                    <a:pt x="6337" y="300"/>
                    <a:pt x="4154" y="324"/>
                    <a:pt x="3481" y="440"/>
                  </a:cubicBezTo>
                  <a:cubicBezTo>
                    <a:pt x="3343" y="463"/>
                    <a:pt x="3093" y="467"/>
                    <a:pt x="2803" y="467"/>
                  </a:cubicBezTo>
                  <a:cubicBezTo>
                    <a:pt x="2695" y="467"/>
                    <a:pt x="2581" y="467"/>
                    <a:pt x="2465" y="466"/>
                  </a:cubicBezTo>
                  <a:cubicBezTo>
                    <a:pt x="2337" y="465"/>
                    <a:pt x="2215" y="464"/>
                    <a:pt x="2098" y="464"/>
                  </a:cubicBezTo>
                  <a:cubicBezTo>
                    <a:pt x="914" y="464"/>
                    <a:pt x="319" y="533"/>
                    <a:pt x="117" y="897"/>
                  </a:cubicBezTo>
                  <a:cubicBezTo>
                    <a:pt x="65" y="991"/>
                    <a:pt x="0" y="1188"/>
                    <a:pt x="156" y="1433"/>
                  </a:cubicBezTo>
                  <a:cubicBezTo>
                    <a:pt x="506" y="1982"/>
                    <a:pt x="2926" y="2501"/>
                    <a:pt x="4913" y="2843"/>
                  </a:cubicBezTo>
                  <a:cubicBezTo>
                    <a:pt x="4396" y="3002"/>
                    <a:pt x="4052" y="3491"/>
                    <a:pt x="4078" y="4031"/>
                  </a:cubicBezTo>
                  <a:cubicBezTo>
                    <a:pt x="4112" y="4739"/>
                    <a:pt x="4796" y="4767"/>
                    <a:pt x="5204" y="4783"/>
                  </a:cubicBezTo>
                  <a:lnTo>
                    <a:pt x="5290" y="4787"/>
                  </a:lnTo>
                  <a:cubicBezTo>
                    <a:pt x="6433" y="4839"/>
                    <a:pt x="9146" y="4968"/>
                    <a:pt x="9690" y="5019"/>
                  </a:cubicBezTo>
                  <a:cubicBezTo>
                    <a:pt x="9710" y="5020"/>
                    <a:pt x="9732" y="5021"/>
                    <a:pt x="9755" y="5021"/>
                  </a:cubicBezTo>
                  <a:cubicBezTo>
                    <a:pt x="10652" y="5021"/>
                    <a:pt x="14460" y="3719"/>
                    <a:pt x="15230" y="3451"/>
                  </a:cubicBezTo>
                  <a:cubicBezTo>
                    <a:pt x="15414" y="3387"/>
                    <a:pt x="15498" y="3172"/>
                    <a:pt x="15406" y="2999"/>
                  </a:cubicBezTo>
                  <a:lnTo>
                    <a:pt x="13867" y="167"/>
                  </a:lnTo>
                  <a:cubicBezTo>
                    <a:pt x="13813" y="68"/>
                    <a:pt x="13707" y="0"/>
                    <a:pt x="135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59"/>
            <p:cNvSpPr/>
            <p:nvPr/>
          </p:nvSpPr>
          <p:spPr>
            <a:xfrm>
              <a:off x="4636000" y="1579350"/>
              <a:ext cx="579175" cy="670350"/>
            </a:xfrm>
            <a:custGeom>
              <a:avLst/>
              <a:gdLst/>
              <a:ahLst/>
              <a:cxnLst/>
              <a:rect l="l" t="t" r="r" b="b"/>
              <a:pathLst>
                <a:path w="23167" h="26814" extrusionOk="0">
                  <a:moveTo>
                    <a:pt x="6220" y="0"/>
                  </a:moveTo>
                  <a:cubicBezTo>
                    <a:pt x="6069" y="0"/>
                    <a:pt x="5909" y="4"/>
                    <a:pt x="5741" y="12"/>
                  </a:cubicBezTo>
                  <a:cubicBezTo>
                    <a:pt x="1573" y="209"/>
                    <a:pt x="1" y="4711"/>
                    <a:pt x="745" y="6942"/>
                  </a:cubicBezTo>
                  <a:cubicBezTo>
                    <a:pt x="1491" y="9172"/>
                    <a:pt x="6020" y="10310"/>
                    <a:pt x="6020" y="10310"/>
                  </a:cubicBezTo>
                  <a:lnTo>
                    <a:pt x="5629" y="17068"/>
                  </a:lnTo>
                  <a:lnTo>
                    <a:pt x="7796" y="17412"/>
                  </a:lnTo>
                  <a:cubicBezTo>
                    <a:pt x="7796" y="17412"/>
                    <a:pt x="9767" y="24963"/>
                    <a:pt x="10395" y="25438"/>
                  </a:cubicBezTo>
                  <a:cubicBezTo>
                    <a:pt x="10445" y="25475"/>
                    <a:pt x="10521" y="25492"/>
                    <a:pt x="10619" y="25492"/>
                  </a:cubicBezTo>
                  <a:cubicBezTo>
                    <a:pt x="11775" y="25492"/>
                    <a:pt x="15997" y="23136"/>
                    <a:pt x="15997" y="23136"/>
                  </a:cubicBezTo>
                  <a:lnTo>
                    <a:pt x="19066" y="26813"/>
                  </a:lnTo>
                  <a:lnTo>
                    <a:pt x="23167" y="23989"/>
                  </a:lnTo>
                  <a:lnTo>
                    <a:pt x="20957" y="20580"/>
                  </a:lnTo>
                  <a:cubicBezTo>
                    <a:pt x="20957" y="20580"/>
                    <a:pt x="22355" y="7754"/>
                    <a:pt x="21865" y="4882"/>
                  </a:cubicBezTo>
                  <a:cubicBezTo>
                    <a:pt x="21374" y="2010"/>
                    <a:pt x="19669" y="1254"/>
                    <a:pt x="15743" y="1028"/>
                  </a:cubicBezTo>
                  <a:cubicBezTo>
                    <a:pt x="15440" y="1010"/>
                    <a:pt x="15140" y="1002"/>
                    <a:pt x="14847" y="1002"/>
                  </a:cubicBezTo>
                  <a:cubicBezTo>
                    <a:pt x="11352" y="1002"/>
                    <a:pt x="8679" y="2151"/>
                    <a:pt x="8679" y="2151"/>
                  </a:cubicBezTo>
                  <a:cubicBezTo>
                    <a:pt x="8679" y="2151"/>
                    <a:pt x="9811" y="0"/>
                    <a:pt x="6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59"/>
            <p:cNvSpPr/>
            <p:nvPr/>
          </p:nvSpPr>
          <p:spPr>
            <a:xfrm>
              <a:off x="4635400" y="1571425"/>
              <a:ext cx="588775" cy="686225"/>
            </a:xfrm>
            <a:custGeom>
              <a:avLst/>
              <a:gdLst/>
              <a:ahLst/>
              <a:cxnLst/>
              <a:rect l="l" t="t" r="r" b="b"/>
              <a:pathLst>
                <a:path w="23551" h="27449" extrusionOk="0">
                  <a:moveTo>
                    <a:pt x="6262" y="633"/>
                  </a:moveTo>
                  <a:cubicBezTo>
                    <a:pt x="7691" y="633"/>
                    <a:pt x="8228" y="986"/>
                    <a:pt x="8429" y="1296"/>
                  </a:cubicBezTo>
                  <a:cubicBezTo>
                    <a:pt x="8714" y="1739"/>
                    <a:pt x="8424" y="2315"/>
                    <a:pt x="8423" y="2318"/>
                  </a:cubicBezTo>
                  <a:cubicBezTo>
                    <a:pt x="8304" y="2542"/>
                    <a:pt x="8478" y="2786"/>
                    <a:pt x="8701" y="2786"/>
                  </a:cubicBezTo>
                  <a:cubicBezTo>
                    <a:pt x="8742" y="2786"/>
                    <a:pt x="8785" y="2778"/>
                    <a:pt x="8828" y="2759"/>
                  </a:cubicBezTo>
                  <a:cubicBezTo>
                    <a:pt x="8857" y="2746"/>
                    <a:pt x="11478" y="1636"/>
                    <a:pt x="14870" y="1636"/>
                  </a:cubicBezTo>
                  <a:cubicBezTo>
                    <a:pt x="15158" y="1636"/>
                    <a:pt x="15451" y="1644"/>
                    <a:pt x="15749" y="1661"/>
                  </a:cubicBezTo>
                  <a:cubicBezTo>
                    <a:pt x="19833" y="1898"/>
                    <a:pt x="21140" y="2702"/>
                    <a:pt x="21576" y="5251"/>
                  </a:cubicBezTo>
                  <a:cubicBezTo>
                    <a:pt x="22053" y="8047"/>
                    <a:pt x="20679" y="20733"/>
                    <a:pt x="20665" y="20861"/>
                  </a:cubicBezTo>
                  <a:cubicBezTo>
                    <a:pt x="20657" y="20933"/>
                    <a:pt x="20675" y="21007"/>
                    <a:pt x="20715" y="21069"/>
                  </a:cubicBezTo>
                  <a:lnTo>
                    <a:pt x="22756" y="24218"/>
                  </a:lnTo>
                  <a:lnTo>
                    <a:pt x="19147" y="26705"/>
                  </a:lnTo>
                  <a:lnTo>
                    <a:pt x="16264" y="23250"/>
                  </a:lnTo>
                  <a:cubicBezTo>
                    <a:pt x="16204" y="23178"/>
                    <a:pt x="16115" y="23135"/>
                    <a:pt x="16021" y="23135"/>
                  </a:cubicBezTo>
                  <a:cubicBezTo>
                    <a:pt x="15967" y="23135"/>
                    <a:pt x="15914" y="23149"/>
                    <a:pt x="15867" y="23175"/>
                  </a:cubicBezTo>
                  <a:cubicBezTo>
                    <a:pt x="13775" y="24343"/>
                    <a:pt x="11265" y="25513"/>
                    <a:pt x="10685" y="25513"/>
                  </a:cubicBezTo>
                  <a:cubicBezTo>
                    <a:pt x="10658" y="25513"/>
                    <a:pt x="10636" y="25511"/>
                    <a:pt x="10617" y="25506"/>
                  </a:cubicBezTo>
                  <a:cubicBezTo>
                    <a:pt x="10249" y="25146"/>
                    <a:pt x="9061" y="21228"/>
                    <a:pt x="8128" y="17649"/>
                  </a:cubicBezTo>
                  <a:cubicBezTo>
                    <a:pt x="8096" y="17527"/>
                    <a:pt x="7994" y="17435"/>
                    <a:pt x="7870" y="17415"/>
                  </a:cubicBezTo>
                  <a:lnTo>
                    <a:pt x="5988" y="17116"/>
                  </a:lnTo>
                  <a:lnTo>
                    <a:pt x="6361" y="10644"/>
                  </a:lnTo>
                  <a:cubicBezTo>
                    <a:pt x="6370" y="10492"/>
                    <a:pt x="6269" y="10355"/>
                    <a:pt x="6122" y="10318"/>
                  </a:cubicBezTo>
                  <a:cubicBezTo>
                    <a:pt x="6077" y="10307"/>
                    <a:pt x="1754" y="9196"/>
                    <a:pt x="1072" y="7157"/>
                  </a:cubicBezTo>
                  <a:cubicBezTo>
                    <a:pt x="663" y="5939"/>
                    <a:pt x="1021" y="4148"/>
                    <a:pt x="1940" y="2804"/>
                  </a:cubicBezTo>
                  <a:cubicBezTo>
                    <a:pt x="2580" y="1871"/>
                    <a:pt x="3764" y="740"/>
                    <a:pt x="5778" y="645"/>
                  </a:cubicBezTo>
                  <a:cubicBezTo>
                    <a:pt x="5950" y="637"/>
                    <a:pt x="6111" y="633"/>
                    <a:pt x="6262" y="633"/>
                  </a:cubicBezTo>
                  <a:close/>
                  <a:moveTo>
                    <a:pt x="6227" y="0"/>
                  </a:moveTo>
                  <a:cubicBezTo>
                    <a:pt x="6074" y="0"/>
                    <a:pt x="5915" y="4"/>
                    <a:pt x="5750" y="12"/>
                  </a:cubicBezTo>
                  <a:cubicBezTo>
                    <a:pt x="3973" y="95"/>
                    <a:pt x="2436" y="961"/>
                    <a:pt x="1416" y="2447"/>
                  </a:cubicBezTo>
                  <a:cubicBezTo>
                    <a:pt x="391" y="3943"/>
                    <a:pt x="1" y="5963"/>
                    <a:pt x="468" y="7360"/>
                  </a:cubicBezTo>
                  <a:cubicBezTo>
                    <a:pt x="1162" y="9435"/>
                    <a:pt x="4714" y="10582"/>
                    <a:pt x="5713" y="10866"/>
                  </a:cubicBezTo>
                  <a:lnTo>
                    <a:pt x="5337" y="17367"/>
                  </a:lnTo>
                  <a:cubicBezTo>
                    <a:pt x="5327" y="17530"/>
                    <a:pt x="5442" y="17673"/>
                    <a:pt x="5604" y="17699"/>
                  </a:cubicBezTo>
                  <a:lnTo>
                    <a:pt x="7566" y="18010"/>
                  </a:lnTo>
                  <a:cubicBezTo>
                    <a:pt x="8196" y="20412"/>
                    <a:pt x="9599" y="25534"/>
                    <a:pt x="10229" y="26009"/>
                  </a:cubicBezTo>
                  <a:cubicBezTo>
                    <a:pt x="10318" y="26076"/>
                    <a:pt x="10449" y="26107"/>
                    <a:pt x="10616" y="26107"/>
                  </a:cubicBezTo>
                  <a:cubicBezTo>
                    <a:pt x="11633" y="26107"/>
                    <a:pt x="13961" y="24955"/>
                    <a:pt x="15945" y="23859"/>
                  </a:cubicBezTo>
                  <a:lnTo>
                    <a:pt x="18846" y="27334"/>
                  </a:lnTo>
                  <a:cubicBezTo>
                    <a:pt x="18906" y="27407"/>
                    <a:pt x="18995" y="27449"/>
                    <a:pt x="19089" y="27449"/>
                  </a:cubicBezTo>
                  <a:cubicBezTo>
                    <a:pt x="19154" y="27449"/>
                    <a:pt x="19216" y="27429"/>
                    <a:pt x="19269" y="27392"/>
                  </a:cubicBezTo>
                  <a:lnTo>
                    <a:pt x="23370" y="24567"/>
                  </a:lnTo>
                  <a:cubicBezTo>
                    <a:pt x="23512" y="24470"/>
                    <a:pt x="23551" y="24277"/>
                    <a:pt x="23457" y="24133"/>
                  </a:cubicBezTo>
                  <a:lnTo>
                    <a:pt x="21310" y="20819"/>
                  </a:lnTo>
                  <a:cubicBezTo>
                    <a:pt x="21457" y="19464"/>
                    <a:pt x="22675" y="7917"/>
                    <a:pt x="22204" y="5146"/>
                  </a:cubicBezTo>
                  <a:cubicBezTo>
                    <a:pt x="21657" y="1946"/>
                    <a:pt x="19613" y="1249"/>
                    <a:pt x="15787" y="1027"/>
                  </a:cubicBezTo>
                  <a:cubicBezTo>
                    <a:pt x="15472" y="1009"/>
                    <a:pt x="15163" y="1001"/>
                    <a:pt x="14859" y="1001"/>
                  </a:cubicBezTo>
                  <a:cubicBezTo>
                    <a:pt x="12284" y="1001"/>
                    <a:pt x="10168" y="1607"/>
                    <a:pt x="9178" y="1949"/>
                  </a:cubicBezTo>
                  <a:cubicBezTo>
                    <a:pt x="9212" y="1652"/>
                    <a:pt x="9181" y="1295"/>
                    <a:pt x="8967" y="960"/>
                  </a:cubicBezTo>
                  <a:cubicBezTo>
                    <a:pt x="8561" y="320"/>
                    <a:pt x="7638" y="0"/>
                    <a:pt x="6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59"/>
            <p:cNvSpPr/>
            <p:nvPr/>
          </p:nvSpPr>
          <p:spPr>
            <a:xfrm>
              <a:off x="4646800" y="1595300"/>
              <a:ext cx="568400" cy="654425"/>
            </a:xfrm>
            <a:custGeom>
              <a:avLst/>
              <a:gdLst/>
              <a:ahLst/>
              <a:cxnLst/>
              <a:rect l="l" t="t" r="r" b="b"/>
              <a:pathLst>
                <a:path w="22736" h="26177" extrusionOk="0">
                  <a:moveTo>
                    <a:pt x="8100" y="0"/>
                  </a:moveTo>
                  <a:cubicBezTo>
                    <a:pt x="7070" y="187"/>
                    <a:pt x="6092" y="418"/>
                    <a:pt x="5252" y="712"/>
                  </a:cubicBezTo>
                  <a:cubicBezTo>
                    <a:pt x="3908" y="1183"/>
                    <a:pt x="2286" y="1714"/>
                    <a:pt x="932" y="2151"/>
                  </a:cubicBezTo>
                  <a:cubicBezTo>
                    <a:pt x="231" y="3410"/>
                    <a:pt x="1" y="4850"/>
                    <a:pt x="218" y="5925"/>
                  </a:cubicBezTo>
                  <a:lnTo>
                    <a:pt x="1616" y="7889"/>
                  </a:lnTo>
                  <a:cubicBezTo>
                    <a:pt x="3210" y="9070"/>
                    <a:pt x="5589" y="9672"/>
                    <a:pt x="5589" y="9672"/>
                  </a:cubicBezTo>
                  <a:lnTo>
                    <a:pt x="5513" y="10975"/>
                  </a:lnTo>
                  <a:cubicBezTo>
                    <a:pt x="6384" y="11136"/>
                    <a:pt x="7354" y="11281"/>
                    <a:pt x="8003" y="11281"/>
                  </a:cubicBezTo>
                  <a:cubicBezTo>
                    <a:pt x="9450" y="11281"/>
                    <a:pt x="11623" y="10124"/>
                    <a:pt x="11623" y="10124"/>
                  </a:cubicBezTo>
                  <a:lnTo>
                    <a:pt x="11623" y="10124"/>
                  </a:lnTo>
                  <a:cubicBezTo>
                    <a:pt x="11623" y="10124"/>
                    <a:pt x="10320" y="12150"/>
                    <a:pt x="11912" y="13308"/>
                  </a:cubicBezTo>
                  <a:cubicBezTo>
                    <a:pt x="13505" y="14467"/>
                    <a:pt x="14953" y="14467"/>
                    <a:pt x="14953" y="14467"/>
                  </a:cubicBezTo>
                  <a:cubicBezTo>
                    <a:pt x="14953" y="14467"/>
                    <a:pt x="15966" y="17942"/>
                    <a:pt x="15966" y="19099"/>
                  </a:cubicBezTo>
                  <a:cubicBezTo>
                    <a:pt x="15966" y="20004"/>
                    <a:pt x="11818" y="23379"/>
                    <a:pt x="10003" y="24812"/>
                  </a:cubicBezTo>
                  <a:cubicBezTo>
                    <a:pt x="10052" y="24836"/>
                    <a:pt x="10117" y="24848"/>
                    <a:pt x="10197" y="24848"/>
                  </a:cubicBezTo>
                  <a:cubicBezTo>
                    <a:pt x="11353" y="24848"/>
                    <a:pt x="15567" y="22499"/>
                    <a:pt x="15567" y="22499"/>
                  </a:cubicBezTo>
                  <a:lnTo>
                    <a:pt x="18635" y="26177"/>
                  </a:lnTo>
                  <a:lnTo>
                    <a:pt x="22736" y="23351"/>
                  </a:lnTo>
                  <a:lnTo>
                    <a:pt x="20525" y="19942"/>
                  </a:lnTo>
                  <a:cubicBezTo>
                    <a:pt x="20525" y="19942"/>
                    <a:pt x="21923" y="7116"/>
                    <a:pt x="21433" y="4244"/>
                  </a:cubicBezTo>
                  <a:cubicBezTo>
                    <a:pt x="20943" y="1372"/>
                    <a:pt x="19237" y="616"/>
                    <a:pt x="15313" y="390"/>
                  </a:cubicBezTo>
                  <a:cubicBezTo>
                    <a:pt x="15009" y="372"/>
                    <a:pt x="14709" y="364"/>
                    <a:pt x="14416" y="364"/>
                  </a:cubicBezTo>
                  <a:cubicBezTo>
                    <a:pt x="10920" y="364"/>
                    <a:pt x="8247" y="1513"/>
                    <a:pt x="8247" y="1513"/>
                  </a:cubicBezTo>
                  <a:cubicBezTo>
                    <a:pt x="8247" y="1513"/>
                    <a:pt x="8706" y="634"/>
                    <a:pt x="810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59"/>
            <p:cNvSpPr/>
            <p:nvPr/>
          </p:nvSpPr>
          <p:spPr>
            <a:xfrm>
              <a:off x="4635975" y="1579350"/>
              <a:ext cx="558925" cy="514525"/>
            </a:xfrm>
            <a:custGeom>
              <a:avLst/>
              <a:gdLst/>
              <a:ahLst/>
              <a:cxnLst/>
              <a:rect l="l" t="t" r="r" b="b"/>
              <a:pathLst>
                <a:path w="22357" h="20581" extrusionOk="0">
                  <a:moveTo>
                    <a:pt x="6221" y="0"/>
                  </a:moveTo>
                  <a:cubicBezTo>
                    <a:pt x="6070" y="0"/>
                    <a:pt x="5910" y="4"/>
                    <a:pt x="5742" y="12"/>
                  </a:cubicBezTo>
                  <a:cubicBezTo>
                    <a:pt x="1573" y="209"/>
                    <a:pt x="0" y="4711"/>
                    <a:pt x="746" y="6942"/>
                  </a:cubicBezTo>
                  <a:cubicBezTo>
                    <a:pt x="1492" y="9172"/>
                    <a:pt x="6021" y="10310"/>
                    <a:pt x="6021" y="10310"/>
                  </a:cubicBezTo>
                  <a:cubicBezTo>
                    <a:pt x="6021" y="10310"/>
                    <a:pt x="11496" y="10189"/>
                    <a:pt x="14226" y="8378"/>
                  </a:cubicBezTo>
                  <a:lnTo>
                    <a:pt x="14226" y="8378"/>
                  </a:lnTo>
                  <a:cubicBezTo>
                    <a:pt x="14225" y="8378"/>
                    <a:pt x="12330" y="10894"/>
                    <a:pt x="12678" y="12445"/>
                  </a:cubicBezTo>
                  <a:cubicBezTo>
                    <a:pt x="12918" y="13516"/>
                    <a:pt x="13732" y="13682"/>
                    <a:pt x="14213" y="13682"/>
                  </a:cubicBezTo>
                  <a:cubicBezTo>
                    <a:pt x="14428" y="13682"/>
                    <a:pt x="14577" y="13649"/>
                    <a:pt x="14577" y="13649"/>
                  </a:cubicBezTo>
                  <a:lnTo>
                    <a:pt x="15106" y="15866"/>
                  </a:lnTo>
                  <a:cubicBezTo>
                    <a:pt x="15106" y="15866"/>
                    <a:pt x="15719" y="16218"/>
                    <a:pt x="16178" y="16218"/>
                  </a:cubicBezTo>
                  <a:cubicBezTo>
                    <a:pt x="16380" y="16218"/>
                    <a:pt x="16553" y="16150"/>
                    <a:pt x="16631" y="15954"/>
                  </a:cubicBezTo>
                  <a:cubicBezTo>
                    <a:pt x="16846" y="15416"/>
                    <a:pt x="16852" y="13167"/>
                    <a:pt x="17844" y="13167"/>
                  </a:cubicBezTo>
                  <a:cubicBezTo>
                    <a:pt x="18033" y="13167"/>
                    <a:pt x="18258" y="13249"/>
                    <a:pt x="18527" y="13439"/>
                  </a:cubicBezTo>
                  <a:cubicBezTo>
                    <a:pt x="20207" y="14630"/>
                    <a:pt x="20300" y="16823"/>
                    <a:pt x="19390" y="17427"/>
                  </a:cubicBezTo>
                  <a:cubicBezTo>
                    <a:pt x="18481" y="18031"/>
                    <a:pt x="17851" y="17556"/>
                    <a:pt x="18430" y="18902"/>
                  </a:cubicBezTo>
                  <a:cubicBezTo>
                    <a:pt x="19009" y="20248"/>
                    <a:pt x="20958" y="20580"/>
                    <a:pt x="20958" y="20580"/>
                  </a:cubicBezTo>
                  <a:cubicBezTo>
                    <a:pt x="20958" y="20580"/>
                    <a:pt x="22356" y="7754"/>
                    <a:pt x="21866" y="4882"/>
                  </a:cubicBezTo>
                  <a:cubicBezTo>
                    <a:pt x="21376" y="2010"/>
                    <a:pt x="19670" y="1254"/>
                    <a:pt x="15746" y="1028"/>
                  </a:cubicBezTo>
                  <a:cubicBezTo>
                    <a:pt x="15442" y="1010"/>
                    <a:pt x="15142" y="1002"/>
                    <a:pt x="14849" y="1002"/>
                  </a:cubicBezTo>
                  <a:cubicBezTo>
                    <a:pt x="11353" y="1002"/>
                    <a:pt x="8680" y="2151"/>
                    <a:pt x="8680" y="2151"/>
                  </a:cubicBezTo>
                  <a:cubicBezTo>
                    <a:pt x="8680" y="2151"/>
                    <a:pt x="9812" y="0"/>
                    <a:pt x="6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59"/>
            <p:cNvSpPr/>
            <p:nvPr/>
          </p:nvSpPr>
          <p:spPr>
            <a:xfrm>
              <a:off x="4635450" y="1571425"/>
              <a:ext cx="567350" cy="530375"/>
            </a:xfrm>
            <a:custGeom>
              <a:avLst/>
              <a:gdLst/>
              <a:ahLst/>
              <a:cxnLst/>
              <a:rect l="l" t="t" r="r" b="b"/>
              <a:pathLst>
                <a:path w="22694" h="21215" extrusionOk="0">
                  <a:moveTo>
                    <a:pt x="6264" y="634"/>
                  </a:moveTo>
                  <a:cubicBezTo>
                    <a:pt x="7689" y="634"/>
                    <a:pt x="8227" y="987"/>
                    <a:pt x="8427" y="1298"/>
                  </a:cubicBezTo>
                  <a:cubicBezTo>
                    <a:pt x="8712" y="1741"/>
                    <a:pt x="8422" y="2316"/>
                    <a:pt x="8421" y="2320"/>
                  </a:cubicBezTo>
                  <a:cubicBezTo>
                    <a:pt x="8302" y="2543"/>
                    <a:pt x="8476" y="2786"/>
                    <a:pt x="8699" y="2786"/>
                  </a:cubicBezTo>
                  <a:cubicBezTo>
                    <a:pt x="8740" y="2786"/>
                    <a:pt x="8783" y="2778"/>
                    <a:pt x="8826" y="2759"/>
                  </a:cubicBezTo>
                  <a:cubicBezTo>
                    <a:pt x="8855" y="2748"/>
                    <a:pt x="11476" y="1637"/>
                    <a:pt x="14868" y="1637"/>
                  </a:cubicBezTo>
                  <a:cubicBezTo>
                    <a:pt x="15156" y="1637"/>
                    <a:pt x="15449" y="1645"/>
                    <a:pt x="15747" y="1662"/>
                  </a:cubicBezTo>
                  <a:cubicBezTo>
                    <a:pt x="19831" y="1898"/>
                    <a:pt x="21138" y="2703"/>
                    <a:pt x="21574" y="5253"/>
                  </a:cubicBezTo>
                  <a:cubicBezTo>
                    <a:pt x="22006" y="7782"/>
                    <a:pt x="20922" y="18411"/>
                    <a:pt x="20701" y="20504"/>
                  </a:cubicBezTo>
                  <a:cubicBezTo>
                    <a:pt x="20161" y="20352"/>
                    <a:pt x="19113" y="19953"/>
                    <a:pt x="18743" y="19093"/>
                  </a:cubicBezTo>
                  <a:cubicBezTo>
                    <a:pt x="18533" y="18603"/>
                    <a:pt x="18543" y="18477"/>
                    <a:pt x="18535" y="18477"/>
                  </a:cubicBezTo>
                  <a:cubicBezTo>
                    <a:pt x="18563" y="18452"/>
                    <a:pt x="18688" y="18411"/>
                    <a:pt x="18779" y="18380"/>
                  </a:cubicBezTo>
                  <a:cubicBezTo>
                    <a:pt x="18987" y="18311"/>
                    <a:pt x="19272" y="18218"/>
                    <a:pt x="19587" y="18009"/>
                  </a:cubicBezTo>
                  <a:cubicBezTo>
                    <a:pt x="20032" y="17714"/>
                    <a:pt x="20292" y="17143"/>
                    <a:pt x="20302" y="16442"/>
                  </a:cubicBezTo>
                  <a:cubicBezTo>
                    <a:pt x="20316" y="15565"/>
                    <a:pt x="19911" y="14332"/>
                    <a:pt x="18732" y="13497"/>
                  </a:cubicBezTo>
                  <a:cubicBezTo>
                    <a:pt x="18421" y="13277"/>
                    <a:pt x="18131" y="13166"/>
                    <a:pt x="17865" y="13166"/>
                  </a:cubicBezTo>
                  <a:cubicBezTo>
                    <a:pt x="17742" y="13166"/>
                    <a:pt x="17624" y="13190"/>
                    <a:pt x="17512" y="13237"/>
                  </a:cubicBezTo>
                  <a:cubicBezTo>
                    <a:pt x="16806" y="13534"/>
                    <a:pt x="16629" y="14628"/>
                    <a:pt x="16488" y="15508"/>
                  </a:cubicBezTo>
                  <a:cubicBezTo>
                    <a:pt x="16445" y="15772"/>
                    <a:pt x="16402" y="16045"/>
                    <a:pt x="16358" y="16154"/>
                  </a:cubicBezTo>
                  <a:cubicBezTo>
                    <a:pt x="16351" y="16179"/>
                    <a:pt x="16332" y="16198"/>
                    <a:pt x="16307" y="16204"/>
                  </a:cubicBezTo>
                  <a:cubicBezTo>
                    <a:pt x="16276" y="16214"/>
                    <a:pt x="16239" y="16219"/>
                    <a:pt x="16198" y="16219"/>
                  </a:cubicBezTo>
                  <a:cubicBezTo>
                    <a:pt x="15985" y="16219"/>
                    <a:pt x="15650" y="16094"/>
                    <a:pt x="15403" y="15970"/>
                  </a:cubicBezTo>
                  <a:lnTo>
                    <a:pt x="14908" y="13892"/>
                  </a:lnTo>
                  <a:cubicBezTo>
                    <a:pt x="14874" y="13746"/>
                    <a:pt x="14744" y="13647"/>
                    <a:pt x="14601" y="13647"/>
                  </a:cubicBezTo>
                  <a:cubicBezTo>
                    <a:pt x="14578" y="13647"/>
                    <a:pt x="14553" y="13650"/>
                    <a:pt x="14529" y="13656"/>
                  </a:cubicBezTo>
                  <a:cubicBezTo>
                    <a:pt x="14527" y="13656"/>
                    <a:pt x="14407" y="13681"/>
                    <a:pt x="14234" y="13681"/>
                  </a:cubicBezTo>
                  <a:cubicBezTo>
                    <a:pt x="14123" y="13681"/>
                    <a:pt x="13992" y="13670"/>
                    <a:pt x="13856" y="13637"/>
                  </a:cubicBezTo>
                  <a:cubicBezTo>
                    <a:pt x="13404" y="13525"/>
                    <a:pt x="13128" y="13216"/>
                    <a:pt x="13011" y="12692"/>
                  </a:cubicBezTo>
                  <a:cubicBezTo>
                    <a:pt x="12752" y="11539"/>
                    <a:pt x="13999" y="9554"/>
                    <a:pt x="14501" y="8885"/>
                  </a:cubicBezTo>
                  <a:cubicBezTo>
                    <a:pt x="14594" y="8762"/>
                    <a:pt x="14585" y="8589"/>
                    <a:pt x="14478" y="8477"/>
                  </a:cubicBezTo>
                  <a:cubicBezTo>
                    <a:pt x="14417" y="8411"/>
                    <a:pt x="14332" y="8377"/>
                    <a:pt x="14248" y="8377"/>
                  </a:cubicBezTo>
                  <a:cubicBezTo>
                    <a:pt x="14187" y="8377"/>
                    <a:pt x="14126" y="8394"/>
                    <a:pt x="14072" y="8430"/>
                  </a:cubicBezTo>
                  <a:cubicBezTo>
                    <a:pt x="11576" y="10085"/>
                    <a:pt x="6596" y="10291"/>
                    <a:pt x="6078" y="10308"/>
                  </a:cubicBezTo>
                  <a:cubicBezTo>
                    <a:pt x="5632" y="10189"/>
                    <a:pt x="1716" y="9093"/>
                    <a:pt x="1070" y="7158"/>
                  </a:cubicBezTo>
                  <a:cubicBezTo>
                    <a:pt x="661" y="5939"/>
                    <a:pt x="1019" y="4150"/>
                    <a:pt x="1938" y="2805"/>
                  </a:cubicBezTo>
                  <a:cubicBezTo>
                    <a:pt x="2578" y="1873"/>
                    <a:pt x="3762" y="741"/>
                    <a:pt x="5776" y="646"/>
                  </a:cubicBezTo>
                  <a:cubicBezTo>
                    <a:pt x="5949" y="638"/>
                    <a:pt x="6112" y="634"/>
                    <a:pt x="6264" y="634"/>
                  </a:cubicBezTo>
                  <a:close/>
                  <a:moveTo>
                    <a:pt x="6225" y="0"/>
                  </a:moveTo>
                  <a:cubicBezTo>
                    <a:pt x="6072" y="0"/>
                    <a:pt x="5913" y="4"/>
                    <a:pt x="5748" y="12"/>
                  </a:cubicBezTo>
                  <a:cubicBezTo>
                    <a:pt x="3971" y="95"/>
                    <a:pt x="2434" y="961"/>
                    <a:pt x="1414" y="2447"/>
                  </a:cubicBezTo>
                  <a:cubicBezTo>
                    <a:pt x="389" y="3943"/>
                    <a:pt x="0" y="5963"/>
                    <a:pt x="467" y="7360"/>
                  </a:cubicBezTo>
                  <a:cubicBezTo>
                    <a:pt x="1259" y="9728"/>
                    <a:pt x="5773" y="10887"/>
                    <a:pt x="5964" y="10934"/>
                  </a:cubicBezTo>
                  <a:cubicBezTo>
                    <a:pt x="5992" y="10940"/>
                    <a:pt x="6020" y="10943"/>
                    <a:pt x="6049" y="10944"/>
                  </a:cubicBezTo>
                  <a:cubicBezTo>
                    <a:pt x="6248" y="10939"/>
                    <a:pt x="10411" y="10832"/>
                    <a:pt x="13303" y="9561"/>
                  </a:cubicBezTo>
                  <a:lnTo>
                    <a:pt x="13303" y="9561"/>
                  </a:lnTo>
                  <a:cubicBezTo>
                    <a:pt x="12770" y="10479"/>
                    <a:pt x="12163" y="11814"/>
                    <a:pt x="12389" y="12831"/>
                  </a:cubicBezTo>
                  <a:cubicBezTo>
                    <a:pt x="12605" y="13790"/>
                    <a:pt x="13223" y="14134"/>
                    <a:pt x="13703" y="14253"/>
                  </a:cubicBezTo>
                  <a:cubicBezTo>
                    <a:pt x="13875" y="14295"/>
                    <a:pt x="14051" y="14316"/>
                    <a:pt x="14229" y="14316"/>
                  </a:cubicBezTo>
                  <a:cubicBezTo>
                    <a:pt x="14271" y="14316"/>
                    <a:pt x="14313" y="14315"/>
                    <a:pt x="14355" y="14313"/>
                  </a:cubicBezTo>
                  <a:lnTo>
                    <a:pt x="14818" y="16256"/>
                  </a:lnTo>
                  <a:cubicBezTo>
                    <a:pt x="14838" y="16341"/>
                    <a:pt x="14893" y="16414"/>
                    <a:pt x="14969" y="16458"/>
                  </a:cubicBezTo>
                  <a:cubicBezTo>
                    <a:pt x="15100" y="16534"/>
                    <a:pt x="15685" y="16852"/>
                    <a:pt x="16200" y="16852"/>
                  </a:cubicBezTo>
                  <a:cubicBezTo>
                    <a:pt x="16310" y="16852"/>
                    <a:pt x="16417" y="16837"/>
                    <a:pt x="16516" y="16803"/>
                  </a:cubicBezTo>
                  <a:cubicBezTo>
                    <a:pt x="16714" y="16737"/>
                    <a:pt x="16872" y="16585"/>
                    <a:pt x="16947" y="16389"/>
                  </a:cubicBezTo>
                  <a:cubicBezTo>
                    <a:pt x="17018" y="16214"/>
                    <a:pt x="17060" y="15946"/>
                    <a:pt x="17115" y="15609"/>
                  </a:cubicBezTo>
                  <a:cubicBezTo>
                    <a:pt x="17213" y="15000"/>
                    <a:pt x="17378" y="13982"/>
                    <a:pt x="17757" y="13821"/>
                  </a:cubicBezTo>
                  <a:cubicBezTo>
                    <a:pt x="17790" y="13807"/>
                    <a:pt x="17827" y="13801"/>
                    <a:pt x="17865" y="13801"/>
                  </a:cubicBezTo>
                  <a:cubicBezTo>
                    <a:pt x="18024" y="13801"/>
                    <a:pt x="18218" y="13911"/>
                    <a:pt x="18365" y="14015"/>
                  </a:cubicBezTo>
                  <a:cubicBezTo>
                    <a:pt x="19342" y="14706"/>
                    <a:pt x="19678" y="15717"/>
                    <a:pt x="19667" y="16430"/>
                  </a:cubicBezTo>
                  <a:cubicBezTo>
                    <a:pt x="19659" y="16912"/>
                    <a:pt x="19499" y="17304"/>
                    <a:pt x="19236" y="17479"/>
                  </a:cubicBezTo>
                  <a:cubicBezTo>
                    <a:pt x="18992" y="17640"/>
                    <a:pt x="18773" y="17713"/>
                    <a:pt x="18580" y="17777"/>
                  </a:cubicBezTo>
                  <a:cubicBezTo>
                    <a:pt x="18335" y="17858"/>
                    <a:pt x="18082" y="17942"/>
                    <a:pt x="17966" y="18201"/>
                  </a:cubicBezTo>
                  <a:cubicBezTo>
                    <a:pt x="17839" y="18483"/>
                    <a:pt x="17947" y="18848"/>
                    <a:pt x="18161" y="19345"/>
                  </a:cubicBezTo>
                  <a:cubicBezTo>
                    <a:pt x="18799" y="20832"/>
                    <a:pt x="20840" y="21195"/>
                    <a:pt x="20926" y="21210"/>
                  </a:cubicBezTo>
                  <a:cubicBezTo>
                    <a:pt x="20943" y="21212"/>
                    <a:pt x="20962" y="21215"/>
                    <a:pt x="20979" y="21215"/>
                  </a:cubicBezTo>
                  <a:lnTo>
                    <a:pt x="20979" y="21213"/>
                  </a:lnTo>
                  <a:cubicBezTo>
                    <a:pt x="20980" y="21213"/>
                    <a:pt x="20981" y="21213"/>
                    <a:pt x="20982" y="21213"/>
                  </a:cubicBezTo>
                  <a:cubicBezTo>
                    <a:pt x="21144" y="21213"/>
                    <a:pt x="21278" y="21092"/>
                    <a:pt x="21295" y="20931"/>
                  </a:cubicBezTo>
                  <a:cubicBezTo>
                    <a:pt x="21353" y="20405"/>
                    <a:pt x="22693" y="8029"/>
                    <a:pt x="22202" y="5146"/>
                  </a:cubicBezTo>
                  <a:cubicBezTo>
                    <a:pt x="21655" y="1946"/>
                    <a:pt x="19611" y="1249"/>
                    <a:pt x="15785" y="1027"/>
                  </a:cubicBezTo>
                  <a:cubicBezTo>
                    <a:pt x="15470" y="1009"/>
                    <a:pt x="15161" y="1001"/>
                    <a:pt x="14857" y="1001"/>
                  </a:cubicBezTo>
                  <a:cubicBezTo>
                    <a:pt x="12282" y="1001"/>
                    <a:pt x="10166" y="1607"/>
                    <a:pt x="9176" y="1949"/>
                  </a:cubicBezTo>
                  <a:cubicBezTo>
                    <a:pt x="9210" y="1652"/>
                    <a:pt x="9179" y="1295"/>
                    <a:pt x="8965" y="960"/>
                  </a:cubicBezTo>
                  <a:cubicBezTo>
                    <a:pt x="8559" y="320"/>
                    <a:pt x="7636" y="0"/>
                    <a:pt x="6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59"/>
            <p:cNvSpPr/>
            <p:nvPr/>
          </p:nvSpPr>
          <p:spPr>
            <a:xfrm>
              <a:off x="4789375" y="1663050"/>
              <a:ext cx="371500" cy="122150"/>
            </a:xfrm>
            <a:custGeom>
              <a:avLst/>
              <a:gdLst/>
              <a:ahLst/>
              <a:cxnLst/>
              <a:rect l="l" t="t" r="r" b="b"/>
              <a:pathLst>
                <a:path w="14860" h="4886" extrusionOk="0">
                  <a:moveTo>
                    <a:pt x="2005" y="0"/>
                  </a:moveTo>
                  <a:cubicBezTo>
                    <a:pt x="1916" y="0"/>
                    <a:pt x="1826" y="8"/>
                    <a:pt x="1736" y="25"/>
                  </a:cubicBezTo>
                  <a:cubicBezTo>
                    <a:pt x="1178" y="134"/>
                    <a:pt x="729" y="574"/>
                    <a:pt x="403" y="1339"/>
                  </a:cubicBezTo>
                  <a:cubicBezTo>
                    <a:pt x="0" y="2277"/>
                    <a:pt x="37" y="3099"/>
                    <a:pt x="511" y="3713"/>
                  </a:cubicBezTo>
                  <a:cubicBezTo>
                    <a:pt x="1106" y="4486"/>
                    <a:pt x="2347" y="4885"/>
                    <a:pt x="4091" y="4885"/>
                  </a:cubicBezTo>
                  <a:cubicBezTo>
                    <a:pt x="4767" y="4885"/>
                    <a:pt x="5520" y="4824"/>
                    <a:pt x="6338" y="4704"/>
                  </a:cubicBezTo>
                  <a:cubicBezTo>
                    <a:pt x="9599" y="4219"/>
                    <a:pt x="12156" y="3390"/>
                    <a:pt x="13530" y="2943"/>
                  </a:cubicBezTo>
                  <a:cubicBezTo>
                    <a:pt x="14106" y="2757"/>
                    <a:pt x="14563" y="2608"/>
                    <a:pt x="14701" y="2608"/>
                  </a:cubicBezTo>
                  <a:cubicBezTo>
                    <a:pt x="14788" y="2608"/>
                    <a:pt x="14859" y="2537"/>
                    <a:pt x="14859" y="2449"/>
                  </a:cubicBezTo>
                  <a:cubicBezTo>
                    <a:pt x="14859" y="2362"/>
                    <a:pt x="14788" y="2291"/>
                    <a:pt x="14701" y="2291"/>
                  </a:cubicBezTo>
                  <a:cubicBezTo>
                    <a:pt x="14512" y="2291"/>
                    <a:pt x="14129" y="2415"/>
                    <a:pt x="13432" y="2642"/>
                  </a:cubicBezTo>
                  <a:cubicBezTo>
                    <a:pt x="12067" y="3085"/>
                    <a:pt x="9526" y="3909"/>
                    <a:pt x="6291" y="4390"/>
                  </a:cubicBezTo>
                  <a:cubicBezTo>
                    <a:pt x="5498" y="4507"/>
                    <a:pt x="4767" y="4564"/>
                    <a:pt x="4110" y="4564"/>
                  </a:cubicBezTo>
                  <a:cubicBezTo>
                    <a:pt x="2471" y="4564"/>
                    <a:pt x="1292" y="4206"/>
                    <a:pt x="762" y="3518"/>
                  </a:cubicBezTo>
                  <a:cubicBezTo>
                    <a:pt x="358" y="2994"/>
                    <a:pt x="334" y="2302"/>
                    <a:pt x="694" y="1464"/>
                  </a:cubicBezTo>
                  <a:cubicBezTo>
                    <a:pt x="978" y="803"/>
                    <a:pt x="1347" y="425"/>
                    <a:pt x="1794" y="338"/>
                  </a:cubicBezTo>
                  <a:cubicBezTo>
                    <a:pt x="1864" y="324"/>
                    <a:pt x="1934" y="318"/>
                    <a:pt x="2003" y="318"/>
                  </a:cubicBezTo>
                  <a:cubicBezTo>
                    <a:pt x="2724" y="318"/>
                    <a:pt x="3398" y="982"/>
                    <a:pt x="3406" y="989"/>
                  </a:cubicBezTo>
                  <a:cubicBezTo>
                    <a:pt x="3438" y="1020"/>
                    <a:pt x="3478" y="1035"/>
                    <a:pt x="3518" y="1035"/>
                  </a:cubicBezTo>
                  <a:cubicBezTo>
                    <a:pt x="3559" y="1035"/>
                    <a:pt x="3599" y="1020"/>
                    <a:pt x="3631" y="989"/>
                  </a:cubicBezTo>
                  <a:cubicBezTo>
                    <a:pt x="3693" y="928"/>
                    <a:pt x="3693" y="827"/>
                    <a:pt x="3631" y="765"/>
                  </a:cubicBezTo>
                  <a:cubicBezTo>
                    <a:pt x="3597" y="731"/>
                    <a:pt x="2861" y="0"/>
                    <a:pt x="20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59"/>
            <p:cNvSpPr/>
            <p:nvPr/>
          </p:nvSpPr>
          <p:spPr>
            <a:xfrm>
              <a:off x="4956250" y="1803325"/>
              <a:ext cx="226900" cy="29675"/>
            </a:xfrm>
            <a:custGeom>
              <a:avLst/>
              <a:gdLst/>
              <a:ahLst/>
              <a:cxnLst/>
              <a:rect l="l" t="t" r="r" b="b"/>
              <a:pathLst>
                <a:path w="9076" h="1187" extrusionOk="0">
                  <a:moveTo>
                    <a:pt x="8899" y="0"/>
                  </a:moveTo>
                  <a:cubicBezTo>
                    <a:pt x="8885" y="0"/>
                    <a:pt x="8871" y="2"/>
                    <a:pt x="8857" y="6"/>
                  </a:cubicBezTo>
                  <a:cubicBezTo>
                    <a:pt x="6347" y="699"/>
                    <a:pt x="4171" y="871"/>
                    <a:pt x="2628" y="871"/>
                  </a:cubicBezTo>
                  <a:cubicBezTo>
                    <a:pt x="1116" y="871"/>
                    <a:pt x="211" y="706"/>
                    <a:pt x="193" y="702"/>
                  </a:cubicBezTo>
                  <a:cubicBezTo>
                    <a:pt x="186" y="701"/>
                    <a:pt x="179" y="701"/>
                    <a:pt x="172" y="701"/>
                  </a:cubicBezTo>
                  <a:cubicBezTo>
                    <a:pt x="97" y="701"/>
                    <a:pt x="32" y="754"/>
                    <a:pt x="17" y="830"/>
                  </a:cubicBezTo>
                  <a:cubicBezTo>
                    <a:pt x="1" y="913"/>
                    <a:pt x="52" y="992"/>
                    <a:pt x="134" y="1013"/>
                  </a:cubicBezTo>
                  <a:cubicBezTo>
                    <a:pt x="152" y="1017"/>
                    <a:pt x="1080" y="1186"/>
                    <a:pt x="2627" y="1186"/>
                  </a:cubicBezTo>
                  <a:cubicBezTo>
                    <a:pt x="4196" y="1186"/>
                    <a:pt x="6403" y="1012"/>
                    <a:pt x="8941" y="313"/>
                  </a:cubicBezTo>
                  <a:cubicBezTo>
                    <a:pt x="9026" y="289"/>
                    <a:pt x="9076" y="202"/>
                    <a:pt x="9052" y="117"/>
                  </a:cubicBezTo>
                  <a:cubicBezTo>
                    <a:pt x="9033" y="47"/>
                    <a:pt x="8969" y="0"/>
                    <a:pt x="88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59"/>
            <p:cNvSpPr/>
            <p:nvPr/>
          </p:nvSpPr>
          <p:spPr>
            <a:xfrm>
              <a:off x="4851425" y="1904725"/>
              <a:ext cx="21375" cy="38950"/>
            </a:xfrm>
            <a:custGeom>
              <a:avLst/>
              <a:gdLst/>
              <a:ahLst/>
              <a:cxnLst/>
              <a:rect l="l" t="t" r="r" b="b"/>
              <a:pathLst>
                <a:path w="855" h="1558" extrusionOk="0">
                  <a:moveTo>
                    <a:pt x="337" y="0"/>
                  </a:moveTo>
                  <a:cubicBezTo>
                    <a:pt x="329" y="0"/>
                    <a:pt x="320" y="1"/>
                    <a:pt x="311" y="2"/>
                  </a:cubicBezTo>
                  <a:cubicBezTo>
                    <a:pt x="110" y="32"/>
                    <a:pt x="1" y="405"/>
                    <a:pt x="64" y="834"/>
                  </a:cubicBezTo>
                  <a:cubicBezTo>
                    <a:pt x="126" y="1244"/>
                    <a:pt x="326" y="1558"/>
                    <a:pt x="519" y="1558"/>
                  </a:cubicBezTo>
                  <a:cubicBezTo>
                    <a:pt x="528" y="1558"/>
                    <a:pt x="536" y="1557"/>
                    <a:pt x="545" y="1556"/>
                  </a:cubicBezTo>
                  <a:cubicBezTo>
                    <a:pt x="745" y="1526"/>
                    <a:pt x="855" y="1153"/>
                    <a:pt x="790" y="724"/>
                  </a:cubicBezTo>
                  <a:cubicBezTo>
                    <a:pt x="728" y="315"/>
                    <a:pt x="530"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59"/>
            <p:cNvSpPr/>
            <p:nvPr/>
          </p:nvSpPr>
          <p:spPr>
            <a:xfrm>
              <a:off x="4884525" y="2060925"/>
              <a:ext cx="79075" cy="48725"/>
            </a:xfrm>
            <a:custGeom>
              <a:avLst/>
              <a:gdLst/>
              <a:ahLst/>
              <a:cxnLst/>
              <a:rect l="l" t="t" r="r" b="b"/>
              <a:pathLst>
                <a:path w="3163" h="1949" extrusionOk="0">
                  <a:moveTo>
                    <a:pt x="2802" y="0"/>
                  </a:moveTo>
                  <a:cubicBezTo>
                    <a:pt x="2693" y="0"/>
                    <a:pt x="2587" y="56"/>
                    <a:pt x="2528" y="157"/>
                  </a:cubicBezTo>
                  <a:cubicBezTo>
                    <a:pt x="1923" y="1292"/>
                    <a:pt x="334" y="1313"/>
                    <a:pt x="317" y="1313"/>
                  </a:cubicBezTo>
                  <a:cubicBezTo>
                    <a:pt x="142" y="1313"/>
                    <a:pt x="0" y="1457"/>
                    <a:pt x="1" y="1632"/>
                  </a:cubicBezTo>
                  <a:cubicBezTo>
                    <a:pt x="1" y="1807"/>
                    <a:pt x="142" y="1948"/>
                    <a:pt x="316" y="1948"/>
                  </a:cubicBezTo>
                  <a:cubicBezTo>
                    <a:pt x="317" y="1948"/>
                    <a:pt x="318" y="1948"/>
                    <a:pt x="319" y="1948"/>
                  </a:cubicBezTo>
                  <a:cubicBezTo>
                    <a:pt x="400" y="1948"/>
                    <a:pt x="2302" y="1930"/>
                    <a:pt x="3089" y="456"/>
                  </a:cubicBezTo>
                  <a:cubicBezTo>
                    <a:pt x="3162" y="303"/>
                    <a:pt x="3102" y="118"/>
                    <a:pt x="2952" y="37"/>
                  </a:cubicBezTo>
                  <a:cubicBezTo>
                    <a:pt x="2904" y="12"/>
                    <a:pt x="2853" y="0"/>
                    <a:pt x="28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59"/>
            <p:cNvSpPr/>
            <p:nvPr/>
          </p:nvSpPr>
          <p:spPr>
            <a:xfrm>
              <a:off x="4826950" y="1842450"/>
              <a:ext cx="61950" cy="25150"/>
            </a:xfrm>
            <a:custGeom>
              <a:avLst/>
              <a:gdLst/>
              <a:ahLst/>
              <a:cxnLst/>
              <a:rect l="l" t="t" r="r" b="b"/>
              <a:pathLst>
                <a:path w="2478" h="1006" extrusionOk="0">
                  <a:moveTo>
                    <a:pt x="1039" y="0"/>
                  </a:moveTo>
                  <a:cubicBezTo>
                    <a:pt x="538" y="0"/>
                    <a:pt x="213" y="199"/>
                    <a:pt x="190" y="213"/>
                  </a:cubicBezTo>
                  <a:cubicBezTo>
                    <a:pt x="45" y="305"/>
                    <a:pt x="0" y="499"/>
                    <a:pt x="91" y="646"/>
                  </a:cubicBezTo>
                  <a:cubicBezTo>
                    <a:pt x="151" y="743"/>
                    <a:pt x="256" y="797"/>
                    <a:pt x="363" y="797"/>
                  </a:cubicBezTo>
                  <a:cubicBezTo>
                    <a:pt x="419" y="797"/>
                    <a:pt x="475" y="783"/>
                    <a:pt x="527" y="752"/>
                  </a:cubicBezTo>
                  <a:cubicBezTo>
                    <a:pt x="540" y="744"/>
                    <a:pt x="729" y="636"/>
                    <a:pt x="1033" y="636"/>
                  </a:cubicBezTo>
                  <a:cubicBezTo>
                    <a:pt x="1276" y="636"/>
                    <a:pt x="1593" y="705"/>
                    <a:pt x="1954" y="951"/>
                  </a:cubicBezTo>
                  <a:cubicBezTo>
                    <a:pt x="2007" y="987"/>
                    <a:pt x="2069" y="1006"/>
                    <a:pt x="2133" y="1006"/>
                  </a:cubicBezTo>
                  <a:cubicBezTo>
                    <a:pt x="2272" y="1006"/>
                    <a:pt x="2395" y="915"/>
                    <a:pt x="2436" y="782"/>
                  </a:cubicBezTo>
                  <a:cubicBezTo>
                    <a:pt x="2477" y="648"/>
                    <a:pt x="2426" y="504"/>
                    <a:pt x="2311" y="427"/>
                  </a:cubicBezTo>
                  <a:cubicBezTo>
                    <a:pt x="1829" y="98"/>
                    <a:pt x="1390" y="0"/>
                    <a:pt x="1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59"/>
            <p:cNvSpPr/>
            <p:nvPr/>
          </p:nvSpPr>
          <p:spPr>
            <a:xfrm>
              <a:off x="4766025" y="2956200"/>
              <a:ext cx="1770750" cy="1678200"/>
            </a:xfrm>
            <a:custGeom>
              <a:avLst/>
              <a:gdLst/>
              <a:ahLst/>
              <a:cxnLst/>
              <a:rect l="l" t="t" r="r" b="b"/>
              <a:pathLst>
                <a:path w="70830" h="67128" extrusionOk="0">
                  <a:moveTo>
                    <a:pt x="42288" y="1"/>
                  </a:moveTo>
                  <a:lnTo>
                    <a:pt x="25790" y="9994"/>
                  </a:lnTo>
                  <a:lnTo>
                    <a:pt x="26658" y="12557"/>
                  </a:lnTo>
                  <a:cubicBezTo>
                    <a:pt x="26658" y="12557"/>
                    <a:pt x="11627" y="22607"/>
                    <a:pt x="7664" y="26607"/>
                  </a:cubicBezTo>
                  <a:cubicBezTo>
                    <a:pt x="3702" y="30606"/>
                    <a:pt x="1" y="34373"/>
                    <a:pt x="382" y="36385"/>
                  </a:cubicBezTo>
                  <a:cubicBezTo>
                    <a:pt x="763" y="38397"/>
                    <a:pt x="5326" y="67021"/>
                    <a:pt x="5326" y="67021"/>
                  </a:cubicBezTo>
                  <a:lnTo>
                    <a:pt x="11072" y="66606"/>
                  </a:lnTo>
                  <a:cubicBezTo>
                    <a:pt x="11072" y="66606"/>
                    <a:pt x="11439" y="38765"/>
                    <a:pt x="12226" y="38066"/>
                  </a:cubicBezTo>
                  <a:cubicBezTo>
                    <a:pt x="13012" y="37365"/>
                    <a:pt x="35776" y="22262"/>
                    <a:pt x="35776" y="22262"/>
                  </a:cubicBezTo>
                  <a:cubicBezTo>
                    <a:pt x="35776" y="22262"/>
                    <a:pt x="36452" y="22134"/>
                    <a:pt x="37208" y="22134"/>
                  </a:cubicBezTo>
                  <a:cubicBezTo>
                    <a:pt x="37757" y="22134"/>
                    <a:pt x="38347" y="22201"/>
                    <a:pt x="38752" y="22434"/>
                  </a:cubicBezTo>
                  <a:cubicBezTo>
                    <a:pt x="39715" y="22986"/>
                    <a:pt x="45028" y="42947"/>
                    <a:pt x="46459" y="44025"/>
                  </a:cubicBezTo>
                  <a:cubicBezTo>
                    <a:pt x="47889" y="45103"/>
                    <a:pt x="66033" y="67128"/>
                    <a:pt x="66033" y="67128"/>
                  </a:cubicBezTo>
                  <a:lnTo>
                    <a:pt x="70830" y="65913"/>
                  </a:lnTo>
                  <a:cubicBezTo>
                    <a:pt x="70830" y="65913"/>
                    <a:pt x="54823" y="37045"/>
                    <a:pt x="54866" y="36302"/>
                  </a:cubicBezTo>
                  <a:cubicBezTo>
                    <a:pt x="54890" y="35876"/>
                    <a:pt x="51441" y="20307"/>
                    <a:pt x="47913" y="10277"/>
                  </a:cubicBezTo>
                  <a:cubicBezTo>
                    <a:pt x="45267" y="2756"/>
                    <a:pt x="42288" y="1"/>
                    <a:pt x="42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59"/>
            <p:cNvSpPr/>
            <p:nvPr/>
          </p:nvSpPr>
          <p:spPr>
            <a:xfrm>
              <a:off x="4757350" y="2948250"/>
              <a:ext cx="1788900" cy="1694100"/>
            </a:xfrm>
            <a:custGeom>
              <a:avLst/>
              <a:gdLst/>
              <a:ahLst/>
              <a:cxnLst/>
              <a:rect l="l" t="t" r="r" b="b"/>
              <a:pathLst>
                <a:path w="71556" h="67764" extrusionOk="0">
                  <a:moveTo>
                    <a:pt x="42583" y="721"/>
                  </a:moveTo>
                  <a:cubicBezTo>
                    <a:pt x="43239" y="1422"/>
                    <a:pt x="45730" y="4361"/>
                    <a:pt x="47960" y="10700"/>
                  </a:cubicBezTo>
                  <a:cubicBezTo>
                    <a:pt x="51484" y="20720"/>
                    <a:pt x="54861" y="36065"/>
                    <a:pt x="54896" y="36602"/>
                  </a:cubicBezTo>
                  <a:cubicBezTo>
                    <a:pt x="54853" y="37344"/>
                    <a:pt x="65770" y="57133"/>
                    <a:pt x="70699" y="66024"/>
                  </a:cubicBezTo>
                  <a:lnTo>
                    <a:pt x="66497" y="67089"/>
                  </a:lnTo>
                  <a:cubicBezTo>
                    <a:pt x="64743" y="64960"/>
                    <a:pt x="48393" y="45141"/>
                    <a:pt x="46997" y="44089"/>
                  </a:cubicBezTo>
                  <a:cubicBezTo>
                    <a:pt x="46305" y="43568"/>
                    <a:pt x="44214" y="36879"/>
                    <a:pt x="42685" y="31995"/>
                  </a:cubicBezTo>
                  <a:cubicBezTo>
                    <a:pt x="40456" y="24866"/>
                    <a:pt x="39736" y="22752"/>
                    <a:pt x="39258" y="22477"/>
                  </a:cubicBezTo>
                  <a:cubicBezTo>
                    <a:pt x="38795" y="22211"/>
                    <a:pt x="38140" y="22136"/>
                    <a:pt x="37543" y="22136"/>
                  </a:cubicBezTo>
                  <a:cubicBezTo>
                    <a:pt x="37047" y="22138"/>
                    <a:pt x="36553" y="22183"/>
                    <a:pt x="36065" y="22269"/>
                  </a:cubicBezTo>
                  <a:cubicBezTo>
                    <a:pt x="36023" y="22276"/>
                    <a:pt x="35984" y="22292"/>
                    <a:pt x="35948" y="22315"/>
                  </a:cubicBezTo>
                  <a:cubicBezTo>
                    <a:pt x="35018" y="22932"/>
                    <a:pt x="13158" y="37436"/>
                    <a:pt x="12361" y="38145"/>
                  </a:cubicBezTo>
                  <a:cubicBezTo>
                    <a:pt x="11565" y="38854"/>
                    <a:pt x="11221" y="58062"/>
                    <a:pt x="11105" y="66628"/>
                  </a:cubicBezTo>
                  <a:lnTo>
                    <a:pt x="5941" y="67001"/>
                  </a:lnTo>
                  <a:cubicBezTo>
                    <a:pt x="5462" y="63991"/>
                    <a:pt x="1397" y="38529"/>
                    <a:pt x="1041" y="36645"/>
                  </a:cubicBezTo>
                  <a:cubicBezTo>
                    <a:pt x="685" y="34770"/>
                    <a:pt x="4697" y="30722"/>
                    <a:pt x="8237" y="27149"/>
                  </a:cubicBezTo>
                  <a:cubicBezTo>
                    <a:pt x="12131" y="23217"/>
                    <a:pt x="27031" y="13238"/>
                    <a:pt x="27181" y="13139"/>
                  </a:cubicBezTo>
                  <a:cubicBezTo>
                    <a:pt x="27301" y="13059"/>
                    <a:pt x="27352" y="12908"/>
                    <a:pt x="27306" y="12773"/>
                  </a:cubicBezTo>
                  <a:lnTo>
                    <a:pt x="26519" y="10451"/>
                  </a:lnTo>
                  <a:lnTo>
                    <a:pt x="42583" y="721"/>
                  </a:lnTo>
                  <a:close/>
                  <a:moveTo>
                    <a:pt x="42635" y="1"/>
                  </a:moveTo>
                  <a:cubicBezTo>
                    <a:pt x="42578" y="1"/>
                    <a:pt x="42521" y="16"/>
                    <a:pt x="42470" y="46"/>
                  </a:cubicBezTo>
                  <a:lnTo>
                    <a:pt x="25973" y="10039"/>
                  </a:lnTo>
                  <a:cubicBezTo>
                    <a:pt x="25844" y="10116"/>
                    <a:pt x="25787" y="10270"/>
                    <a:pt x="25836" y="10412"/>
                  </a:cubicBezTo>
                  <a:lnTo>
                    <a:pt x="26626" y="12745"/>
                  </a:lnTo>
                  <a:cubicBezTo>
                    <a:pt x="24749" y="14005"/>
                    <a:pt x="11523" y="22929"/>
                    <a:pt x="7786" y="26701"/>
                  </a:cubicBezTo>
                  <a:cubicBezTo>
                    <a:pt x="3781" y="30741"/>
                    <a:pt x="0" y="34560"/>
                    <a:pt x="417" y="36762"/>
                  </a:cubicBezTo>
                  <a:cubicBezTo>
                    <a:pt x="793" y="38746"/>
                    <a:pt x="5315" y="67101"/>
                    <a:pt x="5360" y="67387"/>
                  </a:cubicBezTo>
                  <a:cubicBezTo>
                    <a:pt x="5384" y="67541"/>
                    <a:pt x="5509" y="67656"/>
                    <a:pt x="5668" y="67656"/>
                  </a:cubicBezTo>
                  <a:cubicBezTo>
                    <a:pt x="5678" y="67656"/>
                    <a:pt x="5687" y="67656"/>
                    <a:pt x="5697" y="67655"/>
                  </a:cubicBezTo>
                  <a:lnTo>
                    <a:pt x="11442" y="67240"/>
                  </a:lnTo>
                  <a:cubicBezTo>
                    <a:pt x="11607" y="67228"/>
                    <a:pt x="11735" y="67092"/>
                    <a:pt x="11737" y="66928"/>
                  </a:cubicBezTo>
                  <a:cubicBezTo>
                    <a:pt x="11880" y="56080"/>
                    <a:pt x="12285" y="39578"/>
                    <a:pt x="12783" y="38619"/>
                  </a:cubicBezTo>
                  <a:cubicBezTo>
                    <a:pt x="13392" y="38079"/>
                    <a:pt x="28363" y="28110"/>
                    <a:pt x="36245" y="22880"/>
                  </a:cubicBezTo>
                  <a:cubicBezTo>
                    <a:pt x="36537" y="22829"/>
                    <a:pt x="37052" y="22767"/>
                    <a:pt x="37574" y="22767"/>
                  </a:cubicBezTo>
                  <a:cubicBezTo>
                    <a:pt x="38081" y="22767"/>
                    <a:pt x="38593" y="22826"/>
                    <a:pt x="38917" y="23009"/>
                  </a:cubicBezTo>
                  <a:cubicBezTo>
                    <a:pt x="39339" y="23420"/>
                    <a:pt x="40795" y="28076"/>
                    <a:pt x="42080" y="32184"/>
                  </a:cubicBezTo>
                  <a:cubicBezTo>
                    <a:pt x="44302" y="39293"/>
                    <a:pt x="45820" y="43997"/>
                    <a:pt x="46615" y="44596"/>
                  </a:cubicBezTo>
                  <a:cubicBezTo>
                    <a:pt x="47723" y="45431"/>
                    <a:pt x="59868" y="60039"/>
                    <a:pt x="66135" y="67647"/>
                  </a:cubicBezTo>
                  <a:cubicBezTo>
                    <a:pt x="66196" y="67720"/>
                    <a:pt x="66286" y="67763"/>
                    <a:pt x="66380" y="67763"/>
                  </a:cubicBezTo>
                  <a:cubicBezTo>
                    <a:pt x="66407" y="67763"/>
                    <a:pt x="66434" y="67760"/>
                    <a:pt x="66459" y="67752"/>
                  </a:cubicBezTo>
                  <a:lnTo>
                    <a:pt x="71255" y="66537"/>
                  </a:lnTo>
                  <a:cubicBezTo>
                    <a:pt x="71457" y="66486"/>
                    <a:pt x="71555" y="66258"/>
                    <a:pt x="71455" y="66076"/>
                  </a:cubicBezTo>
                  <a:cubicBezTo>
                    <a:pt x="65172" y="54744"/>
                    <a:pt x="55744" y="37539"/>
                    <a:pt x="55530" y="36637"/>
                  </a:cubicBezTo>
                  <a:cubicBezTo>
                    <a:pt x="55565" y="36042"/>
                    <a:pt x="52032" y="20362"/>
                    <a:pt x="48560" y="10488"/>
                  </a:cubicBezTo>
                  <a:cubicBezTo>
                    <a:pt x="45918" y="2979"/>
                    <a:pt x="42975" y="201"/>
                    <a:pt x="42851" y="85"/>
                  </a:cubicBezTo>
                  <a:cubicBezTo>
                    <a:pt x="42790" y="29"/>
                    <a:pt x="42713" y="1"/>
                    <a:pt x="426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59"/>
            <p:cNvSpPr/>
            <p:nvPr/>
          </p:nvSpPr>
          <p:spPr>
            <a:xfrm>
              <a:off x="5800475" y="3022725"/>
              <a:ext cx="715650" cy="1584175"/>
            </a:xfrm>
            <a:custGeom>
              <a:avLst/>
              <a:gdLst/>
              <a:ahLst/>
              <a:cxnLst/>
              <a:rect l="l" t="t" r="r" b="b"/>
              <a:pathLst>
                <a:path w="28626" h="63367" extrusionOk="0">
                  <a:moveTo>
                    <a:pt x="181" y="0"/>
                  </a:moveTo>
                  <a:cubicBezTo>
                    <a:pt x="155" y="0"/>
                    <a:pt x="129" y="7"/>
                    <a:pt x="105" y="20"/>
                  </a:cubicBezTo>
                  <a:cubicBezTo>
                    <a:pt x="28" y="64"/>
                    <a:pt x="0" y="161"/>
                    <a:pt x="43" y="238"/>
                  </a:cubicBezTo>
                  <a:cubicBezTo>
                    <a:pt x="74" y="290"/>
                    <a:pt x="3058" y="5635"/>
                    <a:pt x="4350" y="7583"/>
                  </a:cubicBezTo>
                  <a:cubicBezTo>
                    <a:pt x="5615" y="9486"/>
                    <a:pt x="5824" y="14155"/>
                    <a:pt x="5826" y="14202"/>
                  </a:cubicBezTo>
                  <a:cubicBezTo>
                    <a:pt x="5826" y="14218"/>
                    <a:pt x="5830" y="14233"/>
                    <a:pt x="5835" y="14248"/>
                  </a:cubicBezTo>
                  <a:cubicBezTo>
                    <a:pt x="5900" y="14431"/>
                    <a:pt x="12335" y="32599"/>
                    <a:pt x="12856" y="35651"/>
                  </a:cubicBezTo>
                  <a:cubicBezTo>
                    <a:pt x="13384" y="38746"/>
                    <a:pt x="27680" y="62289"/>
                    <a:pt x="28289" y="63289"/>
                  </a:cubicBezTo>
                  <a:cubicBezTo>
                    <a:pt x="28318" y="63336"/>
                    <a:pt x="28369" y="63366"/>
                    <a:pt x="28425" y="63366"/>
                  </a:cubicBezTo>
                  <a:cubicBezTo>
                    <a:pt x="28549" y="63366"/>
                    <a:pt x="28625" y="63231"/>
                    <a:pt x="28561" y="63125"/>
                  </a:cubicBezTo>
                  <a:cubicBezTo>
                    <a:pt x="28412" y="62880"/>
                    <a:pt x="13687" y="38633"/>
                    <a:pt x="13169" y="35598"/>
                  </a:cubicBezTo>
                  <a:cubicBezTo>
                    <a:pt x="12647" y="32544"/>
                    <a:pt x="6504" y="15184"/>
                    <a:pt x="6143" y="14163"/>
                  </a:cubicBezTo>
                  <a:cubicBezTo>
                    <a:pt x="6124" y="13755"/>
                    <a:pt x="5894" y="9333"/>
                    <a:pt x="4614" y="7406"/>
                  </a:cubicBezTo>
                  <a:cubicBezTo>
                    <a:pt x="3329" y="5469"/>
                    <a:pt x="351" y="136"/>
                    <a:pt x="322" y="82"/>
                  </a:cubicBezTo>
                  <a:cubicBezTo>
                    <a:pt x="292" y="30"/>
                    <a:pt x="237" y="0"/>
                    <a:pt x="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59"/>
            <p:cNvSpPr/>
            <p:nvPr/>
          </p:nvSpPr>
          <p:spPr>
            <a:xfrm>
              <a:off x="5447100" y="3415675"/>
              <a:ext cx="218875" cy="101075"/>
            </a:xfrm>
            <a:custGeom>
              <a:avLst/>
              <a:gdLst/>
              <a:ahLst/>
              <a:cxnLst/>
              <a:rect l="l" t="t" r="r" b="b"/>
              <a:pathLst>
                <a:path w="8755" h="4043" extrusionOk="0">
                  <a:moveTo>
                    <a:pt x="181" y="0"/>
                  </a:moveTo>
                  <a:cubicBezTo>
                    <a:pt x="120" y="0"/>
                    <a:pt x="62" y="35"/>
                    <a:pt x="36" y="95"/>
                  </a:cubicBezTo>
                  <a:cubicBezTo>
                    <a:pt x="1" y="174"/>
                    <a:pt x="37" y="269"/>
                    <a:pt x="117" y="304"/>
                  </a:cubicBezTo>
                  <a:lnTo>
                    <a:pt x="7489" y="3590"/>
                  </a:lnTo>
                  <a:lnTo>
                    <a:pt x="2628" y="2977"/>
                  </a:lnTo>
                  <a:cubicBezTo>
                    <a:pt x="2621" y="2976"/>
                    <a:pt x="2614" y="2976"/>
                    <a:pt x="2607" y="2976"/>
                  </a:cubicBezTo>
                  <a:cubicBezTo>
                    <a:pt x="2521" y="2976"/>
                    <a:pt x="2459" y="3034"/>
                    <a:pt x="2450" y="3114"/>
                  </a:cubicBezTo>
                  <a:cubicBezTo>
                    <a:pt x="2438" y="3201"/>
                    <a:pt x="2501" y="3280"/>
                    <a:pt x="2588" y="3292"/>
                  </a:cubicBezTo>
                  <a:lnTo>
                    <a:pt x="8513" y="4041"/>
                  </a:lnTo>
                  <a:cubicBezTo>
                    <a:pt x="8521" y="4042"/>
                    <a:pt x="8527" y="4042"/>
                    <a:pt x="8533" y="4042"/>
                  </a:cubicBezTo>
                  <a:cubicBezTo>
                    <a:pt x="8705" y="4042"/>
                    <a:pt x="8755" y="3807"/>
                    <a:pt x="8598" y="3739"/>
                  </a:cubicBezTo>
                  <a:lnTo>
                    <a:pt x="246" y="14"/>
                  </a:lnTo>
                  <a:cubicBezTo>
                    <a:pt x="225" y="5"/>
                    <a:pt x="203" y="0"/>
                    <a:pt x="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59"/>
            <p:cNvSpPr/>
            <p:nvPr/>
          </p:nvSpPr>
          <p:spPr>
            <a:xfrm>
              <a:off x="4913550" y="3741700"/>
              <a:ext cx="257900" cy="861150"/>
            </a:xfrm>
            <a:custGeom>
              <a:avLst/>
              <a:gdLst/>
              <a:ahLst/>
              <a:cxnLst/>
              <a:rect l="l" t="t" r="r" b="b"/>
              <a:pathLst>
                <a:path w="10316" h="34446" extrusionOk="0">
                  <a:moveTo>
                    <a:pt x="10140" y="1"/>
                  </a:moveTo>
                  <a:cubicBezTo>
                    <a:pt x="10098" y="1"/>
                    <a:pt x="10057" y="17"/>
                    <a:pt x="10026" y="49"/>
                  </a:cubicBezTo>
                  <a:lnTo>
                    <a:pt x="4041" y="6265"/>
                  </a:lnTo>
                  <a:cubicBezTo>
                    <a:pt x="3892" y="6263"/>
                    <a:pt x="3740" y="6262"/>
                    <a:pt x="3587" y="6262"/>
                  </a:cubicBezTo>
                  <a:cubicBezTo>
                    <a:pt x="1937" y="6262"/>
                    <a:pt x="172" y="6372"/>
                    <a:pt x="63" y="6824"/>
                  </a:cubicBezTo>
                  <a:cubicBezTo>
                    <a:pt x="1" y="7079"/>
                    <a:pt x="329" y="7242"/>
                    <a:pt x="452" y="7304"/>
                  </a:cubicBezTo>
                  <a:cubicBezTo>
                    <a:pt x="1867" y="8009"/>
                    <a:pt x="3456" y="9297"/>
                    <a:pt x="3773" y="9560"/>
                  </a:cubicBezTo>
                  <a:lnTo>
                    <a:pt x="3756" y="34286"/>
                  </a:lnTo>
                  <a:cubicBezTo>
                    <a:pt x="3756" y="34375"/>
                    <a:pt x="3827" y="34445"/>
                    <a:pt x="3914" y="34445"/>
                  </a:cubicBezTo>
                  <a:cubicBezTo>
                    <a:pt x="4003" y="34445"/>
                    <a:pt x="4074" y="34375"/>
                    <a:pt x="4074" y="34286"/>
                  </a:cubicBezTo>
                  <a:lnTo>
                    <a:pt x="4091" y="9485"/>
                  </a:lnTo>
                  <a:cubicBezTo>
                    <a:pt x="4091" y="9438"/>
                    <a:pt x="4070" y="9393"/>
                    <a:pt x="4034" y="9363"/>
                  </a:cubicBezTo>
                  <a:cubicBezTo>
                    <a:pt x="4017" y="9348"/>
                    <a:pt x="2200" y="7821"/>
                    <a:pt x="594" y="7021"/>
                  </a:cubicBezTo>
                  <a:cubicBezTo>
                    <a:pt x="471" y="6960"/>
                    <a:pt x="415" y="6915"/>
                    <a:pt x="389" y="6890"/>
                  </a:cubicBezTo>
                  <a:cubicBezTo>
                    <a:pt x="652" y="6689"/>
                    <a:pt x="2282" y="6582"/>
                    <a:pt x="3809" y="6582"/>
                  </a:cubicBezTo>
                  <a:cubicBezTo>
                    <a:pt x="3909" y="6582"/>
                    <a:pt x="4009" y="6583"/>
                    <a:pt x="4107" y="6584"/>
                  </a:cubicBezTo>
                  <a:cubicBezTo>
                    <a:pt x="4116" y="6585"/>
                    <a:pt x="4124" y="6586"/>
                    <a:pt x="4132" y="6586"/>
                  </a:cubicBezTo>
                  <a:cubicBezTo>
                    <a:pt x="4174" y="6586"/>
                    <a:pt x="4197" y="6561"/>
                    <a:pt x="4223" y="6535"/>
                  </a:cubicBezTo>
                  <a:lnTo>
                    <a:pt x="10255" y="270"/>
                  </a:lnTo>
                  <a:cubicBezTo>
                    <a:pt x="10316" y="207"/>
                    <a:pt x="10313" y="106"/>
                    <a:pt x="10251" y="45"/>
                  </a:cubicBezTo>
                  <a:cubicBezTo>
                    <a:pt x="10220" y="16"/>
                    <a:pt x="10180" y="1"/>
                    <a:pt x="10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59"/>
            <p:cNvSpPr/>
            <p:nvPr/>
          </p:nvSpPr>
          <p:spPr>
            <a:xfrm>
              <a:off x="5452550" y="2988450"/>
              <a:ext cx="376725" cy="246525"/>
            </a:xfrm>
            <a:custGeom>
              <a:avLst/>
              <a:gdLst/>
              <a:ahLst/>
              <a:cxnLst/>
              <a:rect l="l" t="t" r="r" b="b"/>
              <a:pathLst>
                <a:path w="15069" h="9861" extrusionOk="0">
                  <a:moveTo>
                    <a:pt x="14888" y="1"/>
                  </a:moveTo>
                  <a:cubicBezTo>
                    <a:pt x="14838" y="1"/>
                    <a:pt x="14789" y="24"/>
                    <a:pt x="14758" y="69"/>
                  </a:cubicBezTo>
                  <a:cubicBezTo>
                    <a:pt x="8939" y="8538"/>
                    <a:pt x="235" y="9534"/>
                    <a:pt x="148" y="9543"/>
                  </a:cubicBezTo>
                  <a:cubicBezTo>
                    <a:pt x="63" y="9551"/>
                    <a:pt x="1" y="9624"/>
                    <a:pt x="5" y="9708"/>
                  </a:cubicBezTo>
                  <a:cubicBezTo>
                    <a:pt x="8" y="9793"/>
                    <a:pt x="78" y="9860"/>
                    <a:pt x="163" y="9860"/>
                  </a:cubicBezTo>
                  <a:cubicBezTo>
                    <a:pt x="169" y="9860"/>
                    <a:pt x="174" y="9860"/>
                    <a:pt x="180" y="9859"/>
                  </a:cubicBezTo>
                  <a:cubicBezTo>
                    <a:pt x="268" y="9850"/>
                    <a:pt x="9113" y="8843"/>
                    <a:pt x="15019" y="248"/>
                  </a:cubicBezTo>
                  <a:cubicBezTo>
                    <a:pt x="15069" y="176"/>
                    <a:pt x="15051" y="78"/>
                    <a:pt x="14978" y="28"/>
                  </a:cubicBezTo>
                  <a:cubicBezTo>
                    <a:pt x="14951" y="9"/>
                    <a:pt x="14919" y="1"/>
                    <a:pt x="148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59"/>
            <p:cNvSpPr/>
            <p:nvPr/>
          </p:nvSpPr>
          <p:spPr>
            <a:xfrm>
              <a:off x="5568600" y="3150950"/>
              <a:ext cx="30225" cy="56525"/>
            </a:xfrm>
            <a:custGeom>
              <a:avLst/>
              <a:gdLst/>
              <a:ahLst/>
              <a:cxnLst/>
              <a:rect l="l" t="t" r="r" b="b"/>
              <a:pathLst>
                <a:path w="1209" h="2261" extrusionOk="0">
                  <a:moveTo>
                    <a:pt x="183" y="1"/>
                  </a:moveTo>
                  <a:cubicBezTo>
                    <a:pt x="162" y="1"/>
                    <a:pt x="141" y="5"/>
                    <a:pt x="120" y="14"/>
                  </a:cubicBezTo>
                  <a:cubicBezTo>
                    <a:pt x="38" y="49"/>
                    <a:pt x="1" y="146"/>
                    <a:pt x="40" y="227"/>
                  </a:cubicBezTo>
                  <a:lnTo>
                    <a:pt x="872" y="2164"/>
                  </a:lnTo>
                  <a:cubicBezTo>
                    <a:pt x="897" y="2222"/>
                    <a:pt x="955" y="2260"/>
                    <a:pt x="1018" y="2260"/>
                  </a:cubicBezTo>
                  <a:lnTo>
                    <a:pt x="1018" y="2261"/>
                  </a:lnTo>
                  <a:cubicBezTo>
                    <a:pt x="1131" y="2260"/>
                    <a:pt x="1209" y="2144"/>
                    <a:pt x="1164" y="2039"/>
                  </a:cubicBezTo>
                  <a:lnTo>
                    <a:pt x="331" y="101"/>
                  </a:lnTo>
                  <a:cubicBezTo>
                    <a:pt x="306" y="38"/>
                    <a:pt x="246" y="1"/>
                    <a:pt x="1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59"/>
            <p:cNvSpPr/>
            <p:nvPr/>
          </p:nvSpPr>
          <p:spPr>
            <a:xfrm>
              <a:off x="5697750" y="3064050"/>
              <a:ext cx="36075" cy="50850"/>
            </a:xfrm>
            <a:custGeom>
              <a:avLst/>
              <a:gdLst/>
              <a:ahLst/>
              <a:cxnLst/>
              <a:rect l="l" t="t" r="r" b="b"/>
              <a:pathLst>
                <a:path w="1443" h="2034" extrusionOk="0">
                  <a:moveTo>
                    <a:pt x="181" y="1"/>
                  </a:moveTo>
                  <a:cubicBezTo>
                    <a:pt x="153" y="1"/>
                    <a:pt x="123" y="9"/>
                    <a:pt x="97" y="25"/>
                  </a:cubicBezTo>
                  <a:cubicBezTo>
                    <a:pt x="24" y="73"/>
                    <a:pt x="0" y="170"/>
                    <a:pt x="46" y="243"/>
                  </a:cubicBezTo>
                  <a:lnTo>
                    <a:pt x="1128" y="1960"/>
                  </a:lnTo>
                  <a:cubicBezTo>
                    <a:pt x="1157" y="2006"/>
                    <a:pt x="1208" y="2033"/>
                    <a:pt x="1262" y="2033"/>
                  </a:cubicBezTo>
                  <a:cubicBezTo>
                    <a:pt x="1292" y="2033"/>
                    <a:pt x="1322" y="2025"/>
                    <a:pt x="1347" y="2010"/>
                  </a:cubicBezTo>
                  <a:cubicBezTo>
                    <a:pt x="1422" y="1962"/>
                    <a:pt x="1443" y="1864"/>
                    <a:pt x="1397" y="1789"/>
                  </a:cubicBezTo>
                  <a:lnTo>
                    <a:pt x="315" y="74"/>
                  </a:lnTo>
                  <a:cubicBezTo>
                    <a:pt x="285" y="27"/>
                    <a:pt x="233" y="1"/>
                    <a:pt x="1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59"/>
            <p:cNvSpPr/>
            <p:nvPr/>
          </p:nvSpPr>
          <p:spPr>
            <a:xfrm>
              <a:off x="5072675" y="2168500"/>
              <a:ext cx="750550" cy="1037525"/>
            </a:xfrm>
            <a:custGeom>
              <a:avLst/>
              <a:gdLst/>
              <a:ahLst/>
              <a:cxnLst/>
              <a:rect l="l" t="t" r="r" b="b"/>
              <a:pathLst>
                <a:path w="30022" h="41501" extrusionOk="0">
                  <a:moveTo>
                    <a:pt x="5644" y="1"/>
                  </a:moveTo>
                  <a:cubicBezTo>
                    <a:pt x="3886" y="1"/>
                    <a:pt x="567" y="3203"/>
                    <a:pt x="755" y="4195"/>
                  </a:cubicBezTo>
                  <a:cubicBezTo>
                    <a:pt x="755" y="4195"/>
                    <a:pt x="1" y="8628"/>
                    <a:pt x="1568" y="15933"/>
                  </a:cubicBezTo>
                  <a:cubicBezTo>
                    <a:pt x="3135" y="23238"/>
                    <a:pt x="13523" y="41500"/>
                    <a:pt x="13523" y="41500"/>
                  </a:cubicBezTo>
                  <a:lnTo>
                    <a:pt x="15183" y="41149"/>
                  </a:lnTo>
                  <a:cubicBezTo>
                    <a:pt x="19864" y="40158"/>
                    <a:pt x="24130" y="37762"/>
                    <a:pt x="27411" y="34280"/>
                  </a:cubicBezTo>
                  <a:lnTo>
                    <a:pt x="30021" y="31509"/>
                  </a:lnTo>
                  <a:cubicBezTo>
                    <a:pt x="30021" y="31509"/>
                    <a:pt x="20597" y="13799"/>
                    <a:pt x="17003" y="7123"/>
                  </a:cubicBezTo>
                  <a:cubicBezTo>
                    <a:pt x="13409" y="448"/>
                    <a:pt x="7459" y="104"/>
                    <a:pt x="5723" y="3"/>
                  </a:cubicBezTo>
                  <a:cubicBezTo>
                    <a:pt x="5697" y="2"/>
                    <a:pt x="5671" y="1"/>
                    <a:pt x="5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59"/>
            <p:cNvSpPr/>
            <p:nvPr/>
          </p:nvSpPr>
          <p:spPr>
            <a:xfrm>
              <a:off x="5066800" y="2160600"/>
              <a:ext cx="765025" cy="1053375"/>
            </a:xfrm>
            <a:custGeom>
              <a:avLst/>
              <a:gdLst/>
              <a:ahLst/>
              <a:cxnLst/>
              <a:rect l="l" t="t" r="r" b="b"/>
              <a:pathLst>
                <a:path w="30601" h="42135" extrusionOk="0">
                  <a:moveTo>
                    <a:pt x="5876" y="635"/>
                  </a:moveTo>
                  <a:cubicBezTo>
                    <a:pt x="5897" y="635"/>
                    <a:pt x="5920" y="635"/>
                    <a:pt x="5938" y="638"/>
                  </a:cubicBezTo>
                  <a:cubicBezTo>
                    <a:pt x="10922" y="925"/>
                    <a:pt x="14629" y="3265"/>
                    <a:pt x="16958" y="7591"/>
                  </a:cubicBezTo>
                  <a:cubicBezTo>
                    <a:pt x="20305" y="13806"/>
                    <a:pt x="28815" y="29792"/>
                    <a:pt x="29868" y="31773"/>
                  </a:cubicBezTo>
                  <a:lnTo>
                    <a:pt x="27414" y="34378"/>
                  </a:lnTo>
                  <a:cubicBezTo>
                    <a:pt x="24162" y="37830"/>
                    <a:pt x="19991" y="40174"/>
                    <a:pt x="15351" y="41155"/>
                  </a:cubicBezTo>
                  <a:lnTo>
                    <a:pt x="13919" y="41458"/>
                  </a:lnTo>
                  <a:cubicBezTo>
                    <a:pt x="12783" y="39441"/>
                    <a:pt x="3566" y="22946"/>
                    <a:pt x="2114" y="16183"/>
                  </a:cubicBezTo>
                  <a:cubicBezTo>
                    <a:pt x="579" y="9033"/>
                    <a:pt x="1295" y="4607"/>
                    <a:pt x="1303" y="4563"/>
                  </a:cubicBezTo>
                  <a:cubicBezTo>
                    <a:pt x="1309" y="4526"/>
                    <a:pt x="1309" y="4488"/>
                    <a:pt x="1301" y="4451"/>
                  </a:cubicBezTo>
                  <a:cubicBezTo>
                    <a:pt x="1278" y="4325"/>
                    <a:pt x="1415" y="3881"/>
                    <a:pt x="2104" y="3096"/>
                  </a:cubicBezTo>
                  <a:cubicBezTo>
                    <a:pt x="3160" y="1895"/>
                    <a:pt x="4880" y="635"/>
                    <a:pt x="5876" y="635"/>
                  </a:cubicBezTo>
                  <a:close/>
                  <a:moveTo>
                    <a:pt x="5883" y="0"/>
                  </a:moveTo>
                  <a:cubicBezTo>
                    <a:pt x="4633" y="0"/>
                    <a:pt x="2784" y="1360"/>
                    <a:pt x="1627" y="2677"/>
                  </a:cubicBezTo>
                  <a:cubicBezTo>
                    <a:pt x="1156" y="3215"/>
                    <a:pt x="615" y="3959"/>
                    <a:pt x="668" y="4506"/>
                  </a:cubicBezTo>
                  <a:cubicBezTo>
                    <a:pt x="587" y="5036"/>
                    <a:pt x="0" y="9358"/>
                    <a:pt x="1493" y="16316"/>
                  </a:cubicBezTo>
                  <a:cubicBezTo>
                    <a:pt x="3053" y="23585"/>
                    <a:pt x="13058" y="41226"/>
                    <a:pt x="13483" y="41973"/>
                  </a:cubicBezTo>
                  <a:cubicBezTo>
                    <a:pt x="13539" y="42073"/>
                    <a:pt x="13644" y="42134"/>
                    <a:pt x="13759" y="42135"/>
                  </a:cubicBezTo>
                  <a:cubicBezTo>
                    <a:pt x="13780" y="42135"/>
                    <a:pt x="13802" y="42132"/>
                    <a:pt x="13824" y="42129"/>
                  </a:cubicBezTo>
                  <a:lnTo>
                    <a:pt x="15484" y="41776"/>
                  </a:lnTo>
                  <a:cubicBezTo>
                    <a:pt x="20251" y="40769"/>
                    <a:pt x="24537" y="38362"/>
                    <a:pt x="27878" y="34815"/>
                  </a:cubicBezTo>
                  <a:lnTo>
                    <a:pt x="30488" y="32043"/>
                  </a:lnTo>
                  <a:cubicBezTo>
                    <a:pt x="30581" y="31943"/>
                    <a:pt x="30601" y="31796"/>
                    <a:pt x="30536" y="31675"/>
                  </a:cubicBezTo>
                  <a:cubicBezTo>
                    <a:pt x="30443" y="31499"/>
                    <a:pt x="21071" y="13890"/>
                    <a:pt x="17518" y="7289"/>
                  </a:cubicBezTo>
                  <a:cubicBezTo>
                    <a:pt x="15077" y="2755"/>
                    <a:pt x="11194" y="304"/>
                    <a:pt x="5977" y="3"/>
                  </a:cubicBezTo>
                  <a:cubicBezTo>
                    <a:pt x="5946" y="1"/>
                    <a:pt x="5914" y="0"/>
                    <a:pt x="58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59"/>
            <p:cNvSpPr/>
            <p:nvPr/>
          </p:nvSpPr>
          <p:spPr>
            <a:xfrm>
              <a:off x="5274650" y="2175825"/>
              <a:ext cx="548575" cy="944650"/>
            </a:xfrm>
            <a:custGeom>
              <a:avLst/>
              <a:gdLst/>
              <a:ahLst/>
              <a:cxnLst/>
              <a:rect l="l" t="t" r="r" b="b"/>
              <a:pathLst>
                <a:path w="21943" h="37786" extrusionOk="0">
                  <a:moveTo>
                    <a:pt x="1" y="0"/>
                  </a:moveTo>
                  <a:cubicBezTo>
                    <a:pt x="1139" y="560"/>
                    <a:pt x="4632" y="2499"/>
                    <a:pt x="6197" y="5869"/>
                  </a:cubicBezTo>
                  <a:cubicBezTo>
                    <a:pt x="8079" y="9922"/>
                    <a:pt x="5618" y="16002"/>
                    <a:pt x="5618" y="16002"/>
                  </a:cubicBezTo>
                  <a:cubicBezTo>
                    <a:pt x="5618" y="16002"/>
                    <a:pt x="5609" y="15653"/>
                    <a:pt x="5591" y="15134"/>
                  </a:cubicBezTo>
                  <a:cubicBezTo>
                    <a:pt x="4312" y="19779"/>
                    <a:pt x="2185" y="26794"/>
                    <a:pt x="665" y="31302"/>
                  </a:cubicBezTo>
                  <a:lnTo>
                    <a:pt x="2578" y="26425"/>
                  </a:lnTo>
                  <a:lnTo>
                    <a:pt x="3446" y="23241"/>
                  </a:lnTo>
                  <a:lnTo>
                    <a:pt x="9816" y="25702"/>
                  </a:lnTo>
                  <a:lnTo>
                    <a:pt x="6486" y="22372"/>
                  </a:lnTo>
                  <a:lnTo>
                    <a:pt x="6486" y="22372"/>
                  </a:lnTo>
                  <a:cubicBezTo>
                    <a:pt x="6486" y="22373"/>
                    <a:pt x="13435" y="26570"/>
                    <a:pt x="15317" y="28308"/>
                  </a:cubicBezTo>
                  <a:cubicBezTo>
                    <a:pt x="17199" y="30044"/>
                    <a:pt x="17778" y="32217"/>
                    <a:pt x="16765" y="34678"/>
                  </a:cubicBezTo>
                  <a:cubicBezTo>
                    <a:pt x="16371" y="35633"/>
                    <a:pt x="15542" y="36761"/>
                    <a:pt x="14674" y="37785"/>
                  </a:cubicBezTo>
                  <a:cubicBezTo>
                    <a:pt x="16371" y="36724"/>
                    <a:pt x="17944" y="35460"/>
                    <a:pt x="19332" y="33987"/>
                  </a:cubicBezTo>
                  <a:lnTo>
                    <a:pt x="21942" y="31216"/>
                  </a:lnTo>
                  <a:cubicBezTo>
                    <a:pt x="21942" y="31216"/>
                    <a:pt x="12520" y="13506"/>
                    <a:pt x="8924" y="6831"/>
                  </a:cubicBezTo>
                  <a:cubicBezTo>
                    <a:pt x="6352" y="2052"/>
                    <a:pt x="2578" y="523"/>
                    <a:pt x="1"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59"/>
            <p:cNvSpPr/>
            <p:nvPr/>
          </p:nvSpPr>
          <p:spPr>
            <a:xfrm>
              <a:off x="5368050" y="2503250"/>
              <a:ext cx="155825" cy="143475"/>
            </a:xfrm>
            <a:custGeom>
              <a:avLst/>
              <a:gdLst/>
              <a:ahLst/>
              <a:cxnLst/>
              <a:rect l="l" t="t" r="r" b="b"/>
              <a:pathLst>
                <a:path w="6233" h="5739" extrusionOk="0">
                  <a:moveTo>
                    <a:pt x="6055" y="0"/>
                  </a:moveTo>
                  <a:cubicBezTo>
                    <a:pt x="6017" y="0"/>
                    <a:pt x="5980" y="14"/>
                    <a:pt x="5950" y="40"/>
                  </a:cubicBezTo>
                  <a:cubicBezTo>
                    <a:pt x="4028" y="1753"/>
                    <a:pt x="144" y="5427"/>
                    <a:pt x="105" y="5464"/>
                  </a:cubicBezTo>
                  <a:cubicBezTo>
                    <a:pt x="1" y="5563"/>
                    <a:pt x="71" y="5738"/>
                    <a:pt x="214" y="5738"/>
                  </a:cubicBezTo>
                  <a:cubicBezTo>
                    <a:pt x="255" y="5738"/>
                    <a:pt x="295" y="5723"/>
                    <a:pt x="323" y="5695"/>
                  </a:cubicBezTo>
                  <a:cubicBezTo>
                    <a:pt x="363" y="5657"/>
                    <a:pt x="4242" y="1986"/>
                    <a:pt x="6161" y="278"/>
                  </a:cubicBezTo>
                  <a:cubicBezTo>
                    <a:pt x="6227" y="220"/>
                    <a:pt x="6233" y="119"/>
                    <a:pt x="6174" y="54"/>
                  </a:cubicBezTo>
                  <a:cubicBezTo>
                    <a:pt x="6143" y="19"/>
                    <a:pt x="6099" y="0"/>
                    <a:pt x="60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59"/>
            <p:cNvSpPr/>
            <p:nvPr/>
          </p:nvSpPr>
          <p:spPr>
            <a:xfrm>
              <a:off x="5519875" y="2620350"/>
              <a:ext cx="37550" cy="16600"/>
            </a:xfrm>
            <a:custGeom>
              <a:avLst/>
              <a:gdLst/>
              <a:ahLst/>
              <a:cxnLst/>
              <a:rect l="l" t="t" r="r" b="b"/>
              <a:pathLst>
                <a:path w="1502" h="664" extrusionOk="0">
                  <a:moveTo>
                    <a:pt x="1323" y="0"/>
                  </a:moveTo>
                  <a:cubicBezTo>
                    <a:pt x="1305" y="0"/>
                    <a:pt x="1287" y="3"/>
                    <a:pt x="1269" y="10"/>
                  </a:cubicBezTo>
                  <a:cubicBezTo>
                    <a:pt x="896" y="143"/>
                    <a:pt x="516" y="258"/>
                    <a:pt x="130" y="350"/>
                  </a:cubicBezTo>
                  <a:cubicBezTo>
                    <a:pt x="52" y="370"/>
                    <a:pt x="0" y="443"/>
                    <a:pt x="9" y="524"/>
                  </a:cubicBezTo>
                  <a:cubicBezTo>
                    <a:pt x="19" y="604"/>
                    <a:pt x="88" y="663"/>
                    <a:pt x="167" y="663"/>
                  </a:cubicBezTo>
                  <a:cubicBezTo>
                    <a:pt x="180" y="663"/>
                    <a:pt x="193" y="661"/>
                    <a:pt x="206" y="658"/>
                  </a:cubicBezTo>
                  <a:cubicBezTo>
                    <a:pt x="602" y="563"/>
                    <a:pt x="993" y="446"/>
                    <a:pt x="1377" y="309"/>
                  </a:cubicBezTo>
                  <a:cubicBezTo>
                    <a:pt x="1459" y="279"/>
                    <a:pt x="1502" y="188"/>
                    <a:pt x="1472" y="106"/>
                  </a:cubicBezTo>
                  <a:cubicBezTo>
                    <a:pt x="1449" y="40"/>
                    <a:pt x="1388" y="0"/>
                    <a:pt x="13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59"/>
            <p:cNvSpPr/>
            <p:nvPr/>
          </p:nvSpPr>
          <p:spPr>
            <a:xfrm>
              <a:off x="5340275" y="2636275"/>
              <a:ext cx="150575" cy="15300"/>
            </a:xfrm>
            <a:custGeom>
              <a:avLst/>
              <a:gdLst/>
              <a:ahLst/>
              <a:cxnLst/>
              <a:rect l="l" t="t" r="r" b="b"/>
              <a:pathLst>
                <a:path w="6023" h="612" extrusionOk="0">
                  <a:moveTo>
                    <a:pt x="5854" y="1"/>
                  </a:moveTo>
                  <a:cubicBezTo>
                    <a:pt x="5845" y="1"/>
                    <a:pt x="5837" y="1"/>
                    <a:pt x="5829" y="3"/>
                  </a:cubicBezTo>
                  <a:cubicBezTo>
                    <a:pt x="4253" y="242"/>
                    <a:pt x="2651" y="294"/>
                    <a:pt x="1556" y="294"/>
                  </a:cubicBezTo>
                  <a:cubicBezTo>
                    <a:pt x="725" y="294"/>
                    <a:pt x="186" y="264"/>
                    <a:pt x="173" y="263"/>
                  </a:cubicBezTo>
                  <a:cubicBezTo>
                    <a:pt x="169" y="263"/>
                    <a:pt x="166" y="263"/>
                    <a:pt x="162" y="263"/>
                  </a:cubicBezTo>
                  <a:cubicBezTo>
                    <a:pt x="80" y="263"/>
                    <a:pt x="9" y="328"/>
                    <a:pt x="5" y="412"/>
                  </a:cubicBezTo>
                  <a:cubicBezTo>
                    <a:pt x="0" y="500"/>
                    <a:pt x="67" y="575"/>
                    <a:pt x="155" y="580"/>
                  </a:cubicBezTo>
                  <a:cubicBezTo>
                    <a:pt x="167" y="582"/>
                    <a:pt x="711" y="612"/>
                    <a:pt x="1550" y="612"/>
                  </a:cubicBezTo>
                  <a:cubicBezTo>
                    <a:pt x="2657" y="612"/>
                    <a:pt x="4280" y="559"/>
                    <a:pt x="5876" y="317"/>
                  </a:cubicBezTo>
                  <a:cubicBezTo>
                    <a:pt x="5963" y="304"/>
                    <a:pt x="6023" y="223"/>
                    <a:pt x="6009" y="136"/>
                  </a:cubicBezTo>
                  <a:cubicBezTo>
                    <a:pt x="5999" y="57"/>
                    <a:pt x="5931" y="1"/>
                    <a:pt x="58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59"/>
            <p:cNvSpPr/>
            <p:nvPr/>
          </p:nvSpPr>
          <p:spPr>
            <a:xfrm>
              <a:off x="5036825" y="2119350"/>
              <a:ext cx="228550" cy="197425"/>
            </a:xfrm>
            <a:custGeom>
              <a:avLst/>
              <a:gdLst/>
              <a:ahLst/>
              <a:cxnLst/>
              <a:rect l="l" t="t" r="r" b="b"/>
              <a:pathLst>
                <a:path w="9142" h="7897" extrusionOk="0">
                  <a:moveTo>
                    <a:pt x="7521" y="1"/>
                  </a:moveTo>
                  <a:lnTo>
                    <a:pt x="1" y="5287"/>
                  </a:lnTo>
                  <a:lnTo>
                    <a:pt x="2088" y="7896"/>
                  </a:lnTo>
                  <a:lnTo>
                    <a:pt x="9142" y="2085"/>
                  </a:lnTo>
                  <a:lnTo>
                    <a:pt x="75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59"/>
            <p:cNvSpPr/>
            <p:nvPr/>
          </p:nvSpPr>
          <p:spPr>
            <a:xfrm>
              <a:off x="5027775" y="2111400"/>
              <a:ext cx="246500" cy="213300"/>
            </a:xfrm>
            <a:custGeom>
              <a:avLst/>
              <a:gdLst/>
              <a:ahLst/>
              <a:cxnLst/>
              <a:rect l="l" t="t" r="r" b="b"/>
              <a:pathLst>
                <a:path w="9860" h="8532" extrusionOk="0">
                  <a:moveTo>
                    <a:pt x="7818" y="752"/>
                  </a:moveTo>
                  <a:lnTo>
                    <a:pt x="9063" y="2353"/>
                  </a:lnTo>
                  <a:lnTo>
                    <a:pt x="2496" y="7763"/>
                  </a:lnTo>
                  <a:lnTo>
                    <a:pt x="822" y="5671"/>
                  </a:lnTo>
                  <a:lnTo>
                    <a:pt x="7818" y="752"/>
                  </a:lnTo>
                  <a:close/>
                  <a:moveTo>
                    <a:pt x="7882" y="0"/>
                  </a:moveTo>
                  <a:cubicBezTo>
                    <a:pt x="7819" y="0"/>
                    <a:pt x="7755" y="19"/>
                    <a:pt x="7700" y="59"/>
                  </a:cubicBezTo>
                  <a:lnTo>
                    <a:pt x="180" y="5346"/>
                  </a:lnTo>
                  <a:cubicBezTo>
                    <a:pt x="30" y="5450"/>
                    <a:pt x="0" y="5661"/>
                    <a:pt x="115" y="5804"/>
                  </a:cubicBezTo>
                  <a:lnTo>
                    <a:pt x="2202" y="8412"/>
                  </a:lnTo>
                  <a:cubicBezTo>
                    <a:pt x="2256" y="8478"/>
                    <a:pt x="2333" y="8520"/>
                    <a:pt x="2418" y="8529"/>
                  </a:cubicBezTo>
                  <a:cubicBezTo>
                    <a:pt x="2429" y="8531"/>
                    <a:pt x="2439" y="8531"/>
                    <a:pt x="2450" y="8531"/>
                  </a:cubicBezTo>
                  <a:cubicBezTo>
                    <a:pt x="2524" y="8530"/>
                    <a:pt x="2596" y="8505"/>
                    <a:pt x="2653" y="8458"/>
                  </a:cubicBezTo>
                  <a:lnTo>
                    <a:pt x="9705" y="2647"/>
                  </a:lnTo>
                  <a:cubicBezTo>
                    <a:pt x="9837" y="2537"/>
                    <a:pt x="9860" y="2342"/>
                    <a:pt x="9754" y="2206"/>
                  </a:cubicBezTo>
                  <a:lnTo>
                    <a:pt x="8133" y="123"/>
                  </a:lnTo>
                  <a:cubicBezTo>
                    <a:pt x="8070" y="43"/>
                    <a:pt x="7977" y="0"/>
                    <a:pt x="78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59"/>
            <p:cNvSpPr/>
            <p:nvPr/>
          </p:nvSpPr>
          <p:spPr>
            <a:xfrm>
              <a:off x="4511100" y="2350700"/>
              <a:ext cx="930525" cy="912425"/>
            </a:xfrm>
            <a:custGeom>
              <a:avLst/>
              <a:gdLst/>
              <a:ahLst/>
              <a:cxnLst/>
              <a:rect l="l" t="t" r="r" b="b"/>
              <a:pathLst>
                <a:path w="37221" h="36497" extrusionOk="0">
                  <a:moveTo>
                    <a:pt x="28376" y="0"/>
                  </a:moveTo>
                  <a:lnTo>
                    <a:pt x="23346" y="22714"/>
                  </a:lnTo>
                  <a:lnTo>
                    <a:pt x="1" y="34311"/>
                  </a:lnTo>
                  <a:lnTo>
                    <a:pt x="1476" y="36497"/>
                  </a:lnTo>
                  <a:cubicBezTo>
                    <a:pt x="1476" y="36497"/>
                    <a:pt x="28656" y="29291"/>
                    <a:pt x="29506" y="28644"/>
                  </a:cubicBezTo>
                  <a:cubicBezTo>
                    <a:pt x="30356" y="27997"/>
                    <a:pt x="36958" y="6186"/>
                    <a:pt x="37221" y="3648"/>
                  </a:cubicBezTo>
                  <a:lnTo>
                    <a:pt x="283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9"/>
            <p:cNvSpPr/>
            <p:nvPr/>
          </p:nvSpPr>
          <p:spPr>
            <a:xfrm>
              <a:off x="4502825" y="2342750"/>
              <a:ext cx="947225" cy="928325"/>
            </a:xfrm>
            <a:custGeom>
              <a:avLst/>
              <a:gdLst/>
              <a:ahLst/>
              <a:cxnLst/>
              <a:rect l="l" t="t" r="r" b="b"/>
              <a:pathLst>
                <a:path w="37889" h="37133" extrusionOk="0">
                  <a:moveTo>
                    <a:pt x="28706" y="1"/>
                  </a:moveTo>
                  <a:cubicBezTo>
                    <a:pt x="28560" y="1"/>
                    <a:pt x="28429" y="101"/>
                    <a:pt x="28397" y="250"/>
                  </a:cubicBezTo>
                  <a:lnTo>
                    <a:pt x="23400" y="22816"/>
                  </a:lnTo>
                  <a:lnTo>
                    <a:pt x="190" y="34344"/>
                  </a:lnTo>
                  <a:cubicBezTo>
                    <a:pt x="108" y="34383"/>
                    <a:pt x="48" y="34458"/>
                    <a:pt x="24" y="34546"/>
                  </a:cubicBezTo>
                  <a:cubicBezTo>
                    <a:pt x="1" y="34635"/>
                    <a:pt x="17" y="34729"/>
                    <a:pt x="68" y="34805"/>
                  </a:cubicBezTo>
                  <a:lnTo>
                    <a:pt x="1544" y="36993"/>
                  </a:lnTo>
                  <a:cubicBezTo>
                    <a:pt x="1603" y="37080"/>
                    <a:pt x="1702" y="37132"/>
                    <a:pt x="1807" y="37132"/>
                  </a:cubicBezTo>
                  <a:cubicBezTo>
                    <a:pt x="1834" y="37132"/>
                    <a:pt x="1863" y="37128"/>
                    <a:pt x="1889" y="37122"/>
                  </a:cubicBezTo>
                  <a:cubicBezTo>
                    <a:pt x="6438" y="35916"/>
                    <a:pt x="29173" y="29868"/>
                    <a:pt x="30029" y="29215"/>
                  </a:cubicBezTo>
                  <a:cubicBezTo>
                    <a:pt x="31054" y="28434"/>
                    <a:pt x="37619" y="6396"/>
                    <a:pt x="37868" y="3998"/>
                  </a:cubicBezTo>
                  <a:cubicBezTo>
                    <a:pt x="37889" y="3821"/>
                    <a:pt x="37762" y="3662"/>
                    <a:pt x="37585" y="3645"/>
                  </a:cubicBezTo>
                  <a:cubicBezTo>
                    <a:pt x="37574" y="3643"/>
                    <a:pt x="37562" y="3643"/>
                    <a:pt x="37551" y="3643"/>
                  </a:cubicBezTo>
                  <a:cubicBezTo>
                    <a:pt x="37389" y="3643"/>
                    <a:pt x="37251" y="3767"/>
                    <a:pt x="37237" y="3932"/>
                  </a:cubicBezTo>
                  <a:cubicBezTo>
                    <a:pt x="36950" y="6698"/>
                    <a:pt x="30479" y="27783"/>
                    <a:pt x="29650" y="28704"/>
                  </a:cubicBezTo>
                  <a:cubicBezTo>
                    <a:pt x="28861" y="29206"/>
                    <a:pt x="12735" y="33588"/>
                    <a:pt x="1945" y="36450"/>
                  </a:cubicBezTo>
                  <a:lnTo>
                    <a:pt x="799" y="34751"/>
                  </a:lnTo>
                  <a:lnTo>
                    <a:pt x="23819" y="23318"/>
                  </a:lnTo>
                  <a:cubicBezTo>
                    <a:pt x="23904" y="23274"/>
                    <a:pt x="23966" y="23196"/>
                    <a:pt x="23987" y="23101"/>
                  </a:cubicBezTo>
                  <a:lnTo>
                    <a:pt x="29017" y="387"/>
                  </a:lnTo>
                  <a:cubicBezTo>
                    <a:pt x="29054" y="216"/>
                    <a:pt x="28946" y="46"/>
                    <a:pt x="28775" y="8"/>
                  </a:cubicBezTo>
                  <a:cubicBezTo>
                    <a:pt x="28752" y="3"/>
                    <a:pt x="28729" y="1"/>
                    <a:pt x="28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59"/>
            <p:cNvSpPr/>
            <p:nvPr/>
          </p:nvSpPr>
          <p:spPr>
            <a:xfrm>
              <a:off x="4563075" y="2436300"/>
              <a:ext cx="851350" cy="822825"/>
            </a:xfrm>
            <a:custGeom>
              <a:avLst/>
              <a:gdLst/>
              <a:ahLst/>
              <a:cxnLst/>
              <a:rect l="l" t="t" r="r" b="b"/>
              <a:pathLst>
                <a:path w="34054" h="32913" extrusionOk="0">
                  <a:moveTo>
                    <a:pt x="33462" y="0"/>
                  </a:moveTo>
                  <a:cubicBezTo>
                    <a:pt x="33429" y="0"/>
                    <a:pt x="33393" y="26"/>
                    <a:pt x="33356" y="82"/>
                  </a:cubicBezTo>
                  <a:cubicBezTo>
                    <a:pt x="32778" y="951"/>
                    <a:pt x="31620" y="7900"/>
                    <a:pt x="29738" y="12966"/>
                  </a:cubicBezTo>
                  <a:cubicBezTo>
                    <a:pt x="27855" y="18033"/>
                    <a:pt x="24236" y="20205"/>
                    <a:pt x="24960" y="20350"/>
                  </a:cubicBezTo>
                  <a:cubicBezTo>
                    <a:pt x="25684" y="20496"/>
                    <a:pt x="26263" y="22811"/>
                    <a:pt x="26263" y="22811"/>
                  </a:cubicBezTo>
                  <a:lnTo>
                    <a:pt x="1" y="32912"/>
                  </a:lnTo>
                  <a:cubicBezTo>
                    <a:pt x="1470" y="32522"/>
                    <a:pt x="5476" y="31454"/>
                    <a:pt x="9995" y="30231"/>
                  </a:cubicBezTo>
                  <a:lnTo>
                    <a:pt x="27427" y="25220"/>
                  </a:lnTo>
                  <a:lnTo>
                    <a:pt x="29128" y="20884"/>
                  </a:lnTo>
                  <a:cubicBezTo>
                    <a:pt x="30648" y="16375"/>
                    <a:pt x="32775" y="9360"/>
                    <a:pt x="34054" y="4715"/>
                  </a:cubicBezTo>
                  <a:cubicBezTo>
                    <a:pt x="33994" y="3147"/>
                    <a:pt x="33831" y="0"/>
                    <a:pt x="33462"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59"/>
            <p:cNvSpPr/>
            <p:nvPr/>
          </p:nvSpPr>
          <p:spPr>
            <a:xfrm>
              <a:off x="4243200" y="3169975"/>
              <a:ext cx="307950" cy="243775"/>
            </a:xfrm>
            <a:custGeom>
              <a:avLst/>
              <a:gdLst/>
              <a:ahLst/>
              <a:cxnLst/>
              <a:rect l="l" t="t" r="r" b="b"/>
              <a:pathLst>
                <a:path w="12318" h="9751" extrusionOk="0">
                  <a:moveTo>
                    <a:pt x="2853" y="0"/>
                  </a:moveTo>
                  <a:cubicBezTo>
                    <a:pt x="2634" y="0"/>
                    <a:pt x="2437" y="147"/>
                    <a:pt x="2379" y="363"/>
                  </a:cubicBezTo>
                  <a:cubicBezTo>
                    <a:pt x="2314" y="602"/>
                    <a:pt x="2437" y="852"/>
                    <a:pt x="2665" y="947"/>
                  </a:cubicBezTo>
                  <a:lnTo>
                    <a:pt x="5522" y="2136"/>
                  </a:lnTo>
                  <a:lnTo>
                    <a:pt x="3463" y="3820"/>
                  </a:lnTo>
                  <a:cubicBezTo>
                    <a:pt x="2878" y="4278"/>
                    <a:pt x="330" y="5806"/>
                    <a:pt x="138" y="6393"/>
                  </a:cubicBezTo>
                  <a:cubicBezTo>
                    <a:pt x="1" y="6814"/>
                    <a:pt x="122" y="6952"/>
                    <a:pt x="349" y="6952"/>
                  </a:cubicBezTo>
                  <a:cubicBezTo>
                    <a:pt x="738" y="6952"/>
                    <a:pt x="1439" y="6545"/>
                    <a:pt x="1678" y="6458"/>
                  </a:cubicBezTo>
                  <a:cubicBezTo>
                    <a:pt x="2507" y="6156"/>
                    <a:pt x="3033" y="5780"/>
                    <a:pt x="4434" y="5238"/>
                  </a:cubicBezTo>
                  <a:lnTo>
                    <a:pt x="4434" y="5238"/>
                  </a:lnTo>
                  <a:cubicBezTo>
                    <a:pt x="4707" y="5607"/>
                    <a:pt x="1543" y="7376"/>
                    <a:pt x="1180" y="7662"/>
                  </a:cubicBezTo>
                  <a:cubicBezTo>
                    <a:pt x="1027" y="7782"/>
                    <a:pt x="783" y="7931"/>
                    <a:pt x="770" y="8154"/>
                  </a:cubicBezTo>
                  <a:cubicBezTo>
                    <a:pt x="755" y="8436"/>
                    <a:pt x="895" y="8535"/>
                    <a:pt x="1103" y="8535"/>
                  </a:cubicBezTo>
                  <a:cubicBezTo>
                    <a:pt x="1546" y="8535"/>
                    <a:pt x="2300" y="8085"/>
                    <a:pt x="2534" y="7987"/>
                  </a:cubicBezTo>
                  <a:cubicBezTo>
                    <a:pt x="3520" y="7572"/>
                    <a:pt x="4489" y="7119"/>
                    <a:pt x="5473" y="6701"/>
                  </a:cubicBezTo>
                  <a:lnTo>
                    <a:pt x="5473" y="6701"/>
                  </a:lnTo>
                  <a:cubicBezTo>
                    <a:pt x="4785" y="7215"/>
                    <a:pt x="3631" y="7796"/>
                    <a:pt x="2943" y="8311"/>
                  </a:cubicBezTo>
                  <a:cubicBezTo>
                    <a:pt x="2655" y="8525"/>
                    <a:pt x="2288" y="8663"/>
                    <a:pt x="2028" y="8923"/>
                  </a:cubicBezTo>
                  <a:cubicBezTo>
                    <a:pt x="1732" y="9232"/>
                    <a:pt x="1895" y="9565"/>
                    <a:pt x="2267" y="9565"/>
                  </a:cubicBezTo>
                  <a:cubicBezTo>
                    <a:pt x="2335" y="9565"/>
                    <a:pt x="2411" y="9554"/>
                    <a:pt x="2492" y="9529"/>
                  </a:cubicBezTo>
                  <a:cubicBezTo>
                    <a:pt x="2979" y="9380"/>
                    <a:pt x="3667" y="8934"/>
                    <a:pt x="4115" y="8693"/>
                  </a:cubicBezTo>
                  <a:cubicBezTo>
                    <a:pt x="4907" y="8263"/>
                    <a:pt x="5344" y="7874"/>
                    <a:pt x="6137" y="7445"/>
                  </a:cubicBezTo>
                  <a:lnTo>
                    <a:pt x="6137" y="7445"/>
                  </a:lnTo>
                  <a:cubicBezTo>
                    <a:pt x="5561" y="7892"/>
                    <a:pt x="5284" y="8221"/>
                    <a:pt x="4705" y="8664"/>
                  </a:cubicBezTo>
                  <a:cubicBezTo>
                    <a:pt x="4481" y="8836"/>
                    <a:pt x="3973" y="9136"/>
                    <a:pt x="3869" y="9409"/>
                  </a:cubicBezTo>
                  <a:cubicBezTo>
                    <a:pt x="3773" y="9657"/>
                    <a:pt x="3845" y="9751"/>
                    <a:pt x="4008" y="9751"/>
                  </a:cubicBezTo>
                  <a:cubicBezTo>
                    <a:pt x="4467" y="9751"/>
                    <a:pt x="5648" y="9002"/>
                    <a:pt x="5823" y="8876"/>
                  </a:cubicBezTo>
                  <a:cubicBezTo>
                    <a:pt x="6640" y="8287"/>
                    <a:pt x="7598" y="7806"/>
                    <a:pt x="8369" y="7181"/>
                  </a:cubicBezTo>
                  <a:cubicBezTo>
                    <a:pt x="8477" y="7095"/>
                    <a:pt x="9605" y="5960"/>
                    <a:pt x="9629" y="5960"/>
                  </a:cubicBezTo>
                  <a:cubicBezTo>
                    <a:pt x="9629" y="5960"/>
                    <a:pt x="9629" y="5960"/>
                    <a:pt x="9629" y="5960"/>
                  </a:cubicBezTo>
                  <a:lnTo>
                    <a:pt x="12318" y="3879"/>
                  </a:lnTo>
                  <a:lnTo>
                    <a:pt x="10717" y="1540"/>
                  </a:lnTo>
                  <a:lnTo>
                    <a:pt x="2920" y="5"/>
                  </a:lnTo>
                  <a:cubicBezTo>
                    <a:pt x="2898" y="2"/>
                    <a:pt x="2875" y="0"/>
                    <a:pt x="28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59"/>
            <p:cNvSpPr/>
            <p:nvPr/>
          </p:nvSpPr>
          <p:spPr>
            <a:xfrm>
              <a:off x="4238950" y="3165975"/>
              <a:ext cx="316700" cy="251575"/>
            </a:xfrm>
            <a:custGeom>
              <a:avLst/>
              <a:gdLst/>
              <a:ahLst/>
              <a:cxnLst/>
              <a:rect l="l" t="t" r="r" b="b"/>
              <a:pathLst>
                <a:path w="12668" h="10063" extrusionOk="0">
                  <a:moveTo>
                    <a:pt x="3025" y="319"/>
                  </a:moveTo>
                  <a:cubicBezTo>
                    <a:pt x="3036" y="319"/>
                    <a:pt x="3048" y="319"/>
                    <a:pt x="3059" y="320"/>
                  </a:cubicBezTo>
                  <a:lnTo>
                    <a:pt x="10791" y="1842"/>
                  </a:lnTo>
                  <a:lnTo>
                    <a:pt x="12271" y="4004"/>
                  </a:lnTo>
                  <a:lnTo>
                    <a:pt x="9702" y="5996"/>
                  </a:lnTo>
                  <a:lnTo>
                    <a:pt x="9708" y="6003"/>
                  </a:lnTo>
                  <a:cubicBezTo>
                    <a:pt x="9598" y="6083"/>
                    <a:pt x="9412" y="6267"/>
                    <a:pt x="9046" y="6628"/>
                  </a:cubicBezTo>
                  <a:cubicBezTo>
                    <a:pt x="8795" y="6875"/>
                    <a:pt x="8484" y="7182"/>
                    <a:pt x="8439" y="7219"/>
                  </a:cubicBezTo>
                  <a:cubicBezTo>
                    <a:pt x="8007" y="7569"/>
                    <a:pt x="7501" y="7882"/>
                    <a:pt x="7013" y="8184"/>
                  </a:cubicBezTo>
                  <a:cubicBezTo>
                    <a:pt x="6641" y="8415"/>
                    <a:pt x="6255" y="8651"/>
                    <a:pt x="5901" y="8908"/>
                  </a:cubicBezTo>
                  <a:cubicBezTo>
                    <a:pt x="5517" y="9183"/>
                    <a:pt x="4462" y="9773"/>
                    <a:pt x="4194" y="9773"/>
                  </a:cubicBezTo>
                  <a:cubicBezTo>
                    <a:pt x="4179" y="9773"/>
                    <a:pt x="4167" y="9771"/>
                    <a:pt x="4157" y="9768"/>
                  </a:cubicBezTo>
                  <a:cubicBezTo>
                    <a:pt x="4157" y="9767"/>
                    <a:pt x="4147" y="9730"/>
                    <a:pt x="4188" y="9627"/>
                  </a:cubicBezTo>
                  <a:cubicBezTo>
                    <a:pt x="4252" y="9458"/>
                    <a:pt x="4574" y="9232"/>
                    <a:pt x="4787" y="9084"/>
                  </a:cubicBezTo>
                  <a:cubicBezTo>
                    <a:pt x="4858" y="9035"/>
                    <a:pt x="4921" y="8990"/>
                    <a:pt x="4972" y="8951"/>
                  </a:cubicBezTo>
                  <a:cubicBezTo>
                    <a:pt x="5271" y="8722"/>
                    <a:pt x="5494" y="8519"/>
                    <a:pt x="5709" y="8324"/>
                  </a:cubicBezTo>
                  <a:cubicBezTo>
                    <a:pt x="5915" y="8138"/>
                    <a:pt x="6126" y="7947"/>
                    <a:pt x="6404" y="7731"/>
                  </a:cubicBezTo>
                  <a:cubicBezTo>
                    <a:pt x="6522" y="7638"/>
                    <a:pt x="6458" y="7447"/>
                    <a:pt x="6307" y="7447"/>
                  </a:cubicBezTo>
                  <a:cubicBezTo>
                    <a:pt x="6280" y="7447"/>
                    <a:pt x="6253" y="7454"/>
                    <a:pt x="6231" y="7466"/>
                  </a:cubicBezTo>
                  <a:cubicBezTo>
                    <a:pt x="5829" y="7684"/>
                    <a:pt x="5514" y="7894"/>
                    <a:pt x="5209" y="8097"/>
                  </a:cubicBezTo>
                  <a:cubicBezTo>
                    <a:pt x="4909" y="8295"/>
                    <a:pt x="4599" y="8502"/>
                    <a:pt x="4208" y="8713"/>
                  </a:cubicBezTo>
                  <a:cubicBezTo>
                    <a:pt x="4089" y="8778"/>
                    <a:pt x="3953" y="8857"/>
                    <a:pt x="3807" y="8941"/>
                  </a:cubicBezTo>
                  <a:cubicBezTo>
                    <a:pt x="3408" y="9171"/>
                    <a:pt x="2956" y="9434"/>
                    <a:pt x="2615" y="9537"/>
                  </a:cubicBezTo>
                  <a:cubicBezTo>
                    <a:pt x="2548" y="9558"/>
                    <a:pt x="2488" y="9567"/>
                    <a:pt x="2436" y="9567"/>
                  </a:cubicBezTo>
                  <a:cubicBezTo>
                    <a:pt x="2328" y="9567"/>
                    <a:pt x="2254" y="9528"/>
                    <a:pt x="2222" y="9478"/>
                  </a:cubicBezTo>
                  <a:cubicBezTo>
                    <a:pt x="2179" y="9406"/>
                    <a:pt x="2212" y="9297"/>
                    <a:pt x="2310" y="9195"/>
                  </a:cubicBezTo>
                  <a:cubicBezTo>
                    <a:pt x="2450" y="9054"/>
                    <a:pt x="2630" y="8951"/>
                    <a:pt x="2820" y="8840"/>
                  </a:cubicBezTo>
                  <a:cubicBezTo>
                    <a:pt x="2951" y="8767"/>
                    <a:pt x="3085" y="8688"/>
                    <a:pt x="3207" y="8598"/>
                  </a:cubicBezTo>
                  <a:cubicBezTo>
                    <a:pt x="3545" y="8346"/>
                    <a:pt x="4010" y="8070"/>
                    <a:pt x="4460" y="7802"/>
                  </a:cubicBezTo>
                  <a:cubicBezTo>
                    <a:pt x="4915" y="7531"/>
                    <a:pt x="5387" y="7249"/>
                    <a:pt x="5738" y="6988"/>
                  </a:cubicBezTo>
                  <a:cubicBezTo>
                    <a:pt x="5803" y="6941"/>
                    <a:pt x="5821" y="6852"/>
                    <a:pt x="5782" y="6783"/>
                  </a:cubicBezTo>
                  <a:cubicBezTo>
                    <a:pt x="5751" y="6731"/>
                    <a:pt x="5698" y="6702"/>
                    <a:pt x="5642" y="6702"/>
                  </a:cubicBezTo>
                  <a:cubicBezTo>
                    <a:pt x="5622" y="6702"/>
                    <a:pt x="5601" y="6706"/>
                    <a:pt x="5581" y="6714"/>
                  </a:cubicBezTo>
                  <a:cubicBezTo>
                    <a:pt x="5112" y="6914"/>
                    <a:pt x="4645" y="7121"/>
                    <a:pt x="4179" y="7329"/>
                  </a:cubicBezTo>
                  <a:cubicBezTo>
                    <a:pt x="3668" y="7557"/>
                    <a:pt x="3157" y="7783"/>
                    <a:pt x="2641" y="8000"/>
                  </a:cubicBezTo>
                  <a:cubicBezTo>
                    <a:pt x="2586" y="8024"/>
                    <a:pt x="2501" y="8067"/>
                    <a:pt x="2399" y="8118"/>
                  </a:cubicBezTo>
                  <a:cubicBezTo>
                    <a:pt x="2156" y="8242"/>
                    <a:pt x="1573" y="8539"/>
                    <a:pt x="1275" y="8539"/>
                  </a:cubicBezTo>
                  <a:cubicBezTo>
                    <a:pt x="1224" y="8539"/>
                    <a:pt x="1181" y="8530"/>
                    <a:pt x="1149" y="8510"/>
                  </a:cubicBezTo>
                  <a:cubicBezTo>
                    <a:pt x="1111" y="8484"/>
                    <a:pt x="1093" y="8422"/>
                    <a:pt x="1098" y="8322"/>
                  </a:cubicBezTo>
                  <a:cubicBezTo>
                    <a:pt x="1105" y="8204"/>
                    <a:pt x="1256" y="8091"/>
                    <a:pt x="1377" y="8000"/>
                  </a:cubicBezTo>
                  <a:lnTo>
                    <a:pt x="1448" y="7947"/>
                  </a:lnTo>
                  <a:cubicBezTo>
                    <a:pt x="1533" y="7881"/>
                    <a:pt x="1817" y="7705"/>
                    <a:pt x="2145" y="7502"/>
                  </a:cubicBezTo>
                  <a:cubicBezTo>
                    <a:pt x="3796" y="6484"/>
                    <a:pt x="4705" y="5864"/>
                    <a:pt x="4773" y="5504"/>
                  </a:cubicBezTo>
                  <a:cubicBezTo>
                    <a:pt x="4789" y="5434"/>
                    <a:pt x="4774" y="5361"/>
                    <a:pt x="4731" y="5304"/>
                  </a:cubicBezTo>
                  <a:cubicBezTo>
                    <a:pt x="4700" y="5263"/>
                    <a:pt x="4652" y="5240"/>
                    <a:pt x="4603" y="5240"/>
                  </a:cubicBezTo>
                  <a:cubicBezTo>
                    <a:pt x="4584" y="5240"/>
                    <a:pt x="4565" y="5243"/>
                    <a:pt x="4547" y="5250"/>
                  </a:cubicBezTo>
                  <a:cubicBezTo>
                    <a:pt x="3784" y="5545"/>
                    <a:pt x="3284" y="5788"/>
                    <a:pt x="2845" y="6002"/>
                  </a:cubicBezTo>
                  <a:cubicBezTo>
                    <a:pt x="2480" y="6179"/>
                    <a:pt x="2166" y="6333"/>
                    <a:pt x="1794" y="6469"/>
                  </a:cubicBezTo>
                  <a:cubicBezTo>
                    <a:pt x="1723" y="6494"/>
                    <a:pt x="1615" y="6545"/>
                    <a:pt x="1488" y="6607"/>
                  </a:cubicBezTo>
                  <a:cubicBezTo>
                    <a:pt x="1292" y="6699"/>
                    <a:pt x="758" y="6960"/>
                    <a:pt x="521" y="6960"/>
                  </a:cubicBezTo>
                  <a:cubicBezTo>
                    <a:pt x="480" y="6960"/>
                    <a:pt x="448" y="6952"/>
                    <a:pt x="429" y="6934"/>
                  </a:cubicBezTo>
                  <a:cubicBezTo>
                    <a:pt x="407" y="6916"/>
                    <a:pt x="386" y="6824"/>
                    <a:pt x="458" y="6602"/>
                  </a:cubicBezTo>
                  <a:cubicBezTo>
                    <a:pt x="579" y="6229"/>
                    <a:pt x="2077" y="5229"/>
                    <a:pt x="2882" y="4691"/>
                  </a:cubicBezTo>
                  <a:cubicBezTo>
                    <a:pt x="3248" y="4445"/>
                    <a:pt x="3564" y="4234"/>
                    <a:pt x="3734" y="4102"/>
                  </a:cubicBezTo>
                  <a:lnTo>
                    <a:pt x="5790" y="2419"/>
                  </a:lnTo>
                  <a:cubicBezTo>
                    <a:pt x="5884" y="2343"/>
                    <a:pt x="5861" y="2195"/>
                    <a:pt x="5752" y="2149"/>
                  </a:cubicBezTo>
                  <a:lnTo>
                    <a:pt x="2896" y="961"/>
                  </a:lnTo>
                  <a:cubicBezTo>
                    <a:pt x="2765" y="905"/>
                    <a:pt x="2683" y="775"/>
                    <a:pt x="2691" y="633"/>
                  </a:cubicBezTo>
                  <a:cubicBezTo>
                    <a:pt x="2696" y="539"/>
                    <a:pt x="2739" y="454"/>
                    <a:pt x="2811" y="395"/>
                  </a:cubicBezTo>
                  <a:cubicBezTo>
                    <a:pt x="2872" y="345"/>
                    <a:pt x="2947" y="319"/>
                    <a:pt x="3025" y="319"/>
                  </a:cubicBezTo>
                  <a:close/>
                  <a:moveTo>
                    <a:pt x="3023" y="1"/>
                  </a:moveTo>
                  <a:cubicBezTo>
                    <a:pt x="2733" y="1"/>
                    <a:pt x="2472" y="196"/>
                    <a:pt x="2394" y="482"/>
                  </a:cubicBezTo>
                  <a:cubicBezTo>
                    <a:pt x="2310" y="798"/>
                    <a:pt x="2471" y="1128"/>
                    <a:pt x="2774" y="1254"/>
                  </a:cubicBezTo>
                  <a:lnTo>
                    <a:pt x="5384" y="2341"/>
                  </a:lnTo>
                  <a:lnTo>
                    <a:pt x="3535" y="3855"/>
                  </a:lnTo>
                  <a:cubicBezTo>
                    <a:pt x="3378" y="3977"/>
                    <a:pt x="3066" y="4186"/>
                    <a:pt x="2705" y="4426"/>
                  </a:cubicBezTo>
                  <a:cubicBezTo>
                    <a:pt x="1396" y="5301"/>
                    <a:pt x="299" y="6062"/>
                    <a:pt x="156" y="6505"/>
                  </a:cubicBezTo>
                  <a:cubicBezTo>
                    <a:pt x="117" y="6622"/>
                    <a:pt x="0" y="6983"/>
                    <a:pt x="218" y="7173"/>
                  </a:cubicBezTo>
                  <a:cubicBezTo>
                    <a:pt x="297" y="7242"/>
                    <a:pt x="398" y="7272"/>
                    <a:pt x="517" y="7272"/>
                  </a:cubicBezTo>
                  <a:cubicBezTo>
                    <a:pt x="803" y="7272"/>
                    <a:pt x="1193" y="7100"/>
                    <a:pt x="1625" y="6893"/>
                  </a:cubicBezTo>
                  <a:cubicBezTo>
                    <a:pt x="1741" y="6837"/>
                    <a:pt x="1838" y="6790"/>
                    <a:pt x="1903" y="6768"/>
                  </a:cubicBezTo>
                  <a:cubicBezTo>
                    <a:pt x="2291" y="6626"/>
                    <a:pt x="2612" y="6469"/>
                    <a:pt x="2983" y="6288"/>
                  </a:cubicBezTo>
                  <a:cubicBezTo>
                    <a:pt x="3327" y="6120"/>
                    <a:pt x="3708" y="5935"/>
                    <a:pt x="4223" y="5721"/>
                  </a:cubicBezTo>
                  <a:lnTo>
                    <a:pt x="4223" y="5721"/>
                  </a:lnTo>
                  <a:cubicBezTo>
                    <a:pt x="3708" y="6165"/>
                    <a:pt x="2501" y="6911"/>
                    <a:pt x="1978" y="7233"/>
                  </a:cubicBezTo>
                  <a:cubicBezTo>
                    <a:pt x="1614" y="7457"/>
                    <a:pt x="1350" y="7619"/>
                    <a:pt x="1251" y="7696"/>
                  </a:cubicBezTo>
                  <a:lnTo>
                    <a:pt x="1188" y="7746"/>
                  </a:lnTo>
                  <a:cubicBezTo>
                    <a:pt x="1022" y="7871"/>
                    <a:pt x="795" y="8039"/>
                    <a:pt x="781" y="8306"/>
                  </a:cubicBezTo>
                  <a:cubicBezTo>
                    <a:pt x="766" y="8580"/>
                    <a:pt x="879" y="8713"/>
                    <a:pt x="975" y="8777"/>
                  </a:cubicBezTo>
                  <a:cubicBezTo>
                    <a:pt x="1058" y="8831"/>
                    <a:pt x="1159" y="8854"/>
                    <a:pt x="1272" y="8854"/>
                  </a:cubicBezTo>
                  <a:cubicBezTo>
                    <a:pt x="1618" y="8854"/>
                    <a:pt x="2083" y="8636"/>
                    <a:pt x="2541" y="8402"/>
                  </a:cubicBezTo>
                  <a:cubicBezTo>
                    <a:pt x="2636" y="8354"/>
                    <a:pt x="2713" y="8315"/>
                    <a:pt x="2764" y="8293"/>
                  </a:cubicBezTo>
                  <a:cubicBezTo>
                    <a:pt x="3076" y="8162"/>
                    <a:pt x="3386" y="8027"/>
                    <a:pt x="3696" y="7890"/>
                  </a:cubicBezTo>
                  <a:lnTo>
                    <a:pt x="3696" y="7890"/>
                  </a:lnTo>
                  <a:cubicBezTo>
                    <a:pt x="3447" y="8044"/>
                    <a:pt x="3215" y="8197"/>
                    <a:pt x="3018" y="8342"/>
                  </a:cubicBezTo>
                  <a:cubicBezTo>
                    <a:pt x="2907" y="8425"/>
                    <a:pt x="2785" y="8494"/>
                    <a:pt x="2662" y="8566"/>
                  </a:cubicBezTo>
                  <a:cubicBezTo>
                    <a:pt x="2463" y="8681"/>
                    <a:pt x="2256" y="8801"/>
                    <a:pt x="2082" y="8974"/>
                  </a:cubicBezTo>
                  <a:cubicBezTo>
                    <a:pt x="1838" y="9229"/>
                    <a:pt x="1855" y="9488"/>
                    <a:pt x="1952" y="9645"/>
                  </a:cubicBezTo>
                  <a:cubicBezTo>
                    <a:pt x="2048" y="9801"/>
                    <a:pt x="2225" y="9884"/>
                    <a:pt x="2437" y="9884"/>
                  </a:cubicBezTo>
                  <a:cubicBezTo>
                    <a:pt x="2522" y="9884"/>
                    <a:pt x="2613" y="9870"/>
                    <a:pt x="2707" y="9842"/>
                  </a:cubicBezTo>
                  <a:cubicBezTo>
                    <a:pt x="3083" y="9727"/>
                    <a:pt x="3552" y="9455"/>
                    <a:pt x="3967" y="9215"/>
                  </a:cubicBezTo>
                  <a:cubicBezTo>
                    <a:pt x="4108" y="9133"/>
                    <a:pt x="4243" y="9056"/>
                    <a:pt x="4360" y="8992"/>
                  </a:cubicBezTo>
                  <a:cubicBezTo>
                    <a:pt x="4371" y="8986"/>
                    <a:pt x="4384" y="8980"/>
                    <a:pt x="4396" y="8972"/>
                  </a:cubicBezTo>
                  <a:lnTo>
                    <a:pt x="4396" y="8972"/>
                  </a:lnTo>
                  <a:cubicBezTo>
                    <a:pt x="4178" y="9133"/>
                    <a:pt x="3965" y="9317"/>
                    <a:pt x="3891" y="9513"/>
                  </a:cubicBezTo>
                  <a:cubicBezTo>
                    <a:pt x="3803" y="9739"/>
                    <a:pt x="3823" y="9905"/>
                    <a:pt x="3950" y="10002"/>
                  </a:cubicBezTo>
                  <a:cubicBezTo>
                    <a:pt x="4005" y="10044"/>
                    <a:pt x="4079" y="10063"/>
                    <a:pt x="4168" y="10063"/>
                  </a:cubicBezTo>
                  <a:cubicBezTo>
                    <a:pt x="4782" y="10063"/>
                    <a:pt x="6072" y="9175"/>
                    <a:pt x="6087" y="9165"/>
                  </a:cubicBezTo>
                  <a:cubicBezTo>
                    <a:pt x="6433" y="8916"/>
                    <a:pt x="6812" y="8681"/>
                    <a:pt x="7180" y="8454"/>
                  </a:cubicBezTo>
                  <a:cubicBezTo>
                    <a:pt x="7678" y="8147"/>
                    <a:pt x="8192" y="7829"/>
                    <a:pt x="8640" y="7466"/>
                  </a:cubicBezTo>
                  <a:cubicBezTo>
                    <a:pt x="8695" y="7421"/>
                    <a:pt x="8915" y="7205"/>
                    <a:pt x="9271" y="6853"/>
                  </a:cubicBezTo>
                  <a:cubicBezTo>
                    <a:pt x="9517" y="6609"/>
                    <a:pt x="9822" y="6308"/>
                    <a:pt x="9885" y="6255"/>
                  </a:cubicBezTo>
                  <a:cubicBezTo>
                    <a:pt x="9888" y="6252"/>
                    <a:pt x="9893" y="6250"/>
                    <a:pt x="9897" y="6246"/>
                  </a:cubicBezTo>
                  <a:lnTo>
                    <a:pt x="12585" y="4165"/>
                  </a:lnTo>
                  <a:cubicBezTo>
                    <a:pt x="12652" y="4112"/>
                    <a:pt x="12667" y="4018"/>
                    <a:pt x="12619" y="3949"/>
                  </a:cubicBezTo>
                  <a:lnTo>
                    <a:pt x="11018" y="1609"/>
                  </a:lnTo>
                  <a:cubicBezTo>
                    <a:pt x="10994" y="1575"/>
                    <a:pt x="10958" y="1551"/>
                    <a:pt x="10918" y="1544"/>
                  </a:cubicBezTo>
                  <a:lnTo>
                    <a:pt x="3110" y="7"/>
                  </a:lnTo>
                  <a:cubicBezTo>
                    <a:pt x="3081" y="3"/>
                    <a:pt x="3052" y="1"/>
                    <a:pt x="3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9"/>
            <p:cNvSpPr/>
            <p:nvPr/>
          </p:nvSpPr>
          <p:spPr>
            <a:xfrm>
              <a:off x="4975325" y="2276375"/>
              <a:ext cx="114900" cy="163600"/>
            </a:xfrm>
            <a:custGeom>
              <a:avLst/>
              <a:gdLst/>
              <a:ahLst/>
              <a:cxnLst/>
              <a:rect l="l" t="t" r="r" b="b"/>
              <a:pathLst>
                <a:path w="4596" h="6544" extrusionOk="0">
                  <a:moveTo>
                    <a:pt x="180" y="0"/>
                  </a:moveTo>
                  <a:cubicBezTo>
                    <a:pt x="150" y="0"/>
                    <a:pt x="119" y="9"/>
                    <a:pt x="92" y="28"/>
                  </a:cubicBezTo>
                  <a:cubicBezTo>
                    <a:pt x="21" y="76"/>
                    <a:pt x="1" y="172"/>
                    <a:pt x="47" y="244"/>
                  </a:cubicBezTo>
                  <a:lnTo>
                    <a:pt x="4283" y="6475"/>
                  </a:lnTo>
                  <a:cubicBezTo>
                    <a:pt x="4313" y="6517"/>
                    <a:pt x="4363" y="6544"/>
                    <a:pt x="4415" y="6544"/>
                  </a:cubicBezTo>
                  <a:cubicBezTo>
                    <a:pt x="4447" y="6544"/>
                    <a:pt x="4479" y="6535"/>
                    <a:pt x="4505" y="6516"/>
                  </a:cubicBezTo>
                  <a:cubicBezTo>
                    <a:pt x="4577" y="6468"/>
                    <a:pt x="4596" y="6368"/>
                    <a:pt x="4547" y="6296"/>
                  </a:cubicBezTo>
                  <a:lnTo>
                    <a:pt x="309" y="66"/>
                  </a:lnTo>
                  <a:cubicBezTo>
                    <a:pt x="279" y="23"/>
                    <a:pt x="230"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59"/>
            <p:cNvSpPr/>
            <p:nvPr/>
          </p:nvSpPr>
          <p:spPr>
            <a:xfrm>
              <a:off x="4952225" y="2327775"/>
              <a:ext cx="127925" cy="107075"/>
            </a:xfrm>
            <a:custGeom>
              <a:avLst/>
              <a:gdLst/>
              <a:ahLst/>
              <a:cxnLst/>
              <a:rect l="l" t="t" r="r" b="b"/>
              <a:pathLst>
                <a:path w="5117" h="4283" extrusionOk="0">
                  <a:moveTo>
                    <a:pt x="179" y="1"/>
                  </a:moveTo>
                  <a:cubicBezTo>
                    <a:pt x="134" y="1"/>
                    <a:pt x="88" y="20"/>
                    <a:pt x="57" y="57"/>
                  </a:cubicBezTo>
                  <a:cubicBezTo>
                    <a:pt x="1" y="124"/>
                    <a:pt x="10" y="223"/>
                    <a:pt x="74" y="280"/>
                  </a:cubicBezTo>
                  <a:lnTo>
                    <a:pt x="4799" y="4246"/>
                  </a:lnTo>
                  <a:cubicBezTo>
                    <a:pt x="4827" y="4270"/>
                    <a:pt x="4863" y="4282"/>
                    <a:pt x="4901" y="4282"/>
                  </a:cubicBezTo>
                  <a:cubicBezTo>
                    <a:pt x="5049" y="4282"/>
                    <a:pt x="5116" y="4098"/>
                    <a:pt x="5003" y="4002"/>
                  </a:cubicBezTo>
                  <a:lnTo>
                    <a:pt x="280" y="37"/>
                  </a:lnTo>
                  <a:cubicBezTo>
                    <a:pt x="250" y="12"/>
                    <a:pt x="215"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59"/>
            <p:cNvSpPr/>
            <p:nvPr/>
          </p:nvSpPr>
          <p:spPr>
            <a:xfrm>
              <a:off x="4643575" y="4621350"/>
              <a:ext cx="448425" cy="199375"/>
            </a:xfrm>
            <a:custGeom>
              <a:avLst/>
              <a:gdLst/>
              <a:ahLst/>
              <a:cxnLst/>
              <a:rect l="l" t="t" r="r" b="b"/>
              <a:pathLst>
                <a:path w="17937" h="7975" extrusionOk="0">
                  <a:moveTo>
                    <a:pt x="15972" y="0"/>
                  </a:moveTo>
                  <a:lnTo>
                    <a:pt x="10226" y="414"/>
                  </a:lnTo>
                  <a:lnTo>
                    <a:pt x="9800" y="868"/>
                  </a:lnTo>
                  <a:lnTo>
                    <a:pt x="6808" y="4059"/>
                  </a:lnTo>
                  <a:cubicBezTo>
                    <a:pt x="6808" y="4059"/>
                    <a:pt x="79" y="6494"/>
                    <a:pt x="24" y="7431"/>
                  </a:cubicBezTo>
                  <a:cubicBezTo>
                    <a:pt x="0" y="7845"/>
                    <a:pt x="1394" y="7974"/>
                    <a:pt x="3149" y="7974"/>
                  </a:cubicBezTo>
                  <a:cubicBezTo>
                    <a:pt x="5377" y="7974"/>
                    <a:pt x="8189" y="7765"/>
                    <a:pt x="9424" y="7661"/>
                  </a:cubicBezTo>
                  <a:cubicBezTo>
                    <a:pt x="11631" y="7475"/>
                    <a:pt x="14260" y="5430"/>
                    <a:pt x="14260" y="5430"/>
                  </a:cubicBezTo>
                  <a:cubicBezTo>
                    <a:pt x="14260" y="5430"/>
                    <a:pt x="14520" y="5475"/>
                    <a:pt x="14893" y="5475"/>
                  </a:cubicBezTo>
                  <a:cubicBezTo>
                    <a:pt x="15745" y="5475"/>
                    <a:pt x="17191" y="5245"/>
                    <a:pt x="17497" y="3735"/>
                  </a:cubicBezTo>
                  <a:cubicBezTo>
                    <a:pt x="17936" y="1563"/>
                    <a:pt x="15972" y="0"/>
                    <a:pt x="15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59"/>
            <p:cNvSpPr/>
            <p:nvPr/>
          </p:nvSpPr>
          <p:spPr>
            <a:xfrm>
              <a:off x="4636025" y="4613375"/>
              <a:ext cx="464575" cy="215300"/>
            </a:xfrm>
            <a:custGeom>
              <a:avLst/>
              <a:gdLst/>
              <a:ahLst/>
              <a:cxnLst/>
              <a:rect l="l" t="t" r="r" b="b"/>
              <a:pathLst>
                <a:path w="18583" h="8612" extrusionOk="0">
                  <a:moveTo>
                    <a:pt x="16164" y="645"/>
                  </a:moveTo>
                  <a:cubicBezTo>
                    <a:pt x="16526" y="972"/>
                    <a:pt x="17831" y="2290"/>
                    <a:pt x="17488" y="3990"/>
                  </a:cubicBezTo>
                  <a:cubicBezTo>
                    <a:pt x="17228" y="5275"/>
                    <a:pt x="15984" y="5479"/>
                    <a:pt x="15219" y="5479"/>
                  </a:cubicBezTo>
                  <a:cubicBezTo>
                    <a:pt x="14888" y="5479"/>
                    <a:pt x="14647" y="5441"/>
                    <a:pt x="14616" y="5436"/>
                  </a:cubicBezTo>
                  <a:cubicBezTo>
                    <a:pt x="14598" y="5433"/>
                    <a:pt x="14580" y="5431"/>
                    <a:pt x="14562" y="5431"/>
                  </a:cubicBezTo>
                  <a:cubicBezTo>
                    <a:pt x="14492" y="5431"/>
                    <a:pt x="14424" y="5454"/>
                    <a:pt x="14368" y="5498"/>
                  </a:cubicBezTo>
                  <a:cubicBezTo>
                    <a:pt x="14342" y="5518"/>
                    <a:pt x="11786" y="7487"/>
                    <a:pt x="9700" y="7664"/>
                  </a:cubicBezTo>
                  <a:cubicBezTo>
                    <a:pt x="7099" y="7882"/>
                    <a:pt x="5006" y="7974"/>
                    <a:pt x="3484" y="7974"/>
                  </a:cubicBezTo>
                  <a:cubicBezTo>
                    <a:pt x="1925" y="7974"/>
                    <a:pt x="966" y="7878"/>
                    <a:pt x="678" y="7721"/>
                  </a:cubicBezTo>
                  <a:cubicBezTo>
                    <a:pt x="1101" y="7147"/>
                    <a:pt x="4326" y="5722"/>
                    <a:pt x="7219" y="4675"/>
                  </a:cubicBezTo>
                  <a:cubicBezTo>
                    <a:pt x="7266" y="4659"/>
                    <a:pt x="7308" y="4630"/>
                    <a:pt x="7343" y="4594"/>
                  </a:cubicBezTo>
                  <a:lnTo>
                    <a:pt x="10675" y="1041"/>
                  </a:lnTo>
                  <a:lnTo>
                    <a:pt x="16164" y="645"/>
                  </a:lnTo>
                  <a:close/>
                  <a:moveTo>
                    <a:pt x="16274" y="1"/>
                  </a:moveTo>
                  <a:cubicBezTo>
                    <a:pt x="16266" y="1"/>
                    <a:pt x="16258" y="1"/>
                    <a:pt x="16250" y="2"/>
                  </a:cubicBezTo>
                  <a:lnTo>
                    <a:pt x="10504" y="416"/>
                  </a:lnTo>
                  <a:cubicBezTo>
                    <a:pt x="10424" y="423"/>
                    <a:pt x="10350" y="457"/>
                    <a:pt x="10296" y="516"/>
                  </a:cubicBezTo>
                  <a:lnTo>
                    <a:pt x="6931" y="4104"/>
                  </a:lnTo>
                  <a:cubicBezTo>
                    <a:pt x="4337" y="5046"/>
                    <a:pt x="67" y="6742"/>
                    <a:pt x="10" y="7733"/>
                  </a:cubicBezTo>
                  <a:cubicBezTo>
                    <a:pt x="1" y="7879"/>
                    <a:pt x="59" y="8021"/>
                    <a:pt x="174" y="8132"/>
                  </a:cubicBezTo>
                  <a:cubicBezTo>
                    <a:pt x="540" y="8491"/>
                    <a:pt x="1911" y="8611"/>
                    <a:pt x="3597" y="8611"/>
                  </a:cubicBezTo>
                  <a:cubicBezTo>
                    <a:pt x="5582" y="8611"/>
                    <a:pt x="8005" y="8445"/>
                    <a:pt x="9753" y="8295"/>
                  </a:cubicBezTo>
                  <a:cubicBezTo>
                    <a:pt x="11796" y="8123"/>
                    <a:pt x="14114" y="6479"/>
                    <a:pt x="14648" y="6082"/>
                  </a:cubicBezTo>
                  <a:cubicBezTo>
                    <a:pt x="14818" y="6104"/>
                    <a:pt x="15009" y="6118"/>
                    <a:pt x="15210" y="6118"/>
                  </a:cubicBezTo>
                  <a:cubicBezTo>
                    <a:pt x="16325" y="6118"/>
                    <a:pt x="17789" y="5703"/>
                    <a:pt x="18110" y="4116"/>
                  </a:cubicBezTo>
                  <a:cubicBezTo>
                    <a:pt x="18582" y="1782"/>
                    <a:pt x="16557" y="139"/>
                    <a:pt x="16471" y="70"/>
                  </a:cubicBezTo>
                  <a:cubicBezTo>
                    <a:pt x="16415" y="25"/>
                    <a:pt x="16346" y="1"/>
                    <a:pt x="162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59"/>
            <p:cNvSpPr/>
            <p:nvPr/>
          </p:nvSpPr>
          <p:spPr>
            <a:xfrm>
              <a:off x="6277725" y="4604000"/>
              <a:ext cx="309350" cy="299825"/>
            </a:xfrm>
            <a:custGeom>
              <a:avLst/>
              <a:gdLst/>
              <a:ahLst/>
              <a:cxnLst/>
              <a:rect l="l" t="t" r="r" b="b"/>
              <a:pathLst>
                <a:path w="12374" h="11993" extrusionOk="0">
                  <a:moveTo>
                    <a:pt x="10363" y="1"/>
                  </a:moveTo>
                  <a:lnTo>
                    <a:pt x="5565" y="1216"/>
                  </a:lnTo>
                  <a:cubicBezTo>
                    <a:pt x="5565" y="1216"/>
                    <a:pt x="4098" y="4322"/>
                    <a:pt x="3327" y="6788"/>
                  </a:cubicBezTo>
                  <a:cubicBezTo>
                    <a:pt x="2557" y="9254"/>
                    <a:pt x="1" y="10047"/>
                    <a:pt x="1180" y="11370"/>
                  </a:cubicBezTo>
                  <a:cubicBezTo>
                    <a:pt x="1548" y="11784"/>
                    <a:pt x="2081" y="11992"/>
                    <a:pt x="2712" y="11992"/>
                  </a:cubicBezTo>
                  <a:cubicBezTo>
                    <a:pt x="4102" y="11992"/>
                    <a:pt x="5967" y="10981"/>
                    <a:pt x="7597" y="8918"/>
                  </a:cubicBezTo>
                  <a:cubicBezTo>
                    <a:pt x="9967" y="5917"/>
                    <a:pt x="12229" y="4792"/>
                    <a:pt x="12302" y="3541"/>
                  </a:cubicBezTo>
                  <a:cubicBezTo>
                    <a:pt x="12374" y="2290"/>
                    <a:pt x="10363" y="1"/>
                    <a:pt x="10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59"/>
            <p:cNvSpPr/>
            <p:nvPr/>
          </p:nvSpPr>
          <p:spPr>
            <a:xfrm>
              <a:off x="6280000" y="4596075"/>
              <a:ext cx="315150" cy="315700"/>
            </a:xfrm>
            <a:custGeom>
              <a:avLst/>
              <a:gdLst/>
              <a:ahLst/>
              <a:cxnLst/>
              <a:rect l="l" t="t" r="r" b="b"/>
              <a:pathLst>
                <a:path w="12606" h="12628" extrusionOk="0">
                  <a:moveTo>
                    <a:pt x="10159" y="674"/>
                  </a:moveTo>
                  <a:cubicBezTo>
                    <a:pt x="10756" y="1386"/>
                    <a:pt x="11943" y="2986"/>
                    <a:pt x="11893" y="3841"/>
                  </a:cubicBezTo>
                  <a:cubicBezTo>
                    <a:pt x="11861" y="4399"/>
                    <a:pt x="11181" y="5030"/>
                    <a:pt x="10242" y="5901"/>
                  </a:cubicBezTo>
                  <a:cubicBezTo>
                    <a:pt x="9396" y="6687"/>
                    <a:pt x="8343" y="7664"/>
                    <a:pt x="7257" y="9037"/>
                  </a:cubicBezTo>
                  <a:cubicBezTo>
                    <a:pt x="5852" y="10817"/>
                    <a:pt x="4104" y="11949"/>
                    <a:pt x="2698" y="11991"/>
                  </a:cubicBezTo>
                  <a:cubicBezTo>
                    <a:pt x="2684" y="11991"/>
                    <a:pt x="2669" y="11991"/>
                    <a:pt x="2655" y="11991"/>
                  </a:cubicBezTo>
                  <a:cubicBezTo>
                    <a:pt x="2083" y="11991"/>
                    <a:pt x="1634" y="11822"/>
                    <a:pt x="1325" y="11476"/>
                  </a:cubicBezTo>
                  <a:cubicBezTo>
                    <a:pt x="898" y="10996"/>
                    <a:pt x="1064" y="10709"/>
                    <a:pt x="1895" y="9780"/>
                  </a:cubicBezTo>
                  <a:cubicBezTo>
                    <a:pt x="2468" y="9142"/>
                    <a:pt x="3181" y="8346"/>
                    <a:pt x="3540" y="7200"/>
                  </a:cubicBezTo>
                  <a:cubicBezTo>
                    <a:pt x="4203" y="5072"/>
                    <a:pt x="5410" y="2425"/>
                    <a:pt x="5698" y="1803"/>
                  </a:cubicBezTo>
                  <a:lnTo>
                    <a:pt x="10159" y="674"/>
                  </a:lnTo>
                  <a:close/>
                  <a:moveTo>
                    <a:pt x="10272" y="0"/>
                  </a:moveTo>
                  <a:cubicBezTo>
                    <a:pt x="10246" y="0"/>
                    <a:pt x="10219" y="4"/>
                    <a:pt x="10193" y="10"/>
                  </a:cubicBezTo>
                  <a:lnTo>
                    <a:pt x="5396" y="1225"/>
                  </a:lnTo>
                  <a:cubicBezTo>
                    <a:pt x="5305" y="1248"/>
                    <a:pt x="5228" y="1311"/>
                    <a:pt x="5187" y="1397"/>
                  </a:cubicBezTo>
                  <a:cubicBezTo>
                    <a:pt x="5172" y="1428"/>
                    <a:pt x="3702" y="4552"/>
                    <a:pt x="2932" y="7010"/>
                  </a:cubicBezTo>
                  <a:cubicBezTo>
                    <a:pt x="2616" y="8025"/>
                    <a:pt x="1983" y="8732"/>
                    <a:pt x="1422" y="9357"/>
                  </a:cubicBezTo>
                  <a:cubicBezTo>
                    <a:pt x="724" y="10136"/>
                    <a:pt x="1" y="10944"/>
                    <a:pt x="851" y="11899"/>
                  </a:cubicBezTo>
                  <a:cubicBezTo>
                    <a:pt x="1277" y="12376"/>
                    <a:pt x="1887" y="12627"/>
                    <a:pt x="2620" y="12627"/>
                  </a:cubicBezTo>
                  <a:cubicBezTo>
                    <a:pt x="2652" y="12627"/>
                    <a:pt x="2685" y="12626"/>
                    <a:pt x="2716" y="12626"/>
                  </a:cubicBezTo>
                  <a:cubicBezTo>
                    <a:pt x="4329" y="12579"/>
                    <a:pt x="6214" y="11385"/>
                    <a:pt x="7755" y="9432"/>
                  </a:cubicBezTo>
                  <a:cubicBezTo>
                    <a:pt x="8809" y="8097"/>
                    <a:pt x="9843" y="7137"/>
                    <a:pt x="10674" y="6367"/>
                  </a:cubicBezTo>
                  <a:cubicBezTo>
                    <a:pt x="11761" y="5357"/>
                    <a:pt x="12479" y="4691"/>
                    <a:pt x="12527" y="3878"/>
                  </a:cubicBezTo>
                  <a:cubicBezTo>
                    <a:pt x="12605" y="2535"/>
                    <a:pt x="10724" y="353"/>
                    <a:pt x="10510" y="109"/>
                  </a:cubicBezTo>
                  <a:cubicBezTo>
                    <a:pt x="10449" y="38"/>
                    <a:pt x="10362" y="0"/>
                    <a:pt x="10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59"/>
            <p:cNvSpPr/>
            <p:nvPr/>
          </p:nvSpPr>
          <p:spPr>
            <a:xfrm>
              <a:off x="6303325" y="4676200"/>
              <a:ext cx="273300" cy="216025"/>
            </a:xfrm>
            <a:custGeom>
              <a:avLst/>
              <a:gdLst/>
              <a:ahLst/>
              <a:cxnLst/>
              <a:rect l="l" t="t" r="r" b="b"/>
              <a:pathLst>
                <a:path w="10932" h="8641" extrusionOk="0">
                  <a:moveTo>
                    <a:pt x="10751" y="0"/>
                  </a:moveTo>
                  <a:cubicBezTo>
                    <a:pt x="10718" y="0"/>
                    <a:pt x="10685" y="11"/>
                    <a:pt x="10656" y="32"/>
                  </a:cubicBezTo>
                  <a:lnTo>
                    <a:pt x="9489" y="866"/>
                  </a:lnTo>
                  <a:cubicBezTo>
                    <a:pt x="8933" y="1262"/>
                    <a:pt x="8296" y="2165"/>
                    <a:pt x="7557" y="3210"/>
                  </a:cubicBezTo>
                  <a:cubicBezTo>
                    <a:pt x="6694" y="4432"/>
                    <a:pt x="5714" y="5817"/>
                    <a:pt x="4641" y="6711"/>
                  </a:cubicBezTo>
                  <a:cubicBezTo>
                    <a:pt x="2725" y="8308"/>
                    <a:pt x="223" y="8323"/>
                    <a:pt x="158" y="8323"/>
                  </a:cubicBezTo>
                  <a:lnTo>
                    <a:pt x="156" y="8323"/>
                  </a:lnTo>
                  <a:cubicBezTo>
                    <a:pt x="70" y="8326"/>
                    <a:pt x="1" y="8395"/>
                    <a:pt x="0" y="8481"/>
                  </a:cubicBezTo>
                  <a:cubicBezTo>
                    <a:pt x="0" y="8567"/>
                    <a:pt x="69" y="8638"/>
                    <a:pt x="154" y="8640"/>
                  </a:cubicBezTo>
                  <a:lnTo>
                    <a:pt x="164" y="8640"/>
                  </a:lnTo>
                  <a:cubicBezTo>
                    <a:pt x="370" y="8640"/>
                    <a:pt x="2865" y="8606"/>
                    <a:pt x="4844" y="6957"/>
                  </a:cubicBezTo>
                  <a:cubicBezTo>
                    <a:pt x="5949" y="6035"/>
                    <a:pt x="6942" y="4632"/>
                    <a:pt x="7817" y="3393"/>
                  </a:cubicBezTo>
                  <a:cubicBezTo>
                    <a:pt x="8539" y="2371"/>
                    <a:pt x="9162" y="1489"/>
                    <a:pt x="9673" y="1124"/>
                  </a:cubicBezTo>
                  <a:lnTo>
                    <a:pt x="10841" y="290"/>
                  </a:lnTo>
                  <a:cubicBezTo>
                    <a:pt x="10914" y="240"/>
                    <a:pt x="10931" y="139"/>
                    <a:pt x="10880" y="67"/>
                  </a:cubicBezTo>
                  <a:cubicBezTo>
                    <a:pt x="10849" y="24"/>
                    <a:pt x="10800" y="0"/>
                    <a:pt x="10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59"/>
            <p:cNvSpPr/>
            <p:nvPr/>
          </p:nvSpPr>
          <p:spPr>
            <a:xfrm>
              <a:off x="4657825" y="4692950"/>
              <a:ext cx="412975" cy="112200"/>
            </a:xfrm>
            <a:custGeom>
              <a:avLst/>
              <a:gdLst/>
              <a:ahLst/>
              <a:cxnLst/>
              <a:rect l="l" t="t" r="r" b="b"/>
              <a:pathLst>
                <a:path w="16519" h="4488" extrusionOk="0">
                  <a:moveTo>
                    <a:pt x="16340" y="0"/>
                  </a:moveTo>
                  <a:cubicBezTo>
                    <a:pt x="16324" y="0"/>
                    <a:pt x="16307" y="3"/>
                    <a:pt x="16291" y="8"/>
                  </a:cubicBezTo>
                  <a:cubicBezTo>
                    <a:pt x="16273" y="14"/>
                    <a:pt x="14458" y="673"/>
                    <a:pt x="13646" y="836"/>
                  </a:cubicBezTo>
                  <a:cubicBezTo>
                    <a:pt x="13314" y="902"/>
                    <a:pt x="13011" y="1173"/>
                    <a:pt x="12626" y="1517"/>
                  </a:cubicBezTo>
                  <a:cubicBezTo>
                    <a:pt x="11945" y="2126"/>
                    <a:pt x="11014" y="2959"/>
                    <a:pt x="9320" y="3170"/>
                  </a:cubicBezTo>
                  <a:cubicBezTo>
                    <a:pt x="6682" y="3499"/>
                    <a:pt x="213" y="4164"/>
                    <a:pt x="147" y="4170"/>
                  </a:cubicBezTo>
                  <a:cubicBezTo>
                    <a:pt x="64" y="4179"/>
                    <a:pt x="0" y="4251"/>
                    <a:pt x="5" y="4335"/>
                  </a:cubicBezTo>
                  <a:cubicBezTo>
                    <a:pt x="9" y="4420"/>
                    <a:pt x="79" y="4487"/>
                    <a:pt x="163" y="4487"/>
                  </a:cubicBezTo>
                  <a:cubicBezTo>
                    <a:pt x="168" y="4487"/>
                    <a:pt x="175" y="4487"/>
                    <a:pt x="180" y="4486"/>
                  </a:cubicBezTo>
                  <a:cubicBezTo>
                    <a:pt x="246" y="4480"/>
                    <a:pt x="6718" y="3815"/>
                    <a:pt x="9359" y="3485"/>
                  </a:cubicBezTo>
                  <a:cubicBezTo>
                    <a:pt x="11151" y="3261"/>
                    <a:pt x="12127" y="2390"/>
                    <a:pt x="12838" y="1754"/>
                  </a:cubicBezTo>
                  <a:cubicBezTo>
                    <a:pt x="13186" y="1444"/>
                    <a:pt x="13461" y="1197"/>
                    <a:pt x="13708" y="1147"/>
                  </a:cubicBezTo>
                  <a:cubicBezTo>
                    <a:pt x="14544" y="980"/>
                    <a:pt x="16325" y="334"/>
                    <a:pt x="16400" y="307"/>
                  </a:cubicBezTo>
                  <a:cubicBezTo>
                    <a:pt x="16479" y="275"/>
                    <a:pt x="16519" y="186"/>
                    <a:pt x="16490" y="105"/>
                  </a:cubicBezTo>
                  <a:cubicBezTo>
                    <a:pt x="16466" y="40"/>
                    <a:pt x="16406" y="0"/>
                    <a:pt x="163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59"/>
            <p:cNvSpPr/>
            <p:nvPr/>
          </p:nvSpPr>
          <p:spPr>
            <a:xfrm>
              <a:off x="821000" y="3773075"/>
              <a:ext cx="660950" cy="1019425"/>
            </a:xfrm>
            <a:custGeom>
              <a:avLst/>
              <a:gdLst/>
              <a:ahLst/>
              <a:cxnLst/>
              <a:rect l="l" t="t" r="r" b="b"/>
              <a:pathLst>
                <a:path w="26438" h="40777" extrusionOk="0">
                  <a:moveTo>
                    <a:pt x="24463" y="0"/>
                  </a:moveTo>
                  <a:lnTo>
                    <a:pt x="24463" y="0"/>
                  </a:lnTo>
                  <a:cubicBezTo>
                    <a:pt x="24462" y="2"/>
                    <a:pt x="13383" y="1380"/>
                    <a:pt x="6392" y="7777"/>
                  </a:cubicBezTo>
                  <a:cubicBezTo>
                    <a:pt x="6392" y="7777"/>
                    <a:pt x="1" y="15118"/>
                    <a:pt x="1226" y="25289"/>
                  </a:cubicBezTo>
                  <a:cubicBezTo>
                    <a:pt x="2452" y="35461"/>
                    <a:pt x="13234" y="40777"/>
                    <a:pt x="13234" y="40777"/>
                  </a:cubicBezTo>
                  <a:lnTo>
                    <a:pt x="26437" y="14932"/>
                  </a:lnTo>
                  <a:cubicBezTo>
                    <a:pt x="26437" y="14932"/>
                    <a:pt x="19782" y="8370"/>
                    <a:pt x="244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59"/>
            <p:cNvSpPr/>
            <p:nvPr/>
          </p:nvSpPr>
          <p:spPr>
            <a:xfrm>
              <a:off x="813050" y="3765150"/>
              <a:ext cx="677525" cy="1035300"/>
            </a:xfrm>
            <a:custGeom>
              <a:avLst/>
              <a:gdLst/>
              <a:ahLst/>
              <a:cxnLst/>
              <a:rect l="l" t="t" r="r" b="b"/>
              <a:pathLst>
                <a:path w="27101" h="41412" extrusionOk="0">
                  <a:moveTo>
                    <a:pt x="24203" y="728"/>
                  </a:moveTo>
                  <a:cubicBezTo>
                    <a:pt x="20430" y="8200"/>
                    <a:pt x="25391" y="14225"/>
                    <a:pt x="26371" y="15305"/>
                  </a:cubicBezTo>
                  <a:lnTo>
                    <a:pt x="13415" y="40663"/>
                  </a:lnTo>
                  <a:cubicBezTo>
                    <a:pt x="11733" y="39747"/>
                    <a:pt x="2941" y="34548"/>
                    <a:pt x="1859" y="25569"/>
                  </a:cubicBezTo>
                  <a:cubicBezTo>
                    <a:pt x="690" y="15859"/>
                    <a:pt x="6644" y="8666"/>
                    <a:pt x="6939" y="8317"/>
                  </a:cubicBezTo>
                  <a:cubicBezTo>
                    <a:pt x="12836" y="2928"/>
                    <a:pt x="21789" y="1128"/>
                    <a:pt x="24203" y="728"/>
                  </a:cubicBezTo>
                  <a:close/>
                  <a:moveTo>
                    <a:pt x="24783" y="1"/>
                  </a:moveTo>
                  <a:cubicBezTo>
                    <a:pt x="24769" y="1"/>
                    <a:pt x="24755" y="2"/>
                    <a:pt x="24741" y="4"/>
                  </a:cubicBezTo>
                  <a:cubicBezTo>
                    <a:pt x="24629" y="17"/>
                    <a:pt x="13481" y="1468"/>
                    <a:pt x="6497" y="7860"/>
                  </a:cubicBezTo>
                  <a:cubicBezTo>
                    <a:pt x="6487" y="7869"/>
                    <a:pt x="6480" y="7878"/>
                    <a:pt x="6472" y="7886"/>
                  </a:cubicBezTo>
                  <a:cubicBezTo>
                    <a:pt x="6406" y="7961"/>
                    <a:pt x="0" y="15450"/>
                    <a:pt x="1229" y="25645"/>
                  </a:cubicBezTo>
                  <a:cubicBezTo>
                    <a:pt x="2461" y="35868"/>
                    <a:pt x="13303" y="41325"/>
                    <a:pt x="13413" y="41379"/>
                  </a:cubicBezTo>
                  <a:cubicBezTo>
                    <a:pt x="13455" y="41400"/>
                    <a:pt x="13503" y="41411"/>
                    <a:pt x="13552" y="41411"/>
                  </a:cubicBezTo>
                  <a:cubicBezTo>
                    <a:pt x="13672" y="41411"/>
                    <a:pt x="13780" y="41344"/>
                    <a:pt x="13835" y="41238"/>
                  </a:cubicBezTo>
                  <a:lnTo>
                    <a:pt x="27038" y="15394"/>
                  </a:lnTo>
                  <a:cubicBezTo>
                    <a:pt x="27100" y="15271"/>
                    <a:pt x="27076" y="15120"/>
                    <a:pt x="26977" y="15023"/>
                  </a:cubicBezTo>
                  <a:cubicBezTo>
                    <a:pt x="26912" y="14960"/>
                    <a:pt x="20547" y="8537"/>
                    <a:pt x="25057" y="473"/>
                  </a:cubicBezTo>
                  <a:cubicBezTo>
                    <a:pt x="25115" y="368"/>
                    <a:pt x="25110" y="240"/>
                    <a:pt x="25044" y="141"/>
                  </a:cubicBezTo>
                  <a:cubicBezTo>
                    <a:pt x="24984" y="53"/>
                    <a:pt x="24886" y="1"/>
                    <a:pt x="24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59"/>
            <p:cNvSpPr/>
            <p:nvPr/>
          </p:nvSpPr>
          <p:spPr>
            <a:xfrm>
              <a:off x="821000" y="3773075"/>
              <a:ext cx="660950" cy="1019425"/>
            </a:xfrm>
            <a:custGeom>
              <a:avLst/>
              <a:gdLst/>
              <a:ahLst/>
              <a:cxnLst/>
              <a:rect l="l" t="t" r="r" b="b"/>
              <a:pathLst>
                <a:path w="26438" h="40777" extrusionOk="0">
                  <a:moveTo>
                    <a:pt x="24463" y="0"/>
                  </a:moveTo>
                  <a:lnTo>
                    <a:pt x="24463" y="0"/>
                  </a:lnTo>
                  <a:cubicBezTo>
                    <a:pt x="24462" y="2"/>
                    <a:pt x="13383" y="1380"/>
                    <a:pt x="6392" y="7777"/>
                  </a:cubicBezTo>
                  <a:cubicBezTo>
                    <a:pt x="6392" y="7777"/>
                    <a:pt x="1" y="15118"/>
                    <a:pt x="1226" y="25289"/>
                  </a:cubicBezTo>
                  <a:cubicBezTo>
                    <a:pt x="2452" y="35461"/>
                    <a:pt x="13234" y="40777"/>
                    <a:pt x="13234" y="40777"/>
                  </a:cubicBezTo>
                  <a:lnTo>
                    <a:pt x="26437" y="14932"/>
                  </a:lnTo>
                  <a:cubicBezTo>
                    <a:pt x="26437" y="14932"/>
                    <a:pt x="19782" y="8370"/>
                    <a:pt x="244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59"/>
            <p:cNvSpPr/>
            <p:nvPr/>
          </p:nvSpPr>
          <p:spPr>
            <a:xfrm>
              <a:off x="1116150" y="3490450"/>
              <a:ext cx="4578025" cy="1867650"/>
            </a:xfrm>
            <a:custGeom>
              <a:avLst/>
              <a:gdLst/>
              <a:ahLst/>
              <a:cxnLst/>
              <a:rect l="l" t="t" r="r" b="b"/>
              <a:pathLst>
                <a:path w="183121" h="74706" extrusionOk="0">
                  <a:moveTo>
                    <a:pt x="51735" y="0"/>
                  </a:moveTo>
                  <a:cubicBezTo>
                    <a:pt x="51689" y="0"/>
                    <a:pt x="51644" y="0"/>
                    <a:pt x="51600" y="1"/>
                  </a:cubicBezTo>
                  <a:cubicBezTo>
                    <a:pt x="51600" y="1"/>
                    <a:pt x="43295" y="251"/>
                    <a:pt x="40504" y="1602"/>
                  </a:cubicBezTo>
                  <a:cubicBezTo>
                    <a:pt x="37712" y="2952"/>
                    <a:pt x="19678" y="15792"/>
                    <a:pt x="9354" y="30754"/>
                  </a:cubicBezTo>
                  <a:cubicBezTo>
                    <a:pt x="5850" y="35831"/>
                    <a:pt x="4576" y="38645"/>
                    <a:pt x="4114" y="40008"/>
                  </a:cubicBezTo>
                  <a:cubicBezTo>
                    <a:pt x="3807" y="40905"/>
                    <a:pt x="3452" y="41788"/>
                    <a:pt x="3054" y="42649"/>
                  </a:cubicBezTo>
                  <a:cubicBezTo>
                    <a:pt x="1907" y="45145"/>
                    <a:pt x="0" y="50276"/>
                    <a:pt x="706" y="55609"/>
                  </a:cubicBezTo>
                  <a:cubicBezTo>
                    <a:pt x="1693" y="63074"/>
                    <a:pt x="6054" y="70354"/>
                    <a:pt x="22831" y="73449"/>
                  </a:cubicBezTo>
                  <a:cubicBezTo>
                    <a:pt x="24638" y="73782"/>
                    <a:pt x="26324" y="73935"/>
                    <a:pt x="27894" y="73935"/>
                  </a:cubicBezTo>
                  <a:cubicBezTo>
                    <a:pt x="40906" y="73935"/>
                    <a:pt x="45997" y="63475"/>
                    <a:pt x="46367" y="58707"/>
                  </a:cubicBezTo>
                  <a:cubicBezTo>
                    <a:pt x="46367" y="58707"/>
                    <a:pt x="87115" y="61649"/>
                    <a:pt x="112419" y="64510"/>
                  </a:cubicBezTo>
                  <a:cubicBezTo>
                    <a:pt x="137723" y="67372"/>
                    <a:pt x="146131" y="65786"/>
                    <a:pt x="154604" y="69131"/>
                  </a:cubicBezTo>
                  <a:cubicBezTo>
                    <a:pt x="163077" y="72474"/>
                    <a:pt x="165147" y="74652"/>
                    <a:pt x="168725" y="74705"/>
                  </a:cubicBezTo>
                  <a:cubicBezTo>
                    <a:pt x="168733" y="74705"/>
                    <a:pt x="168742" y="74705"/>
                    <a:pt x="168751" y="74705"/>
                  </a:cubicBezTo>
                  <a:cubicBezTo>
                    <a:pt x="172353" y="74705"/>
                    <a:pt x="182602" y="63237"/>
                    <a:pt x="182862" y="59906"/>
                  </a:cubicBezTo>
                  <a:cubicBezTo>
                    <a:pt x="183121" y="56567"/>
                    <a:pt x="179684" y="51822"/>
                    <a:pt x="178588" y="51513"/>
                  </a:cubicBezTo>
                  <a:cubicBezTo>
                    <a:pt x="177493" y="51204"/>
                    <a:pt x="164237" y="31590"/>
                    <a:pt x="164237" y="31590"/>
                  </a:cubicBezTo>
                  <a:cubicBezTo>
                    <a:pt x="164237" y="31590"/>
                    <a:pt x="163641" y="27737"/>
                    <a:pt x="157840" y="24600"/>
                  </a:cubicBezTo>
                  <a:cubicBezTo>
                    <a:pt x="152037" y="21461"/>
                    <a:pt x="123160" y="12725"/>
                    <a:pt x="107376" y="8364"/>
                  </a:cubicBezTo>
                  <a:cubicBezTo>
                    <a:pt x="91680" y="4027"/>
                    <a:pt x="60014" y="0"/>
                    <a:pt x="517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59"/>
            <p:cNvSpPr/>
            <p:nvPr/>
          </p:nvSpPr>
          <p:spPr>
            <a:xfrm>
              <a:off x="1108100" y="3482475"/>
              <a:ext cx="4594325" cy="1883575"/>
            </a:xfrm>
            <a:custGeom>
              <a:avLst/>
              <a:gdLst/>
              <a:ahLst/>
              <a:cxnLst/>
              <a:rect l="l" t="t" r="r" b="b"/>
              <a:pathLst>
                <a:path w="183773" h="75343" extrusionOk="0">
                  <a:moveTo>
                    <a:pt x="52052" y="637"/>
                  </a:moveTo>
                  <a:cubicBezTo>
                    <a:pt x="60066" y="637"/>
                    <a:pt x="91824" y="4627"/>
                    <a:pt x="107613" y="8989"/>
                  </a:cubicBezTo>
                  <a:cubicBezTo>
                    <a:pt x="124682" y="13705"/>
                    <a:pt x="152450" y="22191"/>
                    <a:pt x="158010" y="25197"/>
                  </a:cubicBezTo>
                  <a:cubicBezTo>
                    <a:pt x="163583" y="28211"/>
                    <a:pt x="164239" y="31921"/>
                    <a:pt x="164245" y="31959"/>
                  </a:cubicBezTo>
                  <a:cubicBezTo>
                    <a:pt x="164253" y="32005"/>
                    <a:pt x="164270" y="32048"/>
                    <a:pt x="164296" y="32087"/>
                  </a:cubicBezTo>
                  <a:cubicBezTo>
                    <a:pt x="167421" y="36711"/>
                    <a:pt x="177703" y="51822"/>
                    <a:pt x="178823" y="52138"/>
                  </a:cubicBezTo>
                  <a:cubicBezTo>
                    <a:pt x="179763" y="52403"/>
                    <a:pt x="183119" y="56955"/>
                    <a:pt x="182868" y="60200"/>
                  </a:cubicBezTo>
                  <a:cubicBezTo>
                    <a:pt x="182620" y="63382"/>
                    <a:pt x="172490" y="74708"/>
                    <a:pt x="169076" y="74708"/>
                  </a:cubicBezTo>
                  <a:lnTo>
                    <a:pt x="169052" y="74708"/>
                  </a:lnTo>
                  <a:cubicBezTo>
                    <a:pt x="167000" y="74677"/>
                    <a:pt x="165495" y="73940"/>
                    <a:pt x="162762" y="72604"/>
                  </a:cubicBezTo>
                  <a:cubicBezTo>
                    <a:pt x="160864" y="71676"/>
                    <a:pt x="158503" y="70520"/>
                    <a:pt x="155042" y="69155"/>
                  </a:cubicBezTo>
                  <a:cubicBezTo>
                    <a:pt x="150049" y="67183"/>
                    <a:pt x="145059" y="66906"/>
                    <a:pt x="136797" y="66449"/>
                  </a:cubicBezTo>
                  <a:cubicBezTo>
                    <a:pt x="130783" y="66117"/>
                    <a:pt x="123300" y="65704"/>
                    <a:pt x="112777" y="64514"/>
                  </a:cubicBezTo>
                  <a:cubicBezTo>
                    <a:pt x="87756" y="61684"/>
                    <a:pt x="47120" y="58739"/>
                    <a:pt x="46713" y="58709"/>
                  </a:cubicBezTo>
                  <a:lnTo>
                    <a:pt x="46689" y="58709"/>
                  </a:lnTo>
                  <a:cubicBezTo>
                    <a:pt x="46524" y="58710"/>
                    <a:pt x="46387" y="58837"/>
                    <a:pt x="46373" y="59001"/>
                  </a:cubicBezTo>
                  <a:cubicBezTo>
                    <a:pt x="46129" y="62151"/>
                    <a:pt x="43947" y="67016"/>
                    <a:pt x="39735" y="70254"/>
                  </a:cubicBezTo>
                  <a:cubicBezTo>
                    <a:pt x="36542" y="72709"/>
                    <a:pt x="32696" y="73942"/>
                    <a:pt x="28260" y="73942"/>
                  </a:cubicBezTo>
                  <a:cubicBezTo>
                    <a:pt x="26654" y="73942"/>
                    <a:pt x="24969" y="73780"/>
                    <a:pt x="23211" y="73456"/>
                  </a:cubicBezTo>
                  <a:cubicBezTo>
                    <a:pt x="13884" y="71735"/>
                    <a:pt x="2969" y="68184"/>
                    <a:pt x="1343" y="55885"/>
                  </a:cubicBezTo>
                  <a:cubicBezTo>
                    <a:pt x="652" y="50662"/>
                    <a:pt x="2501" y="45634"/>
                    <a:pt x="3665" y="43102"/>
                  </a:cubicBezTo>
                  <a:cubicBezTo>
                    <a:pt x="4089" y="42177"/>
                    <a:pt x="4440" y="41303"/>
                    <a:pt x="4737" y="40429"/>
                  </a:cubicBezTo>
                  <a:cubicBezTo>
                    <a:pt x="5146" y="39222"/>
                    <a:pt x="6367" y="36428"/>
                    <a:pt x="9938" y="31253"/>
                  </a:cubicBezTo>
                  <a:cubicBezTo>
                    <a:pt x="20469" y="15989"/>
                    <a:pt x="38518" y="3388"/>
                    <a:pt x="40964" y="2206"/>
                  </a:cubicBezTo>
                  <a:cubicBezTo>
                    <a:pt x="43639" y="912"/>
                    <a:pt x="51706" y="643"/>
                    <a:pt x="51928" y="637"/>
                  </a:cubicBezTo>
                  <a:close/>
                  <a:moveTo>
                    <a:pt x="51912" y="1"/>
                  </a:moveTo>
                  <a:cubicBezTo>
                    <a:pt x="51570" y="12"/>
                    <a:pt x="43507" y="270"/>
                    <a:pt x="40686" y="1634"/>
                  </a:cubicBezTo>
                  <a:cubicBezTo>
                    <a:pt x="38219" y="2828"/>
                    <a:pt x="20016" y="15528"/>
                    <a:pt x="9415" y="30892"/>
                  </a:cubicBezTo>
                  <a:cubicBezTo>
                    <a:pt x="5981" y="35867"/>
                    <a:pt x="4648" y="38713"/>
                    <a:pt x="4135" y="40223"/>
                  </a:cubicBezTo>
                  <a:cubicBezTo>
                    <a:pt x="3845" y="41077"/>
                    <a:pt x="3503" y="41931"/>
                    <a:pt x="3087" y="42835"/>
                  </a:cubicBezTo>
                  <a:cubicBezTo>
                    <a:pt x="1896" y="45431"/>
                    <a:pt x="1" y="50587"/>
                    <a:pt x="713" y="55969"/>
                  </a:cubicBezTo>
                  <a:cubicBezTo>
                    <a:pt x="1527" y="62122"/>
                    <a:pt x="4733" y="70693"/>
                    <a:pt x="23095" y="74079"/>
                  </a:cubicBezTo>
                  <a:cubicBezTo>
                    <a:pt x="24845" y="74403"/>
                    <a:pt x="26540" y="74563"/>
                    <a:pt x="28169" y="74563"/>
                  </a:cubicBezTo>
                  <a:cubicBezTo>
                    <a:pt x="32775" y="74563"/>
                    <a:pt x="36845" y="73278"/>
                    <a:pt x="40121" y="70758"/>
                  </a:cubicBezTo>
                  <a:cubicBezTo>
                    <a:pt x="44350" y="67508"/>
                    <a:pt x="46607" y="62654"/>
                    <a:pt x="46976" y="59366"/>
                  </a:cubicBezTo>
                  <a:cubicBezTo>
                    <a:pt x="50800" y="59645"/>
                    <a:pt x="88854" y="62448"/>
                    <a:pt x="112705" y="65145"/>
                  </a:cubicBezTo>
                  <a:cubicBezTo>
                    <a:pt x="123246" y="66337"/>
                    <a:pt x="130740" y="66751"/>
                    <a:pt x="136761" y="67084"/>
                  </a:cubicBezTo>
                  <a:cubicBezTo>
                    <a:pt x="144962" y="67537"/>
                    <a:pt x="149912" y="67811"/>
                    <a:pt x="154809" y="69745"/>
                  </a:cubicBezTo>
                  <a:cubicBezTo>
                    <a:pt x="158245" y="71102"/>
                    <a:pt x="160595" y="72251"/>
                    <a:pt x="162483" y="73173"/>
                  </a:cubicBezTo>
                  <a:cubicBezTo>
                    <a:pt x="165205" y="74506"/>
                    <a:pt x="166850" y="75309"/>
                    <a:pt x="169042" y="75343"/>
                  </a:cubicBezTo>
                  <a:lnTo>
                    <a:pt x="169069" y="75343"/>
                  </a:lnTo>
                  <a:cubicBezTo>
                    <a:pt x="172787" y="75343"/>
                    <a:pt x="183234" y="63681"/>
                    <a:pt x="183501" y="60250"/>
                  </a:cubicBezTo>
                  <a:cubicBezTo>
                    <a:pt x="183773" y="56748"/>
                    <a:pt x="180265" y="51884"/>
                    <a:pt x="179020" y="51536"/>
                  </a:cubicBezTo>
                  <a:cubicBezTo>
                    <a:pt x="178096" y="51045"/>
                    <a:pt x="169861" y="39186"/>
                    <a:pt x="164859" y="31787"/>
                  </a:cubicBezTo>
                  <a:cubicBezTo>
                    <a:pt x="164743" y="31209"/>
                    <a:pt x="163815" y="27615"/>
                    <a:pt x="158312" y="24640"/>
                  </a:cubicBezTo>
                  <a:cubicBezTo>
                    <a:pt x="152240" y="21356"/>
                    <a:pt x="121913" y="12281"/>
                    <a:pt x="107783" y="8377"/>
                  </a:cubicBezTo>
                  <a:cubicBezTo>
                    <a:pt x="91947" y="4002"/>
                    <a:pt x="60088" y="1"/>
                    <a:pt x="52049" y="1"/>
                  </a:cubicBezTo>
                  <a:cubicBezTo>
                    <a:pt x="52019" y="1"/>
                    <a:pt x="51989" y="2"/>
                    <a:pt x="51958" y="2"/>
                  </a:cubicBezTo>
                  <a:cubicBezTo>
                    <a:pt x="51943" y="2"/>
                    <a:pt x="51927" y="2"/>
                    <a:pt x="519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59"/>
            <p:cNvSpPr/>
            <p:nvPr/>
          </p:nvSpPr>
          <p:spPr>
            <a:xfrm>
              <a:off x="1129325" y="4111100"/>
              <a:ext cx="4561625" cy="1247025"/>
            </a:xfrm>
            <a:custGeom>
              <a:avLst/>
              <a:gdLst/>
              <a:ahLst/>
              <a:cxnLst/>
              <a:rect l="l" t="t" r="r" b="b"/>
              <a:pathLst>
                <a:path w="182465" h="49881" extrusionOk="0">
                  <a:moveTo>
                    <a:pt x="39413" y="0"/>
                  </a:moveTo>
                  <a:cubicBezTo>
                    <a:pt x="32706" y="0"/>
                    <a:pt x="25716" y="679"/>
                    <a:pt x="21046" y="2943"/>
                  </a:cubicBezTo>
                  <a:cubicBezTo>
                    <a:pt x="12742" y="6969"/>
                    <a:pt x="4263" y="20119"/>
                    <a:pt x="59" y="27377"/>
                  </a:cubicBezTo>
                  <a:cubicBezTo>
                    <a:pt x="1" y="28487"/>
                    <a:pt x="26" y="29629"/>
                    <a:pt x="179" y="30783"/>
                  </a:cubicBezTo>
                  <a:cubicBezTo>
                    <a:pt x="1166" y="38248"/>
                    <a:pt x="5527" y="45528"/>
                    <a:pt x="22304" y="48623"/>
                  </a:cubicBezTo>
                  <a:cubicBezTo>
                    <a:pt x="24112" y="48957"/>
                    <a:pt x="25798" y="49109"/>
                    <a:pt x="27369" y="49109"/>
                  </a:cubicBezTo>
                  <a:cubicBezTo>
                    <a:pt x="40379" y="49109"/>
                    <a:pt x="45470" y="38649"/>
                    <a:pt x="45840" y="33881"/>
                  </a:cubicBezTo>
                  <a:cubicBezTo>
                    <a:pt x="45840" y="33881"/>
                    <a:pt x="86588" y="36823"/>
                    <a:pt x="111892" y="39685"/>
                  </a:cubicBezTo>
                  <a:cubicBezTo>
                    <a:pt x="137196" y="42546"/>
                    <a:pt x="145604" y="40961"/>
                    <a:pt x="154077" y="44305"/>
                  </a:cubicBezTo>
                  <a:cubicBezTo>
                    <a:pt x="162550" y="47650"/>
                    <a:pt x="164620" y="49826"/>
                    <a:pt x="168198" y="49881"/>
                  </a:cubicBezTo>
                  <a:cubicBezTo>
                    <a:pt x="168206" y="49881"/>
                    <a:pt x="168215" y="49881"/>
                    <a:pt x="168223" y="49881"/>
                  </a:cubicBezTo>
                  <a:cubicBezTo>
                    <a:pt x="171825" y="49881"/>
                    <a:pt x="182075" y="38411"/>
                    <a:pt x="182335" y="35080"/>
                  </a:cubicBezTo>
                  <a:cubicBezTo>
                    <a:pt x="182464" y="33417"/>
                    <a:pt x="181675" y="31404"/>
                    <a:pt x="180715" y="29764"/>
                  </a:cubicBezTo>
                  <a:cubicBezTo>
                    <a:pt x="175327" y="26956"/>
                    <a:pt x="169610" y="25581"/>
                    <a:pt x="169610" y="25581"/>
                  </a:cubicBezTo>
                  <a:lnTo>
                    <a:pt x="121858" y="12494"/>
                  </a:lnTo>
                  <a:lnTo>
                    <a:pt x="58894" y="1528"/>
                  </a:lnTo>
                  <a:cubicBezTo>
                    <a:pt x="58894" y="1528"/>
                    <a:pt x="49472" y="0"/>
                    <a:pt x="3941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59"/>
            <p:cNvSpPr/>
            <p:nvPr/>
          </p:nvSpPr>
          <p:spPr>
            <a:xfrm>
              <a:off x="1216425" y="4098750"/>
              <a:ext cx="1869250" cy="533950"/>
            </a:xfrm>
            <a:custGeom>
              <a:avLst/>
              <a:gdLst/>
              <a:ahLst/>
              <a:cxnLst/>
              <a:rect l="l" t="t" r="r" b="b"/>
              <a:pathLst>
                <a:path w="74770" h="21358" extrusionOk="0">
                  <a:moveTo>
                    <a:pt x="28837" y="1"/>
                  </a:moveTo>
                  <a:cubicBezTo>
                    <a:pt x="27107" y="1"/>
                    <a:pt x="25588" y="61"/>
                    <a:pt x="24351" y="197"/>
                  </a:cubicBezTo>
                  <a:cubicBezTo>
                    <a:pt x="19308" y="748"/>
                    <a:pt x="13696" y="4401"/>
                    <a:pt x="7670" y="11055"/>
                  </a:cubicBezTo>
                  <a:cubicBezTo>
                    <a:pt x="3202" y="15986"/>
                    <a:pt x="162" y="20823"/>
                    <a:pt x="132" y="20872"/>
                  </a:cubicBezTo>
                  <a:cubicBezTo>
                    <a:pt x="0" y="21083"/>
                    <a:pt x="152" y="21357"/>
                    <a:pt x="401" y="21357"/>
                  </a:cubicBezTo>
                  <a:cubicBezTo>
                    <a:pt x="509" y="21357"/>
                    <a:pt x="611" y="21301"/>
                    <a:pt x="669" y="21208"/>
                  </a:cubicBezTo>
                  <a:cubicBezTo>
                    <a:pt x="788" y="21017"/>
                    <a:pt x="12743" y="2105"/>
                    <a:pt x="24420" y="828"/>
                  </a:cubicBezTo>
                  <a:cubicBezTo>
                    <a:pt x="25644" y="694"/>
                    <a:pt x="27149" y="634"/>
                    <a:pt x="28862" y="634"/>
                  </a:cubicBezTo>
                  <a:cubicBezTo>
                    <a:pt x="43655" y="634"/>
                    <a:pt x="74042" y="5111"/>
                    <a:pt x="74384" y="5161"/>
                  </a:cubicBezTo>
                  <a:cubicBezTo>
                    <a:pt x="74400" y="5164"/>
                    <a:pt x="74415" y="5165"/>
                    <a:pt x="74431" y="5165"/>
                  </a:cubicBezTo>
                  <a:cubicBezTo>
                    <a:pt x="74585" y="5165"/>
                    <a:pt x="74721" y="5052"/>
                    <a:pt x="74743" y="4894"/>
                  </a:cubicBezTo>
                  <a:cubicBezTo>
                    <a:pt x="74769" y="4721"/>
                    <a:pt x="74650" y="4560"/>
                    <a:pt x="74477" y="4534"/>
                  </a:cubicBezTo>
                  <a:cubicBezTo>
                    <a:pt x="74136" y="4484"/>
                    <a:pt x="43709" y="1"/>
                    <a:pt x="28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59"/>
            <p:cNvSpPr/>
            <p:nvPr/>
          </p:nvSpPr>
          <p:spPr>
            <a:xfrm>
              <a:off x="3168000" y="4230925"/>
              <a:ext cx="2495900" cy="633700"/>
            </a:xfrm>
            <a:custGeom>
              <a:avLst/>
              <a:gdLst/>
              <a:ahLst/>
              <a:cxnLst/>
              <a:rect l="l" t="t" r="r" b="b"/>
              <a:pathLst>
                <a:path w="99836" h="25348" extrusionOk="0">
                  <a:moveTo>
                    <a:pt x="348" y="1"/>
                  </a:moveTo>
                  <a:cubicBezTo>
                    <a:pt x="191" y="1"/>
                    <a:pt x="50" y="111"/>
                    <a:pt x="25" y="271"/>
                  </a:cubicBezTo>
                  <a:cubicBezTo>
                    <a:pt x="0" y="444"/>
                    <a:pt x="121" y="606"/>
                    <a:pt x="294" y="631"/>
                  </a:cubicBezTo>
                  <a:cubicBezTo>
                    <a:pt x="528" y="665"/>
                    <a:pt x="24100" y="4108"/>
                    <a:pt x="54478" y="11777"/>
                  </a:cubicBezTo>
                  <a:cubicBezTo>
                    <a:pt x="84891" y="19456"/>
                    <a:pt x="97575" y="23843"/>
                    <a:pt x="99196" y="25269"/>
                  </a:cubicBezTo>
                  <a:cubicBezTo>
                    <a:pt x="99253" y="25320"/>
                    <a:pt x="99328" y="25347"/>
                    <a:pt x="99405" y="25347"/>
                  </a:cubicBezTo>
                  <a:lnTo>
                    <a:pt x="99406" y="25347"/>
                  </a:lnTo>
                  <a:cubicBezTo>
                    <a:pt x="99699" y="25347"/>
                    <a:pt x="99836" y="24984"/>
                    <a:pt x="99615" y="24791"/>
                  </a:cubicBezTo>
                  <a:cubicBezTo>
                    <a:pt x="97860" y="23250"/>
                    <a:pt x="85123" y="18859"/>
                    <a:pt x="54634" y="11162"/>
                  </a:cubicBezTo>
                  <a:cubicBezTo>
                    <a:pt x="24225" y="3484"/>
                    <a:pt x="620" y="36"/>
                    <a:pt x="385" y="3"/>
                  </a:cubicBezTo>
                  <a:cubicBezTo>
                    <a:pt x="373" y="1"/>
                    <a:pt x="361" y="1"/>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59"/>
            <p:cNvSpPr/>
            <p:nvPr/>
          </p:nvSpPr>
          <p:spPr>
            <a:xfrm>
              <a:off x="3749125" y="3821875"/>
              <a:ext cx="1454000" cy="446375"/>
            </a:xfrm>
            <a:custGeom>
              <a:avLst/>
              <a:gdLst/>
              <a:ahLst/>
              <a:cxnLst/>
              <a:rect l="l" t="t" r="r" b="b"/>
              <a:pathLst>
                <a:path w="58160" h="17855" extrusionOk="0">
                  <a:moveTo>
                    <a:pt x="0" y="0"/>
                  </a:moveTo>
                  <a:lnTo>
                    <a:pt x="58160" y="17855"/>
                  </a:lnTo>
                  <a:cubicBezTo>
                    <a:pt x="58160" y="17855"/>
                    <a:pt x="56578" y="15626"/>
                    <a:pt x="53403" y="14327"/>
                  </a:cubicBezTo>
                  <a:cubicBezTo>
                    <a:pt x="50229" y="13027"/>
                    <a:pt x="3" y="1"/>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59"/>
            <p:cNvSpPr/>
            <p:nvPr/>
          </p:nvSpPr>
          <p:spPr>
            <a:xfrm>
              <a:off x="3740300" y="3813900"/>
              <a:ext cx="1473025" cy="462300"/>
            </a:xfrm>
            <a:custGeom>
              <a:avLst/>
              <a:gdLst/>
              <a:ahLst/>
              <a:cxnLst/>
              <a:rect l="l" t="t" r="r" b="b"/>
              <a:pathLst>
                <a:path w="58921" h="18492" extrusionOk="0">
                  <a:moveTo>
                    <a:pt x="353" y="1"/>
                  </a:moveTo>
                  <a:cubicBezTo>
                    <a:pt x="211" y="1"/>
                    <a:pt x="82" y="96"/>
                    <a:pt x="46" y="240"/>
                  </a:cubicBezTo>
                  <a:cubicBezTo>
                    <a:pt x="1" y="409"/>
                    <a:pt x="103" y="582"/>
                    <a:pt x="273" y="627"/>
                  </a:cubicBezTo>
                  <a:cubicBezTo>
                    <a:pt x="775" y="756"/>
                    <a:pt x="50517" y="13663"/>
                    <a:pt x="53636" y="14939"/>
                  </a:cubicBezTo>
                  <a:cubicBezTo>
                    <a:pt x="56679" y="16186"/>
                    <a:pt x="58238" y="18337"/>
                    <a:pt x="58254" y="18358"/>
                  </a:cubicBezTo>
                  <a:cubicBezTo>
                    <a:pt x="58314" y="18441"/>
                    <a:pt x="58410" y="18491"/>
                    <a:pt x="58513" y="18491"/>
                  </a:cubicBezTo>
                  <a:cubicBezTo>
                    <a:pt x="58771" y="18491"/>
                    <a:pt x="58920" y="18201"/>
                    <a:pt x="58772" y="17991"/>
                  </a:cubicBezTo>
                  <a:cubicBezTo>
                    <a:pt x="58705" y="17896"/>
                    <a:pt x="57100" y="15671"/>
                    <a:pt x="53877" y="14351"/>
                  </a:cubicBezTo>
                  <a:cubicBezTo>
                    <a:pt x="50719" y="13058"/>
                    <a:pt x="2484" y="544"/>
                    <a:pt x="433" y="11"/>
                  </a:cubicBezTo>
                  <a:cubicBezTo>
                    <a:pt x="406" y="4"/>
                    <a:pt x="379" y="1"/>
                    <a:pt x="3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59"/>
            <p:cNvSpPr/>
            <p:nvPr/>
          </p:nvSpPr>
          <p:spPr>
            <a:xfrm>
              <a:off x="1855275" y="3556625"/>
              <a:ext cx="1681550" cy="652100"/>
            </a:xfrm>
            <a:custGeom>
              <a:avLst/>
              <a:gdLst/>
              <a:ahLst/>
              <a:cxnLst/>
              <a:rect l="l" t="t" r="r" b="b"/>
              <a:pathLst>
                <a:path w="67262" h="26084" extrusionOk="0">
                  <a:moveTo>
                    <a:pt x="12872" y="0"/>
                  </a:moveTo>
                  <a:lnTo>
                    <a:pt x="0" y="18705"/>
                  </a:lnTo>
                  <a:cubicBezTo>
                    <a:pt x="0" y="18705"/>
                    <a:pt x="144" y="18702"/>
                    <a:pt x="441" y="18702"/>
                  </a:cubicBezTo>
                  <a:cubicBezTo>
                    <a:pt x="3476" y="18702"/>
                    <a:pt x="22445" y="19017"/>
                    <a:pt x="66153" y="26083"/>
                  </a:cubicBezTo>
                  <a:lnTo>
                    <a:pt x="67261" y="8929"/>
                  </a:lnTo>
                  <a:cubicBezTo>
                    <a:pt x="67261" y="8929"/>
                    <a:pt x="44084" y="1756"/>
                    <a:pt x="34513" y="1011"/>
                  </a:cubicBezTo>
                  <a:cubicBezTo>
                    <a:pt x="24943" y="267"/>
                    <a:pt x="12872" y="0"/>
                    <a:pt x="12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59"/>
            <p:cNvSpPr/>
            <p:nvPr/>
          </p:nvSpPr>
          <p:spPr>
            <a:xfrm>
              <a:off x="1846850" y="3548675"/>
              <a:ext cx="1698125" cy="667975"/>
            </a:xfrm>
            <a:custGeom>
              <a:avLst/>
              <a:gdLst/>
              <a:ahLst/>
              <a:cxnLst/>
              <a:rect l="l" t="t" r="r" b="b"/>
              <a:pathLst>
                <a:path w="67925" h="26719" extrusionOk="0">
                  <a:moveTo>
                    <a:pt x="13373" y="639"/>
                  </a:moveTo>
                  <a:cubicBezTo>
                    <a:pt x="14881" y="676"/>
                    <a:pt x="25989" y="958"/>
                    <a:pt x="34825" y="1644"/>
                  </a:cubicBezTo>
                  <a:cubicBezTo>
                    <a:pt x="43733" y="2336"/>
                    <a:pt x="64780" y="8715"/>
                    <a:pt x="67266" y="9476"/>
                  </a:cubicBezTo>
                  <a:lnTo>
                    <a:pt x="66195" y="26031"/>
                  </a:lnTo>
                  <a:cubicBezTo>
                    <a:pt x="23697" y="19175"/>
                    <a:pt x="4485" y="18724"/>
                    <a:pt x="942" y="18704"/>
                  </a:cubicBezTo>
                  <a:lnTo>
                    <a:pt x="13373" y="639"/>
                  </a:lnTo>
                  <a:close/>
                  <a:moveTo>
                    <a:pt x="13202" y="0"/>
                  </a:moveTo>
                  <a:cubicBezTo>
                    <a:pt x="13099" y="0"/>
                    <a:pt x="13004" y="52"/>
                    <a:pt x="12948" y="139"/>
                  </a:cubicBezTo>
                  <a:lnTo>
                    <a:pt x="74" y="18843"/>
                  </a:lnTo>
                  <a:cubicBezTo>
                    <a:pt x="7" y="18942"/>
                    <a:pt x="1" y="19069"/>
                    <a:pt x="57" y="19173"/>
                  </a:cubicBezTo>
                  <a:cubicBezTo>
                    <a:pt x="114" y="19278"/>
                    <a:pt x="230" y="19331"/>
                    <a:pt x="343" y="19340"/>
                  </a:cubicBezTo>
                  <a:cubicBezTo>
                    <a:pt x="358" y="19339"/>
                    <a:pt x="492" y="19337"/>
                    <a:pt x="752" y="19337"/>
                  </a:cubicBezTo>
                  <a:cubicBezTo>
                    <a:pt x="3704" y="19337"/>
                    <a:pt x="22860" y="19669"/>
                    <a:pt x="66439" y="26714"/>
                  </a:cubicBezTo>
                  <a:cubicBezTo>
                    <a:pt x="66457" y="26717"/>
                    <a:pt x="66473" y="26719"/>
                    <a:pt x="66490" y="26719"/>
                  </a:cubicBezTo>
                  <a:cubicBezTo>
                    <a:pt x="66657" y="26719"/>
                    <a:pt x="66795" y="26588"/>
                    <a:pt x="66807" y="26421"/>
                  </a:cubicBezTo>
                  <a:lnTo>
                    <a:pt x="67916" y="9267"/>
                  </a:lnTo>
                  <a:cubicBezTo>
                    <a:pt x="67925" y="9121"/>
                    <a:pt x="67832" y="8986"/>
                    <a:pt x="67693" y="8943"/>
                  </a:cubicBezTo>
                  <a:cubicBezTo>
                    <a:pt x="67460" y="8871"/>
                    <a:pt x="44371" y="1750"/>
                    <a:pt x="34875" y="1013"/>
                  </a:cubicBezTo>
                  <a:cubicBezTo>
                    <a:pt x="25405" y="276"/>
                    <a:pt x="13337" y="3"/>
                    <a:pt x="13217" y="1"/>
                  </a:cubicBezTo>
                  <a:cubicBezTo>
                    <a:pt x="13212" y="1"/>
                    <a:pt x="13207" y="0"/>
                    <a:pt x="13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59"/>
            <p:cNvSpPr/>
            <p:nvPr/>
          </p:nvSpPr>
          <p:spPr>
            <a:xfrm>
              <a:off x="1860775" y="3841600"/>
              <a:ext cx="343850" cy="199900"/>
            </a:xfrm>
            <a:custGeom>
              <a:avLst/>
              <a:gdLst/>
              <a:ahLst/>
              <a:cxnLst/>
              <a:rect l="l" t="t" r="r" b="b"/>
              <a:pathLst>
                <a:path w="13754" h="7996" extrusionOk="0">
                  <a:moveTo>
                    <a:pt x="4807" y="1"/>
                  </a:moveTo>
                  <a:lnTo>
                    <a:pt x="4219" y="855"/>
                  </a:lnTo>
                  <a:lnTo>
                    <a:pt x="0" y="7303"/>
                  </a:lnTo>
                  <a:cubicBezTo>
                    <a:pt x="56" y="7303"/>
                    <a:pt x="122" y="7303"/>
                    <a:pt x="199" y="7303"/>
                  </a:cubicBezTo>
                  <a:cubicBezTo>
                    <a:pt x="1483" y="7303"/>
                    <a:pt x="5762" y="7358"/>
                    <a:pt x="13754" y="7995"/>
                  </a:cubicBezTo>
                  <a:lnTo>
                    <a:pt x="48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59"/>
            <p:cNvSpPr/>
            <p:nvPr/>
          </p:nvSpPr>
          <p:spPr>
            <a:xfrm>
              <a:off x="1850700" y="3833650"/>
              <a:ext cx="364675" cy="215825"/>
            </a:xfrm>
            <a:custGeom>
              <a:avLst/>
              <a:gdLst/>
              <a:ahLst/>
              <a:cxnLst/>
              <a:rect l="l" t="t" r="r" b="b"/>
              <a:pathLst>
                <a:path w="14587" h="8633" extrusionOk="0">
                  <a:moveTo>
                    <a:pt x="5267" y="797"/>
                  </a:moveTo>
                  <a:lnTo>
                    <a:pt x="13244" y="7924"/>
                  </a:lnTo>
                  <a:cubicBezTo>
                    <a:pt x="6517" y="7406"/>
                    <a:pt x="2611" y="7316"/>
                    <a:pt x="991" y="7305"/>
                  </a:cubicBezTo>
                  <a:lnTo>
                    <a:pt x="4884" y="1353"/>
                  </a:lnTo>
                  <a:lnTo>
                    <a:pt x="5267" y="797"/>
                  </a:lnTo>
                  <a:close/>
                  <a:moveTo>
                    <a:pt x="5214" y="1"/>
                  </a:moveTo>
                  <a:cubicBezTo>
                    <a:pt x="5200" y="1"/>
                    <a:pt x="5186" y="2"/>
                    <a:pt x="5173" y="4"/>
                  </a:cubicBezTo>
                  <a:cubicBezTo>
                    <a:pt x="5082" y="15"/>
                    <a:pt x="5001" y="65"/>
                    <a:pt x="4948" y="139"/>
                  </a:cubicBezTo>
                  <a:lnTo>
                    <a:pt x="138" y="7448"/>
                  </a:lnTo>
                  <a:cubicBezTo>
                    <a:pt x="0" y="7659"/>
                    <a:pt x="152" y="7939"/>
                    <a:pt x="403" y="7939"/>
                  </a:cubicBezTo>
                  <a:lnTo>
                    <a:pt x="406" y="7939"/>
                  </a:lnTo>
                  <a:cubicBezTo>
                    <a:pt x="476" y="7938"/>
                    <a:pt x="559" y="7938"/>
                    <a:pt x="656" y="7938"/>
                  </a:cubicBezTo>
                  <a:cubicBezTo>
                    <a:pt x="2072" y="7938"/>
                    <a:pt x="6307" y="8006"/>
                    <a:pt x="14132" y="8631"/>
                  </a:cubicBezTo>
                  <a:cubicBezTo>
                    <a:pt x="14141" y="8632"/>
                    <a:pt x="14149" y="8632"/>
                    <a:pt x="14157" y="8632"/>
                  </a:cubicBezTo>
                  <a:lnTo>
                    <a:pt x="14157" y="8631"/>
                  </a:lnTo>
                  <a:cubicBezTo>
                    <a:pt x="14449" y="8631"/>
                    <a:pt x="14586" y="8271"/>
                    <a:pt x="14369" y="8077"/>
                  </a:cubicBezTo>
                  <a:lnTo>
                    <a:pt x="5421" y="82"/>
                  </a:lnTo>
                  <a:cubicBezTo>
                    <a:pt x="5365" y="29"/>
                    <a:pt x="5291" y="1"/>
                    <a:pt x="52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59"/>
            <p:cNvSpPr/>
            <p:nvPr/>
          </p:nvSpPr>
          <p:spPr>
            <a:xfrm>
              <a:off x="2115775" y="3556625"/>
              <a:ext cx="1192950" cy="614350"/>
            </a:xfrm>
            <a:custGeom>
              <a:avLst/>
              <a:gdLst/>
              <a:ahLst/>
              <a:cxnLst/>
              <a:rect l="l" t="t" r="r" b="b"/>
              <a:pathLst>
                <a:path w="47718" h="24574" extrusionOk="0">
                  <a:moveTo>
                    <a:pt x="2452" y="0"/>
                  </a:moveTo>
                  <a:lnTo>
                    <a:pt x="1" y="3562"/>
                  </a:lnTo>
                  <a:lnTo>
                    <a:pt x="21289" y="21187"/>
                  </a:lnTo>
                  <a:cubicBezTo>
                    <a:pt x="26713" y="21831"/>
                    <a:pt x="32912" y="22641"/>
                    <a:pt x="39943" y="23659"/>
                  </a:cubicBezTo>
                  <a:cubicBezTo>
                    <a:pt x="42434" y="23942"/>
                    <a:pt x="45019" y="24244"/>
                    <a:pt x="47718" y="24573"/>
                  </a:cubicBezTo>
                  <a:lnTo>
                    <a:pt x="18331" y="629"/>
                  </a:lnTo>
                  <a:cubicBezTo>
                    <a:pt x="10284" y="173"/>
                    <a:pt x="2452" y="0"/>
                    <a:pt x="24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59"/>
            <p:cNvSpPr/>
            <p:nvPr/>
          </p:nvSpPr>
          <p:spPr>
            <a:xfrm>
              <a:off x="2106925" y="3548675"/>
              <a:ext cx="1210400" cy="630225"/>
            </a:xfrm>
            <a:custGeom>
              <a:avLst/>
              <a:gdLst/>
              <a:ahLst/>
              <a:cxnLst/>
              <a:rect l="l" t="t" r="r" b="b"/>
              <a:pathLst>
                <a:path w="48416" h="25209" extrusionOk="0">
                  <a:moveTo>
                    <a:pt x="2970" y="639"/>
                  </a:moveTo>
                  <a:cubicBezTo>
                    <a:pt x="4157" y="668"/>
                    <a:pt x="11300" y="850"/>
                    <a:pt x="18564" y="1258"/>
                  </a:cubicBezTo>
                  <a:lnTo>
                    <a:pt x="47018" y="24444"/>
                  </a:lnTo>
                  <a:cubicBezTo>
                    <a:pt x="44714" y="24167"/>
                    <a:pt x="42488" y="23906"/>
                    <a:pt x="40342" y="23662"/>
                  </a:cubicBezTo>
                  <a:cubicBezTo>
                    <a:pt x="33813" y="22718"/>
                    <a:pt x="27566" y="21888"/>
                    <a:pt x="21772" y="21201"/>
                  </a:cubicBezTo>
                  <a:lnTo>
                    <a:pt x="781" y="3820"/>
                  </a:lnTo>
                  <a:lnTo>
                    <a:pt x="2970" y="639"/>
                  </a:lnTo>
                  <a:close/>
                  <a:moveTo>
                    <a:pt x="2799" y="0"/>
                  </a:moveTo>
                  <a:cubicBezTo>
                    <a:pt x="2696" y="0"/>
                    <a:pt x="2601" y="52"/>
                    <a:pt x="2543" y="139"/>
                  </a:cubicBezTo>
                  <a:lnTo>
                    <a:pt x="94" y="3701"/>
                  </a:lnTo>
                  <a:cubicBezTo>
                    <a:pt x="0" y="3835"/>
                    <a:pt x="26" y="4019"/>
                    <a:pt x="152" y="4124"/>
                  </a:cubicBezTo>
                  <a:lnTo>
                    <a:pt x="21440" y="21750"/>
                  </a:lnTo>
                  <a:cubicBezTo>
                    <a:pt x="21487" y="21789"/>
                    <a:pt x="21544" y="21814"/>
                    <a:pt x="21605" y="21820"/>
                  </a:cubicBezTo>
                  <a:cubicBezTo>
                    <a:pt x="27419" y="22510"/>
                    <a:pt x="33693" y="23341"/>
                    <a:pt x="40261" y="24292"/>
                  </a:cubicBezTo>
                  <a:cubicBezTo>
                    <a:pt x="42751" y="24576"/>
                    <a:pt x="45334" y="24877"/>
                    <a:pt x="48032" y="25206"/>
                  </a:cubicBezTo>
                  <a:cubicBezTo>
                    <a:pt x="48045" y="25209"/>
                    <a:pt x="48058" y="25209"/>
                    <a:pt x="48070" y="25209"/>
                  </a:cubicBezTo>
                  <a:cubicBezTo>
                    <a:pt x="48205" y="25209"/>
                    <a:pt x="48324" y="25124"/>
                    <a:pt x="48370" y="24998"/>
                  </a:cubicBezTo>
                  <a:cubicBezTo>
                    <a:pt x="48415" y="24871"/>
                    <a:pt x="48375" y="24729"/>
                    <a:pt x="48271" y="24645"/>
                  </a:cubicBezTo>
                  <a:lnTo>
                    <a:pt x="18885" y="700"/>
                  </a:lnTo>
                  <a:cubicBezTo>
                    <a:pt x="18834" y="658"/>
                    <a:pt x="18769" y="633"/>
                    <a:pt x="18703" y="629"/>
                  </a:cubicBezTo>
                  <a:cubicBezTo>
                    <a:pt x="10741" y="180"/>
                    <a:pt x="2891" y="3"/>
                    <a:pt x="2814" y="1"/>
                  </a:cubicBezTo>
                  <a:cubicBezTo>
                    <a:pt x="2809" y="1"/>
                    <a:pt x="2804" y="0"/>
                    <a:pt x="2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59"/>
            <p:cNvSpPr/>
            <p:nvPr/>
          </p:nvSpPr>
          <p:spPr>
            <a:xfrm>
              <a:off x="3554075" y="3869950"/>
              <a:ext cx="235275" cy="288250"/>
            </a:xfrm>
            <a:custGeom>
              <a:avLst/>
              <a:gdLst/>
              <a:ahLst/>
              <a:cxnLst/>
              <a:rect l="l" t="t" r="r" b="b"/>
              <a:pathLst>
                <a:path w="9411" h="11530" extrusionOk="0">
                  <a:moveTo>
                    <a:pt x="168" y="1"/>
                  </a:moveTo>
                  <a:lnTo>
                    <a:pt x="0" y="10133"/>
                  </a:lnTo>
                  <a:cubicBezTo>
                    <a:pt x="502" y="10106"/>
                    <a:pt x="1060" y="10088"/>
                    <a:pt x="1654" y="10088"/>
                  </a:cubicBezTo>
                  <a:cubicBezTo>
                    <a:pt x="4024" y="10088"/>
                    <a:pt x="6972" y="10375"/>
                    <a:pt x="9225" y="11530"/>
                  </a:cubicBezTo>
                  <a:cubicBezTo>
                    <a:pt x="9410" y="8830"/>
                    <a:pt x="9227" y="5125"/>
                    <a:pt x="7684" y="1348"/>
                  </a:cubicBezTo>
                  <a:lnTo>
                    <a:pt x="1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59"/>
            <p:cNvSpPr/>
            <p:nvPr/>
          </p:nvSpPr>
          <p:spPr>
            <a:xfrm>
              <a:off x="3545975" y="3860500"/>
              <a:ext cx="251025" cy="310275"/>
            </a:xfrm>
            <a:custGeom>
              <a:avLst/>
              <a:gdLst/>
              <a:ahLst/>
              <a:cxnLst/>
              <a:rect l="l" t="t" r="r" b="b"/>
              <a:pathLst>
                <a:path w="10041" h="12411" extrusionOk="0">
                  <a:moveTo>
                    <a:pt x="804" y="757"/>
                  </a:moveTo>
                  <a:lnTo>
                    <a:pt x="7780" y="2006"/>
                  </a:lnTo>
                  <a:cubicBezTo>
                    <a:pt x="9187" y="5541"/>
                    <a:pt x="9380" y="8993"/>
                    <a:pt x="9260" y="11416"/>
                  </a:cubicBezTo>
                  <a:cubicBezTo>
                    <a:pt x="7053" y="10420"/>
                    <a:pt x="4325" y="10147"/>
                    <a:pt x="2000" y="10147"/>
                  </a:cubicBezTo>
                  <a:cubicBezTo>
                    <a:pt x="1531" y="10147"/>
                    <a:pt x="1076" y="10159"/>
                    <a:pt x="647" y="10177"/>
                  </a:cubicBezTo>
                  <a:lnTo>
                    <a:pt x="804" y="757"/>
                  </a:lnTo>
                  <a:close/>
                  <a:moveTo>
                    <a:pt x="181" y="0"/>
                  </a:moveTo>
                  <a:lnTo>
                    <a:pt x="1" y="10847"/>
                  </a:lnTo>
                  <a:lnTo>
                    <a:pt x="340" y="10828"/>
                  </a:lnTo>
                  <a:cubicBezTo>
                    <a:pt x="861" y="10800"/>
                    <a:pt x="1423" y="10782"/>
                    <a:pt x="2011" y="10782"/>
                  </a:cubicBezTo>
                  <a:cubicBezTo>
                    <a:pt x="4412" y="10782"/>
                    <a:pt x="7238" y="11080"/>
                    <a:pt x="9405" y="12190"/>
                  </a:cubicBezTo>
                  <a:lnTo>
                    <a:pt x="9833" y="12411"/>
                  </a:lnTo>
                  <a:lnTo>
                    <a:pt x="9866" y="11930"/>
                  </a:lnTo>
                  <a:cubicBezTo>
                    <a:pt x="10041" y="9394"/>
                    <a:pt x="9911" y="5544"/>
                    <a:pt x="8303" y="1605"/>
                  </a:cubicBezTo>
                  <a:lnTo>
                    <a:pt x="8237" y="1443"/>
                  </a:lnTo>
                  <a:lnTo>
                    <a:pt x="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59"/>
            <p:cNvSpPr/>
            <p:nvPr/>
          </p:nvSpPr>
          <p:spPr>
            <a:xfrm>
              <a:off x="3558625" y="3770400"/>
              <a:ext cx="175800" cy="106500"/>
            </a:xfrm>
            <a:custGeom>
              <a:avLst/>
              <a:gdLst/>
              <a:ahLst/>
              <a:cxnLst/>
              <a:rect l="l" t="t" r="r" b="b"/>
              <a:pathLst>
                <a:path w="7032" h="4260" extrusionOk="0">
                  <a:moveTo>
                    <a:pt x="52" y="0"/>
                  </a:moveTo>
                  <a:lnTo>
                    <a:pt x="0" y="3180"/>
                  </a:lnTo>
                  <a:lnTo>
                    <a:pt x="7031" y="4259"/>
                  </a:lnTo>
                  <a:cubicBezTo>
                    <a:pt x="6496" y="3138"/>
                    <a:pt x="5856" y="2068"/>
                    <a:pt x="5120" y="1066"/>
                  </a:cubicBezTo>
                  <a:lnTo>
                    <a:pt x="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59"/>
            <p:cNvSpPr/>
            <p:nvPr/>
          </p:nvSpPr>
          <p:spPr>
            <a:xfrm>
              <a:off x="3550550" y="3760650"/>
              <a:ext cx="197500" cy="126375"/>
            </a:xfrm>
            <a:custGeom>
              <a:avLst/>
              <a:gdLst/>
              <a:ahLst/>
              <a:cxnLst/>
              <a:rect l="l" t="t" r="r" b="b"/>
              <a:pathLst>
                <a:path w="7900" h="5055" extrusionOk="0">
                  <a:moveTo>
                    <a:pt x="687" y="781"/>
                  </a:moveTo>
                  <a:lnTo>
                    <a:pt x="5258" y="1742"/>
                  </a:lnTo>
                  <a:cubicBezTo>
                    <a:pt x="5833" y="2535"/>
                    <a:pt x="6347" y="3372"/>
                    <a:pt x="6798" y="4243"/>
                  </a:cubicBezTo>
                  <a:lnTo>
                    <a:pt x="644" y="3298"/>
                  </a:lnTo>
                  <a:lnTo>
                    <a:pt x="687" y="781"/>
                  </a:lnTo>
                  <a:close/>
                  <a:moveTo>
                    <a:pt x="64" y="1"/>
                  </a:moveTo>
                  <a:lnTo>
                    <a:pt x="1" y="3841"/>
                  </a:lnTo>
                  <a:lnTo>
                    <a:pt x="7899" y="5055"/>
                  </a:lnTo>
                  <a:lnTo>
                    <a:pt x="7640" y="4512"/>
                  </a:lnTo>
                  <a:cubicBezTo>
                    <a:pt x="7096" y="3372"/>
                    <a:pt x="6445" y="2286"/>
                    <a:pt x="5698" y="1268"/>
                  </a:cubicBezTo>
                  <a:lnTo>
                    <a:pt x="5628" y="1170"/>
                  </a:lnTo>
                  <a:lnTo>
                    <a:pt x="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59"/>
            <p:cNvSpPr/>
            <p:nvPr/>
          </p:nvSpPr>
          <p:spPr>
            <a:xfrm>
              <a:off x="3552300" y="4155325"/>
              <a:ext cx="229975" cy="107075"/>
            </a:xfrm>
            <a:custGeom>
              <a:avLst/>
              <a:gdLst/>
              <a:ahLst/>
              <a:cxnLst/>
              <a:rect l="l" t="t" r="r" b="b"/>
              <a:pathLst>
                <a:path w="9199" h="4283" extrusionOk="0">
                  <a:moveTo>
                    <a:pt x="2527" y="1"/>
                  </a:moveTo>
                  <a:cubicBezTo>
                    <a:pt x="1761" y="1"/>
                    <a:pt x="935" y="36"/>
                    <a:pt x="48" y="117"/>
                  </a:cubicBezTo>
                  <a:lnTo>
                    <a:pt x="0" y="2941"/>
                  </a:lnTo>
                  <a:lnTo>
                    <a:pt x="8629" y="4283"/>
                  </a:lnTo>
                  <a:cubicBezTo>
                    <a:pt x="8629" y="4283"/>
                    <a:pt x="8985" y="3096"/>
                    <a:pt x="9199" y="1193"/>
                  </a:cubicBezTo>
                  <a:cubicBezTo>
                    <a:pt x="7935" y="640"/>
                    <a:pt x="5768" y="1"/>
                    <a:pt x="25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59"/>
            <p:cNvSpPr/>
            <p:nvPr/>
          </p:nvSpPr>
          <p:spPr>
            <a:xfrm>
              <a:off x="3544275" y="4147325"/>
              <a:ext cx="246575" cy="123975"/>
            </a:xfrm>
            <a:custGeom>
              <a:avLst/>
              <a:gdLst/>
              <a:ahLst/>
              <a:cxnLst/>
              <a:rect l="l" t="t" r="r" b="b"/>
              <a:pathLst>
                <a:path w="9863" h="4959" extrusionOk="0">
                  <a:moveTo>
                    <a:pt x="2867" y="637"/>
                  </a:moveTo>
                  <a:cubicBezTo>
                    <a:pt x="5820" y="637"/>
                    <a:pt x="7866" y="1173"/>
                    <a:pt x="9177" y="1712"/>
                  </a:cubicBezTo>
                  <a:cubicBezTo>
                    <a:pt x="9028" y="2929"/>
                    <a:pt x="8824" y="3826"/>
                    <a:pt x="8718" y="4245"/>
                  </a:cubicBezTo>
                  <a:lnTo>
                    <a:pt x="644" y="2990"/>
                  </a:lnTo>
                  <a:lnTo>
                    <a:pt x="681" y="729"/>
                  </a:lnTo>
                  <a:cubicBezTo>
                    <a:pt x="1459" y="665"/>
                    <a:pt x="2187" y="637"/>
                    <a:pt x="2867" y="637"/>
                  </a:cubicBezTo>
                  <a:close/>
                  <a:moveTo>
                    <a:pt x="2866" y="1"/>
                  </a:moveTo>
                  <a:cubicBezTo>
                    <a:pt x="2085" y="1"/>
                    <a:pt x="1244" y="37"/>
                    <a:pt x="340" y="120"/>
                  </a:cubicBezTo>
                  <a:lnTo>
                    <a:pt x="56" y="146"/>
                  </a:lnTo>
                  <a:lnTo>
                    <a:pt x="0" y="3532"/>
                  </a:lnTo>
                  <a:lnTo>
                    <a:pt x="9175" y="4959"/>
                  </a:lnTo>
                  <a:lnTo>
                    <a:pt x="9255" y="4694"/>
                  </a:lnTo>
                  <a:cubicBezTo>
                    <a:pt x="9270" y="4644"/>
                    <a:pt x="9621" y="3459"/>
                    <a:pt x="9836" y="1548"/>
                  </a:cubicBezTo>
                  <a:lnTo>
                    <a:pt x="9862" y="1315"/>
                  </a:lnTo>
                  <a:lnTo>
                    <a:pt x="9647" y="1222"/>
                  </a:lnTo>
                  <a:cubicBezTo>
                    <a:pt x="8292" y="628"/>
                    <a:pt x="6096" y="1"/>
                    <a:pt x="28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59"/>
            <p:cNvSpPr/>
            <p:nvPr/>
          </p:nvSpPr>
          <p:spPr>
            <a:xfrm>
              <a:off x="3877650" y="3863075"/>
              <a:ext cx="237925" cy="174425"/>
            </a:xfrm>
            <a:custGeom>
              <a:avLst/>
              <a:gdLst/>
              <a:ahLst/>
              <a:cxnLst/>
              <a:rect l="l" t="t" r="r" b="b"/>
              <a:pathLst>
                <a:path w="9517" h="6977" extrusionOk="0">
                  <a:moveTo>
                    <a:pt x="1106" y="0"/>
                  </a:moveTo>
                  <a:cubicBezTo>
                    <a:pt x="1085" y="0"/>
                    <a:pt x="1065" y="1"/>
                    <a:pt x="1047" y="2"/>
                  </a:cubicBezTo>
                  <a:cubicBezTo>
                    <a:pt x="224" y="55"/>
                    <a:pt x="0" y="1442"/>
                    <a:pt x="0" y="1442"/>
                  </a:cubicBezTo>
                  <a:lnTo>
                    <a:pt x="1725" y="4852"/>
                  </a:lnTo>
                  <a:cubicBezTo>
                    <a:pt x="1725" y="4852"/>
                    <a:pt x="1447" y="5415"/>
                    <a:pt x="3959" y="6195"/>
                  </a:cubicBezTo>
                  <a:cubicBezTo>
                    <a:pt x="5672" y="6727"/>
                    <a:pt x="7244" y="6976"/>
                    <a:pt x="8154" y="6976"/>
                  </a:cubicBezTo>
                  <a:cubicBezTo>
                    <a:pt x="8579" y="6976"/>
                    <a:pt x="8860" y="6922"/>
                    <a:pt x="8942" y="6816"/>
                  </a:cubicBezTo>
                  <a:cubicBezTo>
                    <a:pt x="9201" y="6485"/>
                    <a:pt x="9158" y="5545"/>
                    <a:pt x="9337" y="4741"/>
                  </a:cubicBezTo>
                  <a:cubicBezTo>
                    <a:pt x="9516" y="3936"/>
                    <a:pt x="7854" y="1233"/>
                    <a:pt x="6692" y="1143"/>
                  </a:cubicBezTo>
                  <a:cubicBezTo>
                    <a:pt x="6692" y="1143"/>
                    <a:pt x="2076" y="0"/>
                    <a:pt x="1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59"/>
            <p:cNvSpPr/>
            <p:nvPr/>
          </p:nvSpPr>
          <p:spPr>
            <a:xfrm>
              <a:off x="3869525" y="3855175"/>
              <a:ext cx="252700" cy="190250"/>
            </a:xfrm>
            <a:custGeom>
              <a:avLst/>
              <a:gdLst/>
              <a:ahLst/>
              <a:cxnLst/>
              <a:rect l="l" t="t" r="r" b="b"/>
              <a:pathLst>
                <a:path w="10108" h="7610" extrusionOk="0">
                  <a:moveTo>
                    <a:pt x="1458" y="633"/>
                  </a:moveTo>
                  <a:cubicBezTo>
                    <a:pt x="2168" y="633"/>
                    <a:pt x="5086" y="1309"/>
                    <a:pt x="6939" y="1767"/>
                  </a:cubicBezTo>
                  <a:cubicBezTo>
                    <a:pt x="6957" y="1772"/>
                    <a:pt x="6974" y="1774"/>
                    <a:pt x="6992" y="1776"/>
                  </a:cubicBezTo>
                  <a:cubicBezTo>
                    <a:pt x="7360" y="1804"/>
                    <a:pt x="7913" y="2260"/>
                    <a:pt x="8433" y="2963"/>
                  </a:cubicBezTo>
                  <a:cubicBezTo>
                    <a:pt x="9112" y="3880"/>
                    <a:pt x="9407" y="4742"/>
                    <a:pt x="9352" y="4989"/>
                  </a:cubicBezTo>
                  <a:cubicBezTo>
                    <a:pt x="9277" y="5321"/>
                    <a:pt x="9240" y="5675"/>
                    <a:pt x="9206" y="5986"/>
                  </a:cubicBezTo>
                  <a:cubicBezTo>
                    <a:pt x="9165" y="6371"/>
                    <a:pt x="9118" y="6806"/>
                    <a:pt x="9046" y="6908"/>
                  </a:cubicBezTo>
                  <a:cubicBezTo>
                    <a:pt x="8972" y="6952"/>
                    <a:pt x="8786" y="6978"/>
                    <a:pt x="8507" y="6978"/>
                  </a:cubicBezTo>
                  <a:cubicBezTo>
                    <a:pt x="7724" y="6978"/>
                    <a:pt x="6209" y="6776"/>
                    <a:pt x="4379" y="6208"/>
                  </a:cubicBezTo>
                  <a:cubicBezTo>
                    <a:pt x="2698" y="5686"/>
                    <a:pt x="2407" y="5296"/>
                    <a:pt x="2363" y="5218"/>
                  </a:cubicBezTo>
                  <a:cubicBezTo>
                    <a:pt x="2373" y="5152"/>
                    <a:pt x="2362" y="5083"/>
                    <a:pt x="2332" y="5025"/>
                  </a:cubicBezTo>
                  <a:lnTo>
                    <a:pt x="657" y="1712"/>
                  </a:lnTo>
                  <a:cubicBezTo>
                    <a:pt x="734" y="1361"/>
                    <a:pt x="971" y="663"/>
                    <a:pt x="1392" y="635"/>
                  </a:cubicBezTo>
                  <a:cubicBezTo>
                    <a:pt x="1411" y="634"/>
                    <a:pt x="1434" y="633"/>
                    <a:pt x="1458" y="633"/>
                  </a:cubicBezTo>
                  <a:close/>
                  <a:moveTo>
                    <a:pt x="1406" y="0"/>
                  </a:moveTo>
                  <a:cubicBezTo>
                    <a:pt x="1387" y="0"/>
                    <a:pt x="1369" y="1"/>
                    <a:pt x="1352" y="2"/>
                  </a:cubicBezTo>
                  <a:cubicBezTo>
                    <a:pt x="289" y="70"/>
                    <a:pt x="23" y="1640"/>
                    <a:pt x="12" y="1707"/>
                  </a:cubicBezTo>
                  <a:cubicBezTo>
                    <a:pt x="0" y="1773"/>
                    <a:pt x="12" y="1842"/>
                    <a:pt x="42" y="1901"/>
                  </a:cubicBezTo>
                  <a:lnTo>
                    <a:pt x="1723" y="5227"/>
                  </a:lnTo>
                  <a:cubicBezTo>
                    <a:pt x="1725" y="5306"/>
                    <a:pt x="1742" y="5385"/>
                    <a:pt x="1774" y="5458"/>
                  </a:cubicBezTo>
                  <a:cubicBezTo>
                    <a:pt x="1976" y="5929"/>
                    <a:pt x="2767" y="6372"/>
                    <a:pt x="4191" y="6815"/>
                  </a:cubicBezTo>
                  <a:cubicBezTo>
                    <a:pt x="5502" y="7221"/>
                    <a:pt x="7284" y="7609"/>
                    <a:pt x="8436" y="7609"/>
                  </a:cubicBezTo>
                  <a:cubicBezTo>
                    <a:pt x="8965" y="7609"/>
                    <a:pt x="9361" y="7527"/>
                    <a:pt x="9516" y="7328"/>
                  </a:cubicBezTo>
                  <a:cubicBezTo>
                    <a:pt x="9731" y="7055"/>
                    <a:pt x="9780" y="6591"/>
                    <a:pt x="9838" y="6054"/>
                  </a:cubicBezTo>
                  <a:cubicBezTo>
                    <a:pt x="9871" y="5744"/>
                    <a:pt x="9906" y="5424"/>
                    <a:pt x="9972" y="5127"/>
                  </a:cubicBezTo>
                  <a:cubicBezTo>
                    <a:pt x="10108" y="4518"/>
                    <a:pt x="9535" y="3383"/>
                    <a:pt x="8945" y="2586"/>
                  </a:cubicBezTo>
                  <a:cubicBezTo>
                    <a:pt x="8569" y="2079"/>
                    <a:pt x="7832" y="1223"/>
                    <a:pt x="7070" y="1146"/>
                  </a:cubicBezTo>
                  <a:cubicBezTo>
                    <a:pt x="6483" y="1001"/>
                    <a:pt x="2357" y="0"/>
                    <a:pt x="1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59"/>
            <p:cNvSpPr/>
            <p:nvPr/>
          </p:nvSpPr>
          <p:spPr>
            <a:xfrm>
              <a:off x="3942125" y="4003825"/>
              <a:ext cx="227200" cy="207975"/>
            </a:xfrm>
            <a:custGeom>
              <a:avLst/>
              <a:gdLst/>
              <a:ahLst/>
              <a:cxnLst/>
              <a:rect l="l" t="t" r="r" b="b"/>
              <a:pathLst>
                <a:path w="9088" h="8319" extrusionOk="0">
                  <a:moveTo>
                    <a:pt x="1702" y="0"/>
                  </a:moveTo>
                  <a:cubicBezTo>
                    <a:pt x="1686" y="0"/>
                    <a:pt x="1671" y="0"/>
                    <a:pt x="1658" y="1"/>
                  </a:cubicBezTo>
                  <a:cubicBezTo>
                    <a:pt x="834" y="55"/>
                    <a:pt x="1" y="1744"/>
                    <a:pt x="1" y="1744"/>
                  </a:cubicBezTo>
                  <a:cubicBezTo>
                    <a:pt x="1" y="1744"/>
                    <a:pt x="606" y="6003"/>
                    <a:pt x="1152" y="6513"/>
                  </a:cubicBezTo>
                  <a:cubicBezTo>
                    <a:pt x="1698" y="7024"/>
                    <a:pt x="6983" y="8254"/>
                    <a:pt x="7796" y="8316"/>
                  </a:cubicBezTo>
                  <a:cubicBezTo>
                    <a:pt x="7820" y="8318"/>
                    <a:pt x="7844" y="8319"/>
                    <a:pt x="7867" y="8319"/>
                  </a:cubicBezTo>
                  <a:cubicBezTo>
                    <a:pt x="8628" y="8319"/>
                    <a:pt x="8927" y="7320"/>
                    <a:pt x="9005" y="6304"/>
                  </a:cubicBezTo>
                  <a:cubicBezTo>
                    <a:pt x="9087" y="5257"/>
                    <a:pt x="8187" y="1796"/>
                    <a:pt x="7275" y="1491"/>
                  </a:cubicBezTo>
                  <a:cubicBezTo>
                    <a:pt x="7275" y="1491"/>
                    <a:pt x="2640" y="0"/>
                    <a:pt x="17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59"/>
            <p:cNvSpPr/>
            <p:nvPr/>
          </p:nvSpPr>
          <p:spPr>
            <a:xfrm>
              <a:off x="3934075" y="3995900"/>
              <a:ext cx="243050" cy="223900"/>
            </a:xfrm>
            <a:custGeom>
              <a:avLst/>
              <a:gdLst/>
              <a:ahLst/>
              <a:cxnLst/>
              <a:rect l="l" t="t" r="r" b="b"/>
              <a:pathLst>
                <a:path w="9722" h="8956" extrusionOk="0">
                  <a:moveTo>
                    <a:pt x="2025" y="635"/>
                  </a:moveTo>
                  <a:cubicBezTo>
                    <a:pt x="2642" y="635"/>
                    <a:pt x="5690" y="1529"/>
                    <a:pt x="7498" y="2110"/>
                  </a:cubicBezTo>
                  <a:cubicBezTo>
                    <a:pt x="8122" y="2321"/>
                    <a:pt x="9101" y="5470"/>
                    <a:pt x="9012" y="6598"/>
                  </a:cubicBezTo>
                  <a:cubicBezTo>
                    <a:pt x="8970" y="7148"/>
                    <a:pt x="8866" y="7600"/>
                    <a:pt x="8715" y="7902"/>
                  </a:cubicBezTo>
                  <a:cubicBezTo>
                    <a:pt x="8530" y="8271"/>
                    <a:pt x="8322" y="8319"/>
                    <a:pt x="8177" y="8319"/>
                  </a:cubicBezTo>
                  <a:cubicBezTo>
                    <a:pt x="8166" y="8319"/>
                    <a:pt x="8155" y="8318"/>
                    <a:pt x="8144" y="8318"/>
                  </a:cubicBezTo>
                  <a:cubicBezTo>
                    <a:pt x="7162" y="8241"/>
                    <a:pt x="2128" y="7002"/>
                    <a:pt x="1692" y="6599"/>
                  </a:cubicBezTo>
                  <a:cubicBezTo>
                    <a:pt x="1410" y="6331"/>
                    <a:pt x="938" y="4084"/>
                    <a:pt x="653" y="2116"/>
                  </a:cubicBezTo>
                  <a:cubicBezTo>
                    <a:pt x="978" y="1490"/>
                    <a:pt x="1579" y="663"/>
                    <a:pt x="2001" y="636"/>
                  </a:cubicBezTo>
                  <a:cubicBezTo>
                    <a:pt x="2008" y="635"/>
                    <a:pt x="2016" y="635"/>
                    <a:pt x="2025" y="635"/>
                  </a:cubicBezTo>
                  <a:close/>
                  <a:moveTo>
                    <a:pt x="2016" y="0"/>
                  </a:moveTo>
                  <a:cubicBezTo>
                    <a:pt x="1996" y="0"/>
                    <a:pt x="1977" y="1"/>
                    <a:pt x="1960" y="2"/>
                  </a:cubicBezTo>
                  <a:cubicBezTo>
                    <a:pt x="1003" y="63"/>
                    <a:pt x="192" y="1612"/>
                    <a:pt x="39" y="1922"/>
                  </a:cubicBezTo>
                  <a:cubicBezTo>
                    <a:pt x="10" y="1979"/>
                    <a:pt x="0" y="2044"/>
                    <a:pt x="9" y="2106"/>
                  </a:cubicBezTo>
                  <a:cubicBezTo>
                    <a:pt x="155" y="3132"/>
                    <a:pt x="675" y="6518"/>
                    <a:pt x="1258" y="7063"/>
                  </a:cubicBezTo>
                  <a:cubicBezTo>
                    <a:pt x="1898" y="7661"/>
                    <a:pt x="7317" y="8891"/>
                    <a:pt x="8095" y="8950"/>
                  </a:cubicBezTo>
                  <a:cubicBezTo>
                    <a:pt x="8126" y="8953"/>
                    <a:pt x="8158" y="8955"/>
                    <a:pt x="8191" y="8955"/>
                  </a:cubicBezTo>
                  <a:cubicBezTo>
                    <a:pt x="8534" y="8955"/>
                    <a:pt x="8971" y="8808"/>
                    <a:pt x="9284" y="8186"/>
                  </a:cubicBezTo>
                  <a:cubicBezTo>
                    <a:pt x="9474" y="7805"/>
                    <a:pt x="9596" y="7287"/>
                    <a:pt x="9646" y="6646"/>
                  </a:cubicBezTo>
                  <a:cubicBezTo>
                    <a:pt x="9722" y="5666"/>
                    <a:pt x="8878" y="1901"/>
                    <a:pt x="7698" y="1506"/>
                  </a:cubicBezTo>
                  <a:lnTo>
                    <a:pt x="7695" y="1506"/>
                  </a:lnTo>
                  <a:cubicBezTo>
                    <a:pt x="7208" y="1350"/>
                    <a:pt x="3008" y="0"/>
                    <a:pt x="20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59"/>
            <p:cNvSpPr/>
            <p:nvPr/>
          </p:nvSpPr>
          <p:spPr>
            <a:xfrm>
              <a:off x="3968025" y="4166225"/>
              <a:ext cx="237400" cy="182450"/>
            </a:xfrm>
            <a:custGeom>
              <a:avLst/>
              <a:gdLst/>
              <a:ahLst/>
              <a:cxnLst/>
              <a:rect l="l" t="t" r="r" b="b"/>
              <a:pathLst>
                <a:path w="9496" h="7298" extrusionOk="0">
                  <a:moveTo>
                    <a:pt x="1380" y="0"/>
                  </a:moveTo>
                  <a:cubicBezTo>
                    <a:pt x="801" y="0"/>
                    <a:pt x="1" y="1535"/>
                    <a:pt x="88" y="1887"/>
                  </a:cubicBezTo>
                  <a:cubicBezTo>
                    <a:pt x="177" y="2246"/>
                    <a:pt x="49" y="5394"/>
                    <a:pt x="49" y="5394"/>
                  </a:cubicBezTo>
                  <a:lnTo>
                    <a:pt x="9495" y="7297"/>
                  </a:lnTo>
                  <a:lnTo>
                    <a:pt x="8783" y="2914"/>
                  </a:lnTo>
                  <a:cubicBezTo>
                    <a:pt x="8783" y="2914"/>
                    <a:pt x="8801" y="2681"/>
                    <a:pt x="8059" y="1688"/>
                  </a:cubicBezTo>
                  <a:cubicBezTo>
                    <a:pt x="8059" y="1688"/>
                    <a:pt x="1986" y="46"/>
                    <a:pt x="1405" y="1"/>
                  </a:cubicBezTo>
                  <a:cubicBezTo>
                    <a:pt x="1397" y="1"/>
                    <a:pt x="1388" y="0"/>
                    <a:pt x="13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59"/>
            <p:cNvSpPr/>
            <p:nvPr/>
          </p:nvSpPr>
          <p:spPr>
            <a:xfrm>
              <a:off x="3959900" y="4158250"/>
              <a:ext cx="254150" cy="198350"/>
            </a:xfrm>
            <a:custGeom>
              <a:avLst/>
              <a:gdLst/>
              <a:ahLst/>
              <a:cxnLst/>
              <a:rect l="l" t="t" r="r" b="b"/>
              <a:pathLst>
                <a:path w="10166" h="7934" extrusionOk="0">
                  <a:moveTo>
                    <a:pt x="1705" y="636"/>
                  </a:moveTo>
                  <a:cubicBezTo>
                    <a:pt x="2103" y="667"/>
                    <a:pt x="5763" y="1627"/>
                    <a:pt x="8194" y="2285"/>
                  </a:cubicBezTo>
                  <a:cubicBezTo>
                    <a:pt x="8708" y="2985"/>
                    <a:pt x="8788" y="3213"/>
                    <a:pt x="8791" y="3213"/>
                  </a:cubicBezTo>
                  <a:cubicBezTo>
                    <a:pt x="8791" y="3213"/>
                    <a:pt x="8791" y="3213"/>
                    <a:pt x="8791" y="3213"/>
                  </a:cubicBezTo>
                  <a:lnTo>
                    <a:pt x="8791" y="3213"/>
                  </a:lnTo>
                  <a:cubicBezTo>
                    <a:pt x="8790" y="3237"/>
                    <a:pt x="8791" y="3261"/>
                    <a:pt x="8795" y="3284"/>
                  </a:cubicBezTo>
                  <a:lnTo>
                    <a:pt x="9432" y="7214"/>
                  </a:lnTo>
                  <a:lnTo>
                    <a:pt x="703" y="5455"/>
                  </a:lnTo>
                  <a:cubicBezTo>
                    <a:pt x="739" y="4505"/>
                    <a:pt x="805" y="2468"/>
                    <a:pt x="724" y="2146"/>
                  </a:cubicBezTo>
                  <a:cubicBezTo>
                    <a:pt x="715" y="1982"/>
                    <a:pt x="1028" y="1234"/>
                    <a:pt x="1446" y="813"/>
                  </a:cubicBezTo>
                  <a:cubicBezTo>
                    <a:pt x="1592" y="667"/>
                    <a:pt x="1682" y="636"/>
                    <a:pt x="1705" y="636"/>
                  </a:cubicBezTo>
                  <a:close/>
                  <a:moveTo>
                    <a:pt x="1702" y="1"/>
                  </a:moveTo>
                  <a:cubicBezTo>
                    <a:pt x="1426" y="1"/>
                    <a:pt x="1146" y="175"/>
                    <a:pt x="860" y="514"/>
                  </a:cubicBezTo>
                  <a:cubicBezTo>
                    <a:pt x="475" y="969"/>
                    <a:pt x="1" y="1863"/>
                    <a:pt x="105" y="2282"/>
                  </a:cubicBezTo>
                  <a:cubicBezTo>
                    <a:pt x="153" y="2505"/>
                    <a:pt x="119" y="4196"/>
                    <a:pt x="57" y="5699"/>
                  </a:cubicBezTo>
                  <a:cubicBezTo>
                    <a:pt x="50" y="5856"/>
                    <a:pt x="159" y="5993"/>
                    <a:pt x="312" y="6024"/>
                  </a:cubicBezTo>
                  <a:lnTo>
                    <a:pt x="9758" y="7928"/>
                  </a:lnTo>
                  <a:cubicBezTo>
                    <a:pt x="9778" y="7931"/>
                    <a:pt x="9799" y="7934"/>
                    <a:pt x="9820" y="7934"/>
                  </a:cubicBezTo>
                  <a:cubicBezTo>
                    <a:pt x="10016" y="7934"/>
                    <a:pt x="10165" y="7758"/>
                    <a:pt x="10133" y="7565"/>
                  </a:cubicBezTo>
                  <a:lnTo>
                    <a:pt x="9423" y="3192"/>
                  </a:lnTo>
                  <a:cubicBezTo>
                    <a:pt x="9395" y="2939"/>
                    <a:pt x="9132" y="2478"/>
                    <a:pt x="8639" y="1817"/>
                  </a:cubicBezTo>
                  <a:cubicBezTo>
                    <a:pt x="8597" y="1760"/>
                    <a:pt x="8536" y="1719"/>
                    <a:pt x="8467" y="1701"/>
                  </a:cubicBezTo>
                  <a:cubicBezTo>
                    <a:pt x="7842" y="1531"/>
                    <a:pt x="2349" y="50"/>
                    <a:pt x="1755" y="3"/>
                  </a:cubicBezTo>
                  <a:cubicBezTo>
                    <a:pt x="1737" y="1"/>
                    <a:pt x="1720" y="1"/>
                    <a:pt x="17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59"/>
            <p:cNvSpPr/>
            <p:nvPr/>
          </p:nvSpPr>
          <p:spPr>
            <a:xfrm>
              <a:off x="4142400" y="3920550"/>
              <a:ext cx="264950" cy="190325"/>
            </a:xfrm>
            <a:custGeom>
              <a:avLst/>
              <a:gdLst/>
              <a:ahLst/>
              <a:cxnLst/>
              <a:rect l="l" t="t" r="r" b="b"/>
              <a:pathLst>
                <a:path w="10598" h="7613" extrusionOk="0">
                  <a:moveTo>
                    <a:pt x="1197" y="1"/>
                  </a:moveTo>
                  <a:cubicBezTo>
                    <a:pt x="915" y="1"/>
                    <a:pt x="728" y="41"/>
                    <a:pt x="682" y="135"/>
                  </a:cubicBezTo>
                  <a:lnTo>
                    <a:pt x="1" y="1369"/>
                  </a:lnTo>
                  <a:lnTo>
                    <a:pt x="2046" y="5156"/>
                  </a:lnTo>
                  <a:cubicBezTo>
                    <a:pt x="2046" y="5156"/>
                    <a:pt x="2108" y="5862"/>
                    <a:pt x="4058" y="6365"/>
                  </a:cubicBezTo>
                  <a:cubicBezTo>
                    <a:pt x="6007" y="6867"/>
                    <a:pt x="9576" y="7612"/>
                    <a:pt x="9576" y="7612"/>
                  </a:cubicBezTo>
                  <a:cubicBezTo>
                    <a:pt x="9576" y="7612"/>
                    <a:pt x="10597" y="6522"/>
                    <a:pt x="10400" y="6039"/>
                  </a:cubicBezTo>
                  <a:cubicBezTo>
                    <a:pt x="10205" y="5554"/>
                    <a:pt x="8024" y="1993"/>
                    <a:pt x="7130" y="1456"/>
                  </a:cubicBezTo>
                  <a:cubicBezTo>
                    <a:pt x="6386" y="1008"/>
                    <a:pt x="2603" y="1"/>
                    <a:pt x="1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59"/>
            <p:cNvSpPr/>
            <p:nvPr/>
          </p:nvSpPr>
          <p:spPr>
            <a:xfrm>
              <a:off x="4134125" y="3912725"/>
              <a:ext cx="281800" cy="206075"/>
            </a:xfrm>
            <a:custGeom>
              <a:avLst/>
              <a:gdLst/>
              <a:ahLst/>
              <a:cxnLst/>
              <a:rect l="l" t="t" r="r" b="b"/>
              <a:pathLst>
                <a:path w="11272" h="8243" extrusionOk="0">
                  <a:moveTo>
                    <a:pt x="1519" y="624"/>
                  </a:moveTo>
                  <a:cubicBezTo>
                    <a:pt x="2694" y="624"/>
                    <a:pt x="6524" y="1578"/>
                    <a:pt x="7296" y="2041"/>
                  </a:cubicBezTo>
                  <a:cubicBezTo>
                    <a:pt x="8105" y="2527"/>
                    <a:pt x="10242" y="5994"/>
                    <a:pt x="10435" y="6470"/>
                  </a:cubicBezTo>
                  <a:cubicBezTo>
                    <a:pt x="10484" y="6617"/>
                    <a:pt x="10181" y="7129"/>
                    <a:pt x="9793" y="7577"/>
                  </a:cubicBezTo>
                  <a:cubicBezTo>
                    <a:pt x="9046" y="7419"/>
                    <a:pt x="6139" y="6801"/>
                    <a:pt x="4467" y="6369"/>
                  </a:cubicBezTo>
                  <a:cubicBezTo>
                    <a:pt x="2872" y="5960"/>
                    <a:pt x="2697" y="5439"/>
                    <a:pt x="2693" y="5439"/>
                  </a:cubicBezTo>
                  <a:lnTo>
                    <a:pt x="2692" y="5440"/>
                  </a:lnTo>
                  <a:cubicBezTo>
                    <a:pt x="2688" y="5397"/>
                    <a:pt x="2676" y="5356"/>
                    <a:pt x="2655" y="5317"/>
                  </a:cubicBezTo>
                  <a:lnTo>
                    <a:pt x="691" y="1683"/>
                  </a:lnTo>
                  <a:lnTo>
                    <a:pt x="1263" y="650"/>
                  </a:lnTo>
                  <a:cubicBezTo>
                    <a:pt x="1322" y="632"/>
                    <a:pt x="1409" y="624"/>
                    <a:pt x="1519" y="624"/>
                  </a:cubicBezTo>
                  <a:close/>
                  <a:moveTo>
                    <a:pt x="1513" y="0"/>
                  </a:moveTo>
                  <a:cubicBezTo>
                    <a:pt x="1330" y="0"/>
                    <a:pt x="1179" y="15"/>
                    <a:pt x="1069" y="48"/>
                  </a:cubicBezTo>
                  <a:cubicBezTo>
                    <a:pt x="907" y="96"/>
                    <a:pt x="794" y="180"/>
                    <a:pt x="731" y="300"/>
                  </a:cubicBezTo>
                  <a:lnTo>
                    <a:pt x="54" y="1530"/>
                  </a:lnTo>
                  <a:cubicBezTo>
                    <a:pt x="2" y="1624"/>
                    <a:pt x="1" y="1738"/>
                    <a:pt x="53" y="1834"/>
                  </a:cubicBezTo>
                  <a:lnTo>
                    <a:pt x="2076" y="5579"/>
                  </a:lnTo>
                  <a:cubicBezTo>
                    <a:pt x="2143" y="5839"/>
                    <a:pt x="2494" y="6516"/>
                    <a:pt x="4309" y="6985"/>
                  </a:cubicBezTo>
                  <a:cubicBezTo>
                    <a:pt x="6245" y="7483"/>
                    <a:pt x="9807" y="8229"/>
                    <a:pt x="9841" y="8236"/>
                  </a:cubicBezTo>
                  <a:cubicBezTo>
                    <a:pt x="9864" y="8240"/>
                    <a:pt x="9885" y="8243"/>
                    <a:pt x="9907" y="8243"/>
                  </a:cubicBezTo>
                  <a:cubicBezTo>
                    <a:pt x="9994" y="8243"/>
                    <a:pt x="10078" y="8207"/>
                    <a:pt x="10139" y="8143"/>
                  </a:cubicBezTo>
                  <a:cubicBezTo>
                    <a:pt x="10487" y="7770"/>
                    <a:pt x="11272" y="6838"/>
                    <a:pt x="11025" y="6232"/>
                  </a:cubicBezTo>
                  <a:cubicBezTo>
                    <a:pt x="10826" y="5742"/>
                    <a:pt x="8615" y="2092"/>
                    <a:pt x="7624" y="1497"/>
                  </a:cubicBezTo>
                  <a:cubicBezTo>
                    <a:pt x="6906" y="1066"/>
                    <a:pt x="3063" y="0"/>
                    <a:pt x="1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59"/>
            <p:cNvSpPr/>
            <p:nvPr/>
          </p:nvSpPr>
          <p:spPr>
            <a:xfrm>
              <a:off x="4225225" y="4070150"/>
              <a:ext cx="256925" cy="218850"/>
            </a:xfrm>
            <a:custGeom>
              <a:avLst/>
              <a:gdLst/>
              <a:ahLst/>
              <a:cxnLst/>
              <a:rect l="l" t="t" r="r" b="b"/>
              <a:pathLst>
                <a:path w="10277" h="8754" extrusionOk="0">
                  <a:moveTo>
                    <a:pt x="1454" y="0"/>
                  </a:moveTo>
                  <a:cubicBezTo>
                    <a:pt x="1201" y="0"/>
                    <a:pt x="924" y="83"/>
                    <a:pt x="745" y="381"/>
                  </a:cubicBezTo>
                  <a:cubicBezTo>
                    <a:pt x="745" y="381"/>
                    <a:pt x="73" y="1498"/>
                    <a:pt x="36" y="1963"/>
                  </a:cubicBezTo>
                  <a:cubicBezTo>
                    <a:pt x="0" y="2429"/>
                    <a:pt x="643" y="6222"/>
                    <a:pt x="1625" y="7117"/>
                  </a:cubicBezTo>
                  <a:cubicBezTo>
                    <a:pt x="2608" y="8012"/>
                    <a:pt x="8289" y="8688"/>
                    <a:pt x="9103" y="8752"/>
                  </a:cubicBezTo>
                  <a:cubicBezTo>
                    <a:pt x="9123" y="8753"/>
                    <a:pt x="9142" y="8754"/>
                    <a:pt x="9161" y="8754"/>
                  </a:cubicBezTo>
                  <a:cubicBezTo>
                    <a:pt x="9927" y="8754"/>
                    <a:pt x="10134" y="7522"/>
                    <a:pt x="10205" y="6614"/>
                  </a:cubicBezTo>
                  <a:cubicBezTo>
                    <a:pt x="10277" y="5684"/>
                    <a:pt x="9010" y="2426"/>
                    <a:pt x="8115" y="1888"/>
                  </a:cubicBezTo>
                  <a:cubicBezTo>
                    <a:pt x="7221" y="1352"/>
                    <a:pt x="2051" y="131"/>
                    <a:pt x="2051" y="131"/>
                  </a:cubicBezTo>
                  <a:cubicBezTo>
                    <a:pt x="2051" y="131"/>
                    <a:pt x="1771" y="0"/>
                    <a:pt x="14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59"/>
            <p:cNvSpPr/>
            <p:nvPr/>
          </p:nvSpPr>
          <p:spPr>
            <a:xfrm>
              <a:off x="4217150" y="4062225"/>
              <a:ext cx="273125" cy="234700"/>
            </a:xfrm>
            <a:custGeom>
              <a:avLst/>
              <a:gdLst/>
              <a:ahLst/>
              <a:cxnLst/>
              <a:rect l="l" t="t" r="r" b="b"/>
              <a:pathLst>
                <a:path w="10925" h="9388" extrusionOk="0">
                  <a:moveTo>
                    <a:pt x="1785" y="632"/>
                  </a:moveTo>
                  <a:cubicBezTo>
                    <a:pt x="2011" y="632"/>
                    <a:pt x="2225" y="728"/>
                    <a:pt x="2240" y="735"/>
                  </a:cubicBezTo>
                  <a:cubicBezTo>
                    <a:pt x="2259" y="744"/>
                    <a:pt x="2279" y="751"/>
                    <a:pt x="2300" y="756"/>
                  </a:cubicBezTo>
                  <a:cubicBezTo>
                    <a:pt x="3726" y="1093"/>
                    <a:pt x="7575" y="2057"/>
                    <a:pt x="8273" y="2477"/>
                  </a:cubicBezTo>
                  <a:cubicBezTo>
                    <a:pt x="9052" y="2945"/>
                    <a:pt x="10274" y="6109"/>
                    <a:pt x="10211" y="6905"/>
                  </a:cubicBezTo>
                  <a:cubicBezTo>
                    <a:pt x="10157" y="7600"/>
                    <a:pt x="9990" y="8751"/>
                    <a:pt x="9478" y="8751"/>
                  </a:cubicBezTo>
                  <a:lnTo>
                    <a:pt x="9451" y="8751"/>
                  </a:lnTo>
                  <a:cubicBezTo>
                    <a:pt x="8029" y="8640"/>
                    <a:pt x="2976" y="7941"/>
                    <a:pt x="2162" y="7199"/>
                  </a:cubicBezTo>
                  <a:cubicBezTo>
                    <a:pt x="1303" y="6417"/>
                    <a:pt x="642" y="2751"/>
                    <a:pt x="676" y="2304"/>
                  </a:cubicBezTo>
                  <a:cubicBezTo>
                    <a:pt x="697" y="2036"/>
                    <a:pt x="1076" y="1299"/>
                    <a:pt x="1340" y="861"/>
                  </a:cubicBezTo>
                  <a:cubicBezTo>
                    <a:pt x="1445" y="684"/>
                    <a:pt x="1618" y="632"/>
                    <a:pt x="1785" y="632"/>
                  </a:cubicBezTo>
                  <a:close/>
                  <a:moveTo>
                    <a:pt x="1782" y="0"/>
                  </a:moveTo>
                  <a:cubicBezTo>
                    <a:pt x="1422" y="0"/>
                    <a:pt x="1039" y="127"/>
                    <a:pt x="795" y="534"/>
                  </a:cubicBezTo>
                  <a:cubicBezTo>
                    <a:pt x="677" y="731"/>
                    <a:pt x="83" y="1742"/>
                    <a:pt x="43" y="2256"/>
                  </a:cubicBezTo>
                  <a:cubicBezTo>
                    <a:pt x="1" y="2799"/>
                    <a:pt x="654" y="6686"/>
                    <a:pt x="1734" y="7668"/>
                  </a:cubicBezTo>
                  <a:cubicBezTo>
                    <a:pt x="2914" y="8744"/>
                    <a:pt x="9338" y="9380"/>
                    <a:pt x="9401" y="9383"/>
                  </a:cubicBezTo>
                  <a:cubicBezTo>
                    <a:pt x="9432" y="9386"/>
                    <a:pt x="9462" y="9387"/>
                    <a:pt x="9491" y="9387"/>
                  </a:cubicBezTo>
                  <a:cubicBezTo>
                    <a:pt x="10655" y="9387"/>
                    <a:pt x="10797" y="7565"/>
                    <a:pt x="10844" y="6955"/>
                  </a:cubicBezTo>
                  <a:cubicBezTo>
                    <a:pt x="10925" y="5910"/>
                    <a:pt x="9628" y="2550"/>
                    <a:pt x="8601" y="1933"/>
                  </a:cubicBezTo>
                  <a:cubicBezTo>
                    <a:pt x="7706" y="1396"/>
                    <a:pt x="3134" y="302"/>
                    <a:pt x="2476" y="146"/>
                  </a:cubicBezTo>
                  <a:cubicBezTo>
                    <a:pt x="2300" y="69"/>
                    <a:pt x="2048" y="0"/>
                    <a:pt x="1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59"/>
            <p:cNvSpPr/>
            <p:nvPr/>
          </p:nvSpPr>
          <p:spPr>
            <a:xfrm>
              <a:off x="4268725" y="4240175"/>
              <a:ext cx="260200" cy="197975"/>
            </a:xfrm>
            <a:custGeom>
              <a:avLst/>
              <a:gdLst/>
              <a:ahLst/>
              <a:cxnLst/>
              <a:rect l="l" t="t" r="r" b="b"/>
              <a:pathLst>
                <a:path w="10408" h="7919" extrusionOk="0">
                  <a:moveTo>
                    <a:pt x="1760" y="1"/>
                  </a:moveTo>
                  <a:cubicBezTo>
                    <a:pt x="1562" y="1"/>
                    <a:pt x="1407" y="24"/>
                    <a:pt x="1308" y="76"/>
                  </a:cubicBezTo>
                  <a:cubicBezTo>
                    <a:pt x="332" y="585"/>
                    <a:pt x="1" y="1846"/>
                    <a:pt x="36" y="2902"/>
                  </a:cubicBezTo>
                  <a:cubicBezTo>
                    <a:pt x="70" y="3957"/>
                    <a:pt x="329" y="5147"/>
                    <a:pt x="329" y="5147"/>
                  </a:cubicBezTo>
                  <a:lnTo>
                    <a:pt x="10408" y="7919"/>
                  </a:lnTo>
                  <a:lnTo>
                    <a:pt x="9546" y="3116"/>
                  </a:lnTo>
                  <a:cubicBezTo>
                    <a:pt x="9471" y="2692"/>
                    <a:pt x="9248" y="2310"/>
                    <a:pt x="8919" y="2034"/>
                  </a:cubicBezTo>
                  <a:cubicBezTo>
                    <a:pt x="8747" y="1890"/>
                    <a:pt x="8551" y="1779"/>
                    <a:pt x="8339" y="1705"/>
                  </a:cubicBezTo>
                  <a:cubicBezTo>
                    <a:pt x="7186" y="1311"/>
                    <a:pt x="3249" y="1"/>
                    <a:pt x="1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59"/>
            <p:cNvSpPr/>
            <p:nvPr/>
          </p:nvSpPr>
          <p:spPr>
            <a:xfrm>
              <a:off x="4260725" y="4232450"/>
              <a:ext cx="276900" cy="213625"/>
            </a:xfrm>
            <a:custGeom>
              <a:avLst/>
              <a:gdLst/>
              <a:ahLst/>
              <a:cxnLst/>
              <a:rect l="l" t="t" r="r" b="b"/>
              <a:pathLst>
                <a:path w="11076" h="8545" extrusionOk="0">
                  <a:moveTo>
                    <a:pt x="2074" y="621"/>
                  </a:moveTo>
                  <a:cubicBezTo>
                    <a:pt x="2880" y="621"/>
                    <a:pt x="5053" y="1115"/>
                    <a:pt x="8556" y="2314"/>
                  </a:cubicBezTo>
                  <a:cubicBezTo>
                    <a:pt x="8730" y="2375"/>
                    <a:pt x="8893" y="2467"/>
                    <a:pt x="9035" y="2586"/>
                  </a:cubicBezTo>
                  <a:cubicBezTo>
                    <a:pt x="9306" y="2815"/>
                    <a:pt x="9491" y="3131"/>
                    <a:pt x="9553" y="3481"/>
                  </a:cubicBezTo>
                  <a:lnTo>
                    <a:pt x="10327" y="7788"/>
                  </a:lnTo>
                  <a:lnTo>
                    <a:pt x="10327" y="7788"/>
                  </a:lnTo>
                  <a:lnTo>
                    <a:pt x="921" y="5201"/>
                  </a:lnTo>
                  <a:cubicBezTo>
                    <a:pt x="850" y="4831"/>
                    <a:pt x="698" y="3972"/>
                    <a:pt x="673" y="3201"/>
                  </a:cubicBezTo>
                  <a:cubicBezTo>
                    <a:pt x="642" y="2269"/>
                    <a:pt x="916" y="1114"/>
                    <a:pt x="1775" y="666"/>
                  </a:cubicBezTo>
                  <a:cubicBezTo>
                    <a:pt x="1831" y="636"/>
                    <a:pt x="1931" y="621"/>
                    <a:pt x="2074" y="621"/>
                  </a:cubicBezTo>
                  <a:close/>
                  <a:moveTo>
                    <a:pt x="2077" y="1"/>
                  </a:moveTo>
                  <a:cubicBezTo>
                    <a:pt x="1819" y="1"/>
                    <a:pt x="1616" y="32"/>
                    <a:pt x="1481" y="102"/>
                  </a:cubicBezTo>
                  <a:cubicBezTo>
                    <a:pt x="361" y="687"/>
                    <a:pt x="1" y="2096"/>
                    <a:pt x="38" y="3221"/>
                  </a:cubicBezTo>
                  <a:cubicBezTo>
                    <a:pt x="73" y="4292"/>
                    <a:pt x="327" y="5474"/>
                    <a:pt x="338" y="5524"/>
                  </a:cubicBezTo>
                  <a:cubicBezTo>
                    <a:pt x="364" y="5639"/>
                    <a:pt x="450" y="5730"/>
                    <a:pt x="565" y="5763"/>
                  </a:cubicBezTo>
                  <a:lnTo>
                    <a:pt x="10645" y="8535"/>
                  </a:lnTo>
                  <a:cubicBezTo>
                    <a:pt x="10672" y="8541"/>
                    <a:pt x="10701" y="8545"/>
                    <a:pt x="10729" y="8545"/>
                  </a:cubicBezTo>
                  <a:cubicBezTo>
                    <a:pt x="10926" y="8544"/>
                    <a:pt x="11075" y="8366"/>
                    <a:pt x="11042" y="8172"/>
                  </a:cubicBezTo>
                  <a:lnTo>
                    <a:pt x="10179" y="3369"/>
                  </a:lnTo>
                  <a:cubicBezTo>
                    <a:pt x="10089" y="2872"/>
                    <a:pt x="9829" y="2423"/>
                    <a:pt x="9443" y="2099"/>
                  </a:cubicBezTo>
                  <a:cubicBezTo>
                    <a:pt x="9242" y="1930"/>
                    <a:pt x="9010" y="1799"/>
                    <a:pt x="8761" y="1713"/>
                  </a:cubicBezTo>
                  <a:cubicBezTo>
                    <a:pt x="6360" y="891"/>
                    <a:pt x="3447" y="1"/>
                    <a:pt x="20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59"/>
            <p:cNvSpPr/>
            <p:nvPr/>
          </p:nvSpPr>
          <p:spPr>
            <a:xfrm>
              <a:off x="4413600" y="3980175"/>
              <a:ext cx="252875" cy="185700"/>
            </a:xfrm>
            <a:custGeom>
              <a:avLst/>
              <a:gdLst/>
              <a:ahLst/>
              <a:cxnLst/>
              <a:rect l="l" t="t" r="r" b="b"/>
              <a:pathLst>
                <a:path w="10115" h="7428" extrusionOk="0">
                  <a:moveTo>
                    <a:pt x="769" y="1"/>
                  </a:moveTo>
                  <a:cubicBezTo>
                    <a:pt x="488" y="1"/>
                    <a:pt x="158" y="73"/>
                    <a:pt x="271" y="433"/>
                  </a:cubicBezTo>
                  <a:lnTo>
                    <a:pt x="1" y="2401"/>
                  </a:lnTo>
                  <a:cubicBezTo>
                    <a:pt x="1" y="2401"/>
                    <a:pt x="1063" y="5291"/>
                    <a:pt x="2199" y="5730"/>
                  </a:cubicBezTo>
                  <a:cubicBezTo>
                    <a:pt x="3334" y="6170"/>
                    <a:pt x="8620" y="7400"/>
                    <a:pt x="8969" y="7427"/>
                  </a:cubicBezTo>
                  <a:cubicBezTo>
                    <a:pt x="8973" y="7427"/>
                    <a:pt x="8977" y="7427"/>
                    <a:pt x="8980" y="7427"/>
                  </a:cubicBezTo>
                  <a:cubicBezTo>
                    <a:pt x="9335" y="7427"/>
                    <a:pt x="10115" y="6220"/>
                    <a:pt x="10053" y="5522"/>
                  </a:cubicBezTo>
                  <a:cubicBezTo>
                    <a:pt x="9991" y="4815"/>
                    <a:pt x="8008" y="1737"/>
                    <a:pt x="6872" y="1297"/>
                  </a:cubicBezTo>
                  <a:cubicBezTo>
                    <a:pt x="5737" y="858"/>
                    <a:pt x="1121" y="32"/>
                    <a:pt x="1121" y="32"/>
                  </a:cubicBezTo>
                  <a:cubicBezTo>
                    <a:pt x="1121" y="32"/>
                    <a:pt x="956" y="1"/>
                    <a:pt x="7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59"/>
            <p:cNvSpPr/>
            <p:nvPr/>
          </p:nvSpPr>
          <p:spPr>
            <a:xfrm>
              <a:off x="4405575" y="3972200"/>
              <a:ext cx="268725" cy="201600"/>
            </a:xfrm>
            <a:custGeom>
              <a:avLst/>
              <a:gdLst/>
              <a:ahLst/>
              <a:cxnLst/>
              <a:rect l="l" t="t" r="r" b="b"/>
              <a:pathLst>
                <a:path w="10749" h="8064" extrusionOk="0">
                  <a:moveTo>
                    <a:pt x="1093" y="638"/>
                  </a:moveTo>
                  <a:cubicBezTo>
                    <a:pt x="1185" y="638"/>
                    <a:pt x="1291" y="646"/>
                    <a:pt x="1385" y="664"/>
                  </a:cubicBezTo>
                  <a:cubicBezTo>
                    <a:pt x="1431" y="671"/>
                    <a:pt x="5983" y="1489"/>
                    <a:pt x="7078" y="1914"/>
                  </a:cubicBezTo>
                  <a:cubicBezTo>
                    <a:pt x="8064" y="2295"/>
                    <a:pt x="10006" y="5266"/>
                    <a:pt x="10058" y="5870"/>
                  </a:cubicBezTo>
                  <a:cubicBezTo>
                    <a:pt x="10105" y="6411"/>
                    <a:pt x="9473" y="7354"/>
                    <a:pt x="9316" y="7430"/>
                  </a:cubicBezTo>
                  <a:cubicBezTo>
                    <a:pt x="8995" y="7399"/>
                    <a:pt x="3776" y="6196"/>
                    <a:pt x="2635" y="5753"/>
                  </a:cubicBezTo>
                  <a:cubicBezTo>
                    <a:pt x="1923" y="5478"/>
                    <a:pt x="1052" y="3757"/>
                    <a:pt x="648" y="2685"/>
                  </a:cubicBezTo>
                  <a:lnTo>
                    <a:pt x="905" y="796"/>
                  </a:lnTo>
                  <a:cubicBezTo>
                    <a:pt x="912" y="751"/>
                    <a:pt x="872" y="717"/>
                    <a:pt x="857" y="673"/>
                  </a:cubicBezTo>
                  <a:cubicBezTo>
                    <a:pt x="891" y="650"/>
                    <a:pt x="983" y="638"/>
                    <a:pt x="1093" y="638"/>
                  </a:cubicBezTo>
                  <a:close/>
                  <a:moveTo>
                    <a:pt x="1100" y="0"/>
                  </a:moveTo>
                  <a:cubicBezTo>
                    <a:pt x="854" y="0"/>
                    <a:pt x="564" y="48"/>
                    <a:pt x="391" y="242"/>
                  </a:cubicBezTo>
                  <a:cubicBezTo>
                    <a:pt x="318" y="325"/>
                    <a:pt x="210" y="499"/>
                    <a:pt x="269" y="771"/>
                  </a:cubicBezTo>
                  <a:lnTo>
                    <a:pt x="8" y="2677"/>
                  </a:lnTo>
                  <a:cubicBezTo>
                    <a:pt x="0" y="2728"/>
                    <a:pt x="5" y="2781"/>
                    <a:pt x="23" y="2830"/>
                  </a:cubicBezTo>
                  <a:cubicBezTo>
                    <a:pt x="137" y="3140"/>
                    <a:pt x="1171" y="5869"/>
                    <a:pt x="2406" y="6345"/>
                  </a:cubicBezTo>
                  <a:cubicBezTo>
                    <a:pt x="3543" y="6786"/>
                    <a:pt x="8849" y="8030"/>
                    <a:pt x="9266" y="8062"/>
                  </a:cubicBezTo>
                  <a:cubicBezTo>
                    <a:pt x="9279" y="8063"/>
                    <a:pt x="9290" y="8063"/>
                    <a:pt x="9302" y="8063"/>
                  </a:cubicBezTo>
                  <a:cubicBezTo>
                    <a:pt x="9478" y="8063"/>
                    <a:pt x="9657" y="7969"/>
                    <a:pt x="9850" y="7773"/>
                  </a:cubicBezTo>
                  <a:cubicBezTo>
                    <a:pt x="10240" y="7379"/>
                    <a:pt x="10749" y="6479"/>
                    <a:pt x="10690" y="5813"/>
                  </a:cubicBezTo>
                  <a:cubicBezTo>
                    <a:pt x="10617" y="4976"/>
                    <a:pt x="8575" y="1810"/>
                    <a:pt x="7308" y="1320"/>
                  </a:cubicBezTo>
                  <a:cubicBezTo>
                    <a:pt x="6156" y="874"/>
                    <a:pt x="1689" y="71"/>
                    <a:pt x="1502" y="38"/>
                  </a:cubicBezTo>
                  <a:cubicBezTo>
                    <a:pt x="1425" y="24"/>
                    <a:pt x="1273" y="0"/>
                    <a:pt x="1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59"/>
            <p:cNvSpPr/>
            <p:nvPr/>
          </p:nvSpPr>
          <p:spPr>
            <a:xfrm>
              <a:off x="4504075" y="4125600"/>
              <a:ext cx="266025" cy="232925"/>
            </a:xfrm>
            <a:custGeom>
              <a:avLst/>
              <a:gdLst/>
              <a:ahLst/>
              <a:cxnLst/>
              <a:rect l="l" t="t" r="r" b="b"/>
              <a:pathLst>
                <a:path w="10641" h="9317" extrusionOk="0">
                  <a:moveTo>
                    <a:pt x="1307" y="1"/>
                  </a:moveTo>
                  <a:cubicBezTo>
                    <a:pt x="1176" y="1"/>
                    <a:pt x="1068" y="54"/>
                    <a:pt x="1013" y="219"/>
                  </a:cubicBezTo>
                  <a:lnTo>
                    <a:pt x="1" y="2714"/>
                  </a:lnTo>
                  <a:cubicBezTo>
                    <a:pt x="1" y="2714"/>
                    <a:pt x="1320" y="6795"/>
                    <a:pt x="1508" y="7394"/>
                  </a:cubicBezTo>
                  <a:cubicBezTo>
                    <a:pt x="1684" y="7956"/>
                    <a:pt x="8167" y="9316"/>
                    <a:pt x="9284" y="9316"/>
                  </a:cubicBezTo>
                  <a:cubicBezTo>
                    <a:pt x="9359" y="9316"/>
                    <a:pt x="9410" y="9310"/>
                    <a:pt x="9433" y="9297"/>
                  </a:cubicBezTo>
                  <a:cubicBezTo>
                    <a:pt x="9799" y="9091"/>
                    <a:pt x="10641" y="8805"/>
                    <a:pt x="10535" y="7160"/>
                  </a:cubicBezTo>
                  <a:cubicBezTo>
                    <a:pt x="10428" y="5513"/>
                    <a:pt x="8160" y="1594"/>
                    <a:pt x="7238" y="1405"/>
                  </a:cubicBezTo>
                  <a:cubicBezTo>
                    <a:pt x="6317" y="1217"/>
                    <a:pt x="2417" y="212"/>
                    <a:pt x="2068" y="185"/>
                  </a:cubicBezTo>
                  <a:cubicBezTo>
                    <a:pt x="1846" y="167"/>
                    <a:pt x="1540"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59"/>
            <p:cNvSpPr/>
            <p:nvPr/>
          </p:nvSpPr>
          <p:spPr>
            <a:xfrm>
              <a:off x="4495925" y="4117775"/>
              <a:ext cx="282200" cy="248275"/>
            </a:xfrm>
            <a:custGeom>
              <a:avLst/>
              <a:gdLst/>
              <a:ahLst/>
              <a:cxnLst/>
              <a:rect l="l" t="t" r="r" b="b"/>
              <a:pathLst>
                <a:path w="11288" h="9931" extrusionOk="0">
                  <a:moveTo>
                    <a:pt x="1634" y="631"/>
                  </a:moveTo>
                  <a:cubicBezTo>
                    <a:pt x="1701" y="631"/>
                    <a:pt x="1855" y="679"/>
                    <a:pt x="1950" y="710"/>
                  </a:cubicBezTo>
                  <a:cubicBezTo>
                    <a:pt x="2087" y="757"/>
                    <a:pt x="2230" y="804"/>
                    <a:pt x="2371" y="814"/>
                  </a:cubicBezTo>
                  <a:cubicBezTo>
                    <a:pt x="2550" y="830"/>
                    <a:pt x="3940" y="1172"/>
                    <a:pt x="5057" y="1446"/>
                  </a:cubicBezTo>
                  <a:cubicBezTo>
                    <a:pt x="6100" y="1703"/>
                    <a:pt x="7084" y="1944"/>
                    <a:pt x="7501" y="2030"/>
                  </a:cubicBezTo>
                  <a:cubicBezTo>
                    <a:pt x="8144" y="2161"/>
                    <a:pt x="10436" y="5832"/>
                    <a:pt x="10543" y="7494"/>
                  </a:cubicBezTo>
                  <a:cubicBezTo>
                    <a:pt x="10628" y="8797"/>
                    <a:pt x="10076" y="9085"/>
                    <a:pt x="9712" y="9275"/>
                  </a:cubicBezTo>
                  <a:lnTo>
                    <a:pt x="9642" y="9311"/>
                  </a:lnTo>
                  <a:cubicBezTo>
                    <a:pt x="9618" y="9314"/>
                    <a:pt x="9589" y="9315"/>
                    <a:pt x="9555" y="9315"/>
                  </a:cubicBezTo>
                  <a:cubicBezTo>
                    <a:pt x="8478" y="9315"/>
                    <a:pt x="2726" y="8054"/>
                    <a:pt x="2123" y="7565"/>
                  </a:cubicBezTo>
                  <a:cubicBezTo>
                    <a:pt x="1913" y="6898"/>
                    <a:pt x="871" y="3678"/>
                    <a:pt x="664" y="3040"/>
                  </a:cubicBezTo>
                  <a:lnTo>
                    <a:pt x="1634" y="653"/>
                  </a:lnTo>
                  <a:cubicBezTo>
                    <a:pt x="1636" y="647"/>
                    <a:pt x="1617" y="639"/>
                    <a:pt x="1620" y="632"/>
                  </a:cubicBezTo>
                  <a:cubicBezTo>
                    <a:pt x="1624" y="631"/>
                    <a:pt x="1629" y="631"/>
                    <a:pt x="1634" y="631"/>
                  </a:cubicBezTo>
                  <a:close/>
                  <a:moveTo>
                    <a:pt x="1626" y="1"/>
                  </a:moveTo>
                  <a:cubicBezTo>
                    <a:pt x="1391" y="1"/>
                    <a:pt x="1156" y="91"/>
                    <a:pt x="1041" y="420"/>
                  </a:cubicBezTo>
                  <a:lnTo>
                    <a:pt x="31" y="2906"/>
                  </a:lnTo>
                  <a:cubicBezTo>
                    <a:pt x="3" y="2976"/>
                    <a:pt x="0" y="3053"/>
                    <a:pt x="24" y="3124"/>
                  </a:cubicBezTo>
                  <a:cubicBezTo>
                    <a:pt x="24" y="3124"/>
                    <a:pt x="1344" y="7201"/>
                    <a:pt x="1530" y="7801"/>
                  </a:cubicBezTo>
                  <a:cubicBezTo>
                    <a:pt x="1593" y="8001"/>
                    <a:pt x="1795" y="8149"/>
                    <a:pt x="2252" y="8330"/>
                  </a:cubicBezTo>
                  <a:cubicBezTo>
                    <a:pt x="3547" y="8846"/>
                    <a:pt x="8273" y="9930"/>
                    <a:pt x="9603" y="9930"/>
                  </a:cubicBezTo>
                  <a:cubicBezTo>
                    <a:pt x="9753" y="9930"/>
                    <a:pt x="9860" y="9916"/>
                    <a:pt x="9913" y="9887"/>
                  </a:cubicBezTo>
                  <a:lnTo>
                    <a:pt x="10006" y="9837"/>
                  </a:lnTo>
                  <a:cubicBezTo>
                    <a:pt x="10423" y="9619"/>
                    <a:pt x="11288" y="9167"/>
                    <a:pt x="11177" y="7452"/>
                  </a:cubicBezTo>
                  <a:cubicBezTo>
                    <a:pt x="11069" y="5781"/>
                    <a:pt x="8787" y="1643"/>
                    <a:pt x="7628" y="1406"/>
                  </a:cubicBezTo>
                  <a:cubicBezTo>
                    <a:pt x="7223" y="1323"/>
                    <a:pt x="6199" y="1071"/>
                    <a:pt x="5209" y="829"/>
                  </a:cubicBezTo>
                  <a:cubicBezTo>
                    <a:pt x="3461" y="399"/>
                    <a:pt x="2616" y="195"/>
                    <a:pt x="2418" y="179"/>
                  </a:cubicBezTo>
                  <a:cubicBezTo>
                    <a:pt x="2354" y="175"/>
                    <a:pt x="2249" y="140"/>
                    <a:pt x="2148" y="107"/>
                  </a:cubicBezTo>
                  <a:cubicBezTo>
                    <a:pt x="2025" y="66"/>
                    <a:pt x="1826" y="1"/>
                    <a:pt x="1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59"/>
            <p:cNvSpPr/>
            <p:nvPr/>
          </p:nvSpPr>
          <p:spPr>
            <a:xfrm>
              <a:off x="4568125" y="4311525"/>
              <a:ext cx="274950" cy="224175"/>
            </a:xfrm>
            <a:custGeom>
              <a:avLst/>
              <a:gdLst/>
              <a:ahLst/>
              <a:cxnLst/>
              <a:rect l="l" t="t" r="r" b="b"/>
              <a:pathLst>
                <a:path w="10998" h="8967" extrusionOk="0">
                  <a:moveTo>
                    <a:pt x="2046" y="0"/>
                  </a:moveTo>
                  <a:cubicBezTo>
                    <a:pt x="1476" y="0"/>
                    <a:pt x="1161" y="151"/>
                    <a:pt x="1245" y="487"/>
                  </a:cubicBezTo>
                  <a:cubicBezTo>
                    <a:pt x="1245" y="487"/>
                    <a:pt x="1" y="2964"/>
                    <a:pt x="258" y="4155"/>
                  </a:cubicBezTo>
                  <a:cubicBezTo>
                    <a:pt x="516" y="5343"/>
                    <a:pt x="1016" y="6435"/>
                    <a:pt x="1016" y="6435"/>
                  </a:cubicBezTo>
                  <a:lnTo>
                    <a:pt x="10998" y="8966"/>
                  </a:lnTo>
                  <a:cubicBezTo>
                    <a:pt x="10998" y="8966"/>
                    <a:pt x="9811" y="4662"/>
                    <a:pt x="9571" y="3240"/>
                  </a:cubicBezTo>
                  <a:cubicBezTo>
                    <a:pt x="9331" y="1817"/>
                    <a:pt x="6809" y="1153"/>
                    <a:pt x="4751" y="526"/>
                  </a:cubicBezTo>
                  <a:cubicBezTo>
                    <a:pt x="3660" y="192"/>
                    <a:pt x="2690" y="0"/>
                    <a:pt x="20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59"/>
            <p:cNvSpPr/>
            <p:nvPr/>
          </p:nvSpPr>
          <p:spPr>
            <a:xfrm>
              <a:off x="4560450" y="4303650"/>
              <a:ext cx="291700" cy="239975"/>
            </a:xfrm>
            <a:custGeom>
              <a:avLst/>
              <a:gdLst/>
              <a:ahLst/>
              <a:cxnLst/>
              <a:rect l="l" t="t" r="r" b="b"/>
              <a:pathLst>
                <a:path w="11668" h="9599" extrusionOk="0">
                  <a:moveTo>
                    <a:pt x="2337" y="630"/>
                  </a:moveTo>
                  <a:cubicBezTo>
                    <a:pt x="2820" y="630"/>
                    <a:pt x="3668" y="748"/>
                    <a:pt x="4966" y="1144"/>
                  </a:cubicBezTo>
                  <a:lnTo>
                    <a:pt x="5387" y="1271"/>
                  </a:lnTo>
                  <a:cubicBezTo>
                    <a:pt x="7163" y="1807"/>
                    <a:pt x="9373" y="2474"/>
                    <a:pt x="9565" y="3607"/>
                  </a:cubicBezTo>
                  <a:cubicBezTo>
                    <a:pt x="9757" y="4747"/>
                    <a:pt x="10531" y="7641"/>
                    <a:pt x="10855" y="8839"/>
                  </a:cubicBezTo>
                  <a:lnTo>
                    <a:pt x="1552" y="6480"/>
                  </a:lnTo>
                  <a:cubicBezTo>
                    <a:pt x="1414" y="6156"/>
                    <a:pt x="1071" y="5302"/>
                    <a:pt x="875" y="4401"/>
                  </a:cubicBezTo>
                  <a:cubicBezTo>
                    <a:pt x="683" y="3516"/>
                    <a:pt x="1504" y="1606"/>
                    <a:pt x="1836" y="944"/>
                  </a:cubicBezTo>
                  <a:cubicBezTo>
                    <a:pt x="1870" y="877"/>
                    <a:pt x="1865" y="795"/>
                    <a:pt x="1846" y="721"/>
                  </a:cubicBezTo>
                  <a:cubicBezTo>
                    <a:pt x="1894" y="671"/>
                    <a:pt x="2052" y="630"/>
                    <a:pt x="2337" y="630"/>
                  </a:cubicBezTo>
                  <a:close/>
                  <a:moveTo>
                    <a:pt x="2373" y="1"/>
                  </a:moveTo>
                  <a:cubicBezTo>
                    <a:pt x="1954" y="1"/>
                    <a:pt x="1606" y="73"/>
                    <a:pt x="1409" y="259"/>
                  </a:cubicBezTo>
                  <a:cubicBezTo>
                    <a:pt x="1275" y="386"/>
                    <a:pt x="1205" y="567"/>
                    <a:pt x="1223" y="751"/>
                  </a:cubicBezTo>
                  <a:cubicBezTo>
                    <a:pt x="972" y="1265"/>
                    <a:pt x="0" y="3367"/>
                    <a:pt x="255" y="4537"/>
                  </a:cubicBezTo>
                  <a:cubicBezTo>
                    <a:pt x="518" y="5746"/>
                    <a:pt x="1015" y="6836"/>
                    <a:pt x="1035" y="6882"/>
                  </a:cubicBezTo>
                  <a:cubicBezTo>
                    <a:pt x="1074" y="6969"/>
                    <a:pt x="1153" y="7034"/>
                    <a:pt x="1245" y="7058"/>
                  </a:cubicBezTo>
                  <a:lnTo>
                    <a:pt x="11226" y="9589"/>
                  </a:lnTo>
                  <a:cubicBezTo>
                    <a:pt x="11253" y="9595"/>
                    <a:pt x="11279" y="9598"/>
                    <a:pt x="11305" y="9598"/>
                  </a:cubicBezTo>
                  <a:cubicBezTo>
                    <a:pt x="11515" y="9598"/>
                    <a:pt x="11667" y="9398"/>
                    <a:pt x="11611" y="9196"/>
                  </a:cubicBezTo>
                  <a:cubicBezTo>
                    <a:pt x="11600" y="9154"/>
                    <a:pt x="10426" y="4892"/>
                    <a:pt x="10192" y="3501"/>
                  </a:cubicBezTo>
                  <a:cubicBezTo>
                    <a:pt x="9934" y="1980"/>
                    <a:pt x="7616" y="1280"/>
                    <a:pt x="5570" y="664"/>
                  </a:cubicBezTo>
                  <a:lnTo>
                    <a:pt x="5151" y="536"/>
                  </a:lnTo>
                  <a:cubicBezTo>
                    <a:pt x="4385" y="302"/>
                    <a:pt x="3230" y="1"/>
                    <a:pt x="2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59"/>
            <p:cNvSpPr/>
            <p:nvPr/>
          </p:nvSpPr>
          <p:spPr>
            <a:xfrm>
              <a:off x="4678350" y="4036000"/>
              <a:ext cx="254900" cy="198375"/>
            </a:xfrm>
            <a:custGeom>
              <a:avLst/>
              <a:gdLst/>
              <a:ahLst/>
              <a:cxnLst/>
              <a:rect l="l" t="t" r="r" b="b"/>
              <a:pathLst>
                <a:path w="10196" h="7935" extrusionOk="0">
                  <a:moveTo>
                    <a:pt x="393" y="1"/>
                  </a:moveTo>
                  <a:cubicBezTo>
                    <a:pt x="179" y="1"/>
                    <a:pt x="21" y="90"/>
                    <a:pt x="154" y="417"/>
                  </a:cubicBezTo>
                  <a:lnTo>
                    <a:pt x="1" y="2394"/>
                  </a:lnTo>
                  <a:cubicBezTo>
                    <a:pt x="1" y="2394"/>
                    <a:pt x="2431" y="5742"/>
                    <a:pt x="3083" y="6378"/>
                  </a:cubicBezTo>
                  <a:cubicBezTo>
                    <a:pt x="3712" y="6990"/>
                    <a:pt x="8644" y="7935"/>
                    <a:pt x="9440" y="7935"/>
                  </a:cubicBezTo>
                  <a:cubicBezTo>
                    <a:pt x="9471" y="7935"/>
                    <a:pt x="9496" y="7933"/>
                    <a:pt x="9514" y="7930"/>
                  </a:cubicBezTo>
                  <a:cubicBezTo>
                    <a:pt x="9989" y="7851"/>
                    <a:pt x="10195" y="6697"/>
                    <a:pt x="10017" y="5981"/>
                  </a:cubicBezTo>
                  <a:cubicBezTo>
                    <a:pt x="9838" y="5265"/>
                    <a:pt x="7265" y="2257"/>
                    <a:pt x="6245" y="1827"/>
                  </a:cubicBezTo>
                  <a:cubicBezTo>
                    <a:pt x="5226" y="1397"/>
                    <a:pt x="996" y="133"/>
                    <a:pt x="996" y="133"/>
                  </a:cubicBezTo>
                  <a:cubicBezTo>
                    <a:pt x="996" y="133"/>
                    <a:pt x="653" y="1"/>
                    <a:pt x="3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59"/>
            <p:cNvSpPr/>
            <p:nvPr/>
          </p:nvSpPr>
          <p:spPr>
            <a:xfrm>
              <a:off x="4670300" y="4028100"/>
              <a:ext cx="270175" cy="214175"/>
            </a:xfrm>
            <a:custGeom>
              <a:avLst/>
              <a:gdLst/>
              <a:ahLst/>
              <a:cxnLst/>
              <a:rect l="l" t="t" r="r" b="b"/>
              <a:pathLst>
                <a:path w="10807" h="8567" extrusionOk="0">
                  <a:moveTo>
                    <a:pt x="779" y="637"/>
                  </a:moveTo>
                  <a:cubicBezTo>
                    <a:pt x="896" y="650"/>
                    <a:pt x="1071" y="693"/>
                    <a:pt x="1227" y="753"/>
                  </a:cubicBezTo>
                  <a:cubicBezTo>
                    <a:pt x="1269" y="766"/>
                    <a:pt x="5452" y="2016"/>
                    <a:pt x="6444" y="2436"/>
                  </a:cubicBezTo>
                  <a:cubicBezTo>
                    <a:pt x="7378" y="2828"/>
                    <a:pt x="9885" y="5786"/>
                    <a:pt x="10031" y="6373"/>
                  </a:cubicBezTo>
                  <a:cubicBezTo>
                    <a:pt x="10144" y="6826"/>
                    <a:pt x="10074" y="7506"/>
                    <a:pt x="9880" y="7825"/>
                  </a:cubicBezTo>
                  <a:cubicBezTo>
                    <a:pt x="9830" y="7908"/>
                    <a:pt x="9792" y="7931"/>
                    <a:pt x="9788" y="7933"/>
                  </a:cubicBezTo>
                  <a:cubicBezTo>
                    <a:pt x="9771" y="7934"/>
                    <a:pt x="9752" y="7935"/>
                    <a:pt x="9729" y="7935"/>
                  </a:cubicBezTo>
                  <a:cubicBezTo>
                    <a:pt x="8909" y="7935"/>
                    <a:pt x="4119" y="6946"/>
                    <a:pt x="3627" y="6466"/>
                  </a:cubicBezTo>
                  <a:cubicBezTo>
                    <a:pt x="3062" y="5916"/>
                    <a:pt x="1047" y="3165"/>
                    <a:pt x="648" y="2618"/>
                  </a:cubicBezTo>
                  <a:lnTo>
                    <a:pt x="792" y="759"/>
                  </a:lnTo>
                  <a:cubicBezTo>
                    <a:pt x="796" y="718"/>
                    <a:pt x="792" y="676"/>
                    <a:pt x="779" y="637"/>
                  </a:cubicBezTo>
                  <a:close/>
                  <a:moveTo>
                    <a:pt x="727" y="0"/>
                  </a:moveTo>
                  <a:cubicBezTo>
                    <a:pt x="547" y="0"/>
                    <a:pt x="374" y="42"/>
                    <a:pt x="252" y="166"/>
                  </a:cubicBezTo>
                  <a:cubicBezTo>
                    <a:pt x="147" y="273"/>
                    <a:pt x="50" y="462"/>
                    <a:pt x="155" y="777"/>
                  </a:cubicBezTo>
                  <a:lnTo>
                    <a:pt x="7" y="2685"/>
                  </a:lnTo>
                  <a:cubicBezTo>
                    <a:pt x="0" y="2761"/>
                    <a:pt x="22" y="2836"/>
                    <a:pt x="66" y="2897"/>
                  </a:cubicBezTo>
                  <a:cubicBezTo>
                    <a:pt x="166" y="3035"/>
                    <a:pt x="2520" y="6274"/>
                    <a:pt x="3185" y="6922"/>
                  </a:cubicBezTo>
                  <a:cubicBezTo>
                    <a:pt x="3873" y="7593"/>
                    <a:pt x="8829" y="8566"/>
                    <a:pt x="9783" y="8566"/>
                  </a:cubicBezTo>
                  <a:cubicBezTo>
                    <a:pt x="9818" y="8566"/>
                    <a:pt x="9854" y="8564"/>
                    <a:pt x="9889" y="8560"/>
                  </a:cubicBezTo>
                  <a:cubicBezTo>
                    <a:pt x="10027" y="8536"/>
                    <a:pt x="10227" y="8453"/>
                    <a:pt x="10399" y="8193"/>
                  </a:cubicBezTo>
                  <a:cubicBezTo>
                    <a:pt x="10694" y="7741"/>
                    <a:pt x="10806" y="6857"/>
                    <a:pt x="10648" y="6220"/>
                  </a:cubicBezTo>
                  <a:cubicBezTo>
                    <a:pt x="10435" y="5367"/>
                    <a:pt x="7759" y="2301"/>
                    <a:pt x="6691" y="1850"/>
                  </a:cubicBezTo>
                  <a:cubicBezTo>
                    <a:pt x="5667" y="1418"/>
                    <a:pt x="1581" y="196"/>
                    <a:pt x="1432" y="152"/>
                  </a:cubicBezTo>
                  <a:cubicBezTo>
                    <a:pt x="1280" y="94"/>
                    <a:pt x="996" y="0"/>
                    <a:pt x="7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59"/>
            <p:cNvSpPr/>
            <p:nvPr/>
          </p:nvSpPr>
          <p:spPr>
            <a:xfrm>
              <a:off x="4779075" y="4195000"/>
              <a:ext cx="274575" cy="230100"/>
            </a:xfrm>
            <a:custGeom>
              <a:avLst/>
              <a:gdLst/>
              <a:ahLst/>
              <a:cxnLst/>
              <a:rect l="l" t="t" r="r" b="b"/>
              <a:pathLst>
                <a:path w="10983" h="9204" extrusionOk="0">
                  <a:moveTo>
                    <a:pt x="1092" y="1"/>
                  </a:moveTo>
                  <a:cubicBezTo>
                    <a:pt x="928" y="1"/>
                    <a:pt x="771" y="65"/>
                    <a:pt x="674" y="261"/>
                  </a:cubicBezTo>
                  <a:cubicBezTo>
                    <a:pt x="674" y="261"/>
                    <a:pt x="0" y="2899"/>
                    <a:pt x="332" y="3159"/>
                  </a:cubicBezTo>
                  <a:cubicBezTo>
                    <a:pt x="661" y="3418"/>
                    <a:pt x="2117" y="7274"/>
                    <a:pt x="2905" y="7686"/>
                  </a:cubicBezTo>
                  <a:cubicBezTo>
                    <a:pt x="3640" y="8072"/>
                    <a:pt x="8715" y="9204"/>
                    <a:pt x="9957" y="9204"/>
                  </a:cubicBezTo>
                  <a:cubicBezTo>
                    <a:pt x="10043" y="9204"/>
                    <a:pt x="10111" y="9198"/>
                    <a:pt x="10157" y="9186"/>
                  </a:cubicBezTo>
                  <a:cubicBezTo>
                    <a:pt x="10873" y="9007"/>
                    <a:pt x="10983" y="7613"/>
                    <a:pt x="10607" y="6413"/>
                  </a:cubicBezTo>
                  <a:cubicBezTo>
                    <a:pt x="10232" y="5214"/>
                    <a:pt x="7899" y="2108"/>
                    <a:pt x="6541" y="1534"/>
                  </a:cubicBezTo>
                  <a:cubicBezTo>
                    <a:pt x="5568" y="1125"/>
                    <a:pt x="1730" y="226"/>
                    <a:pt x="1730" y="226"/>
                  </a:cubicBezTo>
                  <a:cubicBezTo>
                    <a:pt x="1730" y="226"/>
                    <a:pt x="1399" y="1"/>
                    <a:pt x="10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59"/>
            <p:cNvSpPr/>
            <p:nvPr/>
          </p:nvSpPr>
          <p:spPr>
            <a:xfrm>
              <a:off x="4770100" y="4187100"/>
              <a:ext cx="289525" cy="245825"/>
            </a:xfrm>
            <a:custGeom>
              <a:avLst/>
              <a:gdLst/>
              <a:ahLst/>
              <a:cxnLst/>
              <a:rect l="l" t="t" r="r" b="b"/>
              <a:pathLst>
                <a:path w="11581" h="9833" extrusionOk="0">
                  <a:moveTo>
                    <a:pt x="1451" y="634"/>
                  </a:moveTo>
                  <a:cubicBezTo>
                    <a:pt x="1589" y="634"/>
                    <a:pt x="1796" y="728"/>
                    <a:pt x="1909" y="804"/>
                  </a:cubicBezTo>
                  <a:cubicBezTo>
                    <a:pt x="1942" y="826"/>
                    <a:pt x="1976" y="842"/>
                    <a:pt x="2014" y="850"/>
                  </a:cubicBezTo>
                  <a:cubicBezTo>
                    <a:pt x="2054" y="859"/>
                    <a:pt x="5839" y="1748"/>
                    <a:pt x="6776" y="2144"/>
                  </a:cubicBezTo>
                  <a:cubicBezTo>
                    <a:pt x="8033" y="2674"/>
                    <a:pt x="10301" y="5667"/>
                    <a:pt x="10662" y="6823"/>
                  </a:cubicBezTo>
                  <a:cubicBezTo>
                    <a:pt x="10917" y="7638"/>
                    <a:pt x="10925" y="8545"/>
                    <a:pt x="10681" y="8978"/>
                  </a:cubicBezTo>
                  <a:cubicBezTo>
                    <a:pt x="10612" y="9100"/>
                    <a:pt x="10534" y="9170"/>
                    <a:pt x="10439" y="9194"/>
                  </a:cubicBezTo>
                  <a:cubicBezTo>
                    <a:pt x="10409" y="9201"/>
                    <a:pt x="10364" y="9205"/>
                    <a:pt x="10305" y="9205"/>
                  </a:cubicBezTo>
                  <a:cubicBezTo>
                    <a:pt x="9283" y="9205"/>
                    <a:pt x="4182" y="8125"/>
                    <a:pt x="3411" y="7721"/>
                  </a:cubicBezTo>
                  <a:cubicBezTo>
                    <a:pt x="3011" y="7513"/>
                    <a:pt x="2172" y="5724"/>
                    <a:pt x="1723" y="4763"/>
                  </a:cubicBezTo>
                  <a:cubicBezTo>
                    <a:pt x="1269" y="3796"/>
                    <a:pt x="1085" y="3420"/>
                    <a:pt x="928" y="3263"/>
                  </a:cubicBezTo>
                  <a:lnTo>
                    <a:pt x="930" y="3263"/>
                  </a:lnTo>
                  <a:cubicBezTo>
                    <a:pt x="852" y="2976"/>
                    <a:pt x="1069" y="1729"/>
                    <a:pt x="1329" y="692"/>
                  </a:cubicBezTo>
                  <a:cubicBezTo>
                    <a:pt x="1355" y="650"/>
                    <a:pt x="1379" y="644"/>
                    <a:pt x="1395" y="640"/>
                  </a:cubicBezTo>
                  <a:cubicBezTo>
                    <a:pt x="1412" y="636"/>
                    <a:pt x="1431" y="634"/>
                    <a:pt x="1451" y="634"/>
                  </a:cubicBezTo>
                  <a:close/>
                  <a:moveTo>
                    <a:pt x="1448" y="0"/>
                  </a:moveTo>
                  <a:cubicBezTo>
                    <a:pt x="1377" y="0"/>
                    <a:pt x="1305" y="8"/>
                    <a:pt x="1235" y="26"/>
                  </a:cubicBezTo>
                  <a:cubicBezTo>
                    <a:pt x="1020" y="82"/>
                    <a:pt x="852" y="224"/>
                    <a:pt x="748" y="436"/>
                  </a:cubicBezTo>
                  <a:cubicBezTo>
                    <a:pt x="738" y="456"/>
                    <a:pt x="730" y="476"/>
                    <a:pt x="725" y="498"/>
                  </a:cubicBezTo>
                  <a:cubicBezTo>
                    <a:pt x="1" y="3338"/>
                    <a:pt x="359" y="3619"/>
                    <a:pt x="480" y="3713"/>
                  </a:cubicBezTo>
                  <a:cubicBezTo>
                    <a:pt x="581" y="3822"/>
                    <a:pt x="896" y="4493"/>
                    <a:pt x="1149" y="5032"/>
                  </a:cubicBezTo>
                  <a:cubicBezTo>
                    <a:pt x="1955" y="6756"/>
                    <a:pt x="2569" y="7999"/>
                    <a:pt x="3117" y="8285"/>
                  </a:cubicBezTo>
                  <a:cubicBezTo>
                    <a:pt x="3799" y="8642"/>
                    <a:pt x="8925" y="9832"/>
                    <a:pt x="10337" y="9832"/>
                  </a:cubicBezTo>
                  <a:cubicBezTo>
                    <a:pt x="10445" y="9832"/>
                    <a:pt x="10533" y="9825"/>
                    <a:pt x="10594" y="9810"/>
                  </a:cubicBezTo>
                  <a:cubicBezTo>
                    <a:pt x="10860" y="9744"/>
                    <a:pt x="11080" y="9563"/>
                    <a:pt x="11236" y="9290"/>
                  </a:cubicBezTo>
                  <a:cubicBezTo>
                    <a:pt x="11567" y="8698"/>
                    <a:pt x="11581" y="7631"/>
                    <a:pt x="11270" y="6634"/>
                  </a:cubicBezTo>
                  <a:cubicBezTo>
                    <a:pt x="10859" y="5320"/>
                    <a:pt x="8465" y="2166"/>
                    <a:pt x="7023" y="1558"/>
                  </a:cubicBezTo>
                  <a:cubicBezTo>
                    <a:pt x="6088" y="1163"/>
                    <a:pt x="2699" y="359"/>
                    <a:pt x="2214" y="244"/>
                  </a:cubicBezTo>
                  <a:cubicBezTo>
                    <a:pt x="2087" y="168"/>
                    <a:pt x="1776" y="0"/>
                    <a:pt x="1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59"/>
            <p:cNvSpPr/>
            <p:nvPr/>
          </p:nvSpPr>
          <p:spPr>
            <a:xfrm>
              <a:off x="4875525" y="4385400"/>
              <a:ext cx="267850" cy="243750"/>
            </a:xfrm>
            <a:custGeom>
              <a:avLst/>
              <a:gdLst/>
              <a:ahLst/>
              <a:cxnLst/>
              <a:rect l="l" t="t" r="r" b="b"/>
              <a:pathLst>
                <a:path w="10714" h="9750" extrusionOk="0">
                  <a:moveTo>
                    <a:pt x="1544" y="0"/>
                  </a:moveTo>
                  <a:cubicBezTo>
                    <a:pt x="1481" y="0"/>
                    <a:pt x="1429" y="6"/>
                    <a:pt x="1390" y="18"/>
                  </a:cubicBezTo>
                  <a:cubicBezTo>
                    <a:pt x="790" y="206"/>
                    <a:pt x="55" y="2138"/>
                    <a:pt x="28" y="2487"/>
                  </a:cubicBezTo>
                  <a:cubicBezTo>
                    <a:pt x="0" y="2835"/>
                    <a:pt x="1312" y="7032"/>
                    <a:pt x="1312" y="7032"/>
                  </a:cubicBezTo>
                  <a:lnTo>
                    <a:pt x="10694" y="9749"/>
                  </a:lnTo>
                  <a:cubicBezTo>
                    <a:pt x="10694" y="9749"/>
                    <a:pt x="10713" y="9517"/>
                    <a:pt x="10714" y="7997"/>
                  </a:cubicBezTo>
                  <a:cubicBezTo>
                    <a:pt x="10714" y="6475"/>
                    <a:pt x="8454" y="2439"/>
                    <a:pt x="8016" y="2055"/>
                  </a:cubicBezTo>
                  <a:cubicBezTo>
                    <a:pt x="7578" y="1669"/>
                    <a:pt x="5513" y="1158"/>
                    <a:pt x="5513" y="1158"/>
                  </a:cubicBezTo>
                  <a:cubicBezTo>
                    <a:pt x="5513" y="1158"/>
                    <a:pt x="2438" y="0"/>
                    <a:pt x="15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59"/>
            <p:cNvSpPr/>
            <p:nvPr/>
          </p:nvSpPr>
          <p:spPr>
            <a:xfrm>
              <a:off x="4867625" y="4377600"/>
              <a:ext cx="283725" cy="259475"/>
            </a:xfrm>
            <a:custGeom>
              <a:avLst/>
              <a:gdLst/>
              <a:ahLst/>
              <a:cxnLst/>
              <a:rect l="l" t="t" r="r" b="b"/>
              <a:pathLst>
                <a:path w="11349" h="10379" extrusionOk="0">
                  <a:moveTo>
                    <a:pt x="1882" y="627"/>
                  </a:moveTo>
                  <a:cubicBezTo>
                    <a:pt x="2383" y="627"/>
                    <a:pt x="4199" y="1196"/>
                    <a:pt x="5718" y="1768"/>
                  </a:cubicBezTo>
                  <a:cubicBezTo>
                    <a:pt x="5730" y="1773"/>
                    <a:pt x="5742" y="1777"/>
                    <a:pt x="5754" y="1779"/>
                  </a:cubicBezTo>
                  <a:cubicBezTo>
                    <a:pt x="6581" y="1983"/>
                    <a:pt x="7863" y="2375"/>
                    <a:pt x="8124" y="2606"/>
                  </a:cubicBezTo>
                  <a:cubicBezTo>
                    <a:pt x="8508" y="2943"/>
                    <a:pt x="10715" y="6924"/>
                    <a:pt x="10714" y="8309"/>
                  </a:cubicBezTo>
                  <a:cubicBezTo>
                    <a:pt x="10712" y="8971"/>
                    <a:pt x="10709" y="9385"/>
                    <a:pt x="10705" y="9643"/>
                  </a:cubicBezTo>
                  <a:lnTo>
                    <a:pt x="1882" y="7087"/>
                  </a:lnTo>
                  <a:cubicBezTo>
                    <a:pt x="1366" y="5430"/>
                    <a:pt x="675" y="3101"/>
                    <a:pt x="661" y="2825"/>
                  </a:cubicBezTo>
                  <a:cubicBezTo>
                    <a:pt x="689" y="2483"/>
                    <a:pt x="1407" y="757"/>
                    <a:pt x="1799" y="635"/>
                  </a:cubicBezTo>
                  <a:cubicBezTo>
                    <a:pt x="1820" y="630"/>
                    <a:pt x="1848" y="627"/>
                    <a:pt x="1882" y="627"/>
                  </a:cubicBezTo>
                  <a:close/>
                  <a:moveTo>
                    <a:pt x="1840" y="0"/>
                  </a:moveTo>
                  <a:cubicBezTo>
                    <a:pt x="1748" y="0"/>
                    <a:pt x="1671" y="9"/>
                    <a:pt x="1611" y="28"/>
                  </a:cubicBezTo>
                  <a:cubicBezTo>
                    <a:pt x="806" y="279"/>
                    <a:pt x="56" y="2404"/>
                    <a:pt x="27" y="2774"/>
                  </a:cubicBezTo>
                  <a:cubicBezTo>
                    <a:pt x="0" y="3131"/>
                    <a:pt x="829" y="5850"/>
                    <a:pt x="1326" y="7440"/>
                  </a:cubicBezTo>
                  <a:cubicBezTo>
                    <a:pt x="1358" y="7541"/>
                    <a:pt x="1439" y="7620"/>
                    <a:pt x="1541" y="7650"/>
                  </a:cubicBezTo>
                  <a:lnTo>
                    <a:pt x="10923" y="10366"/>
                  </a:lnTo>
                  <a:cubicBezTo>
                    <a:pt x="10951" y="10375"/>
                    <a:pt x="10981" y="10379"/>
                    <a:pt x="11011" y="10379"/>
                  </a:cubicBezTo>
                  <a:cubicBezTo>
                    <a:pt x="11012" y="10379"/>
                    <a:pt x="11013" y="10379"/>
                    <a:pt x="11014" y="10379"/>
                  </a:cubicBezTo>
                  <a:cubicBezTo>
                    <a:pt x="11178" y="10379"/>
                    <a:pt x="11315" y="10251"/>
                    <a:pt x="11327" y="10086"/>
                  </a:cubicBezTo>
                  <a:cubicBezTo>
                    <a:pt x="11330" y="10061"/>
                    <a:pt x="11346" y="9799"/>
                    <a:pt x="11347" y="8309"/>
                  </a:cubicBezTo>
                  <a:cubicBezTo>
                    <a:pt x="11348" y="6687"/>
                    <a:pt x="9028" y="2555"/>
                    <a:pt x="8543" y="2129"/>
                  </a:cubicBezTo>
                  <a:cubicBezTo>
                    <a:pt x="8078" y="1719"/>
                    <a:pt x="6320" y="1265"/>
                    <a:pt x="5923" y="1167"/>
                  </a:cubicBezTo>
                  <a:cubicBezTo>
                    <a:pt x="4927" y="792"/>
                    <a:pt x="2720" y="0"/>
                    <a:pt x="1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59"/>
            <p:cNvSpPr/>
            <p:nvPr/>
          </p:nvSpPr>
          <p:spPr>
            <a:xfrm>
              <a:off x="4943050" y="4126025"/>
              <a:ext cx="264350" cy="186975"/>
            </a:xfrm>
            <a:custGeom>
              <a:avLst/>
              <a:gdLst/>
              <a:ahLst/>
              <a:cxnLst/>
              <a:rect l="l" t="t" r="r" b="b"/>
              <a:pathLst>
                <a:path w="10574" h="7479" extrusionOk="0">
                  <a:moveTo>
                    <a:pt x="480" y="0"/>
                  </a:moveTo>
                  <a:cubicBezTo>
                    <a:pt x="464" y="0"/>
                    <a:pt x="448" y="0"/>
                    <a:pt x="433" y="1"/>
                  </a:cubicBezTo>
                  <a:cubicBezTo>
                    <a:pt x="433" y="1"/>
                    <a:pt x="109" y="1145"/>
                    <a:pt x="55" y="1843"/>
                  </a:cubicBezTo>
                  <a:cubicBezTo>
                    <a:pt x="1" y="2540"/>
                    <a:pt x="2049" y="4805"/>
                    <a:pt x="3049" y="5468"/>
                  </a:cubicBezTo>
                  <a:cubicBezTo>
                    <a:pt x="4050" y="6132"/>
                    <a:pt x="8979" y="7450"/>
                    <a:pt x="9327" y="7478"/>
                  </a:cubicBezTo>
                  <a:cubicBezTo>
                    <a:pt x="9331" y="7478"/>
                    <a:pt x="9336" y="7478"/>
                    <a:pt x="9340" y="7478"/>
                  </a:cubicBezTo>
                  <a:cubicBezTo>
                    <a:pt x="9698" y="7478"/>
                    <a:pt x="10574" y="6392"/>
                    <a:pt x="9965" y="5304"/>
                  </a:cubicBezTo>
                  <a:cubicBezTo>
                    <a:pt x="9349" y="4202"/>
                    <a:pt x="7390" y="2296"/>
                    <a:pt x="6272" y="1624"/>
                  </a:cubicBezTo>
                  <a:cubicBezTo>
                    <a:pt x="5170" y="962"/>
                    <a:pt x="1697" y="0"/>
                    <a:pt x="48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59"/>
            <p:cNvSpPr/>
            <p:nvPr/>
          </p:nvSpPr>
          <p:spPr>
            <a:xfrm>
              <a:off x="4934650" y="4118100"/>
              <a:ext cx="273400" cy="202825"/>
            </a:xfrm>
            <a:custGeom>
              <a:avLst/>
              <a:gdLst/>
              <a:ahLst/>
              <a:cxnLst/>
              <a:rect l="l" t="t" r="r" b="b"/>
              <a:pathLst>
                <a:path w="10936" h="8113" extrusionOk="0">
                  <a:moveTo>
                    <a:pt x="1010" y="641"/>
                  </a:moveTo>
                  <a:cubicBezTo>
                    <a:pt x="2324" y="730"/>
                    <a:pt x="5462" y="1622"/>
                    <a:pt x="6444" y="2214"/>
                  </a:cubicBezTo>
                  <a:cubicBezTo>
                    <a:pt x="7561" y="2883"/>
                    <a:pt x="9467" y="4782"/>
                    <a:pt x="10023" y="5775"/>
                  </a:cubicBezTo>
                  <a:cubicBezTo>
                    <a:pt x="10277" y="6230"/>
                    <a:pt x="10200" y="6649"/>
                    <a:pt x="10089" y="6922"/>
                  </a:cubicBezTo>
                  <a:cubicBezTo>
                    <a:pt x="9947" y="7268"/>
                    <a:pt x="9722" y="7458"/>
                    <a:pt x="9691" y="7477"/>
                  </a:cubicBezTo>
                  <a:cubicBezTo>
                    <a:pt x="9343" y="7441"/>
                    <a:pt x="4516" y="6153"/>
                    <a:pt x="3561" y="5520"/>
                  </a:cubicBezTo>
                  <a:cubicBezTo>
                    <a:pt x="2429" y="4771"/>
                    <a:pt x="673" y="2636"/>
                    <a:pt x="708" y="2184"/>
                  </a:cubicBezTo>
                  <a:cubicBezTo>
                    <a:pt x="744" y="1712"/>
                    <a:pt x="916" y="1006"/>
                    <a:pt x="1010" y="641"/>
                  </a:cubicBezTo>
                  <a:close/>
                  <a:moveTo>
                    <a:pt x="761" y="0"/>
                  </a:moveTo>
                  <a:cubicBezTo>
                    <a:pt x="622" y="3"/>
                    <a:pt x="501" y="96"/>
                    <a:pt x="462" y="231"/>
                  </a:cubicBezTo>
                  <a:cubicBezTo>
                    <a:pt x="449" y="279"/>
                    <a:pt x="130" y="1415"/>
                    <a:pt x="75" y="2137"/>
                  </a:cubicBezTo>
                  <a:cubicBezTo>
                    <a:pt x="1" y="3090"/>
                    <a:pt x="2315" y="5457"/>
                    <a:pt x="3210" y="6049"/>
                  </a:cubicBezTo>
                  <a:cubicBezTo>
                    <a:pt x="4298" y="6770"/>
                    <a:pt x="9294" y="8083"/>
                    <a:pt x="9640" y="8111"/>
                  </a:cubicBezTo>
                  <a:cubicBezTo>
                    <a:pt x="9652" y="8112"/>
                    <a:pt x="9665" y="8112"/>
                    <a:pt x="9677" y="8112"/>
                  </a:cubicBezTo>
                  <a:cubicBezTo>
                    <a:pt x="9996" y="8112"/>
                    <a:pt x="10309" y="7802"/>
                    <a:pt x="10500" y="7503"/>
                  </a:cubicBezTo>
                  <a:cubicBezTo>
                    <a:pt x="10907" y="6867"/>
                    <a:pt x="10936" y="6105"/>
                    <a:pt x="10578" y="5467"/>
                  </a:cubicBezTo>
                  <a:cubicBezTo>
                    <a:pt x="9904" y="4263"/>
                    <a:pt x="7888" y="2339"/>
                    <a:pt x="6773" y="1670"/>
                  </a:cubicBezTo>
                  <a:cubicBezTo>
                    <a:pt x="5626" y="980"/>
                    <a:pt x="2112" y="0"/>
                    <a:pt x="8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59"/>
            <p:cNvSpPr/>
            <p:nvPr/>
          </p:nvSpPr>
          <p:spPr>
            <a:xfrm>
              <a:off x="5066600" y="4276325"/>
              <a:ext cx="271025" cy="206625"/>
            </a:xfrm>
            <a:custGeom>
              <a:avLst/>
              <a:gdLst/>
              <a:ahLst/>
              <a:cxnLst/>
              <a:rect l="l" t="t" r="r" b="b"/>
              <a:pathLst>
                <a:path w="10841" h="8265" extrusionOk="0">
                  <a:moveTo>
                    <a:pt x="1352" y="1"/>
                  </a:moveTo>
                  <a:cubicBezTo>
                    <a:pt x="769" y="1"/>
                    <a:pt x="504" y="227"/>
                    <a:pt x="504" y="227"/>
                  </a:cubicBezTo>
                  <a:cubicBezTo>
                    <a:pt x="504" y="227"/>
                    <a:pt x="74" y="1246"/>
                    <a:pt x="37" y="1712"/>
                  </a:cubicBezTo>
                  <a:cubicBezTo>
                    <a:pt x="1" y="2178"/>
                    <a:pt x="2289" y="5865"/>
                    <a:pt x="2824" y="6491"/>
                  </a:cubicBezTo>
                  <a:cubicBezTo>
                    <a:pt x="3361" y="7117"/>
                    <a:pt x="8424" y="8213"/>
                    <a:pt x="9005" y="8258"/>
                  </a:cubicBezTo>
                  <a:cubicBezTo>
                    <a:pt x="9060" y="8262"/>
                    <a:pt x="9122" y="8265"/>
                    <a:pt x="9187" y="8265"/>
                  </a:cubicBezTo>
                  <a:cubicBezTo>
                    <a:pt x="9816" y="8265"/>
                    <a:pt x="10841" y="8012"/>
                    <a:pt x="10428" y="6497"/>
                  </a:cubicBezTo>
                  <a:cubicBezTo>
                    <a:pt x="9974" y="4824"/>
                    <a:pt x="8545" y="2139"/>
                    <a:pt x="7176" y="1682"/>
                  </a:cubicBezTo>
                  <a:cubicBezTo>
                    <a:pt x="5808" y="1224"/>
                    <a:pt x="3295" y="444"/>
                    <a:pt x="2150" y="121"/>
                  </a:cubicBezTo>
                  <a:cubicBezTo>
                    <a:pt x="1837" y="33"/>
                    <a:pt x="1572" y="1"/>
                    <a:pt x="135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59"/>
            <p:cNvSpPr/>
            <p:nvPr/>
          </p:nvSpPr>
          <p:spPr>
            <a:xfrm>
              <a:off x="5058325" y="4268350"/>
              <a:ext cx="281450" cy="222550"/>
            </a:xfrm>
            <a:custGeom>
              <a:avLst/>
              <a:gdLst/>
              <a:ahLst/>
              <a:cxnLst/>
              <a:rect l="l" t="t" r="r" b="b"/>
              <a:pathLst>
                <a:path w="11258" h="8902" extrusionOk="0">
                  <a:moveTo>
                    <a:pt x="1684" y="637"/>
                  </a:moveTo>
                  <a:cubicBezTo>
                    <a:pt x="1874" y="637"/>
                    <a:pt x="2110" y="665"/>
                    <a:pt x="2395" y="745"/>
                  </a:cubicBezTo>
                  <a:cubicBezTo>
                    <a:pt x="3516" y="1061"/>
                    <a:pt x="6045" y="1847"/>
                    <a:pt x="7408" y="2301"/>
                  </a:cubicBezTo>
                  <a:cubicBezTo>
                    <a:pt x="8632" y="2711"/>
                    <a:pt x="10007" y="5254"/>
                    <a:pt x="10454" y="6899"/>
                  </a:cubicBezTo>
                  <a:cubicBezTo>
                    <a:pt x="10587" y="7388"/>
                    <a:pt x="10562" y="7746"/>
                    <a:pt x="10382" y="7965"/>
                  </a:cubicBezTo>
                  <a:cubicBezTo>
                    <a:pt x="10167" y="8224"/>
                    <a:pt x="9757" y="8266"/>
                    <a:pt x="9513" y="8266"/>
                  </a:cubicBezTo>
                  <a:cubicBezTo>
                    <a:pt x="9449" y="8266"/>
                    <a:pt x="9396" y="8263"/>
                    <a:pt x="9361" y="8260"/>
                  </a:cubicBezTo>
                  <a:cubicBezTo>
                    <a:pt x="8597" y="8201"/>
                    <a:pt x="3798" y="7070"/>
                    <a:pt x="3397" y="6604"/>
                  </a:cubicBezTo>
                  <a:cubicBezTo>
                    <a:pt x="2803" y="5909"/>
                    <a:pt x="743" y="2499"/>
                    <a:pt x="685" y="2055"/>
                  </a:cubicBezTo>
                  <a:cubicBezTo>
                    <a:pt x="710" y="1748"/>
                    <a:pt x="959" y="1082"/>
                    <a:pt x="1091" y="759"/>
                  </a:cubicBezTo>
                  <a:cubicBezTo>
                    <a:pt x="1179" y="713"/>
                    <a:pt x="1370" y="637"/>
                    <a:pt x="1684" y="637"/>
                  </a:cubicBezTo>
                  <a:close/>
                  <a:moveTo>
                    <a:pt x="1682" y="1"/>
                  </a:moveTo>
                  <a:cubicBezTo>
                    <a:pt x="1010" y="1"/>
                    <a:pt x="676" y="264"/>
                    <a:pt x="628" y="304"/>
                  </a:cubicBezTo>
                  <a:cubicBezTo>
                    <a:pt x="591" y="337"/>
                    <a:pt x="562" y="378"/>
                    <a:pt x="542" y="423"/>
                  </a:cubicBezTo>
                  <a:cubicBezTo>
                    <a:pt x="496" y="532"/>
                    <a:pt x="92" y="1503"/>
                    <a:pt x="53" y="2006"/>
                  </a:cubicBezTo>
                  <a:cubicBezTo>
                    <a:pt x="1" y="2676"/>
                    <a:pt x="2563" y="6605"/>
                    <a:pt x="2915" y="7017"/>
                  </a:cubicBezTo>
                  <a:cubicBezTo>
                    <a:pt x="3585" y="7799"/>
                    <a:pt x="8938" y="8866"/>
                    <a:pt x="9311" y="8893"/>
                  </a:cubicBezTo>
                  <a:cubicBezTo>
                    <a:pt x="9367" y="8898"/>
                    <a:pt x="9436" y="8902"/>
                    <a:pt x="9515" y="8902"/>
                  </a:cubicBezTo>
                  <a:cubicBezTo>
                    <a:pt x="9894" y="8902"/>
                    <a:pt x="10496" y="8822"/>
                    <a:pt x="10871" y="8370"/>
                  </a:cubicBezTo>
                  <a:cubicBezTo>
                    <a:pt x="11191" y="7983"/>
                    <a:pt x="11257" y="7431"/>
                    <a:pt x="11067" y="6732"/>
                  </a:cubicBezTo>
                  <a:cubicBezTo>
                    <a:pt x="10581" y="4943"/>
                    <a:pt x="9107" y="2199"/>
                    <a:pt x="7608" y="1699"/>
                  </a:cubicBezTo>
                  <a:cubicBezTo>
                    <a:pt x="6214" y="1232"/>
                    <a:pt x="3717" y="458"/>
                    <a:pt x="2568" y="134"/>
                  </a:cubicBezTo>
                  <a:cubicBezTo>
                    <a:pt x="2224" y="37"/>
                    <a:pt x="1930" y="1"/>
                    <a:pt x="1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59"/>
            <p:cNvSpPr/>
            <p:nvPr/>
          </p:nvSpPr>
          <p:spPr>
            <a:xfrm>
              <a:off x="5174700" y="4458275"/>
              <a:ext cx="271275" cy="262550"/>
            </a:xfrm>
            <a:custGeom>
              <a:avLst/>
              <a:gdLst/>
              <a:ahLst/>
              <a:cxnLst/>
              <a:rect l="l" t="t" r="r" b="b"/>
              <a:pathLst>
                <a:path w="10851" h="10502" extrusionOk="0">
                  <a:moveTo>
                    <a:pt x="1206" y="0"/>
                  </a:moveTo>
                  <a:cubicBezTo>
                    <a:pt x="1178" y="0"/>
                    <a:pt x="1153" y="1"/>
                    <a:pt x="1131" y="2"/>
                  </a:cubicBezTo>
                  <a:cubicBezTo>
                    <a:pt x="1131" y="2"/>
                    <a:pt x="200" y="1450"/>
                    <a:pt x="100" y="2730"/>
                  </a:cubicBezTo>
                  <a:cubicBezTo>
                    <a:pt x="0" y="4010"/>
                    <a:pt x="1045" y="7132"/>
                    <a:pt x="2037" y="7911"/>
                  </a:cubicBezTo>
                  <a:cubicBezTo>
                    <a:pt x="3029" y="8689"/>
                    <a:pt x="9791" y="10502"/>
                    <a:pt x="9791" y="10502"/>
                  </a:cubicBezTo>
                  <a:cubicBezTo>
                    <a:pt x="9791" y="10502"/>
                    <a:pt x="10419" y="8445"/>
                    <a:pt x="10635" y="7174"/>
                  </a:cubicBezTo>
                  <a:cubicBezTo>
                    <a:pt x="10851" y="5904"/>
                    <a:pt x="7419" y="1895"/>
                    <a:pt x="7106" y="1402"/>
                  </a:cubicBezTo>
                  <a:cubicBezTo>
                    <a:pt x="6801" y="922"/>
                    <a:pt x="2211" y="0"/>
                    <a:pt x="120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59"/>
            <p:cNvSpPr/>
            <p:nvPr/>
          </p:nvSpPr>
          <p:spPr>
            <a:xfrm>
              <a:off x="5166575" y="4450375"/>
              <a:ext cx="285925" cy="278400"/>
            </a:xfrm>
            <a:custGeom>
              <a:avLst/>
              <a:gdLst/>
              <a:ahLst/>
              <a:cxnLst/>
              <a:rect l="l" t="t" r="r" b="b"/>
              <a:pathLst>
                <a:path w="11437" h="11136" extrusionOk="0">
                  <a:moveTo>
                    <a:pt x="1636" y="635"/>
                  </a:moveTo>
                  <a:cubicBezTo>
                    <a:pt x="2775" y="676"/>
                    <a:pt x="6783" y="1533"/>
                    <a:pt x="7162" y="1890"/>
                  </a:cubicBezTo>
                  <a:cubicBezTo>
                    <a:pt x="7226" y="1989"/>
                    <a:pt x="7414" y="2231"/>
                    <a:pt x="7674" y="2563"/>
                  </a:cubicBezTo>
                  <a:cubicBezTo>
                    <a:pt x="8446" y="3550"/>
                    <a:pt x="10796" y="6555"/>
                    <a:pt x="10647" y="7437"/>
                  </a:cubicBezTo>
                  <a:cubicBezTo>
                    <a:pt x="10485" y="8392"/>
                    <a:pt x="10079" y="9819"/>
                    <a:pt x="9900" y="10431"/>
                  </a:cubicBezTo>
                  <a:cubicBezTo>
                    <a:pt x="7851" y="9873"/>
                    <a:pt x="3292" y="8552"/>
                    <a:pt x="2557" y="7977"/>
                  </a:cubicBezTo>
                  <a:cubicBezTo>
                    <a:pt x="1664" y="7275"/>
                    <a:pt x="647" y="4287"/>
                    <a:pt x="741" y="3071"/>
                  </a:cubicBezTo>
                  <a:cubicBezTo>
                    <a:pt x="816" y="2112"/>
                    <a:pt x="1410" y="1021"/>
                    <a:pt x="1636" y="635"/>
                  </a:cubicBezTo>
                  <a:close/>
                  <a:moveTo>
                    <a:pt x="1473" y="0"/>
                  </a:moveTo>
                  <a:cubicBezTo>
                    <a:pt x="1459" y="0"/>
                    <a:pt x="1447" y="1"/>
                    <a:pt x="1436" y="1"/>
                  </a:cubicBezTo>
                  <a:cubicBezTo>
                    <a:pt x="1335" y="7"/>
                    <a:pt x="1244" y="61"/>
                    <a:pt x="1189" y="147"/>
                  </a:cubicBezTo>
                  <a:cubicBezTo>
                    <a:pt x="1150" y="208"/>
                    <a:pt x="213" y="1678"/>
                    <a:pt x="109" y="3021"/>
                  </a:cubicBezTo>
                  <a:cubicBezTo>
                    <a:pt x="0" y="4418"/>
                    <a:pt x="1105" y="7643"/>
                    <a:pt x="2167" y="8477"/>
                  </a:cubicBezTo>
                  <a:cubicBezTo>
                    <a:pt x="3181" y="9273"/>
                    <a:pt x="9336" y="10939"/>
                    <a:pt x="10034" y="11125"/>
                  </a:cubicBezTo>
                  <a:cubicBezTo>
                    <a:pt x="10060" y="11132"/>
                    <a:pt x="10089" y="11135"/>
                    <a:pt x="10116" y="11135"/>
                  </a:cubicBezTo>
                  <a:cubicBezTo>
                    <a:pt x="10256" y="11135"/>
                    <a:pt x="10379" y="11043"/>
                    <a:pt x="10420" y="10910"/>
                  </a:cubicBezTo>
                  <a:cubicBezTo>
                    <a:pt x="10446" y="10825"/>
                    <a:pt x="11056" y="8820"/>
                    <a:pt x="11273" y="7544"/>
                  </a:cubicBezTo>
                  <a:cubicBezTo>
                    <a:pt x="11436" y="6582"/>
                    <a:pt x="10153" y="4700"/>
                    <a:pt x="8174" y="2172"/>
                  </a:cubicBezTo>
                  <a:cubicBezTo>
                    <a:pt x="7933" y="1863"/>
                    <a:pt x="7757" y="1641"/>
                    <a:pt x="7699" y="1548"/>
                  </a:cubicBezTo>
                  <a:cubicBezTo>
                    <a:pt x="7247" y="836"/>
                    <a:pt x="2252" y="0"/>
                    <a:pt x="1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59"/>
            <p:cNvSpPr/>
            <p:nvPr/>
          </p:nvSpPr>
          <p:spPr>
            <a:xfrm>
              <a:off x="1125750" y="4519925"/>
              <a:ext cx="4462575" cy="838200"/>
            </a:xfrm>
            <a:custGeom>
              <a:avLst/>
              <a:gdLst/>
              <a:ahLst/>
              <a:cxnLst/>
              <a:rect l="l" t="t" r="r" b="b"/>
              <a:pathLst>
                <a:path w="178503" h="33528" extrusionOk="0">
                  <a:moveTo>
                    <a:pt x="30341" y="1"/>
                  </a:moveTo>
                  <a:cubicBezTo>
                    <a:pt x="20849" y="1"/>
                    <a:pt x="13559" y="11203"/>
                    <a:pt x="13559" y="11203"/>
                  </a:cubicBezTo>
                  <a:cubicBezTo>
                    <a:pt x="13559" y="11203"/>
                    <a:pt x="7567" y="10513"/>
                    <a:pt x="3852" y="9331"/>
                  </a:cubicBezTo>
                  <a:cubicBezTo>
                    <a:pt x="2518" y="8905"/>
                    <a:pt x="1470" y="8213"/>
                    <a:pt x="667" y="7499"/>
                  </a:cubicBezTo>
                  <a:cubicBezTo>
                    <a:pt x="222" y="9614"/>
                    <a:pt x="1" y="12001"/>
                    <a:pt x="322" y="14430"/>
                  </a:cubicBezTo>
                  <a:cubicBezTo>
                    <a:pt x="1309" y="21896"/>
                    <a:pt x="5670" y="29177"/>
                    <a:pt x="22447" y="32270"/>
                  </a:cubicBezTo>
                  <a:cubicBezTo>
                    <a:pt x="24255" y="32604"/>
                    <a:pt x="25941" y="32756"/>
                    <a:pt x="27512" y="32756"/>
                  </a:cubicBezTo>
                  <a:cubicBezTo>
                    <a:pt x="40522" y="32756"/>
                    <a:pt x="45613" y="22296"/>
                    <a:pt x="45983" y="17529"/>
                  </a:cubicBezTo>
                  <a:cubicBezTo>
                    <a:pt x="45983" y="17529"/>
                    <a:pt x="86731" y="20470"/>
                    <a:pt x="112035" y="23332"/>
                  </a:cubicBezTo>
                  <a:cubicBezTo>
                    <a:pt x="137339" y="26194"/>
                    <a:pt x="145747" y="24608"/>
                    <a:pt x="154220" y="27953"/>
                  </a:cubicBezTo>
                  <a:cubicBezTo>
                    <a:pt x="162693" y="31297"/>
                    <a:pt x="164763" y="33474"/>
                    <a:pt x="168341" y="33528"/>
                  </a:cubicBezTo>
                  <a:cubicBezTo>
                    <a:pt x="168350" y="33528"/>
                    <a:pt x="168358" y="33528"/>
                    <a:pt x="168367" y="33528"/>
                  </a:cubicBezTo>
                  <a:cubicBezTo>
                    <a:pt x="170543" y="33528"/>
                    <a:pt x="175144" y="29341"/>
                    <a:pt x="178503" y="25293"/>
                  </a:cubicBezTo>
                  <a:cubicBezTo>
                    <a:pt x="177544" y="24959"/>
                    <a:pt x="176643" y="24665"/>
                    <a:pt x="175985" y="24492"/>
                  </a:cubicBezTo>
                  <a:cubicBezTo>
                    <a:pt x="173571" y="23857"/>
                    <a:pt x="169804" y="23341"/>
                    <a:pt x="168402" y="21217"/>
                  </a:cubicBezTo>
                  <a:cubicBezTo>
                    <a:pt x="166999" y="19092"/>
                    <a:pt x="165427" y="16283"/>
                    <a:pt x="151181" y="15177"/>
                  </a:cubicBezTo>
                  <a:cubicBezTo>
                    <a:pt x="136937" y="14070"/>
                    <a:pt x="40808" y="557"/>
                    <a:pt x="30997" y="19"/>
                  </a:cubicBezTo>
                  <a:cubicBezTo>
                    <a:pt x="30777" y="7"/>
                    <a:pt x="30558" y="1"/>
                    <a:pt x="30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59"/>
            <p:cNvSpPr/>
            <p:nvPr/>
          </p:nvSpPr>
          <p:spPr>
            <a:xfrm>
              <a:off x="1118650" y="4511950"/>
              <a:ext cx="4479325" cy="854100"/>
            </a:xfrm>
            <a:custGeom>
              <a:avLst/>
              <a:gdLst/>
              <a:ahLst/>
              <a:cxnLst/>
              <a:rect l="l" t="t" r="r" b="b"/>
              <a:pathLst>
                <a:path w="179173" h="34164" extrusionOk="0">
                  <a:moveTo>
                    <a:pt x="30620" y="636"/>
                  </a:moveTo>
                  <a:cubicBezTo>
                    <a:pt x="30834" y="636"/>
                    <a:pt x="31048" y="642"/>
                    <a:pt x="31264" y="654"/>
                  </a:cubicBezTo>
                  <a:cubicBezTo>
                    <a:pt x="36128" y="922"/>
                    <a:pt x="61892" y="4336"/>
                    <a:pt x="89171" y="7953"/>
                  </a:cubicBezTo>
                  <a:cubicBezTo>
                    <a:pt x="116257" y="11543"/>
                    <a:pt x="144267" y="15255"/>
                    <a:pt x="151440" y="15812"/>
                  </a:cubicBezTo>
                  <a:cubicBezTo>
                    <a:pt x="165246" y="16885"/>
                    <a:pt x="166959" y="19489"/>
                    <a:pt x="168336" y="21582"/>
                  </a:cubicBezTo>
                  <a:lnTo>
                    <a:pt x="168421" y="21710"/>
                  </a:lnTo>
                  <a:cubicBezTo>
                    <a:pt x="169658" y="23585"/>
                    <a:pt x="172558" y="24261"/>
                    <a:pt x="174888" y="24804"/>
                  </a:cubicBezTo>
                  <a:cubicBezTo>
                    <a:pt x="175347" y="24911"/>
                    <a:pt x="175786" y="25013"/>
                    <a:pt x="176188" y="25119"/>
                  </a:cubicBezTo>
                  <a:cubicBezTo>
                    <a:pt x="176687" y="25251"/>
                    <a:pt x="177379" y="25466"/>
                    <a:pt x="178247" y="25761"/>
                  </a:cubicBezTo>
                  <a:cubicBezTo>
                    <a:pt x="174999" y="29598"/>
                    <a:pt x="170639" y="33529"/>
                    <a:pt x="168652" y="33529"/>
                  </a:cubicBezTo>
                  <a:lnTo>
                    <a:pt x="168630" y="33529"/>
                  </a:lnTo>
                  <a:cubicBezTo>
                    <a:pt x="166578" y="33498"/>
                    <a:pt x="165073" y="32761"/>
                    <a:pt x="162340" y="31425"/>
                  </a:cubicBezTo>
                  <a:cubicBezTo>
                    <a:pt x="160442" y="30497"/>
                    <a:pt x="158081" y="29341"/>
                    <a:pt x="154620" y="27976"/>
                  </a:cubicBezTo>
                  <a:cubicBezTo>
                    <a:pt x="149627" y="26004"/>
                    <a:pt x="144637" y="25727"/>
                    <a:pt x="136375" y="25270"/>
                  </a:cubicBezTo>
                  <a:cubicBezTo>
                    <a:pt x="130361" y="24938"/>
                    <a:pt x="122878" y="24525"/>
                    <a:pt x="112355" y="23335"/>
                  </a:cubicBezTo>
                  <a:cubicBezTo>
                    <a:pt x="87334" y="20505"/>
                    <a:pt x="46698" y="17560"/>
                    <a:pt x="46291" y="17530"/>
                  </a:cubicBezTo>
                  <a:lnTo>
                    <a:pt x="46267" y="17530"/>
                  </a:lnTo>
                  <a:cubicBezTo>
                    <a:pt x="46102" y="17531"/>
                    <a:pt x="45965" y="17657"/>
                    <a:pt x="45951" y="17822"/>
                  </a:cubicBezTo>
                  <a:cubicBezTo>
                    <a:pt x="45706" y="20972"/>
                    <a:pt x="43525" y="25837"/>
                    <a:pt x="39312" y="29075"/>
                  </a:cubicBezTo>
                  <a:cubicBezTo>
                    <a:pt x="36120" y="31529"/>
                    <a:pt x="32276" y="32763"/>
                    <a:pt x="27842" y="32763"/>
                  </a:cubicBezTo>
                  <a:cubicBezTo>
                    <a:pt x="26234" y="32763"/>
                    <a:pt x="24549" y="32601"/>
                    <a:pt x="22789" y="32275"/>
                  </a:cubicBezTo>
                  <a:cubicBezTo>
                    <a:pt x="8934" y="29721"/>
                    <a:pt x="2189" y="24302"/>
                    <a:pt x="921" y="14706"/>
                  </a:cubicBezTo>
                  <a:cubicBezTo>
                    <a:pt x="661" y="12743"/>
                    <a:pt x="740" y="10626"/>
                    <a:pt x="1157" y="8405"/>
                  </a:cubicBezTo>
                  <a:cubicBezTo>
                    <a:pt x="2035" y="9101"/>
                    <a:pt x="3002" y="9620"/>
                    <a:pt x="4041" y="9951"/>
                  </a:cubicBezTo>
                  <a:cubicBezTo>
                    <a:pt x="7742" y="11130"/>
                    <a:pt x="13747" y="11829"/>
                    <a:pt x="13807" y="11837"/>
                  </a:cubicBezTo>
                  <a:cubicBezTo>
                    <a:pt x="13819" y="11838"/>
                    <a:pt x="13831" y="11839"/>
                    <a:pt x="13843" y="11839"/>
                  </a:cubicBezTo>
                  <a:cubicBezTo>
                    <a:pt x="13949" y="11839"/>
                    <a:pt x="14050" y="11785"/>
                    <a:pt x="14109" y="11695"/>
                  </a:cubicBezTo>
                  <a:cubicBezTo>
                    <a:pt x="14184" y="11582"/>
                    <a:pt x="21420" y="636"/>
                    <a:pt x="30620" y="636"/>
                  </a:cubicBezTo>
                  <a:close/>
                  <a:moveTo>
                    <a:pt x="30600" y="1"/>
                  </a:moveTo>
                  <a:cubicBezTo>
                    <a:pt x="21580" y="1"/>
                    <a:pt x="14672" y="9729"/>
                    <a:pt x="13687" y="11183"/>
                  </a:cubicBezTo>
                  <a:cubicBezTo>
                    <a:pt x="12634" y="11054"/>
                    <a:pt x="7504" y="10389"/>
                    <a:pt x="4234" y="9346"/>
                  </a:cubicBezTo>
                  <a:cubicBezTo>
                    <a:pt x="3112" y="8990"/>
                    <a:pt x="2080" y="8395"/>
                    <a:pt x="1161" y="7581"/>
                  </a:cubicBezTo>
                  <a:cubicBezTo>
                    <a:pt x="1099" y="7525"/>
                    <a:pt x="1025" y="7500"/>
                    <a:pt x="952" y="7500"/>
                  </a:cubicBezTo>
                  <a:cubicBezTo>
                    <a:pt x="810" y="7500"/>
                    <a:pt x="673" y="7595"/>
                    <a:pt x="640" y="7752"/>
                  </a:cubicBezTo>
                  <a:cubicBezTo>
                    <a:pt x="119" y="10235"/>
                    <a:pt x="1" y="12602"/>
                    <a:pt x="291" y="14790"/>
                  </a:cubicBezTo>
                  <a:cubicBezTo>
                    <a:pt x="1105" y="20943"/>
                    <a:pt x="4310" y="29514"/>
                    <a:pt x="22673" y="32900"/>
                  </a:cubicBezTo>
                  <a:cubicBezTo>
                    <a:pt x="24423" y="33224"/>
                    <a:pt x="26118" y="33384"/>
                    <a:pt x="27747" y="33384"/>
                  </a:cubicBezTo>
                  <a:cubicBezTo>
                    <a:pt x="32353" y="33384"/>
                    <a:pt x="36423" y="32099"/>
                    <a:pt x="39699" y="29579"/>
                  </a:cubicBezTo>
                  <a:cubicBezTo>
                    <a:pt x="43928" y="26327"/>
                    <a:pt x="46185" y="21475"/>
                    <a:pt x="46554" y="18187"/>
                  </a:cubicBezTo>
                  <a:cubicBezTo>
                    <a:pt x="50378" y="18466"/>
                    <a:pt x="88433" y="21269"/>
                    <a:pt x="112283" y="23966"/>
                  </a:cubicBezTo>
                  <a:cubicBezTo>
                    <a:pt x="122824" y="25158"/>
                    <a:pt x="130317" y="25572"/>
                    <a:pt x="136339" y="25905"/>
                  </a:cubicBezTo>
                  <a:cubicBezTo>
                    <a:pt x="144540" y="26358"/>
                    <a:pt x="149490" y="26632"/>
                    <a:pt x="154387" y="28566"/>
                  </a:cubicBezTo>
                  <a:cubicBezTo>
                    <a:pt x="157823" y="29923"/>
                    <a:pt x="160173" y="31072"/>
                    <a:pt x="162061" y="31994"/>
                  </a:cubicBezTo>
                  <a:cubicBezTo>
                    <a:pt x="164783" y="33327"/>
                    <a:pt x="166428" y="34130"/>
                    <a:pt x="168620" y="34164"/>
                  </a:cubicBezTo>
                  <a:lnTo>
                    <a:pt x="168650" y="34164"/>
                  </a:lnTo>
                  <a:cubicBezTo>
                    <a:pt x="171023" y="34164"/>
                    <a:pt x="175687" y="29844"/>
                    <a:pt x="179031" y="25813"/>
                  </a:cubicBezTo>
                  <a:cubicBezTo>
                    <a:pt x="179173" y="25643"/>
                    <a:pt x="179101" y="25384"/>
                    <a:pt x="178892" y="25310"/>
                  </a:cubicBezTo>
                  <a:cubicBezTo>
                    <a:pt x="177785" y="24927"/>
                    <a:pt x="176953" y="24663"/>
                    <a:pt x="176348" y="24504"/>
                  </a:cubicBezTo>
                  <a:cubicBezTo>
                    <a:pt x="175942" y="24397"/>
                    <a:pt x="175498" y="24293"/>
                    <a:pt x="175032" y="24185"/>
                  </a:cubicBezTo>
                  <a:cubicBezTo>
                    <a:pt x="172812" y="23667"/>
                    <a:pt x="170048" y="23022"/>
                    <a:pt x="168950" y="21360"/>
                  </a:cubicBezTo>
                  <a:lnTo>
                    <a:pt x="168866" y="21232"/>
                  </a:lnTo>
                  <a:cubicBezTo>
                    <a:pt x="167414" y="19025"/>
                    <a:pt x="165606" y="16275"/>
                    <a:pt x="151490" y="15179"/>
                  </a:cubicBezTo>
                  <a:cubicBezTo>
                    <a:pt x="144333" y="14623"/>
                    <a:pt x="116332" y="10912"/>
                    <a:pt x="89255" y="7323"/>
                  </a:cubicBezTo>
                  <a:cubicBezTo>
                    <a:pt x="61964" y="3705"/>
                    <a:pt x="36186" y="289"/>
                    <a:pt x="31299" y="20"/>
                  </a:cubicBezTo>
                  <a:cubicBezTo>
                    <a:pt x="31065" y="7"/>
                    <a:pt x="30832" y="1"/>
                    <a:pt x="306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59"/>
            <p:cNvSpPr/>
            <p:nvPr/>
          </p:nvSpPr>
          <p:spPr>
            <a:xfrm>
              <a:off x="1315675" y="4863800"/>
              <a:ext cx="116850" cy="261400"/>
            </a:xfrm>
            <a:custGeom>
              <a:avLst/>
              <a:gdLst/>
              <a:ahLst/>
              <a:cxnLst/>
              <a:rect l="l" t="t" r="r" b="b"/>
              <a:pathLst>
                <a:path w="4674" h="10456" extrusionOk="0">
                  <a:moveTo>
                    <a:pt x="4402" y="1"/>
                  </a:moveTo>
                  <a:cubicBezTo>
                    <a:pt x="4312" y="1"/>
                    <a:pt x="4225" y="52"/>
                    <a:pt x="4185" y="139"/>
                  </a:cubicBezTo>
                  <a:cubicBezTo>
                    <a:pt x="4156" y="204"/>
                    <a:pt x="1200" y="6677"/>
                    <a:pt x="42" y="10141"/>
                  </a:cubicBezTo>
                  <a:cubicBezTo>
                    <a:pt x="0" y="10267"/>
                    <a:pt x="67" y="10401"/>
                    <a:pt x="193" y="10443"/>
                  </a:cubicBezTo>
                  <a:cubicBezTo>
                    <a:pt x="217" y="10451"/>
                    <a:pt x="243" y="10456"/>
                    <a:pt x="268" y="10456"/>
                  </a:cubicBezTo>
                  <a:cubicBezTo>
                    <a:pt x="371" y="10454"/>
                    <a:pt x="461" y="10390"/>
                    <a:pt x="494" y="10293"/>
                  </a:cubicBezTo>
                  <a:cubicBezTo>
                    <a:pt x="1643" y="6853"/>
                    <a:pt x="4589" y="402"/>
                    <a:pt x="4619" y="337"/>
                  </a:cubicBezTo>
                  <a:cubicBezTo>
                    <a:pt x="4673" y="218"/>
                    <a:pt x="4621" y="77"/>
                    <a:pt x="4502" y="22"/>
                  </a:cubicBezTo>
                  <a:cubicBezTo>
                    <a:pt x="4469" y="8"/>
                    <a:pt x="4436" y="1"/>
                    <a:pt x="44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59"/>
            <p:cNvSpPr/>
            <p:nvPr/>
          </p:nvSpPr>
          <p:spPr>
            <a:xfrm>
              <a:off x="1518500" y="4809900"/>
              <a:ext cx="707775" cy="144325"/>
            </a:xfrm>
            <a:custGeom>
              <a:avLst/>
              <a:gdLst/>
              <a:ahLst/>
              <a:cxnLst/>
              <a:rect l="l" t="t" r="r" b="b"/>
              <a:pathLst>
                <a:path w="28311" h="5773" extrusionOk="0">
                  <a:moveTo>
                    <a:pt x="263" y="1"/>
                  </a:moveTo>
                  <a:cubicBezTo>
                    <a:pt x="155" y="1"/>
                    <a:pt x="57" y="75"/>
                    <a:pt x="31" y="185"/>
                  </a:cubicBezTo>
                  <a:cubicBezTo>
                    <a:pt x="0" y="313"/>
                    <a:pt x="80" y="442"/>
                    <a:pt x="208" y="472"/>
                  </a:cubicBezTo>
                  <a:cubicBezTo>
                    <a:pt x="380" y="511"/>
                    <a:pt x="17496" y="4509"/>
                    <a:pt x="28036" y="5770"/>
                  </a:cubicBezTo>
                  <a:cubicBezTo>
                    <a:pt x="28046" y="5771"/>
                    <a:pt x="28055" y="5772"/>
                    <a:pt x="28065" y="5772"/>
                  </a:cubicBezTo>
                  <a:lnTo>
                    <a:pt x="28066" y="5772"/>
                  </a:lnTo>
                  <a:cubicBezTo>
                    <a:pt x="28192" y="5772"/>
                    <a:pt x="28295" y="5674"/>
                    <a:pt x="28303" y="5548"/>
                  </a:cubicBezTo>
                  <a:cubicBezTo>
                    <a:pt x="28310" y="5422"/>
                    <a:pt x="28218" y="5313"/>
                    <a:pt x="28093" y="5298"/>
                  </a:cubicBezTo>
                  <a:cubicBezTo>
                    <a:pt x="17579" y="4039"/>
                    <a:pt x="488" y="48"/>
                    <a:pt x="318" y="7"/>
                  </a:cubicBezTo>
                  <a:cubicBezTo>
                    <a:pt x="299" y="3"/>
                    <a:pt x="281" y="1"/>
                    <a:pt x="2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59"/>
            <p:cNvSpPr/>
            <p:nvPr/>
          </p:nvSpPr>
          <p:spPr>
            <a:xfrm>
              <a:off x="980800" y="3470350"/>
              <a:ext cx="1196300" cy="553900"/>
            </a:xfrm>
            <a:custGeom>
              <a:avLst/>
              <a:gdLst/>
              <a:ahLst/>
              <a:cxnLst/>
              <a:rect l="l" t="t" r="r" b="b"/>
              <a:pathLst>
                <a:path w="47852" h="22156" extrusionOk="0">
                  <a:moveTo>
                    <a:pt x="18" y="19871"/>
                  </a:moveTo>
                  <a:cubicBezTo>
                    <a:pt x="6" y="19881"/>
                    <a:pt x="0" y="19886"/>
                    <a:pt x="0" y="19886"/>
                  </a:cubicBezTo>
                  <a:cubicBezTo>
                    <a:pt x="0" y="19886"/>
                    <a:pt x="6" y="19881"/>
                    <a:pt x="18" y="19871"/>
                  </a:cubicBezTo>
                  <a:close/>
                  <a:moveTo>
                    <a:pt x="34478" y="0"/>
                  </a:moveTo>
                  <a:cubicBezTo>
                    <a:pt x="31903" y="0"/>
                    <a:pt x="29454" y="260"/>
                    <a:pt x="27256" y="508"/>
                  </a:cubicBezTo>
                  <a:cubicBezTo>
                    <a:pt x="21480" y="1161"/>
                    <a:pt x="704" y="19272"/>
                    <a:pt x="18" y="19871"/>
                  </a:cubicBezTo>
                  <a:lnTo>
                    <a:pt x="18" y="19871"/>
                  </a:lnTo>
                  <a:cubicBezTo>
                    <a:pt x="385" y="19552"/>
                    <a:pt x="6515" y="14334"/>
                    <a:pt x="14320" y="14334"/>
                  </a:cubicBezTo>
                  <a:cubicBezTo>
                    <a:pt x="14760" y="14334"/>
                    <a:pt x="15205" y="14350"/>
                    <a:pt x="15655" y="14385"/>
                  </a:cubicBezTo>
                  <a:cubicBezTo>
                    <a:pt x="24335" y="15060"/>
                    <a:pt x="34979" y="22156"/>
                    <a:pt x="34979" y="22156"/>
                  </a:cubicBezTo>
                  <a:lnTo>
                    <a:pt x="47851" y="3451"/>
                  </a:lnTo>
                  <a:cubicBezTo>
                    <a:pt x="43439" y="727"/>
                    <a:pt x="38784" y="0"/>
                    <a:pt x="344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59"/>
            <p:cNvSpPr/>
            <p:nvPr/>
          </p:nvSpPr>
          <p:spPr>
            <a:xfrm>
              <a:off x="971925" y="3462375"/>
              <a:ext cx="1214250" cy="569825"/>
            </a:xfrm>
            <a:custGeom>
              <a:avLst/>
              <a:gdLst/>
              <a:ahLst/>
              <a:cxnLst/>
              <a:rect l="l" t="t" r="r" b="b"/>
              <a:pathLst>
                <a:path w="48570" h="22793" extrusionOk="0">
                  <a:moveTo>
                    <a:pt x="34755" y="638"/>
                  </a:moveTo>
                  <a:cubicBezTo>
                    <a:pt x="38868" y="638"/>
                    <a:pt x="43460" y="1309"/>
                    <a:pt x="47754" y="3867"/>
                  </a:cubicBezTo>
                  <a:lnTo>
                    <a:pt x="35247" y="22040"/>
                  </a:lnTo>
                  <a:cubicBezTo>
                    <a:pt x="33546" y="20951"/>
                    <a:pt x="23940" y="15002"/>
                    <a:pt x="16033" y="14388"/>
                  </a:cubicBezTo>
                  <a:cubicBezTo>
                    <a:pt x="15583" y="14353"/>
                    <a:pt x="15136" y="14336"/>
                    <a:pt x="14694" y="14336"/>
                  </a:cubicBezTo>
                  <a:cubicBezTo>
                    <a:pt x="10709" y="14336"/>
                    <a:pt x="7137" y="15688"/>
                    <a:pt x="4529" y="17067"/>
                  </a:cubicBezTo>
                  <a:cubicBezTo>
                    <a:pt x="10985" y="11659"/>
                    <a:pt x="23464" y="1615"/>
                    <a:pt x="27647" y="1144"/>
                  </a:cubicBezTo>
                  <a:cubicBezTo>
                    <a:pt x="29683" y="914"/>
                    <a:pt x="32121" y="638"/>
                    <a:pt x="34755" y="638"/>
                  </a:cubicBezTo>
                  <a:close/>
                  <a:moveTo>
                    <a:pt x="34771" y="1"/>
                  </a:moveTo>
                  <a:cubicBezTo>
                    <a:pt x="32102" y="1"/>
                    <a:pt x="29636" y="279"/>
                    <a:pt x="27575" y="512"/>
                  </a:cubicBezTo>
                  <a:cubicBezTo>
                    <a:pt x="21678" y="1177"/>
                    <a:pt x="1075" y="19155"/>
                    <a:pt x="148" y="19964"/>
                  </a:cubicBezTo>
                  <a:cubicBezTo>
                    <a:pt x="147" y="19966"/>
                    <a:pt x="145" y="19969"/>
                    <a:pt x="145" y="19969"/>
                  </a:cubicBezTo>
                  <a:cubicBezTo>
                    <a:pt x="13" y="20085"/>
                    <a:pt x="0" y="20285"/>
                    <a:pt x="116" y="20417"/>
                  </a:cubicBezTo>
                  <a:cubicBezTo>
                    <a:pt x="179" y="20488"/>
                    <a:pt x="266" y="20525"/>
                    <a:pt x="354" y="20525"/>
                  </a:cubicBezTo>
                  <a:cubicBezTo>
                    <a:pt x="429" y="20525"/>
                    <a:pt x="504" y="20499"/>
                    <a:pt x="564" y="20446"/>
                  </a:cubicBezTo>
                  <a:cubicBezTo>
                    <a:pt x="565" y="20444"/>
                    <a:pt x="569" y="20442"/>
                    <a:pt x="573" y="20438"/>
                  </a:cubicBezTo>
                  <a:cubicBezTo>
                    <a:pt x="813" y="20230"/>
                    <a:pt x="6964" y="14972"/>
                    <a:pt x="14697" y="14972"/>
                  </a:cubicBezTo>
                  <a:cubicBezTo>
                    <a:pt x="15121" y="14972"/>
                    <a:pt x="15551" y="14988"/>
                    <a:pt x="15985" y="15022"/>
                  </a:cubicBezTo>
                  <a:cubicBezTo>
                    <a:pt x="24481" y="15680"/>
                    <a:pt x="35051" y="22669"/>
                    <a:pt x="35157" y="22740"/>
                  </a:cubicBezTo>
                  <a:cubicBezTo>
                    <a:pt x="35210" y="22773"/>
                    <a:pt x="35271" y="22792"/>
                    <a:pt x="35334" y="22792"/>
                  </a:cubicBezTo>
                  <a:cubicBezTo>
                    <a:pt x="35439" y="22792"/>
                    <a:pt x="35537" y="22741"/>
                    <a:pt x="35597" y="22655"/>
                  </a:cubicBezTo>
                  <a:lnTo>
                    <a:pt x="48468" y="3950"/>
                  </a:lnTo>
                  <a:cubicBezTo>
                    <a:pt x="48570" y="3800"/>
                    <a:pt x="48526" y="3595"/>
                    <a:pt x="48373" y="3500"/>
                  </a:cubicBezTo>
                  <a:cubicBezTo>
                    <a:pt x="43870" y="720"/>
                    <a:pt x="39058" y="1"/>
                    <a:pt x="347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0" name="Google Shape;530;p34"/>
          <p:cNvSpPr/>
          <p:nvPr/>
        </p:nvSpPr>
        <p:spPr>
          <a:xfrm>
            <a:off x="3902050" y="1314599"/>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5" name="Google Shape;555;p34"/>
          <p:cNvGrpSpPr/>
          <p:nvPr/>
        </p:nvGrpSpPr>
        <p:grpSpPr>
          <a:xfrm>
            <a:off x="4330173" y="1963985"/>
            <a:ext cx="1891146" cy="2887347"/>
            <a:chOff x="3605604" y="1716301"/>
            <a:chExt cx="1765941" cy="2696187"/>
          </a:xfrm>
        </p:grpSpPr>
        <p:sp>
          <p:nvSpPr>
            <p:cNvPr id="556" name="Google Shape;556;p34"/>
            <p:cNvSpPr/>
            <p:nvPr/>
          </p:nvSpPr>
          <p:spPr>
            <a:xfrm>
              <a:off x="3611854" y="1721637"/>
              <a:ext cx="862372" cy="1070872"/>
            </a:xfrm>
            <a:custGeom>
              <a:avLst/>
              <a:gdLst/>
              <a:ahLst/>
              <a:cxnLst/>
              <a:rect l="l" t="t" r="r" b="b"/>
              <a:pathLst>
                <a:path w="45257" h="56199" extrusionOk="0">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4"/>
            <p:cNvSpPr/>
            <p:nvPr/>
          </p:nvSpPr>
          <p:spPr>
            <a:xfrm>
              <a:off x="3605604" y="1716301"/>
              <a:ext cx="873958" cy="1081600"/>
            </a:xfrm>
            <a:custGeom>
              <a:avLst/>
              <a:gdLst/>
              <a:ahLst/>
              <a:cxnLst/>
              <a:rect l="l" t="t" r="r" b="b"/>
              <a:pathLst>
                <a:path w="45865" h="56762" extrusionOk="0">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4"/>
            <p:cNvSpPr/>
            <p:nvPr/>
          </p:nvSpPr>
          <p:spPr>
            <a:xfrm>
              <a:off x="3675879" y="1804945"/>
              <a:ext cx="751834" cy="809971"/>
            </a:xfrm>
            <a:custGeom>
              <a:avLst/>
              <a:gdLst/>
              <a:ahLst/>
              <a:cxnLst/>
              <a:rect l="l" t="t" r="r" b="b"/>
              <a:pathLst>
                <a:path w="39456" h="42507" extrusionOk="0">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4"/>
            <p:cNvSpPr/>
            <p:nvPr/>
          </p:nvSpPr>
          <p:spPr>
            <a:xfrm>
              <a:off x="3755434" y="2044505"/>
              <a:ext cx="476127" cy="739029"/>
            </a:xfrm>
            <a:custGeom>
              <a:avLst/>
              <a:gdLst/>
              <a:ahLst/>
              <a:cxnLst/>
              <a:rect l="l" t="t" r="r" b="b"/>
              <a:pathLst>
                <a:path w="24987" h="38784" extrusionOk="0">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4"/>
            <p:cNvSpPr/>
            <p:nvPr/>
          </p:nvSpPr>
          <p:spPr>
            <a:xfrm>
              <a:off x="4191431" y="1996448"/>
              <a:ext cx="18617" cy="24695"/>
            </a:xfrm>
            <a:custGeom>
              <a:avLst/>
              <a:gdLst/>
              <a:ahLst/>
              <a:cxnLst/>
              <a:rect l="l" t="t" r="r" b="b"/>
              <a:pathLst>
                <a:path w="977" h="1296" extrusionOk="0">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
            <p:cNvSpPr/>
            <p:nvPr/>
          </p:nvSpPr>
          <p:spPr>
            <a:xfrm>
              <a:off x="4388670" y="2630732"/>
              <a:ext cx="395296" cy="343219"/>
            </a:xfrm>
            <a:custGeom>
              <a:avLst/>
              <a:gdLst/>
              <a:ahLst/>
              <a:cxnLst/>
              <a:rect l="l" t="t" r="r" b="b"/>
              <a:pathLst>
                <a:path w="20745" h="18012" extrusionOk="0">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p:nvPr/>
          </p:nvSpPr>
          <p:spPr>
            <a:xfrm>
              <a:off x="4384249" y="2625301"/>
              <a:ext cx="406500" cy="353985"/>
            </a:xfrm>
            <a:custGeom>
              <a:avLst/>
              <a:gdLst/>
              <a:ahLst/>
              <a:cxnLst/>
              <a:rect l="l" t="t" r="r" b="b"/>
              <a:pathLst>
                <a:path w="21333" h="18577" extrusionOk="0">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4"/>
            <p:cNvSpPr/>
            <p:nvPr/>
          </p:nvSpPr>
          <p:spPr>
            <a:xfrm>
              <a:off x="4508811" y="4188573"/>
              <a:ext cx="245352" cy="128126"/>
            </a:xfrm>
            <a:custGeom>
              <a:avLst/>
              <a:gdLst/>
              <a:ahLst/>
              <a:cxnLst/>
              <a:rect l="l" t="t" r="r" b="b"/>
              <a:pathLst>
                <a:path w="12876" h="6724" extrusionOk="0">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p:cNvSpPr/>
            <p:nvPr/>
          </p:nvSpPr>
          <p:spPr>
            <a:xfrm>
              <a:off x="4503228" y="4183200"/>
              <a:ext cx="256366" cy="138854"/>
            </a:xfrm>
            <a:custGeom>
              <a:avLst/>
              <a:gdLst/>
              <a:ahLst/>
              <a:cxnLst/>
              <a:rect l="l" t="t" r="r" b="b"/>
              <a:pathLst>
                <a:path w="13454" h="7287" extrusionOk="0">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p:cNvSpPr/>
            <p:nvPr/>
          </p:nvSpPr>
          <p:spPr>
            <a:xfrm>
              <a:off x="4521483" y="4255837"/>
              <a:ext cx="228431" cy="60843"/>
            </a:xfrm>
            <a:custGeom>
              <a:avLst/>
              <a:gdLst/>
              <a:ahLst/>
              <a:cxnLst/>
              <a:rect l="l" t="t" r="r" b="b"/>
              <a:pathLst>
                <a:path w="11988" h="3193" extrusionOk="0">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4516052" y="4250483"/>
              <a:ext cx="239426" cy="71571"/>
            </a:xfrm>
            <a:custGeom>
              <a:avLst/>
              <a:gdLst/>
              <a:ahLst/>
              <a:cxnLst/>
              <a:rect l="l" t="t" r="r" b="b"/>
              <a:pathLst>
                <a:path w="12565" h="3756" extrusionOk="0">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4"/>
            <p:cNvSpPr/>
            <p:nvPr/>
          </p:nvSpPr>
          <p:spPr>
            <a:xfrm>
              <a:off x="3818982" y="2130728"/>
              <a:ext cx="867593" cy="2102071"/>
            </a:xfrm>
            <a:custGeom>
              <a:avLst/>
              <a:gdLst/>
              <a:ahLst/>
              <a:cxnLst/>
              <a:rect l="l" t="t" r="r" b="b"/>
              <a:pathLst>
                <a:path w="45531" h="110316" extrusionOk="0">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3813647" y="2125393"/>
              <a:ext cx="875825" cy="2112780"/>
            </a:xfrm>
            <a:custGeom>
              <a:avLst/>
              <a:gdLst/>
              <a:ahLst/>
              <a:cxnLst/>
              <a:rect l="l" t="t" r="r" b="b"/>
              <a:pathLst>
                <a:path w="45963" h="110878" extrusionOk="0">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a:off x="4471959" y="2414229"/>
              <a:ext cx="34032" cy="79383"/>
            </a:xfrm>
            <a:custGeom>
              <a:avLst/>
              <a:gdLst/>
              <a:ahLst/>
              <a:cxnLst/>
              <a:rect l="l" t="t" r="r" b="b"/>
              <a:pathLst>
                <a:path w="1786" h="4166" extrusionOk="0">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a:off x="4276817" y="2645537"/>
              <a:ext cx="102554" cy="34871"/>
            </a:xfrm>
            <a:custGeom>
              <a:avLst/>
              <a:gdLst/>
              <a:ahLst/>
              <a:cxnLst/>
              <a:rect l="l" t="t" r="r" b="b"/>
              <a:pathLst>
                <a:path w="5382" h="1830" extrusionOk="0">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4"/>
            <p:cNvSpPr/>
            <p:nvPr/>
          </p:nvSpPr>
          <p:spPr>
            <a:xfrm>
              <a:off x="3818982" y="2883248"/>
              <a:ext cx="867593" cy="1349551"/>
            </a:xfrm>
            <a:custGeom>
              <a:avLst/>
              <a:gdLst/>
              <a:ahLst/>
              <a:cxnLst/>
              <a:rect l="l" t="t" r="r" b="b"/>
              <a:pathLst>
                <a:path w="45531" h="70824" extrusionOk="0">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3813647" y="2877894"/>
              <a:ext cx="875844" cy="1360260"/>
            </a:xfrm>
            <a:custGeom>
              <a:avLst/>
              <a:gdLst/>
              <a:ahLst/>
              <a:cxnLst/>
              <a:rect l="l" t="t" r="r" b="b"/>
              <a:pathLst>
                <a:path w="45964" h="71386" extrusionOk="0">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4"/>
            <p:cNvSpPr/>
            <p:nvPr/>
          </p:nvSpPr>
          <p:spPr>
            <a:xfrm>
              <a:off x="5055175" y="2964518"/>
              <a:ext cx="217551" cy="233233"/>
            </a:xfrm>
            <a:custGeom>
              <a:avLst/>
              <a:gdLst/>
              <a:ahLst/>
              <a:cxnLst/>
              <a:rect l="l" t="t" r="r" b="b"/>
              <a:pathLst>
                <a:path w="11417" h="12240" extrusionOk="0">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4"/>
            <p:cNvSpPr/>
            <p:nvPr/>
          </p:nvSpPr>
          <p:spPr>
            <a:xfrm>
              <a:off x="5049840" y="2959183"/>
              <a:ext cx="228241" cy="243904"/>
            </a:xfrm>
            <a:custGeom>
              <a:avLst/>
              <a:gdLst/>
              <a:ahLst/>
              <a:cxnLst/>
              <a:rect l="l" t="t" r="r" b="b"/>
              <a:pathLst>
                <a:path w="11978" h="12800" extrusionOk="0">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4"/>
            <p:cNvSpPr/>
            <p:nvPr/>
          </p:nvSpPr>
          <p:spPr>
            <a:xfrm>
              <a:off x="4085943" y="2913203"/>
              <a:ext cx="1280229" cy="76601"/>
            </a:xfrm>
            <a:custGeom>
              <a:avLst/>
              <a:gdLst/>
              <a:ahLst/>
              <a:cxnLst/>
              <a:rect l="l" t="t" r="r" b="b"/>
              <a:pathLst>
                <a:path w="67186" h="4020" extrusionOk="0">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p:nvPr/>
          </p:nvSpPr>
          <p:spPr>
            <a:xfrm>
              <a:off x="4080588" y="2907868"/>
              <a:ext cx="1290957" cy="87291"/>
            </a:xfrm>
            <a:custGeom>
              <a:avLst/>
              <a:gdLst/>
              <a:ahLst/>
              <a:cxnLst/>
              <a:rect l="l" t="t" r="r" b="b"/>
              <a:pathLst>
                <a:path w="67749" h="4581" extrusionOk="0">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4"/>
            <p:cNvSpPr/>
            <p:nvPr/>
          </p:nvSpPr>
          <p:spPr>
            <a:xfrm>
              <a:off x="4903783" y="2901732"/>
              <a:ext cx="98000" cy="99562"/>
            </a:xfrm>
            <a:custGeom>
              <a:avLst/>
              <a:gdLst/>
              <a:ahLst/>
              <a:cxnLst/>
              <a:rect l="l" t="t" r="r" b="b"/>
              <a:pathLst>
                <a:path w="5143" h="5225" extrusionOk="0">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4"/>
            <p:cNvSpPr/>
            <p:nvPr/>
          </p:nvSpPr>
          <p:spPr>
            <a:xfrm>
              <a:off x="4898391" y="2896396"/>
              <a:ext cx="108766" cy="110271"/>
            </a:xfrm>
            <a:custGeom>
              <a:avLst/>
              <a:gdLst/>
              <a:ahLst/>
              <a:cxnLst/>
              <a:rect l="l" t="t" r="r" b="b"/>
              <a:pathLst>
                <a:path w="5708" h="5787" extrusionOk="0">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4"/>
            <p:cNvSpPr/>
            <p:nvPr/>
          </p:nvSpPr>
          <p:spPr>
            <a:xfrm>
              <a:off x="3729919" y="2752436"/>
              <a:ext cx="398154" cy="398154"/>
            </a:xfrm>
            <a:custGeom>
              <a:avLst/>
              <a:gdLst/>
              <a:ahLst/>
              <a:cxnLst/>
              <a:rect l="l" t="t" r="r" b="b"/>
              <a:pathLst>
                <a:path w="20895" h="20895" extrusionOk="0">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4"/>
            <p:cNvSpPr/>
            <p:nvPr/>
          </p:nvSpPr>
          <p:spPr>
            <a:xfrm>
              <a:off x="3724546" y="2747101"/>
              <a:ext cx="408882" cy="408882"/>
            </a:xfrm>
            <a:custGeom>
              <a:avLst/>
              <a:gdLst/>
              <a:ahLst/>
              <a:cxnLst/>
              <a:rect l="l" t="t" r="r" b="b"/>
              <a:pathLst>
                <a:path w="21458" h="21458" extrusionOk="0">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4"/>
            <p:cNvSpPr/>
            <p:nvPr/>
          </p:nvSpPr>
          <p:spPr>
            <a:xfrm>
              <a:off x="3848575" y="2819814"/>
              <a:ext cx="160824" cy="263416"/>
            </a:xfrm>
            <a:custGeom>
              <a:avLst/>
              <a:gdLst/>
              <a:ahLst/>
              <a:cxnLst/>
              <a:rect l="l" t="t" r="r" b="b"/>
              <a:pathLst>
                <a:path w="8440" h="13824" extrusionOk="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a:off x="3843220" y="2814441"/>
              <a:ext cx="171533" cy="274144"/>
            </a:xfrm>
            <a:custGeom>
              <a:avLst/>
              <a:gdLst/>
              <a:ahLst/>
              <a:cxnLst/>
              <a:rect l="l" t="t" r="r" b="b"/>
              <a:pathLst>
                <a:path w="9002" h="14387" extrusionOk="0">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4"/>
            <p:cNvSpPr/>
            <p:nvPr/>
          </p:nvSpPr>
          <p:spPr>
            <a:xfrm>
              <a:off x="4744636" y="2935878"/>
              <a:ext cx="144913" cy="81841"/>
            </a:xfrm>
            <a:custGeom>
              <a:avLst/>
              <a:gdLst/>
              <a:ahLst/>
              <a:cxnLst/>
              <a:rect l="l" t="t" r="r" b="b"/>
              <a:pathLst>
                <a:path w="7605" h="4295" extrusionOk="0">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4"/>
            <p:cNvSpPr/>
            <p:nvPr/>
          </p:nvSpPr>
          <p:spPr>
            <a:xfrm>
              <a:off x="4738977" y="2930543"/>
              <a:ext cx="158976" cy="92550"/>
            </a:xfrm>
            <a:custGeom>
              <a:avLst/>
              <a:gdLst/>
              <a:ahLst/>
              <a:cxnLst/>
              <a:rect l="l" t="t" r="r" b="b"/>
              <a:pathLst>
                <a:path w="8343" h="4857" extrusionOk="0">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4"/>
            <p:cNvSpPr/>
            <p:nvPr/>
          </p:nvSpPr>
          <p:spPr>
            <a:xfrm>
              <a:off x="4791664" y="2963756"/>
              <a:ext cx="24924" cy="38758"/>
            </a:xfrm>
            <a:custGeom>
              <a:avLst/>
              <a:gdLst/>
              <a:ahLst/>
              <a:cxnLst/>
              <a:rect l="l" t="t" r="r" b="b"/>
              <a:pathLst>
                <a:path w="1308" h="2034" extrusionOk="0">
                  <a:moveTo>
                    <a:pt x="1307" y="1"/>
                  </a:moveTo>
                  <a:lnTo>
                    <a:pt x="1" y="2034"/>
                  </a:lnTo>
                  <a:cubicBezTo>
                    <a:pt x="1089" y="1744"/>
                    <a:pt x="1307"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4"/>
            <p:cNvSpPr/>
            <p:nvPr/>
          </p:nvSpPr>
          <p:spPr>
            <a:xfrm>
              <a:off x="4785966" y="2958306"/>
              <a:ext cx="36338" cy="49562"/>
            </a:xfrm>
            <a:custGeom>
              <a:avLst/>
              <a:gdLst/>
              <a:ahLst/>
              <a:cxnLst/>
              <a:rect l="l" t="t" r="r" b="b"/>
              <a:pathLst>
                <a:path w="1907" h="2601" extrusionOk="0">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4"/>
            <p:cNvSpPr/>
            <p:nvPr/>
          </p:nvSpPr>
          <p:spPr>
            <a:xfrm>
              <a:off x="4820704" y="2952704"/>
              <a:ext cx="27668" cy="60881"/>
            </a:xfrm>
            <a:custGeom>
              <a:avLst/>
              <a:gdLst/>
              <a:ahLst/>
              <a:cxnLst/>
              <a:rect l="l" t="t" r="r" b="b"/>
              <a:pathLst>
                <a:path w="1452" h="3195" extrusionOk="0">
                  <a:moveTo>
                    <a:pt x="1452" y="0"/>
                  </a:moveTo>
                  <a:lnTo>
                    <a:pt x="1" y="3194"/>
                  </a:lnTo>
                  <a:cubicBezTo>
                    <a:pt x="871" y="2758"/>
                    <a:pt x="1452" y="1"/>
                    <a:pt x="1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4"/>
            <p:cNvSpPr/>
            <p:nvPr/>
          </p:nvSpPr>
          <p:spPr>
            <a:xfrm>
              <a:off x="4814930" y="2947464"/>
              <a:ext cx="39234" cy="71475"/>
            </a:xfrm>
            <a:custGeom>
              <a:avLst/>
              <a:gdLst/>
              <a:ahLst/>
              <a:cxnLst/>
              <a:rect l="l" t="t" r="r" b="b"/>
              <a:pathLst>
                <a:path w="2059" h="3751" extrusionOk="0">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4"/>
            <p:cNvSpPr/>
            <p:nvPr/>
          </p:nvSpPr>
          <p:spPr>
            <a:xfrm>
              <a:off x="4846961" y="2956877"/>
              <a:ext cx="22180" cy="55317"/>
            </a:xfrm>
            <a:custGeom>
              <a:avLst/>
              <a:gdLst/>
              <a:ahLst/>
              <a:cxnLst/>
              <a:rect l="l" t="t" r="r" b="b"/>
              <a:pathLst>
                <a:path w="1164" h="2903" extrusionOk="0">
                  <a:moveTo>
                    <a:pt x="1163" y="0"/>
                  </a:moveTo>
                  <a:lnTo>
                    <a:pt x="1" y="2903"/>
                  </a:lnTo>
                  <a:cubicBezTo>
                    <a:pt x="510" y="2176"/>
                    <a:pt x="1163" y="1"/>
                    <a:pt x="1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4"/>
            <p:cNvSpPr/>
            <p:nvPr/>
          </p:nvSpPr>
          <p:spPr>
            <a:xfrm>
              <a:off x="4840883" y="2951504"/>
              <a:ext cx="34223" cy="66026"/>
            </a:xfrm>
            <a:custGeom>
              <a:avLst/>
              <a:gdLst/>
              <a:ahLst/>
              <a:cxnLst/>
              <a:rect l="l" t="t" r="r" b="b"/>
              <a:pathLst>
                <a:path w="1796" h="3465" extrusionOk="0">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4"/>
            <p:cNvSpPr/>
            <p:nvPr/>
          </p:nvSpPr>
          <p:spPr>
            <a:xfrm>
              <a:off x="4270967" y="2130728"/>
              <a:ext cx="148038" cy="292799"/>
            </a:xfrm>
            <a:custGeom>
              <a:avLst/>
              <a:gdLst/>
              <a:ahLst/>
              <a:cxnLst/>
              <a:rect l="l" t="t" r="r" b="b"/>
              <a:pathLst>
                <a:path w="7769" h="15366" extrusionOk="0">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4"/>
            <p:cNvSpPr/>
            <p:nvPr/>
          </p:nvSpPr>
          <p:spPr>
            <a:xfrm>
              <a:off x="4265117" y="2125393"/>
              <a:ext cx="159833" cy="303489"/>
            </a:xfrm>
            <a:custGeom>
              <a:avLst/>
              <a:gdLst/>
              <a:ahLst/>
              <a:cxnLst/>
              <a:rect l="l" t="t" r="r" b="b"/>
              <a:pathLst>
                <a:path w="8388" h="15927" extrusionOk="0">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4"/>
            <p:cNvSpPr/>
            <p:nvPr/>
          </p:nvSpPr>
          <p:spPr>
            <a:xfrm>
              <a:off x="3892630" y="2293668"/>
              <a:ext cx="561932" cy="719231"/>
            </a:xfrm>
            <a:custGeom>
              <a:avLst/>
              <a:gdLst/>
              <a:ahLst/>
              <a:cxnLst/>
              <a:rect l="l" t="t" r="r" b="b"/>
              <a:pathLst>
                <a:path w="29490" h="37745" extrusionOk="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4"/>
            <p:cNvSpPr/>
            <p:nvPr/>
          </p:nvSpPr>
          <p:spPr>
            <a:xfrm>
              <a:off x="3890801" y="2288332"/>
              <a:ext cx="558273" cy="729845"/>
            </a:xfrm>
            <a:custGeom>
              <a:avLst/>
              <a:gdLst/>
              <a:ahLst/>
              <a:cxnLst/>
              <a:rect l="l" t="t" r="r" b="b"/>
              <a:pathLst>
                <a:path w="29298" h="38302" extrusionOk="0">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p:nvPr/>
          </p:nvSpPr>
          <p:spPr>
            <a:xfrm>
              <a:off x="3898308" y="2547004"/>
              <a:ext cx="556254" cy="465895"/>
            </a:xfrm>
            <a:custGeom>
              <a:avLst/>
              <a:gdLst/>
              <a:ahLst/>
              <a:cxnLst/>
              <a:rect l="l" t="t" r="r" b="b"/>
              <a:pathLst>
                <a:path w="29192" h="24450" extrusionOk="0">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4"/>
            <p:cNvSpPr/>
            <p:nvPr/>
          </p:nvSpPr>
          <p:spPr>
            <a:xfrm>
              <a:off x="3890286" y="2541669"/>
              <a:ext cx="558788" cy="476508"/>
            </a:xfrm>
            <a:custGeom>
              <a:avLst/>
              <a:gdLst/>
              <a:ahLst/>
              <a:cxnLst/>
              <a:rect l="l" t="t" r="r" b="b"/>
              <a:pathLst>
                <a:path w="29325" h="25007" extrusionOk="0">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4"/>
            <p:cNvSpPr/>
            <p:nvPr/>
          </p:nvSpPr>
          <p:spPr>
            <a:xfrm>
              <a:off x="4220147" y="1881641"/>
              <a:ext cx="299278" cy="334987"/>
            </a:xfrm>
            <a:custGeom>
              <a:avLst/>
              <a:gdLst/>
              <a:ahLst/>
              <a:cxnLst/>
              <a:rect l="l" t="t" r="r" b="b"/>
              <a:pathLst>
                <a:path w="15706" h="17580" extrusionOk="0">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4"/>
            <p:cNvSpPr/>
            <p:nvPr/>
          </p:nvSpPr>
          <p:spPr>
            <a:xfrm>
              <a:off x="4218337" y="1876439"/>
              <a:ext cx="304842" cy="345581"/>
            </a:xfrm>
            <a:custGeom>
              <a:avLst/>
              <a:gdLst/>
              <a:ahLst/>
              <a:cxnLst/>
              <a:rect l="l" t="t" r="r" b="b"/>
              <a:pathLst>
                <a:path w="15998" h="18136" extrusionOk="0">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4"/>
            <p:cNvSpPr/>
            <p:nvPr/>
          </p:nvSpPr>
          <p:spPr>
            <a:xfrm>
              <a:off x="4435088" y="1999535"/>
              <a:ext cx="13319" cy="33251"/>
            </a:xfrm>
            <a:custGeom>
              <a:avLst/>
              <a:gdLst/>
              <a:ahLst/>
              <a:cxnLst/>
              <a:rect l="l" t="t" r="r" b="b"/>
              <a:pathLst>
                <a:path w="699" h="1745" extrusionOk="0">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4"/>
            <p:cNvSpPr/>
            <p:nvPr/>
          </p:nvSpPr>
          <p:spPr>
            <a:xfrm>
              <a:off x="4412507" y="1966951"/>
              <a:ext cx="43998" cy="26868"/>
            </a:xfrm>
            <a:custGeom>
              <a:avLst/>
              <a:gdLst/>
              <a:ahLst/>
              <a:cxnLst/>
              <a:rect l="l" t="t" r="r" b="b"/>
              <a:pathLst>
                <a:path w="2309" h="1410" extrusionOk="0">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4"/>
            <p:cNvSpPr/>
            <p:nvPr/>
          </p:nvSpPr>
          <p:spPr>
            <a:xfrm>
              <a:off x="4398121" y="2109368"/>
              <a:ext cx="58537" cy="23800"/>
            </a:xfrm>
            <a:custGeom>
              <a:avLst/>
              <a:gdLst/>
              <a:ahLst/>
              <a:cxnLst/>
              <a:rect l="l" t="t" r="r" b="b"/>
              <a:pathLst>
                <a:path w="3072" h="1249" extrusionOk="0">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4"/>
            <p:cNvSpPr/>
            <p:nvPr/>
          </p:nvSpPr>
          <p:spPr>
            <a:xfrm>
              <a:off x="3779024" y="4211877"/>
              <a:ext cx="221324" cy="195276"/>
            </a:xfrm>
            <a:custGeom>
              <a:avLst/>
              <a:gdLst/>
              <a:ahLst/>
              <a:cxnLst/>
              <a:rect l="l" t="t" r="r" b="b"/>
              <a:pathLst>
                <a:path w="11615" h="10248" extrusionOk="0">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4"/>
            <p:cNvSpPr/>
            <p:nvPr/>
          </p:nvSpPr>
          <p:spPr>
            <a:xfrm>
              <a:off x="3773650" y="4206542"/>
              <a:ext cx="230889" cy="205946"/>
            </a:xfrm>
            <a:custGeom>
              <a:avLst/>
              <a:gdLst/>
              <a:ahLst/>
              <a:cxnLst/>
              <a:rect l="l" t="t" r="r" b="b"/>
              <a:pathLst>
                <a:path w="12117" h="10808" extrusionOk="0">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4"/>
            <p:cNvSpPr/>
            <p:nvPr/>
          </p:nvSpPr>
          <p:spPr>
            <a:xfrm>
              <a:off x="3780186" y="4284687"/>
              <a:ext cx="219742" cy="122466"/>
            </a:xfrm>
            <a:custGeom>
              <a:avLst/>
              <a:gdLst/>
              <a:ahLst/>
              <a:cxnLst/>
              <a:rect l="l" t="t" r="r" b="b"/>
              <a:pathLst>
                <a:path w="11532" h="6427" extrusionOk="0">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4"/>
            <p:cNvSpPr/>
            <p:nvPr/>
          </p:nvSpPr>
          <p:spPr>
            <a:xfrm>
              <a:off x="3774908" y="4279313"/>
              <a:ext cx="229441" cy="133156"/>
            </a:xfrm>
            <a:custGeom>
              <a:avLst/>
              <a:gdLst/>
              <a:ahLst/>
              <a:cxnLst/>
              <a:rect l="l" t="t" r="r" b="b"/>
              <a:pathLst>
                <a:path w="12041" h="6988" extrusionOk="0">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9" name="Google Shape;529;p34"/>
          <p:cNvSpPr txBox="1">
            <a:spLocks noGrp="1"/>
          </p:cNvSpPr>
          <p:nvPr>
            <p:ph type="title"/>
          </p:nvPr>
        </p:nvSpPr>
        <p:spPr>
          <a:xfrm>
            <a:off x="884384" y="1753442"/>
            <a:ext cx="4559100"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TW" b="1" i="0" dirty="0">
                <a:solidFill>
                  <a:srgbClr val="202122"/>
                </a:solidFill>
                <a:effectLst/>
                <a:latin typeface="Viga" panose="02020500000000000000" charset="0"/>
              </a:rPr>
              <a:t>A</a:t>
            </a:r>
            <a:r>
              <a:rPr lang="en-US" altLang="zh-TW" b="0" i="0" dirty="0">
                <a:solidFill>
                  <a:srgbClr val="202122"/>
                </a:solidFill>
                <a:effectLst/>
                <a:latin typeface="Viga" panose="02020500000000000000" charset="0"/>
              </a:rPr>
              <a:t>dvanced </a:t>
            </a:r>
            <a:br>
              <a:rPr lang="en-US" altLang="zh-TW" b="0" i="0" dirty="0">
                <a:solidFill>
                  <a:srgbClr val="202122"/>
                </a:solidFill>
                <a:effectLst/>
                <a:latin typeface="Viga" panose="02020500000000000000" charset="0"/>
              </a:rPr>
            </a:br>
            <a:r>
              <a:rPr lang="en-US" altLang="zh-TW" b="1" i="0" dirty="0">
                <a:solidFill>
                  <a:srgbClr val="202122"/>
                </a:solidFill>
                <a:effectLst/>
                <a:latin typeface="Viga" panose="02020500000000000000" charset="0"/>
              </a:rPr>
              <a:t>E</a:t>
            </a:r>
            <a:r>
              <a:rPr lang="en-US" altLang="zh-TW" b="0" i="0" dirty="0">
                <a:solidFill>
                  <a:srgbClr val="202122"/>
                </a:solidFill>
                <a:effectLst/>
                <a:latin typeface="Viga" panose="02020500000000000000" charset="0"/>
              </a:rPr>
              <a:t>ncryption </a:t>
            </a:r>
            <a:br>
              <a:rPr lang="en-US" altLang="zh-TW" b="0" i="0" dirty="0">
                <a:solidFill>
                  <a:srgbClr val="202122"/>
                </a:solidFill>
                <a:effectLst/>
                <a:latin typeface="Viga" panose="02020500000000000000" charset="0"/>
              </a:rPr>
            </a:br>
            <a:r>
              <a:rPr lang="en-US" altLang="zh-TW" b="1" i="0" dirty="0">
                <a:solidFill>
                  <a:srgbClr val="202122"/>
                </a:solidFill>
                <a:effectLst/>
                <a:latin typeface="Viga" panose="02020500000000000000" charset="0"/>
              </a:rPr>
              <a:t>S</a:t>
            </a:r>
            <a:r>
              <a:rPr lang="en-US" altLang="zh-TW" b="0" i="0" dirty="0">
                <a:solidFill>
                  <a:srgbClr val="202122"/>
                </a:solidFill>
                <a:effectLst/>
                <a:latin typeface="Viga" panose="02020500000000000000" charset="0"/>
              </a:rPr>
              <a:t>tandard</a:t>
            </a:r>
            <a:endParaRPr dirty="0">
              <a:latin typeface="Viga" panose="02020500000000000000" charset="0"/>
            </a:endParaRPr>
          </a:p>
        </p:txBody>
      </p:sp>
      <p:grpSp>
        <p:nvGrpSpPr>
          <p:cNvPr id="531" name="Google Shape;531;p34"/>
          <p:cNvGrpSpPr/>
          <p:nvPr/>
        </p:nvGrpSpPr>
        <p:grpSpPr>
          <a:xfrm>
            <a:off x="6025569" y="1547598"/>
            <a:ext cx="1524512" cy="3199926"/>
            <a:chOff x="5431588" y="1307171"/>
            <a:chExt cx="1423580" cy="2988072"/>
          </a:xfrm>
        </p:grpSpPr>
        <p:sp>
          <p:nvSpPr>
            <p:cNvPr id="532" name="Google Shape;532;p34"/>
            <p:cNvSpPr/>
            <p:nvPr/>
          </p:nvSpPr>
          <p:spPr>
            <a:xfrm>
              <a:off x="5536047" y="1312545"/>
              <a:ext cx="1313785" cy="2977344"/>
            </a:xfrm>
            <a:custGeom>
              <a:avLst/>
              <a:gdLst/>
              <a:ahLst/>
              <a:cxnLst/>
              <a:rect l="l" t="t" r="r" b="b"/>
              <a:pathLst>
                <a:path w="68947" h="156250" extrusionOk="0">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a:off x="5530674" y="1307171"/>
              <a:ext cx="1324494" cy="2988072"/>
            </a:xfrm>
            <a:custGeom>
              <a:avLst/>
              <a:gdLst/>
              <a:ahLst/>
              <a:cxnLst/>
              <a:rect l="l" t="t" r="r" b="b"/>
              <a:pathLst>
                <a:path w="69509" h="156813" extrusionOk="0">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4"/>
            <p:cNvSpPr/>
            <p:nvPr/>
          </p:nvSpPr>
          <p:spPr>
            <a:xfrm>
              <a:off x="6788418" y="1565043"/>
              <a:ext cx="35004" cy="268733"/>
            </a:xfrm>
            <a:custGeom>
              <a:avLst/>
              <a:gdLst/>
              <a:ahLst/>
              <a:cxnLst/>
              <a:rect l="l" t="t" r="r" b="b"/>
              <a:pathLst>
                <a:path w="1837" h="14103" extrusionOk="0">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4"/>
            <p:cNvSpPr/>
            <p:nvPr/>
          </p:nvSpPr>
          <p:spPr>
            <a:xfrm>
              <a:off x="6788418" y="1885033"/>
              <a:ext cx="35004" cy="165512"/>
            </a:xfrm>
            <a:custGeom>
              <a:avLst/>
              <a:gdLst/>
              <a:ahLst/>
              <a:cxnLst/>
              <a:rect l="l" t="t" r="r" b="b"/>
              <a:pathLst>
                <a:path w="1837" h="8686" extrusionOk="0">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5436923" y="1312545"/>
              <a:ext cx="1313766" cy="2977344"/>
            </a:xfrm>
            <a:custGeom>
              <a:avLst/>
              <a:gdLst/>
              <a:ahLst/>
              <a:cxnLst/>
              <a:rect l="l" t="t" r="r" b="b"/>
              <a:pathLst>
                <a:path w="68946" h="156250" extrusionOk="0">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5431588" y="1307171"/>
              <a:ext cx="1324475" cy="2988072"/>
            </a:xfrm>
            <a:custGeom>
              <a:avLst/>
              <a:gdLst/>
              <a:ahLst/>
              <a:cxnLst/>
              <a:rect l="l" t="t" r="r" b="b"/>
              <a:pathLst>
                <a:path w="69508" h="156813" extrusionOk="0">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4"/>
            <p:cNvSpPr/>
            <p:nvPr/>
          </p:nvSpPr>
          <p:spPr>
            <a:xfrm>
              <a:off x="5524405" y="1510774"/>
              <a:ext cx="1138841" cy="2553675"/>
            </a:xfrm>
            <a:custGeom>
              <a:avLst/>
              <a:gdLst/>
              <a:ahLst/>
              <a:cxnLst/>
              <a:rect l="l" t="t" r="r" b="b"/>
              <a:pathLst>
                <a:path w="59766" h="134016" extrusionOk="0">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4"/>
            <p:cNvSpPr/>
            <p:nvPr/>
          </p:nvSpPr>
          <p:spPr>
            <a:xfrm>
              <a:off x="5908897" y="1413079"/>
              <a:ext cx="334834" cy="32146"/>
            </a:xfrm>
            <a:custGeom>
              <a:avLst/>
              <a:gdLst/>
              <a:ahLst/>
              <a:cxnLst/>
              <a:rect l="l" t="t" r="r" b="b"/>
              <a:pathLst>
                <a:path w="17572" h="1687" extrusionOk="0">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4"/>
            <p:cNvSpPr/>
            <p:nvPr/>
          </p:nvSpPr>
          <p:spPr>
            <a:xfrm>
              <a:off x="5994701" y="4116888"/>
              <a:ext cx="58308" cy="75839"/>
            </a:xfrm>
            <a:custGeom>
              <a:avLst/>
              <a:gdLst/>
              <a:ahLst/>
              <a:cxnLst/>
              <a:rect l="l" t="t" r="r" b="b"/>
              <a:pathLst>
                <a:path w="3060" h="3980" extrusionOk="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5896301" y="1685680"/>
              <a:ext cx="395010" cy="460597"/>
            </a:xfrm>
            <a:custGeom>
              <a:avLst/>
              <a:gdLst/>
              <a:ahLst/>
              <a:cxnLst/>
              <a:rect l="l" t="t" r="r" b="b"/>
              <a:pathLst>
                <a:path w="20730" h="24172" extrusionOk="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4"/>
            <p:cNvSpPr/>
            <p:nvPr/>
          </p:nvSpPr>
          <p:spPr>
            <a:xfrm>
              <a:off x="6018806" y="1738157"/>
              <a:ext cx="150001" cy="174906"/>
            </a:xfrm>
            <a:custGeom>
              <a:avLst/>
              <a:gdLst/>
              <a:ahLst/>
              <a:cxnLst/>
              <a:rect l="l" t="t" r="r" b="b"/>
              <a:pathLst>
                <a:path w="7872" h="9179" extrusionOk="0">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4"/>
            <p:cNvSpPr/>
            <p:nvPr/>
          </p:nvSpPr>
          <p:spPr>
            <a:xfrm>
              <a:off x="6013432" y="1732803"/>
              <a:ext cx="160748" cy="185634"/>
            </a:xfrm>
            <a:custGeom>
              <a:avLst/>
              <a:gdLst/>
              <a:ahLst/>
              <a:cxnLst/>
              <a:rect l="l" t="t" r="r" b="b"/>
              <a:pathLst>
                <a:path w="8436" h="9742" extrusionOk="0">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p:nvPr/>
          </p:nvSpPr>
          <p:spPr>
            <a:xfrm>
              <a:off x="5957544" y="1936386"/>
              <a:ext cx="272525" cy="209891"/>
            </a:xfrm>
            <a:custGeom>
              <a:avLst/>
              <a:gdLst/>
              <a:ahLst/>
              <a:cxnLst/>
              <a:rect l="l" t="t" r="r" b="b"/>
              <a:pathLst>
                <a:path w="14302" h="11015" extrusionOk="0">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5952190" y="1931032"/>
              <a:ext cx="283234" cy="220619"/>
            </a:xfrm>
            <a:custGeom>
              <a:avLst/>
              <a:gdLst/>
              <a:ahLst/>
              <a:cxnLst/>
              <a:rect l="l" t="t" r="r" b="b"/>
              <a:pathLst>
                <a:path w="14864" h="11578" extrusionOk="0">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4"/>
            <p:cNvSpPr/>
            <p:nvPr/>
          </p:nvSpPr>
          <p:spPr>
            <a:xfrm>
              <a:off x="5807695" y="2262875"/>
              <a:ext cx="572222" cy="655835"/>
            </a:xfrm>
            <a:custGeom>
              <a:avLst/>
              <a:gdLst/>
              <a:ahLst/>
              <a:cxnLst/>
              <a:rect l="l" t="t" r="r" b="b"/>
              <a:pathLst>
                <a:path w="30030" h="34418" extrusionOk="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4"/>
            <p:cNvSpPr/>
            <p:nvPr/>
          </p:nvSpPr>
          <p:spPr>
            <a:xfrm>
              <a:off x="5760458" y="2716555"/>
              <a:ext cx="666715" cy="630778"/>
            </a:xfrm>
            <a:custGeom>
              <a:avLst/>
              <a:gdLst/>
              <a:ahLst/>
              <a:cxnLst/>
              <a:rect l="l" t="t" r="r" b="b"/>
              <a:pathLst>
                <a:path w="34989" h="33103" extrusionOk="0">
                  <a:moveTo>
                    <a:pt x="1" y="1"/>
                  </a:moveTo>
                  <a:lnTo>
                    <a:pt x="1" y="33102"/>
                  </a:lnTo>
                  <a:lnTo>
                    <a:pt x="34989" y="33102"/>
                  </a:lnTo>
                  <a:lnTo>
                    <a:pt x="34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4"/>
            <p:cNvSpPr/>
            <p:nvPr/>
          </p:nvSpPr>
          <p:spPr>
            <a:xfrm>
              <a:off x="6003181" y="2875188"/>
              <a:ext cx="187806" cy="275745"/>
            </a:xfrm>
            <a:custGeom>
              <a:avLst/>
              <a:gdLst/>
              <a:ahLst/>
              <a:cxnLst/>
              <a:rect l="l" t="t" r="r" b="b"/>
              <a:pathLst>
                <a:path w="9856" h="14471" extrusionOk="0">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4"/>
            <p:cNvSpPr/>
            <p:nvPr/>
          </p:nvSpPr>
          <p:spPr>
            <a:xfrm>
              <a:off x="5996759" y="2869853"/>
              <a:ext cx="200611" cy="286435"/>
            </a:xfrm>
            <a:custGeom>
              <a:avLst/>
              <a:gdLst/>
              <a:ahLst/>
              <a:cxnLst/>
              <a:rect l="l" t="t" r="r" b="b"/>
              <a:pathLst>
                <a:path w="10528" h="15032" extrusionOk="0">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4"/>
            <p:cNvSpPr/>
            <p:nvPr/>
          </p:nvSpPr>
          <p:spPr>
            <a:xfrm>
              <a:off x="5887574" y="2853485"/>
              <a:ext cx="775672" cy="1061878"/>
            </a:xfrm>
            <a:custGeom>
              <a:avLst/>
              <a:gdLst/>
              <a:ahLst/>
              <a:cxnLst/>
              <a:rect l="l" t="t" r="r" b="b"/>
              <a:pathLst>
                <a:path w="40707" h="55727" extrusionOk="0">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4"/>
            <p:cNvSpPr/>
            <p:nvPr/>
          </p:nvSpPr>
          <p:spPr>
            <a:xfrm>
              <a:off x="6507643" y="1676190"/>
              <a:ext cx="155603" cy="218351"/>
            </a:xfrm>
            <a:custGeom>
              <a:avLst/>
              <a:gdLst/>
              <a:ahLst/>
              <a:cxnLst/>
              <a:rect l="l" t="t" r="r" b="b"/>
              <a:pathLst>
                <a:path w="8166" h="11459" extrusionOk="0">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4"/>
            <p:cNvSpPr/>
            <p:nvPr/>
          </p:nvSpPr>
          <p:spPr>
            <a:xfrm>
              <a:off x="5524405" y="1952545"/>
              <a:ext cx="945204" cy="1292558"/>
            </a:xfrm>
            <a:custGeom>
              <a:avLst/>
              <a:gdLst/>
              <a:ahLst/>
              <a:cxnLst/>
              <a:rect l="l" t="t" r="r" b="b"/>
              <a:pathLst>
                <a:path w="49604" h="67833" extrusionOk="0">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4"/>
            <p:cNvSpPr/>
            <p:nvPr/>
          </p:nvSpPr>
          <p:spPr>
            <a:xfrm>
              <a:off x="5795367" y="3956807"/>
              <a:ext cx="66388" cy="83975"/>
            </a:xfrm>
            <a:custGeom>
              <a:avLst/>
              <a:gdLst/>
              <a:ahLst/>
              <a:cxnLst/>
              <a:rect l="l" t="t" r="r" b="b"/>
              <a:pathLst>
                <a:path w="3484" h="4407" extrusionOk="0">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4"/>
            <p:cNvSpPr/>
            <p:nvPr/>
          </p:nvSpPr>
          <p:spPr>
            <a:xfrm>
              <a:off x="6033802" y="3081344"/>
              <a:ext cx="629444" cy="862906"/>
            </a:xfrm>
            <a:custGeom>
              <a:avLst/>
              <a:gdLst/>
              <a:ahLst/>
              <a:cxnLst/>
              <a:rect l="l" t="t" r="r" b="b"/>
              <a:pathLst>
                <a:path w="33033" h="45285" extrusionOk="0">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34"/>
          <p:cNvSpPr txBox="1">
            <a:spLocks noGrp="1"/>
          </p:cNvSpPr>
          <p:nvPr>
            <p:ph type="title" idx="2"/>
          </p:nvPr>
        </p:nvSpPr>
        <p:spPr>
          <a:xfrm>
            <a:off x="876325" y="792425"/>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3" name="副標題 2">
            <a:extLst>
              <a:ext uri="{FF2B5EF4-FFF2-40B4-BE49-F238E27FC236}">
                <a16:creationId xmlns:a16="http://schemas.microsoft.com/office/drawing/2014/main" id="{9185E2D1-321B-9385-462F-86B609208964}"/>
              </a:ext>
            </a:extLst>
          </p:cNvPr>
          <p:cNvSpPr>
            <a:spLocks noGrp="1"/>
          </p:cNvSpPr>
          <p:nvPr>
            <p:ph type="subTitle" idx="1"/>
          </p:nvPr>
        </p:nvSpPr>
        <p:spPr>
          <a:xfrm>
            <a:off x="1512826" y="788402"/>
            <a:ext cx="2977800" cy="792600"/>
          </a:xfrm>
        </p:spPr>
        <p:txBody>
          <a:bodyPr/>
          <a:lstStyle/>
          <a:p>
            <a:r>
              <a:rPr lang="zh-TW" altLang="en-US" sz="3200" b="1" dirty="0">
                <a:latin typeface="微軟正黑體" panose="020B0604030504040204" pitchFamily="34" charset="-120"/>
                <a:ea typeface="微軟正黑體" panose="020B0604030504040204" pitchFamily="34" charset="-120"/>
              </a:rPr>
              <a:t>進階加密標準</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grpSp>
        <p:nvGrpSpPr>
          <p:cNvPr id="457" name="Google Shape;1025;p39">
            <a:extLst>
              <a:ext uri="{FF2B5EF4-FFF2-40B4-BE49-F238E27FC236}">
                <a16:creationId xmlns:a16="http://schemas.microsoft.com/office/drawing/2014/main" id="{565B4BF4-93E2-92B4-1609-EAFC30BC30AF}"/>
              </a:ext>
            </a:extLst>
          </p:cNvPr>
          <p:cNvGrpSpPr/>
          <p:nvPr/>
        </p:nvGrpSpPr>
        <p:grpSpPr>
          <a:xfrm>
            <a:off x="6079142" y="2571750"/>
            <a:ext cx="2870894" cy="2467085"/>
            <a:chOff x="815175" y="238100"/>
            <a:chExt cx="6094825" cy="5237550"/>
          </a:xfrm>
        </p:grpSpPr>
        <p:sp>
          <p:nvSpPr>
            <p:cNvPr id="458" name="Google Shape;1026;p39">
              <a:extLst>
                <a:ext uri="{FF2B5EF4-FFF2-40B4-BE49-F238E27FC236}">
                  <a16:creationId xmlns:a16="http://schemas.microsoft.com/office/drawing/2014/main" id="{709C8282-6664-1779-E24D-78D0D12F19CA}"/>
                </a:ext>
              </a:extLst>
            </p:cNvPr>
            <p:cNvSpPr/>
            <p:nvPr/>
          </p:nvSpPr>
          <p:spPr>
            <a:xfrm>
              <a:off x="972950" y="418450"/>
              <a:ext cx="5471300" cy="4680625"/>
            </a:xfrm>
            <a:custGeom>
              <a:avLst/>
              <a:gdLst/>
              <a:ahLst/>
              <a:cxnLst/>
              <a:rect l="l" t="t" r="r" b="b"/>
              <a:pathLst>
                <a:path w="218852" h="187225" extrusionOk="0">
                  <a:moveTo>
                    <a:pt x="141436" y="0"/>
                  </a:moveTo>
                  <a:cubicBezTo>
                    <a:pt x="133917" y="0"/>
                    <a:pt x="126400" y="1762"/>
                    <a:pt x="119263" y="5720"/>
                  </a:cubicBezTo>
                  <a:cubicBezTo>
                    <a:pt x="104474" y="13920"/>
                    <a:pt x="95167" y="31175"/>
                    <a:pt x="77239" y="33599"/>
                  </a:cubicBezTo>
                  <a:cubicBezTo>
                    <a:pt x="75347" y="33855"/>
                    <a:pt x="73558" y="33967"/>
                    <a:pt x="71850" y="33967"/>
                  </a:cubicBezTo>
                  <a:cubicBezTo>
                    <a:pt x="59436" y="33967"/>
                    <a:pt x="51333" y="28033"/>
                    <a:pt x="39842" y="28033"/>
                  </a:cubicBezTo>
                  <a:cubicBezTo>
                    <a:pt x="35425" y="28033"/>
                    <a:pt x="30508" y="28909"/>
                    <a:pt x="24653" y="31337"/>
                  </a:cubicBezTo>
                  <a:cubicBezTo>
                    <a:pt x="15532" y="35119"/>
                    <a:pt x="7671" y="41986"/>
                    <a:pt x="4072" y="51333"/>
                  </a:cubicBezTo>
                  <a:cubicBezTo>
                    <a:pt x="1" y="61910"/>
                    <a:pt x="3516" y="69816"/>
                    <a:pt x="7859" y="79672"/>
                  </a:cubicBezTo>
                  <a:cubicBezTo>
                    <a:pt x="12547" y="90312"/>
                    <a:pt x="14716" y="102029"/>
                    <a:pt x="14288" y="113641"/>
                  </a:cubicBezTo>
                  <a:cubicBezTo>
                    <a:pt x="13905" y="123973"/>
                    <a:pt x="9712" y="133642"/>
                    <a:pt x="9692" y="143933"/>
                  </a:cubicBezTo>
                  <a:cubicBezTo>
                    <a:pt x="9657" y="162089"/>
                    <a:pt x="20737" y="180171"/>
                    <a:pt x="38789" y="185137"/>
                  </a:cubicBezTo>
                  <a:cubicBezTo>
                    <a:pt x="40683" y="185657"/>
                    <a:pt x="42573" y="185897"/>
                    <a:pt x="44461" y="185897"/>
                  </a:cubicBezTo>
                  <a:cubicBezTo>
                    <a:pt x="65118" y="185897"/>
                    <a:pt x="85540" y="157242"/>
                    <a:pt x="108336" y="155167"/>
                  </a:cubicBezTo>
                  <a:cubicBezTo>
                    <a:pt x="109017" y="155105"/>
                    <a:pt x="109681" y="155075"/>
                    <a:pt x="110329" y="155075"/>
                  </a:cubicBezTo>
                  <a:cubicBezTo>
                    <a:pt x="122037" y="155075"/>
                    <a:pt x="128598" y="164843"/>
                    <a:pt x="136618" y="172175"/>
                  </a:cubicBezTo>
                  <a:cubicBezTo>
                    <a:pt x="146299" y="181027"/>
                    <a:pt x="158973" y="187224"/>
                    <a:pt x="172247" y="187224"/>
                  </a:cubicBezTo>
                  <a:cubicBezTo>
                    <a:pt x="172874" y="187224"/>
                    <a:pt x="173502" y="187210"/>
                    <a:pt x="174132" y="187182"/>
                  </a:cubicBezTo>
                  <a:cubicBezTo>
                    <a:pt x="203883" y="185858"/>
                    <a:pt x="218852" y="153223"/>
                    <a:pt x="205593" y="128028"/>
                  </a:cubicBezTo>
                  <a:cubicBezTo>
                    <a:pt x="200229" y="117834"/>
                    <a:pt x="197705" y="107961"/>
                    <a:pt x="200669" y="96676"/>
                  </a:cubicBezTo>
                  <a:cubicBezTo>
                    <a:pt x="203795" y="84778"/>
                    <a:pt x="209809" y="72127"/>
                    <a:pt x="207915" y="59548"/>
                  </a:cubicBezTo>
                  <a:cubicBezTo>
                    <a:pt x="205096" y="40828"/>
                    <a:pt x="191638" y="21954"/>
                    <a:pt x="174279" y="10619"/>
                  </a:cubicBezTo>
                  <a:cubicBezTo>
                    <a:pt x="164206" y="4040"/>
                    <a:pt x="152819" y="0"/>
                    <a:pt x="1414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027;p39">
              <a:extLst>
                <a:ext uri="{FF2B5EF4-FFF2-40B4-BE49-F238E27FC236}">
                  <a16:creationId xmlns:a16="http://schemas.microsoft.com/office/drawing/2014/main" id="{714EED7B-288B-0BFB-6D1A-A892D6AE3CF0}"/>
                </a:ext>
              </a:extLst>
            </p:cNvPr>
            <p:cNvSpPr/>
            <p:nvPr/>
          </p:nvSpPr>
          <p:spPr>
            <a:xfrm>
              <a:off x="932425" y="3096950"/>
              <a:ext cx="114825" cy="85775"/>
            </a:xfrm>
            <a:custGeom>
              <a:avLst/>
              <a:gdLst/>
              <a:ahLst/>
              <a:cxnLst/>
              <a:rect l="l" t="t" r="r" b="b"/>
              <a:pathLst>
                <a:path w="4593" h="3431" extrusionOk="0">
                  <a:moveTo>
                    <a:pt x="3260" y="1"/>
                  </a:moveTo>
                  <a:cubicBezTo>
                    <a:pt x="3224" y="1"/>
                    <a:pt x="3199" y="1"/>
                    <a:pt x="3190" y="2"/>
                  </a:cubicBezTo>
                  <a:cubicBezTo>
                    <a:pt x="2222" y="92"/>
                    <a:pt x="408" y="832"/>
                    <a:pt x="171" y="1893"/>
                  </a:cubicBezTo>
                  <a:cubicBezTo>
                    <a:pt x="0" y="2658"/>
                    <a:pt x="579" y="3331"/>
                    <a:pt x="1325" y="3421"/>
                  </a:cubicBezTo>
                  <a:cubicBezTo>
                    <a:pt x="1383" y="3427"/>
                    <a:pt x="1441" y="3431"/>
                    <a:pt x="1499" y="3431"/>
                  </a:cubicBezTo>
                  <a:cubicBezTo>
                    <a:pt x="2205" y="3431"/>
                    <a:pt x="2911" y="2945"/>
                    <a:pt x="3375" y="2462"/>
                  </a:cubicBezTo>
                  <a:cubicBezTo>
                    <a:pt x="3966" y="1849"/>
                    <a:pt x="4587" y="44"/>
                    <a:pt x="4587" y="43"/>
                  </a:cubicBezTo>
                  <a:cubicBezTo>
                    <a:pt x="4593" y="26"/>
                    <a:pt x="3551" y="1"/>
                    <a:pt x="3260"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028;p39">
              <a:extLst>
                <a:ext uri="{FF2B5EF4-FFF2-40B4-BE49-F238E27FC236}">
                  <a16:creationId xmlns:a16="http://schemas.microsoft.com/office/drawing/2014/main" id="{D554F1D3-77FB-2DC4-50EF-B8A13D6F4B81}"/>
                </a:ext>
              </a:extLst>
            </p:cNvPr>
            <p:cNvSpPr/>
            <p:nvPr/>
          </p:nvSpPr>
          <p:spPr>
            <a:xfrm>
              <a:off x="932425" y="3096950"/>
              <a:ext cx="114825" cy="85775"/>
            </a:xfrm>
            <a:custGeom>
              <a:avLst/>
              <a:gdLst/>
              <a:ahLst/>
              <a:cxnLst/>
              <a:rect l="l" t="t" r="r" b="b"/>
              <a:pathLst>
                <a:path w="4593" h="3431" extrusionOk="0">
                  <a:moveTo>
                    <a:pt x="3260" y="1"/>
                  </a:moveTo>
                  <a:cubicBezTo>
                    <a:pt x="3224" y="1"/>
                    <a:pt x="3199" y="1"/>
                    <a:pt x="3190" y="2"/>
                  </a:cubicBezTo>
                  <a:cubicBezTo>
                    <a:pt x="2222" y="92"/>
                    <a:pt x="408" y="832"/>
                    <a:pt x="171" y="1893"/>
                  </a:cubicBezTo>
                  <a:cubicBezTo>
                    <a:pt x="0" y="2658"/>
                    <a:pt x="579" y="3331"/>
                    <a:pt x="1325" y="3421"/>
                  </a:cubicBezTo>
                  <a:cubicBezTo>
                    <a:pt x="1383" y="3427"/>
                    <a:pt x="1441" y="3431"/>
                    <a:pt x="1499" y="3431"/>
                  </a:cubicBezTo>
                  <a:cubicBezTo>
                    <a:pt x="2205" y="3431"/>
                    <a:pt x="2911" y="2945"/>
                    <a:pt x="3375" y="2462"/>
                  </a:cubicBezTo>
                  <a:cubicBezTo>
                    <a:pt x="3966" y="1849"/>
                    <a:pt x="4587" y="44"/>
                    <a:pt x="4587" y="43"/>
                  </a:cubicBezTo>
                  <a:cubicBezTo>
                    <a:pt x="4593" y="26"/>
                    <a:pt x="3551" y="1"/>
                    <a:pt x="3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029;p39">
              <a:extLst>
                <a:ext uri="{FF2B5EF4-FFF2-40B4-BE49-F238E27FC236}">
                  <a16:creationId xmlns:a16="http://schemas.microsoft.com/office/drawing/2014/main" id="{6065B5F8-683B-657A-57E8-7DA4F0CFEFE1}"/>
                </a:ext>
              </a:extLst>
            </p:cNvPr>
            <p:cNvSpPr/>
            <p:nvPr/>
          </p:nvSpPr>
          <p:spPr>
            <a:xfrm>
              <a:off x="3175500" y="281600"/>
              <a:ext cx="2179050" cy="1184950"/>
            </a:xfrm>
            <a:custGeom>
              <a:avLst/>
              <a:gdLst/>
              <a:ahLst/>
              <a:cxnLst/>
              <a:rect l="l" t="t" r="r" b="b"/>
              <a:pathLst>
                <a:path w="87162" h="47398" extrusionOk="0">
                  <a:moveTo>
                    <a:pt x="23130" y="1"/>
                  </a:moveTo>
                  <a:cubicBezTo>
                    <a:pt x="14624" y="1"/>
                    <a:pt x="6604" y="5264"/>
                    <a:pt x="3559" y="13823"/>
                  </a:cubicBezTo>
                  <a:cubicBezTo>
                    <a:pt x="0" y="23827"/>
                    <a:pt x="4699" y="35089"/>
                    <a:pt x="14326" y="39572"/>
                  </a:cubicBezTo>
                  <a:cubicBezTo>
                    <a:pt x="17191" y="40905"/>
                    <a:pt x="20181" y="41531"/>
                    <a:pt x="23113" y="41531"/>
                  </a:cubicBezTo>
                  <a:cubicBezTo>
                    <a:pt x="26942" y="41531"/>
                    <a:pt x="30673" y="40463"/>
                    <a:pt x="33896" y="38509"/>
                  </a:cubicBezTo>
                  <a:cubicBezTo>
                    <a:pt x="35493" y="37540"/>
                    <a:pt x="37299" y="37026"/>
                    <a:pt x="39112" y="37026"/>
                  </a:cubicBezTo>
                  <a:cubicBezTo>
                    <a:pt x="40269" y="37026"/>
                    <a:pt x="41428" y="37235"/>
                    <a:pt x="42538" y="37668"/>
                  </a:cubicBezTo>
                  <a:lnTo>
                    <a:pt x="47403" y="39565"/>
                  </a:lnTo>
                  <a:lnTo>
                    <a:pt x="48631" y="36416"/>
                  </a:lnTo>
                  <a:lnTo>
                    <a:pt x="55734" y="39188"/>
                  </a:lnTo>
                  <a:lnTo>
                    <a:pt x="56870" y="38823"/>
                  </a:lnTo>
                  <a:cubicBezTo>
                    <a:pt x="57551" y="38605"/>
                    <a:pt x="58249" y="38499"/>
                    <a:pt x="58943" y="38499"/>
                  </a:cubicBezTo>
                  <a:cubicBezTo>
                    <a:pt x="60672" y="38499"/>
                    <a:pt x="62368" y="39159"/>
                    <a:pt x="63655" y="40392"/>
                  </a:cubicBezTo>
                  <a:lnTo>
                    <a:pt x="66499" y="43119"/>
                  </a:lnTo>
                  <a:lnTo>
                    <a:pt x="70358" y="43137"/>
                  </a:lnTo>
                  <a:cubicBezTo>
                    <a:pt x="72434" y="43148"/>
                    <a:pt x="74425" y="43960"/>
                    <a:pt x="75914" y="45406"/>
                  </a:cubicBezTo>
                  <a:lnTo>
                    <a:pt x="76257" y="45738"/>
                  </a:lnTo>
                  <a:cubicBezTo>
                    <a:pt x="77370" y="46818"/>
                    <a:pt x="78845" y="47397"/>
                    <a:pt x="80350" y="47397"/>
                  </a:cubicBezTo>
                  <a:cubicBezTo>
                    <a:pt x="80936" y="47397"/>
                    <a:pt x="81526" y="47310"/>
                    <a:pt x="82102" y="47130"/>
                  </a:cubicBezTo>
                  <a:lnTo>
                    <a:pt x="85978" y="45919"/>
                  </a:lnTo>
                  <a:cubicBezTo>
                    <a:pt x="86804" y="45660"/>
                    <a:pt x="87161" y="44687"/>
                    <a:pt x="86696" y="43956"/>
                  </a:cubicBezTo>
                  <a:lnTo>
                    <a:pt x="83942" y="39622"/>
                  </a:lnTo>
                  <a:cubicBezTo>
                    <a:pt x="83201" y="38456"/>
                    <a:pt x="82107" y="37556"/>
                    <a:pt x="80819" y="37054"/>
                  </a:cubicBezTo>
                  <a:lnTo>
                    <a:pt x="52667" y="26071"/>
                  </a:lnTo>
                  <a:lnTo>
                    <a:pt x="53719" y="23373"/>
                  </a:lnTo>
                  <a:lnTo>
                    <a:pt x="52699" y="21945"/>
                  </a:lnTo>
                  <a:lnTo>
                    <a:pt x="48852" y="21474"/>
                  </a:lnTo>
                  <a:cubicBezTo>
                    <a:pt x="46067" y="20388"/>
                    <a:pt x="43923" y="18074"/>
                    <a:pt x="43118" y="15194"/>
                  </a:cubicBezTo>
                  <a:cubicBezTo>
                    <a:pt x="41423" y="9123"/>
                    <a:pt x="36995" y="3893"/>
                    <a:pt x="30669" y="1426"/>
                  </a:cubicBezTo>
                  <a:cubicBezTo>
                    <a:pt x="28190" y="459"/>
                    <a:pt x="25639" y="1"/>
                    <a:pt x="231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030;p39">
              <a:extLst>
                <a:ext uri="{FF2B5EF4-FFF2-40B4-BE49-F238E27FC236}">
                  <a16:creationId xmlns:a16="http://schemas.microsoft.com/office/drawing/2014/main" id="{150D1980-D165-80D6-2882-E15C4D46B761}"/>
                </a:ext>
              </a:extLst>
            </p:cNvPr>
            <p:cNvSpPr/>
            <p:nvPr/>
          </p:nvSpPr>
          <p:spPr>
            <a:xfrm>
              <a:off x="3167325" y="273825"/>
              <a:ext cx="2196275" cy="1200300"/>
            </a:xfrm>
            <a:custGeom>
              <a:avLst/>
              <a:gdLst/>
              <a:ahLst/>
              <a:cxnLst/>
              <a:rect l="l" t="t" r="r" b="b"/>
              <a:pathLst>
                <a:path w="87851" h="48012" extrusionOk="0">
                  <a:moveTo>
                    <a:pt x="23442" y="607"/>
                  </a:moveTo>
                  <a:cubicBezTo>
                    <a:pt x="25953" y="607"/>
                    <a:pt x="28469" y="1077"/>
                    <a:pt x="30885" y="2019"/>
                  </a:cubicBezTo>
                  <a:cubicBezTo>
                    <a:pt x="36933" y="4378"/>
                    <a:pt x="41405" y="9324"/>
                    <a:pt x="43154" y="15587"/>
                  </a:cubicBezTo>
                  <a:cubicBezTo>
                    <a:pt x="43972" y="18519"/>
                    <a:pt x="46184" y="20942"/>
                    <a:pt x="49069" y="22068"/>
                  </a:cubicBezTo>
                  <a:cubicBezTo>
                    <a:pt x="49092" y="22077"/>
                    <a:pt x="49117" y="22083"/>
                    <a:pt x="49143" y="22086"/>
                  </a:cubicBezTo>
                  <a:lnTo>
                    <a:pt x="52857" y="22540"/>
                  </a:lnTo>
                  <a:lnTo>
                    <a:pt x="53703" y="23727"/>
                  </a:lnTo>
                  <a:lnTo>
                    <a:pt x="52711" y="26273"/>
                  </a:lnTo>
                  <a:cubicBezTo>
                    <a:pt x="52650" y="26428"/>
                    <a:pt x="52727" y="26603"/>
                    <a:pt x="52883" y="26665"/>
                  </a:cubicBezTo>
                  <a:lnTo>
                    <a:pt x="81037" y="37648"/>
                  </a:lnTo>
                  <a:cubicBezTo>
                    <a:pt x="82265" y="38125"/>
                    <a:pt x="83309" y="38983"/>
                    <a:pt x="84014" y="40096"/>
                  </a:cubicBezTo>
                  <a:lnTo>
                    <a:pt x="86768" y="44430"/>
                  </a:lnTo>
                  <a:cubicBezTo>
                    <a:pt x="87125" y="44993"/>
                    <a:pt x="86851" y="45743"/>
                    <a:pt x="86215" y="45941"/>
                  </a:cubicBezTo>
                  <a:lnTo>
                    <a:pt x="82338" y="47152"/>
                  </a:lnTo>
                  <a:cubicBezTo>
                    <a:pt x="81792" y="47323"/>
                    <a:pt x="81232" y="47406"/>
                    <a:pt x="80676" y="47406"/>
                  </a:cubicBezTo>
                  <a:cubicBezTo>
                    <a:pt x="79248" y="47406"/>
                    <a:pt x="77850" y="46857"/>
                    <a:pt x="76795" y="45833"/>
                  </a:cubicBezTo>
                  <a:lnTo>
                    <a:pt x="76453" y="45499"/>
                  </a:lnTo>
                  <a:cubicBezTo>
                    <a:pt x="74908" y="43997"/>
                    <a:pt x="72840" y="43151"/>
                    <a:pt x="70686" y="43146"/>
                  </a:cubicBezTo>
                  <a:lnTo>
                    <a:pt x="66949" y="43128"/>
                  </a:lnTo>
                  <a:lnTo>
                    <a:pt x="64192" y="40484"/>
                  </a:lnTo>
                  <a:cubicBezTo>
                    <a:pt x="62849" y="39196"/>
                    <a:pt x="61079" y="38507"/>
                    <a:pt x="59273" y="38507"/>
                  </a:cubicBezTo>
                  <a:cubicBezTo>
                    <a:pt x="58548" y="38507"/>
                    <a:pt x="57818" y="38618"/>
                    <a:pt x="57106" y="38846"/>
                  </a:cubicBezTo>
                  <a:lnTo>
                    <a:pt x="56071" y="39177"/>
                  </a:lnTo>
                  <a:lnTo>
                    <a:pt x="49067" y="36445"/>
                  </a:lnTo>
                  <a:cubicBezTo>
                    <a:pt x="49031" y="36431"/>
                    <a:pt x="48994" y="36424"/>
                    <a:pt x="48958" y="36424"/>
                  </a:cubicBezTo>
                  <a:cubicBezTo>
                    <a:pt x="48836" y="36424"/>
                    <a:pt x="48721" y="36498"/>
                    <a:pt x="48675" y="36618"/>
                  </a:cubicBezTo>
                  <a:lnTo>
                    <a:pt x="47557" y="39483"/>
                  </a:lnTo>
                  <a:lnTo>
                    <a:pt x="42975" y="37696"/>
                  </a:lnTo>
                  <a:cubicBezTo>
                    <a:pt x="41830" y="37250"/>
                    <a:pt x="40631" y="37029"/>
                    <a:pt x="39427" y="37029"/>
                  </a:cubicBezTo>
                  <a:cubicBezTo>
                    <a:pt x="37587" y="37029"/>
                    <a:pt x="35739" y="37545"/>
                    <a:pt x="34066" y="38560"/>
                  </a:cubicBezTo>
                  <a:cubicBezTo>
                    <a:pt x="30812" y="40533"/>
                    <a:pt x="27139" y="41531"/>
                    <a:pt x="23451" y="41531"/>
                  </a:cubicBezTo>
                  <a:cubicBezTo>
                    <a:pt x="20502" y="41531"/>
                    <a:pt x="17544" y="40893"/>
                    <a:pt x="14781" y="39607"/>
                  </a:cubicBezTo>
                  <a:cubicBezTo>
                    <a:pt x="5336" y="35210"/>
                    <a:pt x="675" y="24065"/>
                    <a:pt x="4173" y="14236"/>
                  </a:cubicBezTo>
                  <a:cubicBezTo>
                    <a:pt x="6047" y="8968"/>
                    <a:pt x="9873" y="4789"/>
                    <a:pt x="14949" y="2471"/>
                  </a:cubicBezTo>
                  <a:cubicBezTo>
                    <a:pt x="17667" y="1230"/>
                    <a:pt x="20551" y="607"/>
                    <a:pt x="23442" y="607"/>
                  </a:cubicBezTo>
                  <a:close/>
                  <a:moveTo>
                    <a:pt x="23443" y="1"/>
                  </a:moveTo>
                  <a:cubicBezTo>
                    <a:pt x="20466" y="1"/>
                    <a:pt x="17496" y="642"/>
                    <a:pt x="14698" y="1920"/>
                  </a:cubicBezTo>
                  <a:cubicBezTo>
                    <a:pt x="9472" y="4307"/>
                    <a:pt x="5531" y="8609"/>
                    <a:pt x="3601" y="14033"/>
                  </a:cubicBezTo>
                  <a:cubicBezTo>
                    <a:pt x="0" y="24154"/>
                    <a:pt x="4799" y="35628"/>
                    <a:pt x="14526" y="40156"/>
                  </a:cubicBezTo>
                  <a:cubicBezTo>
                    <a:pt x="17371" y="41481"/>
                    <a:pt x="20417" y="42137"/>
                    <a:pt x="23452" y="42137"/>
                  </a:cubicBezTo>
                  <a:cubicBezTo>
                    <a:pt x="27249" y="42137"/>
                    <a:pt x="31030" y="41110"/>
                    <a:pt x="34380" y="39078"/>
                  </a:cubicBezTo>
                  <a:cubicBezTo>
                    <a:pt x="35957" y="38122"/>
                    <a:pt x="37698" y="37636"/>
                    <a:pt x="39429" y="37636"/>
                  </a:cubicBezTo>
                  <a:cubicBezTo>
                    <a:pt x="40558" y="37636"/>
                    <a:pt x="41683" y="37842"/>
                    <a:pt x="42755" y="38260"/>
                  </a:cubicBezTo>
                  <a:lnTo>
                    <a:pt x="47621" y="40157"/>
                  </a:lnTo>
                  <a:cubicBezTo>
                    <a:pt x="47657" y="40172"/>
                    <a:pt x="47694" y="40179"/>
                    <a:pt x="47731" y="40179"/>
                  </a:cubicBezTo>
                  <a:cubicBezTo>
                    <a:pt x="47852" y="40179"/>
                    <a:pt x="47966" y="40105"/>
                    <a:pt x="48012" y="39986"/>
                  </a:cubicBezTo>
                  <a:lnTo>
                    <a:pt x="49129" y="37119"/>
                  </a:lnTo>
                  <a:lnTo>
                    <a:pt x="55950" y="39780"/>
                  </a:lnTo>
                  <a:cubicBezTo>
                    <a:pt x="55985" y="39794"/>
                    <a:pt x="56022" y="39801"/>
                    <a:pt x="56059" y="39801"/>
                  </a:cubicBezTo>
                  <a:cubicBezTo>
                    <a:pt x="56090" y="39801"/>
                    <a:pt x="56122" y="39796"/>
                    <a:pt x="56152" y="39786"/>
                  </a:cubicBezTo>
                  <a:lnTo>
                    <a:pt x="57290" y="39423"/>
                  </a:lnTo>
                  <a:cubicBezTo>
                    <a:pt x="57940" y="39215"/>
                    <a:pt x="58608" y="39114"/>
                    <a:pt x="59271" y="39114"/>
                  </a:cubicBezTo>
                  <a:cubicBezTo>
                    <a:pt x="60924" y="39114"/>
                    <a:pt x="62544" y="39744"/>
                    <a:pt x="63773" y="40923"/>
                  </a:cubicBezTo>
                  <a:lnTo>
                    <a:pt x="66617" y="43650"/>
                  </a:lnTo>
                  <a:cubicBezTo>
                    <a:pt x="66673" y="43704"/>
                    <a:pt x="66748" y="43734"/>
                    <a:pt x="66825" y="43734"/>
                  </a:cubicBezTo>
                  <a:lnTo>
                    <a:pt x="70684" y="43752"/>
                  </a:lnTo>
                  <a:cubicBezTo>
                    <a:pt x="72681" y="43758"/>
                    <a:pt x="74598" y="44541"/>
                    <a:pt x="76030" y="45934"/>
                  </a:cubicBezTo>
                  <a:lnTo>
                    <a:pt x="76373" y="46268"/>
                  </a:lnTo>
                  <a:cubicBezTo>
                    <a:pt x="77526" y="47386"/>
                    <a:pt x="79068" y="48011"/>
                    <a:pt x="80675" y="48011"/>
                  </a:cubicBezTo>
                  <a:cubicBezTo>
                    <a:pt x="81300" y="48011"/>
                    <a:pt x="81921" y="47916"/>
                    <a:pt x="82519" y="47730"/>
                  </a:cubicBezTo>
                  <a:lnTo>
                    <a:pt x="86396" y="46519"/>
                  </a:lnTo>
                  <a:cubicBezTo>
                    <a:pt x="87413" y="46201"/>
                    <a:pt x="87850" y="45005"/>
                    <a:pt x="87279" y="44105"/>
                  </a:cubicBezTo>
                  <a:lnTo>
                    <a:pt x="84526" y="39772"/>
                  </a:lnTo>
                  <a:cubicBezTo>
                    <a:pt x="83752" y="38548"/>
                    <a:pt x="82606" y="37606"/>
                    <a:pt x="81257" y="37083"/>
                  </a:cubicBezTo>
                  <a:lnTo>
                    <a:pt x="53386" y="26210"/>
                  </a:lnTo>
                  <a:lnTo>
                    <a:pt x="54329" y="23794"/>
                  </a:lnTo>
                  <a:cubicBezTo>
                    <a:pt x="54365" y="23698"/>
                    <a:pt x="54352" y="23591"/>
                    <a:pt x="54293" y="23508"/>
                  </a:cubicBezTo>
                  <a:lnTo>
                    <a:pt x="53275" y="22079"/>
                  </a:lnTo>
                  <a:cubicBezTo>
                    <a:pt x="53225" y="22010"/>
                    <a:pt x="53149" y="21965"/>
                    <a:pt x="53064" y="21956"/>
                  </a:cubicBezTo>
                  <a:lnTo>
                    <a:pt x="49255" y="21489"/>
                  </a:lnTo>
                  <a:cubicBezTo>
                    <a:pt x="46563" y="20427"/>
                    <a:pt x="44502" y="18162"/>
                    <a:pt x="43738" y="15425"/>
                  </a:cubicBezTo>
                  <a:cubicBezTo>
                    <a:pt x="41936" y="8976"/>
                    <a:pt x="37333" y="3883"/>
                    <a:pt x="31106" y="1455"/>
                  </a:cubicBezTo>
                  <a:cubicBezTo>
                    <a:pt x="28618" y="484"/>
                    <a:pt x="26028" y="1"/>
                    <a:pt x="23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031;p39">
              <a:extLst>
                <a:ext uri="{FF2B5EF4-FFF2-40B4-BE49-F238E27FC236}">
                  <a16:creationId xmlns:a16="http://schemas.microsoft.com/office/drawing/2014/main" id="{C6985741-A754-3E49-5733-ACA3B52FF4F4}"/>
                </a:ext>
              </a:extLst>
            </p:cNvPr>
            <p:cNvSpPr/>
            <p:nvPr/>
          </p:nvSpPr>
          <p:spPr>
            <a:xfrm>
              <a:off x="3150025" y="245925"/>
              <a:ext cx="2179025" cy="1184950"/>
            </a:xfrm>
            <a:custGeom>
              <a:avLst/>
              <a:gdLst/>
              <a:ahLst/>
              <a:cxnLst/>
              <a:rect l="l" t="t" r="r" b="b"/>
              <a:pathLst>
                <a:path w="87161" h="47398" extrusionOk="0">
                  <a:moveTo>
                    <a:pt x="23129" y="0"/>
                  </a:moveTo>
                  <a:cubicBezTo>
                    <a:pt x="14624" y="0"/>
                    <a:pt x="6604" y="5264"/>
                    <a:pt x="3560" y="13822"/>
                  </a:cubicBezTo>
                  <a:cubicBezTo>
                    <a:pt x="1" y="23827"/>
                    <a:pt x="4699" y="35088"/>
                    <a:pt x="14327" y="39570"/>
                  </a:cubicBezTo>
                  <a:cubicBezTo>
                    <a:pt x="17191" y="40903"/>
                    <a:pt x="20181" y="41530"/>
                    <a:pt x="23113" y="41530"/>
                  </a:cubicBezTo>
                  <a:cubicBezTo>
                    <a:pt x="26942" y="41530"/>
                    <a:pt x="30672" y="40462"/>
                    <a:pt x="33895" y="38507"/>
                  </a:cubicBezTo>
                  <a:cubicBezTo>
                    <a:pt x="35493" y="37538"/>
                    <a:pt x="37299" y="37024"/>
                    <a:pt x="39112" y="37024"/>
                  </a:cubicBezTo>
                  <a:cubicBezTo>
                    <a:pt x="40268" y="37024"/>
                    <a:pt x="41427" y="37233"/>
                    <a:pt x="42537" y="37666"/>
                  </a:cubicBezTo>
                  <a:lnTo>
                    <a:pt x="47402" y="39564"/>
                  </a:lnTo>
                  <a:lnTo>
                    <a:pt x="48630" y="36416"/>
                  </a:lnTo>
                  <a:lnTo>
                    <a:pt x="55733" y="39186"/>
                  </a:lnTo>
                  <a:lnTo>
                    <a:pt x="56870" y="38823"/>
                  </a:lnTo>
                  <a:cubicBezTo>
                    <a:pt x="57551" y="38604"/>
                    <a:pt x="58250" y="38498"/>
                    <a:pt x="58944" y="38498"/>
                  </a:cubicBezTo>
                  <a:cubicBezTo>
                    <a:pt x="60674" y="38498"/>
                    <a:pt x="62368" y="39158"/>
                    <a:pt x="63655" y="40392"/>
                  </a:cubicBezTo>
                  <a:lnTo>
                    <a:pt x="66499" y="43119"/>
                  </a:lnTo>
                  <a:lnTo>
                    <a:pt x="70357" y="43137"/>
                  </a:lnTo>
                  <a:cubicBezTo>
                    <a:pt x="72433" y="43147"/>
                    <a:pt x="74424" y="43960"/>
                    <a:pt x="75914" y="45406"/>
                  </a:cubicBezTo>
                  <a:lnTo>
                    <a:pt x="76257" y="45738"/>
                  </a:lnTo>
                  <a:cubicBezTo>
                    <a:pt x="77370" y="46818"/>
                    <a:pt x="78844" y="47397"/>
                    <a:pt x="80350" y="47397"/>
                  </a:cubicBezTo>
                  <a:cubicBezTo>
                    <a:pt x="80935" y="47397"/>
                    <a:pt x="81526" y="47310"/>
                    <a:pt x="82101" y="47130"/>
                  </a:cubicBezTo>
                  <a:lnTo>
                    <a:pt x="85978" y="45919"/>
                  </a:lnTo>
                  <a:cubicBezTo>
                    <a:pt x="86805" y="45660"/>
                    <a:pt x="87161" y="44687"/>
                    <a:pt x="86697" y="43956"/>
                  </a:cubicBezTo>
                  <a:lnTo>
                    <a:pt x="83943" y="39622"/>
                  </a:lnTo>
                  <a:cubicBezTo>
                    <a:pt x="83202" y="38455"/>
                    <a:pt x="82106" y="37555"/>
                    <a:pt x="80820" y="37053"/>
                  </a:cubicBezTo>
                  <a:lnTo>
                    <a:pt x="52666" y="26071"/>
                  </a:lnTo>
                  <a:lnTo>
                    <a:pt x="53718" y="23372"/>
                  </a:lnTo>
                  <a:lnTo>
                    <a:pt x="48852" y="21474"/>
                  </a:lnTo>
                  <a:cubicBezTo>
                    <a:pt x="46066" y="20388"/>
                    <a:pt x="43921" y="18073"/>
                    <a:pt x="43118" y="15194"/>
                  </a:cubicBezTo>
                  <a:cubicBezTo>
                    <a:pt x="41422" y="9122"/>
                    <a:pt x="36994" y="3893"/>
                    <a:pt x="30668" y="1425"/>
                  </a:cubicBezTo>
                  <a:cubicBezTo>
                    <a:pt x="28190" y="458"/>
                    <a:pt x="25638" y="0"/>
                    <a:pt x="231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032;p39">
              <a:extLst>
                <a:ext uri="{FF2B5EF4-FFF2-40B4-BE49-F238E27FC236}">
                  <a16:creationId xmlns:a16="http://schemas.microsoft.com/office/drawing/2014/main" id="{2DF99FF3-F2EC-5E26-3B32-449D65DDC80F}"/>
                </a:ext>
              </a:extLst>
            </p:cNvPr>
            <p:cNvSpPr/>
            <p:nvPr/>
          </p:nvSpPr>
          <p:spPr>
            <a:xfrm>
              <a:off x="3141850" y="238100"/>
              <a:ext cx="2196250" cy="1200350"/>
            </a:xfrm>
            <a:custGeom>
              <a:avLst/>
              <a:gdLst/>
              <a:ahLst/>
              <a:cxnLst/>
              <a:rect l="l" t="t" r="r" b="b"/>
              <a:pathLst>
                <a:path w="87850" h="48014" extrusionOk="0">
                  <a:moveTo>
                    <a:pt x="23441" y="607"/>
                  </a:moveTo>
                  <a:cubicBezTo>
                    <a:pt x="25952" y="607"/>
                    <a:pt x="28469" y="1077"/>
                    <a:pt x="30886" y="2020"/>
                  </a:cubicBezTo>
                  <a:cubicBezTo>
                    <a:pt x="36933" y="4379"/>
                    <a:pt x="41404" y="9324"/>
                    <a:pt x="43154" y="15588"/>
                  </a:cubicBezTo>
                  <a:cubicBezTo>
                    <a:pt x="43973" y="18519"/>
                    <a:pt x="46185" y="20943"/>
                    <a:pt x="49071" y="22068"/>
                  </a:cubicBezTo>
                  <a:lnTo>
                    <a:pt x="53655" y="23857"/>
                  </a:lnTo>
                  <a:lnTo>
                    <a:pt x="52710" y="26273"/>
                  </a:lnTo>
                  <a:cubicBezTo>
                    <a:pt x="52651" y="26429"/>
                    <a:pt x="52727" y="26604"/>
                    <a:pt x="52882" y="26665"/>
                  </a:cubicBezTo>
                  <a:lnTo>
                    <a:pt x="81035" y="37648"/>
                  </a:lnTo>
                  <a:cubicBezTo>
                    <a:pt x="82264" y="38124"/>
                    <a:pt x="83309" y="38983"/>
                    <a:pt x="84014" y="40097"/>
                  </a:cubicBezTo>
                  <a:lnTo>
                    <a:pt x="86767" y="44432"/>
                  </a:lnTo>
                  <a:cubicBezTo>
                    <a:pt x="87126" y="44995"/>
                    <a:pt x="86851" y="45743"/>
                    <a:pt x="86214" y="45943"/>
                  </a:cubicBezTo>
                  <a:lnTo>
                    <a:pt x="82337" y="47154"/>
                  </a:lnTo>
                  <a:cubicBezTo>
                    <a:pt x="81791" y="47324"/>
                    <a:pt x="81231" y="47408"/>
                    <a:pt x="80676" y="47408"/>
                  </a:cubicBezTo>
                  <a:cubicBezTo>
                    <a:pt x="79248" y="47408"/>
                    <a:pt x="77851" y="46858"/>
                    <a:pt x="76796" y="45833"/>
                  </a:cubicBezTo>
                  <a:lnTo>
                    <a:pt x="76452" y="45501"/>
                  </a:lnTo>
                  <a:cubicBezTo>
                    <a:pt x="74909" y="43997"/>
                    <a:pt x="72841" y="43153"/>
                    <a:pt x="70686" y="43147"/>
                  </a:cubicBezTo>
                  <a:lnTo>
                    <a:pt x="66948" y="43130"/>
                  </a:lnTo>
                  <a:lnTo>
                    <a:pt x="64191" y="40486"/>
                  </a:lnTo>
                  <a:cubicBezTo>
                    <a:pt x="62848" y="39197"/>
                    <a:pt x="61078" y="38508"/>
                    <a:pt x="59272" y="38508"/>
                  </a:cubicBezTo>
                  <a:cubicBezTo>
                    <a:pt x="58547" y="38508"/>
                    <a:pt x="57817" y="38619"/>
                    <a:pt x="57106" y="38846"/>
                  </a:cubicBezTo>
                  <a:lnTo>
                    <a:pt x="56070" y="39177"/>
                  </a:lnTo>
                  <a:lnTo>
                    <a:pt x="49068" y="36446"/>
                  </a:lnTo>
                  <a:cubicBezTo>
                    <a:pt x="49032" y="36433"/>
                    <a:pt x="48995" y="36426"/>
                    <a:pt x="48957" y="36426"/>
                  </a:cubicBezTo>
                  <a:cubicBezTo>
                    <a:pt x="48916" y="36426"/>
                    <a:pt x="48875" y="36434"/>
                    <a:pt x="48836" y="36452"/>
                  </a:cubicBezTo>
                  <a:cubicBezTo>
                    <a:pt x="48762" y="36483"/>
                    <a:pt x="48705" y="36544"/>
                    <a:pt x="48676" y="36618"/>
                  </a:cubicBezTo>
                  <a:lnTo>
                    <a:pt x="47557" y="39485"/>
                  </a:lnTo>
                  <a:lnTo>
                    <a:pt x="42975" y="37697"/>
                  </a:lnTo>
                  <a:cubicBezTo>
                    <a:pt x="41831" y="37251"/>
                    <a:pt x="40631" y="37030"/>
                    <a:pt x="39428" y="37030"/>
                  </a:cubicBezTo>
                  <a:cubicBezTo>
                    <a:pt x="37588" y="37030"/>
                    <a:pt x="35739" y="37546"/>
                    <a:pt x="34066" y="38561"/>
                  </a:cubicBezTo>
                  <a:cubicBezTo>
                    <a:pt x="30813" y="40535"/>
                    <a:pt x="27140" y="41533"/>
                    <a:pt x="23452" y="41533"/>
                  </a:cubicBezTo>
                  <a:cubicBezTo>
                    <a:pt x="20504" y="41533"/>
                    <a:pt x="17545" y="40895"/>
                    <a:pt x="14782" y="39608"/>
                  </a:cubicBezTo>
                  <a:cubicBezTo>
                    <a:pt x="5335" y="35212"/>
                    <a:pt x="675" y="24066"/>
                    <a:pt x="4173" y="14236"/>
                  </a:cubicBezTo>
                  <a:cubicBezTo>
                    <a:pt x="6046" y="8968"/>
                    <a:pt x="9872" y="4791"/>
                    <a:pt x="14950" y="2471"/>
                  </a:cubicBezTo>
                  <a:cubicBezTo>
                    <a:pt x="17666" y="1230"/>
                    <a:pt x="20550" y="607"/>
                    <a:pt x="23441" y="607"/>
                  </a:cubicBezTo>
                  <a:close/>
                  <a:moveTo>
                    <a:pt x="23441" y="1"/>
                  </a:moveTo>
                  <a:cubicBezTo>
                    <a:pt x="20464" y="1"/>
                    <a:pt x="17494" y="642"/>
                    <a:pt x="14697" y="1921"/>
                  </a:cubicBezTo>
                  <a:cubicBezTo>
                    <a:pt x="9471" y="4308"/>
                    <a:pt x="5530" y="8609"/>
                    <a:pt x="3602" y="14033"/>
                  </a:cubicBezTo>
                  <a:cubicBezTo>
                    <a:pt x="1" y="24154"/>
                    <a:pt x="4800" y="35630"/>
                    <a:pt x="14525" y="40158"/>
                  </a:cubicBezTo>
                  <a:cubicBezTo>
                    <a:pt x="17369" y="41482"/>
                    <a:pt x="20415" y="42138"/>
                    <a:pt x="23451" y="42138"/>
                  </a:cubicBezTo>
                  <a:cubicBezTo>
                    <a:pt x="27248" y="42138"/>
                    <a:pt x="31029" y="41111"/>
                    <a:pt x="34380" y="39080"/>
                  </a:cubicBezTo>
                  <a:cubicBezTo>
                    <a:pt x="35956" y="38123"/>
                    <a:pt x="37697" y="37637"/>
                    <a:pt x="39428" y="37637"/>
                  </a:cubicBezTo>
                  <a:cubicBezTo>
                    <a:pt x="40557" y="37637"/>
                    <a:pt x="41681" y="37843"/>
                    <a:pt x="42753" y="38262"/>
                  </a:cubicBezTo>
                  <a:lnTo>
                    <a:pt x="47619" y="40159"/>
                  </a:lnTo>
                  <a:cubicBezTo>
                    <a:pt x="47655" y="40173"/>
                    <a:pt x="47692" y="40180"/>
                    <a:pt x="47728" y="40180"/>
                  </a:cubicBezTo>
                  <a:cubicBezTo>
                    <a:pt x="47850" y="40180"/>
                    <a:pt x="47965" y="40107"/>
                    <a:pt x="48012" y="39987"/>
                  </a:cubicBezTo>
                  <a:lnTo>
                    <a:pt x="49129" y="37121"/>
                  </a:lnTo>
                  <a:lnTo>
                    <a:pt x="55949" y="39782"/>
                  </a:lnTo>
                  <a:cubicBezTo>
                    <a:pt x="55984" y="39795"/>
                    <a:pt x="56022" y="39802"/>
                    <a:pt x="56059" y="39802"/>
                  </a:cubicBezTo>
                  <a:cubicBezTo>
                    <a:pt x="56090" y="39802"/>
                    <a:pt x="56122" y="39797"/>
                    <a:pt x="56152" y="39787"/>
                  </a:cubicBezTo>
                  <a:lnTo>
                    <a:pt x="57289" y="39423"/>
                  </a:lnTo>
                  <a:cubicBezTo>
                    <a:pt x="57940" y="39215"/>
                    <a:pt x="58608" y="39113"/>
                    <a:pt x="59271" y="39113"/>
                  </a:cubicBezTo>
                  <a:cubicBezTo>
                    <a:pt x="60924" y="39113"/>
                    <a:pt x="62543" y="39744"/>
                    <a:pt x="63772" y="40924"/>
                  </a:cubicBezTo>
                  <a:lnTo>
                    <a:pt x="66616" y="43649"/>
                  </a:lnTo>
                  <a:cubicBezTo>
                    <a:pt x="66672" y="43704"/>
                    <a:pt x="66746" y="43734"/>
                    <a:pt x="66824" y="43734"/>
                  </a:cubicBezTo>
                  <a:lnTo>
                    <a:pt x="70683" y="43752"/>
                  </a:lnTo>
                  <a:cubicBezTo>
                    <a:pt x="72681" y="43759"/>
                    <a:pt x="74599" y="44541"/>
                    <a:pt x="76030" y="45935"/>
                  </a:cubicBezTo>
                  <a:lnTo>
                    <a:pt x="76373" y="46268"/>
                  </a:lnTo>
                  <a:cubicBezTo>
                    <a:pt x="77525" y="47387"/>
                    <a:pt x="79068" y="48013"/>
                    <a:pt x="80674" y="48013"/>
                  </a:cubicBezTo>
                  <a:cubicBezTo>
                    <a:pt x="81299" y="48012"/>
                    <a:pt x="81922" y="47917"/>
                    <a:pt x="82518" y="47731"/>
                  </a:cubicBezTo>
                  <a:lnTo>
                    <a:pt x="86395" y="46519"/>
                  </a:lnTo>
                  <a:cubicBezTo>
                    <a:pt x="87412" y="46202"/>
                    <a:pt x="87850" y="45005"/>
                    <a:pt x="87278" y="44105"/>
                  </a:cubicBezTo>
                  <a:lnTo>
                    <a:pt x="84525" y="39772"/>
                  </a:lnTo>
                  <a:cubicBezTo>
                    <a:pt x="83751" y="38548"/>
                    <a:pt x="82605" y="37605"/>
                    <a:pt x="81256" y="37083"/>
                  </a:cubicBezTo>
                  <a:lnTo>
                    <a:pt x="53385" y="26211"/>
                  </a:lnTo>
                  <a:lnTo>
                    <a:pt x="54328" y="23795"/>
                  </a:lnTo>
                  <a:cubicBezTo>
                    <a:pt x="54389" y="23639"/>
                    <a:pt x="54312" y="23463"/>
                    <a:pt x="54156" y="23402"/>
                  </a:cubicBezTo>
                  <a:lnTo>
                    <a:pt x="49289" y="21504"/>
                  </a:lnTo>
                  <a:cubicBezTo>
                    <a:pt x="46581" y="20447"/>
                    <a:pt x="44505" y="18174"/>
                    <a:pt x="43736" y="15425"/>
                  </a:cubicBezTo>
                  <a:cubicBezTo>
                    <a:pt x="41935" y="8975"/>
                    <a:pt x="37333" y="3884"/>
                    <a:pt x="31106" y="1456"/>
                  </a:cubicBezTo>
                  <a:cubicBezTo>
                    <a:pt x="28617" y="485"/>
                    <a:pt x="26026" y="1"/>
                    <a:pt x="23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033;p39">
              <a:extLst>
                <a:ext uri="{FF2B5EF4-FFF2-40B4-BE49-F238E27FC236}">
                  <a16:creationId xmlns:a16="http://schemas.microsoft.com/office/drawing/2014/main" id="{3C790887-4B1D-E8A6-C16C-21F38AAD5ABC}"/>
                </a:ext>
              </a:extLst>
            </p:cNvPr>
            <p:cNvSpPr/>
            <p:nvPr/>
          </p:nvSpPr>
          <p:spPr>
            <a:xfrm>
              <a:off x="4509900" y="1092275"/>
              <a:ext cx="780875" cy="313250"/>
            </a:xfrm>
            <a:custGeom>
              <a:avLst/>
              <a:gdLst/>
              <a:ahLst/>
              <a:cxnLst/>
              <a:rect l="l" t="t" r="r" b="b"/>
              <a:pathLst>
                <a:path w="31235" h="12530" extrusionOk="0">
                  <a:moveTo>
                    <a:pt x="345" y="1"/>
                  </a:moveTo>
                  <a:cubicBezTo>
                    <a:pt x="224" y="1"/>
                    <a:pt x="109" y="74"/>
                    <a:pt x="63" y="194"/>
                  </a:cubicBezTo>
                  <a:cubicBezTo>
                    <a:pt x="0" y="352"/>
                    <a:pt x="81" y="530"/>
                    <a:pt x="240" y="589"/>
                  </a:cubicBezTo>
                  <a:lnTo>
                    <a:pt x="30799" y="12509"/>
                  </a:lnTo>
                  <a:cubicBezTo>
                    <a:pt x="30834" y="12523"/>
                    <a:pt x="30872" y="12530"/>
                    <a:pt x="30910" y="12530"/>
                  </a:cubicBezTo>
                  <a:cubicBezTo>
                    <a:pt x="31056" y="12530"/>
                    <a:pt x="31181" y="12427"/>
                    <a:pt x="31207" y="12283"/>
                  </a:cubicBezTo>
                  <a:cubicBezTo>
                    <a:pt x="31234" y="12140"/>
                    <a:pt x="31155" y="11997"/>
                    <a:pt x="31019" y="11945"/>
                  </a:cubicBezTo>
                  <a:lnTo>
                    <a:pt x="460" y="24"/>
                  </a:lnTo>
                  <a:cubicBezTo>
                    <a:pt x="422" y="8"/>
                    <a:pt x="383"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034;p39">
              <a:extLst>
                <a:ext uri="{FF2B5EF4-FFF2-40B4-BE49-F238E27FC236}">
                  <a16:creationId xmlns:a16="http://schemas.microsoft.com/office/drawing/2014/main" id="{844617D4-8B1A-35FA-2E26-BA4791252B98}"/>
                </a:ext>
              </a:extLst>
            </p:cNvPr>
            <p:cNvSpPr/>
            <p:nvPr/>
          </p:nvSpPr>
          <p:spPr>
            <a:xfrm>
              <a:off x="4230200" y="1003925"/>
              <a:ext cx="237625" cy="193250"/>
            </a:xfrm>
            <a:custGeom>
              <a:avLst/>
              <a:gdLst/>
              <a:ahLst/>
              <a:cxnLst/>
              <a:rect l="l" t="t" r="r" b="b"/>
              <a:pathLst>
                <a:path w="9505" h="7730" extrusionOk="0">
                  <a:moveTo>
                    <a:pt x="2473" y="0"/>
                  </a:moveTo>
                  <a:cubicBezTo>
                    <a:pt x="2351" y="0"/>
                    <a:pt x="2237" y="74"/>
                    <a:pt x="2191" y="193"/>
                  </a:cubicBezTo>
                  <a:lnTo>
                    <a:pt x="62" y="5649"/>
                  </a:lnTo>
                  <a:cubicBezTo>
                    <a:pt x="1" y="5806"/>
                    <a:pt x="79" y="5981"/>
                    <a:pt x="234" y="6043"/>
                  </a:cubicBezTo>
                  <a:lnTo>
                    <a:pt x="4504" y="7708"/>
                  </a:lnTo>
                  <a:cubicBezTo>
                    <a:pt x="4539" y="7721"/>
                    <a:pt x="4577" y="7729"/>
                    <a:pt x="4615" y="7729"/>
                  </a:cubicBezTo>
                  <a:lnTo>
                    <a:pt x="4615" y="7728"/>
                  </a:lnTo>
                  <a:cubicBezTo>
                    <a:pt x="4615" y="7728"/>
                    <a:pt x="4616" y="7728"/>
                    <a:pt x="4617" y="7728"/>
                  </a:cubicBezTo>
                  <a:cubicBezTo>
                    <a:pt x="4762" y="7728"/>
                    <a:pt x="4886" y="7624"/>
                    <a:pt x="4913" y="7482"/>
                  </a:cubicBezTo>
                  <a:cubicBezTo>
                    <a:pt x="4940" y="7338"/>
                    <a:pt x="4861" y="7196"/>
                    <a:pt x="4725" y="7143"/>
                  </a:cubicBezTo>
                  <a:lnTo>
                    <a:pt x="736" y="5588"/>
                  </a:lnTo>
                  <a:lnTo>
                    <a:pt x="2646" y="695"/>
                  </a:lnTo>
                  <a:lnTo>
                    <a:pt x="9045" y="3192"/>
                  </a:lnTo>
                  <a:cubicBezTo>
                    <a:pt x="9083" y="3208"/>
                    <a:pt x="9122" y="3215"/>
                    <a:pt x="9161" y="3215"/>
                  </a:cubicBezTo>
                  <a:cubicBezTo>
                    <a:pt x="9282" y="3215"/>
                    <a:pt x="9397" y="3142"/>
                    <a:pt x="9443" y="3023"/>
                  </a:cubicBezTo>
                  <a:cubicBezTo>
                    <a:pt x="9505" y="2865"/>
                    <a:pt x="9425" y="2687"/>
                    <a:pt x="9265" y="2628"/>
                  </a:cubicBezTo>
                  <a:lnTo>
                    <a:pt x="2583" y="21"/>
                  </a:lnTo>
                  <a:cubicBezTo>
                    <a:pt x="2547" y="7"/>
                    <a:pt x="2510" y="0"/>
                    <a:pt x="2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035;p39">
              <a:extLst>
                <a:ext uri="{FF2B5EF4-FFF2-40B4-BE49-F238E27FC236}">
                  <a16:creationId xmlns:a16="http://schemas.microsoft.com/office/drawing/2014/main" id="{71C15358-A282-90AE-C059-28CB5A368362}"/>
                </a:ext>
              </a:extLst>
            </p:cNvPr>
            <p:cNvSpPr/>
            <p:nvPr/>
          </p:nvSpPr>
          <p:spPr>
            <a:xfrm>
              <a:off x="4248275" y="790575"/>
              <a:ext cx="717675" cy="399425"/>
            </a:xfrm>
            <a:custGeom>
              <a:avLst/>
              <a:gdLst/>
              <a:ahLst/>
              <a:cxnLst/>
              <a:rect l="l" t="t" r="r" b="b"/>
              <a:pathLst>
                <a:path w="28707" h="15977" extrusionOk="0">
                  <a:moveTo>
                    <a:pt x="2072" y="0"/>
                  </a:moveTo>
                  <a:cubicBezTo>
                    <a:pt x="1951" y="0"/>
                    <a:pt x="1836" y="74"/>
                    <a:pt x="1790" y="194"/>
                  </a:cubicBezTo>
                  <a:lnTo>
                    <a:pt x="60" y="4625"/>
                  </a:lnTo>
                  <a:cubicBezTo>
                    <a:pt x="0" y="4781"/>
                    <a:pt x="77" y="4957"/>
                    <a:pt x="233" y="5018"/>
                  </a:cubicBezTo>
                  <a:lnTo>
                    <a:pt x="28271" y="15954"/>
                  </a:lnTo>
                  <a:cubicBezTo>
                    <a:pt x="28305" y="15969"/>
                    <a:pt x="28343" y="15975"/>
                    <a:pt x="28381" y="15975"/>
                  </a:cubicBezTo>
                  <a:lnTo>
                    <a:pt x="28381" y="15977"/>
                  </a:lnTo>
                  <a:cubicBezTo>
                    <a:pt x="28527" y="15977"/>
                    <a:pt x="28652" y="15872"/>
                    <a:pt x="28679" y="15729"/>
                  </a:cubicBezTo>
                  <a:cubicBezTo>
                    <a:pt x="28706" y="15586"/>
                    <a:pt x="28627" y="15444"/>
                    <a:pt x="28491" y="15392"/>
                  </a:cubicBezTo>
                  <a:lnTo>
                    <a:pt x="735" y="4563"/>
                  </a:lnTo>
                  <a:lnTo>
                    <a:pt x="2244" y="696"/>
                  </a:lnTo>
                  <a:lnTo>
                    <a:pt x="9093" y="3368"/>
                  </a:lnTo>
                  <a:cubicBezTo>
                    <a:pt x="9131" y="3384"/>
                    <a:pt x="9170" y="3391"/>
                    <a:pt x="9209" y="3391"/>
                  </a:cubicBezTo>
                  <a:cubicBezTo>
                    <a:pt x="9330" y="3391"/>
                    <a:pt x="9444" y="3318"/>
                    <a:pt x="9491" y="3199"/>
                  </a:cubicBezTo>
                  <a:cubicBezTo>
                    <a:pt x="9553" y="3040"/>
                    <a:pt x="9472" y="2863"/>
                    <a:pt x="9313" y="2804"/>
                  </a:cubicBezTo>
                  <a:lnTo>
                    <a:pt x="2182" y="21"/>
                  </a:lnTo>
                  <a:cubicBezTo>
                    <a:pt x="2146" y="7"/>
                    <a:pt x="2109" y="0"/>
                    <a:pt x="2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036;p39">
              <a:extLst>
                <a:ext uri="{FF2B5EF4-FFF2-40B4-BE49-F238E27FC236}">
                  <a16:creationId xmlns:a16="http://schemas.microsoft.com/office/drawing/2014/main" id="{4A3ADC8F-A15D-30F0-2344-5755759A03EA}"/>
                </a:ext>
              </a:extLst>
            </p:cNvPr>
            <p:cNvSpPr/>
            <p:nvPr/>
          </p:nvSpPr>
          <p:spPr>
            <a:xfrm>
              <a:off x="5012325" y="1199425"/>
              <a:ext cx="293425" cy="123125"/>
            </a:xfrm>
            <a:custGeom>
              <a:avLst/>
              <a:gdLst/>
              <a:ahLst/>
              <a:cxnLst/>
              <a:rect l="l" t="t" r="r" b="b"/>
              <a:pathLst>
                <a:path w="11737" h="4925" extrusionOk="0">
                  <a:moveTo>
                    <a:pt x="341" y="1"/>
                  </a:moveTo>
                  <a:cubicBezTo>
                    <a:pt x="220" y="1"/>
                    <a:pt x="106" y="74"/>
                    <a:pt x="60" y="193"/>
                  </a:cubicBezTo>
                  <a:cubicBezTo>
                    <a:pt x="0" y="347"/>
                    <a:pt x="74" y="521"/>
                    <a:pt x="227" y="584"/>
                  </a:cubicBezTo>
                  <a:lnTo>
                    <a:pt x="11301" y="4903"/>
                  </a:lnTo>
                  <a:cubicBezTo>
                    <a:pt x="11336" y="4916"/>
                    <a:pt x="11373" y="4924"/>
                    <a:pt x="11411" y="4924"/>
                  </a:cubicBezTo>
                  <a:cubicBezTo>
                    <a:pt x="11556" y="4924"/>
                    <a:pt x="11681" y="4821"/>
                    <a:pt x="11709" y="4678"/>
                  </a:cubicBezTo>
                  <a:cubicBezTo>
                    <a:pt x="11736" y="4535"/>
                    <a:pt x="11657" y="4393"/>
                    <a:pt x="11521" y="4339"/>
                  </a:cubicBezTo>
                  <a:lnTo>
                    <a:pt x="447" y="20"/>
                  </a:lnTo>
                  <a:cubicBezTo>
                    <a:pt x="412" y="7"/>
                    <a:pt x="376" y="1"/>
                    <a:pt x="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1037;p39">
              <a:extLst>
                <a:ext uri="{FF2B5EF4-FFF2-40B4-BE49-F238E27FC236}">
                  <a16:creationId xmlns:a16="http://schemas.microsoft.com/office/drawing/2014/main" id="{121DDAD7-14B7-0BD6-7A35-FFF5CBC7ED7C}"/>
                </a:ext>
              </a:extLst>
            </p:cNvPr>
            <p:cNvSpPr/>
            <p:nvPr/>
          </p:nvSpPr>
          <p:spPr>
            <a:xfrm>
              <a:off x="3389750" y="542875"/>
              <a:ext cx="292875" cy="292875"/>
            </a:xfrm>
            <a:custGeom>
              <a:avLst/>
              <a:gdLst/>
              <a:ahLst/>
              <a:cxnLst/>
              <a:rect l="l" t="t" r="r" b="b"/>
              <a:pathLst>
                <a:path w="11715" h="11715" extrusionOk="0">
                  <a:moveTo>
                    <a:pt x="5858" y="1"/>
                  </a:moveTo>
                  <a:cubicBezTo>
                    <a:pt x="4304" y="1"/>
                    <a:pt x="2815" y="618"/>
                    <a:pt x="1716" y="1717"/>
                  </a:cubicBezTo>
                  <a:cubicBezTo>
                    <a:pt x="618" y="2815"/>
                    <a:pt x="0" y="4305"/>
                    <a:pt x="0" y="5858"/>
                  </a:cubicBezTo>
                  <a:cubicBezTo>
                    <a:pt x="0" y="7412"/>
                    <a:pt x="618" y="8902"/>
                    <a:pt x="1716" y="9999"/>
                  </a:cubicBezTo>
                  <a:cubicBezTo>
                    <a:pt x="2815" y="11097"/>
                    <a:pt x="4304" y="11715"/>
                    <a:pt x="5858" y="11715"/>
                  </a:cubicBezTo>
                  <a:cubicBezTo>
                    <a:pt x="7410" y="11715"/>
                    <a:pt x="8900" y="11097"/>
                    <a:pt x="9999" y="9999"/>
                  </a:cubicBezTo>
                  <a:cubicBezTo>
                    <a:pt x="11097" y="8902"/>
                    <a:pt x="11714" y="7412"/>
                    <a:pt x="11714" y="5858"/>
                  </a:cubicBezTo>
                  <a:cubicBezTo>
                    <a:pt x="11714" y="4305"/>
                    <a:pt x="11097" y="2815"/>
                    <a:pt x="9999" y="1717"/>
                  </a:cubicBezTo>
                  <a:cubicBezTo>
                    <a:pt x="8900" y="618"/>
                    <a:pt x="7410" y="1"/>
                    <a:pt x="58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1038;p39">
              <a:extLst>
                <a:ext uri="{FF2B5EF4-FFF2-40B4-BE49-F238E27FC236}">
                  <a16:creationId xmlns:a16="http://schemas.microsoft.com/office/drawing/2014/main" id="{9744DD25-4D59-AFE4-FF22-C37201509CAC}"/>
                </a:ext>
              </a:extLst>
            </p:cNvPr>
            <p:cNvSpPr/>
            <p:nvPr/>
          </p:nvSpPr>
          <p:spPr>
            <a:xfrm>
              <a:off x="3374225" y="535300"/>
              <a:ext cx="326825" cy="308100"/>
            </a:xfrm>
            <a:custGeom>
              <a:avLst/>
              <a:gdLst/>
              <a:ahLst/>
              <a:cxnLst/>
              <a:rect l="l" t="t" r="r" b="b"/>
              <a:pathLst>
                <a:path w="13073" h="12324" extrusionOk="0">
                  <a:moveTo>
                    <a:pt x="6486" y="607"/>
                  </a:moveTo>
                  <a:cubicBezTo>
                    <a:pt x="7173" y="607"/>
                    <a:pt x="7856" y="736"/>
                    <a:pt x="8496" y="987"/>
                  </a:cubicBezTo>
                  <a:cubicBezTo>
                    <a:pt x="10589" y="1804"/>
                    <a:pt x="11984" y="3800"/>
                    <a:pt x="12031" y="6047"/>
                  </a:cubicBezTo>
                  <a:cubicBezTo>
                    <a:pt x="12078" y="8292"/>
                    <a:pt x="10766" y="10345"/>
                    <a:pt x="8709" y="11248"/>
                  </a:cubicBezTo>
                  <a:cubicBezTo>
                    <a:pt x="7991" y="11563"/>
                    <a:pt x="7232" y="11716"/>
                    <a:pt x="6479" y="11716"/>
                  </a:cubicBezTo>
                  <a:cubicBezTo>
                    <a:pt x="5073" y="11716"/>
                    <a:pt x="3688" y="11182"/>
                    <a:pt x="2632" y="10170"/>
                  </a:cubicBezTo>
                  <a:cubicBezTo>
                    <a:pt x="1012" y="8613"/>
                    <a:pt x="487" y="6235"/>
                    <a:pt x="1304" y="4143"/>
                  </a:cubicBezTo>
                  <a:cubicBezTo>
                    <a:pt x="2159" y="1951"/>
                    <a:pt x="4263" y="607"/>
                    <a:pt x="6484" y="607"/>
                  </a:cubicBezTo>
                  <a:close/>
                  <a:moveTo>
                    <a:pt x="6486" y="1"/>
                  </a:moveTo>
                  <a:cubicBezTo>
                    <a:pt x="4021" y="1"/>
                    <a:pt x="1689" y="1492"/>
                    <a:pt x="740" y="3923"/>
                  </a:cubicBezTo>
                  <a:cubicBezTo>
                    <a:pt x="0" y="5819"/>
                    <a:pt x="245" y="7957"/>
                    <a:pt x="1394" y="9637"/>
                  </a:cubicBezTo>
                  <a:cubicBezTo>
                    <a:pt x="2541" y="11318"/>
                    <a:pt x="4445" y="12324"/>
                    <a:pt x="6480" y="12324"/>
                  </a:cubicBezTo>
                  <a:cubicBezTo>
                    <a:pt x="9440" y="12320"/>
                    <a:pt x="11980" y="10210"/>
                    <a:pt x="12527" y="7299"/>
                  </a:cubicBezTo>
                  <a:cubicBezTo>
                    <a:pt x="13072" y="4390"/>
                    <a:pt x="11473" y="1502"/>
                    <a:pt x="8716" y="422"/>
                  </a:cubicBezTo>
                  <a:cubicBezTo>
                    <a:pt x="7984" y="136"/>
                    <a:pt x="7229" y="1"/>
                    <a:pt x="64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1039;p39">
              <a:extLst>
                <a:ext uri="{FF2B5EF4-FFF2-40B4-BE49-F238E27FC236}">
                  <a16:creationId xmlns:a16="http://schemas.microsoft.com/office/drawing/2014/main" id="{3CAEB32D-ACF6-7051-1015-75F112779BF2}"/>
                </a:ext>
              </a:extLst>
            </p:cNvPr>
            <p:cNvSpPr/>
            <p:nvPr/>
          </p:nvSpPr>
          <p:spPr>
            <a:xfrm>
              <a:off x="3409050" y="549675"/>
              <a:ext cx="277925" cy="288525"/>
            </a:xfrm>
            <a:custGeom>
              <a:avLst/>
              <a:gdLst/>
              <a:ahLst/>
              <a:cxnLst/>
              <a:rect l="l" t="t" r="r" b="b"/>
              <a:pathLst>
                <a:path w="11117" h="11541" extrusionOk="0">
                  <a:moveTo>
                    <a:pt x="5877" y="1"/>
                  </a:moveTo>
                  <a:cubicBezTo>
                    <a:pt x="5085" y="1"/>
                    <a:pt x="4284" y="187"/>
                    <a:pt x="3535" y="556"/>
                  </a:cubicBezTo>
                  <a:cubicBezTo>
                    <a:pt x="2203" y="1209"/>
                    <a:pt x="1139" y="2387"/>
                    <a:pt x="578" y="3827"/>
                  </a:cubicBezTo>
                  <a:cubicBezTo>
                    <a:pt x="15" y="5268"/>
                    <a:pt x="1" y="6855"/>
                    <a:pt x="539" y="8238"/>
                  </a:cubicBezTo>
                  <a:cubicBezTo>
                    <a:pt x="1075" y="9621"/>
                    <a:pt x="2118" y="10687"/>
                    <a:pt x="3440" y="11203"/>
                  </a:cubicBezTo>
                  <a:cubicBezTo>
                    <a:pt x="4018" y="11428"/>
                    <a:pt x="4627" y="11540"/>
                    <a:pt x="5242" y="11540"/>
                  </a:cubicBezTo>
                  <a:cubicBezTo>
                    <a:pt x="6034" y="11540"/>
                    <a:pt x="6834" y="11354"/>
                    <a:pt x="7584" y="10985"/>
                  </a:cubicBezTo>
                  <a:cubicBezTo>
                    <a:pt x="8915" y="10332"/>
                    <a:pt x="9979" y="9154"/>
                    <a:pt x="10541" y="7714"/>
                  </a:cubicBezTo>
                  <a:cubicBezTo>
                    <a:pt x="11103" y="6274"/>
                    <a:pt x="11117" y="4686"/>
                    <a:pt x="10580" y="3303"/>
                  </a:cubicBezTo>
                  <a:cubicBezTo>
                    <a:pt x="10044" y="1920"/>
                    <a:pt x="8999" y="854"/>
                    <a:pt x="7678" y="338"/>
                  </a:cubicBezTo>
                  <a:cubicBezTo>
                    <a:pt x="7101" y="113"/>
                    <a:pt x="6491" y="1"/>
                    <a:pt x="58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1040;p39">
              <a:extLst>
                <a:ext uri="{FF2B5EF4-FFF2-40B4-BE49-F238E27FC236}">
                  <a16:creationId xmlns:a16="http://schemas.microsoft.com/office/drawing/2014/main" id="{3FE5D06D-FEF7-24DF-5DBA-C6351A35E51A}"/>
                </a:ext>
              </a:extLst>
            </p:cNvPr>
            <p:cNvSpPr/>
            <p:nvPr/>
          </p:nvSpPr>
          <p:spPr>
            <a:xfrm>
              <a:off x="3387675" y="544725"/>
              <a:ext cx="320775" cy="298450"/>
            </a:xfrm>
            <a:custGeom>
              <a:avLst/>
              <a:gdLst/>
              <a:ahLst/>
              <a:cxnLst/>
              <a:rect l="l" t="t" r="r" b="b"/>
              <a:pathLst>
                <a:path w="12831" h="11938" extrusionOk="0">
                  <a:moveTo>
                    <a:pt x="6909" y="596"/>
                  </a:moveTo>
                  <a:cubicBezTo>
                    <a:pt x="7413" y="596"/>
                    <a:pt x="7915" y="668"/>
                    <a:pt x="8401" y="808"/>
                  </a:cubicBezTo>
                  <a:cubicBezTo>
                    <a:pt x="10960" y="2070"/>
                    <a:pt x="12153" y="5142"/>
                    <a:pt x="11115" y="7803"/>
                  </a:cubicBezTo>
                  <a:cubicBezTo>
                    <a:pt x="10267" y="9976"/>
                    <a:pt x="8140" y="11343"/>
                    <a:pt x="5923" y="11343"/>
                  </a:cubicBezTo>
                  <a:cubicBezTo>
                    <a:pt x="5425" y="11343"/>
                    <a:pt x="4923" y="11274"/>
                    <a:pt x="4430" y="11130"/>
                  </a:cubicBezTo>
                  <a:cubicBezTo>
                    <a:pt x="1870" y="9868"/>
                    <a:pt x="679" y="6796"/>
                    <a:pt x="1715" y="4136"/>
                  </a:cubicBezTo>
                  <a:cubicBezTo>
                    <a:pt x="2563" y="1963"/>
                    <a:pt x="4691" y="596"/>
                    <a:pt x="6909" y="596"/>
                  </a:cubicBezTo>
                  <a:close/>
                  <a:moveTo>
                    <a:pt x="6911" y="1"/>
                  </a:moveTo>
                  <a:cubicBezTo>
                    <a:pt x="4433" y="1"/>
                    <a:pt x="2088" y="1516"/>
                    <a:pt x="1151" y="3915"/>
                  </a:cubicBezTo>
                  <a:cubicBezTo>
                    <a:pt x="0" y="6866"/>
                    <a:pt x="1323" y="10273"/>
                    <a:pt x="4210" y="11693"/>
                  </a:cubicBezTo>
                  <a:cubicBezTo>
                    <a:pt x="4761" y="11854"/>
                    <a:pt x="5331" y="11937"/>
                    <a:pt x="5904" y="11937"/>
                  </a:cubicBezTo>
                  <a:cubicBezTo>
                    <a:pt x="5909" y="11937"/>
                    <a:pt x="5913" y="11937"/>
                    <a:pt x="5918" y="11937"/>
                  </a:cubicBezTo>
                  <a:cubicBezTo>
                    <a:pt x="8396" y="11937"/>
                    <a:pt x="10743" y="10423"/>
                    <a:pt x="11679" y="8023"/>
                  </a:cubicBezTo>
                  <a:cubicBezTo>
                    <a:pt x="12830" y="5072"/>
                    <a:pt x="11507" y="1665"/>
                    <a:pt x="8620" y="247"/>
                  </a:cubicBezTo>
                  <a:cubicBezTo>
                    <a:pt x="8054" y="80"/>
                    <a:pt x="7479" y="1"/>
                    <a:pt x="6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1041;p39">
              <a:extLst>
                <a:ext uri="{FF2B5EF4-FFF2-40B4-BE49-F238E27FC236}">
                  <a16:creationId xmlns:a16="http://schemas.microsoft.com/office/drawing/2014/main" id="{867E362F-5BF6-7D3E-8766-7BF54715DD0D}"/>
                </a:ext>
              </a:extLst>
            </p:cNvPr>
            <p:cNvSpPr/>
            <p:nvPr/>
          </p:nvSpPr>
          <p:spPr>
            <a:xfrm>
              <a:off x="3423825" y="641300"/>
              <a:ext cx="784350" cy="594650"/>
            </a:xfrm>
            <a:custGeom>
              <a:avLst/>
              <a:gdLst/>
              <a:ahLst/>
              <a:cxnLst/>
              <a:rect l="l" t="t" r="r" b="b"/>
              <a:pathLst>
                <a:path w="31374" h="23786" extrusionOk="0">
                  <a:moveTo>
                    <a:pt x="30102" y="0"/>
                  </a:moveTo>
                  <a:cubicBezTo>
                    <a:pt x="30077" y="0"/>
                    <a:pt x="30052" y="3"/>
                    <a:pt x="30027" y="9"/>
                  </a:cubicBezTo>
                  <a:cubicBezTo>
                    <a:pt x="29871" y="50"/>
                    <a:pt x="29773" y="205"/>
                    <a:pt x="29805" y="362"/>
                  </a:cubicBezTo>
                  <a:cubicBezTo>
                    <a:pt x="30758" y="4080"/>
                    <a:pt x="30521" y="7942"/>
                    <a:pt x="29121" y="11528"/>
                  </a:cubicBezTo>
                  <a:cubicBezTo>
                    <a:pt x="27346" y="16078"/>
                    <a:pt x="23907" y="19666"/>
                    <a:pt x="19432" y="21628"/>
                  </a:cubicBezTo>
                  <a:cubicBezTo>
                    <a:pt x="17078" y="22661"/>
                    <a:pt x="14586" y="23178"/>
                    <a:pt x="12090" y="23178"/>
                  </a:cubicBezTo>
                  <a:cubicBezTo>
                    <a:pt x="9844" y="23178"/>
                    <a:pt x="7595" y="22759"/>
                    <a:pt x="5440" y="21919"/>
                  </a:cubicBezTo>
                  <a:cubicBezTo>
                    <a:pt x="3667" y="21229"/>
                    <a:pt x="2013" y="20266"/>
                    <a:pt x="536" y="19067"/>
                  </a:cubicBezTo>
                  <a:cubicBezTo>
                    <a:pt x="480" y="19019"/>
                    <a:pt x="410" y="18996"/>
                    <a:pt x="342" y="18996"/>
                  </a:cubicBezTo>
                  <a:cubicBezTo>
                    <a:pt x="254" y="18996"/>
                    <a:pt x="167" y="19034"/>
                    <a:pt x="108" y="19107"/>
                  </a:cubicBezTo>
                  <a:cubicBezTo>
                    <a:pt x="1" y="19239"/>
                    <a:pt x="22" y="19432"/>
                    <a:pt x="155" y="19536"/>
                  </a:cubicBezTo>
                  <a:cubicBezTo>
                    <a:pt x="1680" y="20776"/>
                    <a:pt x="3388" y="21770"/>
                    <a:pt x="5220" y="22483"/>
                  </a:cubicBezTo>
                  <a:cubicBezTo>
                    <a:pt x="7447" y="23351"/>
                    <a:pt x="9771" y="23785"/>
                    <a:pt x="12091" y="23785"/>
                  </a:cubicBezTo>
                  <a:cubicBezTo>
                    <a:pt x="14670" y="23785"/>
                    <a:pt x="17244" y="23251"/>
                    <a:pt x="19674" y="22182"/>
                  </a:cubicBezTo>
                  <a:cubicBezTo>
                    <a:pt x="24295" y="20156"/>
                    <a:pt x="27850" y="16449"/>
                    <a:pt x="29685" y="11748"/>
                  </a:cubicBezTo>
                  <a:cubicBezTo>
                    <a:pt x="31130" y="8042"/>
                    <a:pt x="31374" y="4054"/>
                    <a:pt x="30391" y="213"/>
                  </a:cubicBezTo>
                  <a:cubicBezTo>
                    <a:pt x="30350" y="83"/>
                    <a:pt x="30231" y="0"/>
                    <a:pt x="301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1042;p39">
              <a:extLst>
                <a:ext uri="{FF2B5EF4-FFF2-40B4-BE49-F238E27FC236}">
                  <a16:creationId xmlns:a16="http://schemas.microsoft.com/office/drawing/2014/main" id="{F41EFAC7-E711-2DD6-D65E-73932CD5ADDE}"/>
                </a:ext>
              </a:extLst>
            </p:cNvPr>
            <p:cNvSpPr/>
            <p:nvPr/>
          </p:nvSpPr>
          <p:spPr>
            <a:xfrm>
              <a:off x="3238175" y="688775"/>
              <a:ext cx="151500" cy="392200"/>
            </a:xfrm>
            <a:custGeom>
              <a:avLst/>
              <a:gdLst/>
              <a:ahLst/>
              <a:cxnLst/>
              <a:rect l="l" t="t" r="r" b="b"/>
              <a:pathLst>
                <a:path w="6060" h="15688" extrusionOk="0">
                  <a:moveTo>
                    <a:pt x="1110" y="0"/>
                  </a:moveTo>
                  <a:cubicBezTo>
                    <a:pt x="963" y="0"/>
                    <a:pt x="834" y="109"/>
                    <a:pt x="813" y="259"/>
                  </a:cubicBezTo>
                  <a:cubicBezTo>
                    <a:pt x="0" y="5806"/>
                    <a:pt x="1684" y="11392"/>
                    <a:pt x="5433" y="15587"/>
                  </a:cubicBezTo>
                  <a:cubicBezTo>
                    <a:pt x="5490" y="15651"/>
                    <a:pt x="5572" y="15687"/>
                    <a:pt x="5658" y="15687"/>
                  </a:cubicBezTo>
                  <a:cubicBezTo>
                    <a:pt x="5920" y="15687"/>
                    <a:pt x="6060" y="15379"/>
                    <a:pt x="5885" y="15183"/>
                  </a:cubicBezTo>
                  <a:cubicBezTo>
                    <a:pt x="2256" y="11124"/>
                    <a:pt x="626" y="5716"/>
                    <a:pt x="1413" y="348"/>
                  </a:cubicBezTo>
                  <a:cubicBezTo>
                    <a:pt x="1436" y="182"/>
                    <a:pt x="1322" y="29"/>
                    <a:pt x="1156" y="4"/>
                  </a:cubicBezTo>
                  <a:cubicBezTo>
                    <a:pt x="1141" y="2"/>
                    <a:pt x="1125" y="0"/>
                    <a:pt x="1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1043;p39">
              <a:extLst>
                <a:ext uri="{FF2B5EF4-FFF2-40B4-BE49-F238E27FC236}">
                  <a16:creationId xmlns:a16="http://schemas.microsoft.com/office/drawing/2014/main" id="{F0B1F8E4-94D5-B8B1-1C43-F3FEE95631E3}"/>
                </a:ext>
              </a:extLst>
            </p:cNvPr>
            <p:cNvSpPr/>
            <p:nvPr/>
          </p:nvSpPr>
          <p:spPr>
            <a:xfrm>
              <a:off x="3264075" y="291050"/>
              <a:ext cx="826975" cy="377825"/>
            </a:xfrm>
            <a:custGeom>
              <a:avLst/>
              <a:gdLst/>
              <a:ahLst/>
              <a:cxnLst/>
              <a:rect l="l" t="t" r="r" b="b"/>
              <a:pathLst>
                <a:path w="33079" h="15113" extrusionOk="0">
                  <a:moveTo>
                    <a:pt x="18499" y="0"/>
                  </a:moveTo>
                  <a:cubicBezTo>
                    <a:pt x="10938" y="0"/>
                    <a:pt x="3785" y="4570"/>
                    <a:pt x="876" y="12027"/>
                  </a:cubicBezTo>
                  <a:cubicBezTo>
                    <a:pt x="531" y="12910"/>
                    <a:pt x="252" y="13818"/>
                    <a:pt x="42" y="14744"/>
                  </a:cubicBezTo>
                  <a:cubicBezTo>
                    <a:pt x="1" y="14932"/>
                    <a:pt x="144" y="15112"/>
                    <a:pt x="339" y="15112"/>
                  </a:cubicBezTo>
                  <a:cubicBezTo>
                    <a:pt x="480" y="15112"/>
                    <a:pt x="602" y="15014"/>
                    <a:pt x="634" y="14876"/>
                  </a:cubicBezTo>
                  <a:cubicBezTo>
                    <a:pt x="837" y="13982"/>
                    <a:pt x="1106" y="13103"/>
                    <a:pt x="1440" y="12247"/>
                  </a:cubicBezTo>
                  <a:cubicBezTo>
                    <a:pt x="4256" y="5029"/>
                    <a:pt x="11181" y="606"/>
                    <a:pt x="18499" y="606"/>
                  </a:cubicBezTo>
                  <a:cubicBezTo>
                    <a:pt x="20705" y="606"/>
                    <a:pt x="22946" y="1008"/>
                    <a:pt x="25121" y="1856"/>
                  </a:cubicBezTo>
                  <a:cubicBezTo>
                    <a:pt x="27992" y="2976"/>
                    <a:pt x="30547" y="4811"/>
                    <a:pt x="32509" y="7162"/>
                  </a:cubicBezTo>
                  <a:cubicBezTo>
                    <a:pt x="32569" y="7232"/>
                    <a:pt x="32653" y="7268"/>
                    <a:pt x="32739" y="7268"/>
                  </a:cubicBezTo>
                  <a:cubicBezTo>
                    <a:pt x="32807" y="7268"/>
                    <a:pt x="32876" y="7245"/>
                    <a:pt x="32933" y="7198"/>
                  </a:cubicBezTo>
                  <a:cubicBezTo>
                    <a:pt x="33060" y="7091"/>
                    <a:pt x="33078" y="6903"/>
                    <a:pt x="32974" y="6774"/>
                  </a:cubicBezTo>
                  <a:cubicBezTo>
                    <a:pt x="30947" y="4345"/>
                    <a:pt x="28308" y="2449"/>
                    <a:pt x="25343" y="1292"/>
                  </a:cubicBezTo>
                  <a:cubicBezTo>
                    <a:pt x="23095" y="415"/>
                    <a:pt x="20778" y="0"/>
                    <a:pt x="18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1044;p39">
              <a:extLst>
                <a:ext uri="{FF2B5EF4-FFF2-40B4-BE49-F238E27FC236}">
                  <a16:creationId xmlns:a16="http://schemas.microsoft.com/office/drawing/2014/main" id="{A8151683-6A29-49E5-9D83-75B716886FEE}"/>
                </a:ext>
              </a:extLst>
            </p:cNvPr>
            <p:cNvSpPr/>
            <p:nvPr/>
          </p:nvSpPr>
          <p:spPr>
            <a:xfrm>
              <a:off x="4104700" y="498900"/>
              <a:ext cx="60550" cy="96325"/>
            </a:xfrm>
            <a:custGeom>
              <a:avLst/>
              <a:gdLst/>
              <a:ahLst/>
              <a:cxnLst/>
              <a:rect l="l" t="t" r="r" b="b"/>
              <a:pathLst>
                <a:path w="2422" h="3853" extrusionOk="0">
                  <a:moveTo>
                    <a:pt x="344" y="0"/>
                  </a:moveTo>
                  <a:cubicBezTo>
                    <a:pt x="286" y="0"/>
                    <a:pt x="228" y="17"/>
                    <a:pt x="176" y="51"/>
                  </a:cubicBezTo>
                  <a:cubicBezTo>
                    <a:pt x="41" y="140"/>
                    <a:pt x="0" y="321"/>
                    <a:pt x="84" y="460"/>
                  </a:cubicBezTo>
                  <a:cubicBezTo>
                    <a:pt x="753" y="1469"/>
                    <a:pt x="1321" y="2542"/>
                    <a:pt x="1779" y="3663"/>
                  </a:cubicBezTo>
                  <a:cubicBezTo>
                    <a:pt x="1826" y="3777"/>
                    <a:pt x="1937" y="3852"/>
                    <a:pt x="2061" y="3852"/>
                  </a:cubicBezTo>
                  <a:lnTo>
                    <a:pt x="2059" y="3851"/>
                  </a:lnTo>
                  <a:cubicBezTo>
                    <a:pt x="2274" y="3851"/>
                    <a:pt x="2421" y="3634"/>
                    <a:pt x="2339" y="3434"/>
                  </a:cubicBezTo>
                  <a:cubicBezTo>
                    <a:pt x="1866" y="2275"/>
                    <a:pt x="1280" y="1167"/>
                    <a:pt x="589" y="124"/>
                  </a:cubicBezTo>
                  <a:cubicBezTo>
                    <a:pt x="529" y="43"/>
                    <a:pt x="437"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1045;p39">
              <a:extLst>
                <a:ext uri="{FF2B5EF4-FFF2-40B4-BE49-F238E27FC236}">
                  <a16:creationId xmlns:a16="http://schemas.microsoft.com/office/drawing/2014/main" id="{7C9FDEE9-1635-2BA7-178D-858175CD6A3B}"/>
                </a:ext>
              </a:extLst>
            </p:cNvPr>
            <p:cNvSpPr/>
            <p:nvPr/>
          </p:nvSpPr>
          <p:spPr>
            <a:xfrm>
              <a:off x="2846275" y="456450"/>
              <a:ext cx="833700" cy="837800"/>
            </a:xfrm>
            <a:custGeom>
              <a:avLst/>
              <a:gdLst/>
              <a:ahLst/>
              <a:cxnLst/>
              <a:rect l="l" t="t" r="r" b="b"/>
              <a:pathLst>
                <a:path w="33348" h="33512" extrusionOk="0">
                  <a:moveTo>
                    <a:pt x="18026" y="1"/>
                  </a:moveTo>
                  <a:cubicBezTo>
                    <a:pt x="9981" y="1"/>
                    <a:pt x="2862" y="5829"/>
                    <a:pt x="1507" y="14022"/>
                  </a:cubicBezTo>
                  <a:cubicBezTo>
                    <a:pt x="1" y="23135"/>
                    <a:pt x="6189" y="31775"/>
                    <a:pt x="15302" y="33282"/>
                  </a:cubicBezTo>
                  <a:cubicBezTo>
                    <a:pt x="16229" y="33435"/>
                    <a:pt x="17155" y="33511"/>
                    <a:pt x="18075" y="33511"/>
                  </a:cubicBezTo>
                  <a:cubicBezTo>
                    <a:pt x="20814" y="33511"/>
                    <a:pt x="23496" y="32838"/>
                    <a:pt x="25954" y="31518"/>
                  </a:cubicBezTo>
                  <a:cubicBezTo>
                    <a:pt x="26132" y="31421"/>
                    <a:pt x="26277" y="31273"/>
                    <a:pt x="26368" y="31092"/>
                  </a:cubicBezTo>
                  <a:cubicBezTo>
                    <a:pt x="25701" y="30777"/>
                    <a:pt x="25067" y="30421"/>
                    <a:pt x="24451" y="30043"/>
                  </a:cubicBezTo>
                  <a:cubicBezTo>
                    <a:pt x="22434" y="31022"/>
                    <a:pt x="20263" y="31525"/>
                    <a:pt x="18049" y="31525"/>
                  </a:cubicBezTo>
                  <a:cubicBezTo>
                    <a:pt x="17245" y="31525"/>
                    <a:pt x="16436" y="31459"/>
                    <a:pt x="15627" y="31325"/>
                  </a:cubicBezTo>
                  <a:cubicBezTo>
                    <a:pt x="7592" y="29997"/>
                    <a:pt x="2136" y="22380"/>
                    <a:pt x="3465" y="14346"/>
                  </a:cubicBezTo>
                  <a:cubicBezTo>
                    <a:pt x="4659" y="7123"/>
                    <a:pt x="10934" y="1985"/>
                    <a:pt x="18027" y="1985"/>
                  </a:cubicBezTo>
                  <a:cubicBezTo>
                    <a:pt x="18824" y="1985"/>
                    <a:pt x="19632" y="2050"/>
                    <a:pt x="20444" y="2184"/>
                  </a:cubicBezTo>
                  <a:cubicBezTo>
                    <a:pt x="26015" y="3106"/>
                    <a:pt x="30505" y="7034"/>
                    <a:pt x="32162" y="12437"/>
                  </a:cubicBezTo>
                  <a:cubicBezTo>
                    <a:pt x="32197" y="12551"/>
                    <a:pt x="32254" y="12658"/>
                    <a:pt x="32328" y="12752"/>
                  </a:cubicBezTo>
                  <a:cubicBezTo>
                    <a:pt x="32632" y="12231"/>
                    <a:pt x="33000" y="11368"/>
                    <a:pt x="33348" y="9972"/>
                  </a:cubicBezTo>
                  <a:cubicBezTo>
                    <a:pt x="31079" y="4828"/>
                    <a:pt x="26417" y="1162"/>
                    <a:pt x="20768" y="227"/>
                  </a:cubicBezTo>
                  <a:cubicBezTo>
                    <a:pt x="19847" y="74"/>
                    <a:pt x="18931" y="1"/>
                    <a:pt x="180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1046;p39">
              <a:extLst>
                <a:ext uri="{FF2B5EF4-FFF2-40B4-BE49-F238E27FC236}">
                  <a16:creationId xmlns:a16="http://schemas.microsoft.com/office/drawing/2014/main" id="{5EB8987F-C0AD-A222-7D16-85852D4BE468}"/>
                </a:ext>
              </a:extLst>
            </p:cNvPr>
            <p:cNvSpPr/>
            <p:nvPr/>
          </p:nvSpPr>
          <p:spPr>
            <a:xfrm>
              <a:off x="4326550" y="1227500"/>
              <a:ext cx="43775" cy="50800"/>
            </a:xfrm>
            <a:custGeom>
              <a:avLst/>
              <a:gdLst/>
              <a:ahLst/>
              <a:cxnLst/>
              <a:rect l="l" t="t" r="r" b="b"/>
              <a:pathLst>
                <a:path w="1751" h="2032" extrusionOk="0">
                  <a:moveTo>
                    <a:pt x="343" y="1"/>
                  </a:moveTo>
                  <a:cubicBezTo>
                    <a:pt x="282" y="1"/>
                    <a:pt x="221" y="19"/>
                    <a:pt x="168" y="57"/>
                  </a:cubicBezTo>
                  <a:cubicBezTo>
                    <a:pt x="33" y="153"/>
                    <a:pt x="0" y="341"/>
                    <a:pt x="95" y="476"/>
                  </a:cubicBezTo>
                  <a:lnTo>
                    <a:pt x="1113" y="1905"/>
                  </a:lnTo>
                  <a:cubicBezTo>
                    <a:pt x="1171" y="1984"/>
                    <a:pt x="1263" y="2031"/>
                    <a:pt x="1361" y="2031"/>
                  </a:cubicBezTo>
                  <a:cubicBezTo>
                    <a:pt x="1607" y="2031"/>
                    <a:pt x="1750" y="1754"/>
                    <a:pt x="1607" y="1553"/>
                  </a:cubicBezTo>
                  <a:lnTo>
                    <a:pt x="589" y="125"/>
                  </a:lnTo>
                  <a:cubicBezTo>
                    <a:pt x="529" y="44"/>
                    <a:pt x="437" y="1"/>
                    <a:pt x="3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1047;p39">
              <a:extLst>
                <a:ext uri="{FF2B5EF4-FFF2-40B4-BE49-F238E27FC236}">
                  <a16:creationId xmlns:a16="http://schemas.microsoft.com/office/drawing/2014/main" id="{708B3C05-9FDF-CB0A-48B3-E980DC6292C5}"/>
                </a:ext>
              </a:extLst>
            </p:cNvPr>
            <p:cNvSpPr/>
            <p:nvPr/>
          </p:nvSpPr>
          <p:spPr>
            <a:xfrm>
              <a:off x="1089175" y="2557725"/>
              <a:ext cx="2847675" cy="2684500"/>
            </a:xfrm>
            <a:custGeom>
              <a:avLst/>
              <a:gdLst/>
              <a:ahLst/>
              <a:cxnLst/>
              <a:rect l="l" t="t" r="r" b="b"/>
              <a:pathLst>
                <a:path w="113907" h="107380" extrusionOk="0">
                  <a:moveTo>
                    <a:pt x="34572" y="0"/>
                  </a:moveTo>
                  <a:lnTo>
                    <a:pt x="1" y="41864"/>
                  </a:lnTo>
                  <a:lnTo>
                    <a:pt x="79335" y="107379"/>
                  </a:lnTo>
                  <a:lnTo>
                    <a:pt x="113907" y="65515"/>
                  </a:lnTo>
                  <a:lnTo>
                    <a:pt x="34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1048;p39">
              <a:extLst>
                <a:ext uri="{FF2B5EF4-FFF2-40B4-BE49-F238E27FC236}">
                  <a16:creationId xmlns:a16="http://schemas.microsoft.com/office/drawing/2014/main" id="{74CA4F98-CA70-EF6B-BB2A-2E597BDFD9FC}"/>
                </a:ext>
              </a:extLst>
            </p:cNvPr>
            <p:cNvSpPr/>
            <p:nvPr/>
          </p:nvSpPr>
          <p:spPr>
            <a:xfrm>
              <a:off x="1080425" y="2550050"/>
              <a:ext cx="2864625" cy="2699725"/>
            </a:xfrm>
            <a:custGeom>
              <a:avLst/>
              <a:gdLst/>
              <a:ahLst/>
              <a:cxnLst/>
              <a:rect l="l" t="t" r="r" b="b"/>
              <a:pathLst>
                <a:path w="114585" h="107989" extrusionOk="0">
                  <a:moveTo>
                    <a:pt x="34956" y="729"/>
                  </a:moveTo>
                  <a:lnTo>
                    <a:pt x="113819" y="65865"/>
                  </a:lnTo>
                  <a:lnTo>
                    <a:pt x="79631" y="107259"/>
                  </a:lnTo>
                  <a:lnTo>
                    <a:pt x="768" y="42125"/>
                  </a:lnTo>
                  <a:lnTo>
                    <a:pt x="34956" y="729"/>
                  </a:lnTo>
                  <a:close/>
                  <a:moveTo>
                    <a:pt x="34911" y="0"/>
                  </a:moveTo>
                  <a:cubicBezTo>
                    <a:pt x="34903" y="0"/>
                    <a:pt x="34894" y="1"/>
                    <a:pt x="34886" y="1"/>
                  </a:cubicBezTo>
                  <a:cubicBezTo>
                    <a:pt x="34805" y="9"/>
                    <a:pt x="34732" y="48"/>
                    <a:pt x="34681" y="111"/>
                  </a:cubicBezTo>
                  <a:lnTo>
                    <a:pt x="106" y="41972"/>
                  </a:lnTo>
                  <a:cubicBezTo>
                    <a:pt x="1" y="42101"/>
                    <a:pt x="19" y="42293"/>
                    <a:pt x="148" y="42399"/>
                  </a:cubicBezTo>
                  <a:lnTo>
                    <a:pt x="79478" y="107919"/>
                  </a:lnTo>
                  <a:cubicBezTo>
                    <a:pt x="79533" y="107964"/>
                    <a:pt x="79601" y="107988"/>
                    <a:pt x="79671" y="107988"/>
                  </a:cubicBezTo>
                  <a:cubicBezTo>
                    <a:pt x="79681" y="107988"/>
                    <a:pt x="79691" y="107988"/>
                    <a:pt x="79700" y="107987"/>
                  </a:cubicBezTo>
                  <a:cubicBezTo>
                    <a:pt x="79780" y="107981"/>
                    <a:pt x="79853" y="107940"/>
                    <a:pt x="79905" y="107879"/>
                  </a:cubicBezTo>
                  <a:lnTo>
                    <a:pt x="114480" y="66016"/>
                  </a:lnTo>
                  <a:cubicBezTo>
                    <a:pt x="114585" y="65887"/>
                    <a:pt x="114567" y="65696"/>
                    <a:pt x="114438" y="65590"/>
                  </a:cubicBezTo>
                  <a:lnTo>
                    <a:pt x="35107" y="69"/>
                  </a:lnTo>
                  <a:cubicBezTo>
                    <a:pt x="35051" y="25"/>
                    <a:pt x="34982" y="0"/>
                    <a:pt x="349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1049;p39">
              <a:extLst>
                <a:ext uri="{FF2B5EF4-FFF2-40B4-BE49-F238E27FC236}">
                  <a16:creationId xmlns:a16="http://schemas.microsoft.com/office/drawing/2014/main" id="{A8041AF5-66C4-20CE-4026-51811B0518EF}"/>
                </a:ext>
              </a:extLst>
            </p:cNvPr>
            <p:cNvSpPr/>
            <p:nvPr/>
          </p:nvSpPr>
          <p:spPr>
            <a:xfrm>
              <a:off x="1334525" y="2787450"/>
              <a:ext cx="2353700" cy="2207400"/>
            </a:xfrm>
            <a:custGeom>
              <a:avLst/>
              <a:gdLst/>
              <a:ahLst/>
              <a:cxnLst/>
              <a:rect l="l" t="t" r="r" b="b"/>
              <a:pathLst>
                <a:path w="94148" h="88296" extrusionOk="0">
                  <a:moveTo>
                    <a:pt x="29039" y="0"/>
                  </a:moveTo>
                  <a:cubicBezTo>
                    <a:pt x="27913" y="1364"/>
                    <a:pt x="26285" y="2068"/>
                    <a:pt x="24645" y="2068"/>
                  </a:cubicBezTo>
                  <a:cubicBezTo>
                    <a:pt x="23722" y="2068"/>
                    <a:pt x="22795" y="1845"/>
                    <a:pt x="21951" y="1391"/>
                  </a:cubicBezTo>
                  <a:lnTo>
                    <a:pt x="253" y="27660"/>
                  </a:lnTo>
                  <a:cubicBezTo>
                    <a:pt x="1936" y="29725"/>
                    <a:pt x="1987" y="32754"/>
                    <a:pt x="227" y="34884"/>
                  </a:cubicBezTo>
                  <a:cubicBezTo>
                    <a:pt x="155" y="34971"/>
                    <a:pt x="76" y="35051"/>
                    <a:pt x="1" y="35132"/>
                  </a:cubicBezTo>
                  <a:lnTo>
                    <a:pt x="64370" y="88296"/>
                  </a:lnTo>
                  <a:cubicBezTo>
                    <a:pt x="64436" y="88206"/>
                    <a:pt x="64499" y="88115"/>
                    <a:pt x="64570" y="88027"/>
                  </a:cubicBezTo>
                  <a:cubicBezTo>
                    <a:pt x="65697" y="86663"/>
                    <a:pt x="67326" y="85958"/>
                    <a:pt x="68968" y="85958"/>
                  </a:cubicBezTo>
                  <a:cubicBezTo>
                    <a:pt x="70245" y="85958"/>
                    <a:pt x="71530" y="86385"/>
                    <a:pt x="72592" y="87262"/>
                  </a:cubicBezTo>
                  <a:lnTo>
                    <a:pt x="94147" y="61163"/>
                  </a:lnTo>
                  <a:cubicBezTo>
                    <a:pt x="91721" y="59159"/>
                    <a:pt x="91379" y="55568"/>
                    <a:pt x="93382" y="53142"/>
                  </a:cubicBezTo>
                  <a:lnTo>
                    <a:pt x="29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1050;p39">
              <a:extLst>
                <a:ext uri="{FF2B5EF4-FFF2-40B4-BE49-F238E27FC236}">
                  <a16:creationId xmlns:a16="http://schemas.microsoft.com/office/drawing/2014/main" id="{E110499A-C3A7-5E8D-4890-31A757A2BFBD}"/>
                </a:ext>
              </a:extLst>
            </p:cNvPr>
            <p:cNvSpPr/>
            <p:nvPr/>
          </p:nvSpPr>
          <p:spPr>
            <a:xfrm>
              <a:off x="1326025" y="2779850"/>
              <a:ext cx="2370700" cy="2222575"/>
            </a:xfrm>
            <a:custGeom>
              <a:avLst/>
              <a:gdLst/>
              <a:ahLst/>
              <a:cxnLst/>
              <a:rect l="l" t="t" r="r" b="b"/>
              <a:pathLst>
                <a:path w="94828" h="88903" extrusionOk="0">
                  <a:moveTo>
                    <a:pt x="29414" y="725"/>
                  </a:moveTo>
                  <a:lnTo>
                    <a:pt x="93302" y="53492"/>
                  </a:lnTo>
                  <a:cubicBezTo>
                    <a:pt x="92410" y="54686"/>
                    <a:pt x="92000" y="56150"/>
                    <a:pt x="92142" y="57643"/>
                  </a:cubicBezTo>
                  <a:cubicBezTo>
                    <a:pt x="92285" y="59138"/>
                    <a:pt x="92964" y="60497"/>
                    <a:pt x="94065" y="61502"/>
                  </a:cubicBezTo>
                  <a:lnTo>
                    <a:pt x="72887" y="87145"/>
                  </a:lnTo>
                  <a:cubicBezTo>
                    <a:pt x="71845" y="86368"/>
                    <a:pt x="70600" y="85959"/>
                    <a:pt x="69308" y="85959"/>
                  </a:cubicBezTo>
                  <a:cubicBezTo>
                    <a:pt x="69118" y="85959"/>
                    <a:pt x="68926" y="85968"/>
                    <a:pt x="68734" y="85986"/>
                  </a:cubicBezTo>
                  <a:cubicBezTo>
                    <a:pt x="67149" y="86132"/>
                    <a:pt x="65688" y="86907"/>
                    <a:pt x="64677" y="88137"/>
                  </a:cubicBezTo>
                  <a:cubicBezTo>
                    <a:pt x="64669" y="88146"/>
                    <a:pt x="64663" y="88154"/>
                    <a:pt x="64656" y="88163"/>
                  </a:cubicBezTo>
                  <a:lnTo>
                    <a:pt x="780" y="35406"/>
                  </a:lnTo>
                  <a:cubicBezTo>
                    <a:pt x="788" y="35398"/>
                    <a:pt x="794" y="35389"/>
                    <a:pt x="801" y="35381"/>
                  </a:cubicBezTo>
                  <a:cubicBezTo>
                    <a:pt x="2564" y="33246"/>
                    <a:pt x="2626" y="30168"/>
                    <a:pt x="983" y="27971"/>
                  </a:cubicBezTo>
                  <a:lnTo>
                    <a:pt x="22370" y="2075"/>
                  </a:lnTo>
                  <a:cubicBezTo>
                    <a:pt x="23201" y="2478"/>
                    <a:pt x="24092" y="2674"/>
                    <a:pt x="24977" y="2674"/>
                  </a:cubicBezTo>
                  <a:cubicBezTo>
                    <a:pt x="26626" y="2674"/>
                    <a:pt x="28252" y="1995"/>
                    <a:pt x="29414" y="725"/>
                  </a:cubicBezTo>
                  <a:close/>
                  <a:moveTo>
                    <a:pt x="29379" y="0"/>
                  </a:moveTo>
                  <a:cubicBezTo>
                    <a:pt x="29292" y="0"/>
                    <a:pt x="29205" y="38"/>
                    <a:pt x="29145" y="111"/>
                  </a:cubicBezTo>
                  <a:cubicBezTo>
                    <a:pt x="28092" y="1385"/>
                    <a:pt x="26546" y="2068"/>
                    <a:pt x="24976" y="2068"/>
                  </a:cubicBezTo>
                  <a:cubicBezTo>
                    <a:pt x="24110" y="2068"/>
                    <a:pt x="23236" y="1860"/>
                    <a:pt x="22434" y="1428"/>
                  </a:cubicBezTo>
                  <a:cubicBezTo>
                    <a:pt x="22389" y="1404"/>
                    <a:pt x="22340" y="1392"/>
                    <a:pt x="22291" y="1392"/>
                  </a:cubicBezTo>
                  <a:cubicBezTo>
                    <a:pt x="22204" y="1392"/>
                    <a:pt x="22117" y="1431"/>
                    <a:pt x="22058" y="1502"/>
                  </a:cubicBezTo>
                  <a:lnTo>
                    <a:pt x="360" y="27773"/>
                  </a:lnTo>
                  <a:cubicBezTo>
                    <a:pt x="268" y="27885"/>
                    <a:pt x="268" y="28046"/>
                    <a:pt x="359" y="28158"/>
                  </a:cubicBezTo>
                  <a:cubicBezTo>
                    <a:pt x="1978" y="30143"/>
                    <a:pt x="1967" y="33019"/>
                    <a:pt x="333" y="34997"/>
                  </a:cubicBezTo>
                  <a:cubicBezTo>
                    <a:pt x="285" y="35055"/>
                    <a:pt x="233" y="35110"/>
                    <a:pt x="181" y="35165"/>
                  </a:cubicBezTo>
                  <a:lnTo>
                    <a:pt x="119" y="35230"/>
                  </a:lnTo>
                  <a:cubicBezTo>
                    <a:pt x="1" y="35357"/>
                    <a:pt x="14" y="35558"/>
                    <a:pt x="148" y="35670"/>
                  </a:cubicBezTo>
                  <a:lnTo>
                    <a:pt x="64517" y="88833"/>
                  </a:lnTo>
                  <a:cubicBezTo>
                    <a:pt x="64572" y="88878"/>
                    <a:pt x="64639" y="88903"/>
                    <a:pt x="64710" y="88903"/>
                  </a:cubicBezTo>
                  <a:cubicBezTo>
                    <a:pt x="64723" y="88903"/>
                    <a:pt x="64736" y="88902"/>
                    <a:pt x="64747" y="88900"/>
                  </a:cubicBezTo>
                  <a:cubicBezTo>
                    <a:pt x="64831" y="88890"/>
                    <a:pt x="64905" y="88846"/>
                    <a:pt x="64954" y="88779"/>
                  </a:cubicBezTo>
                  <a:lnTo>
                    <a:pt x="65007" y="88706"/>
                  </a:lnTo>
                  <a:cubicBezTo>
                    <a:pt x="65051" y="88645"/>
                    <a:pt x="65095" y="88583"/>
                    <a:pt x="65145" y="88523"/>
                  </a:cubicBezTo>
                  <a:cubicBezTo>
                    <a:pt x="66055" y="87420"/>
                    <a:pt x="67368" y="86724"/>
                    <a:pt x="68791" y="86588"/>
                  </a:cubicBezTo>
                  <a:cubicBezTo>
                    <a:pt x="68961" y="86571"/>
                    <a:pt x="69132" y="86563"/>
                    <a:pt x="69302" y="86563"/>
                  </a:cubicBezTo>
                  <a:cubicBezTo>
                    <a:pt x="70551" y="86563"/>
                    <a:pt x="71767" y="86997"/>
                    <a:pt x="72738" y="87800"/>
                  </a:cubicBezTo>
                  <a:cubicBezTo>
                    <a:pt x="72793" y="87845"/>
                    <a:pt x="72861" y="87869"/>
                    <a:pt x="72931" y="87869"/>
                  </a:cubicBezTo>
                  <a:cubicBezTo>
                    <a:pt x="72941" y="87869"/>
                    <a:pt x="72951" y="87869"/>
                    <a:pt x="72961" y="87868"/>
                  </a:cubicBezTo>
                  <a:cubicBezTo>
                    <a:pt x="73040" y="87860"/>
                    <a:pt x="73114" y="87821"/>
                    <a:pt x="73165" y="87760"/>
                  </a:cubicBezTo>
                  <a:lnTo>
                    <a:pt x="94720" y="61659"/>
                  </a:lnTo>
                  <a:cubicBezTo>
                    <a:pt x="94827" y="61531"/>
                    <a:pt x="94809" y="61339"/>
                    <a:pt x="94680" y="61234"/>
                  </a:cubicBezTo>
                  <a:cubicBezTo>
                    <a:pt x="93577" y="60322"/>
                    <a:pt x="92882" y="59011"/>
                    <a:pt x="92745" y="57586"/>
                  </a:cubicBezTo>
                  <a:cubicBezTo>
                    <a:pt x="92609" y="56161"/>
                    <a:pt x="93044" y="54742"/>
                    <a:pt x="93956" y="53639"/>
                  </a:cubicBezTo>
                  <a:cubicBezTo>
                    <a:pt x="94063" y="53510"/>
                    <a:pt x="94045" y="53318"/>
                    <a:pt x="93916" y="53212"/>
                  </a:cubicBezTo>
                  <a:lnTo>
                    <a:pt x="29572" y="70"/>
                  </a:lnTo>
                  <a:cubicBezTo>
                    <a:pt x="29515" y="23"/>
                    <a:pt x="29447" y="0"/>
                    <a:pt x="29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1051;p39">
              <a:extLst>
                <a:ext uri="{FF2B5EF4-FFF2-40B4-BE49-F238E27FC236}">
                  <a16:creationId xmlns:a16="http://schemas.microsoft.com/office/drawing/2014/main" id="{5E3EFB37-E8EC-9633-7D0C-5D7BA0F83662}"/>
                </a:ext>
              </a:extLst>
            </p:cNvPr>
            <p:cNvSpPr/>
            <p:nvPr/>
          </p:nvSpPr>
          <p:spPr>
            <a:xfrm>
              <a:off x="2027825" y="3702725"/>
              <a:ext cx="811500" cy="635825"/>
            </a:xfrm>
            <a:custGeom>
              <a:avLst/>
              <a:gdLst/>
              <a:ahLst/>
              <a:cxnLst/>
              <a:rect l="l" t="t" r="r" b="b"/>
              <a:pathLst>
                <a:path w="32460" h="25433" extrusionOk="0">
                  <a:moveTo>
                    <a:pt x="3322" y="0"/>
                  </a:moveTo>
                  <a:cubicBezTo>
                    <a:pt x="3199" y="0"/>
                    <a:pt x="3083" y="75"/>
                    <a:pt x="3038" y="197"/>
                  </a:cubicBezTo>
                  <a:cubicBezTo>
                    <a:pt x="1" y="7659"/>
                    <a:pt x="2136" y="16123"/>
                    <a:pt x="8354" y="21258"/>
                  </a:cubicBezTo>
                  <a:cubicBezTo>
                    <a:pt x="11730" y="24046"/>
                    <a:pt x="15888" y="25432"/>
                    <a:pt x="20039" y="25432"/>
                  </a:cubicBezTo>
                  <a:cubicBezTo>
                    <a:pt x="24460" y="25432"/>
                    <a:pt x="28872" y="23862"/>
                    <a:pt x="32326" y="20740"/>
                  </a:cubicBezTo>
                  <a:cubicBezTo>
                    <a:pt x="32449" y="20627"/>
                    <a:pt x="32460" y="20435"/>
                    <a:pt x="32347" y="20312"/>
                  </a:cubicBezTo>
                  <a:cubicBezTo>
                    <a:pt x="32287" y="20245"/>
                    <a:pt x="32205" y="20211"/>
                    <a:pt x="32122" y="20211"/>
                  </a:cubicBezTo>
                  <a:cubicBezTo>
                    <a:pt x="32050" y="20211"/>
                    <a:pt x="31977" y="20237"/>
                    <a:pt x="31919" y="20289"/>
                  </a:cubicBezTo>
                  <a:cubicBezTo>
                    <a:pt x="28581" y="23308"/>
                    <a:pt x="24313" y="24827"/>
                    <a:pt x="20039" y="24827"/>
                  </a:cubicBezTo>
                  <a:cubicBezTo>
                    <a:pt x="16025" y="24827"/>
                    <a:pt x="12004" y="23487"/>
                    <a:pt x="8739" y="20791"/>
                  </a:cubicBezTo>
                  <a:cubicBezTo>
                    <a:pt x="2728" y="15825"/>
                    <a:pt x="661" y="7640"/>
                    <a:pt x="3599" y="425"/>
                  </a:cubicBezTo>
                  <a:cubicBezTo>
                    <a:pt x="3668" y="268"/>
                    <a:pt x="3594" y="87"/>
                    <a:pt x="3436" y="22"/>
                  </a:cubicBezTo>
                  <a:cubicBezTo>
                    <a:pt x="3399" y="7"/>
                    <a:pt x="3360" y="0"/>
                    <a:pt x="33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1052;p39">
              <a:extLst>
                <a:ext uri="{FF2B5EF4-FFF2-40B4-BE49-F238E27FC236}">
                  <a16:creationId xmlns:a16="http://schemas.microsoft.com/office/drawing/2014/main" id="{214A3FF0-757D-00BA-0148-FB19F9AF1C4C}"/>
                </a:ext>
              </a:extLst>
            </p:cNvPr>
            <p:cNvSpPr/>
            <p:nvPr/>
          </p:nvSpPr>
          <p:spPr>
            <a:xfrm>
              <a:off x="2158525" y="3472850"/>
              <a:ext cx="170225" cy="143975"/>
            </a:xfrm>
            <a:custGeom>
              <a:avLst/>
              <a:gdLst/>
              <a:ahLst/>
              <a:cxnLst/>
              <a:rect l="l" t="t" r="r" b="b"/>
              <a:pathLst>
                <a:path w="6809" h="5759" extrusionOk="0">
                  <a:moveTo>
                    <a:pt x="6462" y="1"/>
                  </a:moveTo>
                  <a:cubicBezTo>
                    <a:pt x="6415" y="1"/>
                    <a:pt x="6367" y="12"/>
                    <a:pt x="6323" y="35"/>
                  </a:cubicBezTo>
                  <a:cubicBezTo>
                    <a:pt x="4145" y="1170"/>
                    <a:pt x="2240" y="2714"/>
                    <a:pt x="663" y="4624"/>
                  </a:cubicBezTo>
                  <a:cubicBezTo>
                    <a:pt x="487" y="4838"/>
                    <a:pt x="315" y="5054"/>
                    <a:pt x="150" y="5274"/>
                  </a:cubicBezTo>
                  <a:cubicBezTo>
                    <a:pt x="0" y="5473"/>
                    <a:pt x="142" y="5758"/>
                    <a:pt x="392" y="5758"/>
                  </a:cubicBezTo>
                  <a:cubicBezTo>
                    <a:pt x="487" y="5758"/>
                    <a:pt x="577" y="5714"/>
                    <a:pt x="634" y="5638"/>
                  </a:cubicBezTo>
                  <a:cubicBezTo>
                    <a:pt x="794" y="5426"/>
                    <a:pt x="960" y="5217"/>
                    <a:pt x="1130" y="5009"/>
                  </a:cubicBezTo>
                  <a:cubicBezTo>
                    <a:pt x="2655" y="3163"/>
                    <a:pt x="4497" y="1670"/>
                    <a:pt x="6603" y="573"/>
                  </a:cubicBezTo>
                  <a:cubicBezTo>
                    <a:pt x="6751" y="496"/>
                    <a:pt x="6808" y="312"/>
                    <a:pt x="6732" y="164"/>
                  </a:cubicBezTo>
                  <a:cubicBezTo>
                    <a:pt x="6677" y="60"/>
                    <a:pt x="6571" y="1"/>
                    <a:pt x="64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1053;p39">
              <a:extLst>
                <a:ext uri="{FF2B5EF4-FFF2-40B4-BE49-F238E27FC236}">
                  <a16:creationId xmlns:a16="http://schemas.microsoft.com/office/drawing/2014/main" id="{FD02FC6F-29BB-4076-90A9-23014A0F24B9}"/>
                </a:ext>
              </a:extLst>
            </p:cNvPr>
            <p:cNvSpPr/>
            <p:nvPr/>
          </p:nvSpPr>
          <p:spPr>
            <a:xfrm>
              <a:off x="2371800" y="3421450"/>
              <a:ext cx="660850" cy="655850"/>
            </a:xfrm>
            <a:custGeom>
              <a:avLst/>
              <a:gdLst/>
              <a:ahLst/>
              <a:cxnLst/>
              <a:rect l="l" t="t" r="r" b="b"/>
              <a:pathLst>
                <a:path w="26434" h="26234" extrusionOk="0">
                  <a:moveTo>
                    <a:pt x="6321" y="1"/>
                  </a:moveTo>
                  <a:cubicBezTo>
                    <a:pt x="4289" y="1"/>
                    <a:pt x="2236" y="341"/>
                    <a:pt x="239" y="1035"/>
                  </a:cubicBezTo>
                  <a:cubicBezTo>
                    <a:pt x="82" y="1091"/>
                    <a:pt x="0" y="1263"/>
                    <a:pt x="55" y="1420"/>
                  </a:cubicBezTo>
                  <a:cubicBezTo>
                    <a:pt x="99" y="1545"/>
                    <a:pt x="216" y="1624"/>
                    <a:pt x="341" y="1624"/>
                  </a:cubicBezTo>
                  <a:cubicBezTo>
                    <a:pt x="373" y="1624"/>
                    <a:pt x="406" y="1618"/>
                    <a:pt x="438" y="1608"/>
                  </a:cubicBezTo>
                  <a:cubicBezTo>
                    <a:pt x="2370" y="936"/>
                    <a:pt x="4355" y="606"/>
                    <a:pt x="6321" y="606"/>
                  </a:cubicBezTo>
                  <a:cubicBezTo>
                    <a:pt x="10369" y="606"/>
                    <a:pt x="14333" y="2004"/>
                    <a:pt x="17577" y="4684"/>
                  </a:cubicBezTo>
                  <a:cubicBezTo>
                    <a:pt x="23789" y="9816"/>
                    <a:pt x="25768" y="18501"/>
                    <a:pt x="22389" y="25804"/>
                  </a:cubicBezTo>
                  <a:cubicBezTo>
                    <a:pt x="22297" y="26004"/>
                    <a:pt x="22442" y="26234"/>
                    <a:pt x="22662" y="26234"/>
                  </a:cubicBezTo>
                  <a:cubicBezTo>
                    <a:pt x="22662" y="26234"/>
                    <a:pt x="22663" y="26234"/>
                    <a:pt x="22664" y="26234"/>
                  </a:cubicBezTo>
                  <a:cubicBezTo>
                    <a:pt x="22665" y="26234"/>
                    <a:pt x="22666" y="26234"/>
                    <a:pt x="22667" y="26234"/>
                  </a:cubicBezTo>
                  <a:cubicBezTo>
                    <a:pt x="22784" y="26234"/>
                    <a:pt x="22889" y="26165"/>
                    <a:pt x="22938" y="26058"/>
                  </a:cubicBezTo>
                  <a:cubicBezTo>
                    <a:pt x="26434" y="18505"/>
                    <a:pt x="24388" y="9523"/>
                    <a:pt x="17963" y="4216"/>
                  </a:cubicBezTo>
                  <a:cubicBezTo>
                    <a:pt x="14607" y="1445"/>
                    <a:pt x="10508" y="1"/>
                    <a:pt x="63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1054;p39">
              <a:extLst>
                <a:ext uri="{FF2B5EF4-FFF2-40B4-BE49-F238E27FC236}">
                  <a16:creationId xmlns:a16="http://schemas.microsoft.com/office/drawing/2014/main" id="{5076F3AC-C7A5-074B-E77E-264F911E0B97}"/>
                </a:ext>
              </a:extLst>
            </p:cNvPr>
            <p:cNvSpPr/>
            <p:nvPr/>
          </p:nvSpPr>
          <p:spPr>
            <a:xfrm>
              <a:off x="2115450" y="3467225"/>
              <a:ext cx="826625" cy="826625"/>
            </a:xfrm>
            <a:custGeom>
              <a:avLst/>
              <a:gdLst/>
              <a:ahLst/>
              <a:cxnLst/>
              <a:rect l="l" t="t" r="r" b="b"/>
              <a:pathLst>
                <a:path w="33065" h="33065" extrusionOk="0">
                  <a:moveTo>
                    <a:pt x="16533" y="1"/>
                  </a:moveTo>
                  <a:cubicBezTo>
                    <a:pt x="12148" y="1"/>
                    <a:pt x="7943" y="1742"/>
                    <a:pt x="4842" y="4842"/>
                  </a:cubicBezTo>
                  <a:cubicBezTo>
                    <a:pt x="1743" y="7942"/>
                    <a:pt x="0" y="12147"/>
                    <a:pt x="0" y="16532"/>
                  </a:cubicBezTo>
                  <a:cubicBezTo>
                    <a:pt x="0" y="20916"/>
                    <a:pt x="1743" y="25121"/>
                    <a:pt x="4842" y="28222"/>
                  </a:cubicBezTo>
                  <a:cubicBezTo>
                    <a:pt x="7943" y="31322"/>
                    <a:pt x="12148" y="33064"/>
                    <a:pt x="16533" y="33064"/>
                  </a:cubicBezTo>
                  <a:cubicBezTo>
                    <a:pt x="20917" y="33064"/>
                    <a:pt x="25122" y="31322"/>
                    <a:pt x="28222" y="28222"/>
                  </a:cubicBezTo>
                  <a:cubicBezTo>
                    <a:pt x="31322" y="25121"/>
                    <a:pt x="33065" y="20916"/>
                    <a:pt x="33065" y="16532"/>
                  </a:cubicBezTo>
                  <a:cubicBezTo>
                    <a:pt x="33065" y="12147"/>
                    <a:pt x="31322" y="7942"/>
                    <a:pt x="28222" y="4842"/>
                  </a:cubicBezTo>
                  <a:cubicBezTo>
                    <a:pt x="25122" y="1742"/>
                    <a:pt x="20917" y="1"/>
                    <a:pt x="165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1055;p39">
              <a:extLst>
                <a:ext uri="{FF2B5EF4-FFF2-40B4-BE49-F238E27FC236}">
                  <a16:creationId xmlns:a16="http://schemas.microsoft.com/office/drawing/2014/main" id="{DD3246FB-544F-32A2-C0D9-3339CA39ECFA}"/>
                </a:ext>
              </a:extLst>
            </p:cNvPr>
            <p:cNvSpPr/>
            <p:nvPr/>
          </p:nvSpPr>
          <p:spPr>
            <a:xfrm>
              <a:off x="2270700" y="3606375"/>
              <a:ext cx="470450" cy="543075"/>
            </a:xfrm>
            <a:custGeom>
              <a:avLst/>
              <a:gdLst/>
              <a:ahLst/>
              <a:cxnLst/>
              <a:rect l="l" t="t" r="r" b="b"/>
              <a:pathLst>
                <a:path w="18818" h="21723" extrusionOk="0">
                  <a:moveTo>
                    <a:pt x="17553" y="0"/>
                  </a:moveTo>
                  <a:cubicBezTo>
                    <a:pt x="17543" y="0"/>
                    <a:pt x="17532" y="0"/>
                    <a:pt x="17521" y="1"/>
                  </a:cubicBezTo>
                  <a:cubicBezTo>
                    <a:pt x="17197" y="7"/>
                    <a:pt x="16909" y="161"/>
                    <a:pt x="16662" y="462"/>
                  </a:cubicBezTo>
                  <a:lnTo>
                    <a:pt x="14380" y="3224"/>
                  </a:lnTo>
                  <a:lnTo>
                    <a:pt x="14380" y="3224"/>
                  </a:lnTo>
                  <a:cubicBezTo>
                    <a:pt x="13065" y="2252"/>
                    <a:pt x="11770" y="1686"/>
                    <a:pt x="10496" y="1525"/>
                  </a:cubicBezTo>
                  <a:cubicBezTo>
                    <a:pt x="10256" y="1496"/>
                    <a:pt x="10022" y="1481"/>
                    <a:pt x="9795" y="1481"/>
                  </a:cubicBezTo>
                  <a:cubicBezTo>
                    <a:pt x="8412" y="1481"/>
                    <a:pt x="7264" y="2035"/>
                    <a:pt x="6348" y="3143"/>
                  </a:cubicBezTo>
                  <a:cubicBezTo>
                    <a:pt x="5910" y="3673"/>
                    <a:pt x="5597" y="4193"/>
                    <a:pt x="5409" y="4699"/>
                  </a:cubicBezTo>
                  <a:cubicBezTo>
                    <a:pt x="5222" y="5206"/>
                    <a:pt x="5126" y="5685"/>
                    <a:pt x="5125" y="6137"/>
                  </a:cubicBezTo>
                  <a:cubicBezTo>
                    <a:pt x="5123" y="6590"/>
                    <a:pt x="5241" y="7103"/>
                    <a:pt x="5479" y="7680"/>
                  </a:cubicBezTo>
                  <a:cubicBezTo>
                    <a:pt x="5706" y="8231"/>
                    <a:pt x="5973" y="8766"/>
                    <a:pt x="6279" y="9278"/>
                  </a:cubicBezTo>
                  <a:cubicBezTo>
                    <a:pt x="6575" y="9766"/>
                    <a:pt x="6986" y="10393"/>
                    <a:pt x="7516" y="11157"/>
                  </a:cubicBezTo>
                  <a:lnTo>
                    <a:pt x="8940" y="13160"/>
                  </a:lnTo>
                  <a:cubicBezTo>
                    <a:pt x="9342" y="13700"/>
                    <a:pt x="9591" y="14191"/>
                    <a:pt x="9686" y="14634"/>
                  </a:cubicBezTo>
                  <a:cubicBezTo>
                    <a:pt x="9781" y="15077"/>
                    <a:pt x="9734" y="15414"/>
                    <a:pt x="9544" y="15643"/>
                  </a:cubicBezTo>
                  <a:cubicBezTo>
                    <a:pt x="9303" y="15936"/>
                    <a:pt x="9011" y="16101"/>
                    <a:pt x="8669" y="16137"/>
                  </a:cubicBezTo>
                  <a:cubicBezTo>
                    <a:pt x="8604" y="16144"/>
                    <a:pt x="8539" y="16147"/>
                    <a:pt x="8474" y="16147"/>
                  </a:cubicBezTo>
                  <a:cubicBezTo>
                    <a:pt x="8197" y="16147"/>
                    <a:pt x="7925" y="16084"/>
                    <a:pt x="7655" y="15957"/>
                  </a:cubicBezTo>
                  <a:cubicBezTo>
                    <a:pt x="7303" y="15791"/>
                    <a:pt x="6963" y="15597"/>
                    <a:pt x="6641" y="15376"/>
                  </a:cubicBezTo>
                  <a:cubicBezTo>
                    <a:pt x="6297" y="15145"/>
                    <a:pt x="6002" y="14897"/>
                    <a:pt x="5758" y="14635"/>
                  </a:cubicBezTo>
                  <a:cubicBezTo>
                    <a:pt x="5382" y="14297"/>
                    <a:pt x="5042" y="13921"/>
                    <a:pt x="4746" y="13509"/>
                  </a:cubicBezTo>
                  <a:cubicBezTo>
                    <a:pt x="4454" y="13105"/>
                    <a:pt x="4247" y="12775"/>
                    <a:pt x="4126" y="12518"/>
                  </a:cubicBezTo>
                  <a:cubicBezTo>
                    <a:pt x="4004" y="12261"/>
                    <a:pt x="3868" y="11948"/>
                    <a:pt x="3719" y="11579"/>
                  </a:cubicBezTo>
                  <a:cubicBezTo>
                    <a:pt x="3569" y="11210"/>
                    <a:pt x="3475" y="10988"/>
                    <a:pt x="3435" y="10910"/>
                  </a:cubicBezTo>
                  <a:cubicBezTo>
                    <a:pt x="3239" y="10480"/>
                    <a:pt x="2992" y="10165"/>
                    <a:pt x="2691" y="9960"/>
                  </a:cubicBezTo>
                  <a:cubicBezTo>
                    <a:pt x="2444" y="9794"/>
                    <a:pt x="2183" y="9710"/>
                    <a:pt x="1909" y="9710"/>
                  </a:cubicBezTo>
                  <a:cubicBezTo>
                    <a:pt x="1849" y="9710"/>
                    <a:pt x="1789" y="9714"/>
                    <a:pt x="1728" y="9722"/>
                  </a:cubicBezTo>
                  <a:cubicBezTo>
                    <a:pt x="1395" y="9764"/>
                    <a:pt x="1076" y="9877"/>
                    <a:pt x="794" y="10055"/>
                  </a:cubicBezTo>
                  <a:cubicBezTo>
                    <a:pt x="514" y="10232"/>
                    <a:pt x="304" y="10486"/>
                    <a:pt x="163" y="10819"/>
                  </a:cubicBezTo>
                  <a:cubicBezTo>
                    <a:pt x="24" y="11151"/>
                    <a:pt x="1" y="11504"/>
                    <a:pt x="93" y="11877"/>
                  </a:cubicBezTo>
                  <a:cubicBezTo>
                    <a:pt x="642" y="13851"/>
                    <a:pt x="1708" y="15613"/>
                    <a:pt x="3291" y="17163"/>
                  </a:cubicBezTo>
                  <a:lnTo>
                    <a:pt x="3291" y="17163"/>
                  </a:lnTo>
                  <a:lnTo>
                    <a:pt x="1161" y="19742"/>
                  </a:lnTo>
                  <a:cubicBezTo>
                    <a:pt x="833" y="20139"/>
                    <a:pt x="756" y="20541"/>
                    <a:pt x="933" y="20949"/>
                  </a:cubicBezTo>
                  <a:cubicBezTo>
                    <a:pt x="1110" y="21355"/>
                    <a:pt x="1421" y="21605"/>
                    <a:pt x="1867" y="21696"/>
                  </a:cubicBezTo>
                  <a:cubicBezTo>
                    <a:pt x="1953" y="21714"/>
                    <a:pt x="2037" y="21723"/>
                    <a:pt x="2118" y="21723"/>
                  </a:cubicBezTo>
                  <a:cubicBezTo>
                    <a:pt x="2456" y="21723"/>
                    <a:pt x="2751" y="21570"/>
                    <a:pt x="3005" y="21264"/>
                  </a:cubicBezTo>
                  <a:lnTo>
                    <a:pt x="5126" y="18695"/>
                  </a:lnTo>
                  <a:lnTo>
                    <a:pt x="5126" y="18695"/>
                  </a:lnTo>
                  <a:cubicBezTo>
                    <a:pt x="5797" y="19157"/>
                    <a:pt x="6477" y="19515"/>
                    <a:pt x="7163" y="19769"/>
                  </a:cubicBezTo>
                  <a:cubicBezTo>
                    <a:pt x="7868" y="20028"/>
                    <a:pt x="8564" y="20158"/>
                    <a:pt x="9250" y="20158"/>
                  </a:cubicBezTo>
                  <a:cubicBezTo>
                    <a:pt x="9674" y="20158"/>
                    <a:pt x="10094" y="20109"/>
                    <a:pt x="10510" y="20010"/>
                  </a:cubicBezTo>
                  <a:cubicBezTo>
                    <a:pt x="11601" y="19752"/>
                    <a:pt x="12543" y="19124"/>
                    <a:pt x="13336" y="18128"/>
                  </a:cubicBezTo>
                  <a:cubicBezTo>
                    <a:pt x="13831" y="17511"/>
                    <a:pt x="14162" y="16895"/>
                    <a:pt x="14327" y="16280"/>
                  </a:cubicBezTo>
                  <a:cubicBezTo>
                    <a:pt x="14492" y="15666"/>
                    <a:pt x="14499" y="15035"/>
                    <a:pt x="14348" y="14391"/>
                  </a:cubicBezTo>
                  <a:cubicBezTo>
                    <a:pt x="14192" y="13732"/>
                    <a:pt x="13947" y="13097"/>
                    <a:pt x="13619" y="12505"/>
                  </a:cubicBezTo>
                  <a:cubicBezTo>
                    <a:pt x="13284" y="11893"/>
                    <a:pt x="12825" y="11183"/>
                    <a:pt x="12243" y="10376"/>
                  </a:cubicBezTo>
                  <a:lnTo>
                    <a:pt x="10798" y="8425"/>
                  </a:lnTo>
                  <a:cubicBezTo>
                    <a:pt x="10362" y="7856"/>
                    <a:pt x="10099" y="7386"/>
                    <a:pt x="10010" y="7016"/>
                  </a:cubicBezTo>
                  <a:cubicBezTo>
                    <a:pt x="9921" y="6645"/>
                    <a:pt x="10009" y="6301"/>
                    <a:pt x="10272" y="5982"/>
                  </a:cubicBezTo>
                  <a:cubicBezTo>
                    <a:pt x="10440" y="5780"/>
                    <a:pt x="10667" y="5678"/>
                    <a:pt x="10953" y="5678"/>
                  </a:cubicBezTo>
                  <a:cubicBezTo>
                    <a:pt x="11042" y="5678"/>
                    <a:pt x="11136" y="5688"/>
                    <a:pt x="11235" y="5707"/>
                  </a:cubicBezTo>
                  <a:cubicBezTo>
                    <a:pt x="11659" y="5789"/>
                    <a:pt x="12056" y="5971"/>
                    <a:pt x="12424" y="6254"/>
                  </a:cubicBezTo>
                  <a:cubicBezTo>
                    <a:pt x="12793" y="6537"/>
                    <a:pt x="13130" y="6818"/>
                    <a:pt x="13434" y="7098"/>
                  </a:cubicBezTo>
                  <a:cubicBezTo>
                    <a:pt x="14270" y="7960"/>
                    <a:pt x="14996" y="8921"/>
                    <a:pt x="15601" y="9959"/>
                  </a:cubicBezTo>
                  <a:cubicBezTo>
                    <a:pt x="15851" y="10359"/>
                    <a:pt x="16140" y="10643"/>
                    <a:pt x="16469" y="10811"/>
                  </a:cubicBezTo>
                  <a:cubicBezTo>
                    <a:pt x="16667" y="10911"/>
                    <a:pt x="16863" y="10962"/>
                    <a:pt x="17059" y="10962"/>
                  </a:cubicBezTo>
                  <a:cubicBezTo>
                    <a:pt x="17189" y="10962"/>
                    <a:pt x="17319" y="10939"/>
                    <a:pt x="17449" y="10894"/>
                  </a:cubicBezTo>
                  <a:cubicBezTo>
                    <a:pt x="17762" y="10789"/>
                    <a:pt x="18049" y="10613"/>
                    <a:pt x="18286" y="10381"/>
                  </a:cubicBezTo>
                  <a:cubicBezTo>
                    <a:pt x="18520" y="10150"/>
                    <a:pt x="18670" y="9839"/>
                    <a:pt x="18734" y="9446"/>
                  </a:cubicBezTo>
                  <a:cubicBezTo>
                    <a:pt x="18799" y="9053"/>
                    <a:pt x="18734" y="8658"/>
                    <a:pt x="18541" y="8261"/>
                  </a:cubicBezTo>
                  <a:cubicBezTo>
                    <a:pt x="18298" y="7746"/>
                    <a:pt x="18087" y="7335"/>
                    <a:pt x="17911" y="7026"/>
                  </a:cubicBezTo>
                  <a:cubicBezTo>
                    <a:pt x="17735" y="6718"/>
                    <a:pt x="17451" y="6309"/>
                    <a:pt x="17060" y="5800"/>
                  </a:cubicBezTo>
                  <a:cubicBezTo>
                    <a:pt x="16784" y="5444"/>
                    <a:pt x="16487" y="5104"/>
                    <a:pt x="16171" y="4783"/>
                  </a:cubicBezTo>
                  <a:lnTo>
                    <a:pt x="16171" y="4783"/>
                  </a:lnTo>
                  <a:lnTo>
                    <a:pt x="18492" y="1972"/>
                  </a:lnTo>
                  <a:cubicBezTo>
                    <a:pt x="18726" y="1690"/>
                    <a:pt x="18817" y="1386"/>
                    <a:pt x="18765" y="1061"/>
                  </a:cubicBezTo>
                  <a:cubicBezTo>
                    <a:pt x="18714" y="736"/>
                    <a:pt x="18575" y="476"/>
                    <a:pt x="18350" y="282"/>
                  </a:cubicBezTo>
                  <a:cubicBezTo>
                    <a:pt x="18130" y="94"/>
                    <a:pt x="17865" y="0"/>
                    <a:pt x="175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1056;p39">
              <a:extLst>
                <a:ext uri="{FF2B5EF4-FFF2-40B4-BE49-F238E27FC236}">
                  <a16:creationId xmlns:a16="http://schemas.microsoft.com/office/drawing/2014/main" id="{8D70F03A-3CE4-22C1-D62B-1A029696672C}"/>
                </a:ext>
              </a:extLst>
            </p:cNvPr>
            <p:cNvSpPr/>
            <p:nvPr/>
          </p:nvSpPr>
          <p:spPr>
            <a:xfrm>
              <a:off x="2262950" y="3598725"/>
              <a:ext cx="486000" cy="558300"/>
            </a:xfrm>
            <a:custGeom>
              <a:avLst/>
              <a:gdLst/>
              <a:ahLst/>
              <a:cxnLst/>
              <a:rect l="l" t="t" r="r" b="b"/>
              <a:pathLst>
                <a:path w="19440" h="22332" extrusionOk="0">
                  <a:moveTo>
                    <a:pt x="17838" y="610"/>
                  </a:moveTo>
                  <a:cubicBezTo>
                    <a:pt x="18087" y="614"/>
                    <a:pt x="18292" y="674"/>
                    <a:pt x="18462" y="818"/>
                  </a:cubicBezTo>
                  <a:cubicBezTo>
                    <a:pt x="18634" y="965"/>
                    <a:pt x="18735" y="1161"/>
                    <a:pt x="18776" y="1415"/>
                  </a:cubicBezTo>
                  <a:cubicBezTo>
                    <a:pt x="18813" y="1653"/>
                    <a:pt x="18746" y="1872"/>
                    <a:pt x="18569" y="2087"/>
                  </a:cubicBezTo>
                  <a:lnTo>
                    <a:pt x="16458" y="4640"/>
                  </a:lnTo>
                  <a:cubicBezTo>
                    <a:pt x="16378" y="4564"/>
                    <a:pt x="16297" y="4488"/>
                    <a:pt x="16214" y="4413"/>
                  </a:cubicBezTo>
                  <a:cubicBezTo>
                    <a:pt x="15851" y="4073"/>
                    <a:pt x="15487" y="3761"/>
                    <a:pt x="15124" y="3480"/>
                  </a:cubicBezTo>
                  <a:lnTo>
                    <a:pt x="17205" y="962"/>
                  </a:lnTo>
                  <a:cubicBezTo>
                    <a:pt x="17397" y="730"/>
                    <a:pt x="17604" y="614"/>
                    <a:pt x="17838" y="610"/>
                  </a:cubicBezTo>
                  <a:close/>
                  <a:moveTo>
                    <a:pt x="14737" y="3948"/>
                  </a:moveTo>
                  <a:cubicBezTo>
                    <a:pt x="15091" y="4221"/>
                    <a:pt x="15447" y="4525"/>
                    <a:pt x="15804" y="4858"/>
                  </a:cubicBezTo>
                  <a:cubicBezTo>
                    <a:pt x="15895" y="4941"/>
                    <a:pt x="15985" y="5025"/>
                    <a:pt x="16071" y="5109"/>
                  </a:cubicBezTo>
                  <a:lnTo>
                    <a:pt x="16000" y="5194"/>
                  </a:lnTo>
                  <a:lnTo>
                    <a:pt x="14637" y="4069"/>
                  </a:lnTo>
                  <a:lnTo>
                    <a:pt x="14737" y="3948"/>
                  </a:lnTo>
                  <a:close/>
                  <a:moveTo>
                    <a:pt x="4250" y="17159"/>
                  </a:moveTo>
                  <a:lnTo>
                    <a:pt x="5627" y="18295"/>
                  </a:lnTo>
                  <a:lnTo>
                    <a:pt x="5383" y="18590"/>
                  </a:lnTo>
                  <a:cubicBezTo>
                    <a:pt x="5013" y="18321"/>
                    <a:pt x="4658" y="18032"/>
                    <a:pt x="4320" y="17723"/>
                  </a:cubicBezTo>
                  <a:cubicBezTo>
                    <a:pt x="4216" y="17632"/>
                    <a:pt x="4115" y="17538"/>
                    <a:pt x="4014" y="17444"/>
                  </a:cubicBezTo>
                  <a:lnTo>
                    <a:pt x="4250" y="17159"/>
                  </a:lnTo>
                  <a:close/>
                  <a:moveTo>
                    <a:pt x="10096" y="2088"/>
                  </a:moveTo>
                  <a:cubicBezTo>
                    <a:pt x="10313" y="2088"/>
                    <a:pt x="10537" y="2102"/>
                    <a:pt x="10768" y="2131"/>
                  </a:cubicBezTo>
                  <a:cubicBezTo>
                    <a:pt x="11900" y="2274"/>
                    <a:pt x="13066" y="2761"/>
                    <a:pt x="14250" y="3587"/>
                  </a:cubicBezTo>
                  <a:lnTo>
                    <a:pt x="13785" y="4150"/>
                  </a:lnTo>
                  <a:lnTo>
                    <a:pt x="16083" y="6047"/>
                  </a:lnTo>
                  <a:lnTo>
                    <a:pt x="16498" y="5544"/>
                  </a:lnTo>
                  <a:cubicBezTo>
                    <a:pt x="16726" y="5788"/>
                    <a:pt x="16937" y="6038"/>
                    <a:pt x="17131" y="6289"/>
                  </a:cubicBezTo>
                  <a:cubicBezTo>
                    <a:pt x="17511" y="6784"/>
                    <a:pt x="17790" y="7185"/>
                    <a:pt x="17958" y="7481"/>
                  </a:cubicBezTo>
                  <a:cubicBezTo>
                    <a:pt x="18131" y="7785"/>
                    <a:pt x="18339" y="8194"/>
                    <a:pt x="18579" y="8698"/>
                  </a:cubicBezTo>
                  <a:cubicBezTo>
                    <a:pt x="18746" y="9042"/>
                    <a:pt x="18800" y="9372"/>
                    <a:pt x="18746" y="9702"/>
                  </a:cubicBezTo>
                  <a:cubicBezTo>
                    <a:pt x="18691" y="10033"/>
                    <a:pt x="18572" y="10285"/>
                    <a:pt x="18384" y="10469"/>
                  </a:cubicBezTo>
                  <a:cubicBezTo>
                    <a:pt x="18178" y="10670"/>
                    <a:pt x="17930" y="10821"/>
                    <a:pt x="17660" y="10914"/>
                  </a:cubicBezTo>
                  <a:cubicBezTo>
                    <a:pt x="17563" y="10947"/>
                    <a:pt x="17467" y="10964"/>
                    <a:pt x="17370" y="10964"/>
                  </a:cubicBezTo>
                  <a:cubicBezTo>
                    <a:pt x="17222" y="10964"/>
                    <a:pt x="17072" y="10925"/>
                    <a:pt x="16917" y="10846"/>
                  </a:cubicBezTo>
                  <a:cubicBezTo>
                    <a:pt x="16639" y="10704"/>
                    <a:pt x="16386" y="10454"/>
                    <a:pt x="16172" y="10113"/>
                  </a:cubicBezTo>
                  <a:cubicBezTo>
                    <a:pt x="15568" y="9070"/>
                    <a:pt x="14825" y="8088"/>
                    <a:pt x="13949" y="7181"/>
                  </a:cubicBezTo>
                  <a:cubicBezTo>
                    <a:pt x="13638" y="6895"/>
                    <a:pt x="13292" y="6604"/>
                    <a:pt x="12919" y="6319"/>
                  </a:cubicBezTo>
                  <a:cubicBezTo>
                    <a:pt x="12514" y="6008"/>
                    <a:pt x="12072" y="5806"/>
                    <a:pt x="11604" y="5715"/>
                  </a:cubicBezTo>
                  <a:cubicBezTo>
                    <a:pt x="11482" y="5691"/>
                    <a:pt x="11370" y="5681"/>
                    <a:pt x="11267" y="5681"/>
                  </a:cubicBezTo>
                  <a:cubicBezTo>
                    <a:pt x="10801" y="5681"/>
                    <a:pt x="10514" y="5894"/>
                    <a:pt x="10349" y="6095"/>
                  </a:cubicBezTo>
                  <a:cubicBezTo>
                    <a:pt x="10023" y="6488"/>
                    <a:pt x="9915" y="6925"/>
                    <a:pt x="10026" y="7391"/>
                  </a:cubicBezTo>
                  <a:cubicBezTo>
                    <a:pt x="10125" y="7806"/>
                    <a:pt x="10401" y="8305"/>
                    <a:pt x="10866" y="8911"/>
                  </a:cubicBezTo>
                  <a:lnTo>
                    <a:pt x="12307" y="10859"/>
                  </a:lnTo>
                  <a:cubicBezTo>
                    <a:pt x="12880" y="11655"/>
                    <a:pt x="13337" y="12360"/>
                    <a:pt x="13663" y="12957"/>
                  </a:cubicBezTo>
                  <a:cubicBezTo>
                    <a:pt x="13978" y="13525"/>
                    <a:pt x="14214" y="14134"/>
                    <a:pt x="14364" y="14766"/>
                  </a:cubicBezTo>
                  <a:cubicBezTo>
                    <a:pt x="14502" y="15360"/>
                    <a:pt x="14495" y="15946"/>
                    <a:pt x="14344" y="16508"/>
                  </a:cubicBezTo>
                  <a:cubicBezTo>
                    <a:pt x="14190" y="17079"/>
                    <a:pt x="13876" y="17663"/>
                    <a:pt x="13409" y="18247"/>
                  </a:cubicBezTo>
                  <a:cubicBezTo>
                    <a:pt x="12664" y="19183"/>
                    <a:pt x="11769" y="19781"/>
                    <a:pt x="10750" y="20023"/>
                  </a:cubicBezTo>
                  <a:cubicBezTo>
                    <a:pt x="10360" y="20115"/>
                    <a:pt x="9966" y="20161"/>
                    <a:pt x="9567" y="20161"/>
                  </a:cubicBezTo>
                  <a:cubicBezTo>
                    <a:pt x="8912" y="20161"/>
                    <a:pt x="8247" y="20037"/>
                    <a:pt x="7577" y="19790"/>
                  </a:cubicBezTo>
                  <a:cubicBezTo>
                    <a:pt x="7011" y="19580"/>
                    <a:pt x="6446" y="19295"/>
                    <a:pt x="5884" y="18934"/>
                  </a:cubicBezTo>
                  <a:lnTo>
                    <a:pt x="6481" y="18213"/>
                  </a:lnTo>
                  <a:lnTo>
                    <a:pt x="4169" y="16305"/>
                  </a:lnTo>
                  <a:lnTo>
                    <a:pt x="3582" y="17017"/>
                  </a:lnTo>
                  <a:cubicBezTo>
                    <a:pt x="2170" y="15567"/>
                    <a:pt x="1201" y="13918"/>
                    <a:pt x="697" y="12105"/>
                  </a:cubicBezTo>
                  <a:cubicBezTo>
                    <a:pt x="621" y="11795"/>
                    <a:pt x="640" y="11513"/>
                    <a:pt x="753" y="11242"/>
                  </a:cubicBezTo>
                  <a:cubicBezTo>
                    <a:pt x="869" y="10968"/>
                    <a:pt x="1037" y="10764"/>
                    <a:pt x="1265" y="10618"/>
                  </a:cubicBezTo>
                  <a:cubicBezTo>
                    <a:pt x="1511" y="10464"/>
                    <a:pt x="1789" y="10365"/>
                    <a:pt x="2078" y="10330"/>
                  </a:cubicBezTo>
                  <a:cubicBezTo>
                    <a:pt x="2128" y="10323"/>
                    <a:pt x="2177" y="10320"/>
                    <a:pt x="2225" y="10320"/>
                  </a:cubicBezTo>
                  <a:cubicBezTo>
                    <a:pt x="2437" y="10320"/>
                    <a:pt x="2637" y="10385"/>
                    <a:pt x="2832" y="10518"/>
                  </a:cubicBezTo>
                  <a:cubicBezTo>
                    <a:pt x="3083" y="10688"/>
                    <a:pt x="3298" y="10966"/>
                    <a:pt x="3477" y="11355"/>
                  </a:cubicBezTo>
                  <a:cubicBezTo>
                    <a:pt x="3516" y="11429"/>
                    <a:pt x="3605" y="11644"/>
                    <a:pt x="3749" y="12000"/>
                  </a:cubicBezTo>
                  <a:cubicBezTo>
                    <a:pt x="3901" y="12375"/>
                    <a:pt x="4039" y="12692"/>
                    <a:pt x="4163" y="12954"/>
                  </a:cubicBezTo>
                  <a:cubicBezTo>
                    <a:pt x="4294" y="13230"/>
                    <a:pt x="4507" y="13570"/>
                    <a:pt x="4811" y="13993"/>
                  </a:cubicBezTo>
                  <a:cubicBezTo>
                    <a:pt x="5113" y="14414"/>
                    <a:pt x="5461" y="14801"/>
                    <a:pt x="5847" y="15147"/>
                  </a:cubicBezTo>
                  <a:cubicBezTo>
                    <a:pt x="6107" y="15427"/>
                    <a:pt x="6422" y="15692"/>
                    <a:pt x="6782" y="15933"/>
                  </a:cubicBezTo>
                  <a:cubicBezTo>
                    <a:pt x="7118" y="16162"/>
                    <a:pt x="7471" y="16364"/>
                    <a:pt x="7838" y="16538"/>
                  </a:cubicBezTo>
                  <a:cubicBezTo>
                    <a:pt x="8145" y="16682"/>
                    <a:pt x="8462" y="16755"/>
                    <a:pt x="8781" y="16755"/>
                  </a:cubicBezTo>
                  <a:cubicBezTo>
                    <a:pt x="8857" y="16755"/>
                    <a:pt x="8934" y="16751"/>
                    <a:pt x="9011" y="16743"/>
                  </a:cubicBezTo>
                  <a:cubicBezTo>
                    <a:pt x="9433" y="16698"/>
                    <a:pt x="9795" y="16496"/>
                    <a:pt x="10088" y="16142"/>
                  </a:cubicBezTo>
                  <a:cubicBezTo>
                    <a:pt x="10338" y="15837"/>
                    <a:pt x="10407" y="15413"/>
                    <a:pt x="10293" y="14875"/>
                  </a:cubicBezTo>
                  <a:cubicBezTo>
                    <a:pt x="10188" y="14392"/>
                    <a:pt x="9920" y="13857"/>
                    <a:pt x="9497" y="13290"/>
                  </a:cubicBezTo>
                  <a:lnTo>
                    <a:pt x="8075" y="11290"/>
                  </a:lnTo>
                  <a:cubicBezTo>
                    <a:pt x="7553" y="10536"/>
                    <a:pt x="7140" y="9908"/>
                    <a:pt x="6848" y="9425"/>
                  </a:cubicBezTo>
                  <a:cubicBezTo>
                    <a:pt x="6550" y="8928"/>
                    <a:pt x="6289" y="8407"/>
                    <a:pt x="6069" y="7869"/>
                  </a:cubicBezTo>
                  <a:cubicBezTo>
                    <a:pt x="5848" y="7334"/>
                    <a:pt x="5736" y="6853"/>
                    <a:pt x="5739" y="6443"/>
                  </a:cubicBezTo>
                  <a:cubicBezTo>
                    <a:pt x="5739" y="6029"/>
                    <a:pt x="5828" y="5581"/>
                    <a:pt x="6003" y="5109"/>
                  </a:cubicBezTo>
                  <a:cubicBezTo>
                    <a:pt x="6179" y="4638"/>
                    <a:pt x="6477" y="4144"/>
                    <a:pt x="6892" y="3642"/>
                  </a:cubicBezTo>
                  <a:cubicBezTo>
                    <a:pt x="7752" y="2599"/>
                    <a:pt x="8804" y="2088"/>
                    <a:pt x="10096" y="2088"/>
                  </a:cubicBezTo>
                  <a:close/>
                  <a:moveTo>
                    <a:pt x="3628" y="17912"/>
                  </a:moveTo>
                  <a:cubicBezTo>
                    <a:pt x="3721" y="18001"/>
                    <a:pt x="3818" y="18088"/>
                    <a:pt x="3915" y="18174"/>
                  </a:cubicBezTo>
                  <a:cubicBezTo>
                    <a:pt x="4259" y="18488"/>
                    <a:pt x="4620" y="18783"/>
                    <a:pt x="4996" y="19058"/>
                  </a:cubicBezTo>
                  <a:lnTo>
                    <a:pt x="3082" y="21377"/>
                  </a:lnTo>
                  <a:cubicBezTo>
                    <a:pt x="2888" y="21612"/>
                    <a:pt x="2678" y="21726"/>
                    <a:pt x="2430" y="21726"/>
                  </a:cubicBezTo>
                  <a:cubicBezTo>
                    <a:pt x="2368" y="21726"/>
                    <a:pt x="2305" y="21719"/>
                    <a:pt x="2238" y="21705"/>
                  </a:cubicBezTo>
                  <a:cubicBezTo>
                    <a:pt x="1888" y="21634"/>
                    <a:pt x="1661" y="21452"/>
                    <a:pt x="1522" y="21134"/>
                  </a:cubicBezTo>
                  <a:cubicBezTo>
                    <a:pt x="1440" y="20944"/>
                    <a:pt x="1369" y="20647"/>
                    <a:pt x="1704" y="20240"/>
                  </a:cubicBezTo>
                  <a:lnTo>
                    <a:pt x="3628" y="17912"/>
                  </a:lnTo>
                  <a:close/>
                  <a:moveTo>
                    <a:pt x="17840" y="0"/>
                  </a:moveTo>
                  <a:cubicBezTo>
                    <a:pt x="17835" y="0"/>
                    <a:pt x="17831" y="0"/>
                    <a:pt x="17826" y="1"/>
                  </a:cubicBezTo>
                  <a:cubicBezTo>
                    <a:pt x="17410" y="8"/>
                    <a:pt x="17044" y="201"/>
                    <a:pt x="16738" y="572"/>
                  </a:cubicBezTo>
                  <a:lnTo>
                    <a:pt x="14636" y="3117"/>
                  </a:lnTo>
                  <a:cubicBezTo>
                    <a:pt x="13357" y="2217"/>
                    <a:pt x="12087" y="1684"/>
                    <a:pt x="10842" y="1528"/>
                  </a:cubicBezTo>
                  <a:cubicBezTo>
                    <a:pt x="10590" y="1496"/>
                    <a:pt x="10343" y="1480"/>
                    <a:pt x="10103" y="1480"/>
                  </a:cubicBezTo>
                  <a:cubicBezTo>
                    <a:pt x="8633" y="1480"/>
                    <a:pt x="7397" y="2076"/>
                    <a:pt x="6425" y="3254"/>
                  </a:cubicBezTo>
                  <a:cubicBezTo>
                    <a:pt x="5966" y="3810"/>
                    <a:pt x="5634" y="4361"/>
                    <a:pt x="5435" y="4898"/>
                  </a:cubicBezTo>
                  <a:cubicBezTo>
                    <a:pt x="5235" y="5436"/>
                    <a:pt x="5133" y="5956"/>
                    <a:pt x="5132" y="6440"/>
                  </a:cubicBezTo>
                  <a:cubicBezTo>
                    <a:pt x="5129" y="6931"/>
                    <a:pt x="5257" y="7490"/>
                    <a:pt x="5509" y="8101"/>
                  </a:cubicBezTo>
                  <a:cubicBezTo>
                    <a:pt x="5741" y="8667"/>
                    <a:pt x="6016" y="9214"/>
                    <a:pt x="6330" y="9738"/>
                  </a:cubicBezTo>
                  <a:cubicBezTo>
                    <a:pt x="6627" y="10231"/>
                    <a:pt x="7046" y="10871"/>
                    <a:pt x="7579" y="11638"/>
                  </a:cubicBezTo>
                  <a:lnTo>
                    <a:pt x="9007" y="13646"/>
                  </a:lnTo>
                  <a:cubicBezTo>
                    <a:pt x="9381" y="14148"/>
                    <a:pt x="9614" y="14605"/>
                    <a:pt x="9700" y="15003"/>
                  </a:cubicBezTo>
                  <a:cubicBezTo>
                    <a:pt x="9774" y="15349"/>
                    <a:pt x="9747" y="15602"/>
                    <a:pt x="9621" y="15757"/>
                  </a:cubicBezTo>
                  <a:cubicBezTo>
                    <a:pt x="9429" y="15987"/>
                    <a:pt x="9209" y="16112"/>
                    <a:pt x="8946" y="16141"/>
                  </a:cubicBezTo>
                  <a:cubicBezTo>
                    <a:pt x="8891" y="16147"/>
                    <a:pt x="8836" y="16150"/>
                    <a:pt x="8782" y="16150"/>
                  </a:cubicBezTo>
                  <a:cubicBezTo>
                    <a:pt x="8551" y="16150"/>
                    <a:pt x="8324" y="16096"/>
                    <a:pt x="8093" y="15989"/>
                  </a:cubicBezTo>
                  <a:cubicBezTo>
                    <a:pt x="7754" y="15828"/>
                    <a:pt x="7429" y="15642"/>
                    <a:pt x="7119" y="15430"/>
                  </a:cubicBezTo>
                  <a:cubicBezTo>
                    <a:pt x="6810" y="15225"/>
                    <a:pt x="6525" y="14986"/>
                    <a:pt x="6270" y="14716"/>
                  </a:cubicBezTo>
                  <a:cubicBezTo>
                    <a:pt x="5910" y="14392"/>
                    <a:pt x="5586" y="14031"/>
                    <a:pt x="5302" y="13639"/>
                  </a:cubicBezTo>
                  <a:cubicBezTo>
                    <a:pt x="5022" y="13252"/>
                    <a:pt x="4823" y="12935"/>
                    <a:pt x="4710" y="12695"/>
                  </a:cubicBezTo>
                  <a:cubicBezTo>
                    <a:pt x="4590" y="12442"/>
                    <a:pt x="4456" y="12135"/>
                    <a:pt x="4310" y="11773"/>
                  </a:cubicBezTo>
                  <a:cubicBezTo>
                    <a:pt x="4155" y="11389"/>
                    <a:pt x="4056" y="11158"/>
                    <a:pt x="4021" y="11092"/>
                  </a:cubicBezTo>
                  <a:cubicBezTo>
                    <a:pt x="3802" y="10613"/>
                    <a:pt x="3517" y="10251"/>
                    <a:pt x="3170" y="10018"/>
                  </a:cubicBezTo>
                  <a:cubicBezTo>
                    <a:pt x="2873" y="9816"/>
                    <a:pt x="2555" y="9715"/>
                    <a:pt x="2219" y="9715"/>
                  </a:cubicBezTo>
                  <a:cubicBezTo>
                    <a:pt x="2146" y="9715"/>
                    <a:pt x="2072" y="9720"/>
                    <a:pt x="1997" y="9730"/>
                  </a:cubicBezTo>
                  <a:cubicBezTo>
                    <a:pt x="1622" y="9777"/>
                    <a:pt x="1261" y="9906"/>
                    <a:pt x="941" y="10107"/>
                  </a:cubicBezTo>
                  <a:cubicBezTo>
                    <a:pt x="609" y="10318"/>
                    <a:pt x="358" y="10622"/>
                    <a:pt x="195" y="11009"/>
                  </a:cubicBezTo>
                  <a:cubicBezTo>
                    <a:pt x="29" y="11399"/>
                    <a:pt x="1" y="11819"/>
                    <a:pt x="110" y="12256"/>
                  </a:cubicBezTo>
                  <a:lnTo>
                    <a:pt x="111" y="12264"/>
                  </a:lnTo>
                  <a:cubicBezTo>
                    <a:pt x="651" y="14198"/>
                    <a:pt x="1685" y="15952"/>
                    <a:pt x="3193" y="17489"/>
                  </a:cubicBezTo>
                  <a:lnTo>
                    <a:pt x="1238" y="19856"/>
                  </a:lnTo>
                  <a:cubicBezTo>
                    <a:pt x="733" y="20467"/>
                    <a:pt x="811" y="21020"/>
                    <a:pt x="967" y="21376"/>
                  </a:cubicBezTo>
                  <a:cubicBezTo>
                    <a:pt x="1185" y="21877"/>
                    <a:pt x="1571" y="22187"/>
                    <a:pt x="2116" y="22299"/>
                  </a:cubicBezTo>
                  <a:cubicBezTo>
                    <a:pt x="2219" y="22321"/>
                    <a:pt x="2323" y="22332"/>
                    <a:pt x="2428" y="22332"/>
                  </a:cubicBezTo>
                  <a:cubicBezTo>
                    <a:pt x="2855" y="22332"/>
                    <a:pt x="3238" y="22139"/>
                    <a:pt x="3548" y="21764"/>
                  </a:cubicBezTo>
                  <a:lnTo>
                    <a:pt x="5496" y="19406"/>
                  </a:lnTo>
                  <a:cubicBezTo>
                    <a:pt x="6115" y="19808"/>
                    <a:pt x="6740" y="20127"/>
                    <a:pt x="7368" y="20359"/>
                  </a:cubicBezTo>
                  <a:cubicBezTo>
                    <a:pt x="8105" y="20631"/>
                    <a:pt x="8841" y="20768"/>
                    <a:pt x="9565" y="20768"/>
                  </a:cubicBezTo>
                  <a:cubicBezTo>
                    <a:pt x="10012" y="20768"/>
                    <a:pt x="10454" y="20716"/>
                    <a:pt x="10890" y="20613"/>
                  </a:cubicBezTo>
                  <a:cubicBezTo>
                    <a:pt x="12044" y="20338"/>
                    <a:pt x="13051" y="19670"/>
                    <a:pt x="13883" y="18624"/>
                  </a:cubicBezTo>
                  <a:cubicBezTo>
                    <a:pt x="14401" y="17977"/>
                    <a:pt x="14754" y="17318"/>
                    <a:pt x="14929" y="16666"/>
                  </a:cubicBezTo>
                  <a:cubicBezTo>
                    <a:pt x="15107" y="16007"/>
                    <a:pt x="15115" y="15320"/>
                    <a:pt x="14953" y="14629"/>
                  </a:cubicBezTo>
                  <a:cubicBezTo>
                    <a:pt x="14791" y="13944"/>
                    <a:pt x="14535" y="13284"/>
                    <a:pt x="14194" y="12666"/>
                  </a:cubicBezTo>
                  <a:cubicBezTo>
                    <a:pt x="13856" y="12049"/>
                    <a:pt x="13387" y="11322"/>
                    <a:pt x="12796" y="10503"/>
                  </a:cubicBezTo>
                  <a:lnTo>
                    <a:pt x="11349" y="8546"/>
                  </a:lnTo>
                  <a:cubicBezTo>
                    <a:pt x="10940" y="8013"/>
                    <a:pt x="10692" y="7578"/>
                    <a:pt x="10614" y="7250"/>
                  </a:cubicBezTo>
                  <a:cubicBezTo>
                    <a:pt x="10548" y="6972"/>
                    <a:pt x="10612" y="6728"/>
                    <a:pt x="10816" y="6481"/>
                  </a:cubicBezTo>
                  <a:cubicBezTo>
                    <a:pt x="10888" y="6393"/>
                    <a:pt x="11010" y="6287"/>
                    <a:pt x="11261" y="6287"/>
                  </a:cubicBezTo>
                  <a:cubicBezTo>
                    <a:pt x="11328" y="6287"/>
                    <a:pt x="11403" y="6295"/>
                    <a:pt x="11488" y="6311"/>
                  </a:cubicBezTo>
                  <a:cubicBezTo>
                    <a:pt x="11863" y="6383"/>
                    <a:pt x="12221" y="6547"/>
                    <a:pt x="12549" y="6798"/>
                  </a:cubicBezTo>
                  <a:cubicBezTo>
                    <a:pt x="12908" y="7072"/>
                    <a:pt x="13241" y="7349"/>
                    <a:pt x="13525" y="7612"/>
                  </a:cubicBezTo>
                  <a:cubicBezTo>
                    <a:pt x="14345" y="8460"/>
                    <a:pt x="15060" y="9403"/>
                    <a:pt x="15653" y="10423"/>
                  </a:cubicBezTo>
                  <a:cubicBezTo>
                    <a:pt x="15931" y="10868"/>
                    <a:pt x="16264" y="11191"/>
                    <a:pt x="16641" y="11384"/>
                  </a:cubicBezTo>
                  <a:cubicBezTo>
                    <a:pt x="16883" y="11506"/>
                    <a:pt x="17126" y="11568"/>
                    <a:pt x="17368" y="11568"/>
                  </a:cubicBezTo>
                  <a:cubicBezTo>
                    <a:pt x="17532" y="11568"/>
                    <a:pt x="17695" y="11540"/>
                    <a:pt x="17858" y="11484"/>
                  </a:cubicBezTo>
                  <a:cubicBezTo>
                    <a:pt x="18213" y="11362"/>
                    <a:pt x="18539" y="11162"/>
                    <a:pt x="18807" y="10899"/>
                  </a:cubicBezTo>
                  <a:cubicBezTo>
                    <a:pt x="19088" y="10626"/>
                    <a:pt x="19268" y="10255"/>
                    <a:pt x="19342" y="9799"/>
                  </a:cubicBezTo>
                  <a:cubicBezTo>
                    <a:pt x="19416" y="9344"/>
                    <a:pt x="19343" y="8885"/>
                    <a:pt x="19125" y="8434"/>
                  </a:cubicBezTo>
                  <a:cubicBezTo>
                    <a:pt x="18880" y="7918"/>
                    <a:pt x="18664" y="7496"/>
                    <a:pt x="18484" y="7180"/>
                  </a:cubicBezTo>
                  <a:cubicBezTo>
                    <a:pt x="18302" y="6860"/>
                    <a:pt x="18007" y="6435"/>
                    <a:pt x="17610" y="5918"/>
                  </a:cubicBezTo>
                  <a:cubicBezTo>
                    <a:pt x="17389" y="5630"/>
                    <a:pt x="17146" y="5348"/>
                    <a:pt x="16886" y="5070"/>
                  </a:cubicBezTo>
                  <a:lnTo>
                    <a:pt x="19035" y="2470"/>
                  </a:lnTo>
                  <a:cubicBezTo>
                    <a:pt x="19325" y="2118"/>
                    <a:pt x="19440" y="1730"/>
                    <a:pt x="19375" y="1317"/>
                  </a:cubicBezTo>
                  <a:cubicBezTo>
                    <a:pt x="19312" y="920"/>
                    <a:pt x="19139" y="600"/>
                    <a:pt x="18856" y="356"/>
                  </a:cubicBezTo>
                  <a:cubicBezTo>
                    <a:pt x="18577" y="115"/>
                    <a:pt x="18238" y="0"/>
                    <a:pt x="178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1057;p39">
              <a:extLst>
                <a:ext uri="{FF2B5EF4-FFF2-40B4-BE49-F238E27FC236}">
                  <a16:creationId xmlns:a16="http://schemas.microsoft.com/office/drawing/2014/main" id="{09FDDC69-12C9-6E86-8877-C918D03D2AF8}"/>
                </a:ext>
              </a:extLst>
            </p:cNvPr>
            <p:cNvSpPr/>
            <p:nvPr/>
          </p:nvSpPr>
          <p:spPr>
            <a:xfrm>
              <a:off x="967075" y="2556650"/>
              <a:ext cx="2732675" cy="2817825"/>
            </a:xfrm>
            <a:custGeom>
              <a:avLst/>
              <a:gdLst/>
              <a:ahLst/>
              <a:cxnLst/>
              <a:rect l="l" t="t" r="r" b="b"/>
              <a:pathLst>
                <a:path w="109307" h="112713" extrusionOk="0">
                  <a:moveTo>
                    <a:pt x="40247" y="0"/>
                  </a:moveTo>
                  <a:lnTo>
                    <a:pt x="0" y="36443"/>
                  </a:lnTo>
                  <a:lnTo>
                    <a:pt x="69061" y="112712"/>
                  </a:lnTo>
                  <a:lnTo>
                    <a:pt x="109306" y="76271"/>
                  </a:lnTo>
                  <a:lnTo>
                    <a:pt x="402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1058;p39">
              <a:extLst>
                <a:ext uri="{FF2B5EF4-FFF2-40B4-BE49-F238E27FC236}">
                  <a16:creationId xmlns:a16="http://schemas.microsoft.com/office/drawing/2014/main" id="{0F4039F7-781A-A72D-FC41-496AEDA964DF}"/>
                </a:ext>
              </a:extLst>
            </p:cNvPr>
            <p:cNvSpPr/>
            <p:nvPr/>
          </p:nvSpPr>
          <p:spPr>
            <a:xfrm>
              <a:off x="958900" y="2549250"/>
              <a:ext cx="2749600" cy="2832900"/>
            </a:xfrm>
            <a:custGeom>
              <a:avLst/>
              <a:gdLst/>
              <a:ahLst/>
              <a:cxnLst/>
              <a:rect l="l" t="t" r="r" b="b"/>
              <a:pathLst>
                <a:path w="109984" h="113316" extrusionOk="0">
                  <a:moveTo>
                    <a:pt x="40560" y="731"/>
                  </a:moveTo>
                  <a:lnTo>
                    <a:pt x="109219" y="76546"/>
                  </a:lnTo>
                  <a:lnTo>
                    <a:pt x="69426" y="112585"/>
                  </a:lnTo>
                  <a:lnTo>
                    <a:pt x="765" y="36770"/>
                  </a:lnTo>
                  <a:lnTo>
                    <a:pt x="40560" y="731"/>
                  </a:lnTo>
                  <a:close/>
                  <a:moveTo>
                    <a:pt x="40581" y="0"/>
                  </a:moveTo>
                  <a:cubicBezTo>
                    <a:pt x="40509" y="0"/>
                    <a:pt x="40436" y="26"/>
                    <a:pt x="40378" y="79"/>
                  </a:cubicBezTo>
                  <a:lnTo>
                    <a:pt x="134" y="36524"/>
                  </a:lnTo>
                  <a:cubicBezTo>
                    <a:pt x="11" y="36636"/>
                    <a:pt x="0" y="36828"/>
                    <a:pt x="114" y="36953"/>
                  </a:cubicBezTo>
                  <a:lnTo>
                    <a:pt x="69180" y="113216"/>
                  </a:lnTo>
                  <a:cubicBezTo>
                    <a:pt x="69233" y="113276"/>
                    <a:pt x="69308" y="113311"/>
                    <a:pt x="69388" y="113315"/>
                  </a:cubicBezTo>
                  <a:lnTo>
                    <a:pt x="69404" y="113315"/>
                  </a:lnTo>
                  <a:cubicBezTo>
                    <a:pt x="69479" y="113315"/>
                    <a:pt x="69551" y="113288"/>
                    <a:pt x="69607" y="113237"/>
                  </a:cubicBezTo>
                  <a:lnTo>
                    <a:pt x="109851" y="76792"/>
                  </a:lnTo>
                  <a:cubicBezTo>
                    <a:pt x="109975" y="76680"/>
                    <a:pt x="109984" y="76488"/>
                    <a:pt x="109872" y="76365"/>
                  </a:cubicBezTo>
                  <a:lnTo>
                    <a:pt x="40806" y="100"/>
                  </a:lnTo>
                  <a:cubicBezTo>
                    <a:pt x="40746" y="34"/>
                    <a:pt x="40664" y="0"/>
                    <a:pt x="40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1059;p39">
              <a:extLst>
                <a:ext uri="{FF2B5EF4-FFF2-40B4-BE49-F238E27FC236}">
                  <a16:creationId xmlns:a16="http://schemas.microsoft.com/office/drawing/2014/main" id="{24D509C2-8D05-3191-7629-F6D062FBE1F6}"/>
                </a:ext>
              </a:extLst>
            </p:cNvPr>
            <p:cNvSpPr/>
            <p:nvPr/>
          </p:nvSpPr>
          <p:spPr>
            <a:xfrm>
              <a:off x="1201475" y="2799675"/>
              <a:ext cx="2245400" cy="2315675"/>
            </a:xfrm>
            <a:custGeom>
              <a:avLst/>
              <a:gdLst/>
              <a:ahLst/>
              <a:cxnLst/>
              <a:rect l="l" t="t" r="r" b="b"/>
              <a:pathLst>
                <a:path w="89816" h="92627" extrusionOk="0">
                  <a:moveTo>
                    <a:pt x="33797" y="1"/>
                  </a:moveTo>
                  <a:cubicBezTo>
                    <a:pt x="32707" y="988"/>
                    <a:pt x="31339" y="1474"/>
                    <a:pt x="29976" y="1474"/>
                  </a:cubicBezTo>
                  <a:cubicBezTo>
                    <a:pt x="28778" y="1474"/>
                    <a:pt x="27583" y="1098"/>
                    <a:pt x="26584" y="356"/>
                  </a:cubicBezTo>
                  <a:lnTo>
                    <a:pt x="1329" y="23227"/>
                  </a:lnTo>
                  <a:cubicBezTo>
                    <a:pt x="2696" y="25511"/>
                    <a:pt x="2309" y="28517"/>
                    <a:pt x="261" y="30371"/>
                  </a:cubicBezTo>
                  <a:cubicBezTo>
                    <a:pt x="178" y="30448"/>
                    <a:pt x="89" y="30514"/>
                    <a:pt x="0" y="30583"/>
                  </a:cubicBezTo>
                  <a:lnTo>
                    <a:pt x="56041" y="92465"/>
                  </a:lnTo>
                  <a:cubicBezTo>
                    <a:pt x="56119" y="92385"/>
                    <a:pt x="56195" y="92303"/>
                    <a:pt x="56278" y="92228"/>
                  </a:cubicBezTo>
                  <a:cubicBezTo>
                    <a:pt x="57369" y="91240"/>
                    <a:pt x="58737" y="90753"/>
                    <a:pt x="60101" y="90753"/>
                  </a:cubicBezTo>
                  <a:cubicBezTo>
                    <a:pt x="61654" y="90753"/>
                    <a:pt x="63202" y="91384"/>
                    <a:pt x="64326" y="92626"/>
                  </a:cubicBezTo>
                  <a:lnTo>
                    <a:pt x="89416" y="69904"/>
                  </a:lnTo>
                  <a:cubicBezTo>
                    <a:pt x="87304" y="67572"/>
                    <a:pt x="87483" y="63968"/>
                    <a:pt x="89816" y="61856"/>
                  </a:cubicBezTo>
                  <a:lnTo>
                    <a:pt x="337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1060;p39">
              <a:extLst>
                <a:ext uri="{FF2B5EF4-FFF2-40B4-BE49-F238E27FC236}">
                  <a16:creationId xmlns:a16="http://schemas.microsoft.com/office/drawing/2014/main" id="{6D7AF31E-CFA9-0FC2-D31E-E0F51EFDD7C0}"/>
                </a:ext>
              </a:extLst>
            </p:cNvPr>
            <p:cNvSpPr/>
            <p:nvPr/>
          </p:nvSpPr>
          <p:spPr>
            <a:xfrm>
              <a:off x="1192950" y="2792100"/>
              <a:ext cx="2262350" cy="2330800"/>
            </a:xfrm>
            <a:custGeom>
              <a:avLst/>
              <a:gdLst/>
              <a:ahLst/>
              <a:cxnLst/>
              <a:rect l="l" t="t" r="r" b="b"/>
              <a:pathLst>
                <a:path w="90494" h="93232" extrusionOk="0">
                  <a:moveTo>
                    <a:pt x="34112" y="726"/>
                  </a:moveTo>
                  <a:lnTo>
                    <a:pt x="89733" y="62144"/>
                  </a:lnTo>
                  <a:cubicBezTo>
                    <a:pt x="88680" y="63197"/>
                    <a:pt x="88063" y="64587"/>
                    <a:pt x="87988" y="66086"/>
                  </a:cubicBezTo>
                  <a:cubicBezTo>
                    <a:pt x="87914" y="67586"/>
                    <a:pt x="88391" y="69027"/>
                    <a:pt x="89336" y="70181"/>
                  </a:cubicBezTo>
                  <a:lnTo>
                    <a:pt x="64683" y="92506"/>
                  </a:lnTo>
                  <a:cubicBezTo>
                    <a:pt x="63521" y="91346"/>
                    <a:pt x="61985" y="90756"/>
                    <a:pt x="60441" y="90756"/>
                  </a:cubicBezTo>
                  <a:cubicBezTo>
                    <a:pt x="60438" y="90756"/>
                    <a:pt x="60434" y="90756"/>
                    <a:pt x="60431" y="90756"/>
                  </a:cubicBezTo>
                  <a:cubicBezTo>
                    <a:pt x="58947" y="90756"/>
                    <a:pt x="57516" y="91309"/>
                    <a:pt x="56416" y="92305"/>
                  </a:cubicBezTo>
                  <a:cubicBezTo>
                    <a:pt x="56410" y="92313"/>
                    <a:pt x="56400" y="92320"/>
                    <a:pt x="56393" y="92328"/>
                  </a:cubicBezTo>
                  <a:lnTo>
                    <a:pt x="782" y="30920"/>
                  </a:lnTo>
                  <a:cubicBezTo>
                    <a:pt x="789" y="30914"/>
                    <a:pt x="797" y="30906"/>
                    <a:pt x="805" y="30899"/>
                  </a:cubicBezTo>
                  <a:cubicBezTo>
                    <a:pt x="2857" y="29041"/>
                    <a:pt x="3363" y="26004"/>
                    <a:pt x="2053" y="23592"/>
                  </a:cubicBezTo>
                  <a:lnTo>
                    <a:pt x="26947" y="1046"/>
                  </a:lnTo>
                  <a:cubicBezTo>
                    <a:pt x="27962" y="1736"/>
                    <a:pt x="29137" y="2077"/>
                    <a:pt x="30310" y="2077"/>
                  </a:cubicBezTo>
                  <a:cubicBezTo>
                    <a:pt x="31664" y="2077"/>
                    <a:pt x="33015" y="1622"/>
                    <a:pt x="34112" y="726"/>
                  </a:cubicBezTo>
                  <a:close/>
                  <a:moveTo>
                    <a:pt x="34138" y="0"/>
                  </a:moveTo>
                  <a:cubicBezTo>
                    <a:pt x="34066" y="0"/>
                    <a:pt x="33993" y="26"/>
                    <a:pt x="33935" y="79"/>
                  </a:cubicBezTo>
                  <a:cubicBezTo>
                    <a:pt x="32914" y="1002"/>
                    <a:pt x="31613" y="1471"/>
                    <a:pt x="30309" y="1471"/>
                  </a:cubicBezTo>
                  <a:cubicBezTo>
                    <a:pt x="29184" y="1471"/>
                    <a:pt x="28057" y="1123"/>
                    <a:pt x="27104" y="416"/>
                  </a:cubicBezTo>
                  <a:cubicBezTo>
                    <a:pt x="27051" y="375"/>
                    <a:pt x="26987" y="355"/>
                    <a:pt x="26923" y="355"/>
                  </a:cubicBezTo>
                  <a:cubicBezTo>
                    <a:pt x="26850" y="355"/>
                    <a:pt x="26777" y="382"/>
                    <a:pt x="26720" y="434"/>
                  </a:cubicBezTo>
                  <a:lnTo>
                    <a:pt x="1465" y="23306"/>
                  </a:lnTo>
                  <a:cubicBezTo>
                    <a:pt x="1359" y="23402"/>
                    <a:pt x="1335" y="23561"/>
                    <a:pt x="1409" y="23686"/>
                  </a:cubicBezTo>
                  <a:cubicBezTo>
                    <a:pt x="2725" y="25884"/>
                    <a:pt x="2300" y="28729"/>
                    <a:pt x="397" y="30451"/>
                  </a:cubicBezTo>
                  <a:cubicBezTo>
                    <a:pt x="343" y="30502"/>
                    <a:pt x="284" y="30548"/>
                    <a:pt x="226" y="30593"/>
                  </a:cubicBezTo>
                  <a:lnTo>
                    <a:pt x="153" y="30651"/>
                  </a:lnTo>
                  <a:cubicBezTo>
                    <a:pt x="17" y="30760"/>
                    <a:pt x="0" y="30961"/>
                    <a:pt x="117" y="31091"/>
                  </a:cubicBezTo>
                  <a:lnTo>
                    <a:pt x="56158" y="92972"/>
                  </a:lnTo>
                  <a:cubicBezTo>
                    <a:pt x="56214" y="93033"/>
                    <a:pt x="56292" y="93070"/>
                    <a:pt x="56376" y="93071"/>
                  </a:cubicBezTo>
                  <a:cubicBezTo>
                    <a:pt x="56380" y="93071"/>
                    <a:pt x="56385" y="93072"/>
                    <a:pt x="56389" y="93072"/>
                  </a:cubicBezTo>
                  <a:cubicBezTo>
                    <a:pt x="56469" y="93072"/>
                    <a:pt x="56544" y="93039"/>
                    <a:pt x="56598" y="92981"/>
                  </a:cubicBezTo>
                  <a:lnTo>
                    <a:pt x="56663" y="92914"/>
                  </a:lnTo>
                  <a:cubicBezTo>
                    <a:pt x="56716" y="92860"/>
                    <a:pt x="56768" y="92807"/>
                    <a:pt x="56824" y="92756"/>
                  </a:cubicBezTo>
                  <a:cubicBezTo>
                    <a:pt x="57855" y="91822"/>
                    <a:pt x="59151" y="91362"/>
                    <a:pt x="60443" y="91362"/>
                  </a:cubicBezTo>
                  <a:cubicBezTo>
                    <a:pt x="61915" y="91362"/>
                    <a:pt x="63380" y="91959"/>
                    <a:pt x="64443" y="93132"/>
                  </a:cubicBezTo>
                  <a:cubicBezTo>
                    <a:pt x="64497" y="93192"/>
                    <a:pt x="64572" y="93227"/>
                    <a:pt x="64653" y="93231"/>
                  </a:cubicBezTo>
                  <a:lnTo>
                    <a:pt x="64667" y="93231"/>
                  </a:lnTo>
                  <a:cubicBezTo>
                    <a:pt x="64743" y="93231"/>
                    <a:pt x="64816" y="93204"/>
                    <a:pt x="64870" y="93153"/>
                  </a:cubicBezTo>
                  <a:lnTo>
                    <a:pt x="89961" y="70431"/>
                  </a:lnTo>
                  <a:cubicBezTo>
                    <a:pt x="90021" y="70377"/>
                    <a:pt x="90056" y="70302"/>
                    <a:pt x="90060" y="70222"/>
                  </a:cubicBezTo>
                  <a:cubicBezTo>
                    <a:pt x="90064" y="70141"/>
                    <a:pt x="90035" y="70063"/>
                    <a:pt x="89982" y="70003"/>
                  </a:cubicBezTo>
                  <a:cubicBezTo>
                    <a:pt x="89022" y="68943"/>
                    <a:pt x="88522" y="67544"/>
                    <a:pt x="88593" y="66115"/>
                  </a:cubicBezTo>
                  <a:cubicBezTo>
                    <a:pt x="88664" y="64686"/>
                    <a:pt x="89300" y="63344"/>
                    <a:pt x="90360" y="62383"/>
                  </a:cubicBezTo>
                  <a:cubicBezTo>
                    <a:pt x="90483" y="62271"/>
                    <a:pt x="90494" y="62080"/>
                    <a:pt x="90381" y="61956"/>
                  </a:cubicBezTo>
                  <a:lnTo>
                    <a:pt x="34363" y="101"/>
                  </a:lnTo>
                  <a:cubicBezTo>
                    <a:pt x="34304" y="34"/>
                    <a:pt x="34221" y="0"/>
                    <a:pt x="34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1061;p39">
              <a:extLst>
                <a:ext uri="{FF2B5EF4-FFF2-40B4-BE49-F238E27FC236}">
                  <a16:creationId xmlns:a16="http://schemas.microsoft.com/office/drawing/2014/main" id="{F8AB55E9-DAA9-29AC-3A32-D80C42B2DA77}"/>
                </a:ext>
              </a:extLst>
            </p:cNvPr>
            <p:cNvSpPr/>
            <p:nvPr/>
          </p:nvSpPr>
          <p:spPr>
            <a:xfrm>
              <a:off x="1854650" y="3712800"/>
              <a:ext cx="757200" cy="694100"/>
            </a:xfrm>
            <a:custGeom>
              <a:avLst/>
              <a:gdLst/>
              <a:ahLst/>
              <a:cxnLst/>
              <a:rect l="l" t="t" r="r" b="b"/>
              <a:pathLst>
                <a:path w="30288" h="27764" extrusionOk="0">
                  <a:moveTo>
                    <a:pt x="4343" y="1"/>
                  </a:moveTo>
                  <a:cubicBezTo>
                    <a:pt x="4239" y="1"/>
                    <a:pt x="4137" y="54"/>
                    <a:pt x="4081" y="150"/>
                  </a:cubicBezTo>
                  <a:cubicBezTo>
                    <a:pt x="1" y="7095"/>
                    <a:pt x="896" y="15779"/>
                    <a:pt x="6308" y="21758"/>
                  </a:cubicBezTo>
                  <a:cubicBezTo>
                    <a:pt x="9883" y="25705"/>
                    <a:pt x="14902" y="27764"/>
                    <a:pt x="19954" y="27764"/>
                  </a:cubicBezTo>
                  <a:cubicBezTo>
                    <a:pt x="23480" y="27764"/>
                    <a:pt x="27024" y="26761"/>
                    <a:pt x="30104" y="24697"/>
                  </a:cubicBezTo>
                  <a:cubicBezTo>
                    <a:pt x="30248" y="24605"/>
                    <a:pt x="30288" y="24413"/>
                    <a:pt x="30193" y="24272"/>
                  </a:cubicBezTo>
                  <a:cubicBezTo>
                    <a:pt x="30135" y="24186"/>
                    <a:pt x="30039" y="24138"/>
                    <a:pt x="29942" y="24138"/>
                  </a:cubicBezTo>
                  <a:cubicBezTo>
                    <a:pt x="29881" y="24138"/>
                    <a:pt x="29820" y="24156"/>
                    <a:pt x="29767" y="24194"/>
                  </a:cubicBezTo>
                  <a:cubicBezTo>
                    <a:pt x="26788" y="26190"/>
                    <a:pt x="23363" y="27160"/>
                    <a:pt x="19955" y="27160"/>
                  </a:cubicBezTo>
                  <a:cubicBezTo>
                    <a:pt x="15068" y="27160"/>
                    <a:pt x="10214" y="25167"/>
                    <a:pt x="6757" y="21350"/>
                  </a:cubicBezTo>
                  <a:cubicBezTo>
                    <a:pt x="1523" y="15571"/>
                    <a:pt x="657" y="7174"/>
                    <a:pt x="4604" y="456"/>
                  </a:cubicBezTo>
                  <a:cubicBezTo>
                    <a:pt x="4688" y="312"/>
                    <a:pt x="4640" y="127"/>
                    <a:pt x="4496" y="42"/>
                  </a:cubicBezTo>
                  <a:cubicBezTo>
                    <a:pt x="4448" y="14"/>
                    <a:pt x="4395" y="1"/>
                    <a:pt x="43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1062;p39">
              <a:extLst>
                <a:ext uri="{FF2B5EF4-FFF2-40B4-BE49-F238E27FC236}">
                  <a16:creationId xmlns:a16="http://schemas.microsoft.com/office/drawing/2014/main" id="{6F4B0A78-8CA7-8DD3-AD3B-417ECC1D9346}"/>
                </a:ext>
              </a:extLst>
            </p:cNvPr>
            <p:cNvSpPr/>
            <p:nvPr/>
          </p:nvSpPr>
          <p:spPr>
            <a:xfrm>
              <a:off x="2024600" y="3515250"/>
              <a:ext cx="187400" cy="120775"/>
            </a:xfrm>
            <a:custGeom>
              <a:avLst/>
              <a:gdLst/>
              <a:ahLst/>
              <a:cxnLst/>
              <a:rect l="l" t="t" r="r" b="b"/>
              <a:pathLst>
                <a:path w="7496" h="4831" extrusionOk="0">
                  <a:moveTo>
                    <a:pt x="7154" y="1"/>
                  </a:moveTo>
                  <a:cubicBezTo>
                    <a:pt x="7121" y="1"/>
                    <a:pt x="7088" y="6"/>
                    <a:pt x="7055" y="17"/>
                  </a:cubicBezTo>
                  <a:cubicBezTo>
                    <a:pt x="4736" y="827"/>
                    <a:pt x="2629" y="2080"/>
                    <a:pt x="794" y="3743"/>
                  </a:cubicBezTo>
                  <a:cubicBezTo>
                    <a:pt x="588" y="3929"/>
                    <a:pt x="388" y="4120"/>
                    <a:pt x="192" y="4312"/>
                  </a:cubicBezTo>
                  <a:cubicBezTo>
                    <a:pt x="1" y="4502"/>
                    <a:pt x="135" y="4831"/>
                    <a:pt x="406" y="4831"/>
                  </a:cubicBezTo>
                  <a:cubicBezTo>
                    <a:pt x="485" y="4831"/>
                    <a:pt x="562" y="4799"/>
                    <a:pt x="618" y="4742"/>
                  </a:cubicBezTo>
                  <a:cubicBezTo>
                    <a:pt x="808" y="4556"/>
                    <a:pt x="1001" y="4372"/>
                    <a:pt x="1200" y="4192"/>
                  </a:cubicBezTo>
                  <a:cubicBezTo>
                    <a:pt x="2975" y="2585"/>
                    <a:pt x="5012" y="1373"/>
                    <a:pt x="7254" y="589"/>
                  </a:cubicBezTo>
                  <a:cubicBezTo>
                    <a:pt x="7413" y="534"/>
                    <a:pt x="7495" y="361"/>
                    <a:pt x="7441" y="204"/>
                  </a:cubicBezTo>
                  <a:cubicBezTo>
                    <a:pt x="7397" y="79"/>
                    <a:pt x="7280" y="1"/>
                    <a:pt x="71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1063;p39">
              <a:extLst>
                <a:ext uri="{FF2B5EF4-FFF2-40B4-BE49-F238E27FC236}">
                  <a16:creationId xmlns:a16="http://schemas.microsoft.com/office/drawing/2014/main" id="{2FD05DD0-EA37-56BC-8B73-DC8B21540CB5}"/>
                </a:ext>
              </a:extLst>
            </p:cNvPr>
            <p:cNvSpPr/>
            <p:nvPr/>
          </p:nvSpPr>
          <p:spPr>
            <a:xfrm>
              <a:off x="2258500" y="3489950"/>
              <a:ext cx="591975" cy="712700"/>
            </a:xfrm>
            <a:custGeom>
              <a:avLst/>
              <a:gdLst/>
              <a:ahLst/>
              <a:cxnLst/>
              <a:rect l="l" t="t" r="r" b="b"/>
              <a:pathLst>
                <a:path w="23679" h="28508" extrusionOk="0">
                  <a:moveTo>
                    <a:pt x="3802" y="0"/>
                  </a:moveTo>
                  <a:cubicBezTo>
                    <a:pt x="2633" y="0"/>
                    <a:pt x="1452" y="111"/>
                    <a:pt x="273" y="338"/>
                  </a:cubicBezTo>
                  <a:cubicBezTo>
                    <a:pt x="108" y="369"/>
                    <a:pt x="0" y="528"/>
                    <a:pt x="33" y="692"/>
                  </a:cubicBezTo>
                  <a:cubicBezTo>
                    <a:pt x="61" y="837"/>
                    <a:pt x="188" y="938"/>
                    <a:pt x="330" y="938"/>
                  </a:cubicBezTo>
                  <a:cubicBezTo>
                    <a:pt x="349" y="938"/>
                    <a:pt x="368" y="937"/>
                    <a:pt x="387" y="933"/>
                  </a:cubicBezTo>
                  <a:cubicBezTo>
                    <a:pt x="1529" y="714"/>
                    <a:pt x="2672" y="606"/>
                    <a:pt x="3803" y="606"/>
                  </a:cubicBezTo>
                  <a:cubicBezTo>
                    <a:pt x="8759" y="606"/>
                    <a:pt x="13487" y="2673"/>
                    <a:pt x="16904" y="6446"/>
                  </a:cubicBezTo>
                  <a:cubicBezTo>
                    <a:pt x="22313" y="12419"/>
                    <a:pt x="23021" y="21298"/>
                    <a:pt x="18624" y="28039"/>
                  </a:cubicBezTo>
                  <a:cubicBezTo>
                    <a:pt x="18493" y="28240"/>
                    <a:pt x="18637" y="28507"/>
                    <a:pt x="18878" y="28507"/>
                  </a:cubicBezTo>
                  <a:cubicBezTo>
                    <a:pt x="18980" y="28507"/>
                    <a:pt x="19076" y="28455"/>
                    <a:pt x="19132" y="28371"/>
                  </a:cubicBezTo>
                  <a:cubicBezTo>
                    <a:pt x="23678" y="21400"/>
                    <a:pt x="22948" y="12216"/>
                    <a:pt x="17353" y="6039"/>
                  </a:cubicBezTo>
                  <a:cubicBezTo>
                    <a:pt x="13819" y="2138"/>
                    <a:pt x="8928" y="0"/>
                    <a:pt x="38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1064;p39">
              <a:extLst>
                <a:ext uri="{FF2B5EF4-FFF2-40B4-BE49-F238E27FC236}">
                  <a16:creationId xmlns:a16="http://schemas.microsoft.com/office/drawing/2014/main" id="{C68E9D4E-F3A8-6270-0973-13F458022096}"/>
                </a:ext>
              </a:extLst>
            </p:cNvPr>
            <p:cNvSpPr/>
            <p:nvPr/>
          </p:nvSpPr>
          <p:spPr>
            <a:xfrm>
              <a:off x="1939025" y="3535500"/>
              <a:ext cx="826625" cy="826650"/>
            </a:xfrm>
            <a:custGeom>
              <a:avLst/>
              <a:gdLst/>
              <a:ahLst/>
              <a:cxnLst/>
              <a:rect l="l" t="t" r="r" b="b"/>
              <a:pathLst>
                <a:path w="33065" h="33066" extrusionOk="0">
                  <a:moveTo>
                    <a:pt x="16532" y="0"/>
                  </a:moveTo>
                  <a:cubicBezTo>
                    <a:pt x="12148" y="0"/>
                    <a:pt x="7943" y="1743"/>
                    <a:pt x="4843" y="4844"/>
                  </a:cubicBezTo>
                  <a:cubicBezTo>
                    <a:pt x="1743" y="7943"/>
                    <a:pt x="0" y="12148"/>
                    <a:pt x="0" y="16533"/>
                  </a:cubicBezTo>
                  <a:cubicBezTo>
                    <a:pt x="0" y="20918"/>
                    <a:pt x="1743" y="25123"/>
                    <a:pt x="4843" y="28222"/>
                  </a:cubicBezTo>
                  <a:cubicBezTo>
                    <a:pt x="7943" y="31323"/>
                    <a:pt x="12148" y="33065"/>
                    <a:pt x="16532" y="33065"/>
                  </a:cubicBezTo>
                  <a:cubicBezTo>
                    <a:pt x="20917" y="33065"/>
                    <a:pt x="25122" y="31323"/>
                    <a:pt x="28222" y="28222"/>
                  </a:cubicBezTo>
                  <a:cubicBezTo>
                    <a:pt x="31322" y="25123"/>
                    <a:pt x="33065" y="20918"/>
                    <a:pt x="33065" y="16533"/>
                  </a:cubicBezTo>
                  <a:cubicBezTo>
                    <a:pt x="33065" y="12148"/>
                    <a:pt x="31322" y="7943"/>
                    <a:pt x="28222" y="4844"/>
                  </a:cubicBezTo>
                  <a:cubicBezTo>
                    <a:pt x="25122" y="1743"/>
                    <a:pt x="20917" y="0"/>
                    <a:pt x="165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1065;p39">
              <a:extLst>
                <a:ext uri="{FF2B5EF4-FFF2-40B4-BE49-F238E27FC236}">
                  <a16:creationId xmlns:a16="http://schemas.microsoft.com/office/drawing/2014/main" id="{43799DFB-BDF6-9DF6-3AF8-801AB14C78F4}"/>
                </a:ext>
              </a:extLst>
            </p:cNvPr>
            <p:cNvSpPr/>
            <p:nvPr/>
          </p:nvSpPr>
          <p:spPr>
            <a:xfrm>
              <a:off x="2081225" y="3703250"/>
              <a:ext cx="515800" cy="482450"/>
            </a:xfrm>
            <a:custGeom>
              <a:avLst/>
              <a:gdLst/>
              <a:ahLst/>
              <a:cxnLst/>
              <a:rect l="l" t="t" r="r" b="b"/>
              <a:pathLst>
                <a:path w="20632" h="19298" extrusionOk="0">
                  <a:moveTo>
                    <a:pt x="19420" y="1"/>
                  </a:moveTo>
                  <a:cubicBezTo>
                    <a:pt x="19144" y="1"/>
                    <a:pt x="18881" y="114"/>
                    <a:pt x="18631" y="341"/>
                  </a:cubicBezTo>
                  <a:lnTo>
                    <a:pt x="15974" y="2746"/>
                  </a:lnTo>
                  <a:lnTo>
                    <a:pt x="15974" y="2746"/>
                  </a:lnTo>
                  <a:cubicBezTo>
                    <a:pt x="14812" y="1594"/>
                    <a:pt x="13613" y="847"/>
                    <a:pt x="12375" y="505"/>
                  </a:cubicBezTo>
                  <a:cubicBezTo>
                    <a:pt x="11900" y="374"/>
                    <a:pt x="11441" y="309"/>
                    <a:pt x="11000" y="309"/>
                  </a:cubicBezTo>
                  <a:cubicBezTo>
                    <a:pt x="9909" y="309"/>
                    <a:pt x="8922" y="709"/>
                    <a:pt x="8038" y="1509"/>
                  </a:cubicBezTo>
                  <a:cubicBezTo>
                    <a:pt x="7528" y="1970"/>
                    <a:pt x="7143" y="2439"/>
                    <a:pt x="6884" y="2913"/>
                  </a:cubicBezTo>
                  <a:cubicBezTo>
                    <a:pt x="6625" y="3387"/>
                    <a:pt x="6462" y="3848"/>
                    <a:pt x="6396" y="4296"/>
                  </a:cubicBezTo>
                  <a:cubicBezTo>
                    <a:pt x="6330" y="4743"/>
                    <a:pt x="6372" y="5269"/>
                    <a:pt x="6525" y="5873"/>
                  </a:cubicBezTo>
                  <a:cubicBezTo>
                    <a:pt x="6669" y="6451"/>
                    <a:pt x="6857" y="7019"/>
                    <a:pt x="7086" y="7569"/>
                  </a:cubicBezTo>
                  <a:cubicBezTo>
                    <a:pt x="7308" y="8096"/>
                    <a:pt x="7625" y="8775"/>
                    <a:pt x="8038" y="9608"/>
                  </a:cubicBezTo>
                  <a:lnTo>
                    <a:pt x="9161" y="11794"/>
                  </a:lnTo>
                  <a:cubicBezTo>
                    <a:pt x="9481" y="12387"/>
                    <a:pt x="9656" y="12909"/>
                    <a:pt x="9685" y="13361"/>
                  </a:cubicBezTo>
                  <a:cubicBezTo>
                    <a:pt x="9717" y="13813"/>
                    <a:pt x="9620" y="14139"/>
                    <a:pt x="9400" y="14339"/>
                  </a:cubicBezTo>
                  <a:cubicBezTo>
                    <a:pt x="9133" y="14581"/>
                    <a:pt x="8837" y="14702"/>
                    <a:pt x="8512" y="14702"/>
                  </a:cubicBezTo>
                  <a:cubicBezTo>
                    <a:pt x="8496" y="14702"/>
                    <a:pt x="8479" y="14702"/>
                    <a:pt x="8463" y="14701"/>
                  </a:cubicBezTo>
                  <a:cubicBezTo>
                    <a:pt x="8118" y="14688"/>
                    <a:pt x="7792" y="14580"/>
                    <a:pt x="7486" y="14378"/>
                  </a:cubicBezTo>
                  <a:cubicBezTo>
                    <a:pt x="7160" y="14162"/>
                    <a:pt x="6853" y="13921"/>
                    <a:pt x="6565" y="13657"/>
                  </a:cubicBezTo>
                  <a:cubicBezTo>
                    <a:pt x="6258" y="13378"/>
                    <a:pt x="6003" y="13092"/>
                    <a:pt x="5798" y="12797"/>
                  </a:cubicBezTo>
                  <a:cubicBezTo>
                    <a:pt x="5474" y="12408"/>
                    <a:pt x="5193" y="11986"/>
                    <a:pt x="4960" y="11538"/>
                  </a:cubicBezTo>
                  <a:cubicBezTo>
                    <a:pt x="4729" y="11095"/>
                    <a:pt x="4573" y="10738"/>
                    <a:pt x="4488" y="10467"/>
                  </a:cubicBezTo>
                  <a:cubicBezTo>
                    <a:pt x="4405" y="10195"/>
                    <a:pt x="4315" y="9866"/>
                    <a:pt x="4221" y="9479"/>
                  </a:cubicBezTo>
                  <a:cubicBezTo>
                    <a:pt x="4126" y="9092"/>
                    <a:pt x="4065" y="8858"/>
                    <a:pt x="4036" y="8776"/>
                  </a:cubicBezTo>
                  <a:cubicBezTo>
                    <a:pt x="3905" y="8323"/>
                    <a:pt x="3705" y="7974"/>
                    <a:pt x="3437" y="7730"/>
                  </a:cubicBezTo>
                  <a:cubicBezTo>
                    <a:pt x="3169" y="7485"/>
                    <a:pt x="2862" y="7360"/>
                    <a:pt x="2518" y="7355"/>
                  </a:cubicBezTo>
                  <a:cubicBezTo>
                    <a:pt x="2503" y="7355"/>
                    <a:pt x="2488" y="7355"/>
                    <a:pt x="2473" y="7355"/>
                  </a:cubicBezTo>
                  <a:cubicBezTo>
                    <a:pt x="2153" y="7355"/>
                    <a:pt x="1837" y="7421"/>
                    <a:pt x="1546" y="7550"/>
                  </a:cubicBezTo>
                  <a:cubicBezTo>
                    <a:pt x="1243" y="7686"/>
                    <a:pt x="999" y="7907"/>
                    <a:pt x="813" y="8215"/>
                  </a:cubicBezTo>
                  <a:cubicBezTo>
                    <a:pt x="627" y="8522"/>
                    <a:pt x="554" y="8867"/>
                    <a:pt x="592" y="9251"/>
                  </a:cubicBezTo>
                  <a:cubicBezTo>
                    <a:pt x="851" y="11284"/>
                    <a:pt x="1652" y="13181"/>
                    <a:pt x="2995" y="14942"/>
                  </a:cubicBezTo>
                  <a:lnTo>
                    <a:pt x="2995" y="14942"/>
                  </a:lnTo>
                  <a:lnTo>
                    <a:pt x="516" y="17187"/>
                  </a:lnTo>
                  <a:cubicBezTo>
                    <a:pt x="133" y="17534"/>
                    <a:pt x="0" y="17920"/>
                    <a:pt x="118" y="18349"/>
                  </a:cubicBezTo>
                  <a:cubicBezTo>
                    <a:pt x="234" y="18777"/>
                    <a:pt x="506" y="19069"/>
                    <a:pt x="933" y="19224"/>
                  </a:cubicBezTo>
                  <a:cubicBezTo>
                    <a:pt x="1069" y="19273"/>
                    <a:pt x="1201" y="19298"/>
                    <a:pt x="1331" y="19298"/>
                  </a:cubicBezTo>
                  <a:cubicBezTo>
                    <a:pt x="1608" y="19298"/>
                    <a:pt x="1872" y="19185"/>
                    <a:pt x="2121" y="18960"/>
                  </a:cubicBezTo>
                  <a:lnTo>
                    <a:pt x="4590" y="16723"/>
                  </a:lnTo>
                  <a:lnTo>
                    <a:pt x="4590" y="16723"/>
                  </a:lnTo>
                  <a:cubicBezTo>
                    <a:pt x="5187" y="17277"/>
                    <a:pt x="5807" y="17728"/>
                    <a:pt x="6451" y="18078"/>
                  </a:cubicBezTo>
                  <a:cubicBezTo>
                    <a:pt x="7363" y="18574"/>
                    <a:pt x="8293" y="18822"/>
                    <a:pt x="9242" y="18822"/>
                  </a:cubicBezTo>
                  <a:cubicBezTo>
                    <a:pt x="9404" y="18822"/>
                    <a:pt x="9566" y="18815"/>
                    <a:pt x="9728" y="18801"/>
                  </a:cubicBezTo>
                  <a:cubicBezTo>
                    <a:pt x="10846" y="18702"/>
                    <a:pt x="11868" y="18216"/>
                    <a:pt x="12797" y="17345"/>
                  </a:cubicBezTo>
                  <a:cubicBezTo>
                    <a:pt x="13376" y="16806"/>
                    <a:pt x="13792" y="16243"/>
                    <a:pt x="14043" y="15660"/>
                  </a:cubicBezTo>
                  <a:cubicBezTo>
                    <a:pt x="14294" y="15075"/>
                    <a:pt x="14392" y="14452"/>
                    <a:pt x="14336" y="13792"/>
                  </a:cubicBezTo>
                  <a:cubicBezTo>
                    <a:pt x="14276" y="13118"/>
                    <a:pt x="14125" y="12455"/>
                    <a:pt x="13885" y="11822"/>
                  </a:cubicBezTo>
                  <a:cubicBezTo>
                    <a:pt x="13642" y="11168"/>
                    <a:pt x="13290" y="10400"/>
                    <a:pt x="12830" y="9516"/>
                  </a:cubicBezTo>
                  <a:lnTo>
                    <a:pt x="11682" y="7376"/>
                  </a:lnTo>
                  <a:cubicBezTo>
                    <a:pt x="11332" y="6751"/>
                    <a:pt x="11139" y="6247"/>
                    <a:pt x="11105" y="5868"/>
                  </a:cubicBezTo>
                  <a:cubicBezTo>
                    <a:pt x="11071" y="5489"/>
                    <a:pt x="11208" y="5161"/>
                    <a:pt x="11514" y="4883"/>
                  </a:cubicBezTo>
                  <a:cubicBezTo>
                    <a:pt x="11671" y="4741"/>
                    <a:pt x="11858" y="4669"/>
                    <a:pt x="12074" y="4669"/>
                  </a:cubicBezTo>
                  <a:cubicBezTo>
                    <a:pt x="12207" y="4669"/>
                    <a:pt x="12351" y="4696"/>
                    <a:pt x="12506" y="4750"/>
                  </a:cubicBezTo>
                  <a:cubicBezTo>
                    <a:pt x="12914" y="4892"/>
                    <a:pt x="13278" y="5131"/>
                    <a:pt x="13603" y="5463"/>
                  </a:cubicBezTo>
                  <a:cubicBezTo>
                    <a:pt x="13927" y="5796"/>
                    <a:pt x="14220" y="6123"/>
                    <a:pt x="14480" y="6445"/>
                  </a:cubicBezTo>
                  <a:cubicBezTo>
                    <a:pt x="15182" y="7418"/>
                    <a:pt x="15764" y="8472"/>
                    <a:pt x="16212" y="9587"/>
                  </a:cubicBezTo>
                  <a:cubicBezTo>
                    <a:pt x="16403" y="10018"/>
                    <a:pt x="16647" y="10341"/>
                    <a:pt x="16950" y="10555"/>
                  </a:cubicBezTo>
                  <a:cubicBezTo>
                    <a:pt x="17182" y="10719"/>
                    <a:pt x="17424" y="10801"/>
                    <a:pt x="17676" y="10801"/>
                  </a:cubicBezTo>
                  <a:cubicBezTo>
                    <a:pt x="17752" y="10801"/>
                    <a:pt x="17829" y="10794"/>
                    <a:pt x="17907" y="10779"/>
                  </a:cubicBezTo>
                  <a:cubicBezTo>
                    <a:pt x="18232" y="10719"/>
                    <a:pt x="18541" y="10586"/>
                    <a:pt x="18809" y="10392"/>
                  </a:cubicBezTo>
                  <a:cubicBezTo>
                    <a:pt x="19074" y="10197"/>
                    <a:pt x="19266" y="9910"/>
                    <a:pt x="19386" y="9530"/>
                  </a:cubicBezTo>
                  <a:cubicBezTo>
                    <a:pt x="19507" y="9151"/>
                    <a:pt x="19501" y="8750"/>
                    <a:pt x="19367" y="8329"/>
                  </a:cubicBezTo>
                  <a:cubicBezTo>
                    <a:pt x="19200" y="7785"/>
                    <a:pt x="19050" y="7347"/>
                    <a:pt x="18921" y="7016"/>
                  </a:cubicBezTo>
                  <a:cubicBezTo>
                    <a:pt x="18791" y="6686"/>
                    <a:pt x="18570" y="6240"/>
                    <a:pt x="18256" y="5680"/>
                  </a:cubicBezTo>
                  <a:cubicBezTo>
                    <a:pt x="18034" y="5288"/>
                    <a:pt x="17789" y="4909"/>
                    <a:pt x="17522" y="4545"/>
                  </a:cubicBezTo>
                  <a:lnTo>
                    <a:pt x="17522" y="4545"/>
                  </a:lnTo>
                  <a:lnTo>
                    <a:pt x="20225" y="2099"/>
                  </a:lnTo>
                  <a:cubicBezTo>
                    <a:pt x="20497" y="1853"/>
                    <a:pt x="20631" y="1565"/>
                    <a:pt x="20626" y="1237"/>
                  </a:cubicBezTo>
                  <a:cubicBezTo>
                    <a:pt x="20622" y="907"/>
                    <a:pt x="20522" y="631"/>
                    <a:pt x="20326" y="406"/>
                  </a:cubicBezTo>
                  <a:cubicBezTo>
                    <a:pt x="20131" y="181"/>
                    <a:pt x="19871" y="48"/>
                    <a:pt x="19549" y="9"/>
                  </a:cubicBezTo>
                  <a:cubicBezTo>
                    <a:pt x="19506" y="4"/>
                    <a:pt x="19463" y="1"/>
                    <a:pt x="194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1066;p39">
              <a:extLst>
                <a:ext uri="{FF2B5EF4-FFF2-40B4-BE49-F238E27FC236}">
                  <a16:creationId xmlns:a16="http://schemas.microsoft.com/office/drawing/2014/main" id="{5BD9BE46-D2B5-3BD7-426A-560B02CF98C2}"/>
                </a:ext>
              </a:extLst>
            </p:cNvPr>
            <p:cNvSpPr/>
            <p:nvPr/>
          </p:nvSpPr>
          <p:spPr>
            <a:xfrm>
              <a:off x="2074250" y="3695675"/>
              <a:ext cx="530325" cy="497600"/>
            </a:xfrm>
            <a:custGeom>
              <a:avLst/>
              <a:gdLst/>
              <a:ahLst/>
              <a:cxnLst/>
              <a:rect l="l" t="t" r="r" b="b"/>
              <a:pathLst>
                <a:path w="21213" h="19904" extrusionOk="0">
                  <a:moveTo>
                    <a:pt x="19708" y="607"/>
                  </a:moveTo>
                  <a:cubicBezTo>
                    <a:pt x="19735" y="607"/>
                    <a:pt x="19763" y="608"/>
                    <a:pt x="19791" y="611"/>
                  </a:cubicBezTo>
                  <a:cubicBezTo>
                    <a:pt x="20039" y="643"/>
                    <a:pt x="20230" y="740"/>
                    <a:pt x="20377" y="907"/>
                  </a:cubicBezTo>
                  <a:cubicBezTo>
                    <a:pt x="20526" y="1079"/>
                    <a:pt x="20599" y="1287"/>
                    <a:pt x="20603" y="1544"/>
                  </a:cubicBezTo>
                  <a:cubicBezTo>
                    <a:pt x="20605" y="1783"/>
                    <a:pt x="20506" y="1992"/>
                    <a:pt x="20301" y="2178"/>
                  </a:cubicBezTo>
                  <a:lnTo>
                    <a:pt x="17845" y="4402"/>
                  </a:lnTo>
                  <a:cubicBezTo>
                    <a:pt x="17777" y="4315"/>
                    <a:pt x="17708" y="4229"/>
                    <a:pt x="17636" y="4142"/>
                  </a:cubicBezTo>
                  <a:cubicBezTo>
                    <a:pt x="17325" y="3753"/>
                    <a:pt x="17010" y="3393"/>
                    <a:pt x="16691" y="3061"/>
                  </a:cubicBezTo>
                  <a:lnTo>
                    <a:pt x="19114" y="868"/>
                  </a:lnTo>
                  <a:cubicBezTo>
                    <a:pt x="19310" y="691"/>
                    <a:pt x="19506" y="607"/>
                    <a:pt x="19708" y="607"/>
                  </a:cubicBezTo>
                  <a:close/>
                  <a:moveTo>
                    <a:pt x="16241" y="3469"/>
                  </a:moveTo>
                  <a:cubicBezTo>
                    <a:pt x="16553" y="3790"/>
                    <a:pt x="16861" y="4142"/>
                    <a:pt x="17166" y="4523"/>
                  </a:cubicBezTo>
                  <a:cubicBezTo>
                    <a:pt x="17244" y="4619"/>
                    <a:pt x="17320" y="4715"/>
                    <a:pt x="17394" y="4811"/>
                  </a:cubicBezTo>
                  <a:lnTo>
                    <a:pt x="17312" y="4885"/>
                  </a:lnTo>
                  <a:lnTo>
                    <a:pt x="16126" y="3574"/>
                  </a:lnTo>
                  <a:lnTo>
                    <a:pt x="16241" y="3469"/>
                  </a:lnTo>
                  <a:close/>
                  <a:moveTo>
                    <a:pt x="3961" y="15032"/>
                  </a:moveTo>
                  <a:lnTo>
                    <a:pt x="5160" y="16355"/>
                  </a:lnTo>
                  <a:lnTo>
                    <a:pt x="4875" y="16612"/>
                  </a:lnTo>
                  <a:cubicBezTo>
                    <a:pt x="4548" y="16292"/>
                    <a:pt x="4238" y="15955"/>
                    <a:pt x="3948" y="15601"/>
                  </a:cubicBezTo>
                  <a:cubicBezTo>
                    <a:pt x="3858" y="15495"/>
                    <a:pt x="3771" y="15388"/>
                    <a:pt x="3686" y="15280"/>
                  </a:cubicBezTo>
                  <a:lnTo>
                    <a:pt x="3961" y="15032"/>
                  </a:lnTo>
                  <a:close/>
                  <a:moveTo>
                    <a:pt x="11271" y="913"/>
                  </a:moveTo>
                  <a:cubicBezTo>
                    <a:pt x="11687" y="913"/>
                    <a:pt x="12120" y="976"/>
                    <a:pt x="12573" y="1101"/>
                  </a:cubicBezTo>
                  <a:cubicBezTo>
                    <a:pt x="13673" y="1405"/>
                    <a:pt x="14757" y="2056"/>
                    <a:pt x="15809" y="3044"/>
                  </a:cubicBezTo>
                  <a:lnTo>
                    <a:pt x="15269" y="3532"/>
                  </a:lnTo>
                  <a:lnTo>
                    <a:pt x="17270" y="5740"/>
                  </a:lnTo>
                  <a:lnTo>
                    <a:pt x="17753" y="5301"/>
                  </a:lnTo>
                  <a:cubicBezTo>
                    <a:pt x="17945" y="5577"/>
                    <a:pt x="18117" y="5853"/>
                    <a:pt x="18272" y="6130"/>
                  </a:cubicBezTo>
                  <a:cubicBezTo>
                    <a:pt x="18578" y="6675"/>
                    <a:pt x="18795" y="7112"/>
                    <a:pt x="18919" y="7429"/>
                  </a:cubicBezTo>
                  <a:cubicBezTo>
                    <a:pt x="19047" y="7757"/>
                    <a:pt x="19194" y="8191"/>
                    <a:pt x="19359" y="8723"/>
                  </a:cubicBezTo>
                  <a:cubicBezTo>
                    <a:pt x="19474" y="9087"/>
                    <a:pt x="19480" y="9420"/>
                    <a:pt x="19379" y="9740"/>
                  </a:cubicBezTo>
                  <a:cubicBezTo>
                    <a:pt x="19277" y="10061"/>
                    <a:pt x="19123" y="10291"/>
                    <a:pt x="18910" y="10448"/>
                  </a:cubicBezTo>
                  <a:cubicBezTo>
                    <a:pt x="18678" y="10617"/>
                    <a:pt x="18411" y="10731"/>
                    <a:pt x="18128" y="10782"/>
                  </a:cubicBezTo>
                  <a:cubicBezTo>
                    <a:pt x="18070" y="10794"/>
                    <a:pt x="18012" y="10799"/>
                    <a:pt x="17955" y="10799"/>
                  </a:cubicBezTo>
                  <a:cubicBezTo>
                    <a:pt x="17765" y="10799"/>
                    <a:pt x="17583" y="10736"/>
                    <a:pt x="17403" y="10609"/>
                  </a:cubicBezTo>
                  <a:cubicBezTo>
                    <a:pt x="17148" y="10428"/>
                    <a:pt x="16936" y="10145"/>
                    <a:pt x="16773" y="9776"/>
                  </a:cubicBezTo>
                  <a:cubicBezTo>
                    <a:pt x="16325" y="8657"/>
                    <a:pt x="15730" y="7577"/>
                    <a:pt x="14994" y="6555"/>
                  </a:cubicBezTo>
                  <a:cubicBezTo>
                    <a:pt x="14729" y="6227"/>
                    <a:pt x="14427" y="5890"/>
                    <a:pt x="14099" y="5552"/>
                  </a:cubicBezTo>
                  <a:cubicBezTo>
                    <a:pt x="13742" y="5188"/>
                    <a:pt x="13335" y="4923"/>
                    <a:pt x="12884" y="4767"/>
                  </a:cubicBezTo>
                  <a:cubicBezTo>
                    <a:pt x="12686" y="4698"/>
                    <a:pt x="12510" y="4669"/>
                    <a:pt x="12354" y="4669"/>
                  </a:cubicBezTo>
                  <a:cubicBezTo>
                    <a:pt x="12001" y="4669"/>
                    <a:pt x="11752" y="4814"/>
                    <a:pt x="11588" y="4962"/>
                  </a:cubicBezTo>
                  <a:cubicBezTo>
                    <a:pt x="11209" y="5305"/>
                    <a:pt x="11039" y="5722"/>
                    <a:pt x="11082" y="6198"/>
                  </a:cubicBezTo>
                  <a:cubicBezTo>
                    <a:pt x="11120" y="6624"/>
                    <a:pt x="11321" y="7157"/>
                    <a:pt x="11694" y="7822"/>
                  </a:cubicBezTo>
                  <a:lnTo>
                    <a:pt x="12840" y="9958"/>
                  </a:lnTo>
                  <a:cubicBezTo>
                    <a:pt x="13292" y="10826"/>
                    <a:pt x="13642" y="11591"/>
                    <a:pt x="13880" y="12230"/>
                  </a:cubicBezTo>
                  <a:cubicBezTo>
                    <a:pt x="14110" y="12837"/>
                    <a:pt x="14254" y="13474"/>
                    <a:pt x="14313" y="14121"/>
                  </a:cubicBezTo>
                  <a:cubicBezTo>
                    <a:pt x="14365" y="14728"/>
                    <a:pt x="14274" y="15306"/>
                    <a:pt x="14043" y="15842"/>
                  </a:cubicBezTo>
                  <a:cubicBezTo>
                    <a:pt x="13809" y="16386"/>
                    <a:pt x="13413" y="16918"/>
                    <a:pt x="12867" y="17428"/>
                  </a:cubicBezTo>
                  <a:cubicBezTo>
                    <a:pt x="11993" y="18247"/>
                    <a:pt x="11022" y="18709"/>
                    <a:pt x="9979" y="18802"/>
                  </a:cubicBezTo>
                  <a:cubicBezTo>
                    <a:pt x="9827" y="18815"/>
                    <a:pt x="9676" y="18822"/>
                    <a:pt x="9525" y="18822"/>
                  </a:cubicBezTo>
                  <a:cubicBezTo>
                    <a:pt x="8628" y="18822"/>
                    <a:pt x="7738" y="18584"/>
                    <a:pt x="6874" y="18114"/>
                  </a:cubicBezTo>
                  <a:cubicBezTo>
                    <a:pt x="6343" y="17825"/>
                    <a:pt x="5826" y="17462"/>
                    <a:pt x="5322" y="17024"/>
                  </a:cubicBezTo>
                  <a:lnTo>
                    <a:pt x="6013" y="16398"/>
                  </a:lnTo>
                  <a:lnTo>
                    <a:pt x="4003" y="14177"/>
                  </a:lnTo>
                  <a:lnTo>
                    <a:pt x="3318" y="14797"/>
                  </a:lnTo>
                  <a:cubicBezTo>
                    <a:pt x="2131" y="13158"/>
                    <a:pt x="1410" y="11388"/>
                    <a:pt x="1172" y="9520"/>
                  </a:cubicBezTo>
                  <a:cubicBezTo>
                    <a:pt x="1140" y="9203"/>
                    <a:pt x="1199" y="8926"/>
                    <a:pt x="1351" y="8674"/>
                  </a:cubicBezTo>
                  <a:cubicBezTo>
                    <a:pt x="1506" y="8419"/>
                    <a:pt x="1702" y="8241"/>
                    <a:pt x="1949" y="8131"/>
                  </a:cubicBezTo>
                  <a:cubicBezTo>
                    <a:pt x="2209" y="8014"/>
                    <a:pt x="2495" y="7963"/>
                    <a:pt x="2793" y="7961"/>
                  </a:cubicBezTo>
                  <a:cubicBezTo>
                    <a:pt x="3064" y="7964"/>
                    <a:pt x="3298" y="8062"/>
                    <a:pt x="3513" y="8257"/>
                  </a:cubicBezTo>
                  <a:cubicBezTo>
                    <a:pt x="3737" y="8462"/>
                    <a:pt x="3910" y="8766"/>
                    <a:pt x="4030" y="9178"/>
                  </a:cubicBezTo>
                  <a:cubicBezTo>
                    <a:pt x="4057" y="9257"/>
                    <a:pt x="4115" y="9483"/>
                    <a:pt x="4206" y="9855"/>
                  </a:cubicBezTo>
                  <a:cubicBezTo>
                    <a:pt x="4302" y="10248"/>
                    <a:pt x="4393" y="10583"/>
                    <a:pt x="4479" y="10859"/>
                  </a:cubicBezTo>
                  <a:cubicBezTo>
                    <a:pt x="4568" y="11151"/>
                    <a:pt x="4733" y="11526"/>
                    <a:pt x="4970" y="11980"/>
                  </a:cubicBezTo>
                  <a:cubicBezTo>
                    <a:pt x="5210" y="12440"/>
                    <a:pt x="5498" y="12872"/>
                    <a:pt x="5828" y="13272"/>
                  </a:cubicBezTo>
                  <a:cubicBezTo>
                    <a:pt x="6046" y="13585"/>
                    <a:pt x="6319" y="13892"/>
                    <a:pt x="6641" y="14184"/>
                  </a:cubicBezTo>
                  <a:cubicBezTo>
                    <a:pt x="6939" y="14459"/>
                    <a:pt x="7260" y="14709"/>
                    <a:pt x="7598" y="14934"/>
                  </a:cubicBezTo>
                  <a:cubicBezTo>
                    <a:pt x="7951" y="15166"/>
                    <a:pt x="8331" y="15289"/>
                    <a:pt x="8730" y="15306"/>
                  </a:cubicBezTo>
                  <a:cubicBezTo>
                    <a:pt x="8746" y="15307"/>
                    <a:pt x="8762" y="15307"/>
                    <a:pt x="8778" y="15307"/>
                  </a:cubicBezTo>
                  <a:cubicBezTo>
                    <a:pt x="9186" y="15307"/>
                    <a:pt x="9554" y="15163"/>
                    <a:pt x="9882" y="14866"/>
                  </a:cubicBezTo>
                  <a:cubicBezTo>
                    <a:pt x="10174" y="14602"/>
                    <a:pt x="10303" y="14190"/>
                    <a:pt x="10267" y="13643"/>
                  </a:cubicBezTo>
                  <a:cubicBezTo>
                    <a:pt x="10233" y="13150"/>
                    <a:pt x="10045" y="12582"/>
                    <a:pt x="9709" y="11958"/>
                  </a:cubicBezTo>
                  <a:lnTo>
                    <a:pt x="8589" y="9777"/>
                  </a:lnTo>
                  <a:cubicBezTo>
                    <a:pt x="8180" y="8952"/>
                    <a:pt x="7863" y="8273"/>
                    <a:pt x="7645" y="7756"/>
                  </a:cubicBezTo>
                  <a:cubicBezTo>
                    <a:pt x="7422" y="7219"/>
                    <a:pt x="7239" y="6666"/>
                    <a:pt x="7098" y="6102"/>
                  </a:cubicBezTo>
                  <a:cubicBezTo>
                    <a:pt x="6956" y="5539"/>
                    <a:pt x="6915" y="5048"/>
                    <a:pt x="6976" y="4643"/>
                  </a:cubicBezTo>
                  <a:cubicBezTo>
                    <a:pt x="7037" y="4234"/>
                    <a:pt x="7189" y="3803"/>
                    <a:pt x="7430" y="3362"/>
                  </a:cubicBezTo>
                  <a:cubicBezTo>
                    <a:pt x="7671" y="2920"/>
                    <a:pt x="8038" y="2474"/>
                    <a:pt x="8520" y="2036"/>
                  </a:cubicBezTo>
                  <a:cubicBezTo>
                    <a:pt x="9350" y="1286"/>
                    <a:pt x="10258" y="913"/>
                    <a:pt x="11271" y="913"/>
                  </a:cubicBezTo>
                  <a:close/>
                  <a:moveTo>
                    <a:pt x="3236" y="15687"/>
                  </a:moveTo>
                  <a:lnTo>
                    <a:pt x="3236" y="15688"/>
                  </a:lnTo>
                  <a:cubicBezTo>
                    <a:pt x="3315" y="15788"/>
                    <a:pt x="3398" y="15888"/>
                    <a:pt x="3483" y="15987"/>
                  </a:cubicBezTo>
                  <a:cubicBezTo>
                    <a:pt x="3779" y="16348"/>
                    <a:pt x="4094" y="16692"/>
                    <a:pt x="4426" y="17019"/>
                  </a:cubicBezTo>
                  <a:lnTo>
                    <a:pt x="2195" y="19037"/>
                  </a:lnTo>
                  <a:cubicBezTo>
                    <a:pt x="2004" y="19212"/>
                    <a:pt x="1813" y="19296"/>
                    <a:pt x="1611" y="19296"/>
                  </a:cubicBezTo>
                  <a:cubicBezTo>
                    <a:pt x="1515" y="19296"/>
                    <a:pt x="1417" y="19277"/>
                    <a:pt x="1315" y="19240"/>
                  </a:cubicBezTo>
                  <a:cubicBezTo>
                    <a:pt x="979" y="19119"/>
                    <a:pt x="780" y="18906"/>
                    <a:pt x="688" y="18571"/>
                  </a:cubicBezTo>
                  <a:cubicBezTo>
                    <a:pt x="634" y="18373"/>
                    <a:pt x="606" y="18068"/>
                    <a:pt x="997" y="17714"/>
                  </a:cubicBezTo>
                  <a:lnTo>
                    <a:pt x="3236" y="15687"/>
                  </a:lnTo>
                  <a:close/>
                  <a:moveTo>
                    <a:pt x="19695" y="0"/>
                  </a:moveTo>
                  <a:cubicBezTo>
                    <a:pt x="19345" y="0"/>
                    <a:pt x="19013" y="140"/>
                    <a:pt x="18705" y="419"/>
                  </a:cubicBezTo>
                  <a:lnTo>
                    <a:pt x="16258" y="2634"/>
                  </a:lnTo>
                  <a:cubicBezTo>
                    <a:pt x="15123" y="1559"/>
                    <a:pt x="13943" y="851"/>
                    <a:pt x="12734" y="516"/>
                  </a:cubicBezTo>
                  <a:cubicBezTo>
                    <a:pt x="12233" y="379"/>
                    <a:pt x="11748" y="310"/>
                    <a:pt x="11279" y="310"/>
                  </a:cubicBezTo>
                  <a:cubicBezTo>
                    <a:pt x="10114" y="310"/>
                    <a:pt x="9053" y="736"/>
                    <a:pt x="8114" y="1587"/>
                  </a:cubicBezTo>
                  <a:cubicBezTo>
                    <a:pt x="7581" y="2070"/>
                    <a:pt x="7172" y="2567"/>
                    <a:pt x="6898" y="3071"/>
                  </a:cubicBezTo>
                  <a:cubicBezTo>
                    <a:pt x="6623" y="3575"/>
                    <a:pt x="6447" y="4074"/>
                    <a:pt x="6375" y="4553"/>
                  </a:cubicBezTo>
                  <a:cubicBezTo>
                    <a:pt x="6302" y="5038"/>
                    <a:pt x="6347" y="5608"/>
                    <a:pt x="6510" y="6250"/>
                  </a:cubicBezTo>
                  <a:cubicBezTo>
                    <a:pt x="6658" y="6843"/>
                    <a:pt x="6851" y="7425"/>
                    <a:pt x="7086" y="7989"/>
                  </a:cubicBezTo>
                  <a:cubicBezTo>
                    <a:pt x="7308" y="8518"/>
                    <a:pt x="7631" y="9209"/>
                    <a:pt x="8049" y="10049"/>
                  </a:cubicBezTo>
                  <a:lnTo>
                    <a:pt x="9174" y="12242"/>
                  </a:lnTo>
                  <a:cubicBezTo>
                    <a:pt x="9471" y="12793"/>
                    <a:pt x="9636" y="13277"/>
                    <a:pt x="9664" y="13685"/>
                  </a:cubicBezTo>
                  <a:cubicBezTo>
                    <a:pt x="9687" y="14038"/>
                    <a:pt x="9625" y="14285"/>
                    <a:pt x="9476" y="14418"/>
                  </a:cubicBezTo>
                  <a:cubicBezTo>
                    <a:pt x="9266" y="14609"/>
                    <a:pt x="9038" y="14703"/>
                    <a:pt x="8793" y="14703"/>
                  </a:cubicBezTo>
                  <a:cubicBezTo>
                    <a:pt x="8781" y="14703"/>
                    <a:pt x="8768" y="14703"/>
                    <a:pt x="8755" y="14702"/>
                  </a:cubicBezTo>
                  <a:cubicBezTo>
                    <a:pt x="8464" y="14692"/>
                    <a:pt x="8195" y="14602"/>
                    <a:pt x="7933" y="14429"/>
                  </a:cubicBezTo>
                  <a:cubicBezTo>
                    <a:pt x="7620" y="14221"/>
                    <a:pt x="7325" y="13990"/>
                    <a:pt x="7049" y="13736"/>
                  </a:cubicBezTo>
                  <a:cubicBezTo>
                    <a:pt x="6773" y="13488"/>
                    <a:pt x="6525" y="13210"/>
                    <a:pt x="6312" y="12906"/>
                  </a:cubicBezTo>
                  <a:cubicBezTo>
                    <a:pt x="6002" y="12534"/>
                    <a:pt x="5732" y="12130"/>
                    <a:pt x="5508" y="11700"/>
                  </a:cubicBezTo>
                  <a:cubicBezTo>
                    <a:pt x="5288" y="11278"/>
                    <a:pt x="5137" y="10935"/>
                    <a:pt x="5059" y="10681"/>
                  </a:cubicBezTo>
                  <a:cubicBezTo>
                    <a:pt x="4975" y="10414"/>
                    <a:pt x="4888" y="10091"/>
                    <a:pt x="4796" y="9710"/>
                  </a:cubicBezTo>
                  <a:cubicBezTo>
                    <a:pt x="4698" y="9309"/>
                    <a:pt x="4633" y="9067"/>
                    <a:pt x="4608" y="8994"/>
                  </a:cubicBezTo>
                  <a:cubicBezTo>
                    <a:pt x="4460" y="8489"/>
                    <a:pt x="4229" y="8089"/>
                    <a:pt x="3922" y="7809"/>
                  </a:cubicBezTo>
                  <a:cubicBezTo>
                    <a:pt x="3598" y="7513"/>
                    <a:pt x="3221" y="7361"/>
                    <a:pt x="2802" y="7355"/>
                  </a:cubicBezTo>
                  <a:cubicBezTo>
                    <a:pt x="2419" y="7355"/>
                    <a:pt x="2044" y="7424"/>
                    <a:pt x="1703" y="7577"/>
                  </a:cubicBezTo>
                  <a:cubicBezTo>
                    <a:pt x="1343" y="7737"/>
                    <a:pt x="1050" y="8001"/>
                    <a:pt x="834" y="8361"/>
                  </a:cubicBezTo>
                  <a:cubicBezTo>
                    <a:pt x="614" y="8723"/>
                    <a:pt x="526" y="9136"/>
                    <a:pt x="570" y="9584"/>
                  </a:cubicBezTo>
                  <a:lnTo>
                    <a:pt x="571" y="9592"/>
                  </a:lnTo>
                  <a:cubicBezTo>
                    <a:pt x="824" y="11584"/>
                    <a:pt x="1596" y="13467"/>
                    <a:pt x="2866" y="15205"/>
                  </a:cubicBezTo>
                  <a:lnTo>
                    <a:pt x="591" y="17266"/>
                  </a:lnTo>
                  <a:cubicBezTo>
                    <a:pt x="3" y="17799"/>
                    <a:pt x="1" y="18358"/>
                    <a:pt x="104" y="18731"/>
                  </a:cubicBezTo>
                  <a:cubicBezTo>
                    <a:pt x="247" y="19259"/>
                    <a:pt x="586" y="19622"/>
                    <a:pt x="1108" y="19811"/>
                  </a:cubicBezTo>
                  <a:cubicBezTo>
                    <a:pt x="1268" y="19871"/>
                    <a:pt x="1437" y="19902"/>
                    <a:pt x="1609" y="19903"/>
                  </a:cubicBezTo>
                  <a:cubicBezTo>
                    <a:pt x="1961" y="19903"/>
                    <a:pt x="2298" y="19763"/>
                    <a:pt x="2603" y="19487"/>
                  </a:cubicBezTo>
                  <a:lnTo>
                    <a:pt x="4870" y="17434"/>
                  </a:lnTo>
                  <a:cubicBezTo>
                    <a:pt x="5426" y="17924"/>
                    <a:pt x="5998" y="18328"/>
                    <a:pt x="6585" y="18647"/>
                  </a:cubicBezTo>
                  <a:cubicBezTo>
                    <a:pt x="7538" y="19165"/>
                    <a:pt x="8524" y="19428"/>
                    <a:pt x="9521" y="19428"/>
                  </a:cubicBezTo>
                  <a:cubicBezTo>
                    <a:pt x="9691" y="19428"/>
                    <a:pt x="9862" y="19420"/>
                    <a:pt x="10033" y="19405"/>
                  </a:cubicBezTo>
                  <a:cubicBezTo>
                    <a:pt x="11213" y="19300"/>
                    <a:pt x="12307" y="18783"/>
                    <a:pt x="13281" y="17870"/>
                  </a:cubicBezTo>
                  <a:cubicBezTo>
                    <a:pt x="13888" y="17303"/>
                    <a:pt x="14332" y="16702"/>
                    <a:pt x="14599" y="16082"/>
                  </a:cubicBezTo>
                  <a:cubicBezTo>
                    <a:pt x="14870" y="15453"/>
                    <a:pt x="14977" y="14776"/>
                    <a:pt x="14917" y="14069"/>
                  </a:cubicBezTo>
                  <a:cubicBezTo>
                    <a:pt x="14855" y="13367"/>
                    <a:pt x="14697" y="12677"/>
                    <a:pt x="14448" y="12018"/>
                  </a:cubicBezTo>
                  <a:cubicBezTo>
                    <a:pt x="14202" y="11356"/>
                    <a:pt x="13841" y="10569"/>
                    <a:pt x="13376" y="9675"/>
                  </a:cubicBezTo>
                  <a:lnTo>
                    <a:pt x="12225" y="7532"/>
                  </a:lnTo>
                  <a:cubicBezTo>
                    <a:pt x="11898" y="6946"/>
                    <a:pt x="11716" y="6479"/>
                    <a:pt x="11686" y="6143"/>
                  </a:cubicBezTo>
                  <a:cubicBezTo>
                    <a:pt x="11660" y="5858"/>
                    <a:pt x="11759" y="5625"/>
                    <a:pt x="11996" y="5412"/>
                  </a:cubicBezTo>
                  <a:cubicBezTo>
                    <a:pt x="12067" y="5347"/>
                    <a:pt x="12174" y="5275"/>
                    <a:pt x="12354" y="5275"/>
                  </a:cubicBezTo>
                  <a:cubicBezTo>
                    <a:pt x="12445" y="5275"/>
                    <a:pt x="12553" y="5293"/>
                    <a:pt x="12685" y="5339"/>
                  </a:cubicBezTo>
                  <a:cubicBezTo>
                    <a:pt x="13046" y="5465"/>
                    <a:pt x="13375" y="5680"/>
                    <a:pt x="13666" y="5977"/>
                  </a:cubicBezTo>
                  <a:cubicBezTo>
                    <a:pt x="13982" y="6301"/>
                    <a:pt x="14270" y="6624"/>
                    <a:pt x="14513" y="6924"/>
                  </a:cubicBezTo>
                  <a:cubicBezTo>
                    <a:pt x="15204" y="7879"/>
                    <a:pt x="15774" y="8916"/>
                    <a:pt x="16214" y="10011"/>
                  </a:cubicBezTo>
                  <a:cubicBezTo>
                    <a:pt x="16425" y="10492"/>
                    <a:pt x="16708" y="10860"/>
                    <a:pt x="17054" y="11104"/>
                  </a:cubicBezTo>
                  <a:cubicBezTo>
                    <a:pt x="17338" y="11306"/>
                    <a:pt x="17639" y="11406"/>
                    <a:pt x="17954" y="11406"/>
                  </a:cubicBezTo>
                  <a:cubicBezTo>
                    <a:pt x="18050" y="11406"/>
                    <a:pt x="18146" y="11397"/>
                    <a:pt x="18244" y="11379"/>
                  </a:cubicBezTo>
                  <a:cubicBezTo>
                    <a:pt x="18613" y="11310"/>
                    <a:pt x="18963" y="11160"/>
                    <a:pt x="19267" y="10938"/>
                  </a:cubicBezTo>
                  <a:cubicBezTo>
                    <a:pt x="19583" y="10707"/>
                    <a:pt x="19816" y="10367"/>
                    <a:pt x="19956" y="9925"/>
                  </a:cubicBezTo>
                  <a:cubicBezTo>
                    <a:pt x="20095" y="9486"/>
                    <a:pt x="20088" y="9022"/>
                    <a:pt x="19937" y="8544"/>
                  </a:cubicBezTo>
                  <a:cubicBezTo>
                    <a:pt x="19769" y="7999"/>
                    <a:pt x="19617" y="7551"/>
                    <a:pt x="19483" y="7209"/>
                  </a:cubicBezTo>
                  <a:cubicBezTo>
                    <a:pt x="19349" y="6866"/>
                    <a:pt x="19118" y="6405"/>
                    <a:pt x="18800" y="5835"/>
                  </a:cubicBezTo>
                  <a:cubicBezTo>
                    <a:pt x="18618" y="5511"/>
                    <a:pt x="18420" y="5197"/>
                    <a:pt x="18207" y="4892"/>
                  </a:cubicBezTo>
                  <a:lnTo>
                    <a:pt x="20706" y="2627"/>
                  </a:lnTo>
                  <a:cubicBezTo>
                    <a:pt x="21044" y="2321"/>
                    <a:pt x="21212" y="1954"/>
                    <a:pt x="21207" y="1536"/>
                  </a:cubicBezTo>
                  <a:cubicBezTo>
                    <a:pt x="21202" y="1135"/>
                    <a:pt x="21077" y="791"/>
                    <a:pt x="20833" y="510"/>
                  </a:cubicBezTo>
                  <a:cubicBezTo>
                    <a:pt x="20587" y="229"/>
                    <a:pt x="20262" y="61"/>
                    <a:pt x="19864" y="11"/>
                  </a:cubicBezTo>
                  <a:cubicBezTo>
                    <a:pt x="19807" y="4"/>
                    <a:pt x="19751" y="0"/>
                    <a:pt x="196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1067;p39">
              <a:extLst>
                <a:ext uri="{FF2B5EF4-FFF2-40B4-BE49-F238E27FC236}">
                  <a16:creationId xmlns:a16="http://schemas.microsoft.com/office/drawing/2014/main" id="{E5C79A47-D666-FBB6-4641-8E46A5FC7778}"/>
                </a:ext>
              </a:extLst>
            </p:cNvPr>
            <p:cNvSpPr/>
            <p:nvPr/>
          </p:nvSpPr>
          <p:spPr>
            <a:xfrm>
              <a:off x="823725" y="2560975"/>
              <a:ext cx="2451850" cy="2906950"/>
            </a:xfrm>
            <a:custGeom>
              <a:avLst/>
              <a:gdLst/>
              <a:ahLst/>
              <a:cxnLst/>
              <a:rect l="l" t="t" r="r" b="b"/>
              <a:pathLst>
                <a:path w="98074" h="116278" extrusionOk="0">
                  <a:moveTo>
                    <a:pt x="47189" y="1"/>
                  </a:moveTo>
                  <a:lnTo>
                    <a:pt x="0" y="26851"/>
                  </a:lnTo>
                  <a:lnTo>
                    <a:pt x="50884" y="116278"/>
                  </a:lnTo>
                  <a:lnTo>
                    <a:pt x="98073" y="89426"/>
                  </a:lnTo>
                  <a:lnTo>
                    <a:pt x="47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1068;p39">
              <a:extLst>
                <a:ext uri="{FF2B5EF4-FFF2-40B4-BE49-F238E27FC236}">
                  <a16:creationId xmlns:a16="http://schemas.microsoft.com/office/drawing/2014/main" id="{078ED4C7-50C2-2708-A827-C3AE60F82D8A}"/>
                </a:ext>
              </a:extLst>
            </p:cNvPr>
            <p:cNvSpPr/>
            <p:nvPr/>
          </p:nvSpPr>
          <p:spPr>
            <a:xfrm>
              <a:off x="815175" y="2553525"/>
              <a:ext cx="2469250" cy="2922125"/>
            </a:xfrm>
            <a:custGeom>
              <a:avLst/>
              <a:gdLst/>
              <a:ahLst/>
              <a:cxnLst/>
              <a:rect l="l" t="t" r="r" b="b"/>
              <a:pathLst>
                <a:path w="98770" h="116885" extrusionOk="0">
                  <a:moveTo>
                    <a:pt x="47421" y="718"/>
                  </a:moveTo>
                  <a:lnTo>
                    <a:pt x="98011" y="89615"/>
                  </a:lnTo>
                  <a:lnTo>
                    <a:pt x="51350" y="116168"/>
                  </a:lnTo>
                  <a:lnTo>
                    <a:pt x="759" y="27271"/>
                  </a:lnTo>
                  <a:lnTo>
                    <a:pt x="47421" y="718"/>
                  </a:lnTo>
                  <a:close/>
                  <a:moveTo>
                    <a:pt x="47534" y="1"/>
                  </a:moveTo>
                  <a:cubicBezTo>
                    <a:pt x="47483" y="1"/>
                    <a:pt x="47432" y="14"/>
                    <a:pt x="47385" y="41"/>
                  </a:cubicBezTo>
                  <a:lnTo>
                    <a:pt x="198" y="26894"/>
                  </a:lnTo>
                  <a:cubicBezTo>
                    <a:pt x="52" y="26977"/>
                    <a:pt x="1" y="27162"/>
                    <a:pt x="83" y="27308"/>
                  </a:cubicBezTo>
                  <a:lnTo>
                    <a:pt x="50973" y="116731"/>
                  </a:lnTo>
                  <a:cubicBezTo>
                    <a:pt x="51027" y="116826"/>
                    <a:pt x="51127" y="116885"/>
                    <a:pt x="51236" y="116885"/>
                  </a:cubicBezTo>
                  <a:cubicBezTo>
                    <a:pt x="51288" y="116885"/>
                    <a:pt x="51339" y="116870"/>
                    <a:pt x="51385" y="116845"/>
                  </a:cubicBezTo>
                  <a:lnTo>
                    <a:pt x="98573" y="89991"/>
                  </a:lnTo>
                  <a:cubicBezTo>
                    <a:pt x="98718" y="89909"/>
                    <a:pt x="98769" y="89724"/>
                    <a:pt x="98687" y="89578"/>
                  </a:cubicBezTo>
                  <a:lnTo>
                    <a:pt x="47798" y="155"/>
                  </a:lnTo>
                  <a:cubicBezTo>
                    <a:pt x="47742" y="57"/>
                    <a:pt x="47639" y="1"/>
                    <a:pt x="47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1069;p39">
              <a:extLst>
                <a:ext uri="{FF2B5EF4-FFF2-40B4-BE49-F238E27FC236}">
                  <a16:creationId xmlns:a16="http://schemas.microsoft.com/office/drawing/2014/main" id="{63414A5A-D503-2687-80E6-5D66002FCC3A}"/>
                </a:ext>
              </a:extLst>
            </p:cNvPr>
            <p:cNvSpPr/>
            <p:nvPr/>
          </p:nvSpPr>
          <p:spPr>
            <a:xfrm>
              <a:off x="1031550" y="2783600"/>
              <a:ext cx="2022475" cy="2456475"/>
            </a:xfrm>
            <a:custGeom>
              <a:avLst/>
              <a:gdLst/>
              <a:ahLst/>
              <a:cxnLst/>
              <a:rect l="l" t="t" r="r" b="b"/>
              <a:pathLst>
                <a:path w="80899" h="98259" extrusionOk="0">
                  <a:moveTo>
                    <a:pt x="32503" y="0"/>
                  </a:moveTo>
                  <a:lnTo>
                    <a:pt x="2891" y="16852"/>
                  </a:lnTo>
                  <a:cubicBezTo>
                    <a:pt x="3731" y="19378"/>
                    <a:pt x="2703" y="22229"/>
                    <a:pt x="300" y="23595"/>
                  </a:cubicBezTo>
                  <a:cubicBezTo>
                    <a:pt x="203" y="23651"/>
                    <a:pt x="101" y="23697"/>
                    <a:pt x="1" y="23746"/>
                  </a:cubicBezTo>
                  <a:lnTo>
                    <a:pt x="41292" y="96306"/>
                  </a:lnTo>
                  <a:cubicBezTo>
                    <a:pt x="41386" y="96245"/>
                    <a:pt x="41477" y="96181"/>
                    <a:pt x="41575" y="96125"/>
                  </a:cubicBezTo>
                  <a:cubicBezTo>
                    <a:pt x="42464" y="95619"/>
                    <a:pt x="43433" y="95378"/>
                    <a:pt x="44388" y="95378"/>
                  </a:cubicBezTo>
                  <a:cubicBezTo>
                    <a:pt x="46370" y="95378"/>
                    <a:pt x="48295" y="96413"/>
                    <a:pt x="49345" y="98258"/>
                  </a:cubicBezTo>
                  <a:lnTo>
                    <a:pt x="78765" y="81516"/>
                  </a:lnTo>
                  <a:cubicBezTo>
                    <a:pt x="77207" y="78781"/>
                    <a:pt x="78163" y="75303"/>
                    <a:pt x="80898" y="73747"/>
                  </a:cubicBezTo>
                  <a:lnTo>
                    <a:pt x="39624" y="1218"/>
                  </a:lnTo>
                  <a:cubicBezTo>
                    <a:pt x="38735" y="1724"/>
                    <a:pt x="37768" y="1964"/>
                    <a:pt x="36813" y="1964"/>
                  </a:cubicBezTo>
                  <a:cubicBezTo>
                    <a:pt x="35189" y="1964"/>
                    <a:pt x="33601" y="1268"/>
                    <a:pt x="32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1070;p39">
              <a:extLst>
                <a:ext uri="{FF2B5EF4-FFF2-40B4-BE49-F238E27FC236}">
                  <a16:creationId xmlns:a16="http://schemas.microsoft.com/office/drawing/2014/main" id="{3CFB8A9A-8EC3-D568-B8E2-0AF6AB5A5E53}"/>
                </a:ext>
              </a:extLst>
            </p:cNvPr>
            <p:cNvSpPr/>
            <p:nvPr/>
          </p:nvSpPr>
          <p:spPr>
            <a:xfrm>
              <a:off x="1022825" y="2776025"/>
              <a:ext cx="2039850" cy="2471625"/>
            </a:xfrm>
            <a:custGeom>
              <a:avLst/>
              <a:gdLst/>
              <a:ahLst/>
              <a:cxnLst/>
              <a:rect l="l" t="t" r="r" b="b"/>
              <a:pathLst>
                <a:path w="81594" h="98865" extrusionOk="0">
                  <a:moveTo>
                    <a:pt x="32790" y="688"/>
                  </a:moveTo>
                  <a:cubicBezTo>
                    <a:pt x="33948" y="1916"/>
                    <a:pt x="35544" y="2567"/>
                    <a:pt x="37162" y="2567"/>
                  </a:cubicBezTo>
                  <a:cubicBezTo>
                    <a:pt x="38078" y="2567"/>
                    <a:pt x="39001" y="2358"/>
                    <a:pt x="39854" y="1927"/>
                  </a:cubicBezTo>
                  <a:lnTo>
                    <a:pt x="80838" y="73943"/>
                  </a:lnTo>
                  <a:cubicBezTo>
                    <a:pt x="78247" y="75594"/>
                    <a:pt x="77323" y="78959"/>
                    <a:pt x="78706" y="81702"/>
                  </a:cubicBezTo>
                  <a:lnTo>
                    <a:pt x="49801" y="98154"/>
                  </a:lnTo>
                  <a:cubicBezTo>
                    <a:pt x="48667" y="96373"/>
                    <a:pt x="46726" y="95381"/>
                    <a:pt x="44733" y="95381"/>
                  </a:cubicBezTo>
                  <a:lnTo>
                    <a:pt x="44733" y="95380"/>
                  </a:lnTo>
                  <a:cubicBezTo>
                    <a:pt x="43695" y="95380"/>
                    <a:pt x="42675" y="95651"/>
                    <a:pt x="41774" y="96165"/>
                  </a:cubicBezTo>
                  <a:lnTo>
                    <a:pt x="41747" y="96181"/>
                  </a:lnTo>
                  <a:lnTo>
                    <a:pt x="771" y="24177"/>
                  </a:lnTo>
                  <a:cubicBezTo>
                    <a:pt x="780" y="24173"/>
                    <a:pt x="790" y="24168"/>
                    <a:pt x="799" y="24162"/>
                  </a:cubicBezTo>
                  <a:cubicBezTo>
                    <a:pt x="3206" y="22792"/>
                    <a:pt x="4357" y="19938"/>
                    <a:pt x="3600" y="17298"/>
                  </a:cubicBezTo>
                  <a:lnTo>
                    <a:pt x="32790" y="688"/>
                  </a:lnTo>
                  <a:close/>
                  <a:moveTo>
                    <a:pt x="32852" y="1"/>
                  </a:moveTo>
                  <a:cubicBezTo>
                    <a:pt x="32801" y="1"/>
                    <a:pt x="32749" y="14"/>
                    <a:pt x="32702" y="40"/>
                  </a:cubicBezTo>
                  <a:lnTo>
                    <a:pt x="3090" y="16893"/>
                  </a:lnTo>
                  <a:cubicBezTo>
                    <a:pt x="2965" y="16965"/>
                    <a:pt x="2906" y="17115"/>
                    <a:pt x="2952" y="17251"/>
                  </a:cubicBezTo>
                  <a:cubicBezTo>
                    <a:pt x="3761" y="19683"/>
                    <a:pt x="2729" y="22367"/>
                    <a:pt x="500" y="23635"/>
                  </a:cubicBezTo>
                  <a:cubicBezTo>
                    <a:pt x="436" y="23671"/>
                    <a:pt x="369" y="23704"/>
                    <a:pt x="304" y="23735"/>
                  </a:cubicBezTo>
                  <a:lnTo>
                    <a:pt x="214" y="23778"/>
                  </a:lnTo>
                  <a:cubicBezTo>
                    <a:pt x="59" y="23855"/>
                    <a:pt x="1" y="24048"/>
                    <a:pt x="87" y="24199"/>
                  </a:cubicBezTo>
                  <a:lnTo>
                    <a:pt x="41378" y="96758"/>
                  </a:lnTo>
                  <a:cubicBezTo>
                    <a:pt x="41434" y="96856"/>
                    <a:pt x="41537" y="96911"/>
                    <a:pt x="41642" y="96911"/>
                  </a:cubicBezTo>
                  <a:cubicBezTo>
                    <a:pt x="41698" y="96911"/>
                    <a:pt x="41756" y="96895"/>
                    <a:pt x="41806" y="96862"/>
                  </a:cubicBezTo>
                  <a:lnTo>
                    <a:pt x="41882" y="96812"/>
                  </a:lnTo>
                  <a:cubicBezTo>
                    <a:pt x="41944" y="96771"/>
                    <a:pt x="42008" y="96729"/>
                    <a:pt x="42073" y="96691"/>
                  </a:cubicBezTo>
                  <a:cubicBezTo>
                    <a:pt x="42913" y="96213"/>
                    <a:pt x="43829" y="95986"/>
                    <a:pt x="44733" y="95986"/>
                  </a:cubicBezTo>
                  <a:cubicBezTo>
                    <a:pt x="46611" y="95986"/>
                    <a:pt x="48438" y="96966"/>
                    <a:pt x="49431" y="98711"/>
                  </a:cubicBezTo>
                  <a:cubicBezTo>
                    <a:pt x="49485" y="98806"/>
                    <a:pt x="49585" y="98865"/>
                    <a:pt x="49694" y="98865"/>
                  </a:cubicBezTo>
                  <a:cubicBezTo>
                    <a:pt x="49746" y="98865"/>
                    <a:pt x="49798" y="98850"/>
                    <a:pt x="49844" y="98824"/>
                  </a:cubicBezTo>
                  <a:lnTo>
                    <a:pt x="79262" y="82082"/>
                  </a:lnTo>
                  <a:cubicBezTo>
                    <a:pt x="79408" y="82000"/>
                    <a:pt x="79459" y="81815"/>
                    <a:pt x="79377" y="81669"/>
                  </a:cubicBezTo>
                  <a:cubicBezTo>
                    <a:pt x="77905" y="79084"/>
                    <a:pt x="78812" y="75785"/>
                    <a:pt x="81397" y="74313"/>
                  </a:cubicBezTo>
                  <a:cubicBezTo>
                    <a:pt x="81543" y="74231"/>
                    <a:pt x="81593" y="74046"/>
                    <a:pt x="81511" y="73900"/>
                  </a:cubicBezTo>
                  <a:lnTo>
                    <a:pt x="40236" y="1371"/>
                  </a:lnTo>
                  <a:cubicBezTo>
                    <a:pt x="40180" y="1273"/>
                    <a:pt x="40077" y="1218"/>
                    <a:pt x="39972" y="1218"/>
                  </a:cubicBezTo>
                  <a:cubicBezTo>
                    <a:pt x="39921" y="1218"/>
                    <a:pt x="39870" y="1230"/>
                    <a:pt x="39823" y="1257"/>
                  </a:cubicBezTo>
                  <a:cubicBezTo>
                    <a:pt x="38989" y="1732"/>
                    <a:pt x="38071" y="1961"/>
                    <a:pt x="37160" y="1961"/>
                  </a:cubicBezTo>
                  <a:cubicBezTo>
                    <a:pt x="35635" y="1961"/>
                    <a:pt x="34130" y="1318"/>
                    <a:pt x="33081" y="106"/>
                  </a:cubicBezTo>
                  <a:cubicBezTo>
                    <a:pt x="33022" y="37"/>
                    <a:pt x="32938" y="1"/>
                    <a:pt x="32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1071;p39">
              <a:extLst>
                <a:ext uri="{FF2B5EF4-FFF2-40B4-BE49-F238E27FC236}">
                  <a16:creationId xmlns:a16="http://schemas.microsoft.com/office/drawing/2014/main" id="{38F4F4EB-E906-289F-8701-14F0FC592782}"/>
                </a:ext>
              </a:extLst>
            </p:cNvPr>
            <p:cNvSpPr/>
            <p:nvPr/>
          </p:nvSpPr>
          <p:spPr>
            <a:xfrm>
              <a:off x="1573275" y="3687225"/>
              <a:ext cx="670375" cy="773400"/>
            </a:xfrm>
            <a:custGeom>
              <a:avLst/>
              <a:gdLst/>
              <a:ahLst/>
              <a:cxnLst/>
              <a:rect l="l" t="t" r="r" b="b"/>
              <a:pathLst>
                <a:path w="26815" h="30936" extrusionOk="0">
                  <a:moveTo>
                    <a:pt x="6722" y="0"/>
                  </a:moveTo>
                  <a:cubicBezTo>
                    <a:pt x="6640" y="0"/>
                    <a:pt x="6559" y="32"/>
                    <a:pt x="6500" y="96"/>
                  </a:cubicBezTo>
                  <a:cubicBezTo>
                    <a:pt x="1010" y="5993"/>
                    <a:pt x="0" y="14664"/>
                    <a:pt x="3989" y="21673"/>
                  </a:cubicBezTo>
                  <a:cubicBezTo>
                    <a:pt x="7320" y="27526"/>
                    <a:pt x="13564" y="30936"/>
                    <a:pt x="20007" y="30936"/>
                  </a:cubicBezTo>
                  <a:cubicBezTo>
                    <a:pt x="20011" y="30936"/>
                    <a:pt x="20014" y="30936"/>
                    <a:pt x="20018" y="30936"/>
                  </a:cubicBezTo>
                  <a:cubicBezTo>
                    <a:pt x="22263" y="30936"/>
                    <a:pt x="24489" y="30518"/>
                    <a:pt x="26582" y="29702"/>
                  </a:cubicBezTo>
                  <a:cubicBezTo>
                    <a:pt x="26737" y="29641"/>
                    <a:pt x="26814" y="29465"/>
                    <a:pt x="26754" y="29310"/>
                  </a:cubicBezTo>
                  <a:cubicBezTo>
                    <a:pt x="26707" y="29190"/>
                    <a:pt x="26592" y="29117"/>
                    <a:pt x="26471" y="29117"/>
                  </a:cubicBezTo>
                  <a:cubicBezTo>
                    <a:pt x="26435" y="29117"/>
                    <a:pt x="26398" y="29123"/>
                    <a:pt x="26362" y="29137"/>
                  </a:cubicBezTo>
                  <a:cubicBezTo>
                    <a:pt x="24290" y="29945"/>
                    <a:pt x="22137" y="30331"/>
                    <a:pt x="20006" y="30331"/>
                  </a:cubicBezTo>
                  <a:cubicBezTo>
                    <a:pt x="13774" y="30331"/>
                    <a:pt x="7739" y="27034"/>
                    <a:pt x="4517" y="21373"/>
                  </a:cubicBezTo>
                  <a:cubicBezTo>
                    <a:pt x="658" y="14595"/>
                    <a:pt x="1635" y="6212"/>
                    <a:pt x="6943" y="509"/>
                  </a:cubicBezTo>
                  <a:cubicBezTo>
                    <a:pt x="7057" y="387"/>
                    <a:pt x="7051" y="195"/>
                    <a:pt x="6929" y="81"/>
                  </a:cubicBezTo>
                  <a:cubicBezTo>
                    <a:pt x="6870" y="27"/>
                    <a:pt x="6796" y="0"/>
                    <a:pt x="67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1072;p39">
              <a:extLst>
                <a:ext uri="{FF2B5EF4-FFF2-40B4-BE49-F238E27FC236}">
                  <a16:creationId xmlns:a16="http://schemas.microsoft.com/office/drawing/2014/main" id="{66812F29-575E-CE99-FB94-ACDF4CBA26B2}"/>
                </a:ext>
              </a:extLst>
            </p:cNvPr>
            <p:cNvSpPr/>
            <p:nvPr/>
          </p:nvSpPr>
          <p:spPr>
            <a:xfrm>
              <a:off x="1822800" y="3546450"/>
              <a:ext cx="203850" cy="81700"/>
            </a:xfrm>
            <a:custGeom>
              <a:avLst/>
              <a:gdLst/>
              <a:ahLst/>
              <a:cxnLst/>
              <a:rect l="l" t="t" r="r" b="b"/>
              <a:pathLst>
                <a:path w="8154" h="3268" extrusionOk="0">
                  <a:moveTo>
                    <a:pt x="7843" y="0"/>
                  </a:moveTo>
                  <a:cubicBezTo>
                    <a:pt x="7828" y="0"/>
                    <a:pt x="7813" y="1"/>
                    <a:pt x="7798" y="4"/>
                  </a:cubicBezTo>
                  <a:cubicBezTo>
                    <a:pt x="5360" y="290"/>
                    <a:pt x="3032" y="1057"/>
                    <a:pt x="879" y="2283"/>
                  </a:cubicBezTo>
                  <a:cubicBezTo>
                    <a:pt x="637" y="2420"/>
                    <a:pt x="400" y="2562"/>
                    <a:pt x="168" y="2709"/>
                  </a:cubicBezTo>
                  <a:cubicBezTo>
                    <a:pt x="53" y="2780"/>
                    <a:pt x="0" y="2920"/>
                    <a:pt x="38" y="3050"/>
                  </a:cubicBezTo>
                  <a:cubicBezTo>
                    <a:pt x="76" y="3179"/>
                    <a:pt x="195" y="3267"/>
                    <a:pt x="331" y="3267"/>
                  </a:cubicBezTo>
                  <a:cubicBezTo>
                    <a:pt x="387" y="3267"/>
                    <a:pt x="443" y="3252"/>
                    <a:pt x="491" y="3221"/>
                  </a:cubicBezTo>
                  <a:cubicBezTo>
                    <a:pt x="716" y="3079"/>
                    <a:pt x="944" y="2942"/>
                    <a:pt x="1177" y="2809"/>
                  </a:cubicBezTo>
                  <a:cubicBezTo>
                    <a:pt x="3261" y="1624"/>
                    <a:pt x="5511" y="882"/>
                    <a:pt x="7870" y="604"/>
                  </a:cubicBezTo>
                  <a:cubicBezTo>
                    <a:pt x="8035" y="585"/>
                    <a:pt x="8154" y="435"/>
                    <a:pt x="8134" y="268"/>
                  </a:cubicBezTo>
                  <a:cubicBezTo>
                    <a:pt x="8116" y="118"/>
                    <a:pt x="7990" y="0"/>
                    <a:pt x="78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1073;p39">
              <a:extLst>
                <a:ext uri="{FF2B5EF4-FFF2-40B4-BE49-F238E27FC236}">
                  <a16:creationId xmlns:a16="http://schemas.microsoft.com/office/drawing/2014/main" id="{B894B5E1-D622-A033-D83D-BAD382900224}"/>
                </a:ext>
              </a:extLst>
            </p:cNvPr>
            <p:cNvSpPr/>
            <p:nvPr/>
          </p:nvSpPr>
          <p:spPr>
            <a:xfrm>
              <a:off x="2076450" y="3543575"/>
              <a:ext cx="496925" cy="788550"/>
            </a:xfrm>
            <a:custGeom>
              <a:avLst/>
              <a:gdLst/>
              <a:ahLst/>
              <a:cxnLst/>
              <a:rect l="l" t="t" r="r" b="b"/>
              <a:pathLst>
                <a:path w="19877" h="31542" extrusionOk="0">
                  <a:moveTo>
                    <a:pt x="314" y="0"/>
                  </a:moveTo>
                  <a:cubicBezTo>
                    <a:pt x="156" y="0"/>
                    <a:pt x="9" y="129"/>
                    <a:pt x="4" y="295"/>
                  </a:cubicBezTo>
                  <a:cubicBezTo>
                    <a:pt x="0" y="463"/>
                    <a:pt x="132" y="602"/>
                    <a:pt x="298" y="606"/>
                  </a:cubicBezTo>
                  <a:cubicBezTo>
                    <a:pt x="6554" y="786"/>
                    <a:pt x="12136" y="4135"/>
                    <a:pt x="15228" y="9568"/>
                  </a:cubicBezTo>
                  <a:cubicBezTo>
                    <a:pt x="19212" y="16573"/>
                    <a:pt x="17978" y="25395"/>
                    <a:pt x="12226" y="31022"/>
                  </a:cubicBezTo>
                  <a:cubicBezTo>
                    <a:pt x="12030" y="31212"/>
                    <a:pt x="12166" y="31541"/>
                    <a:pt x="12437" y="31541"/>
                  </a:cubicBezTo>
                  <a:cubicBezTo>
                    <a:pt x="12516" y="31541"/>
                    <a:pt x="12592" y="31510"/>
                    <a:pt x="12649" y="31456"/>
                  </a:cubicBezTo>
                  <a:cubicBezTo>
                    <a:pt x="18599" y="25636"/>
                    <a:pt x="19877" y="16512"/>
                    <a:pt x="15754" y="9269"/>
                  </a:cubicBezTo>
                  <a:cubicBezTo>
                    <a:pt x="12558" y="3651"/>
                    <a:pt x="6785" y="185"/>
                    <a:pt x="316" y="0"/>
                  </a:cubicBezTo>
                  <a:cubicBezTo>
                    <a:pt x="316" y="0"/>
                    <a:pt x="315" y="0"/>
                    <a:pt x="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1074;p39">
              <a:extLst>
                <a:ext uri="{FF2B5EF4-FFF2-40B4-BE49-F238E27FC236}">
                  <a16:creationId xmlns:a16="http://schemas.microsoft.com/office/drawing/2014/main" id="{E7A724EA-4447-E6E9-99C6-1553CA756BB4}"/>
                </a:ext>
              </a:extLst>
            </p:cNvPr>
            <p:cNvSpPr/>
            <p:nvPr/>
          </p:nvSpPr>
          <p:spPr>
            <a:xfrm>
              <a:off x="1658350" y="3588850"/>
              <a:ext cx="826600" cy="826625"/>
            </a:xfrm>
            <a:custGeom>
              <a:avLst/>
              <a:gdLst/>
              <a:ahLst/>
              <a:cxnLst/>
              <a:rect l="l" t="t" r="r" b="b"/>
              <a:pathLst>
                <a:path w="33064" h="33065" extrusionOk="0">
                  <a:moveTo>
                    <a:pt x="16533" y="1"/>
                  </a:moveTo>
                  <a:cubicBezTo>
                    <a:pt x="12148" y="1"/>
                    <a:pt x="7943" y="1742"/>
                    <a:pt x="4842" y="4843"/>
                  </a:cubicBezTo>
                  <a:cubicBezTo>
                    <a:pt x="1741" y="7943"/>
                    <a:pt x="0" y="12149"/>
                    <a:pt x="0" y="16533"/>
                  </a:cubicBezTo>
                  <a:cubicBezTo>
                    <a:pt x="0" y="20917"/>
                    <a:pt x="1741" y="25122"/>
                    <a:pt x="4842" y="28222"/>
                  </a:cubicBezTo>
                  <a:cubicBezTo>
                    <a:pt x="7943" y="31323"/>
                    <a:pt x="12148" y="33064"/>
                    <a:pt x="16533" y="33064"/>
                  </a:cubicBezTo>
                  <a:cubicBezTo>
                    <a:pt x="20917" y="33064"/>
                    <a:pt x="25121" y="31323"/>
                    <a:pt x="28222" y="28222"/>
                  </a:cubicBezTo>
                  <a:cubicBezTo>
                    <a:pt x="31323" y="25122"/>
                    <a:pt x="33064" y="20917"/>
                    <a:pt x="33064" y="16533"/>
                  </a:cubicBezTo>
                  <a:cubicBezTo>
                    <a:pt x="33064" y="12149"/>
                    <a:pt x="31323" y="7943"/>
                    <a:pt x="28222" y="4843"/>
                  </a:cubicBezTo>
                  <a:cubicBezTo>
                    <a:pt x="25121" y="1742"/>
                    <a:pt x="20917" y="1"/>
                    <a:pt x="16533"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1075;p39">
              <a:extLst>
                <a:ext uri="{FF2B5EF4-FFF2-40B4-BE49-F238E27FC236}">
                  <a16:creationId xmlns:a16="http://schemas.microsoft.com/office/drawing/2014/main" id="{D8CABF1E-559A-0A5C-288B-7EAA32AA027D}"/>
                </a:ext>
              </a:extLst>
            </p:cNvPr>
            <p:cNvSpPr/>
            <p:nvPr/>
          </p:nvSpPr>
          <p:spPr>
            <a:xfrm>
              <a:off x="1763050" y="3768275"/>
              <a:ext cx="595550" cy="447975"/>
            </a:xfrm>
            <a:custGeom>
              <a:avLst/>
              <a:gdLst/>
              <a:ahLst/>
              <a:cxnLst/>
              <a:rect l="l" t="t" r="r" b="b"/>
              <a:pathLst>
                <a:path w="23822" h="17919" extrusionOk="0">
                  <a:moveTo>
                    <a:pt x="13646" y="0"/>
                  </a:moveTo>
                  <a:cubicBezTo>
                    <a:pt x="12892" y="0"/>
                    <a:pt x="12146" y="210"/>
                    <a:pt x="11407" y="631"/>
                  </a:cubicBezTo>
                  <a:cubicBezTo>
                    <a:pt x="10809" y="972"/>
                    <a:pt x="10333" y="1346"/>
                    <a:pt x="9977" y="1752"/>
                  </a:cubicBezTo>
                  <a:cubicBezTo>
                    <a:pt x="9622" y="2160"/>
                    <a:pt x="9362" y="2574"/>
                    <a:pt x="9200" y="2996"/>
                  </a:cubicBezTo>
                  <a:cubicBezTo>
                    <a:pt x="9038" y="3418"/>
                    <a:pt x="8965" y="3940"/>
                    <a:pt x="8983" y="4564"/>
                  </a:cubicBezTo>
                  <a:cubicBezTo>
                    <a:pt x="8999" y="5160"/>
                    <a:pt x="9059" y="5754"/>
                    <a:pt x="9164" y="6342"/>
                  </a:cubicBezTo>
                  <a:cubicBezTo>
                    <a:pt x="9266" y="6903"/>
                    <a:pt x="9429" y="7636"/>
                    <a:pt x="9653" y="8538"/>
                  </a:cubicBezTo>
                  <a:lnTo>
                    <a:pt x="10274" y="10916"/>
                  </a:lnTo>
                  <a:cubicBezTo>
                    <a:pt x="10456" y="11564"/>
                    <a:pt x="10515" y="12111"/>
                    <a:pt x="10446" y="12559"/>
                  </a:cubicBezTo>
                  <a:cubicBezTo>
                    <a:pt x="10377" y="13007"/>
                    <a:pt x="10214" y="13303"/>
                    <a:pt x="9955" y="13452"/>
                  </a:cubicBezTo>
                  <a:cubicBezTo>
                    <a:pt x="9730" y="13579"/>
                    <a:pt x="9504" y="13643"/>
                    <a:pt x="9278" y="13643"/>
                  </a:cubicBezTo>
                  <a:cubicBezTo>
                    <a:pt x="9172" y="13643"/>
                    <a:pt x="9067" y="13629"/>
                    <a:pt x="8961" y="13602"/>
                  </a:cubicBezTo>
                  <a:cubicBezTo>
                    <a:pt x="8628" y="13514"/>
                    <a:pt x="8334" y="13339"/>
                    <a:pt x="8078" y="13074"/>
                  </a:cubicBezTo>
                  <a:cubicBezTo>
                    <a:pt x="7807" y="12793"/>
                    <a:pt x="7560" y="12491"/>
                    <a:pt x="7336" y="12170"/>
                  </a:cubicBezTo>
                  <a:cubicBezTo>
                    <a:pt x="7096" y="11832"/>
                    <a:pt x="6909" y="11497"/>
                    <a:pt x="6773" y="11165"/>
                  </a:cubicBezTo>
                  <a:cubicBezTo>
                    <a:pt x="6542" y="10716"/>
                    <a:pt x="6359" y="10242"/>
                    <a:pt x="6228" y="9753"/>
                  </a:cubicBezTo>
                  <a:cubicBezTo>
                    <a:pt x="6099" y="9273"/>
                    <a:pt x="6023" y="8890"/>
                    <a:pt x="6000" y="8606"/>
                  </a:cubicBezTo>
                  <a:cubicBezTo>
                    <a:pt x="5976" y="8322"/>
                    <a:pt x="5961" y="7982"/>
                    <a:pt x="5953" y="7584"/>
                  </a:cubicBezTo>
                  <a:cubicBezTo>
                    <a:pt x="5944" y="7187"/>
                    <a:pt x="5935" y="6944"/>
                    <a:pt x="5926" y="6857"/>
                  </a:cubicBezTo>
                  <a:cubicBezTo>
                    <a:pt x="5896" y="6387"/>
                    <a:pt x="5776" y="6003"/>
                    <a:pt x="5568" y="5706"/>
                  </a:cubicBezTo>
                  <a:cubicBezTo>
                    <a:pt x="5358" y="5409"/>
                    <a:pt x="5086" y="5220"/>
                    <a:pt x="4751" y="5141"/>
                  </a:cubicBezTo>
                  <a:cubicBezTo>
                    <a:pt x="4574" y="5098"/>
                    <a:pt x="4393" y="5076"/>
                    <a:pt x="4212" y="5076"/>
                  </a:cubicBezTo>
                  <a:cubicBezTo>
                    <a:pt x="4060" y="5076"/>
                    <a:pt x="3909" y="5091"/>
                    <a:pt x="3760" y="5121"/>
                  </a:cubicBezTo>
                  <a:cubicBezTo>
                    <a:pt x="3434" y="5188"/>
                    <a:pt x="3148" y="5350"/>
                    <a:pt x="2901" y="5611"/>
                  </a:cubicBezTo>
                  <a:cubicBezTo>
                    <a:pt x="2652" y="5870"/>
                    <a:pt x="2505" y="6192"/>
                    <a:pt x="2459" y="6575"/>
                  </a:cubicBezTo>
                  <a:cubicBezTo>
                    <a:pt x="2271" y="8615"/>
                    <a:pt x="2642" y="10640"/>
                    <a:pt x="3571" y="12650"/>
                  </a:cubicBezTo>
                  <a:lnTo>
                    <a:pt x="3571" y="12650"/>
                  </a:lnTo>
                  <a:lnTo>
                    <a:pt x="663" y="14306"/>
                  </a:lnTo>
                  <a:cubicBezTo>
                    <a:pt x="214" y="14561"/>
                    <a:pt x="0" y="14910"/>
                    <a:pt x="22" y="15353"/>
                  </a:cubicBezTo>
                  <a:cubicBezTo>
                    <a:pt x="43" y="15796"/>
                    <a:pt x="245" y="16140"/>
                    <a:pt x="629" y="16383"/>
                  </a:cubicBezTo>
                  <a:cubicBezTo>
                    <a:pt x="821" y="16505"/>
                    <a:pt x="1018" y="16566"/>
                    <a:pt x="1220" y="16566"/>
                  </a:cubicBezTo>
                  <a:cubicBezTo>
                    <a:pt x="1423" y="16566"/>
                    <a:pt x="1631" y="16505"/>
                    <a:pt x="1846" y="16383"/>
                  </a:cubicBezTo>
                  <a:lnTo>
                    <a:pt x="4742" y="14735"/>
                  </a:lnTo>
                  <a:lnTo>
                    <a:pt x="4742" y="14735"/>
                  </a:lnTo>
                  <a:cubicBezTo>
                    <a:pt x="5205" y="15405"/>
                    <a:pt x="5713" y="15981"/>
                    <a:pt x="6266" y="16461"/>
                  </a:cubicBezTo>
                  <a:cubicBezTo>
                    <a:pt x="7181" y="17260"/>
                    <a:pt x="8196" y="17732"/>
                    <a:pt x="9308" y="17878"/>
                  </a:cubicBezTo>
                  <a:cubicBezTo>
                    <a:pt x="9511" y="17905"/>
                    <a:pt x="9715" y="17918"/>
                    <a:pt x="9918" y="17918"/>
                  </a:cubicBezTo>
                  <a:cubicBezTo>
                    <a:pt x="10823" y="17918"/>
                    <a:pt x="11723" y="17653"/>
                    <a:pt x="12618" y="17122"/>
                  </a:cubicBezTo>
                  <a:cubicBezTo>
                    <a:pt x="13300" y="16721"/>
                    <a:pt x="13828" y="16262"/>
                    <a:pt x="14200" y="15747"/>
                  </a:cubicBezTo>
                  <a:cubicBezTo>
                    <a:pt x="14573" y="15231"/>
                    <a:pt x="14803" y="14645"/>
                    <a:pt x="14892" y="13988"/>
                  </a:cubicBezTo>
                  <a:cubicBezTo>
                    <a:pt x="14979" y="13316"/>
                    <a:pt x="14975" y="12637"/>
                    <a:pt x="14879" y="11967"/>
                  </a:cubicBezTo>
                  <a:cubicBezTo>
                    <a:pt x="14782" y="11276"/>
                    <a:pt x="14607" y="10450"/>
                    <a:pt x="14349" y="9488"/>
                  </a:cubicBezTo>
                  <a:lnTo>
                    <a:pt x="13692" y="7150"/>
                  </a:lnTo>
                  <a:cubicBezTo>
                    <a:pt x="13485" y="6463"/>
                    <a:pt x="13406" y="5930"/>
                    <a:pt x="13455" y="5552"/>
                  </a:cubicBezTo>
                  <a:cubicBezTo>
                    <a:pt x="13505" y="5175"/>
                    <a:pt x="13708" y="4884"/>
                    <a:pt x="14068" y="4680"/>
                  </a:cubicBezTo>
                  <a:cubicBezTo>
                    <a:pt x="14195" y="4607"/>
                    <a:pt x="14330" y="4570"/>
                    <a:pt x="14470" y="4570"/>
                  </a:cubicBezTo>
                  <a:cubicBezTo>
                    <a:pt x="14658" y="4570"/>
                    <a:pt x="14857" y="4635"/>
                    <a:pt x="15066" y="4764"/>
                  </a:cubicBezTo>
                  <a:cubicBezTo>
                    <a:pt x="15432" y="4992"/>
                    <a:pt x="15738" y="5302"/>
                    <a:pt x="15983" y="5698"/>
                  </a:cubicBezTo>
                  <a:cubicBezTo>
                    <a:pt x="16227" y="6093"/>
                    <a:pt x="16442" y="6476"/>
                    <a:pt x="16626" y="6845"/>
                  </a:cubicBezTo>
                  <a:cubicBezTo>
                    <a:pt x="17101" y="7949"/>
                    <a:pt x="17440" y="9105"/>
                    <a:pt x="17636" y="10290"/>
                  </a:cubicBezTo>
                  <a:cubicBezTo>
                    <a:pt x="17727" y="10752"/>
                    <a:pt x="17896" y="11121"/>
                    <a:pt x="18145" y="11394"/>
                  </a:cubicBezTo>
                  <a:cubicBezTo>
                    <a:pt x="18394" y="11668"/>
                    <a:pt x="18689" y="11810"/>
                    <a:pt x="19030" y="11820"/>
                  </a:cubicBezTo>
                  <a:cubicBezTo>
                    <a:pt x="19057" y="11821"/>
                    <a:pt x="19083" y="11822"/>
                    <a:pt x="19109" y="11822"/>
                  </a:cubicBezTo>
                  <a:cubicBezTo>
                    <a:pt x="19415" y="11822"/>
                    <a:pt x="19716" y="11759"/>
                    <a:pt x="19995" y="11638"/>
                  </a:cubicBezTo>
                  <a:cubicBezTo>
                    <a:pt x="20296" y="11506"/>
                    <a:pt x="20548" y="11268"/>
                    <a:pt x="20747" y="10923"/>
                  </a:cubicBezTo>
                  <a:cubicBezTo>
                    <a:pt x="20947" y="10578"/>
                    <a:pt x="21027" y="10186"/>
                    <a:pt x="20988" y="9747"/>
                  </a:cubicBezTo>
                  <a:cubicBezTo>
                    <a:pt x="20942" y="9179"/>
                    <a:pt x="20893" y="8719"/>
                    <a:pt x="20837" y="8368"/>
                  </a:cubicBezTo>
                  <a:cubicBezTo>
                    <a:pt x="20782" y="8016"/>
                    <a:pt x="20662" y="7533"/>
                    <a:pt x="20477" y="6920"/>
                  </a:cubicBezTo>
                  <a:cubicBezTo>
                    <a:pt x="20346" y="6488"/>
                    <a:pt x="20189" y="6064"/>
                    <a:pt x="20008" y="5652"/>
                  </a:cubicBezTo>
                  <a:lnTo>
                    <a:pt x="20008" y="5652"/>
                  </a:lnTo>
                  <a:lnTo>
                    <a:pt x="23176" y="3850"/>
                  </a:lnTo>
                  <a:cubicBezTo>
                    <a:pt x="23495" y="3668"/>
                    <a:pt x="23687" y="3417"/>
                    <a:pt x="23755" y="3095"/>
                  </a:cubicBezTo>
                  <a:cubicBezTo>
                    <a:pt x="23822" y="2773"/>
                    <a:pt x="23784" y="2480"/>
                    <a:pt x="23642" y="2219"/>
                  </a:cubicBezTo>
                  <a:cubicBezTo>
                    <a:pt x="23500" y="1957"/>
                    <a:pt x="23276" y="1771"/>
                    <a:pt x="22969" y="1661"/>
                  </a:cubicBezTo>
                  <a:cubicBezTo>
                    <a:pt x="22858" y="1622"/>
                    <a:pt x="22746" y="1602"/>
                    <a:pt x="22631" y="1602"/>
                  </a:cubicBezTo>
                  <a:cubicBezTo>
                    <a:pt x="22428" y="1602"/>
                    <a:pt x="22218" y="1664"/>
                    <a:pt x="22001" y="1787"/>
                  </a:cubicBezTo>
                  <a:lnTo>
                    <a:pt x="18886" y="3560"/>
                  </a:lnTo>
                  <a:lnTo>
                    <a:pt x="18886" y="3560"/>
                  </a:lnTo>
                  <a:cubicBezTo>
                    <a:pt x="18002" y="2183"/>
                    <a:pt x="16993" y="1194"/>
                    <a:pt x="15858" y="592"/>
                  </a:cubicBezTo>
                  <a:cubicBezTo>
                    <a:pt x="15114" y="198"/>
                    <a:pt x="14376" y="0"/>
                    <a:pt x="136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1076;p39">
              <a:extLst>
                <a:ext uri="{FF2B5EF4-FFF2-40B4-BE49-F238E27FC236}">
                  <a16:creationId xmlns:a16="http://schemas.microsoft.com/office/drawing/2014/main" id="{669796B8-0ECE-C601-5CF6-0A9EDD596497}"/>
                </a:ext>
              </a:extLst>
            </p:cNvPr>
            <p:cNvSpPr/>
            <p:nvPr/>
          </p:nvSpPr>
          <p:spPr>
            <a:xfrm>
              <a:off x="1755550" y="3760675"/>
              <a:ext cx="610825" cy="463100"/>
            </a:xfrm>
            <a:custGeom>
              <a:avLst/>
              <a:gdLst/>
              <a:ahLst/>
              <a:cxnLst/>
              <a:rect l="l" t="t" r="r" b="b"/>
              <a:pathLst>
                <a:path w="24433" h="18524" extrusionOk="0">
                  <a:moveTo>
                    <a:pt x="22931" y="2210"/>
                  </a:moveTo>
                  <a:cubicBezTo>
                    <a:pt x="23012" y="2210"/>
                    <a:pt x="23090" y="2223"/>
                    <a:pt x="23167" y="2250"/>
                  </a:cubicBezTo>
                  <a:cubicBezTo>
                    <a:pt x="23403" y="2335"/>
                    <a:pt x="23569" y="2472"/>
                    <a:pt x="23676" y="2667"/>
                  </a:cubicBezTo>
                  <a:cubicBezTo>
                    <a:pt x="23783" y="2866"/>
                    <a:pt x="23810" y="3085"/>
                    <a:pt x="23758" y="3336"/>
                  </a:cubicBezTo>
                  <a:cubicBezTo>
                    <a:pt x="23709" y="3572"/>
                    <a:pt x="23567" y="3753"/>
                    <a:pt x="23326" y="3891"/>
                  </a:cubicBezTo>
                  <a:lnTo>
                    <a:pt x="20445" y="5529"/>
                  </a:lnTo>
                  <a:cubicBezTo>
                    <a:pt x="20398" y="5429"/>
                    <a:pt x="20349" y="5330"/>
                    <a:pt x="20299" y="5231"/>
                  </a:cubicBezTo>
                  <a:cubicBezTo>
                    <a:pt x="20079" y="4783"/>
                    <a:pt x="19850" y="4363"/>
                    <a:pt x="19610" y="3971"/>
                  </a:cubicBezTo>
                  <a:lnTo>
                    <a:pt x="22451" y="2355"/>
                  </a:lnTo>
                  <a:cubicBezTo>
                    <a:pt x="22621" y="2258"/>
                    <a:pt x="22780" y="2210"/>
                    <a:pt x="22931" y="2210"/>
                  </a:cubicBezTo>
                  <a:close/>
                  <a:moveTo>
                    <a:pt x="19083" y="4270"/>
                  </a:moveTo>
                  <a:cubicBezTo>
                    <a:pt x="19317" y="4652"/>
                    <a:pt x="19541" y="5062"/>
                    <a:pt x="19756" y="5501"/>
                  </a:cubicBezTo>
                  <a:cubicBezTo>
                    <a:pt x="19812" y="5610"/>
                    <a:pt x="19866" y="5720"/>
                    <a:pt x="19918" y="5830"/>
                  </a:cubicBezTo>
                  <a:lnTo>
                    <a:pt x="19820" y="5885"/>
                  </a:lnTo>
                  <a:lnTo>
                    <a:pt x="18946" y="4348"/>
                  </a:lnTo>
                  <a:lnTo>
                    <a:pt x="19083" y="4270"/>
                  </a:lnTo>
                  <a:close/>
                  <a:moveTo>
                    <a:pt x="4587" y="12895"/>
                  </a:moveTo>
                  <a:lnTo>
                    <a:pt x="5470" y="14447"/>
                  </a:lnTo>
                  <a:lnTo>
                    <a:pt x="5137" y="14638"/>
                  </a:lnTo>
                  <a:cubicBezTo>
                    <a:pt x="4887" y="14253"/>
                    <a:pt x="4658" y="13856"/>
                    <a:pt x="4451" y="13449"/>
                  </a:cubicBezTo>
                  <a:cubicBezTo>
                    <a:pt x="4387" y="13326"/>
                    <a:pt x="4324" y="13202"/>
                    <a:pt x="4266" y="13080"/>
                  </a:cubicBezTo>
                  <a:lnTo>
                    <a:pt x="4587" y="12895"/>
                  </a:lnTo>
                  <a:close/>
                  <a:moveTo>
                    <a:pt x="3737" y="13380"/>
                  </a:moveTo>
                  <a:cubicBezTo>
                    <a:pt x="3794" y="13495"/>
                    <a:pt x="3853" y="13610"/>
                    <a:pt x="3913" y="13726"/>
                  </a:cubicBezTo>
                  <a:cubicBezTo>
                    <a:pt x="4124" y="14141"/>
                    <a:pt x="4356" y="14546"/>
                    <a:pt x="4610" y="14937"/>
                  </a:cubicBezTo>
                  <a:lnTo>
                    <a:pt x="1996" y="16424"/>
                  </a:lnTo>
                  <a:cubicBezTo>
                    <a:pt x="1828" y="16520"/>
                    <a:pt x="1672" y="16568"/>
                    <a:pt x="1521" y="16568"/>
                  </a:cubicBezTo>
                  <a:cubicBezTo>
                    <a:pt x="1375" y="16568"/>
                    <a:pt x="1233" y="16523"/>
                    <a:pt x="1092" y="16432"/>
                  </a:cubicBezTo>
                  <a:cubicBezTo>
                    <a:pt x="790" y="16241"/>
                    <a:pt x="642" y="15989"/>
                    <a:pt x="625" y="15643"/>
                  </a:cubicBezTo>
                  <a:cubicBezTo>
                    <a:pt x="616" y="15437"/>
                    <a:pt x="655" y="15134"/>
                    <a:pt x="1113" y="14873"/>
                  </a:cubicBezTo>
                  <a:lnTo>
                    <a:pt x="3737" y="13380"/>
                  </a:lnTo>
                  <a:close/>
                  <a:moveTo>
                    <a:pt x="13948" y="604"/>
                  </a:moveTo>
                  <a:cubicBezTo>
                    <a:pt x="14628" y="604"/>
                    <a:pt x="15315" y="791"/>
                    <a:pt x="16017" y="1164"/>
                  </a:cubicBezTo>
                  <a:cubicBezTo>
                    <a:pt x="17025" y="1699"/>
                    <a:pt x="17941" y="2569"/>
                    <a:pt x="18755" y="3761"/>
                  </a:cubicBezTo>
                  <a:lnTo>
                    <a:pt x="18121" y="4123"/>
                  </a:lnTo>
                  <a:lnTo>
                    <a:pt x="19594" y="6711"/>
                  </a:lnTo>
                  <a:lnTo>
                    <a:pt x="20163" y="6388"/>
                  </a:lnTo>
                  <a:cubicBezTo>
                    <a:pt x="20288" y="6698"/>
                    <a:pt x="20397" y="7005"/>
                    <a:pt x="20488" y="7310"/>
                  </a:cubicBezTo>
                  <a:cubicBezTo>
                    <a:pt x="20668" y="7906"/>
                    <a:pt x="20785" y="8380"/>
                    <a:pt x="20839" y="8717"/>
                  </a:cubicBezTo>
                  <a:cubicBezTo>
                    <a:pt x="20892" y="9064"/>
                    <a:pt x="20943" y="9520"/>
                    <a:pt x="20987" y="10076"/>
                  </a:cubicBezTo>
                  <a:cubicBezTo>
                    <a:pt x="21021" y="10455"/>
                    <a:pt x="20953" y="10784"/>
                    <a:pt x="20785" y="11073"/>
                  </a:cubicBezTo>
                  <a:cubicBezTo>
                    <a:pt x="20617" y="11364"/>
                    <a:pt x="20418" y="11556"/>
                    <a:pt x="20176" y="11663"/>
                  </a:cubicBezTo>
                  <a:cubicBezTo>
                    <a:pt x="19934" y="11768"/>
                    <a:pt x="19674" y="11822"/>
                    <a:pt x="19411" y="11822"/>
                  </a:cubicBezTo>
                  <a:cubicBezTo>
                    <a:pt x="19388" y="11822"/>
                    <a:pt x="19364" y="11822"/>
                    <a:pt x="19341" y="11821"/>
                  </a:cubicBezTo>
                  <a:cubicBezTo>
                    <a:pt x="19082" y="11813"/>
                    <a:pt x="18863" y="11706"/>
                    <a:pt x="18670" y="11493"/>
                  </a:cubicBezTo>
                  <a:cubicBezTo>
                    <a:pt x="18461" y="11262"/>
                    <a:pt x="18313" y="10939"/>
                    <a:pt x="18235" y="10543"/>
                  </a:cubicBezTo>
                  <a:cubicBezTo>
                    <a:pt x="18033" y="9328"/>
                    <a:pt x="17684" y="8143"/>
                    <a:pt x="17197" y="7013"/>
                  </a:cubicBezTo>
                  <a:cubicBezTo>
                    <a:pt x="17010" y="6636"/>
                    <a:pt x="16788" y="6242"/>
                    <a:pt x="16541" y="5841"/>
                  </a:cubicBezTo>
                  <a:cubicBezTo>
                    <a:pt x="16271" y="5407"/>
                    <a:pt x="15930" y="5061"/>
                    <a:pt x="15525" y="4811"/>
                  </a:cubicBezTo>
                  <a:cubicBezTo>
                    <a:pt x="15241" y="4634"/>
                    <a:pt x="14987" y="4571"/>
                    <a:pt x="14770" y="4571"/>
                  </a:cubicBezTo>
                  <a:cubicBezTo>
                    <a:pt x="14545" y="4571"/>
                    <a:pt x="14358" y="4639"/>
                    <a:pt x="14218" y="4719"/>
                  </a:cubicBezTo>
                  <a:cubicBezTo>
                    <a:pt x="13774" y="4972"/>
                    <a:pt x="13517" y="5341"/>
                    <a:pt x="13456" y="5816"/>
                  </a:cubicBezTo>
                  <a:cubicBezTo>
                    <a:pt x="13400" y="6240"/>
                    <a:pt x="13481" y="6804"/>
                    <a:pt x="13699" y="7535"/>
                  </a:cubicBezTo>
                  <a:lnTo>
                    <a:pt x="14356" y="9869"/>
                  </a:lnTo>
                  <a:cubicBezTo>
                    <a:pt x="14610" y="10815"/>
                    <a:pt x="14786" y="11637"/>
                    <a:pt x="14879" y="12312"/>
                  </a:cubicBezTo>
                  <a:cubicBezTo>
                    <a:pt x="14970" y="12954"/>
                    <a:pt x="14974" y="13606"/>
                    <a:pt x="14891" y="14251"/>
                  </a:cubicBezTo>
                  <a:cubicBezTo>
                    <a:pt x="14810" y="14854"/>
                    <a:pt x="14597" y="15401"/>
                    <a:pt x="14254" y="15872"/>
                  </a:cubicBezTo>
                  <a:cubicBezTo>
                    <a:pt x="13908" y="16351"/>
                    <a:pt x="13406" y="16786"/>
                    <a:pt x="12763" y="17165"/>
                  </a:cubicBezTo>
                  <a:cubicBezTo>
                    <a:pt x="11919" y="17666"/>
                    <a:pt x="11062" y="17919"/>
                    <a:pt x="10210" y="17919"/>
                  </a:cubicBezTo>
                  <a:cubicBezTo>
                    <a:pt x="10022" y="17919"/>
                    <a:pt x="9834" y="17906"/>
                    <a:pt x="9647" y="17882"/>
                  </a:cubicBezTo>
                  <a:cubicBezTo>
                    <a:pt x="8600" y="17745"/>
                    <a:pt x="7630" y="17293"/>
                    <a:pt x="6764" y="16538"/>
                  </a:cubicBezTo>
                  <a:cubicBezTo>
                    <a:pt x="6308" y="16140"/>
                    <a:pt x="5882" y="15673"/>
                    <a:pt x="5485" y="15136"/>
                  </a:cubicBezTo>
                  <a:lnTo>
                    <a:pt x="6295" y="14674"/>
                  </a:lnTo>
                  <a:lnTo>
                    <a:pt x="4813" y="12069"/>
                  </a:lnTo>
                  <a:lnTo>
                    <a:pt x="4009" y="12525"/>
                  </a:lnTo>
                  <a:cubicBezTo>
                    <a:pt x="3207" y="10668"/>
                    <a:pt x="2887" y="8784"/>
                    <a:pt x="3059" y="6910"/>
                  </a:cubicBezTo>
                  <a:cubicBezTo>
                    <a:pt x="3098" y="6593"/>
                    <a:pt x="3215" y="6336"/>
                    <a:pt x="3418" y="6123"/>
                  </a:cubicBezTo>
                  <a:cubicBezTo>
                    <a:pt x="3624" y="5907"/>
                    <a:pt x="3853" y="5776"/>
                    <a:pt x="4119" y="5722"/>
                  </a:cubicBezTo>
                  <a:cubicBezTo>
                    <a:pt x="4249" y="5696"/>
                    <a:pt x="4380" y="5683"/>
                    <a:pt x="4512" y="5683"/>
                  </a:cubicBezTo>
                  <a:cubicBezTo>
                    <a:pt x="4669" y="5683"/>
                    <a:pt x="4826" y="5702"/>
                    <a:pt x="4979" y="5739"/>
                  </a:cubicBezTo>
                  <a:cubicBezTo>
                    <a:pt x="5242" y="5802"/>
                    <a:pt x="5451" y="5947"/>
                    <a:pt x="5618" y="6184"/>
                  </a:cubicBezTo>
                  <a:cubicBezTo>
                    <a:pt x="5792" y="6433"/>
                    <a:pt x="5895" y="6768"/>
                    <a:pt x="5922" y="7194"/>
                  </a:cubicBezTo>
                  <a:cubicBezTo>
                    <a:pt x="5931" y="7278"/>
                    <a:pt x="5941" y="7512"/>
                    <a:pt x="5948" y="7894"/>
                  </a:cubicBezTo>
                  <a:cubicBezTo>
                    <a:pt x="5957" y="8299"/>
                    <a:pt x="5974" y="8646"/>
                    <a:pt x="5997" y="8934"/>
                  </a:cubicBezTo>
                  <a:cubicBezTo>
                    <a:pt x="6023" y="9241"/>
                    <a:pt x="6099" y="9633"/>
                    <a:pt x="6234" y="10136"/>
                  </a:cubicBezTo>
                  <a:cubicBezTo>
                    <a:pt x="6369" y="10637"/>
                    <a:pt x="6555" y="11123"/>
                    <a:pt x="6792" y="11585"/>
                  </a:cubicBezTo>
                  <a:cubicBezTo>
                    <a:pt x="6937" y="11937"/>
                    <a:pt x="7137" y="12295"/>
                    <a:pt x="7387" y="12649"/>
                  </a:cubicBezTo>
                  <a:cubicBezTo>
                    <a:pt x="7620" y="12982"/>
                    <a:pt x="7878" y="13296"/>
                    <a:pt x="8160" y="13589"/>
                  </a:cubicBezTo>
                  <a:cubicBezTo>
                    <a:pt x="8454" y="13893"/>
                    <a:pt x="8798" y="14097"/>
                    <a:pt x="9183" y="14197"/>
                  </a:cubicBezTo>
                  <a:cubicBezTo>
                    <a:pt x="9316" y="14233"/>
                    <a:pt x="9449" y="14250"/>
                    <a:pt x="9581" y="14250"/>
                  </a:cubicBezTo>
                  <a:cubicBezTo>
                    <a:pt x="9859" y="14250"/>
                    <a:pt x="10134" y="14173"/>
                    <a:pt x="10405" y="14019"/>
                  </a:cubicBezTo>
                  <a:cubicBezTo>
                    <a:pt x="10747" y="13824"/>
                    <a:pt x="10962" y="13450"/>
                    <a:pt x="11045" y="12908"/>
                  </a:cubicBezTo>
                  <a:cubicBezTo>
                    <a:pt x="11121" y="12418"/>
                    <a:pt x="11060" y="11823"/>
                    <a:pt x="10867" y="11142"/>
                  </a:cubicBezTo>
                  <a:lnTo>
                    <a:pt x="10247" y="8770"/>
                  </a:lnTo>
                  <a:cubicBezTo>
                    <a:pt x="10026" y="7877"/>
                    <a:pt x="9863" y="7144"/>
                    <a:pt x="9763" y="6591"/>
                  </a:cubicBezTo>
                  <a:cubicBezTo>
                    <a:pt x="9661" y="6019"/>
                    <a:pt x="9602" y="5440"/>
                    <a:pt x="9587" y="4859"/>
                  </a:cubicBezTo>
                  <a:cubicBezTo>
                    <a:pt x="9570" y="4278"/>
                    <a:pt x="9636" y="3791"/>
                    <a:pt x="9784" y="3408"/>
                  </a:cubicBezTo>
                  <a:cubicBezTo>
                    <a:pt x="9932" y="3023"/>
                    <a:pt x="10174" y="2636"/>
                    <a:pt x="10505" y="2256"/>
                  </a:cubicBezTo>
                  <a:cubicBezTo>
                    <a:pt x="10837" y="1877"/>
                    <a:pt x="11293" y="1521"/>
                    <a:pt x="11858" y="1199"/>
                  </a:cubicBezTo>
                  <a:cubicBezTo>
                    <a:pt x="12554" y="803"/>
                    <a:pt x="13248" y="604"/>
                    <a:pt x="13948" y="604"/>
                  </a:cubicBezTo>
                  <a:close/>
                  <a:moveTo>
                    <a:pt x="13943" y="0"/>
                  </a:moveTo>
                  <a:cubicBezTo>
                    <a:pt x="13138" y="0"/>
                    <a:pt x="12340" y="224"/>
                    <a:pt x="11555" y="671"/>
                  </a:cubicBezTo>
                  <a:cubicBezTo>
                    <a:pt x="10930" y="1026"/>
                    <a:pt x="10423" y="1425"/>
                    <a:pt x="10047" y="1856"/>
                  </a:cubicBezTo>
                  <a:cubicBezTo>
                    <a:pt x="9669" y="2289"/>
                    <a:pt x="9389" y="2739"/>
                    <a:pt x="9216" y="3191"/>
                  </a:cubicBezTo>
                  <a:cubicBezTo>
                    <a:pt x="9040" y="3646"/>
                    <a:pt x="8960" y="4214"/>
                    <a:pt x="8979" y="4876"/>
                  </a:cubicBezTo>
                  <a:cubicBezTo>
                    <a:pt x="8996" y="5486"/>
                    <a:pt x="9057" y="6096"/>
                    <a:pt x="9164" y="6699"/>
                  </a:cubicBezTo>
                  <a:cubicBezTo>
                    <a:pt x="9267" y="7265"/>
                    <a:pt x="9433" y="8010"/>
                    <a:pt x="9657" y="8918"/>
                  </a:cubicBezTo>
                  <a:lnTo>
                    <a:pt x="10280" y="11302"/>
                  </a:lnTo>
                  <a:cubicBezTo>
                    <a:pt x="10450" y="11904"/>
                    <a:pt x="10506" y="12413"/>
                    <a:pt x="10445" y="12816"/>
                  </a:cubicBezTo>
                  <a:cubicBezTo>
                    <a:pt x="10392" y="13167"/>
                    <a:pt x="10276" y="13394"/>
                    <a:pt x="10104" y="13493"/>
                  </a:cubicBezTo>
                  <a:cubicBezTo>
                    <a:pt x="9924" y="13594"/>
                    <a:pt x="9750" y="13644"/>
                    <a:pt x="9576" y="13644"/>
                  </a:cubicBezTo>
                  <a:cubicBezTo>
                    <a:pt x="9496" y="13644"/>
                    <a:pt x="9417" y="13633"/>
                    <a:pt x="9337" y="13613"/>
                  </a:cubicBezTo>
                  <a:cubicBezTo>
                    <a:pt x="9056" y="13538"/>
                    <a:pt x="8812" y="13393"/>
                    <a:pt x="8593" y="13167"/>
                  </a:cubicBezTo>
                  <a:cubicBezTo>
                    <a:pt x="8334" y="12898"/>
                    <a:pt x="8096" y="12607"/>
                    <a:pt x="7882" y="12300"/>
                  </a:cubicBezTo>
                  <a:cubicBezTo>
                    <a:pt x="7666" y="11999"/>
                    <a:pt x="7485" y="11674"/>
                    <a:pt x="7342" y="11331"/>
                  </a:cubicBezTo>
                  <a:cubicBezTo>
                    <a:pt x="7120" y="10901"/>
                    <a:pt x="6945" y="10448"/>
                    <a:pt x="6818" y="9981"/>
                  </a:cubicBezTo>
                  <a:cubicBezTo>
                    <a:pt x="6696" y="9520"/>
                    <a:pt x="6622" y="9151"/>
                    <a:pt x="6601" y="8887"/>
                  </a:cubicBezTo>
                  <a:cubicBezTo>
                    <a:pt x="6577" y="8608"/>
                    <a:pt x="6563" y="8273"/>
                    <a:pt x="6554" y="7883"/>
                  </a:cubicBezTo>
                  <a:cubicBezTo>
                    <a:pt x="6545" y="7470"/>
                    <a:pt x="6534" y="7220"/>
                    <a:pt x="6527" y="7143"/>
                  </a:cubicBezTo>
                  <a:cubicBezTo>
                    <a:pt x="6491" y="6617"/>
                    <a:pt x="6353" y="6178"/>
                    <a:pt x="6112" y="5837"/>
                  </a:cubicBezTo>
                  <a:cubicBezTo>
                    <a:pt x="5862" y="5479"/>
                    <a:pt x="5526" y="5248"/>
                    <a:pt x="5120" y="5152"/>
                  </a:cubicBezTo>
                  <a:cubicBezTo>
                    <a:pt x="4919" y="5103"/>
                    <a:pt x="4713" y="5078"/>
                    <a:pt x="4507" y="5078"/>
                  </a:cubicBezTo>
                  <a:cubicBezTo>
                    <a:pt x="4336" y="5078"/>
                    <a:pt x="4166" y="5095"/>
                    <a:pt x="3999" y="5128"/>
                  </a:cubicBezTo>
                  <a:cubicBezTo>
                    <a:pt x="3613" y="5208"/>
                    <a:pt x="3271" y="5402"/>
                    <a:pt x="2980" y="5705"/>
                  </a:cubicBezTo>
                  <a:cubicBezTo>
                    <a:pt x="2687" y="6013"/>
                    <a:pt x="2510" y="6395"/>
                    <a:pt x="2457" y="6842"/>
                  </a:cubicBezTo>
                  <a:lnTo>
                    <a:pt x="2456" y="6851"/>
                  </a:lnTo>
                  <a:cubicBezTo>
                    <a:pt x="2273" y="8850"/>
                    <a:pt x="2617" y="10857"/>
                    <a:pt x="3482" y="12829"/>
                  </a:cubicBezTo>
                  <a:lnTo>
                    <a:pt x="813" y="14347"/>
                  </a:lnTo>
                  <a:cubicBezTo>
                    <a:pt x="123" y="14739"/>
                    <a:pt x="1" y="15285"/>
                    <a:pt x="19" y="15673"/>
                  </a:cubicBezTo>
                  <a:cubicBezTo>
                    <a:pt x="46" y="16217"/>
                    <a:pt x="296" y="16644"/>
                    <a:pt x="765" y="16944"/>
                  </a:cubicBezTo>
                  <a:cubicBezTo>
                    <a:pt x="1006" y="17097"/>
                    <a:pt x="1260" y="17173"/>
                    <a:pt x="1520" y="17173"/>
                  </a:cubicBezTo>
                  <a:cubicBezTo>
                    <a:pt x="1775" y="17173"/>
                    <a:pt x="2036" y="17100"/>
                    <a:pt x="2295" y="16952"/>
                  </a:cubicBezTo>
                  <a:lnTo>
                    <a:pt x="4955" y="15438"/>
                  </a:lnTo>
                  <a:cubicBezTo>
                    <a:pt x="5390" y="16034"/>
                    <a:pt x="5861" y="16554"/>
                    <a:pt x="6366" y="16995"/>
                  </a:cubicBezTo>
                  <a:cubicBezTo>
                    <a:pt x="7324" y="17828"/>
                    <a:pt x="8400" y="18329"/>
                    <a:pt x="9567" y="18482"/>
                  </a:cubicBezTo>
                  <a:cubicBezTo>
                    <a:pt x="9781" y="18509"/>
                    <a:pt x="9997" y="18524"/>
                    <a:pt x="10212" y="18524"/>
                  </a:cubicBezTo>
                  <a:cubicBezTo>
                    <a:pt x="11173" y="18524"/>
                    <a:pt x="12133" y="18244"/>
                    <a:pt x="13070" y="17686"/>
                  </a:cubicBezTo>
                  <a:cubicBezTo>
                    <a:pt x="13785" y="17266"/>
                    <a:pt x="14349" y="16775"/>
                    <a:pt x="14745" y="16228"/>
                  </a:cubicBezTo>
                  <a:cubicBezTo>
                    <a:pt x="15146" y="15673"/>
                    <a:pt x="15398" y="15036"/>
                    <a:pt x="15491" y="14332"/>
                  </a:cubicBezTo>
                  <a:cubicBezTo>
                    <a:pt x="15583" y="13632"/>
                    <a:pt x="15579" y="12925"/>
                    <a:pt x="15478" y="12227"/>
                  </a:cubicBezTo>
                  <a:cubicBezTo>
                    <a:pt x="15382" y="11529"/>
                    <a:pt x="15201" y="10683"/>
                    <a:pt x="14941" y="9708"/>
                  </a:cubicBezTo>
                  <a:lnTo>
                    <a:pt x="14282" y="7366"/>
                  </a:lnTo>
                  <a:cubicBezTo>
                    <a:pt x="14088" y="6722"/>
                    <a:pt x="14012" y="6227"/>
                    <a:pt x="14055" y="5894"/>
                  </a:cubicBezTo>
                  <a:cubicBezTo>
                    <a:pt x="14093" y="5610"/>
                    <a:pt x="14239" y="5403"/>
                    <a:pt x="14517" y="5246"/>
                  </a:cubicBezTo>
                  <a:cubicBezTo>
                    <a:pt x="14579" y="5211"/>
                    <a:pt x="14660" y="5176"/>
                    <a:pt x="14770" y="5176"/>
                  </a:cubicBezTo>
                  <a:cubicBezTo>
                    <a:pt x="14882" y="5176"/>
                    <a:pt x="15025" y="5213"/>
                    <a:pt x="15206" y="5325"/>
                  </a:cubicBezTo>
                  <a:cubicBezTo>
                    <a:pt x="15530" y="5527"/>
                    <a:pt x="15807" y="5807"/>
                    <a:pt x="16024" y="6160"/>
                  </a:cubicBezTo>
                  <a:cubicBezTo>
                    <a:pt x="16262" y="6545"/>
                    <a:pt x="16475" y="6923"/>
                    <a:pt x="16648" y="7268"/>
                  </a:cubicBezTo>
                  <a:cubicBezTo>
                    <a:pt x="17113" y="8351"/>
                    <a:pt x="17446" y="9487"/>
                    <a:pt x="17638" y="10650"/>
                  </a:cubicBezTo>
                  <a:cubicBezTo>
                    <a:pt x="17740" y="11166"/>
                    <a:pt x="17936" y="11586"/>
                    <a:pt x="18221" y="11900"/>
                  </a:cubicBezTo>
                  <a:cubicBezTo>
                    <a:pt x="18526" y="12236"/>
                    <a:pt x="18896" y="12413"/>
                    <a:pt x="19323" y="12426"/>
                  </a:cubicBezTo>
                  <a:cubicBezTo>
                    <a:pt x="19349" y="12427"/>
                    <a:pt x="19376" y="12428"/>
                    <a:pt x="19402" y="12428"/>
                  </a:cubicBezTo>
                  <a:cubicBezTo>
                    <a:pt x="19751" y="12428"/>
                    <a:pt x="20096" y="12356"/>
                    <a:pt x="20417" y="12218"/>
                  </a:cubicBezTo>
                  <a:cubicBezTo>
                    <a:pt x="20777" y="12060"/>
                    <a:pt x="21078" y="11776"/>
                    <a:pt x="21309" y="11378"/>
                  </a:cubicBezTo>
                  <a:cubicBezTo>
                    <a:pt x="21540" y="10979"/>
                    <a:pt x="21634" y="10524"/>
                    <a:pt x="21590" y="10025"/>
                  </a:cubicBezTo>
                  <a:cubicBezTo>
                    <a:pt x="21544" y="9457"/>
                    <a:pt x="21492" y="8984"/>
                    <a:pt x="21436" y="8624"/>
                  </a:cubicBezTo>
                  <a:cubicBezTo>
                    <a:pt x="21379" y="8259"/>
                    <a:pt x="21255" y="7758"/>
                    <a:pt x="21068" y="7136"/>
                  </a:cubicBezTo>
                  <a:cubicBezTo>
                    <a:pt x="20961" y="6780"/>
                    <a:pt x="20835" y="6429"/>
                    <a:pt x="20693" y="6086"/>
                  </a:cubicBezTo>
                  <a:lnTo>
                    <a:pt x="23625" y="4417"/>
                  </a:lnTo>
                  <a:cubicBezTo>
                    <a:pt x="24021" y="4191"/>
                    <a:pt x="24265" y="3869"/>
                    <a:pt x="24351" y="3460"/>
                  </a:cubicBezTo>
                  <a:cubicBezTo>
                    <a:pt x="24433" y="3068"/>
                    <a:pt x="24387" y="2706"/>
                    <a:pt x="24207" y="2378"/>
                  </a:cubicBezTo>
                  <a:cubicBezTo>
                    <a:pt x="24029" y="2048"/>
                    <a:pt x="23748" y="1815"/>
                    <a:pt x="23370" y="1680"/>
                  </a:cubicBezTo>
                  <a:cubicBezTo>
                    <a:pt x="23225" y="1627"/>
                    <a:pt x="23077" y="1601"/>
                    <a:pt x="22928" y="1601"/>
                  </a:cubicBezTo>
                  <a:cubicBezTo>
                    <a:pt x="22674" y="1601"/>
                    <a:pt x="22414" y="1677"/>
                    <a:pt x="22151" y="1827"/>
                  </a:cubicBezTo>
                  <a:lnTo>
                    <a:pt x="19280" y="3460"/>
                  </a:lnTo>
                  <a:cubicBezTo>
                    <a:pt x="18403" y="2163"/>
                    <a:pt x="17404" y="1215"/>
                    <a:pt x="16297" y="628"/>
                  </a:cubicBezTo>
                  <a:cubicBezTo>
                    <a:pt x="15509" y="210"/>
                    <a:pt x="14723" y="0"/>
                    <a:pt x="139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1077;p39">
              <a:extLst>
                <a:ext uri="{FF2B5EF4-FFF2-40B4-BE49-F238E27FC236}">
                  <a16:creationId xmlns:a16="http://schemas.microsoft.com/office/drawing/2014/main" id="{AEA0DF4C-6E23-3D73-EAEB-E96CEB25D010}"/>
                </a:ext>
              </a:extLst>
            </p:cNvPr>
            <p:cNvSpPr/>
            <p:nvPr/>
          </p:nvSpPr>
          <p:spPr>
            <a:xfrm>
              <a:off x="2115447" y="1643628"/>
              <a:ext cx="3558192" cy="2207409"/>
            </a:xfrm>
            <a:custGeom>
              <a:avLst/>
              <a:gdLst/>
              <a:ahLst/>
              <a:cxnLst/>
              <a:rect l="l" t="t" r="r" b="b"/>
              <a:pathLst>
                <a:path w="143331" h="92797" extrusionOk="0">
                  <a:moveTo>
                    <a:pt x="138140" y="1"/>
                  </a:moveTo>
                  <a:cubicBezTo>
                    <a:pt x="138136" y="1"/>
                    <a:pt x="138133" y="1"/>
                    <a:pt x="138130" y="1"/>
                  </a:cubicBezTo>
                  <a:lnTo>
                    <a:pt x="130" y="8281"/>
                  </a:lnTo>
                  <a:cubicBezTo>
                    <a:pt x="57" y="8285"/>
                    <a:pt x="1" y="8347"/>
                    <a:pt x="5" y="8422"/>
                  </a:cubicBezTo>
                  <a:lnTo>
                    <a:pt x="5060" y="92671"/>
                  </a:lnTo>
                  <a:cubicBezTo>
                    <a:pt x="5065" y="92743"/>
                    <a:pt x="5124" y="92796"/>
                    <a:pt x="5193" y="92796"/>
                  </a:cubicBezTo>
                  <a:cubicBezTo>
                    <a:pt x="5196" y="92796"/>
                    <a:pt x="5198" y="92796"/>
                    <a:pt x="5201" y="92796"/>
                  </a:cubicBezTo>
                  <a:lnTo>
                    <a:pt x="143201" y="84516"/>
                  </a:lnTo>
                  <a:cubicBezTo>
                    <a:pt x="143274" y="84511"/>
                    <a:pt x="143330" y="84448"/>
                    <a:pt x="143326" y="84375"/>
                  </a:cubicBezTo>
                  <a:lnTo>
                    <a:pt x="138271" y="125"/>
                  </a:lnTo>
                  <a:cubicBezTo>
                    <a:pt x="138266" y="55"/>
                    <a:pt x="138208" y="1"/>
                    <a:pt x="138140"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1078;p39">
              <a:extLst>
                <a:ext uri="{FF2B5EF4-FFF2-40B4-BE49-F238E27FC236}">
                  <a16:creationId xmlns:a16="http://schemas.microsoft.com/office/drawing/2014/main" id="{B2681515-F478-6359-505C-0994578205E9}"/>
                </a:ext>
              </a:extLst>
            </p:cNvPr>
            <p:cNvSpPr/>
            <p:nvPr/>
          </p:nvSpPr>
          <p:spPr>
            <a:xfrm>
              <a:off x="2089550" y="1554725"/>
              <a:ext cx="3594275" cy="2331250"/>
            </a:xfrm>
            <a:custGeom>
              <a:avLst/>
              <a:gdLst/>
              <a:ahLst/>
              <a:cxnLst/>
              <a:rect l="l" t="t" r="r" b="b"/>
              <a:pathLst>
                <a:path w="143771" h="93250" extrusionOk="0">
                  <a:moveTo>
                    <a:pt x="133562" y="607"/>
                  </a:moveTo>
                  <a:cubicBezTo>
                    <a:pt x="135995" y="609"/>
                    <a:pt x="138008" y="2500"/>
                    <a:pt x="138164" y="4929"/>
                  </a:cubicBezTo>
                  <a:lnTo>
                    <a:pt x="142981" y="79444"/>
                  </a:lnTo>
                  <a:cubicBezTo>
                    <a:pt x="143145" y="81986"/>
                    <a:pt x="141210" y="84187"/>
                    <a:pt x="138668" y="84352"/>
                  </a:cubicBezTo>
                  <a:lnTo>
                    <a:pt x="10515" y="92633"/>
                  </a:lnTo>
                  <a:cubicBezTo>
                    <a:pt x="10416" y="92639"/>
                    <a:pt x="10317" y="92642"/>
                    <a:pt x="10218" y="92642"/>
                  </a:cubicBezTo>
                  <a:cubicBezTo>
                    <a:pt x="9094" y="92642"/>
                    <a:pt x="8021" y="92242"/>
                    <a:pt x="7169" y="91494"/>
                  </a:cubicBezTo>
                  <a:cubicBezTo>
                    <a:pt x="6245" y="90688"/>
                    <a:pt x="5683" y="89545"/>
                    <a:pt x="5607" y="88321"/>
                  </a:cubicBezTo>
                  <a:lnTo>
                    <a:pt x="791" y="13807"/>
                  </a:lnTo>
                  <a:cubicBezTo>
                    <a:pt x="627" y="11266"/>
                    <a:pt x="2561" y="9064"/>
                    <a:pt x="5103" y="8900"/>
                  </a:cubicBezTo>
                  <a:lnTo>
                    <a:pt x="133257" y="616"/>
                  </a:lnTo>
                  <a:cubicBezTo>
                    <a:pt x="133359" y="609"/>
                    <a:pt x="133460" y="607"/>
                    <a:pt x="133562" y="607"/>
                  </a:cubicBezTo>
                  <a:close/>
                  <a:moveTo>
                    <a:pt x="133559" y="1"/>
                  </a:moveTo>
                  <a:cubicBezTo>
                    <a:pt x="133446" y="1"/>
                    <a:pt x="133332" y="4"/>
                    <a:pt x="133218" y="12"/>
                  </a:cubicBezTo>
                  <a:lnTo>
                    <a:pt x="5064" y="8294"/>
                  </a:lnTo>
                  <a:cubicBezTo>
                    <a:pt x="2189" y="8480"/>
                    <a:pt x="1" y="10972"/>
                    <a:pt x="187" y="13846"/>
                  </a:cubicBezTo>
                  <a:lnTo>
                    <a:pt x="5003" y="88360"/>
                  </a:lnTo>
                  <a:cubicBezTo>
                    <a:pt x="5181" y="91107"/>
                    <a:pt x="7458" y="93244"/>
                    <a:pt x="10209" y="93249"/>
                  </a:cubicBezTo>
                  <a:cubicBezTo>
                    <a:pt x="10324" y="93249"/>
                    <a:pt x="10440" y="93245"/>
                    <a:pt x="10554" y="93237"/>
                  </a:cubicBezTo>
                  <a:lnTo>
                    <a:pt x="138707" y="84956"/>
                  </a:lnTo>
                  <a:cubicBezTo>
                    <a:pt x="141583" y="84769"/>
                    <a:pt x="143770" y="82279"/>
                    <a:pt x="143586" y="79403"/>
                  </a:cubicBezTo>
                  <a:lnTo>
                    <a:pt x="138768" y="4889"/>
                  </a:lnTo>
                  <a:cubicBezTo>
                    <a:pt x="138684" y="3506"/>
                    <a:pt x="138047" y="2212"/>
                    <a:pt x="137004" y="1301"/>
                  </a:cubicBezTo>
                  <a:cubicBezTo>
                    <a:pt x="136041" y="455"/>
                    <a:pt x="134833" y="1"/>
                    <a:pt x="133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1079;p39">
              <a:extLst>
                <a:ext uri="{FF2B5EF4-FFF2-40B4-BE49-F238E27FC236}">
                  <a16:creationId xmlns:a16="http://schemas.microsoft.com/office/drawing/2014/main" id="{2C64DBF5-2427-EF70-FB5B-247461915E09}"/>
                </a:ext>
              </a:extLst>
            </p:cNvPr>
            <p:cNvSpPr/>
            <p:nvPr/>
          </p:nvSpPr>
          <p:spPr>
            <a:xfrm>
              <a:off x="2096875" y="1561250"/>
              <a:ext cx="3488525" cy="867725"/>
            </a:xfrm>
            <a:custGeom>
              <a:avLst/>
              <a:gdLst/>
              <a:ahLst/>
              <a:cxnLst/>
              <a:rect l="l" t="t" r="r" b="b"/>
              <a:pathLst>
                <a:path w="139541" h="34709" extrusionOk="0">
                  <a:moveTo>
                    <a:pt x="133900" y="1"/>
                  </a:moveTo>
                  <a:cubicBezTo>
                    <a:pt x="133808" y="1"/>
                    <a:pt x="133715" y="4"/>
                    <a:pt x="133622" y="10"/>
                  </a:cubicBezTo>
                  <a:lnTo>
                    <a:pt x="4113" y="8379"/>
                  </a:lnTo>
                  <a:cubicBezTo>
                    <a:pt x="1775" y="8531"/>
                    <a:pt x="1" y="10549"/>
                    <a:pt x="152" y="12888"/>
                  </a:cubicBezTo>
                  <a:lnTo>
                    <a:pt x="1562" y="34709"/>
                  </a:lnTo>
                  <a:lnTo>
                    <a:pt x="139541" y="25791"/>
                  </a:lnTo>
                  <a:lnTo>
                    <a:pt x="138130" y="3970"/>
                  </a:lnTo>
                  <a:cubicBezTo>
                    <a:pt x="137985" y="1724"/>
                    <a:pt x="136119" y="1"/>
                    <a:pt x="133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1080;p39">
              <a:extLst>
                <a:ext uri="{FF2B5EF4-FFF2-40B4-BE49-F238E27FC236}">
                  <a16:creationId xmlns:a16="http://schemas.microsoft.com/office/drawing/2014/main" id="{CA17918E-B879-A3CA-AAD0-4FA98571AFC9}"/>
                </a:ext>
              </a:extLst>
            </p:cNvPr>
            <p:cNvSpPr/>
            <p:nvPr/>
          </p:nvSpPr>
          <p:spPr>
            <a:xfrm>
              <a:off x="2089100" y="1553675"/>
              <a:ext cx="3504125" cy="882850"/>
            </a:xfrm>
            <a:custGeom>
              <a:avLst/>
              <a:gdLst/>
              <a:ahLst/>
              <a:cxnLst/>
              <a:rect l="l" t="t" r="r" b="b"/>
              <a:pathLst>
                <a:path w="140165" h="35314" extrusionOk="0">
                  <a:moveTo>
                    <a:pt x="134211" y="607"/>
                  </a:moveTo>
                  <a:cubicBezTo>
                    <a:pt x="136271" y="607"/>
                    <a:pt x="138004" y="2207"/>
                    <a:pt x="138139" y="4293"/>
                  </a:cubicBezTo>
                  <a:lnTo>
                    <a:pt x="139530" y="25811"/>
                  </a:lnTo>
                  <a:lnTo>
                    <a:pt x="2156" y="34690"/>
                  </a:lnTo>
                  <a:lnTo>
                    <a:pt x="765" y="13171"/>
                  </a:lnTo>
                  <a:cubicBezTo>
                    <a:pt x="626" y="11003"/>
                    <a:pt x="2276" y="9125"/>
                    <a:pt x="4444" y="8985"/>
                  </a:cubicBezTo>
                  <a:lnTo>
                    <a:pt x="133952" y="615"/>
                  </a:lnTo>
                  <a:cubicBezTo>
                    <a:pt x="134039" y="609"/>
                    <a:pt x="134125" y="607"/>
                    <a:pt x="134211" y="607"/>
                  </a:cubicBezTo>
                  <a:close/>
                  <a:moveTo>
                    <a:pt x="134212" y="1"/>
                  </a:moveTo>
                  <a:cubicBezTo>
                    <a:pt x="134113" y="1"/>
                    <a:pt x="134014" y="4"/>
                    <a:pt x="133913" y="11"/>
                  </a:cubicBezTo>
                  <a:lnTo>
                    <a:pt x="4405" y="8380"/>
                  </a:lnTo>
                  <a:cubicBezTo>
                    <a:pt x="1903" y="8542"/>
                    <a:pt x="1" y="10709"/>
                    <a:pt x="162" y="13210"/>
                  </a:cubicBezTo>
                  <a:lnTo>
                    <a:pt x="1571" y="35031"/>
                  </a:lnTo>
                  <a:cubicBezTo>
                    <a:pt x="1582" y="35190"/>
                    <a:pt x="1714" y="35314"/>
                    <a:pt x="1873" y="35314"/>
                  </a:cubicBezTo>
                  <a:lnTo>
                    <a:pt x="1893" y="35314"/>
                  </a:lnTo>
                  <a:lnTo>
                    <a:pt x="139871" y="26396"/>
                  </a:lnTo>
                  <a:cubicBezTo>
                    <a:pt x="140038" y="26384"/>
                    <a:pt x="140164" y="26241"/>
                    <a:pt x="140154" y="26074"/>
                  </a:cubicBezTo>
                  <a:lnTo>
                    <a:pt x="138743" y="4253"/>
                  </a:lnTo>
                  <a:cubicBezTo>
                    <a:pt x="138588" y="1848"/>
                    <a:pt x="136589" y="1"/>
                    <a:pt x="134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1081;p39">
              <a:extLst>
                <a:ext uri="{FF2B5EF4-FFF2-40B4-BE49-F238E27FC236}">
                  <a16:creationId xmlns:a16="http://schemas.microsoft.com/office/drawing/2014/main" id="{8B75AA84-DEC4-7F37-220F-E542FDC91408}"/>
                </a:ext>
              </a:extLst>
            </p:cNvPr>
            <p:cNvSpPr/>
            <p:nvPr/>
          </p:nvSpPr>
          <p:spPr>
            <a:xfrm>
              <a:off x="2219450" y="2499725"/>
              <a:ext cx="3457050" cy="1379725"/>
            </a:xfrm>
            <a:custGeom>
              <a:avLst/>
              <a:gdLst/>
              <a:ahLst/>
              <a:cxnLst/>
              <a:rect l="l" t="t" r="r" b="b"/>
              <a:pathLst>
                <a:path w="138282" h="55189" extrusionOk="0">
                  <a:moveTo>
                    <a:pt x="135397" y="1"/>
                  </a:moveTo>
                  <a:cubicBezTo>
                    <a:pt x="98259" y="695"/>
                    <a:pt x="87738" y="13847"/>
                    <a:pt x="48423" y="34078"/>
                  </a:cubicBezTo>
                  <a:cubicBezTo>
                    <a:pt x="25223" y="46016"/>
                    <a:pt x="9916" y="48867"/>
                    <a:pt x="577" y="48867"/>
                  </a:cubicBezTo>
                  <a:cubicBezTo>
                    <a:pt x="382" y="48867"/>
                    <a:pt x="190" y="48866"/>
                    <a:pt x="1" y="48864"/>
                  </a:cubicBezTo>
                  <a:lnTo>
                    <a:pt x="1" y="48864"/>
                  </a:lnTo>
                  <a:lnTo>
                    <a:pt x="153" y="51218"/>
                  </a:lnTo>
                  <a:cubicBezTo>
                    <a:pt x="298" y="53464"/>
                    <a:pt x="2165" y="55189"/>
                    <a:pt x="4384" y="55189"/>
                  </a:cubicBezTo>
                  <a:cubicBezTo>
                    <a:pt x="4476" y="55189"/>
                    <a:pt x="4569" y="55186"/>
                    <a:pt x="4662" y="55180"/>
                  </a:cubicBezTo>
                  <a:lnTo>
                    <a:pt x="134170" y="46809"/>
                  </a:lnTo>
                  <a:cubicBezTo>
                    <a:pt x="136509" y="46658"/>
                    <a:pt x="138281" y="44639"/>
                    <a:pt x="138130" y="42300"/>
                  </a:cubicBezTo>
                  <a:lnTo>
                    <a:pt x="135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1082;p39">
              <a:extLst>
                <a:ext uri="{FF2B5EF4-FFF2-40B4-BE49-F238E27FC236}">
                  <a16:creationId xmlns:a16="http://schemas.microsoft.com/office/drawing/2014/main" id="{4F0E697F-1AB0-55BB-20A0-6445D3CC7F60}"/>
                </a:ext>
              </a:extLst>
            </p:cNvPr>
            <p:cNvSpPr/>
            <p:nvPr/>
          </p:nvSpPr>
          <p:spPr>
            <a:xfrm>
              <a:off x="2211775" y="2492175"/>
              <a:ext cx="3472575" cy="1394825"/>
            </a:xfrm>
            <a:custGeom>
              <a:avLst/>
              <a:gdLst/>
              <a:ahLst/>
              <a:cxnLst/>
              <a:rect l="l" t="t" r="r" b="b"/>
              <a:pathLst>
                <a:path w="138903" h="55793" extrusionOk="0">
                  <a:moveTo>
                    <a:pt x="135421" y="612"/>
                  </a:moveTo>
                  <a:lnTo>
                    <a:pt x="138137" y="42622"/>
                  </a:lnTo>
                  <a:cubicBezTo>
                    <a:pt x="138275" y="44791"/>
                    <a:pt x="136625" y="46669"/>
                    <a:pt x="134458" y="46810"/>
                  </a:cubicBezTo>
                  <a:lnTo>
                    <a:pt x="4949" y="55179"/>
                  </a:lnTo>
                  <a:cubicBezTo>
                    <a:pt x="4858" y="55186"/>
                    <a:pt x="4768" y="55189"/>
                    <a:pt x="4677" y="55189"/>
                  </a:cubicBezTo>
                  <a:cubicBezTo>
                    <a:pt x="3727" y="55189"/>
                    <a:pt x="2816" y="54842"/>
                    <a:pt x="2093" y="54207"/>
                  </a:cubicBezTo>
                  <a:cubicBezTo>
                    <a:pt x="1307" y="53519"/>
                    <a:pt x="828" y="52545"/>
                    <a:pt x="762" y="51502"/>
                  </a:cubicBezTo>
                  <a:lnTo>
                    <a:pt x="631" y="49472"/>
                  </a:lnTo>
                  <a:lnTo>
                    <a:pt x="871" y="49472"/>
                  </a:lnTo>
                  <a:cubicBezTo>
                    <a:pt x="9764" y="49472"/>
                    <a:pt x="25180" y="46838"/>
                    <a:pt x="48870" y="34648"/>
                  </a:cubicBezTo>
                  <a:cubicBezTo>
                    <a:pt x="58900" y="29487"/>
                    <a:pt x="67059" y="24784"/>
                    <a:pt x="74256" y="20637"/>
                  </a:cubicBezTo>
                  <a:cubicBezTo>
                    <a:pt x="95300" y="8510"/>
                    <a:pt x="108028" y="1173"/>
                    <a:pt x="135421" y="612"/>
                  </a:cubicBezTo>
                  <a:close/>
                  <a:moveTo>
                    <a:pt x="135697" y="1"/>
                  </a:moveTo>
                  <a:cubicBezTo>
                    <a:pt x="107950" y="519"/>
                    <a:pt x="95154" y="7894"/>
                    <a:pt x="73953" y="20112"/>
                  </a:cubicBezTo>
                  <a:cubicBezTo>
                    <a:pt x="66760" y="24257"/>
                    <a:pt x="58608" y="28956"/>
                    <a:pt x="48591" y="34110"/>
                  </a:cubicBezTo>
                  <a:cubicBezTo>
                    <a:pt x="25031" y="46234"/>
                    <a:pt x="9732" y="48867"/>
                    <a:pt x="897" y="48867"/>
                  </a:cubicBezTo>
                  <a:cubicBezTo>
                    <a:pt x="698" y="48867"/>
                    <a:pt x="503" y="48866"/>
                    <a:pt x="312" y="48863"/>
                  </a:cubicBezTo>
                  <a:cubicBezTo>
                    <a:pt x="228" y="48870"/>
                    <a:pt x="146" y="48897"/>
                    <a:pt x="88" y="48957"/>
                  </a:cubicBezTo>
                  <a:cubicBezTo>
                    <a:pt x="31" y="49018"/>
                    <a:pt x="1" y="49100"/>
                    <a:pt x="6" y="49185"/>
                  </a:cubicBezTo>
                  <a:lnTo>
                    <a:pt x="158" y="51541"/>
                  </a:lnTo>
                  <a:cubicBezTo>
                    <a:pt x="312" y="53931"/>
                    <a:pt x="2294" y="55790"/>
                    <a:pt x="4687" y="55793"/>
                  </a:cubicBezTo>
                  <a:cubicBezTo>
                    <a:pt x="4788" y="55793"/>
                    <a:pt x="4888" y="55790"/>
                    <a:pt x="4988" y="55784"/>
                  </a:cubicBezTo>
                  <a:lnTo>
                    <a:pt x="134497" y="47414"/>
                  </a:lnTo>
                  <a:cubicBezTo>
                    <a:pt x="136997" y="47253"/>
                    <a:pt x="138902" y="45086"/>
                    <a:pt x="138741" y="42584"/>
                  </a:cubicBezTo>
                  <a:lnTo>
                    <a:pt x="136006" y="283"/>
                  </a:lnTo>
                  <a:cubicBezTo>
                    <a:pt x="135994" y="125"/>
                    <a:pt x="135863" y="1"/>
                    <a:pt x="135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1083;p39">
              <a:extLst>
                <a:ext uri="{FF2B5EF4-FFF2-40B4-BE49-F238E27FC236}">
                  <a16:creationId xmlns:a16="http://schemas.microsoft.com/office/drawing/2014/main" id="{2E460821-F4AF-A102-913B-49495DC16034}"/>
                </a:ext>
              </a:extLst>
            </p:cNvPr>
            <p:cNvSpPr/>
            <p:nvPr/>
          </p:nvSpPr>
          <p:spPr>
            <a:xfrm>
              <a:off x="2448899" y="2256033"/>
              <a:ext cx="373216" cy="362188"/>
            </a:xfrm>
            <a:custGeom>
              <a:avLst/>
              <a:gdLst/>
              <a:ahLst/>
              <a:cxnLst/>
              <a:rect l="l" t="t" r="r" b="b"/>
              <a:pathLst>
                <a:path w="15683" h="15218" extrusionOk="0">
                  <a:moveTo>
                    <a:pt x="14715" y="0"/>
                  </a:moveTo>
                  <a:cubicBezTo>
                    <a:pt x="14714" y="0"/>
                    <a:pt x="14712" y="0"/>
                    <a:pt x="14711" y="0"/>
                  </a:cubicBezTo>
                  <a:lnTo>
                    <a:pt x="50" y="949"/>
                  </a:lnTo>
                  <a:cubicBezTo>
                    <a:pt x="21" y="950"/>
                    <a:pt x="0" y="973"/>
                    <a:pt x="3" y="1001"/>
                  </a:cubicBezTo>
                  <a:lnTo>
                    <a:pt x="918" y="15171"/>
                  </a:lnTo>
                  <a:cubicBezTo>
                    <a:pt x="921" y="15197"/>
                    <a:pt x="943" y="15218"/>
                    <a:pt x="969" y="15218"/>
                  </a:cubicBezTo>
                  <a:cubicBezTo>
                    <a:pt x="970" y="15218"/>
                    <a:pt x="971" y="15218"/>
                    <a:pt x="972" y="15218"/>
                  </a:cubicBezTo>
                  <a:lnTo>
                    <a:pt x="15634" y="14269"/>
                  </a:lnTo>
                  <a:cubicBezTo>
                    <a:pt x="15661" y="14267"/>
                    <a:pt x="15682" y="14243"/>
                    <a:pt x="15679" y="14216"/>
                  </a:cubicBezTo>
                  <a:lnTo>
                    <a:pt x="14764" y="46"/>
                  </a:lnTo>
                  <a:cubicBezTo>
                    <a:pt x="14762" y="20"/>
                    <a:pt x="14741" y="0"/>
                    <a:pt x="147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1084;p39">
              <a:extLst>
                <a:ext uri="{FF2B5EF4-FFF2-40B4-BE49-F238E27FC236}">
                  <a16:creationId xmlns:a16="http://schemas.microsoft.com/office/drawing/2014/main" id="{71A4FAF2-A894-9FF5-A4E5-FB3C0B966E48}"/>
                </a:ext>
              </a:extLst>
            </p:cNvPr>
            <p:cNvSpPr/>
            <p:nvPr/>
          </p:nvSpPr>
          <p:spPr>
            <a:xfrm>
              <a:off x="2432100" y="2242950"/>
              <a:ext cx="405075" cy="389975"/>
            </a:xfrm>
            <a:custGeom>
              <a:avLst/>
              <a:gdLst/>
              <a:ahLst/>
              <a:cxnLst/>
              <a:rect l="l" t="t" r="r" b="b"/>
              <a:pathLst>
                <a:path w="16203" h="15599" extrusionOk="0">
                  <a:moveTo>
                    <a:pt x="13288" y="607"/>
                  </a:moveTo>
                  <a:cubicBezTo>
                    <a:pt x="14108" y="608"/>
                    <a:pt x="14786" y="1245"/>
                    <a:pt x="14839" y="2062"/>
                  </a:cubicBezTo>
                  <a:lnTo>
                    <a:pt x="15521" y="12621"/>
                  </a:lnTo>
                  <a:cubicBezTo>
                    <a:pt x="15577" y="13479"/>
                    <a:pt x="14927" y="14219"/>
                    <a:pt x="14069" y="14275"/>
                  </a:cubicBezTo>
                  <a:lnTo>
                    <a:pt x="3017" y="14989"/>
                  </a:lnTo>
                  <a:cubicBezTo>
                    <a:pt x="2980" y="14991"/>
                    <a:pt x="2943" y="14993"/>
                    <a:pt x="2907" y="14993"/>
                  </a:cubicBezTo>
                  <a:cubicBezTo>
                    <a:pt x="2095" y="14993"/>
                    <a:pt x="1417" y="14355"/>
                    <a:pt x="1364" y="13537"/>
                  </a:cubicBezTo>
                  <a:lnTo>
                    <a:pt x="681" y="2977"/>
                  </a:lnTo>
                  <a:cubicBezTo>
                    <a:pt x="626" y="2120"/>
                    <a:pt x="1276" y="1379"/>
                    <a:pt x="2134" y="1324"/>
                  </a:cubicBezTo>
                  <a:lnTo>
                    <a:pt x="13186" y="609"/>
                  </a:lnTo>
                  <a:cubicBezTo>
                    <a:pt x="13221" y="608"/>
                    <a:pt x="13255" y="607"/>
                    <a:pt x="13288" y="607"/>
                  </a:cubicBezTo>
                  <a:close/>
                  <a:moveTo>
                    <a:pt x="13289" y="0"/>
                  </a:moveTo>
                  <a:cubicBezTo>
                    <a:pt x="13242" y="0"/>
                    <a:pt x="13195" y="2"/>
                    <a:pt x="13148" y="5"/>
                  </a:cubicBezTo>
                  <a:lnTo>
                    <a:pt x="2097" y="720"/>
                  </a:lnTo>
                  <a:cubicBezTo>
                    <a:pt x="905" y="797"/>
                    <a:pt x="0" y="1827"/>
                    <a:pt x="78" y="3016"/>
                  </a:cubicBezTo>
                  <a:lnTo>
                    <a:pt x="759" y="13576"/>
                  </a:lnTo>
                  <a:cubicBezTo>
                    <a:pt x="834" y="14711"/>
                    <a:pt x="1775" y="15596"/>
                    <a:pt x="2915" y="15598"/>
                  </a:cubicBezTo>
                  <a:cubicBezTo>
                    <a:pt x="2961" y="15598"/>
                    <a:pt x="3010" y="15597"/>
                    <a:pt x="3057" y="15594"/>
                  </a:cubicBezTo>
                  <a:lnTo>
                    <a:pt x="14108" y="14879"/>
                  </a:lnTo>
                  <a:cubicBezTo>
                    <a:pt x="15300" y="14803"/>
                    <a:pt x="16203" y="13774"/>
                    <a:pt x="16126" y="12582"/>
                  </a:cubicBezTo>
                  <a:lnTo>
                    <a:pt x="15444" y="2023"/>
                  </a:lnTo>
                  <a:cubicBezTo>
                    <a:pt x="15371" y="879"/>
                    <a:pt x="14420" y="0"/>
                    <a:pt x="132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1085;p39">
              <a:extLst>
                <a:ext uri="{FF2B5EF4-FFF2-40B4-BE49-F238E27FC236}">
                  <a16:creationId xmlns:a16="http://schemas.microsoft.com/office/drawing/2014/main" id="{5D2CBF22-589A-EDF9-D08C-003662EFB797}"/>
                </a:ext>
              </a:extLst>
            </p:cNvPr>
            <p:cNvSpPr/>
            <p:nvPr/>
          </p:nvSpPr>
          <p:spPr>
            <a:xfrm>
              <a:off x="2573950" y="2378925"/>
              <a:ext cx="121525" cy="117900"/>
            </a:xfrm>
            <a:custGeom>
              <a:avLst/>
              <a:gdLst/>
              <a:ahLst/>
              <a:cxnLst/>
              <a:rect l="l" t="t" r="r" b="b"/>
              <a:pathLst>
                <a:path w="4861" h="4716" extrusionOk="0">
                  <a:moveTo>
                    <a:pt x="4552" y="0"/>
                  </a:moveTo>
                  <a:cubicBezTo>
                    <a:pt x="4552" y="0"/>
                    <a:pt x="4551" y="0"/>
                    <a:pt x="4550" y="0"/>
                  </a:cubicBezTo>
                  <a:lnTo>
                    <a:pt x="24" y="293"/>
                  </a:lnTo>
                  <a:cubicBezTo>
                    <a:pt x="10" y="295"/>
                    <a:pt x="0" y="305"/>
                    <a:pt x="1" y="319"/>
                  </a:cubicBezTo>
                  <a:lnTo>
                    <a:pt x="284" y="4694"/>
                  </a:lnTo>
                  <a:cubicBezTo>
                    <a:pt x="285" y="4706"/>
                    <a:pt x="295" y="4716"/>
                    <a:pt x="308" y="4716"/>
                  </a:cubicBezTo>
                  <a:cubicBezTo>
                    <a:pt x="308" y="4716"/>
                    <a:pt x="309" y="4716"/>
                    <a:pt x="310" y="4716"/>
                  </a:cubicBezTo>
                  <a:lnTo>
                    <a:pt x="4837" y="4423"/>
                  </a:lnTo>
                  <a:cubicBezTo>
                    <a:pt x="4850" y="4423"/>
                    <a:pt x="4860" y="4411"/>
                    <a:pt x="4859" y="4397"/>
                  </a:cubicBezTo>
                  <a:lnTo>
                    <a:pt x="4576" y="24"/>
                  </a:lnTo>
                  <a:cubicBezTo>
                    <a:pt x="4575" y="10"/>
                    <a:pt x="4565" y="0"/>
                    <a:pt x="45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1086;p39">
              <a:extLst>
                <a:ext uri="{FF2B5EF4-FFF2-40B4-BE49-F238E27FC236}">
                  <a16:creationId xmlns:a16="http://schemas.microsoft.com/office/drawing/2014/main" id="{AA8599EC-DC56-C30D-7F9B-AC18D6DD4685}"/>
                </a:ext>
              </a:extLst>
            </p:cNvPr>
            <p:cNvSpPr/>
            <p:nvPr/>
          </p:nvSpPr>
          <p:spPr>
            <a:xfrm>
              <a:off x="2566750" y="2372775"/>
              <a:ext cx="135850" cy="130300"/>
            </a:xfrm>
            <a:custGeom>
              <a:avLst/>
              <a:gdLst/>
              <a:ahLst/>
              <a:cxnLst/>
              <a:rect l="l" t="t" r="r" b="b"/>
              <a:pathLst>
                <a:path w="5434" h="5212" extrusionOk="0">
                  <a:moveTo>
                    <a:pt x="4013" y="607"/>
                  </a:moveTo>
                  <a:cubicBezTo>
                    <a:pt x="4333" y="607"/>
                    <a:pt x="4597" y="854"/>
                    <a:pt x="4617" y="1173"/>
                  </a:cubicBezTo>
                  <a:lnTo>
                    <a:pt x="4786" y="3782"/>
                  </a:lnTo>
                  <a:cubicBezTo>
                    <a:pt x="4808" y="4117"/>
                    <a:pt x="4554" y="4404"/>
                    <a:pt x="4220" y="4427"/>
                  </a:cubicBezTo>
                  <a:lnTo>
                    <a:pt x="1459" y="4605"/>
                  </a:lnTo>
                  <a:cubicBezTo>
                    <a:pt x="1447" y="4606"/>
                    <a:pt x="1435" y="4606"/>
                    <a:pt x="1423" y="4606"/>
                  </a:cubicBezTo>
                  <a:cubicBezTo>
                    <a:pt x="1105" y="4606"/>
                    <a:pt x="838" y="4360"/>
                    <a:pt x="815" y="4038"/>
                  </a:cubicBezTo>
                  <a:lnTo>
                    <a:pt x="646" y="1431"/>
                  </a:lnTo>
                  <a:cubicBezTo>
                    <a:pt x="625" y="1097"/>
                    <a:pt x="878" y="809"/>
                    <a:pt x="1213" y="787"/>
                  </a:cubicBezTo>
                  <a:lnTo>
                    <a:pt x="3974" y="608"/>
                  </a:lnTo>
                  <a:cubicBezTo>
                    <a:pt x="3987" y="607"/>
                    <a:pt x="4000" y="607"/>
                    <a:pt x="4013" y="607"/>
                  </a:cubicBezTo>
                  <a:close/>
                  <a:moveTo>
                    <a:pt x="4011" y="0"/>
                  </a:moveTo>
                  <a:cubicBezTo>
                    <a:pt x="3986" y="0"/>
                    <a:pt x="3960" y="1"/>
                    <a:pt x="3934" y="3"/>
                  </a:cubicBezTo>
                  <a:lnTo>
                    <a:pt x="1174" y="182"/>
                  </a:lnTo>
                  <a:cubicBezTo>
                    <a:pt x="506" y="225"/>
                    <a:pt x="0" y="801"/>
                    <a:pt x="42" y="1469"/>
                  </a:cubicBezTo>
                  <a:lnTo>
                    <a:pt x="211" y="4078"/>
                  </a:lnTo>
                  <a:cubicBezTo>
                    <a:pt x="253" y="4714"/>
                    <a:pt x="782" y="5211"/>
                    <a:pt x="1420" y="5212"/>
                  </a:cubicBezTo>
                  <a:cubicBezTo>
                    <a:pt x="1446" y="5212"/>
                    <a:pt x="1472" y="5211"/>
                    <a:pt x="1498" y="5209"/>
                  </a:cubicBezTo>
                  <a:lnTo>
                    <a:pt x="4259" y="5031"/>
                  </a:lnTo>
                  <a:cubicBezTo>
                    <a:pt x="4927" y="4988"/>
                    <a:pt x="5433" y="4411"/>
                    <a:pt x="5390" y="3743"/>
                  </a:cubicBezTo>
                  <a:lnTo>
                    <a:pt x="5222" y="1134"/>
                  </a:lnTo>
                  <a:cubicBezTo>
                    <a:pt x="5180" y="492"/>
                    <a:pt x="4646" y="0"/>
                    <a:pt x="40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1087;p39">
              <a:extLst>
                <a:ext uri="{FF2B5EF4-FFF2-40B4-BE49-F238E27FC236}">
                  <a16:creationId xmlns:a16="http://schemas.microsoft.com/office/drawing/2014/main" id="{AE2F7044-E175-F179-2F4B-34BACA321160}"/>
                </a:ext>
              </a:extLst>
            </p:cNvPr>
            <p:cNvSpPr/>
            <p:nvPr/>
          </p:nvSpPr>
          <p:spPr>
            <a:xfrm>
              <a:off x="2433350" y="2296850"/>
              <a:ext cx="167300" cy="95875"/>
            </a:xfrm>
            <a:custGeom>
              <a:avLst/>
              <a:gdLst/>
              <a:ahLst/>
              <a:cxnLst/>
              <a:rect l="l" t="t" r="r" b="b"/>
              <a:pathLst>
                <a:path w="6692" h="3835" extrusionOk="0">
                  <a:moveTo>
                    <a:pt x="4741" y="0"/>
                  </a:moveTo>
                  <a:cubicBezTo>
                    <a:pt x="4700" y="0"/>
                    <a:pt x="4660" y="1"/>
                    <a:pt x="4619" y="4"/>
                  </a:cubicBezTo>
                  <a:lnTo>
                    <a:pt x="294" y="283"/>
                  </a:lnTo>
                  <a:cubicBezTo>
                    <a:pt x="127" y="293"/>
                    <a:pt x="1" y="438"/>
                    <a:pt x="11" y="604"/>
                  </a:cubicBezTo>
                  <a:cubicBezTo>
                    <a:pt x="24" y="764"/>
                    <a:pt x="158" y="888"/>
                    <a:pt x="316" y="888"/>
                  </a:cubicBezTo>
                  <a:cubicBezTo>
                    <a:pt x="322" y="888"/>
                    <a:pt x="327" y="887"/>
                    <a:pt x="333" y="887"/>
                  </a:cubicBezTo>
                  <a:lnTo>
                    <a:pt x="4658" y="607"/>
                  </a:lnTo>
                  <a:cubicBezTo>
                    <a:pt x="4684" y="605"/>
                    <a:pt x="4709" y="605"/>
                    <a:pt x="4735" y="605"/>
                  </a:cubicBezTo>
                  <a:cubicBezTo>
                    <a:pt x="5377" y="605"/>
                    <a:pt x="5917" y="1103"/>
                    <a:pt x="5960" y="1752"/>
                  </a:cubicBezTo>
                  <a:lnTo>
                    <a:pt x="6077" y="3550"/>
                  </a:lnTo>
                  <a:cubicBezTo>
                    <a:pt x="6086" y="3709"/>
                    <a:pt x="6219" y="3833"/>
                    <a:pt x="6378" y="3834"/>
                  </a:cubicBezTo>
                  <a:cubicBezTo>
                    <a:pt x="6385" y="3834"/>
                    <a:pt x="6392" y="3833"/>
                    <a:pt x="6399" y="3833"/>
                  </a:cubicBezTo>
                  <a:cubicBezTo>
                    <a:pt x="6566" y="3822"/>
                    <a:pt x="6692" y="3678"/>
                    <a:pt x="6682" y="3511"/>
                  </a:cubicBezTo>
                  <a:lnTo>
                    <a:pt x="6566" y="1713"/>
                  </a:lnTo>
                  <a:cubicBezTo>
                    <a:pt x="6502" y="744"/>
                    <a:pt x="5697" y="0"/>
                    <a:pt x="47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1088;p39">
              <a:extLst>
                <a:ext uri="{FF2B5EF4-FFF2-40B4-BE49-F238E27FC236}">
                  <a16:creationId xmlns:a16="http://schemas.microsoft.com/office/drawing/2014/main" id="{1464A755-E584-604E-3D2E-8919543CC06C}"/>
                </a:ext>
              </a:extLst>
            </p:cNvPr>
            <p:cNvSpPr/>
            <p:nvPr/>
          </p:nvSpPr>
          <p:spPr>
            <a:xfrm>
              <a:off x="2658550" y="2280025"/>
              <a:ext cx="159500" cy="107650"/>
            </a:xfrm>
            <a:custGeom>
              <a:avLst/>
              <a:gdLst/>
              <a:ahLst/>
              <a:cxnLst/>
              <a:rect l="l" t="t" r="r" b="b"/>
              <a:pathLst>
                <a:path w="6380" h="4306" extrusionOk="0">
                  <a:moveTo>
                    <a:pt x="6064" y="1"/>
                  </a:moveTo>
                  <a:cubicBezTo>
                    <a:pt x="6058" y="1"/>
                    <a:pt x="6053" y="1"/>
                    <a:pt x="6047" y="1"/>
                  </a:cubicBezTo>
                  <a:lnTo>
                    <a:pt x="1774" y="277"/>
                  </a:lnTo>
                  <a:cubicBezTo>
                    <a:pt x="765" y="344"/>
                    <a:pt x="1" y="1215"/>
                    <a:pt x="66" y="2224"/>
                  </a:cubicBezTo>
                  <a:lnTo>
                    <a:pt x="182" y="4023"/>
                  </a:lnTo>
                  <a:cubicBezTo>
                    <a:pt x="192" y="4182"/>
                    <a:pt x="325" y="4305"/>
                    <a:pt x="484" y="4305"/>
                  </a:cubicBezTo>
                  <a:cubicBezTo>
                    <a:pt x="490" y="4305"/>
                    <a:pt x="497" y="4305"/>
                    <a:pt x="503" y="4304"/>
                  </a:cubicBezTo>
                  <a:cubicBezTo>
                    <a:pt x="670" y="4294"/>
                    <a:pt x="796" y="4149"/>
                    <a:pt x="786" y="3982"/>
                  </a:cubicBezTo>
                  <a:lnTo>
                    <a:pt x="670" y="2184"/>
                  </a:lnTo>
                  <a:cubicBezTo>
                    <a:pt x="626" y="1509"/>
                    <a:pt x="1139" y="926"/>
                    <a:pt x="1813" y="882"/>
                  </a:cubicBezTo>
                  <a:lnTo>
                    <a:pt x="6086" y="605"/>
                  </a:lnTo>
                  <a:cubicBezTo>
                    <a:pt x="6253" y="595"/>
                    <a:pt x="6379" y="451"/>
                    <a:pt x="6369" y="284"/>
                  </a:cubicBezTo>
                  <a:cubicBezTo>
                    <a:pt x="6356" y="123"/>
                    <a:pt x="6222" y="1"/>
                    <a:pt x="60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1089;p39">
              <a:extLst>
                <a:ext uri="{FF2B5EF4-FFF2-40B4-BE49-F238E27FC236}">
                  <a16:creationId xmlns:a16="http://schemas.microsoft.com/office/drawing/2014/main" id="{1A5908D5-7F2C-16DA-E0EB-5D93D37FA9DF}"/>
                </a:ext>
              </a:extLst>
            </p:cNvPr>
            <p:cNvSpPr/>
            <p:nvPr/>
          </p:nvSpPr>
          <p:spPr>
            <a:xfrm>
              <a:off x="2451550" y="2491200"/>
              <a:ext cx="160700" cy="107725"/>
            </a:xfrm>
            <a:custGeom>
              <a:avLst/>
              <a:gdLst/>
              <a:ahLst/>
              <a:cxnLst/>
              <a:rect l="l" t="t" r="r" b="b"/>
              <a:pathLst>
                <a:path w="6428" h="4309" extrusionOk="0">
                  <a:moveTo>
                    <a:pt x="5937" y="1"/>
                  </a:moveTo>
                  <a:cubicBezTo>
                    <a:pt x="5933" y="1"/>
                    <a:pt x="5929" y="1"/>
                    <a:pt x="5925" y="1"/>
                  </a:cubicBezTo>
                  <a:cubicBezTo>
                    <a:pt x="5758" y="11"/>
                    <a:pt x="5632" y="156"/>
                    <a:pt x="5642" y="322"/>
                  </a:cubicBezTo>
                  <a:lnTo>
                    <a:pt x="5758" y="2121"/>
                  </a:lnTo>
                  <a:cubicBezTo>
                    <a:pt x="5802" y="2797"/>
                    <a:pt x="5289" y="3380"/>
                    <a:pt x="4615" y="3423"/>
                  </a:cubicBezTo>
                  <a:lnTo>
                    <a:pt x="289" y="3703"/>
                  </a:lnTo>
                  <a:cubicBezTo>
                    <a:pt x="126" y="3714"/>
                    <a:pt x="1" y="3852"/>
                    <a:pt x="6" y="4014"/>
                  </a:cubicBezTo>
                  <a:cubicBezTo>
                    <a:pt x="11" y="4178"/>
                    <a:pt x="145" y="4307"/>
                    <a:pt x="308" y="4309"/>
                  </a:cubicBezTo>
                  <a:cubicBezTo>
                    <a:pt x="315" y="4309"/>
                    <a:pt x="321" y="4309"/>
                    <a:pt x="329" y="4307"/>
                  </a:cubicBezTo>
                  <a:lnTo>
                    <a:pt x="4654" y="4027"/>
                  </a:lnTo>
                  <a:cubicBezTo>
                    <a:pt x="5663" y="3962"/>
                    <a:pt x="6428" y="3091"/>
                    <a:pt x="6364" y="2082"/>
                  </a:cubicBezTo>
                  <a:lnTo>
                    <a:pt x="6247" y="283"/>
                  </a:lnTo>
                  <a:cubicBezTo>
                    <a:pt x="6236" y="121"/>
                    <a:pt x="6096" y="1"/>
                    <a:pt x="59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1090;p39">
              <a:extLst>
                <a:ext uri="{FF2B5EF4-FFF2-40B4-BE49-F238E27FC236}">
                  <a16:creationId xmlns:a16="http://schemas.microsoft.com/office/drawing/2014/main" id="{9418EAB8-9345-6340-F7EC-C9361C6C06DC}"/>
                </a:ext>
              </a:extLst>
            </p:cNvPr>
            <p:cNvSpPr/>
            <p:nvPr/>
          </p:nvSpPr>
          <p:spPr>
            <a:xfrm>
              <a:off x="2670175" y="2486150"/>
              <a:ext cx="165975" cy="95875"/>
            </a:xfrm>
            <a:custGeom>
              <a:avLst/>
              <a:gdLst/>
              <a:ahLst/>
              <a:cxnLst/>
              <a:rect l="l" t="t" r="r" b="b"/>
              <a:pathLst>
                <a:path w="6639" h="3835" extrusionOk="0">
                  <a:moveTo>
                    <a:pt x="312" y="0"/>
                  </a:moveTo>
                  <a:cubicBezTo>
                    <a:pt x="306" y="0"/>
                    <a:pt x="301" y="1"/>
                    <a:pt x="295" y="1"/>
                  </a:cubicBezTo>
                  <a:cubicBezTo>
                    <a:pt x="127" y="11"/>
                    <a:pt x="1" y="156"/>
                    <a:pt x="11" y="323"/>
                  </a:cubicBezTo>
                  <a:lnTo>
                    <a:pt x="128" y="2121"/>
                  </a:lnTo>
                  <a:cubicBezTo>
                    <a:pt x="191" y="3083"/>
                    <a:pt x="990" y="3832"/>
                    <a:pt x="1955" y="3835"/>
                  </a:cubicBezTo>
                  <a:cubicBezTo>
                    <a:pt x="1993" y="3835"/>
                    <a:pt x="2033" y="3834"/>
                    <a:pt x="2074" y="3832"/>
                  </a:cubicBezTo>
                  <a:lnTo>
                    <a:pt x="6345" y="3555"/>
                  </a:lnTo>
                  <a:cubicBezTo>
                    <a:pt x="6512" y="3544"/>
                    <a:pt x="6638" y="3400"/>
                    <a:pt x="6628" y="3233"/>
                  </a:cubicBezTo>
                  <a:cubicBezTo>
                    <a:pt x="6618" y="3071"/>
                    <a:pt x="6481" y="2950"/>
                    <a:pt x="6319" y="2950"/>
                  </a:cubicBezTo>
                  <a:cubicBezTo>
                    <a:pt x="6315" y="2950"/>
                    <a:pt x="6310" y="2950"/>
                    <a:pt x="6306" y="2951"/>
                  </a:cubicBezTo>
                  <a:lnTo>
                    <a:pt x="2035" y="3227"/>
                  </a:lnTo>
                  <a:cubicBezTo>
                    <a:pt x="2009" y="3228"/>
                    <a:pt x="1983" y="3229"/>
                    <a:pt x="1957" y="3229"/>
                  </a:cubicBezTo>
                  <a:cubicBezTo>
                    <a:pt x="1324" y="3229"/>
                    <a:pt x="775" y="2730"/>
                    <a:pt x="732" y="2082"/>
                  </a:cubicBezTo>
                  <a:lnTo>
                    <a:pt x="617" y="284"/>
                  </a:lnTo>
                  <a:cubicBezTo>
                    <a:pt x="604" y="124"/>
                    <a:pt x="470" y="0"/>
                    <a:pt x="3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1091;p39">
              <a:extLst>
                <a:ext uri="{FF2B5EF4-FFF2-40B4-BE49-F238E27FC236}">
                  <a16:creationId xmlns:a16="http://schemas.microsoft.com/office/drawing/2014/main" id="{E1438B99-F9BE-9948-5D26-BA153CBD7A6D}"/>
                </a:ext>
              </a:extLst>
            </p:cNvPr>
            <p:cNvSpPr/>
            <p:nvPr/>
          </p:nvSpPr>
          <p:spPr>
            <a:xfrm>
              <a:off x="2443650" y="2442700"/>
              <a:ext cx="142200" cy="23325"/>
            </a:xfrm>
            <a:custGeom>
              <a:avLst/>
              <a:gdLst/>
              <a:ahLst/>
              <a:cxnLst/>
              <a:rect l="l" t="t" r="r" b="b"/>
              <a:pathLst>
                <a:path w="5688" h="933" extrusionOk="0">
                  <a:moveTo>
                    <a:pt x="5368" y="0"/>
                  </a:moveTo>
                  <a:cubicBezTo>
                    <a:pt x="5364" y="0"/>
                    <a:pt x="5360" y="0"/>
                    <a:pt x="5355" y="0"/>
                  </a:cubicBezTo>
                  <a:lnTo>
                    <a:pt x="288" y="327"/>
                  </a:lnTo>
                  <a:cubicBezTo>
                    <a:pt x="125" y="338"/>
                    <a:pt x="0" y="476"/>
                    <a:pt x="6" y="640"/>
                  </a:cubicBezTo>
                  <a:cubicBezTo>
                    <a:pt x="11" y="803"/>
                    <a:pt x="145" y="933"/>
                    <a:pt x="308" y="933"/>
                  </a:cubicBezTo>
                  <a:lnTo>
                    <a:pt x="327" y="933"/>
                  </a:lnTo>
                  <a:lnTo>
                    <a:pt x="5394" y="605"/>
                  </a:lnTo>
                  <a:cubicBezTo>
                    <a:pt x="5561" y="594"/>
                    <a:pt x="5687" y="450"/>
                    <a:pt x="5677" y="283"/>
                  </a:cubicBezTo>
                  <a:cubicBezTo>
                    <a:pt x="5666" y="121"/>
                    <a:pt x="5529" y="0"/>
                    <a:pt x="5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1092;p39">
              <a:extLst>
                <a:ext uri="{FF2B5EF4-FFF2-40B4-BE49-F238E27FC236}">
                  <a16:creationId xmlns:a16="http://schemas.microsoft.com/office/drawing/2014/main" id="{8A8F8300-6729-F63A-C4D1-2ED8B2440CF0}"/>
                </a:ext>
              </a:extLst>
            </p:cNvPr>
            <p:cNvSpPr/>
            <p:nvPr/>
          </p:nvSpPr>
          <p:spPr>
            <a:xfrm>
              <a:off x="2681575" y="2427325"/>
              <a:ext cx="142200" cy="23350"/>
            </a:xfrm>
            <a:custGeom>
              <a:avLst/>
              <a:gdLst/>
              <a:ahLst/>
              <a:cxnLst/>
              <a:rect l="l" t="t" r="r" b="b"/>
              <a:pathLst>
                <a:path w="5688" h="934" extrusionOk="0">
                  <a:moveTo>
                    <a:pt x="5366" y="1"/>
                  </a:moveTo>
                  <a:cubicBezTo>
                    <a:pt x="5362" y="1"/>
                    <a:pt x="5359" y="1"/>
                    <a:pt x="5355" y="1"/>
                  </a:cubicBezTo>
                  <a:lnTo>
                    <a:pt x="288" y="328"/>
                  </a:lnTo>
                  <a:cubicBezTo>
                    <a:pt x="125" y="338"/>
                    <a:pt x="0" y="476"/>
                    <a:pt x="6" y="640"/>
                  </a:cubicBezTo>
                  <a:cubicBezTo>
                    <a:pt x="11" y="803"/>
                    <a:pt x="145" y="932"/>
                    <a:pt x="308" y="933"/>
                  </a:cubicBezTo>
                  <a:cubicBezTo>
                    <a:pt x="314" y="933"/>
                    <a:pt x="321" y="933"/>
                    <a:pt x="327" y="932"/>
                  </a:cubicBezTo>
                  <a:lnTo>
                    <a:pt x="5394" y="605"/>
                  </a:lnTo>
                  <a:cubicBezTo>
                    <a:pt x="5561" y="593"/>
                    <a:pt x="5687" y="450"/>
                    <a:pt x="5677" y="283"/>
                  </a:cubicBezTo>
                  <a:cubicBezTo>
                    <a:pt x="5667" y="120"/>
                    <a:pt x="5529" y="1"/>
                    <a:pt x="53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1093;p39">
              <a:extLst>
                <a:ext uri="{FF2B5EF4-FFF2-40B4-BE49-F238E27FC236}">
                  <a16:creationId xmlns:a16="http://schemas.microsoft.com/office/drawing/2014/main" id="{E05727E0-6821-6395-D7AA-3ABCE89F0C9B}"/>
                </a:ext>
              </a:extLst>
            </p:cNvPr>
            <p:cNvSpPr/>
            <p:nvPr/>
          </p:nvSpPr>
          <p:spPr>
            <a:xfrm>
              <a:off x="2639925" y="2993100"/>
              <a:ext cx="101975" cy="146500"/>
            </a:xfrm>
            <a:custGeom>
              <a:avLst/>
              <a:gdLst/>
              <a:ahLst/>
              <a:cxnLst/>
              <a:rect l="l" t="t" r="r" b="b"/>
              <a:pathLst>
                <a:path w="4079" h="5860" extrusionOk="0">
                  <a:moveTo>
                    <a:pt x="1959" y="597"/>
                  </a:moveTo>
                  <a:cubicBezTo>
                    <a:pt x="2709" y="597"/>
                    <a:pt x="3104" y="1477"/>
                    <a:pt x="3191" y="2829"/>
                  </a:cubicBezTo>
                  <a:cubicBezTo>
                    <a:pt x="3285" y="4273"/>
                    <a:pt x="2969" y="5211"/>
                    <a:pt x="2186" y="5261"/>
                  </a:cubicBezTo>
                  <a:cubicBezTo>
                    <a:pt x="2167" y="5262"/>
                    <a:pt x="2149" y="5262"/>
                    <a:pt x="2130" y="5262"/>
                  </a:cubicBezTo>
                  <a:cubicBezTo>
                    <a:pt x="1464" y="5262"/>
                    <a:pt x="983" y="4461"/>
                    <a:pt x="889" y="3031"/>
                  </a:cubicBezTo>
                  <a:cubicBezTo>
                    <a:pt x="790" y="1492"/>
                    <a:pt x="1225" y="643"/>
                    <a:pt x="1894" y="600"/>
                  </a:cubicBezTo>
                  <a:cubicBezTo>
                    <a:pt x="1916" y="598"/>
                    <a:pt x="1938" y="597"/>
                    <a:pt x="1959" y="597"/>
                  </a:cubicBezTo>
                  <a:close/>
                  <a:moveTo>
                    <a:pt x="2024" y="0"/>
                  </a:moveTo>
                  <a:cubicBezTo>
                    <a:pt x="1983" y="0"/>
                    <a:pt x="1942" y="2"/>
                    <a:pt x="1899" y="5"/>
                  </a:cubicBezTo>
                  <a:cubicBezTo>
                    <a:pt x="751" y="79"/>
                    <a:pt x="1" y="1175"/>
                    <a:pt x="123" y="3071"/>
                  </a:cubicBezTo>
                  <a:cubicBezTo>
                    <a:pt x="257" y="4877"/>
                    <a:pt x="1022" y="5859"/>
                    <a:pt x="2069" y="5859"/>
                  </a:cubicBezTo>
                  <a:cubicBezTo>
                    <a:pt x="2106" y="5859"/>
                    <a:pt x="2143" y="5858"/>
                    <a:pt x="2181" y="5856"/>
                  </a:cubicBezTo>
                  <a:cubicBezTo>
                    <a:pt x="3435" y="5775"/>
                    <a:pt x="4078" y="4668"/>
                    <a:pt x="3954" y="2746"/>
                  </a:cubicBezTo>
                  <a:cubicBezTo>
                    <a:pt x="3841"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1094;p39">
              <a:extLst>
                <a:ext uri="{FF2B5EF4-FFF2-40B4-BE49-F238E27FC236}">
                  <a16:creationId xmlns:a16="http://schemas.microsoft.com/office/drawing/2014/main" id="{5FE2B34D-3145-994D-739C-9736D3191F6E}"/>
                </a:ext>
              </a:extLst>
            </p:cNvPr>
            <p:cNvSpPr/>
            <p:nvPr/>
          </p:nvSpPr>
          <p:spPr>
            <a:xfrm>
              <a:off x="2639600" y="2991250"/>
              <a:ext cx="104225" cy="150250"/>
            </a:xfrm>
            <a:custGeom>
              <a:avLst/>
              <a:gdLst/>
              <a:ahLst/>
              <a:cxnLst/>
              <a:rect l="l" t="t" r="r" b="b"/>
              <a:pathLst>
                <a:path w="4169" h="6010" extrusionOk="0">
                  <a:moveTo>
                    <a:pt x="1966" y="746"/>
                  </a:moveTo>
                  <a:cubicBezTo>
                    <a:pt x="2857" y="746"/>
                    <a:pt x="3076" y="2092"/>
                    <a:pt x="3129" y="2908"/>
                  </a:cubicBezTo>
                  <a:cubicBezTo>
                    <a:pt x="3176" y="3634"/>
                    <a:pt x="3120" y="4208"/>
                    <a:pt x="2960" y="4614"/>
                  </a:cubicBezTo>
                  <a:cubicBezTo>
                    <a:pt x="2801" y="5019"/>
                    <a:pt x="2544" y="5237"/>
                    <a:pt x="2195" y="5259"/>
                  </a:cubicBezTo>
                  <a:cubicBezTo>
                    <a:pt x="2179" y="5260"/>
                    <a:pt x="2162" y="5261"/>
                    <a:pt x="2146" y="5261"/>
                  </a:cubicBezTo>
                  <a:cubicBezTo>
                    <a:pt x="1506" y="5261"/>
                    <a:pt x="1065" y="4441"/>
                    <a:pt x="977" y="3100"/>
                  </a:cubicBezTo>
                  <a:cubicBezTo>
                    <a:pt x="886" y="1692"/>
                    <a:pt x="1244" y="791"/>
                    <a:pt x="1912" y="748"/>
                  </a:cubicBezTo>
                  <a:cubicBezTo>
                    <a:pt x="1931" y="747"/>
                    <a:pt x="1948" y="746"/>
                    <a:pt x="1966" y="746"/>
                  </a:cubicBezTo>
                  <a:close/>
                  <a:moveTo>
                    <a:pt x="1965" y="595"/>
                  </a:moveTo>
                  <a:cubicBezTo>
                    <a:pt x="1944" y="595"/>
                    <a:pt x="1923" y="596"/>
                    <a:pt x="1902" y="597"/>
                  </a:cubicBezTo>
                  <a:cubicBezTo>
                    <a:pt x="1142" y="646"/>
                    <a:pt x="729" y="1610"/>
                    <a:pt x="826" y="3110"/>
                  </a:cubicBezTo>
                  <a:cubicBezTo>
                    <a:pt x="921" y="4560"/>
                    <a:pt x="1410" y="5413"/>
                    <a:pt x="2142" y="5413"/>
                  </a:cubicBezTo>
                  <a:cubicBezTo>
                    <a:pt x="2163" y="5413"/>
                    <a:pt x="2183" y="5413"/>
                    <a:pt x="2204" y="5411"/>
                  </a:cubicBezTo>
                  <a:cubicBezTo>
                    <a:pt x="2617" y="5384"/>
                    <a:pt x="2919" y="5134"/>
                    <a:pt x="3101" y="4669"/>
                  </a:cubicBezTo>
                  <a:cubicBezTo>
                    <a:pt x="3268" y="4243"/>
                    <a:pt x="3329" y="3647"/>
                    <a:pt x="3280" y="2898"/>
                  </a:cubicBezTo>
                  <a:cubicBezTo>
                    <a:pt x="3184" y="1405"/>
                    <a:pt x="2721" y="595"/>
                    <a:pt x="1965" y="595"/>
                  </a:cubicBezTo>
                  <a:close/>
                  <a:moveTo>
                    <a:pt x="2039" y="150"/>
                  </a:moveTo>
                  <a:cubicBezTo>
                    <a:pt x="2548" y="150"/>
                    <a:pt x="2965" y="365"/>
                    <a:pt x="3282" y="790"/>
                  </a:cubicBezTo>
                  <a:cubicBezTo>
                    <a:pt x="3625" y="1249"/>
                    <a:pt x="3835" y="1952"/>
                    <a:pt x="3892" y="2824"/>
                  </a:cubicBezTo>
                  <a:cubicBezTo>
                    <a:pt x="4013" y="4699"/>
                    <a:pt x="3409" y="5775"/>
                    <a:pt x="2190" y="5854"/>
                  </a:cubicBezTo>
                  <a:cubicBezTo>
                    <a:pt x="2154" y="5856"/>
                    <a:pt x="2119" y="5857"/>
                    <a:pt x="2084" y="5857"/>
                  </a:cubicBezTo>
                  <a:cubicBezTo>
                    <a:pt x="1030" y="5857"/>
                    <a:pt x="339" y="4854"/>
                    <a:pt x="212" y="3141"/>
                  </a:cubicBezTo>
                  <a:cubicBezTo>
                    <a:pt x="154" y="2247"/>
                    <a:pt x="292" y="1495"/>
                    <a:pt x="613" y="968"/>
                  </a:cubicBezTo>
                  <a:cubicBezTo>
                    <a:pt x="914" y="472"/>
                    <a:pt x="1366" y="189"/>
                    <a:pt x="1918" y="154"/>
                  </a:cubicBezTo>
                  <a:cubicBezTo>
                    <a:pt x="1958" y="151"/>
                    <a:pt x="1998" y="150"/>
                    <a:pt x="2039" y="150"/>
                  </a:cubicBezTo>
                  <a:close/>
                  <a:moveTo>
                    <a:pt x="2018" y="0"/>
                  </a:moveTo>
                  <a:cubicBezTo>
                    <a:pt x="1981" y="0"/>
                    <a:pt x="1945" y="1"/>
                    <a:pt x="1907" y="3"/>
                  </a:cubicBezTo>
                  <a:cubicBezTo>
                    <a:pt x="1304" y="42"/>
                    <a:pt x="811" y="348"/>
                    <a:pt x="483" y="890"/>
                  </a:cubicBezTo>
                  <a:cubicBezTo>
                    <a:pt x="147" y="1443"/>
                    <a:pt x="1" y="2225"/>
                    <a:pt x="61" y="3151"/>
                  </a:cubicBezTo>
                  <a:cubicBezTo>
                    <a:pt x="192" y="4928"/>
                    <a:pt x="963" y="6009"/>
                    <a:pt x="2083" y="6009"/>
                  </a:cubicBezTo>
                  <a:cubicBezTo>
                    <a:pt x="2122" y="6009"/>
                    <a:pt x="2160" y="6008"/>
                    <a:pt x="2199" y="6005"/>
                  </a:cubicBezTo>
                  <a:cubicBezTo>
                    <a:pt x="3496" y="5922"/>
                    <a:pt x="4168" y="4759"/>
                    <a:pt x="4043" y="2815"/>
                  </a:cubicBezTo>
                  <a:cubicBezTo>
                    <a:pt x="3983" y="1900"/>
                    <a:pt x="3768" y="1189"/>
                    <a:pt x="3404" y="700"/>
                  </a:cubicBezTo>
                  <a:cubicBezTo>
                    <a:pt x="3058" y="235"/>
                    <a:pt x="2581" y="0"/>
                    <a:pt x="20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1095;p39">
              <a:extLst>
                <a:ext uri="{FF2B5EF4-FFF2-40B4-BE49-F238E27FC236}">
                  <a16:creationId xmlns:a16="http://schemas.microsoft.com/office/drawing/2014/main" id="{FBC2B389-E915-D772-D8B0-6D039F114FE6}"/>
                </a:ext>
              </a:extLst>
            </p:cNvPr>
            <p:cNvSpPr/>
            <p:nvPr/>
          </p:nvSpPr>
          <p:spPr>
            <a:xfrm>
              <a:off x="2773175" y="2984475"/>
              <a:ext cx="101975" cy="146525"/>
            </a:xfrm>
            <a:custGeom>
              <a:avLst/>
              <a:gdLst/>
              <a:ahLst/>
              <a:cxnLst/>
              <a:rect l="l" t="t" r="r" b="b"/>
              <a:pathLst>
                <a:path w="4079" h="5861" extrusionOk="0">
                  <a:moveTo>
                    <a:pt x="1960" y="597"/>
                  </a:moveTo>
                  <a:cubicBezTo>
                    <a:pt x="2709" y="597"/>
                    <a:pt x="3103" y="1477"/>
                    <a:pt x="3192" y="2829"/>
                  </a:cubicBezTo>
                  <a:cubicBezTo>
                    <a:pt x="3284" y="4273"/>
                    <a:pt x="2969" y="5211"/>
                    <a:pt x="2186" y="5262"/>
                  </a:cubicBezTo>
                  <a:cubicBezTo>
                    <a:pt x="2168" y="5263"/>
                    <a:pt x="2149" y="5264"/>
                    <a:pt x="2131" y="5264"/>
                  </a:cubicBezTo>
                  <a:cubicBezTo>
                    <a:pt x="1464" y="5264"/>
                    <a:pt x="982" y="4462"/>
                    <a:pt x="889" y="3031"/>
                  </a:cubicBezTo>
                  <a:cubicBezTo>
                    <a:pt x="790" y="1492"/>
                    <a:pt x="1224" y="643"/>
                    <a:pt x="1894" y="600"/>
                  </a:cubicBezTo>
                  <a:cubicBezTo>
                    <a:pt x="1916" y="598"/>
                    <a:pt x="1938" y="597"/>
                    <a:pt x="1960" y="597"/>
                  </a:cubicBezTo>
                  <a:close/>
                  <a:moveTo>
                    <a:pt x="2024" y="0"/>
                  </a:moveTo>
                  <a:cubicBezTo>
                    <a:pt x="1983" y="0"/>
                    <a:pt x="1942" y="2"/>
                    <a:pt x="1900" y="4"/>
                  </a:cubicBezTo>
                  <a:cubicBezTo>
                    <a:pt x="751" y="80"/>
                    <a:pt x="1" y="1176"/>
                    <a:pt x="123" y="3073"/>
                  </a:cubicBezTo>
                  <a:cubicBezTo>
                    <a:pt x="258" y="4878"/>
                    <a:pt x="1023" y="5860"/>
                    <a:pt x="2071" y="5860"/>
                  </a:cubicBezTo>
                  <a:cubicBezTo>
                    <a:pt x="2108" y="5860"/>
                    <a:pt x="2144" y="5859"/>
                    <a:pt x="2181" y="5857"/>
                  </a:cubicBezTo>
                  <a:cubicBezTo>
                    <a:pt x="3434" y="5775"/>
                    <a:pt x="4078" y="4668"/>
                    <a:pt x="3955" y="2746"/>
                  </a:cubicBezTo>
                  <a:cubicBezTo>
                    <a:pt x="3842"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1096;p39">
              <a:extLst>
                <a:ext uri="{FF2B5EF4-FFF2-40B4-BE49-F238E27FC236}">
                  <a16:creationId xmlns:a16="http://schemas.microsoft.com/office/drawing/2014/main" id="{61B314D1-A3CE-DED1-B31C-44FFE757FFC1}"/>
                </a:ext>
              </a:extLst>
            </p:cNvPr>
            <p:cNvSpPr/>
            <p:nvPr/>
          </p:nvSpPr>
          <p:spPr>
            <a:xfrm>
              <a:off x="2771375" y="2982575"/>
              <a:ext cx="105700" cy="150275"/>
            </a:xfrm>
            <a:custGeom>
              <a:avLst/>
              <a:gdLst/>
              <a:ahLst/>
              <a:cxnLst/>
              <a:rect l="l" t="t" r="r" b="b"/>
              <a:pathLst>
                <a:path w="4228" h="6011" extrusionOk="0">
                  <a:moveTo>
                    <a:pt x="2029" y="748"/>
                  </a:moveTo>
                  <a:cubicBezTo>
                    <a:pt x="2913" y="748"/>
                    <a:pt x="3135" y="2096"/>
                    <a:pt x="3188" y="2910"/>
                  </a:cubicBezTo>
                  <a:cubicBezTo>
                    <a:pt x="3243" y="3762"/>
                    <a:pt x="3195" y="5201"/>
                    <a:pt x="2253" y="5262"/>
                  </a:cubicBezTo>
                  <a:cubicBezTo>
                    <a:pt x="2237" y="5263"/>
                    <a:pt x="2220" y="5264"/>
                    <a:pt x="2204" y="5264"/>
                  </a:cubicBezTo>
                  <a:cubicBezTo>
                    <a:pt x="1567" y="5264"/>
                    <a:pt x="1123" y="4444"/>
                    <a:pt x="1037" y="3102"/>
                  </a:cubicBezTo>
                  <a:cubicBezTo>
                    <a:pt x="990" y="2379"/>
                    <a:pt x="1061" y="1777"/>
                    <a:pt x="1245" y="1361"/>
                  </a:cubicBezTo>
                  <a:cubicBezTo>
                    <a:pt x="1410" y="982"/>
                    <a:pt x="1662" y="771"/>
                    <a:pt x="1970" y="751"/>
                  </a:cubicBezTo>
                  <a:cubicBezTo>
                    <a:pt x="1991" y="748"/>
                    <a:pt x="2009" y="748"/>
                    <a:pt x="2029" y="748"/>
                  </a:cubicBezTo>
                  <a:close/>
                  <a:moveTo>
                    <a:pt x="2030" y="597"/>
                  </a:moveTo>
                  <a:cubicBezTo>
                    <a:pt x="2007" y="597"/>
                    <a:pt x="1983" y="599"/>
                    <a:pt x="1961" y="599"/>
                  </a:cubicBezTo>
                  <a:cubicBezTo>
                    <a:pt x="1591" y="623"/>
                    <a:pt x="1296" y="866"/>
                    <a:pt x="1106" y="1299"/>
                  </a:cubicBezTo>
                  <a:cubicBezTo>
                    <a:pt x="913" y="1738"/>
                    <a:pt x="837" y="2365"/>
                    <a:pt x="886" y="3112"/>
                  </a:cubicBezTo>
                  <a:cubicBezTo>
                    <a:pt x="981" y="4562"/>
                    <a:pt x="1469" y="5416"/>
                    <a:pt x="2201" y="5416"/>
                  </a:cubicBezTo>
                  <a:cubicBezTo>
                    <a:pt x="2222" y="5416"/>
                    <a:pt x="2243" y="5415"/>
                    <a:pt x="2263" y="5413"/>
                  </a:cubicBezTo>
                  <a:cubicBezTo>
                    <a:pt x="3058" y="5361"/>
                    <a:pt x="3439" y="4469"/>
                    <a:pt x="3339" y="2901"/>
                  </a:cubicBezTo>
                  <a:cubicBezTo>
                    <a:pt x="3241" y="1411"/>
                    <a:pt x="2779" y="597"/>
                    <a:pt x="2030" y="597"/>
                  </a:cubicBezTo>
                  <a:close/>
                  <a:moveTo>
                    <a:pt x="2095" y="152"/>
                  </a:moveTo>
                  <a:cubicBezTo>
                    <a:pt x="3166" y="152"/>
                    <a:pt x="3840" y="1118"/>
                    <a:pt x="3950" y="2826"/>
                  </a:cubicBezTo>
                  <a:cubicBezTo>
                    <a:pt x="4071" y="4702"/>
                    <a:pt x="3467" y="5778"/>
                    <a:pt x="2248" y="5856"/>
                  </a:cubicBezTo>
                  <a:cubicBezTo>
                    <a:pt x="2209" y="5859"/>
                    <a:pt x="2171" y="5860"/>
                    <a:pt x="2133" y="5860"/>
                  </a:cubicBezTo>
                  <a:cubicBezTo>
                    <a:pt x="1085" y="5860"/>
                    <a:pt x="398" y="4852"/>
                    <a:pt x="271" y="3143"/>
                  </a:cubicBezTo>
                  <a:cubicBezTo>
                    <a:pt x="156" y="1377"/>
                    <a:pt x="810" y="231"/>
                    <a:pt x="1976" y="156"/>
                  </a:cubicBezTo>
                  <a:cubicBezTo>
                    <a:pt x="2016" y="153"/>
                    <a:pt x="2056" y="152"/>
                    <a:pt x="2094" y="152"/>
                  </a:cubicBezTo>
                  <a:close/>
                  <a:moveTo>
                    <a:pt x="2099" y="1"/>
                  </a:moveTo>
                  <a:cubicBezTo>
                    <a:pt x="2055" y="1"/>
                    <a:pt x="2011" y="2"/>
                    <a:pt x="1966" y="5"/>
                  </a:cubicBezTo>
                  <a:cubicBezTo>
                    <a:pt x="707" y="87"/>
                    <a:pt x="0" y="1293"/>
                    <a:pt x="120" y="3154"/>
                  </a:cubicBezTo>
                  <a:cubicBezTo>
                    <a:pt x="253" y="4930"/>
                    <a:pt x="1022" y="6011"/>
                    <a:pt x="2144" y="6011"/>
                  </a:cubicBezTo>
                  <a:cubicBezTo>
                    <a:pt x="2181" y="6011"/>
                    <a:pt x="2219" y="6011"/>
                    <a:pt x="2258" y="6008"/>
                  </a:cubicBezTo>
                  <a:cubicBezTo>
                    <a:pt x="3555" y="5924"/>
                    <a:pt x="4227" y="4761"/>
                    <a:pt x="4101" y="2817"/>
                  </a:cubicBezTo>
                  <a:cubicBezTo>
                    <a:pt x="3985" y="1018"/>
                    <a:pt x="3258" y="1"/>
                    <a:pt x="20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1097;p39">
              <a:extLst>
                <a:ext uri="{FF2B5EF4-FFF2-40B4-BE49-F238E27FC236}">
                  <a16:creationId xmlns:a16="http://schemas.microsoft.com/office/drawing/2014/main" id="{CB8A8867-37DC-4551-2A72-42F07458CF21}"/>
                </a:ext>
              </a:extLst>
            </p:cNvPr>
            <p:cNvSpPr/>
            <p:nvPr/>
          </p:nvSpPr>
          <p:spPr>
            <a:xfrm>
              <a:off x="2906400" y="2975875"/>
              <a:ext cx="101975" cy="146500"/>
            </a:xfrm>
            <a:custGeom>
              <a:avLst/>
              <a:gdLst/>
              <a:ahLst/>
              <a:cxnLst/>
              <a:rect l="l" t="t" r="r" b="b"/>
              <a:pathLst>
                <a:path w="4079" h="5860" extrusionOk="0">
                  <a:moveTo>
                    <a:pt x="1960" y="596"/>
                  </a:moveTo>
                  <a:cubicBezTo>
                    <a:pt x="2709" y="596"/>
                    <a:pt x="3103" y="1476"/>
                    <a:pt x="3191" y="2829"/>
                  </a:cubicBezTo>
                  <a:cubicBezTo>
                    <a:pt x="3284" y="4273"/>
                    <a:pt x="2969" y="5210"/>
                    <a:pt x="2186" y="5261"/>
                  </a:cubicBezTo>
                  <a:cubicBezTo>
                    <a:pt x="2167" y="5262"/>
                    <a:pt x="2149" y="5262"/>
                    <a:pt x="2131" y="5262"/>
                  </a:cubicBezTo>
                  <a:cubicBezTo>
                    <a:pt x="1465" y="5262"/>
                    <a:pt x="982" y="4462"/>
                    <a:pt x="889" y="3031"/>
                  </a:cubicBezTo>
                  <a:cubicBezTo>
                    <a:pt x="790" y="1491"/>
                    <a:pt x="1225" y="641"/>
                    <a:pt x="1894" y="598"/>
                  </a:cubicBezTo>
                  <a:cubicBezTo>
                    <a:pt x="1916" y="597"/>
                    <a:pt x="1938" y="596"/>
                    <a:pt x="1960" y="596"/>
                  </a:cubicBezTo>
                  <a:close/>
                  <a:moveTo>
                    <a:pt x="2024" y="1"/>
                  </a:moveTo>
                  <a:cubicBezTo>
                    <a:pt x="1983" y="1"/>
                    <a:pt x="1942" y="2"/>
                    <a:pt x="1900" y="5"/>
                  </a:cubicBezTo>
                  <a:cubicBezTo>
                    <a:pt x="751" y="79"/>
                    <a:pt x="1" y="1175"/>
                    <a:pt x="123" y="3071"/>
                  </a:cubicBezTo>
                  <a:cubicBezTo>
                    <a:pt x="258" y="4877"/>
                    <a:pt x="1022" y="5859"/>
                    <a:pt x="2071" y="5859"/>
                  </a:cubicBezTo>
                  <a:cubicBezTo>
                    <a:pt x="2108" y="5859"/>
                    <a:pt x="2145" y="5858"/>
                    <a:pt x="2182" y="5856"/>
                  </a:cubicBezTo>
                  <a:cubicBezTo>
                    <a:pt x="3435" y="5775"/>
                    <a:pt x="4078" y="4668"/>
                    <a:pt x="3955" y="2745"/>
                  </a:cubicBezTo>
                  <a:cubicBezTo>
                    <a:pt x="3842" y="1008"/>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1098;p39">
              <a:extLst>
                <a:ext uri="{FF2B5EF4-FFF2-40B4-BE49-F238E27FC236}">
                  <a16:creationId xmlns:a16="http://schemas.microsoft.com/office/drawing/2014/main" id="{0E93ABE0-85B7-820A-9BAC-45C730FB6467}"/>
                </a:ext>
              </a:extLst>
            </p:cNvPr>
            <p:cNvSpPr/>
            <p:nvPr/>
          </p:nvSpPr>
          <p:spPr>
            <a:xfrm>
              <a:off x="2906075" y="2974000"/>
              <a:ext cx="102650" cy="150275"/>
            </a:xfrm>
            <a:custGeom>
              <a:avLst/>
              <a:gdLst/>
              <a:ahLst/>
              <a:cxnLst/>
              <a:rect l="l" t="t" r="r" b="b"/>
              <a:pathLst>
                <a:path w="4106" h="6011" extrusionOk="0">
                  <a:moveTo>
                    <a:pt x="1968" y="749"/>
                  </a:moveTo>
                  <a:cubicBezTo>
                    <a:pt x="2860" y="749"/>
                    <a:pt x="3077" y="2094"/>
                    <a:pt x="3130" y="2909"/>
                  </a:cubicBezTo>
                  <a:cubicBezTo>
                    <a:pt x="3185" y="3761"/>
                    <a:pt x="3135" y="5200"/>
                    <a:pt x="2195" y="5261"/>
                  </a:cubicBezTo>
                  <a:cubicBezTo>
                    <a:pt x="2179" y="5262"/>
                    <a:pt x="2163" y="5263"/>
                    <a:pt x="2147" y="5263"/>
                  </a:cubicBezTo>
                  <a:cubicBezTo>
                    <a:pt x="1513" y="5263"/>
                    <a:pt x="1065" y="4442"/>
                    <a:pt x="978" y="3101"/>
                  </a:cubicBezTo>
                  <a:cubicBezTo>
                    <a:pt x="932" y="2378"/>
                    <a:pt x="1004" y="1775"/>
                    <a:pt x="1186" y="1360"/>
                  </a:cubicBezTo>
                  <a:cubicBezTo>
                    <a:pt x="1353" y="981"/>
                    <a:pt x="1604" y="770"/>
                    <a:pt x="1913" y="750"/>
                  </a:cubicBezTo>
                  <a:cubicBezTo>
                    <a:pt x="1932" y="749"/>
                    <a:pt x="1950" y="749"/>
                    <a:pt x="1968" y="749"/>
                  </a:cubicBezTo>
                  <a:close/>
                  <a:moveTo>
                    <a:pt x="1972" y="595"/>
                  </a:moveTo>
                  <a:cubicBezTo>
                    <a:pt x="1949" y="595"/>
                    <a:pt x="1926" y="597"/>
                    <a:pt x="1903" y="598"/>
                  </a:cubicBezTo>
                  <a:cubicBezTo>
                    <a:pt x="1534" y="623"/>
                    <a:pt x="1238" y="865"/>
                    <a:pt x="1048" y="1299"/>
                  </a:cubicBezTo>
                  <a:cubicBezTo>
                    <a:pt x="855" y="1736"/>
                    <a:pt x="778" y="2364"/>
                    <a:pt x="828" y="3111"/>
                  </a:cubicBezTo>
                  <a:cubicBezTo>
                    <a:pt x="922" y="4561"/>
                    <a:pt x="1411" y="5414"/>
                    <a:pt x="2143" y="5414"/>
                  </a:cubicBezTo>
                  <a:cubicBezTo>
                    <a:pt x="2163" y="5414"/>
                    <a:pt x="2183" y="5414"/>
                    <a:pt x="2206" y="5412"/>
                  </a:cubicBezTo>
                  <a:cubicBezTo>
                    <a:pt x="3000" y="5360"/>
                    <a:pt x="3382" y="4468"/>
                    <a:pt x="3280" y="2900"/>
                  </a:cubicBezTo>
                  <a:cubicBezTo>
                    <a:pt x="3184" y="1409"/>
                    <a:pt x="2720" y="595"/>
                    <a:pt x="1972" y="595"/>
                  </a:cubicBezTo>
                  <a:close/>
                  <a:moveTo>
                    <a:pt x="2036" y="151"/>
                  </a:moveTo>
                  <a:cubicBezTo>
                    <a:pt x="3108" y="151"/>
                    <a:pt x="3781" y="1118"/>
                    <a:pt x="3892" y="2825"/>
                  </a:cubicBezTo>
                  <a:cubicBezTo>
                    <a:pt x="3953" y="3764"/>
                    <a:pt x="3831" y="4506"/>
                    <a:pt x="3531" y="5028"/>
                  </a:cubicBezTo>
                  <a:cubicBezTo>
                    <a:pt x="3240" y="5539"/>
                    <a:pt x="2788" y="5816"/>
                    <a:pt x="2190" y="5855"/>
                  </a:cubicBezTo>
                  <a:cubicBezTo>
                    <a:pt x="2156" y="5857"/>
                    <a:pt x="2123" y="5858"/>
                    <a:pt x="2090" y="5858"/>
                  </a:cubicBezTo>
                  <a:cubicBezTo>
                    <a:pt x="1039" y="5858"/>
                    <a:pt x="339" y="4858"/>
                    <a:pt x="212" y="3143"/>
                  </a:cubicBezTo>
                  <a:cubicBezTo>
                    <a:pt x="155" y="2248"/>
                    <a:pt x="293" y="1496"/>
                    <a:pt x="613" y="969"/>
                  </a:cubicBezTo>
                  <a:cubicBezTo>
                    <a:pt x="914" y="473"/>
                    <a:pt x="1366" y="190"/>
                    <a:pt x="1918" y="155"/>
                  </a:cubicBezTo>
                  <a:cubicBezTo>
                    <a:pt x="1958" y="153"/>
                    <a:pt x="1997" y="151"/>
                    <a:pt x="2036" y="151"/>
                  </a:cubicBezTo>
                  <a:close/>
                  <a:moveTo>
                    <a:pt x="2034" y="0"/>
                  </a:moveTo>
                  <a:cubicBezTo>
                    <a:pt x="1992" y="0"/>
                    <a:pt x="1950" y="1"/>
                    <a:pt x="1907" y="4"/>
                  </a:cubicBezTo>
                  <a:cubicBezTo>
                    <a:pt x="1304" y="43"/>
                    <a:pt x="812" y="349"/>
                    <a:pt x="483" y="891"/>
                  </a:cubicBezTo>
                  <a:cubicBezTo>
                    <a:pt x="147" y="1444"/>
                    <a:pt x="1" y="2226"/>
                    <a:pt x="61" y="3152"/>
                  </a:cubicBezTo>
                  <a:cubicBezTo>
                    <a:pt x="194" y="4929"/>
                    <a:pt x="965" y="6010"/>
                    <a:pt x="2083" y="6010"/>
                  </a:cubicBezTo>
                  <a:cubicBezTo>
                    <a:pt x="2122" y="6010"/>
                    <a:pt x="2160" y="6009"/>
                    <a:pt x="2199" y="6006"/>
                  </a:cubicBezTo>
                  <a:cubicBezTo>
                    <a:pt x="2842" y="5965"/>
                    <a:pt x="3349" y="5652"/>
                    <a:pt x="3663" y="5104"/>
                  </a:cubicBezTo>
                  <a:cubicBezTo>
                    <a:pt x="3978" y="4554"/>
                    <a:pt x="4106" y="3785"/>
                    <a:pt x="4043" y="2816"/>
                  </a:cubicBezTo>
                  <a:cubicBezTo>
                    <a:pt x="3926" y="1013"/>
                    <a:pt x="3196" y="0"/>
                    <a:pt x="20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1099;p39">
              <a:extLst>
                <a:ext uri="{FF2B5EF4-FFF2-40B4-BE49-F238E27FC236}">
                  <a16:creationId xmlns:a16="http://schemas.microsoft.com/office/drawing/2014/main" id="{B3F219E4-B94F-33D0-9A95-8051D20C1C9D}"/>
                </a:ext>
              </a:extLst>
            </p:cNvPr>
            <p:cNvSpPr/>
            <p:nvPr/>
          </p:nvSpPr>
          <p:spPr>
            <a:xfrm>
              <a:off x="3039675" y="2967275"/>
              <a:ext cx="101975" cy="146475"/>
            </a:xfrm>
            <a:custGeom>
              <a:avLst/>
              <a:gdLst/>
              <a:ahLst/>
              <a:cxnLst/>
              <a:rect l="l" t="t" r="r" b="b"/>
              <a:pathLst>
                <a:path w="4079" h="5859" extrusionOk="0">
                  <a:moveTo>
                    <a:pt x="1959" y="596"/>
                  </a:moveTo>
                  <a:cubicBezTo>
                    <a:pt x="2709" y="596"/>
                    <a:pt x="3103" y="1476"/>
                    <a:pt x="3191" y="2828"/>
                  </a:cubicBezTo>
                  <a:cubicBezTo>
                    <a:pt x="3284" y="4272"/>
                    <a:pt x="2969" y="5210"/>
                    <a:pt x="2185" y="5261"/>
                  </a:cubicBezTo>
                  <a:cubicBezTo>
                    <a:pt x="2167" y="5262"/>
                    <a:pt x="2149" y="5263"/>
                    <a:pt x="2131" y="5263"/>
                  </a:cubicBezTo>
                  <a:cubicBezTo>
                    <a:pt x="1464" y="5263"/>
                    <a:pt x="981" y="4462"/>
                    <a:pt x="888" y="3030"/>
                  </a:cubicBezTo>
                  <a:cubicBezTo>
                    <a:pt x="789" y="1491"/>
                    <a:pt x="1224" y="642"/>
                    <a:pt x="1894" y="599"/>
                  </a:cubicBezTo>
                  <a:cubicBezTo>
                    <a:pt x="1916" y="597"/>
                    <a:pt x="1937" y="596"/>
                    <a:pt x="1959" y="596"/>
                  </a:cubicBezTo>
                  <a:close/>
                  <a:moveTo>
                    <a:pt x="2025" y="1"/>
                  </a:moveTo>
                  <a:cubicBezTo>
                    <a:pt x="1984" y="1"/>
                    <a:pt x="1942" y="2"/>
                    <a:pt x="1899" y="5"/>
                  </a:cubicBezTo>
                  <a:cubicBezTo>
                    <a:pt x="750" y="78"/>
                    <a:pt x="0" y="1176"/>
                    <a:pt x="122" y="3072"/>
                  </a:cubicBezTo>
                  <a:cubicBezTo>
                    <a:pt x="257" y="4876"/>
                    <a:pt x="1021" y="5858"/>
                    <a:pt x="2070" y="5858"/>
                  </a:cubicBezTo>
                  <a:cubicBezTo>
                    <a:pt x="2107" y="5858"/>
                    <a:pt x="2144" y="5857"/>
                    <a:pt x="2181" y="5855"/>
                  </a:cubicBezTo>
                  <a:cubicBezTo>
                    <a:pt x="3433" y="5774"/>
                    <a:pt x="4079" y="4667"/>
                    <a:pt x="3954" y="2745"/>
                  </a:cubicBezTo>
                  <a:cubicBezTo>
                    <a:pt x="3842" y="1008"/>
                    <a:pt x="3143" y="1"/>
                    <a:pt x="2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1100;p39">
              <a:extLst>
                <a:ext uri="{FF2B5EF4-FFF2-40B4-BE49-F238E27FC236}">
                  <a16:creationId xmlns:a16="http://schemas.microsoft.com/office/drawing/2014/main" id="{8F67945A-A0BB-6FC1-B3CB-4A0FC0227639}"/>
                </a:ext>
              </a:extLst>
            </p:cNvPr>
            <p:cNvSpPr/>
            <p:nvPr/>
          </p:nvSpPr>
          <p:spPr>
            <a:xfrm>
              <a:off x="3039350" y="2965400"/>
              <a:ext cx="104225" cy="150250"/>
            </a:xfrm>
            <a:custGeom>
              <a:avLst/>
              <a:gdLst/>
              <a:ahLst/>
              <a:cxnLst/>
              <a:rect l="l" t="t" r="r" b="b"/>
              <a:pathLst>
                <a:path w="4169" h="6010" extrusionOk="0">
                  <a:moveTo>
                    <a:pt x="1975" y="747"/>
                  </a:moveTo>
                  <a:cubicBezTo>
                    <a:pt x="2856" y="747"/>
                    <a:pt x="3075" y="2096"/>
                    <a:pt x="3128" y="2908"/>
                  </a:cubicBezTo>
                  <a:cubicBezTo>
                    <a:pt x="3175" y="3635"/>
                    <a:pt x="3118" y="4208"/>
                    <a:pt x="2959" y="4614"/>
                  </a:cubicBezTo>
                  <a:cubicBezTo>
                    <a:pt x="2800" y="5021"/>
                    <a:pt x="2543" y="5237"/>
                    <a:pt x="2194" y="5260"/>
                  </a:cubicBezTo>
                  <a:cubicBezTo>
                    <a:pt x="2178" y="5261"/>
                    <a:pt x="2161" y="5262"/>
                    <a:pt x="2145" y="5262"/>
                  </a:cubicBezTo>
                  <a:cubicBezTo>
                    <a:pt x="1516" y="5262"/>
                    <a:pt x="1064" y="4440"/>
                    <a:pt x="977" y="3101"/>
                  </a:cubicBezTo>
                  <a:cubicBezTo>
                    <a:pt x="886" y="1693"/>
                    <a:pt x="1244" y="792"/>
                    <a:pt x="1910" y="749"/>
                  </a:cubicBezTo>
                  <a:cubicBezTo>
                    <a:pt x="1932" y="748"/>
                    <a:pt x="1954" y="747"/>
                    <a:pt x="1975" y="747"/>
                  </a:cubicBezTo>
                  <a:close/>
                  <a:moveTo>
                    <a:pt x="1970" y="596"/>
                  </a:moveTo>
                  <a:cubicBezTo>
                    <a:pt x="1947" y="596"/>
                    <a:pt x="1925" y="596"/>
                    <a:pt x="1901" y="597"/>
                  </a:cubicBezTo>
                  <a:cubicBezTo>
                    <a:pt x="1141" y="648"/>
                    <a:pt x="728" y="1610"/>
                    <a:pt x="826" y="3110"/>
                  </a:cubicBezTo>
                  <a:cubicBezTo>
                    <a:pt x="921" y="4560"/>
                    <a:pt x="1409" y="5413"/>
                    <a:pt x="2141" y="5413"/>
                  </a:cubicBezTo>
                  <a:cubicBezTo>
                    <a:pt x="2162" y="5413"/>
                    <a:pt x="2183" y="5413"/>
                    <a:pt x="2204" y="5411"/>
                  </a:cubicBezTo>
                  <a:cubicBezTo>
                    <a:pt x="2616" y="5384"/>
                    <a:pt x="2918" y="5135"/>
                    <a:pt x="3101" y="4670"/>
                  </a:cubicBezTo>
                  <a:cubicBezTo>
                    <a:pt x="3267" y="4243"/>
                    <a:pt x="3329" y="3648"/>
                    <a:pt x="3279" y="2899"/>
                  </a:cubicBezTo>
                  <a:cubicBezTo>
                    <a:pt x="3183" y="1409"/>
                    <a:pt x="2719" y="596"/>
                    <a:pt x="1970" y="596"/>
                  </a:cubicBezTo>
                  <a:close/>
                  <a:moveTo>
                    <a:pt x="2038" y="150"/>
                  </a:moveTo>
                  <a:cubicBezTo>
                    <a:pt x="2547" y="150"/>
                    <a:pt x="2965" y="365"/>
                    <a:pt x="3282" y="790"/>
                  </a:cubicBezTo>
                  <a:cubicBezTo>
                    <a:pt x="3624" y="1249"/>
                    <a:pt x="3835" y="1952"/>
                    <a:pt x="3891" y="2824"/>
                  </a:cubicBezTo>
                  <a:cubicBezTo>
                    <a:pt x="4012" y="4699"/>
                    <a:pt x="3408" y="5776"/>
                    <a:pt x="2189" y="5854"/>
                  </a:cubicBezTo>
                  <a:cubicBezTo>
                    <a:pt x="2154" y="5856"/>
                    <a:pt x="2120" y="5857"/>
                    <a:pt x="2086" y="5857"/>
                  </a:cubicBezTo>
                  <a:cubicBezTo>
                    <a:pt x="1039" y="5857"/>
                    <a:pt x="338" y="4855"/>
                    <a:pt x="211" y="3141"/>
                  </a:cubicBezTo>
                  <a:cubicBezTo>
                    <a:pt x="154" y="2247"/>
                    <a:pt x="292" y="1495"/>
                    <a:pt x="612" y="969"/>
                  </a:cubicBezTo>
                  <a:cubicBezTo>
                    <a:pt x="913" y="472"/>
                    <a:pt x="1364" y="191"/>
                    <a:pt x="1917" y="155"/>
                  </a:cubicBezTo>
                  <a:cubicBezTo>
                    <a:pt x="1957" y="151"/>
                    <a:pt x="1998" y="150"/>
                    <a:pt x="2038" y="150"/>
                  </a:cubicBezTo>
                  <a:close/>
                  <a:moveTo>
                    <a:pt x="2014" y="0"/>
                  </a:moveTo>
                  <a:cubicBezTo>
                    <a:pt x="1978" y="0"/>
                    <a:pt x="1943" y="1"/>
                    <a:pt x="1907" y="3"/>
                  </a:cubicBezTo>
                  <a:cubicBezTo>
                    <a:pt x="1302" y="42"/>
                    <a:pt x="810" y="348"/>
                    <a:pt x="482" y="890"/>
                  </a:cubicBezTo>
                  <a:cubicBezTo>
                    <a:pt x="146" y="1443"/>
                    <a:pt x="0" y="2226"/>
                    <a:pt x="60" y="3152"/>
                  </a:cubicBezTo>
                  <a:cubicBezTo>
                    <a:pt x="193" y="4928"/>
                    <a:pt x="964" y="6009"/>
                    <a:pt x="2084" y="6009"/>
                  </a:cubicBezTo>
                  <a:cubicBezTo>
                    <a:pt x="2121" y="6009"/>
                    <a:pt x="2161" y="6008"/>
                    <a:pt x="2200" y="6005"/>
                  </a:cubicBezTo>
                  <a:cubicBezTo>
                    <a:pt x="3497" y="5922"/>
                    <a:pt x="4169" y="4758"/>
                    <a:pt x="4042" y="2815"/>
                  </a:cubicBezTo>
                  <a:cubicBezTo>
                    <a:pt x="3984" y="1900"/>
                    <a:pt x="3769" y="1189"/>
                    <a:pt x="3403" y="700"/>
                  </a:cubicBezTo>
                  <a:cubicBezTo>
                    <a:pt x="3056" y="234"/>
                    <a:pt x="2578" y="0"/>
                    <a:pt x="20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1101;p39">
              <a:extLst>
                <a:ext uri="{FF2B5EF4-FFF2-40B4-BE49-F238E27FC236}">
                  <a16:creationId xmlns:a16="http://schemas.microsoft.com/office/drawing/2014/main" id="{2990803B-3E13-0921-7B83-66E5B8CCD163}"/>
                </a:ext>
              </a:extLst>
            </p:cNvPr>
            <p:cNvSpPr/>
            <p:nvPr/>
          </p:nvSpPr>
          <p:spPr>
            <a:xfrm>
              <a:off x="3308525" y="2949900"/>
              <a:ext cx="101975" cy="146500"/>
            </a:xfrm>
            <a:custGeom>
              <a:avLst/>
              <a:gdLst/>
              <a:ahLst/>
              <a:cxnLst/>
              <a:rect l="l" t="t" r="r" b="b"/>
              <a:pathLst>
                <a:path w="4079" h="5860" extrusionOk="0">
                  <a:moveTo>
                    <a:pt x="1959" y="596"/>
                  </a:moveTo>
                  <a:cubicBezTo>
                    <a:pt x="2709" y="596"/>
                    <a:pt x="3103" y="1475"/>
                    <a:pt x="3191" y="2829"/>
                  </a:cubicBezTo>
                  <a:cubicBezTo>
                    <a:pt x="3285" y="4273"/>
                    <a:pt x="2969" y="5211"/>
                    <a:pt x="2187" y="5260"/>
                  </a:cubicBezTo>
                  <a:cubicBezTo>
                    <a:pt x="2168" y="5262"/>
                    <a:pt x="2150" y="5262"/>
                    <a:pt x="2131" y="5262"/>
                  </a:cubicBezTo>
                  <a:cubicBezTo>
                    <a:pt x="1463" y="5262"/>
                    <a:pt x="982" y="4460"/>
                    <a:pt x="890" y="3031"/>
                  </a:cubicBezTo>
                  <a:cubicBezTo>
                    <a:pt x="789" y="1490"/>
                    <a:pt x="1224" y="641"/>
                    <a:pt x="1895" y="598"/>
                  </a:cubicBezTo>
                  <a:cubicBezTo>
                    <a:pt x="1917" y="597"/>
                    <a:pt x="1938" y="596"/>
                    <a:pt x="1959" y="596"/>
                  </a:cubicBezTo>
                  <a:close/>
                  <a:moveTo>
                    <a:pt x="2023" y="0"/>
                  </a:moveTo>
                  <a:cubicBezTo>
                    <a:pt x="1983" y="0"/>
                    <a:pt x="1941" y="2"/>
                    <a:pt x="1899" y="4"/>
                  </a:cubicBezTo>
                  <a:cubicBezTo>
                    <a:pt x="750" y="79"/>
                    <a:pt x="0" y="1175"/>
                    <a:pt x="123" y="3071"/>
                  </a:cubicBezTo>
                  <a:cubicBezTo>
                    <a:pt x="257" y="4875"/>
                    <a:pt x="1023" y="5859"/>
                    <a:pt x="2070" y="5859"/>
                  </a:cubicBezTo>
                  <a:cubicBezTo>
                    <a:pt x="2107" y="5859"/>
                    <a:pt x="2144" y="5858"/>
                    <a:pt x="2182" y="5856"/>
                  </a:cubicBezTo>
                  <a:cubicBezTo>
                    <a:pt x="3433" y="5773"/>
                    <a:pt x="4079" y="4668"/>
                    <a:pt x="3954" y="2744"/>
                  </a:cubicBezTo>
                  <a:cubicBezTo>
                    <a:pt x="3842" y="1008"/>
                    <a:pt x="3143"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1102;p39">
              <a:extLst>
                <a:ext uri="{FF2B5EF4-FFF2-40B4-BE49-F238E27FC236}">
                  <a16:creationId xmlns:a16="http://schemas.microsoft.com/office/drawing/2014/main" id="{78460795-30BB-528F-5D36-205714E4BE6E}"/>
                </a:ext>
              </a:extLst>
            </p:cNvPr>
            <p:cNvSpPr/>
            <p:nvPr/>
          </p:nvSpPr>
          <p:spPr>
            <a:xfrm>
              <a:off x="3308200" y="2948000"/>
              <a:ext cx="104225" cy="150250"/>
            </a:xfrm>
            <a:custGeom>
              <a:avLst/>
              <a:gdLst/>
              <a:ahLst/>
              <a:cxnLst/>
              <a:rect l="l" t="t" r="r" b="b"/>
              <a:pathLst>
                <a:path w="4169" h="6010" extrusionOk="0">
                  <a:moveTo>
                    <a:pt x="1971" y="747"/>
                  </a:moveTo>
                  <a:cubicBezTo>
                    <a:pt x="2855" y="747"/>
                    <a:pt x="3076" y="2095"/>
                    <a:pt x="3130" y="2909"/>
                  </a:cubicBezTo>
                  <a:cubicBezTo>
                    <a:pt x="3176" y="3636"/>
                    <a:pt x="3120" y="4210"/>
                    <a:pt x="2960" y="4615"/>
                  </a:cubicBezTo>
                  <a:cubicBezTo>
                    <a:pt x="2801" y="5021"/>
                    <a:pt x="2545" y="5239"/>
                    <a:pt x="2196" y="5261"/>
                  </a:cubicBezTo>
                  <a:cubicBezTo>
                    <a:pt x="2179" y="5262"/>
                    <a:pt x="2163" y="5262"/>
                    <a:pt x="2146" y="5262"/>
                  </a:cubicBezTo>
                  <a:cubicBezTo>
                    <a:pt x="1511" y="5262"/>
                    <a:pt x="1065" y="4442"/>
                    <a:pt x="978" y="3102"/>
                  </a:cubicBezTo>
                  <a:cubicBezTo>
                    <a:pt x="933" y="2378"/>
                    <a:pt x="1004" y="1775"/>
                    <a:pt x="1187" y="1359"/>
                  </a:cubicBezTo>
                  <a:cubicBezTo>
                    <a:pt x="1353" y="980"/>
                    <a:pt x="1603" y="769"/>
                    <a:pt x="1913" y="750"/>
                  </a:cubicBezTo>
                  <a:cubicBezTo>
                    <a:pt x="1933" y="747"/>
                    <a:pt x="1952" y="747"/>
                    <a:pt x="1971" y="747"/>
                  </a:cubicBezTo>
                  <a:close/>
                  <a:moveTo>
                    <a:pt x="1972" y="597"/>
                  </a:moveTo>
                  <a:cubicBezTo>
                    <a:pt x="1950" y="597"/>
                    <a:pt x="1926" y="597"/>
                    <a:pt x="1904" y="599"/>
                  </a:cubicBezTo>
                  <a:cubicBezTo>
                    <a:pt x="1534" y="622"/>
                    <a:pt x="1239" y="864"/>
                    <a:pt x="1047" y="1298"/>
                  </a:cubicBezTo>
                  <a:cubicBezTo>
                    <a:pt x="856" y="1737"/>
                    <a:pt x="779" y="2365"/>
                    <a:pt x="828" y="3111"/>
                  </a:cubicBezTo>
                  <a:cubicBezTo>
                    <a:pt x="922" y="4561"/>
                    <a:pt x="1412" y="5414"/>
                    <a:pt x="2143" y="5415"/>
                  </a:cubicBezTo>
                  <a:lnTo>
                    <a:pt x="2143" y="5415"/>
                  </a:lnTo>
                  <a:cubicBezTo>
                    <a:pt x="2164" y="5414"/>
                    <a:pt x="2184" y="5413"/>
                    <a:pt x="2205" y="5413"/>
                  </a:cubicBezTo>
                  <a:cubicBezTo>
                    <a:pt x="2618" y="5386"/>
                    <a:pt x="2919" y="5136"/>
                    <a:pt x="3101" y="4671"/>
                  </a:cubicBezTo>
                  <a:cubicBezTo>
                    <a:pt x="3269" y="4245"/>
                    <a:pt x="3329" y="3649"/>
                    <a:pt x="3281" y="2900"/>
                  </a:cubicBezTo>
                  <a:cubicBezTo>
                    <a:pt x="3183" y="1411"/>
                    <a:pt x="2719" y="597"/>
                    <a:pt x="1972" y="597"/>
                  </a:cubicBezTo>
                  <a:close/>
                  <a:moveTo>
                    <a:pt x="2143" y="5415"/>
                  </a:moveTo>
                  <a:cubicBezTo>
                    <a:pt x="2143" y="5415"/>
                    <a:pt x="2143" y="5415"/>
                    <a:pt x="2142" y="5415"/>
                  </a:cubicBezTo>
                  <a:lnTo>
                    <a:pt x="2144" y="5415"/>
                  </a:lnTo>
                  <a:cubicBezTo>
                    <a:pt x="2144" y="5415"/>
                    <a:pt x="2143" y="5415"/>
                    <a:pt x="2143" y="5415"/>
                  </a:cubicBezTo>
                  <a:close/>
                  <a:moveTo>
                    <a:pt x="2040" y="152"/>
                  </a:moveTo>
                  <a:cubicBezTo>
                    <a:pt x="2547" y="152"/>
                    <a:pt x="2966" y="367"/>
                    <a:pt x="3283" y="790"/>
                  </a:cubicBezTo>
                  <a:cubicBezTo>
                    <a:pt x="3626" y="1251"/>
                    <a:pt x="3837" y="1954"/>
                    <a:pt x="3893" y="2826"/>
                  </a:cubicBezTo>
                  <a:cubicBezTo>
                    <a:pt x="4014" y="4701"/>
                    <a:pt x="3410" y="5777"/>
                    <a:pt x="2191" y="5855"/>
                  </a:cubicBezTo>
                  <a:cubicBezTo>
                    <a:pt x="2155" y="5857"/>
                    <a:pt x="2120" y="5858"/>
                    <a:pt x="2085" y="5858"/>
                  </a:cubicBezTo>
                  <a:cubicBezTo>
                    <a:pt x="1033" y="5858"/>
                    <a:pt x="340" y="4855"/>
                    <a:pt x="212" y="3142"/>
                  </a:cubicBezTo>
                  <a:cubicBezTo>
                    <a:pt x="154" y="2247"/>
                    <a:pt x="293" y="1496"/>
                    <a:pt x="612" y="970"/>
                  </a:cubicBezTo>
                  <a:cubicBezTo>
                    <a:pt x="914" y="472"/>
                    <a:pt x="1365" y="191"/>
                    <a:pt x="1917" y="156"/>
                  </a:cubicBezTo>
                  <a:cubicBezTo>
                    <a:pt x="1959" y="153"/>
                    <a:pt x="1999" y="152"/>
                    <a:pt x="2040" y="152"/>
                  </a:cubicBezTo>
                  <a:close/>
                  <a:moveTo>
                    <a:pt x="2018" y="1"/>
                  </a:moveTo>
                  <a:cubicBezTo>
                    <a:pt x="1981" y="1"/>
                    <a:pt x="1944" y="2"/>
                    <a:pt x="1907" y="4"/>
                  </a:cubicBezTo>
                  <a:cubicBezTo>
                    <a:pt x="1304" y="43"/>
                    <a:pt x="812" y="349"/>
                    <a:pt x="482" y="890"/>
                  </a:cubicBezTo>
                  <a:cubicBezTo>
                    <a:pt x="146" y="1444"/>
                    <a:pt x="0" y="2227"/>
                    <a:pt x="60" y="3152"/>
                  </a:cubicBezTo>
                  <a:cubicBezTo>
                    <a:pt x="193" y="4929"/>
                    <a:pt x="963" y="6010"/>
                    <a:pt x="2084" y="6010"/>
                  </a:cubicBezTo>
                  <a:cubicBezTo>
                    <a:pt x="2122" y="6010"/>
                    <a:pt x="2161" y="6010"/>
                    <a:pt x="2200" y="6006"/>
                  </a:cubicBezTo>
                  <a:cubicBezTo>
                    <a:pt x="3497" y="5922"/>
                    <a:pt x="4169" y="4759"/>
                    <a:pt x="4042" y="2815"/>
                  </a:cubicBezTo>
                  <a:cubicBezTo>
                    <a:pt x="3984" y="1901"/>
                    <a:pt x="3769" y="1190"/>
                    <a:pt x="3403" y="700"/>
                  </a:cubicBezTo>
                  <a:cubicBezTo>
                    <a:pt x="3057" y="236"/>
                    <a:pt x="2581" y="1"/>
                    <a:pt x="20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1103;p39">
              <a:extLst>
                <a:ext uri="{FF2B5EF4-FFF2-40B4-BE49-F238E27FC236}">
                  <a16:creationId xmlns:a16="http://schemas.microsoft.com/office/drawing/2014/main" id="{EBFF1CCC-F2FF-6E09-9650-A5DA1655D3D5}"/>
                </a:ext>
              </a:extLst>
            </p:cNvPr>
            <p:cNvSpPr/>
            <p:nvPr/>
          </p:nvSpPr>
          <p:spPr>
            <a:xfrm>
              <a:off x="3441775" y="2941275"/>
              <a:ext cx="102000" cy="146500"/>
            </a:xfrm>
            <a:custGeom>
              <a:avLst/>
              <a:gdLst/>
              <a:ahLst/>
              <a:cxnLst/>
              <a:rect l="l" t="t" r="r" b="b"/>
              <a:pathLst>
                <a:path w="4080" h="5860" extrusionOk="0">
                  <a:moveTo>
                    <a:pt x="1959" y="596"/>
                  </a:moveTo>
                  <a:cubicBezTo>
                    <a:pt x="2709" y="596"/>
                    <a:pt x="3104" y="1476"/>
                    <a:pt x="3192" y="2829"/>
                  </a:cubicBezTo>
                  <a:cubicBezTo>
                    <a:pt x="3285" y="4273"/>
                    <a:pt x="2970" y="5209"/>
                    <a:pt x="2187" y="5260"/>
                  </a:cubicBezTo>
                  <a:cubicBezTo>
                    <a:pt x="2168" y="5262"/>
                    <a:pt x="2150" y="5262"/>
                    <a:pt x="2131" y="5262"/>
                  </a:cubicBezTo>
                  <a:cubicBezTo>
                    <a:pt x="1463" y="5262"/>
                    <a:pt x="982" y="4462"/>
                    <a:pt x="890" y="3031"/>
                  </a:cubicBezTo>
                  <a:cubicBezTo>
                    <a:pt x="790" y="1490"/>
                    <a:pt x="1225" y="642"/>
                    <a:pt x="1894" y="598"/>
                  </a:cubicBezTo>
                  <a:cubicBezTo>
                    <a:pt x="1916" y="597"/>
                    <a:pt x="1938" y="596"/>
                    <a:pt x="1959" y="596"/>
                  </a:cubicBezTo>
                  <a:close/>
                  <a:moveTo>
                    <a:pt x="2024" y="0"/>
                  </a:moveTo>
                  <a:cubicBezTo>
                    <a:pt x="1983" y="0"/>
                    <a:pt x="1941" y="2"/>
                    <a:pt x="1899" y="4"/>
                  </a:cubicBezTo>
                  <a:cubicBezTo>
                    <a:pt x="751" y="79"/>
                    <a:pt x="0" y="1175"/>
                    <a:pt x="123" y="3071"/>
                  </a:cubicBezTo>
                  <a:cubicBezTo>
                    <a:pt x="257" y="4877"/>
                    <a:pt x="1023" y="5859"/>
                    <a:pt x="2070" y="5859"/>
                  </a:cubicBezTo>
                  <a:cubicBezTo>
                    <a:pt x="2107" y="5859"/>
                    <a:pt x="2144" y="5858"/>
                    <a:pt x="2182" y="5855"/>
                  </a:cubicBezTo>
                  <a:cubicBezTo>
                    <a:pt x="3433" y="5775"/>
                    <a:pt x="4079" y="4668"/>
                    <a:pt x="3954" y="2744"/>
                  </a:cubicBezTo>
                  <a:cubicBezTo>
                    <a:pt x="3842"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1104;p39">
              <a:extLst>
                <a:ext uri="{FF2B5EF4-FFF2-40B4-BE49-F238E27FC236}">
                  <a16:creationId xmlns:a16="http://schemas.microsoft.com/office/drawing/2014/main" id="{BAE34696-18E7-30FA-6FF4-06823AC2AD06}"/>
                </a:ext>
              </a:extLst>
            </p:cNvPr>
            <p:cNvSpPr/>
            <p:nvPr/>
          </p:nvSpPr>
          <p:spPr>
            <a:xfrm>
              <a:off x="3439950" y="2939350"/>
              <a:ext cx="105725" cy="150300"/>
            </a:xfrm>
            <a:custGeom>
              <a:avLst/>
              <a:gdLst/>
              <a:ahLst/>
              <a:cxnLst/>
              <a:rect l="l" t="t" r="r" b="b"/>
              <a:pathLst>
                <a:path w="4229" h="6012" extrusionOk="0">
                  <a:moveTo>
                    <a:pt x="2031" y="749"/>
                  </a:moveTo>
                  <a:cubicBezTo>
                    <a:pt x="2913" y="749"/>
                    <a:pt x="3135" y="2096"/>
                    <a:pt x="3188" y="2910"/>
                  </a:cubicBezTo>
                  <a:cubicBezTo>
                    <a:pt x="3243" y="3762"/>
                    <a:pt x="3195" y="5201"/>
                    <a:pt x="2255" y="5262"/>
                  </a:cubicBezTo>
                  <a:cubicBezTo>
                    <a:pt x="2239" y="5263"/>
                    <a:pt x="2224" y="5263"/>
                    <a:pt x="2208" y="5263"/>
                  </a:cubicBezTo>
                  <a:cubicBezTo>
                    <a:pt x="1565" y="5263"/>
                    <a:pt x="1124" y="4446"/>
                    <a:pt x="1037" y="3103"/>
                  </a:cubicBezTo>
                  <a:lnTo>
                    <a:pt x="1037" y="3101"/>
                  </a:lnTo>
                  <a:cubicBezTo>
                    <a:pt x="990" y="2379"/>
                    <a:pt x="1062" y="1777"/>
                    <a:pt x="1245" y="1360"/>
                  </a:cubicBezTo>
                  <a:cubicBezTo>
                    <a:pt x="1411" y="981"/>
                    <a:pt x="1662" y="770"/>
                    <a:pt x="1972" y="751"/>
                  </a:cubicBezTo>
                  <a:cubicBezTo>
                    <a:pt x="1992" y="749"/>
                    <a:pt x="2012" y="749"/>
                    <a:pt x="2031" y="749"/>
                  </a:cubicBezTo>
                  <a:close/>
                  <a:moveTo>
                    <a:pt x="2031" y="597"/>
                  </a:moveTo>
                  <a:cubicBezTo>
                    <a:pt x="2009" y="597"/>
                    <a:pt x="1985" y="597"/>
                    <a:pt x="1962" y="598"/>
                  </a:cubicBezTo>
                  <a:cubicBezTo>
                    <a:pt x="1593" y="623"/>
                    <a:pt x="1298" y="865"/>
                    <a:pt x="1106" y="1299"/>
                  </a:cubicBezTo>
                  <a:cubicBezTo>
                    <a:pt x="915" y="1738"/>
                    <a:pt x="838" y="2364"/>
                    <a:pt x="886" y="3112"/>
                  </a:cubicBezTo>
                  <a:cubicBezTo>
                    <a:pt x="981" y="4561"/>
                    <a:pt x="1469" y="5415"/>
                    <a:pt x="2201" y="5415"/>
                  </a:cubicBezTo>
                  <a:lnTo>
                    <a:pt x="2203" y="5415"/>
                  </a:lnTo>
                  <a:cubicBezTo>
                    <a:pt x="2224" y="5415"/>
                    <a:pt x="2244" y="5415"/>
                    <a:pt x="2264" y="5413"/>
                  </a:cubicBezTo>
                  <a:cubicBezTo>
                    <a:pt x="3058" y="5361"/>
                    <a:pt x="3441" y="4469"/>
                    <a:pt x="3340" y="2901"/>
                  </a:cubicBezTo>
                  <a:cubicBezTo>
                    <a:pt x="3243" y="1411"/>
                    <a:pt x="2780" y="597"/>
                    <a:pt x="2031" y="597"/>
                  </a:cubicBezTo>
                  <a:close/>
                  <a:moveTo>
                    <a:pt x="2096" y="152"/>
                  </a:moveTo>
                  <a:lnTo>
                    <a:pt x="2096" y="153"/>
                  </a:lnTo>
                  <a:cubicBezTo>
                    <a:pt x="3168" y="153"/>
                    <a:pt x="3841" y="1119"/>
                    <a:pt x="3952" y="2825"/>
                  </a:cubicBezTo>
                  <a:cubicBezTo>
                    <a:pt x="4073" y="4702"/>
                    <a:pt x="3467" y="5777"/>
                    <a:pt x="2250" y="5857"/>
                  </a:cubicBezTo>
                  <a:cubicBezTo>
                    <a:pt x="2212" y="5858"/>
                    <a:pt x="2177" y="5859"/>
                    <a:pt x="2141" y="5859"/>
                  </a:cubicBezTo>
                  <a:cubicBezTo>
                    <a:pt x="1093" y="5859"/>
                    <a:pt x="398" y="4854"/>
                    <a:pt x="271" y="3143"/>
                  </a:cubicBezTo>
                  <a:cubicBezTo>
                    <a:pt x="157" y="1376"/>
                    <a:pt x="811" y="232"/>
                    <a:pt x="1976" y="156"/>
                  </a:cubicBezTo>
                  <a:cubicBezTo>
                    <a:pt x="2016" y="153"/>
                    <a:pt x="2057" y="152"/>
                    <a:pt x="2096" y="152"/>
                  </a:cubicBezTo>
                  <a:close/>
                  <a:moveTo>
                    <a:pt x="2110" y="1"/>
                  </a:moveTo>
                  <a:cubicBezTo>
                    <a:pt x="2063" y="1"/>
                    <a:pt x="2015" y="2"/>
                    <a:pt x="1967" y="6"/>
                  </a:cubicBezTo>
                  <a:cubicBezTo>
                    <a:pt x="709" y="87"/>
                    <a:pt x="1" y="1294"/>
                    <a:pt x="122" y="3153"/>
                  </a:cubicBezTo>
                  <a:cubicBezTo>
                    <a:pt x="253" y="4931"/>
                    <a:pt x="1023" y="6012"/>
                    <a:pt x="2144" y="6012"/>
                  </a:cubicBezTo>
                  <a:cubicBezTo>
                    <a:pt x="2182" y="6012"/>
                    <a:pt x="2221" y="6011"/>
                    <a:pt x="2260" y="6008"/>
                  </a:cubicBezTo>
                  <a:cubicBezTo>
                    <a:pt x="3556" y="5925"/>
                    <a:pt x="4229" y="4760"/>
                    <a:pt x="4103" y="2817"/>
                  </a:cubicBezTo>
                  <a:cubicBezTo>
                    <a:pt x="3986" y="1024"/>
                    <a:pt x="3265" y="1"/>
                    <a:pt x="21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1105;p39">
              <a:extLst>
                <a:ext uri="{FF2B5EF4-FFF2-40B4-BE49-F238E27FC236}">
                  <a16:creationId xmlns:a16="http://schemas.microsoft.com/office/drawing/2014/main" id="{12263070-0EB9-CF9F-DAAC-2AE34E1F24A8}"/>
                </a:ext>
              </a:extLst>
            </p:cNvPr>
            <p:cNvSpPr/>
            <p:nvPr/>
          </p:nvSpPr>
          <p:spPr>
            <a:xfrm>
              <a:off x="3575025" y="2932675"/>
              <a:ext cx="101975" cy="146450"/>
            </a:xfrm>
            <a:custGeom>
              <a:avLst/>
              <a:gdLst/>
              <a:ahLst/>
              <a:cxnLst/>
              <a:rect l="l" t="t" r="r" b="b"/>
              <a:pathLst>
                <a:path w="4079" h="5858" extrusionOk="0">
                  <a:moveTo>
                    <a:pt x="1959" y="596"/>
                  </a:moveTo>
                  <a:cubicBezTo>
                    <a:pt x="2709" y="596"/>
                    <a:pt x="3104" y="1476"/>
                    <a:pt x="3191" y="2828"/>
                  </a:cubicBezTo>
                  <a:cubicBezTo>
                    <a:pt x="3285" y="4272"/>
                    <a:pt x="2970" y="5210"/>
                    <a:pt x="2187" y="5260"/>
                  </a:cubicBezTo>
                  <a:cubicBezTo>
                    <a:pt x="2168" y="5262"/>
                    <a:pt x="2150" y="5262"/>
                    <a:pt x="2131" y="5262"/>
                  </a:cubicBezTo>
                  <a:cubicBezTo>
                    <a:pt x="1464" y="5262"/>
                    <a:pt x="983" y="4460"/>
                    <a:pt x="890" y="3030"/>
                  </a:cubicBezTo>
                  <a:cubicBezTo>
                    <a:pt x="790" y="1490"/>
                    <a:pt x="1223" y="641"/>
                    <a:pt x="1894" y="598"/>
                  </a:cubicBezTo>
                  <a:cubicBezTo>
                    <a:pt x="1916" y="597"/>
                    <a:pt x="1938" y="596"/>
                    <a:pt x="1959" y="596"/>
                  </a:cubicBezTo>
                  <a:close/>
                  <a:moveTo>
                    <a:pt x="2025" y="0"/>
                  </a:moveTo>
                  <a:cubicBezTo>
                    <a:pt x="1983" y="0"/>
                    <a:pt x="1941" y="2"/>
                    <a:pt x="1898" y="5"/>
                  </a:cubicBezTo>
                  <a:cubicBezTo>
                    <a:pt x="751" y="77"/>
                    <a:pt x="1" y="1175"/>
                    <a:pt x="123" y="3071"/>
                  </a:cubicBezTo>
                  <a:cubicBezTo>
                    <a:pt x="258" y="4877"/>
                    <a:pt x="1022" y="5858"/>
                    <a:pt x="2069" y="5858"/>
                  </a:cubicBezTo>
                  <a:cubicBezTo>
                    <a:pt x="2106" y="5858"/>
                    <a:pt x="2143" y="5857"/>
                    <a:pt x="2181" y="5854"/>
                  </a:cubicBezTo>
                  <a:cubicBezTo>
                    <a:pt x="3433" y="5774"/>
                    <a:pt x="4078" y="4667"/>
                    <a:pt x="3953" y="2744"/>
                  </a:cubicBezTo>
                  <a:cubicBezTo>
                    <a:pt x="3841" y="1009"/>
                    <a:pt x="3144" y="0"/>
                    <a:pt x="2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1106;p39">
              <a:extLst>
                <a:ext uri="{FF2B5EF4-FFF2-40B4-BE49-F238E27FC236}">
                  <a16:creationId xmlns:a16="http://schemas.microsoft.com/office/drawing/2014/main" id="{E7FF95EE-18B1-38B6-0A65-1E9CEDE5E99F}"/>
                </a:ext>
              </a:extLst>
            </p:cNvPr>
            <p:cNvSpPr/>
            <p:nvPr/>
          </p:nvSpPr>
          <p:spPr>
            <a:xfrm>
              <a:off x="3574700" y="2930750"/>
              <a:ext cx="104200" cy="150275"/>
            </a:xfrm>
            <a:custGeom>
              <a:avLst/>
              <a:gdLst/>
              <a:ahLst/>
              <a:cxnLst/>
              <a:rect l="l" t="t" r="r" b="b"/>
              <a:pathLst>
                <a:path w="4168" h="6011" extrusionOk="0">
                  <a:moveTo>
                    <a:pt x="1970" y="748"/>
                  </a:moveTo>
                  <a:cubicBezTo>
                    <a:pt x="2854" y="748"/>
                    <a:pt x="3075" y="2096"/>
                    <a:pt x="3129" y="2910"/>
                  </a:cubicBezTo>
                  <a:cubicBezTo>
                    <a:pt x="3183" y="3762"/>
                    <a:pt x="3135" y="5201"/>
                    <a:pt x="2195" y="5262"/>
                  </a:cubicBezTo>
                  <a:cubicBezTo>
                    <a:pt x="2179" y="5263"/>
                    <a:pt x="2164" y="5263"/>
                    <a:pt x="2149" y="5263"/>
                  </a:cubicBezTo>
                  <a:cubicBezTo>
                    <a:pt x="1509" y="5263"/>
                    <a:pt x="1064" y="4446"/>
                    <a:pt x="977" y="3103"/>
                  </a:cubicBezTo>
                  <a:lnTo>
                    <a:pt x="977" y="3101"/>
                  </a:lnTo>
                  <a:cubicBezTo>
                    <a:pt x="930" y="2379"/>
                    <a:pt x="1002" y="1777"/>
                    <a:pt x="1186" y="1360"/>
                  </a:cubicBezTo>
                  <a:cubicBezTo>
                    <a:pt x="1351" y="981"/>
                    <a:pt x="1602" y="770"/>
                    <a:pt x="1912" y="751"/>
                  </a:cubicBezTo>
                  <a:cubicBezTo>
                    <a:pt x="1932" y="750"/>
                    <a:pt x="1951" y="748"/>
                    <a:pt x="1970" y="748"/>
                  </a:cubicBezTo>
                  <a:close/>
                  <a:moveTo>
                    <a:pt x="1971" y="597"/>
                  </a:moveTo>
                  <a:cubicBezTo>
                    <a:pt x="1949" y="597"/>
                    <a:pt x="1925" y="599"/>
                    <a:pt x="1902" y="600"/>
                  </a:cubicBezTo>
                  <a:cubicBezTo>
                    <a:pt x="1532" y="623"/>
                    <a:pt x="1236" y="865"/>
                    <a:pt x="1046" y="1299"/>
                  </a:cubicBezTo>
                  <a:cubicBezTo>
                    <a:pt x="854" y="1738"/>
                    <a:pt x="778" y="2364"/>
                    <a:pt x="826" y="3112"/>
                  </a:cubicBezTo>
                  <a:cubicBezTo>
                    <a:pt x="921" y="4561"/>
                    <a:pt x="1410" y="5416"/>
                    <a:pt x="2142" y="5416"/>
                  </a:cubicBezTo>
                  <a:cubicBezTo>
                    <a:pt x="2162" y="5416"/>
                    <a:pt x="2183" y="5414"/>
                    <a:pt x="2204" y="5413"/>
                  </a:cubicBezTo>
                  <a:cubicBezTo>
                    <a:pt x="2998" y="5361"/>
                    <a:pt x="3381" y="4469"/>
                    <a:pt x="3280" y="2901"/>
                  </a:cubicBezTo>
                  <a:cubicBezTo>
                    <a:pt x="3183" y="1411"/>
                    <a:pt x="2720" y="597"/>
                    <a:pt x="1971" y="597"/>
                  </a:cubicBezTo>
                  <a:close/>
                  <a:moveTo>
                    <a:pt x="2036" y="152"/>
                  </a:moveTo>
                  <a:cubicBezTo>
                    <a:pt x="3107" y="152"/>
                    <a:pt x="3781" y="1118"/>
                    <a:pt x="3892" y="2827"/>
                  </a:cubicBezTo>
                  <a:cubicBezTo>
                    <a:pt x="4012" y="4702"/>
                    <a:pt x="3407" y="5778"/>
                    <a:pt x="2188" y="5856"/>
                  </a:cubicBezTo>
                  <a:cubicBezTo>
                    <a:pt x="2155" y="5858"/>
                    <a:pt x="2121" y="5859"/>
                    <a:pt x="2089" y="5859"/>
                  </a:cubicBezTo>
                  <a:cubicBezTo>
                    <a:pt x="1041" y="5859"/>
                    <a:pt x="339" y="4860"/>
                    <a:pt x="212" y="3143"/>
                  </a:cubicBezTo>
                  <a:cubicBezTo>
                    <a:pt x="153" y="2248"/>
                    <a:pt x="292" y="1497"/>
                    <a:pt x="611" y="971"/>
                  </a:cubicBezTo>
                  <a:cubicBezTo>
                    <a:pt x="914" y="473"/>
                    <a:pt x="1364" y="192"/>
                    <a:pt x="1916" y="157"/>
                  </a:cubicBezTo>
                  <a:cubicBezTo>
                    <a:pt x="1957" y="153"/>
                    <a:pt x="1997" y="152"/>
                    <a:pt x="2036" y="152"/>
                  </a:cubicBezTo>
                  <a:close/>
                  <a:moveTo>
                    <a:pt x="2039" y="0"/>
                  </a:moveTo>
                  <a:cubicBezTo>
                    <a:pt x="1996" y="0"/>
                    <a:pt x="1952" y="2"/>
                    <a:pt x="1907" y="5"/>
                  </a:cubicBezTo>
                  <a:cubicBezTo>
                    <a:pt x="1303" y="44"/>
                    <a:pt x="811" y="351"/>
                    <a:pt x="482" y="892"/>
                  </a:cubicBezTo>
                  <a:cubicBezTo>
                    <a:pt x="146" y="1445"/>
                    <a:pt x="1" y="2228"/>
                    <a:pt x="61" y="3154"/>
                  </a:cubicBezTo>
                  <a:cubicBezTo>
                    <a:pt x="192" y="4930"/>
                    <a:pt x="963" y="6011"/>
                    <a:pt x="2083" y="6011"/>
                  </a:cubicBezTo>
                  <a:cubicBezTo>
                    <a:pt x="2121" y="6011"/>
                    <a:pt x="2160" y="6009"/>
                    <a:pt x="2199" y="6007"/>
                  </a:cubicBezTo>
                  <a:cubicBezTo>
                    <a:pt x="3496" y="5924"/>
                    <a:pt x="4168" y="4761"/>
                    <a:pt x="4042" y="2816"/>
                  </a:cubicBezTo>
                  <a:cubicBezTo>
                    <a:pt x="3926" y="1018"/>
                    <a:pt x="3197" y="0"/>
                    <a:pt x="20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1107;p39">
              <a:extLst>
                <a:ext uri="{FF2B5EF4-FFF2-40B4-BE49-F238E27FC236}">
                  <a16:creationId xmlns:a16="http://schemas.microsoft.com/office/drawing/2014/main" id="{E36858A7-FDEB-A416-0C86-BD7D968BCA07}"/>
                </a:ext>
              </a:extLst>
            </p:cNvPr>
            <p:cNvSpPr/>
            <p:nvPr/>
          </p:nvSpPr>
          <p:spPr>
            <a:xfrm>
              <a:off x="3708275" y="2924050"/>
              <a:ext cx="101925" cy="146500"/>
            </a:xfrm>
            <a:custGeom>
              <a:avLst/>
              <a:gdLst/>
              <a:ahLst/>
              <a:cxnLst/>
              <a:rect l="l" t="t" r="r" b="b"/>
              <a:pathLst>
                <a:path w="4077" h="5860" extrusionOk="0">
                  <a:moveTo>
                    <a:pt x="1959" y="597"/>
                  </a:moveTo>
                  <a:cubicBezTo>
                    <a:pt x="2708" y="597"/>
                    <a:pt x="3103" y="1477"/>
                    <a:pt x="3190" y="2829"/>
                  </a:cubicBezTo>
                  <a:cubicBezTo>
                    <a:pt x="3284" y="4273"/>
                    <a:pt x="2969" y="5211"/>
                    <a:pt x="2186" y="5262"/>
                  </a:cubicBezTo>
                  <a:cubicBezTo>
                    <a:pt x="2168" y="5263"/>
                    <a:pt x="2150" y="5263"/>
                    <a:pt x="2132" y="5263"/>
                  </a:cubicBezTo>
                  <a:cubicBezTo>
                    <a:pt x="1464" y="5263"/>
                    <a:pt x="982" y="4461"/>
                    <a:pt x="889" y="3031"/>
                  </a:cubicBezTo>
                  <a:cubicBezTo>
                    <a:pt x="789" y="1492"/>
                    <a:pt x="1225" y="641"/>
                    <a:pt x="1894" y="600"/>
                  </a:cubicBezTo>
                  <a:cubicBezTo>
                    <a:pt x="1916" y="598"/>
                    <a:pt x="1938" y="597"/>
                    <a:pt x="1959" y="597"/>
                  </a:cubicBezTo>
                  <a:close/>
                  <a:moveTo>
                    <a:pt x="2023" y="0"/>
                  </a:moveTo>
                  <a:cubicBezTo>
                    <a:pt x="1982" y="0"/>
                    <a:pt x="1940" y="2"/>
                    <a:pt x="1898" y="4"/>
                  </a:cubicBezTo>
                  <a:cubicBezTo>
                    <a:pt x="750" y="79"/>
                    <a:pt x="1" y="1175"/>
                    <a:pt x="123" y="3071"/>
                  </a:cubicBezTo>
                  <a:cubicBezTo>
                    <a:pt x="257" y="4877"/>
                    <a:pt x="1022" y="5859"/>
                    <a:pt x="2069" y="5859"/>
                  </a:cubicBezTo>
                  <a:cubicBezTo>
                    <a:pt x="2106" y="5859"/>
                    <a:pt x="2143" y="5858"/>
                    <a:pt x="2181" y="5856"/>
                  </a:cubicBezTo>
                  <a:cubicBezTo>
                    <a:pt x="3432" y="5775"/>
                    <a:pt x="4077" y="4668"/>
                    <a:pt x="3953" y="2746"/>
                  </a:cubicBezTo>
                  <a:cubicBezTo>
                    <a:pt x="3841" y="1008"/>
                    <a:pt x="3142"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1108;p39">
              <a:extLst>
                <a:ext uri="{FF2B5EF4-FFF2-40B4-BE49-F238E27FC236}">
                  <a16:creationId xmlns:a16="http://schemas.microsoft.com/office/drawing/2014/main" id="{E09A37E5-0A75-8246-BD8E-FCF92E9CAAF0}"/>
                </a:ext>
              </a:extLst>
            </p:cNvPr>
            <p:cNvSpPr/>
            <p:nvPr/>
          </p:nvSpPr>
          <p:spPr>
            <a:xfrm>
              <a:off x="3707950" y="2922175"/>
              <a:ext cx="104225" cy="150250"/>
            </a:xfrm>
            <a:custGeom>
              <a:avLst/>
              <a:gdLst/>
              <a:ahLst/>
              <a:cxnLst/>
              <a:rect l="l" t="t" r="r" b="b"/>
              <a:pathLst>
                <a:path w="4169" h="6010" extrusionOk="0">
                  <a:moveTo>
                    <a:pt x="1970" y="747"/>
                  </a:moveTo>
                  <a:cubicBezTo>
                    <a:pt x="2854" y="747"/>
                    <a:pt x="3076" y="2095"/>
                    <a:pt x="3128" y="2909"/>
                  </a:cubicBezTo>
                  <a:cubicBezTo>
                    <a:pt x="3174" y="3636"/>
                    <a:pt x="3117" y="4209"/>
                    <a:pt x="2958" y="4615"/>
                  </a:cubicBezTo>
                  <a:cubicBezTo>
                    <a:pt x="2801" y="5020"/>
                    <a:pt x="2543" y="5238"/>
                    <a:pt x="2194" y="5260"/>
                  </a:cubicBezTo>
                  <a:cubicBezTo>
                    <a:pt x="2178" y="5261"/>
                    <a:pt x="2161" y="5261"/>
                    <a:pt x="2145" y="5261"/>
                  </a:cubicBezTo>
                  <a:cubicBezTo>
                    <a:pt x="1512" y="5261"/>
                    <a:pt x="1064" y="4442"/>
                    <a:pt x="978" y="3101"/>
                  </a:cubicBezTo>
                  <a:cubicBezTo>
                    <a:pt x="931" y="2378"/>
                    <a:pt x="1002" y="1775"/>
                    <a:pt x="1185" y="1360"/>
                  </a:cubicBezTo>
                  <a:cubicBezTo>
                    <a:pt x="1351" y="979"/>
                    <a:pt x="1603" y="768"/>
                    <a:pt x="1911" y="749"/>
                  </a:cubicBezTo>
                  <a:cubicBezTo>
                    <a:pt x="1931" y="747"/>
                    <a:pt x="1950" y="747"/>
                    <a:pt x="1970" y="747"/>
                  </a:cubicBezTo>
                  <a:close/>
                  <a:moveTo>
                    <a:pt x="1961" y="596"/>
                  </a:moveTo>
                  <a:cubicBezTo>
                    <a:pt x="1942" y="596"/>
                    <a:pt x="1923" y="597"/>
                    <a:pt x="1903" y="598"/>
                  </a:cubicBezTo>
                  <a:cubicBezTo>
                    <a:pt x="1534" y="621"/>
                    <a:pt x="1238" y="863"/>
                    <a:pt x="1048" y="1298"/>
                  </a:cubicBezTo>
                  <a:cubicBezTo>
                    <a:pt x="855" y="1736"/>
                    <a:pt x="778" y="2364"/>
                    <a:pt x="826" y="3111"/>
                  </a:cubicBezTo>
                  <a:cubicBezTo>
                    <a:pt x="920" y="4560"/>
                    <a:pt x="1410" y="5413"/>
                    <a:pt x="2143" y="5414"/>
                  </a:cubicBezTo>
                  <a:lnTo>
                    <a:pt x="2143" y="5414"/>
                  </a:lnTo>
                  <a:cubicBezTo>
                    <a:pt x="2163" y="5414"/>
                    <a:pt x="2184" y="5413"/>
                    <a:pt x="2204" y="5412"/>
                  </a:cubicBezTo>
                  <a:cubicBezTo>
                    <a:pt x="2617" y="5386"/>
                    <a:pt x="2919" y="5136"/>
                    <a:pt x="3102" y="4671"/>
                  </a:cubicBezTo>
                  <a:cubicBezTo>
                    <a:pt x="3268" y="4244"/>
                    <a:pt x="3328" y="3649"/>
                    <a:pt x="3280" y="2900"/>
                  </a:cubicBezTo>
                  <a:cubicBezTo>
                    <a:pt x="3182" y="1402"/>
                    <a:pt x="2713" y="596"/>
                    <a:pt x="1961" y="596"/>
                  </a:cubicBezTo>
                  <a:close/>
                  <a:moveTo>
                    <a:pt x="2143" y="5414"/>
                  </a:moveTo>
                  <a:cubicBezTo>
                    <a:pt x="2142" y="5414"/>
                    <a:pt x="2142" y="5414"/>
                    <a:pt x="2142" y="5414"/>
                  </a:cubicBezTo>
                  <a:lnTo>
                    <a:pt x="2143" y="5414"/>
                  </a:lnTo>
                  <a:cubicBezTo>
                    <a:pt x="2143" y="5414"/>
                    <a:pt x="2143" y="5414"/>
                    <a:pt x="2143" y="5414"/>
                  </a:cubicBezTo>
                  <a:close/>
                  <a:moveTo>
                    <a:pt x="2039" y="151"/>
                  </a:moveTo>
                  <a:cubicBezTo>
                    <a:pt x="2547" y="151"/>
                    <a:pt x="2965" y="366"/>
                    <a:pt x="3283" y="790"/>
                  </a:cubicBezTo>
                  <a:cubicBezTo>
                    <a:pt x="3625" y="1250"/>
                    <a:pt x="3835" y="1953"/>
                    <a:pt x="3891" y="2825"/>
                  </a:cubicBezTo>
                  <a:cubicBezTo>
                    <a:pt x="4013" y="4700"/>
                    <a:pt x="3408" y="5777"/>
                    <a:pt x="2190" y="5855"/>
                  </a:cubicBezTo>
                  <a:cubicBezTo>
                    <a:pt x="2153" y="5857"/>
                    <a:pt x="2117" y="5859"/>
                    <a:pt x="2081" y="5859"/>
                  </a:cubicBezTo>
                  <a:cubicBezTo>
                    <a:pt x="1038" y="5859"/>
                    <a:pt x="339" y="4853"/>
                    <a:pt x="212" y="3142"/>
                  </a:cubicBezTo>
                  <a:cubicBezTo>
                    <a:pt x="155" y="2248"/>
                    <a:pt x="293" y="1496"/>
                    <a:pt x="613" y="969"/>
                  </a:cubicBezTo>
                  <a:cubicBezTo>
                    <a:pt x="914" y="473"/>
                    <a:pt x="1366" y="191"/>
                    <a:pt x="1918" y="155"/>
                  </a:cubicBezTo>
                  <a:cubicBezTo>
                    <a:pt x="1958" y="152"/>
                    <a:pt x="2000" y="151"/>
                    <a:pt x="2039" y="151"/>
                  </a:cubicBezTo>
                  <a:close/>
                  <a:moveTo>
                    <a:pt x="2008" y="0"/>
                  </a:moveTo>
                  <a:cubicBezTo>
                    <a:pt x="1975" y="0"/>
                    <a:pt x="1941" y="1"/>
                    <a:pt x="1907" y="3"/>
                  </a:cubicBezTo>
                  <a:cubicBezTo>
                    <a:pt x="1304" y="42"/>
                    <a:pt x="811" y="349"/>
                    <a:pt x="483" y="889"/>
                  </a:cubicBezTo>
                  <a:cubicBezTo>
                    <a:pt x="147" y="1444"/>
                    <a:pt x="1" y="2227"/>
                    <a:pt x="61" y="3153"/>
                  </a:cubicBezTo>
                  <a:cubicBezTo>
                    <a:pt x="194" y="4929"/>
                    <a:pt x="963" y="6010"/>
                    <a:pt x="2084" y="6010"/>
                  </a:cubicBezTo>
                  <a:cubicBezTo>
                    <a:pt x="2121" y="6010"/>
                    <a:pt x="2160" y="6009"/>
                    <a:pt x="2199" y="6006"/>
                  </a:cubicBezTo>
                  <a:cubicBezTo>
                    <a:pt x="3496" y="5921"/>
                    <a:pt x="4168" y="4758"/>
                    <a:pt x="4043" y="2815"/>
                  </a:cubicBezTo>
                  <a:cubicBezTo>
                    <a:pt x="3983" y="1901"/>
                    <a:pt x="3768" y="1189"/>
                    <a:pt x="3404" y="699"/>
                  </a:cubicBezTo>
                  <a:cubicBezTo>
                    <a:pt x="3055" y="232"/>
                    <a:pt x="2577" y="0"/>
                    <a:pt x="20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1109;p39">
              <a:extLst>
                <a:ext uri="{FF2B5EF4-FFF2-40B4-BE49-F238E27FC236}">
                  <a16:creationId xmlns:a16="http://schemas.microsoft.com/office/drawing/2014/main" id="{1E6C1121-E60F-452F-2C78-AF6AC4E2E8A8}"/>
                </a:ext>
              </a:extLst>
            </p:cNvPr>
            <p:cNvSpPr/>
            <p:nvPr/>
          </p:nvSpPr>
          <p:spPr>
            <a:xfrm>
              <a:off x="3977150" y="2906650"/>
              <a:ext cx="101975" cy="146500"/>
            </a:xfrm>
            <a:custGeom>
              <a:avLst/>
              <a:gdLst/>
              <a:ahLst/>
              <a:cxnLst/>
              <a:rect l="l" t="t" r="r" b="b"/>
              <a:pathLst>
                <a:path w="4079" h="5860" extrusionOk="0">
                  <a:moveTo>
                    <a:pt x="1959" y="598"/>
                  </a:moveTo>
                  <a:cubicBezTo>
                    <a:pt x="2709" y="598"/>
                    <a:pt x="3103" y="1477"/>
                    <a:pt x="3191" y="2830"/>
                  </a:cubicBezTo>
                  <a:cubicBezTo>
                    <a:pt x="3283" y="4274"/>
                    <a:pt x="2969" y="5211"/>
                    <a:pt x="2185" y="5262"/>
                  </a:cubicBezTo>
                  <a:cubicBezTo>
                    <a:pt x="2167" y="5263"/>
                    <a:pt x="2149" y="5264"/>
                    <a:pt x="2131" y="5264"/>
                  </a:cubicBezTo>
                  <a:cubicBezTo>
                    <a:pt x="1465" y="5264"/>
                    <a:pt x="981" y="4463"/>
                    <a:pt x="888" y="3031"/>
                  </a:cubicBezTo>
                  <a:cubicBezTo>
                    <a:pt x="791" y="1492"/>
                    <a:pt x="1224" y="643"/>
                    <a:pt x="1894" y="600"/>
                  </a:cubicBezTo>
                  <a:cubicBezTo>
                    <a:pt x="1916" y="599"/>
                    <a:pt x="1937" y="598"/>
                    <a:pt x="1959" y="598"/>
                  </a:cubicBezTo>
                  <a:close/>
                  <a:moveTo>
                    <a:pt x="2023" y="1"/>
                  </a:moveTo>
                  <a:cubicBezTo>
                    <a:pt x="1982" y="1"/>
                    <a:pt x="1941" y="2"/>
                    <a:pt x="1899" y="5"/>
                  </a:cubicBezTo>
                  <a:cubicBezTo>
                    <a:pt x="750" y="79"/>
                    <a:pt x="0" y="1176"/>
                    <a:pt x="122" y="3073"/>
                  </a:cubicBezTo>
                  <a:cubicBezTo>
                    <a:pt x="257" y="4877"/>
                    <a:pt x="1021" y="5860"/>
                    <a:pt x="2069" y="5860"/>
                  </a:cubicBezTo>
                  <a:cubicBezTo>
                    <a:pt x="2105" y="5860"/>
                    <a:pt x="2143" y="5859"/>
                    <a:pt x="2180" y="5856"/>
                  </a:cubicBezTo>
                  <a:cubicBezTo>
                    <a:pt x="3433" y="5775"/>
                    <a:pt x="4079" y="4668"/>
                    <a:pt x="3954" y="2746"/>
                  </a:cubicBezTo>
                  <a:cubicBezTo>
                    <a:pt x="3842" y="1009"/>
                    <a:pt x="3142" y="1"/>
                    <a:pt x="20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1110;p39">
              <a:extLst>
                <a:ext uri="{FF2B5EF4-FFF2-40B4-BE49-F238E27FC236}">
                  <a16:creationId xmlns:a16="http://schemas.microsoft.com/office/drawing/2014/main" id="{E73AA108-5D86-C021-493F-386BD8E7EBB1}"/>
                </a:ext>
              </a:extLst>
            </p:cNvPr>
            <p:cNvSpPr/>
            <p:nvPr/>
          </p:nvSpPr>
          <p:spPr>
            <a:xfrm>
              <a:off x="3975325" y="2904775"/>
              <a:ext cx="105700" cy="150275"/>
            </a:xfrm>
            <a:custGeom>
              <a:avLst/>
              <a:gdLst/>
              <a:ahLst/>
              <a:cxnLst/>
              <a:rect l="l" t="t" r="r" b="b"/>
              <a:pathLst>
                <a:path w="4228" h="6011" extrusionOk="0">
                  <a:moveTo>
                    <a:pt x="2027" y="749"/>
                  </a:moveTo>
                  <a:cubicBezTo>
                    <a:pt x="2908" y="749"/>
                    <a:pt x="3136" y="2094"/>
                    <a:pt x="3188" y="2910"/>
                  </a:cubicBezTo>
                  <a:cubicBezTo>
                    <a:pt x="3235" y="3637"/>
                    <a:pt x="3179" y="4210"/>
                    <a:pt x="3020" y="4616"/>
                  </a:cubicBezTo>
                  <a:cubicBezTo>
                    <a:pt x="2860" y="5022"/>
                    <a:pt x="2603" y="5238"/>
                    <a:pt x="2254" y="5262"/>
                  </a:cubicBezTo>
                  <a:cubicBezTo>
                    <a:pt x="2239" y="5263"/>
                    <a:pt x="2222" y="5263"/>
                    <a:pt x="2206" y="5263"/>
                  </a:cubicBezTo>
                  <a:cubicBezTo>
                    <a:pt x="1569" y="5263"/>
                    <a:pt x="1124" y="4443"/>
                    <a:pt x="1037" y="3103"/>
                  </a:cubicBezTo>
                  <a:lnTo>
                    <a:pt x="1037" y="3101"/>
                  </a:lnTo>
                  <a:cubicBezTo>
                    <a:pt x="990" y="2379"/>
                    <a:pt x="1061" y="1777"/>
                    <a:pt x="1245" y="1360"/>
                  </a:cubicBezTo>
                  <a:cubicBezTo>
                    <a:pt x="1410" y="981"/>
                    <a:pt x="1662" y="770"/>
                    <a:pt x="1972" y="751"/>
                  </a:cubicBezTo>
                  <a:cubicBezTo>
                    <a:pt x="1990" y="750"/>
                    <a:pt x="2009" y="749"/>
                    <a:pt x="2027" y="749"/>
                  </a:cubicBezTo>
                  <a:close/>
                  <a:moveTo>
                    <a:pt x="2030" y="597"/>
                  </a:moveTo>
                  <a:cubicBezTo>
                    <a:pt x="2007" y="597"/>
                    <a:pt x="1985" y="598"/>
                    <a:pt x="1961" y="600"/>
                  </a:cubicBezTo>
                  <a:cubicBezTo>
                    <a:pt x="1593" y="622"/>
                    <a:pt x="1297" y="865"/>
                    <a:pt x="1107" y="1299"/>
                  </a:cubicBezTo>
                  <a:cubicBezTo>
                    <a:pt x="914" y="1738"/>
                    <a:pt x="837" y="2364"/>
                    <a:pt x="886" y="3112"/>
                  </a:cubicBezTo>
                  <a:cubicBezTo>
                    <a:pt x="981" y="4561"/>
                    <a:pt x="1469" y="5414"/>
                    <a:pt x="2201" y="5414"/>
                  </a:cubicBezTo>
                  <a:cubicBezTo>
                    <a:pt x="2222" y="5414"/>
                    <a:pt x="2243" y="5414"/>
                    <a:pt x="2263" y="5413"/>
                  </a:cubicBezTo>
                  <a:cubicBezTo>
                    <a:pt x="2676" y="5387"/>
                    <a:pt x="2978" y="5137"/>
                    <a:pt x="3161" y="4672"/>
                  </a:cubicBezTo>
                  <a:cubicBezTo>
                    <a:pt x="3327" y="4246"/>
                    <a:pt x="3387" y="3650"/>
                    <a:pt x="3339" y="2901"/>
                  </a:cubicBezTo>
                  <a:cubicBezTo>
                    <a:pt x="3243" y="1411"/>
                    <a:pt x="2779" y="597"/>
                    <a:pt x="2030" y="597"/>
                  </a:cubicBezTo>
                  <a:close/>
                  <a:moveTo>
                    <a:pt x="2095" y="152"/>
                  </a:moveTo>
                  <a:cubicBezTo>
                    <a:pt x="3167" y="152"/>
                    <a:pt x="3841" y="1118"/>
                    <a:pt x="3951" y="2826"/>
                  </a:cubicBezTo>
                  <a:cubicBezTo>
                    <a:pt x="4072" y="4702"/>
                    <a:pt x="3468" y="5777"/>
                    <a:pt x="2249" y="5856"/>
                  </a:cubicBezTo>
                  <a:cubicBezTo>
                    <a:pt x="2213" y="5858"/>
                    <a:pt x="2175" y="5859"/>
                    <a:pt x="2140" y="5859"/>
                  </a:cubicBezTo>
                  <a:cubicBezTo>
                    <a:pt x="1094" y="5859"/>
                    <a:pt x="399" y="4854"/>
                    <a:pt x="271" y="3143"/>
                  </a:cubicBezTo>
                  <a:cubicBezTo>
                    <a:pt x="156" y="1377"/>
                    <a:pt x="810" y="231"/>
                    <a:pt x="1976" y="156"/>
                  </a:cubicBezTo>
                  <a:cubicBezTo>
                    <a:pt x="2016" y="153"/>
                    <a:pt x="2056" y="152"/>
                    <a:pt x="2095" y="152"/>
                  </a:cubicBezTo>
                  <a:close/>
                  <a:moveTo>
                    <a:pt x="2091" y="1"/>
                  </a:moveTo>
                  <a:cubicBezTo>
                    <a:pt x="2050" y="1"/>
                    <a:pt x="2009" y="2"/>
                    <a:pt x="1967" y="4"/>
                  </a:cubicBezTo>
                  <a:cubicBezTo>
                    <a:pt x="707" y="85"/>
                    <a:pt x="0" y="1292"/>
                    <a:pt x="120" y="3153"/>
                  </a:cubicBezTo>
                  <a:cubicBezTo>
                    <a:pt x="253" y="4930"/>
                    <a:pt x="1022" y="6011"/>
                    <a:pt x="2142" y="6011"/>
                  </a:cubicBezTo>
                  <a:cubicBezTo>
                    <a:pt x="2181" y="6011"/>
                    <a:pt x="2219" y="6009"/>
                    <a:pt x="2258" y="6007"/>
                  </a:cubicBezTo>
                  <a:cubicBezTo>
                    <a:pt x="3557" y="5923"/>
                    <a:pt x="4227" y="4760"/>
                    <a:pt x="4102" y="2816"/>
                  </a:cubicBezTo>
                  <a:cubicBezTo>
                    <a:pt x="3987" y="1012"/>
                    <a:pt x="3255" y="1"/>
                    <a:pt x="20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1111;p39">
              <a:extLst>
                <a:ext uri="{FF2B5EF4-FFF2-40B4-BE49-F238E27FC236}">
                  <a16:creationId xmlns:a16="http://schemas.microsoft.com/office/drawing/2014/main" id="{78815DCE-DDE4-A66E-9DBA-DC44B3B0EA2A}"/>
                </a:ext>
              </a:extLst>
            </p:cNvPr>
            <p:cNvSpPr/>
            <p:nvPr/>
          </p:nvSpPr>
          <p:spPr>
            <a:xfrm>
              <a:off x="4110350" y="2898075"/>
              <a:ext cx="102000" cy="146475"/>
            </a:xfrm>
            <a:custGeom>
              <a:avLst/>
              <a:gdLst/>
              <a:ahLst/>
              <a:cxnLst/>
              <a:rect l="l" t="t" r="r" b="b"/>
              <a:pathLst>
                <a:path w="4080" h="5859" extrusionOk="0">
                  <a:moveTo>
                    <a:pt x="1961" y="596"/>
                  </a:moveTo>
                  <a:cubicBezTo>
                    <a:pt x="2710" y="596"/>
                    <a:pt x="3104" y="1475"/>
                    <a:pt x="3191" y="2829"/>
                  </a:cubicBezTo>
                  <a:cubicBezTo>
                    <a:pt x="3285" y="4272"/>
                    <a:pt x="2970" y="5209"/>
                    <a:pt x="2187" y="5260"/>
                  </a:cubicBezTo>
                  <a:cubicBezTo>
                    <a:pt x="2169" y="5261"/>
                    <a:pt x="2150" y="5262"/>
                    <a:pt x="2132" y="5262"/>
                  </a:cubicBezTo>
                  <a:cubicBezTo>
                    <a:pt x="1465" y="5262"/>
                    <a:pt x="983" y="4460"/>
                    <a:pt x="890" y="3029"/>
                  </a:cubicBezTo>
                  <a:cubicBezTo>
                    <a:pt x="791" y="1490"/>
                    <a:pt x="1225" y="641"/>
                    <a:pt x="1896" y="598"/>
                  </a:cubicBezTo>
                  <a:cubicBezTo>
                    <a:pt x="1918" y="597"/>
                    <a:pt x="1939" y="596"/>
                    <a:pt x="1961" y="596"/>
                  </a:cubicBezTo>
                  <a:close/>
                  <a:moveTo>
                    <a:pt x="2024" y="0"/>
                  </a:moveTo>
                  <a:cubicBezTo>
                    <a:pt x="1983" y="0"/>
                    <a:pt x="1942" y="1"/>
                    <a:pt x="1900" y="4"/>
                  </a:cubicBezTo>
                  <a:cubicBezTo>
                    <a:pt x="751" y="78"/>
                    <a:pt x="1" y="1175"/>
                    <a:pt x="123" y="3071"/>
                  </a:cubicBezTo>
                  <a:cubicBezTo>
                    <a:pt x="258" y="4877"/>
                    <a:pt x="1024" y="5859"/>
                    <a:pt x="2073" y="5859"/>
                  </a:cubicBezTo>
                  <a:cubicBezTo>
                    <a:pt x="2109" y="5859"/>
                    <a:pt x="2145" y="5858"/>
                    <a:pt x="2182" y="5855"/>
                  </a:cubicBezTo>
                  <a:cubicBezTo>
                    <a:pt x="3434" y="5775"/>
                    <a:pt x="4080" y="4666"/>
                    <a:pt x="3955" y="2744"/>
                  </a:cubicBezTo>
                  <a:cubicBezTo>
                    <a:pt x="3843"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1112;p39">
              <a:extLst>
                <a:ext uri="{FF2B5EF4-FFF2-40B4-BE49-F238E27FC236}">
                  <a16:creationId xmlns:a16="http://schemas.microsoft.com/office/drawing/2014/main" id="{461F4BFD-5C3C-1542-6710-8B9E913D9C5F}"/>
                </a:ext>
              </a:extLst>
            </p:cNvPr>
            <p:cNvSpPr/>
            <p:nvPr/>
          </p:nvSpPr>
          <p:spPr>
            <a:xfrm>
              <a:off x="4108525" y="2896150"/>
              <a:ext cx="105750" cy="150300"/>
            </a:xfrm>
            <a:custGeom>
              <a:avLst/>
              <a:gdLst/>
              <a:ahLst/>
              <a:cxnLst/>
              <a:rect l="l" t="t" r="r" b="b"/>
              <a:pathLst>
                <a:path w="4230" h="6012" extrusionOk="0">
                  <a:moveTo>
                    <a:pt x="2031" y="749"/>
                  </a:moveTo>
                  <a:cubicBezTo>
                    <a:pt x="2915" y="749"/>
                    <a:pt x="3137" y="2096"/>
                    <a:pt x="3190" y="2911"/>
                  </a:cubicBezTo>
                  <a:cubicBezTo>
                    <a:pt x="3245" y="3763"/>
                    <a:pt x="3197" y="5202"/>
                    <a:pt x="2257" y="5263"/>
                  </a:cubicBezTo>
                  <a:cubicBezTo>
                    <a:pt x="2240" y="5264"/>
                    <a:pt x="2224" y="5264"/>
                    <a:pt x="2207" y="5264"/>
                  </a:cubicBezTo>
                  <a:cubicBezTo>
                    <a:pt x="1572" y="5264"/>
                    <a:pt x="1126" y="4444"/>
                    <a:pt x="1039" y="3102"/>
                  </a:cubicBezTo>
                  <a:cubicBezTo>
                    <a:pt x="992" y="2380"/>
                    <a:pt x="1064" y="1777"/>
                    <a:pt x="1247" y="1360"/>
                  </a:cubicBezTo>
                  <a:cubicBezTo>
                    <a:pt x="1413" y="982"/>
                    <a:pt x="1664" y="770"/>
                    <a:pt x="1974" y="751"/>
                  </a:cubicBezTo>
                  <a:cubicBezTo>
                    <a:pt x="1993" y="751"/>
                    <a:pt x="2013" y="749"/>
                    <a:pt x="2031" y="749"/>
                  </a:cubicBezTo>
                  <a:close/>
                  <a:moveTo>
                    <a:pt x="2033" y="597"/>
                  </a:moveTo>
                  <a:cubicBezTo>
                    <a:pt x="2009" y="597"/>
                    <a:pt x="1987" y="598"/>
                    <a:pt x="1964" y="599"/>
                  </a:cubicBezTo>
                  <a:cubicBezTo>
                    <a:pt x="1594" y="623"/>
                    <a:pt x="1298" y="865"/>
                    <a:pt x="1108" y="1299"/>
                  </a:cubicBezTo>
                  <a:cubicBezTo>
                    <a:pt x="915" y="1738"/>
                    <a:pt x="840" y="2364"/>
                    <a:pt x="888" y="3112"/>
                  </a:cubicBezTo>
                  <a:cubicBezTo>
                    <a:pt x="982" y="4561"/>
                    <a:pt x="1471" y="5415"/>
                    <a:pt x="2203" y="5415"/>
                  </a:cubicBezTo>
                  <a:cubicBezTo>
                    <a:pt x="2224" y="5415"/>
                    <a:pt x="2245" y="5414"/>
                    <a:pt x="2266" y="5413"/>
                  </a:cubicBezTo>
                  <a:cubicBezTo>
                    <a:pt x="3060" y="5362"/>
                    <a:pt x="3442" y="4470"/>
                    <a:pt x="3340" y="2901"/>
                  </a:cubicBezTo>
                  <a:cubicBezTo>
                    <a:pt x="3244" y="1411"/>
                    <a:pt x="2780" y="597"/>
                    <a:pt x="2033" y="597"/>
                  </a:cubicBezTo>
                  <a:close/>
                  <a:moveTo>
                    <a:pt x="2096" y="153"/>
                  </a:moveTo>
                  <a:cubicBezTo>
                    <a:pt x="3168" y="153"/>
                    <a:pt x="3841" y="1118"/>
                    <a:pt x="3952" y="2826"/>
                  </a:cubicBezTo>
                  <a:cubicBezTo>
                    <a:pt x="4073" y="4702"/>
                    <a:pt x="3469" y="5777"/>
                    <a:pt x="2250" y="5857"/>
                  </a:cubicBezTo>
                  <a:cubicBezTo>
                    <a:pt x="2212" y="5859"/>
                    <a:pt x="2174" y="5861"/>
                    <a:pt x="2136" y="5861"/>
                  </a:cubicBezTo>
                  <a:cubicBezTo>
                    <a:pt x="1090" y="5861"/>
                    <a:pt x="399" y="4851"/>
                    <a:pt x="272" y="3143"/>
                  </a:cubicBezTo>
                  <a:cubicBezTo>
                    <a:pt x="159" y="1376"/>
                    <a:pt x="811" y="232"/>
                    <a:pt x="1977" y="157"/>
                  </a:cubicBezTo>
                  <a:cubicBezTo>
                    <a:pt x="2017" y="153"/>
                    <a:pt x="2057" y="153"/>
                    <a:pt x="2096" y="153"/>
                  </a:cubicBezTo>
                  <a:close/>
                  <a:moveTo>
                    <a:pt x="2098" y="0"/>
                  </a:moveTo>
                  <a:cubicBezTo>
                    <a:pt x="2055" y="0"/>
                    <a:pt x="2012" y="2"/>
                    <a:pt x="1967" y="4"/>
                  </a:cubicBezTo>
                  <a:cubicBezTo>
                    <a:pt x="708" y="86"/>
                    <a:pt x="1" y="1292"/>
                    <a:pt x="121" y="3153"/>
                  </a:cubicBezTo>
                  <a:cubicBezTo>
                    <a:pt x="254" y="4930"/>
                    <a:pt x="1025" y="6012"/>
                    <a:pt x="2146" y="6012"/>
                  </a:cubicBezTo>
                  <a:cubicBezTo>
                    <a:pt x="2184" y="6012"/>
                    <a:pt x="2221" y="6010"/>
                    <a:pt x="2260" y="6007"/>
                  </a:cubicBezTo>
                  <a:cubicBezTo>
                    <a:pt x="3558" y="5924"/>
                    <a:pt x="4229" y="4760"/>
                    <a:pt x="4104" y="2816"/>
                  </a:cubicBezTo>
                  <a:cubicBezTo>
                    <a:pt x="3988" y="1015"/>
                    <a:pt x="3263" y="0"/>
                    <a:pt x="20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1113;p39">
              <a:extLst>
                <a:ext uri="{FF2B5EF4-FFF2-40B4-BE49-F238E27FC236}">
                  <a16:creationId xmlns:a16="http://schemas.microsoft.com/office/drawing/2014/main" id="{0DBC2BC7-AE3F-DD67-6E4B-A83C93578452}"/>
                </a:ext>
              </a:extLst>
            </p:cNvPr>
            <p:cNvSpPr/>
            <p:nvPr/>
          </p:nvSpPr>
          <p:spPr>
            <a:xfrm>
              <a:off x="4243625" y="2889450"/>
              <a:ext cx="101950" cy="146475"/>
            </a:xfrm>
            <a:custGeom>
              <a:avLst/>
              <a:gdLst/>
              <a:ahLst/>
              <a:cxnLst/>
              <a:rect l="l" t="t" r="r" b="b"/>
              <a:pathLst>
                <a:path w="4078" h="5859" extrusionOk="0">
                  <a:moveTo>
                    <a:pt x="1960" y="597"/>
                  </a:moveTo>
                  <a:cubicBezTo>
                    <a:pt x="2708" y="597"/>
                    <a:pt x="3103" y="1477"/>
                    <a:pt x="3192" y="2829"/>
                  </a:cubicBezTo>
                  <a:cubicBezTo>
                    <a:pt x="3284" y="4273"/>
                    <a:pt x="2969" y="5211"/>
                    <a:pt x="2187" y="5261"/>
                  </a:cubicBezTo>
                  <a:cubicBezTo>
                    <a:pt x="2168" y="5263"/>
                    <a:pt x="2150" y="5263"/>
                    <a:pt x="2132" y="5263"/>
                  </a:cubicBezTo>
                  <a:cubicBezTo>
                    <a:pt x="1464" y="5263"/>
                    <a:pt x="982" y="4461"/>
                    <a:pt x="890" y="3031"/>
                  </a:cubicBezTo>
                  <a:cubicBezTo>
                    <a:pt x="789" y="1491"/>
                    <a:pt x="1224" y="642"/>
                    <a:pt x="1895" y="599"/>
                  </a:cubicBezTo>
                  <a:cubicBezTo>
                    <a:pt x="1917" y="598"/>
                    <a:pt x="1939" y="597"/>
                    <a:pt x="1960" y="597"/>
                  </a:cubicBezTo>
                  <a:close/>
                  <a:moveTo>
                    <a:pt x="2023" y="0"/>
                  </a:moveTo>
                  <a:cubicBezTo>
                    <a:pt x="1982" y="0"/>
                    <a:pt x="1941" y="1"/>
                    <a:pt x="1899" y="4"/>
                  </a:cubicBezTo>
                  <a:cubicBezTo>
                    <a:pt x="750" y="78"/>
                    <a:pt x="0" y="1175"/>
                    <a:pt x="124" y="3072"/>
                  </a:cubicBezTo>
                  <a:cubicBezTo>
                    <a:pt x="257" y="4876"/>
                    <a:pt x="1023" y="5859"/>
                    <a:pt x="2070" y="5859"/>
                  </a:cubicBezTo>
                  <a:cubicBezTo>
                    <a:pt x="2107" y="5859"/>
                    <a:pt x="2144" y="5858"/>
                    <a:pt x="2181" y="5855"/>
                  </a:cubicBezTo>
                  <a:cubicBezTo>
                    <a:pt x="3434" y="5774"/>
                    <a:pt x="4078" y="4668"/>
                    <a:pt x="3954" y="2745"/>
                  </a:cubicBezTo>
                  <a:cubicBezTo>
                    <a:pt x="3842" y="1009"/>
                    <a:pt x="3142"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1114;p39">
              <a:extLst>
                <a:ext uri="{FF2B5EF4-FFF2-40B4-BE49-F238E27FC236}">
                  <a16:creationId xmlns:a16="http://schemas.microsoft.com/office/drawing/2014/main" id="{8166E9CE-7078-1EB6-774C-E46A3E7AD0B4}"/>
                </a:ext>
              </a:extLst>
            </p:cNvPr>
            <p:cNvSpPr/>
            <p:nvPr/>
          </p:nvSpPr>
          <p:spPr>
            <a:xfrm>
              <a:off x="4243300" y="2887575"/>
              <a:ext cx="104225" cy="150250"/>
            </a:xfrm>
            <a:custGeom>
              <a:avLst/>
              <a:gdLst/>
              <a:ahLst/>
              <a:cxnLst/>
              <a:rect l="l" t="t" r="r" b="b"/>
              <a:pathLst>
                <a:path w="4169" h="6010" extrusionOk="0">
                  <a:moveTo>
                    <a:pt x="1968" y="747"/>
                  </a:moveTo>
                  <a:cubicBezTo>
                    <a:pt x="2846" y="747"/>
                    <a:pt x="3077" y="2094"/>
                    <a:pt x="3129" y="2909"/>
                  </a:cubicBezTo>
                  <a:cubicBezTo>
                    <a:pt x="3176" y="3636"/>
                    <a:pt x="3119" y="4209"/>
                    <a:pt x="2960" y="4615"/>
                  </a:cubicBezTo>
                  <a:cubicBezTo>
                    <a:pt x="2801" y="5021"/>
                    <a:pt x="2543" y="5237"/>
                    <a:pt x="2196" y="5260"/>
                  </a:cubicBezTo>
                  <a:cubicBezTo>
                    <a:pt x="2179" y="5262"/>
                    <a:pt x="2163" y="5262"/>
                    <a:pt x="2146" y="5262"/>
                  </a:cubicBezTo>
                  <a:cubicBezTo>
                    <a:pt x="1511" y="5262"/>
                    <a:pt x="1065" y="4442"/>
                    <a:pt x="978" y="3100"/>
                  </a:cubicBezTo>
                  <a:cubicBezTo>
                    <a:pt x="887" y="1693"/>
                    <a:pt x="1245" y="791"/>
                    <a:pt x="1912" y="748"/>
                  </a:cubicBezTo>
                  <a:cubicBezTo>
                    <a:pt x="1931" y="747"/>
                    <a:pt x="1950" y="747"/>
                    <a:pt x="1968" y="747"/>
                  </a:cubicBezTo>
                  <a:close/>
                  <a:moveTo>
                    <a:pt x="1970" y="596"/>
                  </a:moveTo>
                  <a:cubicBezTo>
                    <a:pt x="1948" y="596"/>
                    <a:pt x="1926" y="596"/>
                    <a:pt x="1903" y="597"/>
                  </a:cubicBezTo>
                  <a:cubicBezTo>
                    <a:pt x="1142" y="647"/>
                    <a:pt x="731" y="1611"/>
                    <a:pt x="827" y="3111"/>
                  </a:cubicBezTo>
                  <a:cubicBezTo>
                    <a:pt x="921" y="4560"/>
                    <a:pt x="1410" y="5413"/>
                    <a:pt x="2142" y="5413"/>
                  </a:cubicBezTo>
                  <a:cubicBezTo>
                    <a:pt x="2163" y="5413"/>
                    <a:pt x="2184" y="5413"/>
                    <a:pt x="2205" y="5412"/>
                  </a:cubicBezTo>
                  <a:cubicBezTo>
                    <a:pt x="2618" y="5385"/>
                    <a:pt x="2919" y="5136"/>
                    <a:pt x="3101" y="4671"/>
                  </a:cubicBezTo>
                  <a:cubicBezTo>
                    <a:pt x="3268" y="4244"/>
                    <a:pt x="3329" y="3649"/>
                    <a:pt x="3281" y="2900"/>
                  </a:cubicBezTo>
                  <a:cubicBezTo>
                    <a:pt x="3183" y="1410"/>
                    <a:pt x="2719" y="596"/>
                    <a:pt x="1970" y="596"/>
                  </a:cubicBezTo>
                  <a:close/>
                  <a:moveTo>
                    <a:pt x="2039" y="151"/>
                  </a:moveTo>
                  <a:cubicBezTo>
                    <a:pt x="2549" y="151"/>
                    <a:pt x="2965" y="366"/>
                    <a:pt x="3282" y="790"/>
                  </a:cubicBezTo>
                  <a:cubicBezTo>
                    <a:pt x="3624" y="1250"/>
                    <a:pt x="3835" y="1953"/>
                    <a:pt x="3891" y="2824"/>
                  </a:cubicBezTo>
                  <a:cubicBezTo>
                    <a:pt x="4012" y="4700"/>
                    <a:pt x="3408" y="5775"/>
                    <a:pt x="2189" y="5855"/>
                  </a:cubicBezTo>
                  <a:cubicBezTo>
                    <a:pt x="2152" y="5857"/>
                    <a:pt x="2114" y="5858"/>
                    <a:pt x="2078" y="5858"/>
                  </a:cubicBezTo>
                  <a:cubicBezTo>
                    <a:pt x="1039" y="5858"/>
                    <a:pt x="338" y="4851"/>
                    <a:pt x="212" y="3142"/>
                  </a:cubicBezTo>
                  <a:cubicBezTo>
                    <a:pt x="154" y="2247"/>
                    <a:pt x="292" y="1496"/>
                    <a:pt x="612" y="969"/>
                  </a:cubicBezTo>
                  <a:cubicBezTo>
                    <a:pt x="913" y="472"/>
                    <a:pt x="1365" y="191"/>
                    <a:pt x="1917" y="155"/>
                  </a:cubicBezTo>
                  <a:cubicBezTo>
                    <a:pt x="1957" y="152"/>
                    <a:pt x="1999" y="151"/>
                    <a:pt x="2039" y="151"/>
                  </a:cubicBezTo>
                  <a:close/>
                  <a:moveTo>
                    <a:pt x="2015" y="1"/>
                  </a:moveTo>
                  <a:cubicBezTo>
                    <a:pt x="1980" y="1"/>
                    <a:pt x="1944" y="2"/>
                    <a:pt x="1908" y="4"/>
                  </a:cubicBezTo>
                  <a:cubicBezTo>
                    <a:pt x="1304" y="43"/>
                    <a:pt x="811" y="349"/>
                    <a:pt x="483" y="890"/>
                  </a:cubicBezTo>
                  <a:cubicBezTo>
                    <a:pt x="147" y="1444"/>
                    <a:pt x="0" y="2227"/>
                    <a:pt x="60" y="3152"/>
                  </a:cubicBezTo>
                  <a:cubicBezTo>
                    <a:pt x="193" y="4929"/>
                    <a:pt x="962" y="6010"/>
                    <a:pt x="2084" y="6010"/>
                  </a:cubicBezTo>
                  <a:cubicBezTo>
                    <a:pt x="2122" y="6010"/>
                    <a:pt x="2159" y="6008"/>
                    <a:pt x="2198" y="6006"/>
                  </a:cubicBezTo>
                  <a:cubicBezTo>
                    <a:pt x="3497" y="5922"/>
                    <a:pt x="4169" y="4759"/>
                    <a:pt x="4042" y="2815"/>
                  </a:cubicBezTo>
                  <a:cubicBezTo>
                    <a:pt x="3984" y="1901"/>
                    <a:pt x="3768" y="1190"/>
                    <a:pt x="3403" y="700"/>
                  </a:cubicBezTo>
                  <a:cubicBezTo>
                    <a:pt x="3056" y="234"/>
                    <a:pt x="2576" y="1"/>
                    <a:pt x="20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1115;p39">
              <a:extLst>
                <a:ext uri="{FF2B5EF4-FFF2-40B4-BE49-F238E27FC236}">
                  <a16:creationId xmlns:a16="http://schemas.microsoft.com/office/drawing/2014/main" id="{418879C4-2BFD-426A-3A69-90E7B2935E93}"/>
                </a:ext>
              </a:extLst>
            </p:cNvPr>
            <p:cNvSpPr/>
            <p:nvPr/>
          </p:nvSpPr>
          <p:spPr>
            <a:xfrm>
              <a:off x="4376875" y="2880850"/>
              <a:ext cx="101950" cy="146500"/>
            </a:xfrm>
            <a:custGeom>
              <a:avLst/>
              <a:gdLst/>
              <a:ahLst/>
              <a:cxnLst/>
              <a:rect l="l" t="t" r="r" b="b"/>
              <a:pathLst>
                <a:path w="4078" h="5860" extrusionOk="0">
                  <a:moveTo>
                    <a:pt x="1959" y="597"/>
                  </a:moveTo>
                  <a:cubicBezTo>
                    <a:pt x="2708" y="597"/>
                    <a:pt x="3104" y="1477"/>
                    <a:pt x="3191" y="2829"/>
                  </a:cubicBezTo>
                  <a:cubicBezTo>
                    <a:pt x="3283" y="4273"/>
                    <a:pt x="2968" y="5211"/>
                    <a:pt x="2186" y="5262"/>
                  </a:cubicBezTo>
                  <a:cubicBezTo>
                    <a:pt x="2167" y="5263"/>
                    <a:pt x="2149" y="5263"/>
                    <a:pt x="2131" y="5263"/>
                  </a:cubicBezTo>
                  <a:cubicBezTo>
                    <a:pt x="1464" y="5263"/>
                    <a:pt x="981" y="4461"/>
                    <a:pt x="888" y="3031"/>
                  </a:cubicBezTo>
                  <a:cubicBezTo>
                    <a:pt x="790" y="1490"/>
                    <a:pt x="1223" y="641"/>
                    <a:pt x="1894" y="599"/>
                  </a:cubicBezTo>
                  <a:cubicBezTo>
                    <a:pt x="1916" y="598"/>
                    <a:pt x="1938" y="597"/>
                    <a:pt x="1959" y="597"/>
                  </a:cubicBezTo>
                  <a:close/>
                  <a:moveTo>
                    <a:pt x="2024" y="0"/>
                  </a:moveTo>
                  <a:cubicBezTo>
                    <a:pt x="1983" y="0"/>
                    <a:pt x="1940" y="1"/>
                    <a:pt x="1898" y="4"/>
                  </a:cubicBezTo>
                  <a:cubicBezTo>
                    <a:pt x="750" y="79"/>
                    <a:pt x="0" y="1175"/>
                    <a:pt x="123" y="3071"/>
                  </a:cubicBezTo>
                  <a:cubicBezTo>
                    <a:pt x="257" y="4877"/>
                    <a:pt x="1022" y="5859"/>
                    <a:pt x="2069" y="5859"/>
                  </a:cubicBezTo>
                  <a:cubicBezTo>
                    <a:pt x="2106" y="5859"/>
                    <a:pt x="2143" y="5858"/>
                    <a:pt x="2180" y="5855"/>
                  </a:cubicBezTo>
                  <a:cubicBezTo>
                    <a:pt x="3433" y="5775"/>
                    <a:pt x="4078" y="4668"/>
                    <a:pt x="3954" y="2744"/>
                  </a:cubicBezTo>
                  <a:cubicBezTo>
                    <a:pt x="3841" y="1009"/>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1116;p39">
              <a:extLst>
                <a:ext uri="{FF2B5EF4-FFF2-40B4-BE49-F238E27FC236}">
                  <a16:creationId xmlns:a16="http://schemas.microsoft.com/office/drawing/2014/main" id="{CE2B0904-DBA7-9157-B02C-C9FC1531CFF0}"/>
                </a:ext>
              </a:extLst>
            </p:cNvPr>
            <p:cNvSpPr/>
            <p:nvPr/>
          </p:nvSpPr>
          <p:spPr>
            <a:xfrm>
              <a:off x="4375025" y="2878925"/>
              <a:ext cx="105700" cy="150300"/>
            </a:xfrm>
            <a:custGeom>
              <a:avLst/>
              <a:gdLst/>
              <a:ahLst/>
              <a:cxnLst/>
              <a:rect l="l" t="t" r="r" b="b"/>
              <a:pathLst>
                <a:path w="4228" h="6012" extrusionOk="0">
                  <a:moveTo>
                    <a:pt x="2037" y="748"/>
                  </a:moveTo>
                  <a:cubicBezTo>
                    <a:pt x="2912" y="748"/>
                    <a:pt x="3137" y="2097"/>
                    <a:pt x="3189" y="2910"/>
                  </a:cubicBezTo>
                  <a:cubicBezTo>
                    <a:pt x="3236" y="3636"/>
                    <a:pt x="3180" y="4211"/>
                    <a:pt x="3020" y="4616"/>
                  </a:cubicBezTo>
                  <a:cubicBezTo>
                    <a:pt x="2861" y="5022"/>
                    <a:pt x="2603" y="5240"/>
                    <a:pt x="2256" y="5262"/>
                  </a:cubicBezTo>
                  <a:cubicBezTo>
                    <a:pt x="2239" y="5263"/>
                    <a:pt x="2223" y="5263"/>
                    <a:pt x="2206" y="5263"/>
                  </a:cubicBezTo>
                  <a:cubicBezTo>
                    <a:pt x="1571" y="5263"/>
                    <a:pt x="1125" y="4443"/>
                    <a:pt x="1038" y="3103"/>
                  </a:cubicBezTo>
                  <a:cubicBezTo>
                    <a:pt x="992" y="2379"/>
                    <a:pt x="1064" y="1777"/>
                    <a:pt x="1246" y="1360"/>
                  </a:cubicBezTo>
                  <a:cubicBezTo>
                    <a:pt x="1413" y="981"/>
                    <a:pt x="1663" y="770"/>
                    <a:pt x="1973" y="751"/>
                  </a:cubicBezTo>
                  <a:cubicBezTo>
                    <a:pt x="1995" y="749"/>
                    <a:pt x="2016" y="748"/>
                    <a:pt x="2037" y="748"/>
                  </a:cubicBezTo>
                  <a:close/>
                  <a:moveTo>
                    <a:pt x="2032" y="598"/>
                  </a:moveTo>
                  <a:cubicBezTo>
                    <a:pt x="2008" y="598"/>
                    <a:pt x="1986" y="598"/>
                    <a:pt x="1963" y="600"/>
                  </a:cubicBezTo>
                  <a:cubicBezTo>
                    <a:pt x="1593" y="623"/>
                    <a:pt x="1297" y="865"/>
                    <a:pt x="1107" y="1299"/>
                  </a:cubicBezTo>
                  <a:cubicBezTo>
                    <a:pt x="914" y="1738"/>
                    <a:pt x="839" y="2365"/>
                    <a:pt x="887" y="3112"/>
                  </a:cubicBezTo>
                  <a:cubicBezTo>
                    <a:pt x="982" y="4562"/>
                    <a:pt x="1470" y="5415"/>
                    <a:pt x="2202" y="5415"/>
                  </a:cubicBezTo>
                  <a:cubicBezTo>
                    <a:pt x="2223" y="5415"/>
                    <a:pt x="2244" y="5414"/>
                    <a:pt x="2265" y="5414"/>
                  </a:cubicBezTo>
                  <a:cubicBezTo>
                    <a:pt x="2678" y="5387"/>
                    <a:pt x="2978" y="5138"/>
                    <a:pt x="3162" y="4672"/>
                  </a:cubicBezTo>
                  <a:cubicBezTo>
                    <a:pt x="3329" y="4246"/>
                    <a:pt x="3389" y="3650"/>
                    <a:pt x="3340" y="2901"/>
                  </a:cubicBezTo>
                  <a:cubicBezTo>
                    <a:pt x="3244" y="1412"/>
                    <a:pt x="2780" y="598"/>
                    <a:pt x="2032" y="598"/>
                  </a:cubicBezTo>
                  <a:close/>
                  <a:moveTo>
                    <a:pt x="2097" y="152"/>
                  </a:moveTo>
                  <a:cubicBezTo>
                    <a:pt x="3167" y="152"/>
                    <a:pt x="3841" y="1119"/>
                    <a:pt x="3951" y="2826"/>
                  </a:cubicBezTo>
                  <a:cubicBezTo>
                    <a:pt x="4074" y="4702"/>
                    <a:pt x="3468" y="5777"/>
                    <a:pt x="2250" y="5857"/>
                  </a:cubicBezTo>
                  <a:cubicBezTo>
                    <a:pt x="2213" y="5858"/>
                    <a:pt x="2176" y="5859"/>
                    <a:pt x="2141" y="5859"/>
                  </a:cubicBezTo>
                  <a:cubicBezTo>
                    <a:pt x="1094" y="5859"/>
                    <a:pt x="400" y="4855"/>
                    <a:pt x="272" y="3143"/>
                  </a:cubicBezTo>
                  <a:cubicBezTo>
                    <a:pt x="158" y="1377"/>
                    <a:pt x="811" y="232"/>
                    <a:pt x="1977" y="157"/>
                  </a:cubicBezTo>
                  <a:cubicBezTo>
                    <a:pt x="2017" y="153"/>
                    <a:pt x="2056" y="152"/>
                    <a:pt x="2097" y="152"/>
                  </a:cubicBezTo>
                  <a:close/>
                  <a:moveTo>
                    <a:pt x="2101" y="1"/>
                  </a:moveTo>
                  <a:cubicBezTo>
                    <a:pt x="2056" y="1"/>
                    <a:pt x="2012" y="2"/>
                    <a:pt x="1968" y="4"/>
                  </a:cubicBezTo>
                  <a:cubicBezTo>
                    <a:pt x="709" y="87"/>
                    <a:pt x="0" y="1294"/>
                    <a:pt x="121" y="3155"/>
                  </a:cubicBezTo>
                  <a:cubicBezTo>
                    <a:pt x="253" y="4931"/>
                    <a:pt x="1024" y="6012"/>
                    <a:pt x="2144" y="6012"/>
                  </a:cubicBezTo>
                  <a:cubicBezTo>
                    <a:pt x="2181" y="6012"/>
                    <a:pt x="2220" y="6011"/>
                    <a:pt x="2258" y="6008"/>
                  </a:cubicBezTo>
                  <a:cubicBezTo>
                    <a:pt x="3555" y="5923"/>
                    <a:pt x="4227" y="4760"/>
                    <a:pt x="4102" y="2817"/>
                  </a:cubicBezTo>
                  <a:cubicBezTo>
                    <a:pt x="3986" y="1018"/>
                    <a:pt x="3260" y="1"/>
                    <a:pt x="2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1117;p39">
              <a:extLst>
                <a:ext uri="{FF2B5EF4-FFF2-40B4-BE49-F238E27FC236}">
                  <a16:creationId xmlns:a16="http://schemas.microsoft.com/office/drawing/2014/main" id="{AF5965A0-F088-67E1-D9ED-F2B1392960DD}"/>
                </a:ext>
              </a:extLst>
            </p:cNvPr>
            <p:cNvSpPr/>
            <p:nvPr/>
          </p:nvSpPr>
          <p:spPr>
            <a:xfrm>
              <a:off x="4645725" y="2863450"/>
              <a:ext cx="101950" cy="146500"/>
            </a:xfrm>
            <a:custGeom>
              <a:avLst/>
              <a:gdLst/>
              <a:ahLst/>
              <a:cxnLst/>
              <a:rect l="l" t="t" r="r" b="b"/>
              <a:pathLst>
                <a:path w="4078" h="5860" extrusionOk="0">
                  <a:moveTo>
                    <a:pt x="1960" y="597"/>
                  </a:moveTo>
                  <a:cubicBezTo>
                    <a:pt x="2710" y="597"/>
                    <a:pt x="3105" y="1476"/>
                    <a:pt x="3192" y="2830"/>
                  </a:cubicBezTo>
                  <a:cubicBezTo>
                    <a:pt x="3285" y="4272"/>
                    <a:pt x="2970" y="5210"/>
                    <a:pt x="2187" y="5261"/>
                  </a:cubicBezTo>
                  <a:cubicBezTo>
                    <a:pt x="2168" y="5262"/>
                    <a:pt x="2150" y="5263"/>
                    <a:pt x="2132" y="5263"/>
                  </a:cubicBezTo>
                  <a:cubicBezTo>
                    <a:pt x="1466" y="5263"/>
                    <a:pt x="982" y="4461"/>
                    <a:pt x="890" y="3031"/>
                  </a:cubicBezTo>
                  <a:cubicBezTo>
                    <a:pt x="790" y="1491"/>
                    <a:pt x="1225" y="642"/>
                    <a:pt x="1895" y="599"/>
                  </a:cubicBezTo>
                  <a:cubicBezTo>
                    <a:pt x="1917" y="597"/>
                    <a:pt x="1939" y="597"/>
                    <a:pt x="1960" y="597"/>
                  </a:cubicBezTo>
                  <a:close/>
                  <a:moveTo>
                    <a:pt x="2024" y="1"/>
                  </a:moveTo>
                  <a:cubicBezTo>
                    <a:pt x="1983" y="1"/>
                    <a:pt x="1941" y="2"/>
                    <a:pt x="1899" y="5"/>
                  </a:cubicBezTo>
                  <a:cubicBezTo>
                    <a:pt x="751" y="79"/>
                    <a:pt x="1" y="1176"/>
                    <a:pt x="123" y="3072"/>
                  </a:cubicBezTo>
                  <a:cubicBezTo>
                    <a:pt x="258" y="4878"/>
                    <a:pt x="1024" y="5860"/>
                    <a:pt x="2072" y="5860"/>
                  </a:cubicBezTo>
                  <a:cubicBezTo>
                    <a:pt x="2108" y="5860"/>
                    <a:pt x="2145" y="5858"/>
                    <a:pt x="2182" y="5856"/>
                  </a:cubicBezTo>
                  <a:cubicBezTo>
                    <a:pt x="3435" y="5775"/>
                    <a:pt x="4078" y="4667"/>
                    <a:pt x="3954" y="2745"/>
                  </a:cubicBezTo>
                  <a:cubicBezTo>
                    <a:pt x="3842" y="1009"/>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1118;p39">
              <a:extLst>
                <a:ext uri="{FF2B5EF4-FFF2-40B4-BE49-F238E27FC236}">
                  <a16:creationId xmlns:a16="http://schemas.microsoft.com/office/drawing/2014/main" id="{674EE792-1D8E-E0F9-DBB1-2C47ECE53CD1}"/>
                </a:ext>
              </a:extLst>
            </p:cNvPr>
            <p:cNvSpPr/>
            <p:nvPr/>
          </p:nvSpPr>
          <p:spPr>
            <a:xfrm>
              <a:off x="4643900" y="2861550"/>
              <a:ext cx="105700" cy="150300"/>
            </a:xfrm>
            <a:custGeom>
              <a:avLst/>
              <a:gdLst/>
              <a:ahLst/>
              <a:cxnLst/>
              <a:rect l="l" t="t" r="r" b="b"/>
              <a:pathLst>
                <a:path w="4228" h="6012" extrusionOk="0">
                  <a:moveTo>
                    <a:pt x="2031" y="749"/>
                  </a:moveTo>
                  <a:cubicBezTo>
                    <a:pt x="2915" y="749"/>
                    <a:pt x="3136" y="2097"/>
                    <a:pt x="3190" y="2911"/>
                  </a:cubicBezTo>
                  <a:cubicBezTo>
                    <a:pt x="3245" y="3762"/>
                    <a:pt x="3196" y="5201"/>
                    <a:pt x="2256" y="5263"/>
                  </a:cubicBezTo>
                  <a:cubicBezTo>
                    <a:pt x="2239" y="5264"/>
                    <a:pt x="2224" y="5264"/>
                    <a:pt x="2207" y="5264"/>
                  </a:cubicBezTo>
                  <a:cubicBezTo>
                    <a:pt x="1571" y="5264"/>
                    <a:pt x="1126" y="4443"/>
                    <a:pt x="1038" y="3103"/>
                  </a:cubicBezTo>
                  <a:lnTo>
                    <a:pt x="1038" y="3102"/>
                  </a:lnTo>
                  <a:cubicBezTo>
                    <a:pt x="992" y="2379"/>
                    <a:pt x="1063" y="1778"/>
                    <a:pt x="1247" y="1361"/>
                  </a:cubicBezTo>
                  <a:cubicBezTo>
                    <a:pt x="1412" y="982"/>
                    <a:pt x="1664" y="771"/>
                    <a:pt x="1972" y="752"/>
                  </a:cubicBezTo>
                  <a:cubicBezTo>
                    <a:pt x="1993" y="750"/>
                    <a:pt x="2013" y="749"/>
                    <a:pt x="2031" y="749"/>
                  </a:cubicBezTo>
                  <a:close/>
                  <a:moveTo>
                    <a:pt x="2032" y="597"/>
                  </a:moveTo>
                  <a:cubicBezTo>
                    <a:pt x="2009" y="597"/>
                    <a:pt x="1987" y="598"/>
                    <a:pt x="1963" y="599"/>
                  </a:cubicBezTo>
                  <a:cubicBezTo>
                    <a:pt x="1593" y="623"/>
                    <a:pt x="1298" y="865"/>
                    <a:pt x="1108" y="1299"/>
                  </a:cubicBezTo>
                  <a:cubicBezTo>
                    <a:pt x="915" y="1737"/>
                    <a:pt x="839" y="2364"/>
                    <a:pt x="887" y="3111"/>
                  </a:cubicBezTo>
                  <a:cubicBezTo>
                    <a:pt x="981" y="4562"/>
                    <a:pt x="1471" y="5415"/>
                    <a:pt x="2203" y="5415"/>
                  </a:cubicBezTo>
                  <a:cubicBezTo>
                    <a:pt x="2224" y="5415"/>
                    <a:pt x="2244" y="5415"/>
                    <a:pt x="2264" y="5414"/>
                  </a:cubicBezTo>
                  <a:cubicBezTo>
                    <a:pt x="3060" y="5362"/>
                    <a:pt x="3441" y="4470"/>
                    <a:pt x="3341" y="2900"/>
                  </a:cubicBezTo>
                  <a:cubicBezTo>
                    <a:pt x="3243" y="1410"/>
                    <a:pt x="2780" y="597"/>
                    <a:pt x="2032" y="597"/>
                  </a:cubicBezTo>
                  <a:close/>
                  <a:moveTo>
                    <a:pt x="2097" y="153"/>
                  </a:moveTo>
                  <a:cubicBezTo>
                    <a:pt x="3168" y="153"/>
                    <a:pt x="3841" y="1117"/>
                    <a:pt x="3952" y="2826"/>
                  </a:cubicBezTo>
                  <a:cubicBezTo>
                    <a:pt x="4073" y="4701"/>
                    <a:pt x="3469" y="5777"/>
                    <a:pt x="2250" y="5856"/>
                  </a:cubicBezTo>
                  <a:cubicBezTo>
                    <a:pt x="2213" y="5859"/>
                    <a:pt x="2177" y="5860"/>
                    <a:pt x="2142" y="5860"/>
                  </a:cubicBezTo>
                  <a:cubicBezTo>
                    <a:pt x="1094" y="5860"/>
                    <a:pt x="399" y="4855"/>
                    <a:pt x="273" y="3144"/>
                  </a:cubicBezTo>
                  <a:cubicBezTo>
                    <a:pt x="158" y="1377"/>
                    <a:pt x="811" y="232"/>
                    <a:pt x="1977" y="156"/>
                  </a:cubicBezTo>
                  <a:cubicBezTo>
                    <a:pt x="2018" y="153"/>
                    <a:pt x="2057" y="153"/>
                    <a:pt x="2097" y="153"/>
                  </a:cubicBezTo>
                  <a:close/>
                  <a:moveTo>
                    <a:pt x="2100" y="0"/>
                  </a:moveTo>
                  <a:cubicBezTo>
                    <a:pt x="2057" y="0"/>
                    <a:pt x="2011" y="1"/>
                    <a:pt x="1967" y="4"/>
                  </a:cubicBezTo>
                  <a:cubicBezTo>
                    <a:pt x="708" y="86"/>
                    <a:pt x="1" y="1293"/>
                    <a:pt x="120" y="3153"/>
                  </a:cubicBezTo>
                  <a:cubicBezTo>
                    <a:pt x="253" y="4931"/>
                    <a:pt x="1024" y="6011"/>
                    <a:pt x="2144" y="6011"/>
                  </a:cubicBezTo>
                  <a:cubicBezTo>
                    <a:pt x="2182" y="6011"/>
                    <a:pt x="2221" y="6010"/>
                    <a:pt x="2259" y="6008"/>
                  </a:cubicBezTo>
                  <a:cubicBezTo>
                    <a:pt x="3556" y="5924"/>
                    <a:pt x="4228" y="4760"/>
                    <a:pt x="4103" y="2817"/>
                  </a:cubicBezTo>
                  <a:cubicBezTo>
                    <a:pt x="3987" y="1017"/>
                    <a:pt x="3259" y="0"/>
                    <a:pt x="2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1119;p39">
              <a:extLst>
                <a:ext uri="{FF2B5EF4-FFF2-40B4-BE49-F238E27FC236}">
                  <a16:creationId xmlns:a16="http://schemas.microsoft.com/office/drawing/2014/main" id="{94AF8A24-AAD2-DCB5-89E5-702518F1FBC6}"/>
                </a:ext>
              </a:extLst>
            </p:cNvPr>
            <p:cNvSpPr/>
            <p:nvPr/>
          </p:nvSpPr>
          <p:spPr>
            <a:xfrm>
              <a:off x="4778975" y="2854825"/>
              <a:ext cx="102000" cy="146500"/>
            </a:xfrm>
            <a:custGeom>
              <a:avLst/>
              <a:gdLst/>
              <a:ahLst/>
              <a:cxnLst/>
              <a:rect l="l" t="t" r="r" b="b"/>
              <a:pathLst>
                <a:path w="4080" h="5860" extrusionOk="0">
                  <a:moveTo>
                    <a:pt x="1959" y="598"/>
                  </a:moveTo>
                  <a:cubicBezTo>
                    <a:pt x="2709" y="598"/>
                    <a:pt x="3104" y="1476"/>
                    <a:pt x="3191" y="2829"/>
                  </a:cubicBezTo>
                  <a:cubicBezTo>
                    <a:pt x="3285" y="4274"/>
                    <a:pt x="2970" y="5211"/>
                    <a:pt x="2187" y="5262"/>
                  </a:cubicBezTo>
                  <a:cubicBezTo>
                    <a:pt x="2169" y="5263"/>
                    <a:pt x="2150" y="5264"/>
                    <a:pt x="2132" y="5264"/>
                  </a:cubicBezTo>
                  <a:cubicBezTo>
                    <a:pt x="1465" y="5264"/>
                    <a:pt x="983" y="4462"/>
                    <a:pt x="890" y="3031"/>
                  </a:cubicBezTo>
                  <a:cubicBezTo>
                    <a:pt x="790" y="1492"/>
                    <a:pt x="1225" y="643"/>
                    <a:pt x="1894" y="600"/>
                  </a:cubicBezTo>
                  <a:cubicBezTo>
                    <a:pt x="1916" y="598"/>
                    <a:pt x="1938" y="598"/>
                    <a:pt x="1959" y="598"/>
                  </a:cubicBezTo>
                  <a:close/>
                  <a:moveTo>
                    <a:pt x="2024" y="1"/>
                  </a:moveTo>
                  <a:cubicBezTo>
                    <a:pt x="1983" y="1"/>
                    <a:pt x="1941" y="2"/>
                    <a:pt x="1899" y="5"/>
                  </a:cubicBezTo>
                  <a:cubicBezTo>
                    <a:pt x="751" y="79"/>
                    <a:pt x="1" y="1176"/>
                    <a:pt x="123" y="3073"/>
                  </a:cubicBezTo>
                  <a:cubicBezTo>
                    <a:pt x="258" y="4877"/>
                    <a:pt x="1022" y="5860"/>
                    <a:pt x="2069" y="5860"/>
                  </a:cubicBezTo>
                  <a:cubicBezTo>
                    <a:pt x="2106" y="5860"/>
                    <a:pt x="2143" y="5858"/>
                    <a:pt x="2181" y="5856"/>
                  </a:cubicBezTo>
                  <a:cubicBezTo>
                    <a:pt x="3433" y="5775"/>
                    <a:pt x="4079" y="4668"/>
                    <a:pt x="3954" y="2746"/>
                  </a:cubicBezTo>
                  <a:cubicBezTo>
                    <a:pt x="3843" y="1010"/>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1120;p39">
              <a:extLst>
                <a:ext uri="{FF2B5EF4-FFF2-40B4-BE49-F238E27FC236}">
                  <a16:creationId xmlns:a16="http://schemas.microsoft.com/office/drawing/2014/main" id="{A55A9C0A-4C09-D8CD-BD4B-8146D05C34E0}"/>
                </a:ext>
              </a:extLst>
            </p:cNvPr>
            <p:cNvSpPr/>
            <p:nvPr/>
          </p:nvSpPr>
          <p:spPr>
            <a:xfrm>
              <a:off x="4778650" y="2852950"/>
              <a:ext cx="104250" cy="150275"/>
            </a:xfrm>
            <a:custGeom>
              <a:avLst/>
              <a:gdLst/>
              <a:ahLst/>
              <a:cxnLst/>
              <a:rect l="l" t="t" r="r" b="b"/>
              <a:pathLst>
                <a:path w="4170" h="6011" extrusionOk="0">
                  <a:moveTo>
                    <a:pt x="1972" y="748"/>
                  </a:moveTo>
                  <a:cubicBezTo>
                    <a:pt x="2855" y="748"/>
                    <a:pt x="3078" y="2096"/>
                    <a:pt x="3130" y="2910"/>
                  </a:cubicBezTo>
                  <a:cubicBezTo>
                    <a:pt x="3185" y="3761"/>
                    <a:pt x="3137" y="5200"/>
                    <a:pt x="2196" y="5262"/>
                  </a:cubicBezTo>
                  <a:cubicBezTo>
                    <a:pt x="2179" y="5263"/>
                    <a:pt x="2164" y="5263"/>
                    <a:pt x="2147" y="5263"/>
                  </a:cubicBezTo>
                  <a:cubicBezTo>
                    <a:pt x="1511" y="5263"/>
                    <a:pt x="1066" y="4442"/>
                    <a:pt x="979" y="3101"/>
                  </a:cubicBezTo>
                  <a:cubicBezTo>
                    <a:pt x="932" y="2378"/>
                    <a:pt x="1003" y="1775"/>
                    <a:pt x="1187" y="1360"/>
                  </a:cubicBezTo>
                  <a:cubicBezTo>
                    <a:pt x="1352" y="981"/>
                    <a:pt x="1604" y="770"/>
                    <a:pt x="1914" y="750"/>
                  </a:cubicBezTo>
                  <a:cubicBezTo>
                    <a:pt x="1933" y="749"/>
                    <a:pt x="1953" y="748"/>
                    <a:pt x="1972" y="748"/>
                  </a:cubicBezTo>
                  <a:close/>
                  <a:moveTo>
                    <a:pt x="1972" y="597"/>
                  </a:moveTo>
                  <a:cubicBezTo>
                    <a:pt x="1949" y="597"/>
                    <a:pt x="1927" y="597"/>
                    <a:pt x="1903" y="598"/>
                  </a:cubicBezTo>
                  <a:cubicBezTo>
                    <a:pt x="1535" y="623"/>
                    <a:pt x="1238" y="865"/>
                    <a:pt x="1048" y="1299"/>
                  </a:cubicBezTo>
                  <a:cubicBezTo>
                    <a:pt x="856" y="1736"/>
                    <a:pt x="779" y="2364"/>
                    <a:pt x="828" y="3111"/>
                  </a:cubicBezTo>
                  <a:cubicBezTo>
                    <a:pt x="921" y="4561"/>
                    <a:pt x="1411" y="5415"/>
                    <a:pt x="2143" y="5415"/>
                  </a:cubicBezTo>
                  <a:cubicBezTo>
                    <a:pt x="2164" y="5415"/>
                    <a:pt x="2183" y="5414"/>
                    <a:pt x="2205" y="5413"/>
                  </a:cubicBezTo>
                  <a:cubicBezTo>
                    <a:pt x="3000" y="5360"/>
                    <a:pt x="3381" y="4468"/>
                    <a:pt x="3281" y="2900"/>
                  </a:cubicBezTo>
                  <a:cubicBezTo>
                    <a:pt x="3183" y="1411"/>
                    <a:pt x="2720" y="597"/>
                    <a:pt x="1972" y="597"/>
                  </a:cubicBezTo>
                  <a:close/>
                  <a:moveTo>
                    <a:pt x="2037" y="151"/>
                  </a:moveTo>
                  <a:cubicBezTo>
                    <a:pt x="3108" y="152"/>
                    <a:pt x="3781" y="1118"/>
                    <a:pt x="3893" y="2825"/>
                  </a:cubicBezTo>
                  <a:cubicBezTo>
                    <a:pt x="4013" y="4700"/>
                    <a:pt x="3410" y="5777"/>
                    <a:pt x="2190" y="5855"/>
                  </a:cubicBezTo>
                  <a:cubicBezTo>
                    <a:pt x="2153" y="5858"/>
                    <a:pt x="2117" y="5859"/>
                    <a:pt x="2082" y="5859"/>
                  </a:cubicBezTo>
                  <a:cubicBezTo>
                    <a:pt x="1035" y="5859"/>
                    <a:pt x="339" y="4854"/>
                    <a:pt x="213" y="3143"/>
                  </a:cubicBezTo>
                  <a:cubicBezTo>
                    <a:pt x="154" y="2248"/>
                    <a:pt x="294" y="1497"/>
                    <a:pt x="613" y="969"/>
                  </a:cubicBezTo>
                  <a:cubicBezTo>
                    <a:pt x="915" y="473"/>
                    <a:pt x="1365" y="192"/>
                    <a:pt x="1918" y="155"/>
                  </a:cubicBezTo>
                  <a:cubicBezTo>
                    <a:pt x="1958" y="153"/>
                    <a:pt x="1997" y="151"/>
                    <a:pt x="2037" y="151"/>
                  </a:cubicBezTo>
                  <a:close/>
                  <a:moveTo>
                    <a:pt x="2033" y="0"/>
                  </a:moveTo>
                  <a:cubicBezTo>
                    <a:pt x="1991" y="0"/>
                    <a:pt x="1950" y="2"/>
                    <a:pt x="1907" y="4"/>
                  </a:cubicBezTo>
                  <a:cubicBezTo>
                    <a:pt x="1303" y="43"/>
                    <a:pt x="811" y="349"/>
                    <a:pt x="483" y="891"/>
                  </a:cubicBezTo>
                  <a:cubicBezTo>
                    <a:pt x="148" y="1445"/>
                    <a:pt x="1" y="2227"/>
                    <a:pt x="61" y="3152"/>
                  </a:cubicBezTo>
                  <a:cubicBezTo>
                    <a:pt x="193" y="4929"/>
                    <a:pt x="964" y="6010"/>
                    <a:pt x="2084" y="6010"/>
                  </a:cubicBezTo>
                  <a:cubicBezTo>
                    <a:pt x="2122" y="6010"/>
                    <a:pt x="2161" y="6009"/>
                    <a:pt x="2199" y="6006"/>
                  </a:cubicBezTo>
                  <a:cubicBezTo>
                    <a:pt x="3497" y="5923"/>
                    <a:pt x="4169" y="4760"/>
                    <a:pt x="4043" y="2816"/>
                  </a:cubicBezTo>
                  <a:cubicBezTo>
                    <a:pt x="3927" y="1012"/>
                    <a:pt x="3203" y="0"/>
                    <a:pt x="20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1121;p39">
              <a:extLst>
                <a:ext uri="{FF2B5EF4-FFF2-40B4-BE49-F238E27FC236}">
                  <a16:creationId xmlns:a16="http://schemas.microsoft.com/office/drawing/2014/main" id="{F48A3F1E-B202-6284-6CFA-1BAB5830AF2F}"/>
                </a:ext>
              </a:extLst>
            </p:cNvPr>
            <p:cNvSpPr/>
            <p:nvPr/>
          </p:nvSpPr>
          <p:spPr>
            <a:xfrm>
              <a:off x="4912225" y="2846225"/>
              <a:ext cx="101975" cy="146500"/>
            </a:xfrm>
            <a:custGeom>
              <a:avLst/>
              <a:gdLst/>
              <a:ahLst/>
              <a:cxnLst/>
              <a:rect l="l" t="t" r="r" b="b"/>
              <a:pathLst>
                <a:path w="4079" h="5860" extrusionOk="0">
                  <a:moveTo>
                    <a:pt x="1958" y="597"/>
                  </a:moveTo>
                  <a:cubicBezTo>
                    <a:pt x="2708" y="597"/>
                    <a:pt x="3103" y="1477"/>
                    <a:pt x="3191" y="2830"/>
                  </a:cubicBezTo>
                  <a:cubicBezTo>
                    <a:pt x="3284" y="4274"/>
                    <a:pt x="2969" y="5211"/>
                    <a:pt x="2186" y="5261"/>
                  </a:cubicBezTo>
                  <a:cubicBezTo>
                    <a:pt x="2167" y="5262"/>
                    <a:pt x="2149" y="5263"/>
                    <a:pt x="2131" y="5263"/>
                  </a:cubicBezTo>
                  <a:cubicBezTo>
                    <a:pt x="1464" y="5263"/>
                    <a:pt x="982" y="4461"/>
                    <a:pt x="889" y="3031"/>
                  </a:cubicBezTo>
                  <a:cubicBezTo>
                    <a:pt x="790" y="1491"/>
                    <a:pt x="1224" y="643"/>
                    <a:pt x="1894" y="599"/>
                  </a:cubicBezTo>
                  <a:cubicBezTo>
                    <a:pt x="1916" y="597"/>
                    <a:pt x="1937" y="597"/>
                    <a:pt x="1958" y="597"/>
                  </a:cubicBezTo>
                  <a:close/>
                  <a:moveTo>
                    <a:pt x="2025" y="1"/>
                  </a:moveTo>
                  <a:cubicBezTo>
                    <a:pt x="1983" y="1"/>
                    <a:pt x="1941" y="2"/>
                    <a:pt x="1898" y="5"/>
                  </a:cubicBezTo>
                  <a:cubicBezTo>
                    <a:pt x="751" y="79"/>
                    <a:pt x="1" y="1176"/>
                    <a:pt x="123" y="3072"/>
                  </a:cubicBezTo>
                  <a:cubicBezTo>
                    <a:pt x="257" y="4877"/>
                    <a:pt x="1022" y="5860"/>
                    <a:pt x="2070" y="5860"/>
                  </a:cubicBezTo>
                  <a:cubicBezTo>
                    <a:pt x="2106" y="5860"/>
                    <a:pt x="2143" y="5859"/>
                    <a:pt x="2181" y="5856"/>
                  </a:cubicBezTo>
                  <a:cubicBezTo>
                    <a:pt x="3434" y="5775"/>
                    <a:pt x="4078" y="4668"/>
                    <a:pt x="3955" y="2745"/>
                  </a:cubicBezTo>
                  <a:cubicBezTo>
                    <a:pt x="3842" y="1010"/>
                    <a:pt x="3143" y="1"/>
                    <a:pt x="2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1122;p39">
              <a:extLst>
                <a:ext uri="{FF2B5EF4-FFF2-40B4-BE49-F238E27FC236}">
                  <a16:creationId xmlns:a16="http://schemas.microsoft.com/office/drawing/2014/main" id="{2F46907D-CAD6-D1B2-8AC2-D585571CF620}"/>
                </a:ext>
              </a:extLst>
            </p:cNvPr>
            <p:cNvSpPr/>
            <p:nvPr/>
          </p:nvSpPr>
          <p:spPr>
            <a:xfrm>
              <a:off x="4911900" y="2844325"/>
              <a:ext cx="104250" cy="150300"/>
            </a:xfrm>
            <a:custGeom>
              <a:avLst/>
              <a:gdLst/>
              <a:ahLst/>
              <a:cxnLst/>
              <a:rect l="l" t="t" r="r" b="b"/>
              <a:pathLst>
                <a:path w="4170" h="6012" extrusionOk="0">
                  <a:moveTo>
                    <a:pt x="1968" y="749"/>
                  </a:moveTo>
                  <a:cubicBezTo>
                    <a:pt x="2853" y="749"/>
                    <a:pt x="3077" y="2095"/>
                    <a:pt x="3129" y="2911"/>
                  </a:cubicBezTo>
                  <a:cubicBezTo>
                    <a:pt x="3176" y="3636"/>
                    <a:pt x="3120" y="4210"/>
                    <a:pt x="2961" y="4617"/>
                  </a:cubicBezTo>
                  <a:cubicBezTo>
                    <a:pt x="2801" y="5022"/>
                    <a:pt x="2544" y="5239"/>
                    <a:pt x="2195" y="5261"/>
                  </a:cubicBezTo>
                  <a:cubicBezTo>
                    <a:pt x="2180" y="5264"/>
                    <a:pt x="2163" y="5264"/>
                    <a:pt x="2147" y="5264"/>
                  </a:cubicBezTo>
                  <a:cubicBezTo>
                    <a:pt x="1510" y="5264"/>
                    <a:pt x="1065" y="4444"/>
                    <a:pt x="978" y="3102"/>
                  </a:cubicBezTo>
                  <a:lnTo>
                    <a:pt x="979" y="3102"/>
                  </a:lnTo>
                  <a:cubicBezTo>
                    <a:pt x="888" y="1694"/>
                    <a:pt x="1246" y="793"/>
                    <a:pt x="1913" y="750"/>
                  </a:cubicBezTo>
                  <a:cubicBezTo>
                    <a:pt x="1931" y="749"/>
                    <a:pt x="1950" y="749"/>
                    <a:pt x="1968" y="749"/>
                  </a:cubicBezTo>
                  <a:close/>
                  <a:moveTo>
                    <a:pt x="1962" y="598"/>
                  </a:moveTo>
                  <a:cubicBezTo>
                    <a:pt x="1942" y="598"/>
                    <a:pt x="1922" y="598"/>
                    <a:pt x="1902" y="599"/>
                  </a:cubicBezTo>
                  <a:cubicBezTo>
                    <a:pt x="1142" y="649"/>
                    <a:pt x="730" y="1611"/>
                    <a:pt x="827" y="3111"/>
                  </a:cubicBezTo>
                  <a:cubicBezTo>
                    <a:pt x="922" y="4562"/>
                    <a:pt x="1410" y="5415"/>
                    <a:pt x="2142" y="5415"/>
                  </a:cubicBezTo>
                  <a:lnTo>
                    <a:pt x="2143" y="5415"/>
                  </a:lnTo>
                  <a:cubicBezTo>
                    <a:pt x="2163" y="5415"/>
                    <a:pt x="2183" y="5414"/>
                    <a:pt x="2204" y="5412"/>
                  </a:cubicBezTo>
                  <a:cubicBezTo>
                    <a:pt x="2617" y="5386"/>
                    <a:pt x="2918" y="5136"/>
                    <a:pt x="3100" y="4671"/>
                  </a:cubicBezTo>
                  <a:cubicBezTo>
                    <a:pt x="3267" y="4246"/>
                    <a:pt x="3328" y="3649"/>
                    <a:pt x="3280" y="2900"/>
                  </a:cubicBezTo>
                  <a:cubicBezTo>
                    <a:pt x="3182" y="1405"/>
                    <a:pt x="2719" y="598"/>
                    <a:pt x="1962" y="598"/>
                  </a:cubicBezTo>
                  <a:close/>
                  <a:moveTo>
                    <a:pt x="2039" y="153"/>
                  </a:moveTo>
                  <a:cubicBezTo>
                    <a:pt x="2547" y="153"/>
                    <a:pt x="2965" y="367"/>
                    <a:pt x="3283" y="791"/>
                  </a:cubicBezTo>
                  <a:cubicBezTo>
                    <a:pt x="3625" y="1252"/>
                    <a:pt x="3835" y="1955"/>
                    <a:pt x="3891" y="2826"/>
                  </a:cubicBezTo>
                  <a:cubicBezTo>
                    <a:pt x="4013" y="4701"/>
                    <a:pt x="3408" y="5777"/>
                    <a:pt x="2190" y="5857"/>
                  </a:cubicBezTo>
                  <a:cubicBezTo>
                    <a:pt x="2154" y="5859"/>
                    <a:pt x="2116" y="5859"/>
                    <a:pt x="2081" y="5859"/>
                  </a:cubicBezTo>
                  <a:cubicBezTo>
                    <a:pt x="1034" y="5859"/>
                    <a:pt x="338" y="4855"/>
                    <a:pt x="212" y="3144"/>
                  </a:cubicBezTo>
                  <a:cubicBezTo>
                    <a:pt x="153" y="2249"/>
                    <a:pt x="293" y="1498"/>
                    <a:pt x="612" y="970"/>
                  </a:cubicBezTo>
                  <a:cubicBezTo>
                    <a:pt x="912" y="474"/>
                    <a:pt x="1364" y="192"/>
                    <a:pt x="1917" y="157"/>
                  </a:cubicBezTo>
                  <a:cubicBezTo>
                    <a:pt x="1957" y="154"/>
                    <a:pt x="1999" y="153"/>
                    <a:pt x="2039" y="153"/>
                  </a:cubicBezTo>
                  <a:close/>
                  <a:moveTo>
                    <a:pt x="2021" y="1"/>
                  </a:moveTo>
                  <a:cubicBezTo>
                    <a:pt x="1983" y="1"/>
                    <a:pt x="1945" y="2"/>
                    <a:pt x="1907" y="4"/>
                  </a:cubicBezTo>
                  <a:cubicBezTo>
                    <a:pt x="1303" y="43"/>
                    <a:pt x="812" y="351"/>
                    <a:pt x="483" y="891"/>
                  </a:cubicBezTo>
                  <a:cubicBezTo>
                    <a:pt x="147" y="1444"/>
                    <a:pt x="1" y="2227"/>
                    <a:pt x="59" y="3154"/>
                  </a:cubicBezTo>
                  <a:cubicBezTo>
                    <a:pt x="192" y="4931"/>
                    <a:pt x="963" y="6012"/>
                    <a:pt x="2083" y="6012"/>
                  </a:cubicBezTo>
                  <a:cubicBezTo>
                    <a:pt x="2121" y="6012"/>
                    <a:pt x="2160" y="6010"/>
                    <a:pt x="2200" y="6008"/>
                  </a:cubicBezTo>
                  <a:cubicBezTo>
                    <a:pt x="3497" y="5924"/>
                    <a:pt x="4169" y="4761"/>
                    <a:pt x="4044" y="2817"/>
                  </a:cubicBezTo>
                  <a:cubicBezTo>
                    <a:pt x="3985" y="1902"/>
                    <a:pt x="3770" y="1191"/>
                    <a:pt x="3404" y="701"/>
                  </a:cubicBezTo>
                  <a:cubicBezTo>
                    <a:pt x="3057" y="237"/>
                    <a:pt x="2578" y="1"/>
                    <a:pt x="20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1123;p39">
              <a:extLst>
                <a:ext uri="{FF2B5EF4-FFF2-40B4-BE49-F238E27FC236}">
                  <a16:creationId xmlns:a16="http://schemas.microsoft.com/office/drawing/2014/main" id="{21148C29-8BD2-7891-FDB6-7A57EDC37561}"/>
                </a:ext>
              </a:extLst>
            </p:cNvPr>
            <p:cNvSpPr/>
            <p:nvPr/>
          </p:nvSpPr>
          <p:spPr>
            <a:xfrm>
              <a:off x="5045450" y="2837600"/>
              <a:ext cx="102000" cy="146500"/>
            </a:xfrm>
            <a:custGeom>
              <a:avLst/>
              <a:gdLst/>
              <a:ahLst/>
              <a:cxnLst/>
              <a:rect l="l" t="t" r="r" b="b"/>
              <a:pathLst>
                <a:path w="4080" h="5860" extrusionOk="0">
                  <a:moveTo>
                    <a:pt x="1961" y="598"/>
                  </a:moveTo>
                  <a:cubicBezTo>
                    <a:pt x="2710" y="598"/>
                    <a:pt x="3104" y="1476"/>
                    <a:pt x="3193" y="2830"/>
                  </a:cubicBezTo>
                  <a:cubicBezTo>
                    <a:pt x="3285" y="4274"/>
                    <a:pt x="2970" y="5210"/>
                    <a:pt x="2187" y="5261"/>
                  </a:cubicBezTo>
                  <a:cubicBezTo>
                    <a:pt x="2169" y="5262"/>
                    <a:pt x="2150" y="5263"/>
                    <a:pt x="2132" y="5263"/>
                  </a:cubicBezTo>
                  <a:cubicBezTo>
                    <a:pt x="1465" y="5263"/>
                    <a:pt x="983" y="4462"/>
                    <a:pt x="890" y="3031"/>
                  </a:cubicBezTo>
                  <a:cubicBezTo>
                    <a:pt x="791" y="1492"/>
                    <a:pt x="1225" y="643"/>
                    <a:pt x="1896" y="600"/>
                  </a:cubicBezTo>
                  <a:cubicBezTo>
                    <a:pt x="1918" y="599"/>
                    <a:pt x="1939" y="598"/>
                    <a:pt x="1961" y="598"/>
                  </a:cubicBezTo>
                  <a:close/>
                  <a:moveTo>
                    <a:pt x="2024" y="1"/>
                  </a:moveTo>
                  <a:cubicBezTo>
                    <a:pt x="1983" y="1"/>
                    <a:pt x="1942" y="2"/>
                    <a:pt x="1900" y="5"/>
                  </a:cubicBezTo>
                  <a:cubicBezTo>
                    <a:pt x="752" y="79"/>
                    <a:pt x="1" y="1176"/>
                    <a:pt x="123" y="3073"/>
                  </a:cubicBezTo>
                  <a:cubicBezTo>
                    <a:pt x="258" y="4877"/>
                    <a:pt x="1023" y="5860"/>
                    <a:pt x="2071" y="5860"/>
                  </a:cubicBezTo>
                  <a:cubicBezTo>
                    <a:pt x="2108" y="5860"/>
                    <a:pt x="2145" y="5858"/>
                    <a:pt x="2182" y="5856"/>
                  </a:cubicBezTo>
                  <a:cubicBezTo>
                    <a:pt x="3435" y="5775"/>
                    <a:pt x="4080" y="4668"/>
                    <a:pt x="3956" y="2746"/>
                  </a:cubicBezTo>
                  <a:cubicBezTo>
                    <a:pt x="3843" y="1009"/>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1124;p39">
              <a:extLst>
                <a:ext uri="{FF2B5EF4-FFF2-40B4-BE49-F238E27FC236}">
                  <a16:creationId xmlns:a16="http://schemas.microsoft.com/office/drawing/2014/main" id="{46CD9731-C6E6-0413-DE69-77AACF42693B}"/>
                </a:ext>
              </a:extLst>
            </p:cNvPr>
            <p:cNvSpPr/>
            <p:nvPr/>
          </p:nvSpPr>
          <p:spPr>
            <a:xfrm>
              <a:off x="5043625" y="2835725"/>
              <a:ext cx="105725" cy="150275"/>
            </a:xfrm>
            <a:custGeom>
              <a:avLst/>
              <a:gdLst/>
              <a:ahLst/>
              <a:cxnLst/>
              <a:rect l="l" t="t" r="r" b="b"/>
              <a:pathLst>
                <a:path w="4229" h="6011" extrusionOk="0">
                  <a:moveTo>
                    <a:pt x="2031" y="748"/>
                  </a:moveTo>
                  <a:cubicBezTo>
                    <a:pt x="2915" y="748"/>
                    <a:pt x="3137" y="2096"/>
                    <a:pt x="3189" y="2910"/>
                  </a:cubicBezTo>
                  <a:cubicBezTo>
                    <a:pt x="3245" y="3761"/>
                    <a:pt x="3195" y="5200"/>
                    <a:pt x="2255" y="5262"/>
                  </a:cubicBezTo>
                  <a:cubicBezTo>
                    <a:pt x="2239" y="5263"/>
                    <a:pt x="2223" y="5263"/>
                    <a:pt x="2207" y="5263"/>
                  </a:cubicBezTo>
                  <a:cubicBezTo>
                    <a:pt x="1570" y="5263"/>
                    <a:pt x="1125" y="4442"/>
                    <a:pt x="1039" y="3101"/>
                  </a:cubicBezTo>
                  <a:cubicBezTo>
                    <a:pt x="992" y="2378"/>
                    <a:pt x="1064" y="1775"/>
                    <a:pt x="1246" y="1360"/>
                  </a:cubicBezTo>
                  <a:cubicBezTo>
                    <a:pt x="1413" y="981"/>
                    <a:pt x="1664" y="770"/>
                    <a:pt x="1973" y="751"/>
                  </a:cubicBezTo>
                  <a:cubicBezTo>
                    <a:pt x="1993" y="749"/>
                    <a:pt x="2013" y="748"/>
                    <a:pt x="2031" y="748"/>
                  </a:cubicBezTo>
                  <a:close/>
                  <a:moveTo>
                    <a:pt x="2032" y="596"/>
                  </a:moveTo>
                  <a:cubicBezTo>
                    <a:pt x="2009" y="596"/>
                    <a:pt x="1986" y="597"/>
                    <a:pt x="1963" y="598"/>
                  </a:cubicBezTo>
                  <a:cubicBezTo>
                    <a:pt x="1594" y="623"/>
                    <a:pt x="1298" y="865"/>
                    <a:pt x="1107" y="1299"/>
                  </a:cubicBezTo>
                  <a:cubicBezTo>
                    <a:pt x="915" y="1736"/>
                    <a:pt x="838" y="2364"/>
                    <a:pt x="886" y="3112"/>
                  </a:cubicBezTo>
                  <a:cubicBezTo>
                    <a:pt x="981" y="4561"/>
                    <a:pt x="1470" y="5414"/>
                    <a:pt x="2203" y="5414"/>
                  </a:cubicBezTo>
                  <a:cubicBezTo>
                    <a:pt x="2224" y="5414"/>
                    <a:pt x="2246" y="5414"/>
                    <a:pt x="2264" y="5413"/>
                  </a:cubicBezTo>
                  <a:cubicBezTo>
                    <a:pt x="3059" y="5361"/>
                    <a:pt x="3441" y="4469"/>
                    <a:pt x="3341" y="2901"/>
                  </a:cubicBezTo>
                  <a:cubicBezTo>
                    <a:pt x="3244" y="1409"/>
                    <a:pt x="2780" y="596"/>
                    <a:pt x="2032" y="596"/>
                  </a:cubicBezTo>
                  <a:close/>
                  <a:moveTo>
                    <a:pt x="2098" y="151"/>
                  </a:moveTo>
                  <a:cubicBezTo>
                    <a:pt x="3168" y="151"/>
                    <a:pt x="3841" y="1118"/>
                    <a:pt x="3952" y="2825"/>
                  </a:cubicBezTo>
                  <a:cubicBezTo>
                    <a:pt x="4073" y="4702"/>
                    <a:pt x="3469" y="5777"/>
                    <a:pt x="2250" y="5855"/>
                  </a:cubicBezTo>
                  <a:cubicBezTo>
                    <a:pt x="2211" y="5858"/>
                    <a:pt x="2172" y="5860"/>
                    <a:pt x="2134" y="5860"/>
                  </a:cubicBezTo>
                  <a:cubicBezTo>
                    <a:pt x="1086" y="5860"/>
                    <a:pt x="399" y="4850"/>
                    <a:pt x="272" y="3143"/>
                  </a:cubicBezTo>
                  <a:cubicBezTo>
                    <a:pt x="157" y="1377"/>
                    <a:pt x="811" y="231"/>
                    <a:pt x="1976" y="155"/>
                  </a:cubicBezTo>
                  <a:cubicBezTo>
                    <a:pt x="2017" y="153"/>
                    <a:pt x="2057" y="151"/>
                    <a:pt x="2096" y="151"/>
                  </a:cubicBezTo>
                  <a:close/>
                  <a:moveTo>
                    <a:pt x="2101" y="0"/>
                  </a:moveTo>
                  <a:cubicBezTo>
                    <a:pt x="2057" y="0"/>
                    <a:pt x="2013" y="2"/>
                    <a:pt x="1969" y="4"/>
                  </a:cubicBezTo>
                  <a:cubicBezTo>
                    <a:pt x="709" y="86"/>
                    <a:pt x="1" y="1292"/>
                    <a:pt x="121" y="3153"/>
                  </a:cubicBezTo>
                  <a:cubicBezTo>
                    <a:pt x="254" y="4930"/>
                    <a:pt x="1024" y="6010"/>
                    <a:pt x="2146" y="6010"/>
                  </a:cubicBezTo>
                  <a:cubicBezTo>
                    <a:pt x="2183" y="6010"/>
                    <a:pt x="2221" y="6009"/>
                    <a:pt x="2259" y="6008"/>
                  </a:cubicBezTo>
                  <a:cubicBezTo>
                    <a:pt x="3556" y="5923"/>
                    <a:pt x="4228" y="4760"/>
                    <a:pt x="4103" y="2816"/>
                  </a:cubicBezTo>
                  <a:cubicBezTo>
                    <a:pt x="3987" y="1018"/>
                    <a:pt x="3260" y="0"/>
                    <a:pt x="2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1125;p39">
              <a:extLst>
                <a:ext uri="{FF2B5EF4-FFF2-40B4-BE49-F238E27FC236}">
                  <a16:creationId xmlns:a16="http://schemas.microsoft.com/office/drawing/2014/main" id="{D9742D35-BEDD-4E54-724D-8DD01B1DFB2D}"/>
                </a:ext>
              </a:extLst>
            </p:cNvPr>
            <p:cNvSpPr/>
            <p:nvPr/>
          </p:nvSpPr>
          <p:spPr>
            <a:xfrm>
              <a:off x="4768175" y="3187725"/>
              <a:ext cx="345975" cy="345975"/>
            </a:xfrm>
            <a:custGeom>
              <a:avLst/>
              <a:gdLst/>
              <a:ahLst/>
              <a:cxnLst/>
              <a:rect l="l" t="t" r="r" b="b"/>
              <a:pathLst>
                <a:path w="13839" h="13839" extrusionOk="0">
                  <a:moveTo>
                    <a:pt x="6919" y="1"/>
                  </a:moveTo>
                  <a:cubicBezTo>
                    <a:pt x="5083" y="1"/>
                    <a:pt x="3324" y="730"/>
                    <a:pt x="2027" y="2027"/>
                  </a:cubicBezTo>
                  <a:cubicBezTo>
                    <a:pt x="728" y="3325"/>
                    <a:pt x="0" y="5085"/>
                    <a:pt x="0" y="6920"/>
                  </a:cubicBezTo>
                  <a:cubicBezTo>
                    <a:pt x="0" y="8754"/>
                    <a:pt x="728" y="10514"/>
                    <a:pt x="2027" y="11812"/>
                  </a:cubicBezTo>
                  <a:cubicBezTo>
                    <a:pt x="3324" y="13109"/>
                    <a:pt x="5083" y="13839"/>
                    <a:pt x="6919" y="13839"/>
                  </a:cubicBezTo>
                  <a:cubicBezTo>
                    <a:pt x="8754" y="13839"/>
                    <a:pt x="10514" y="13109"/>
                    <a:pt x="11811" y="11812"/>
                  </a:cubicBezTo>
                  <a:cubicBezTo>
                    <a:pt x="13109" y="10514"/>
                    <a:pt x="13838" y="8754"/>
                    <a:pt x="13838" y="6920"/>
                  </a:cubicBezTo>
                  <a:cubicBezTo>
                    <a:pt x="13838" y="5085"/>
                    <a:pt x="13109" y="3325"/>
                    <a:pt x="11811" y="2027"/>
                  </a:cubicBezTo>
                  <a:cubicBezTo>
                    <a:pt x="10514" y="730"/>
                    <a:pt x="8754" y="1"/>
                    <a:pt x="69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1126;p39">
              <a:extLst>
                <a:ext uri="{FF2B5EF4-FFF2-40B4-BE49-F238E27FC236}">
                  <a16:creationId xmlns:a16="http://schemas.microsoft.com/office/drawing/2014/main" id="{83F8EB30-020D-5E0B-7C97-33927E9B216E}"/>
                </a:ext>
              </a:extLst>
            </p:cNvPr>
            <p:cNvSpPr/>
            <p:nvPr/>
          </p:nvSpPr>
          <p:spPr>
            <a:xfrm>
              <a:off x="4757850" y="3180150"/>
              <a:ext cx="366575" cy="361125"/>
            </a:xfrm>
            <a:custGeom>
              <a:avLst/>
              <a:gdLst/>
              <a:ahLst/>
              <a:cxnLst/>
              <a:rect l="l" t="t" r="r" b="b"/>
              <a:pathLst>
                <a:path w="14663" h="14445" extrusionOk="0">
                  <a:moveTo>
                    <a:pt x="7341" y="606"/>
                  </a:moveTo>
                  <a:cubicBezTo>
                    <a:pt x="8948" y="606"/>
                    <a:pt x="10481" y="1183"/>
                    <a:pt x="11699" y="2252"/>
                  </a:cubicBezTo>
                  <a:cubicBezTo>
                    <a:pt x="13026" y="3419"/>
                    <a:pt x="13820" y="5032"/>
                    <a:pt x="13934" y="6797"/>
                  </a:cubicBezTo>
                  <a:cubicBezTo>
                    <a:pt x="14048" y="8560"/>
                    <a:pt x="13467" y="10262"/>
                    <a:pt x="12302" y="11589"/>
                  </a:cubicBezTo>
                  <a:cubicBezTo>
                    <a:pt x="11136" y="12917"/>
                    <a:pt x="9521" y="13709"/>
                    <a:pt x="7758" y="13825"/>
                  </a:cubicBezTo>
                  <a:cubicBezTo>
                    <a:pt x="7612" y="13835"/>
                    <a:pt x="7466" y="13839"/>
                    <a:pt x="7321" y="13839"/>
                  </a:cubicBezTo>
                  <a:cubicBezTo>
                    <a:pt x="5715" y="13839"/>
                    <a:pt x="4181" y="13262"/>
                    <a:pt x="2965" y="12193"/>
                  </a:cubicBezTo>
                  <a:cubicBezTo>
                    <a:pt x="1637" y="11027"/>
                    <a:pt x="844" y="9413"/>
                    <a:pt x="730" y="7650"/>
                  </a:cubicBezTo>
                  <a:cubicBezTo>
                    <a:pt x="615" y="5885"/>
                    <a:pt x="1196" y="4183"/>
                    <a:pt x="2362" y="2856"/>
                  </a:cubicBezTo>
                  <a:cubicBezTo>
                    <a:pt x="3527" y="1528"/>
                    <a:pt x="5142" y="735"/>
                    <a:pt x="6905" y="620"/>
                  </a:cubicBezTo>
                  <a:cubicBezTo>
                    <a:pt x="7051" y="611"/>
                    <a:pt x="7197" y="606"/>
                    <a:pt x="7341" y="606"/>
                  </a:cubicBezTo>
                  <a:close/>
                  <a:moveTo>
                    <a:pt x="7344" y="0"/>
                  </a:moveTo>
                  <a:cubicBezTo>
                    <a:pt x="7185" y="0"/>
                    <a:pt x="7026" y="5"/>
                    <a:pt x="6866" y="16"/>
                  </a:cubicBezTo>
                  <a:cubicBezTo>
                    <a:pt x="4941" y="141"/>
                    <a:pt x="3179" y="1007"/>
                    <a:pt x="1906" y="2456"/>
                  </a:cubicBezTo>
                  <a:cubicBezTo>
                    <a:pt x="633" y="3906"/>
                    <a:pt x="1" y="5763"/>
                    <a:pt x="126" y="7689"/>
                  </a:cubicBezTo>
                  <a:cubicBezTo>
                    <a:pt x="249" y="9614"/>
                    <a:pt x="1117" y="11374"/>
                    <a:pt x="2565" y="12648"/>
                  </a:cubicBezTo>
                  <a:cubicBezTo>
                    <a:pt x="3894" y="13816"/>
                    <a:pt x="5568" y="14445"/>
                    <a:pt x="7321" y="14445"/>
                  </a:cubicBezTo>
                  <a:cubicBezTo>
                    <a:pt x="7479" y="14445"/>
                    <a:pt x="7638" y="14440"/>
                    <a:pt x="7797" y="14429"/>
                  </a:cubicBezTo>
                  <a:cubicBezTo>
                    <a:pt x="9723" y="14304"/>
                    <a:pt x="11484" y="13438"/>
                    <a:pt x="12758" y="11989"/>
                  </a:cubicBezTo>
                  <a:cubicBezTo>
                    <a:pt x="14031" y="10539"/>
                    <a:pt x="14663" y="8682"/>
                    <a:pt x="14539" y="6758"/>
                  </a:cubicBezTo>
                  <a:cubicBezTo>
                    <a:pt x="14414" y="4832"/>
                    <a:pt x="13547" y="3070"/>
                    <a:pt x="12099" y="1797"/>
                  </a:cubicBezTo>
                  <a:cubicBezTo>
                    <a:pt x="10770" y="629"/>
                    <a:pt x="9097" y="0"/>
                    <a:pt x="73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1127;p39">
              <a:extLst>
                <a:ext uri="{FF2B5EF4-FFF2-40B4-BE49-F238E27FC236}">
                  <a16:creationId xmlns:a16="http://schemas.microsoft.com/office/drawing/2014/main" id="{7D91E222-CBF6-4BE9-91CD-1BCBE1347BAE}"/>
                </a:ext>
              </a:extLst>
            </p:cNvPr>
            <p:cNvSpPr/>
            <p:nvPr/>
          </p:nvSpPr>
          <p:spPr>
            <a:xfrm>
              <a:off x="5002650" y="3172550"/>
              <a:ext cx="345975" cy="345975"/>
            </a:xfrm>
            <a:custGeom>
              <a:avLst/>
              <a:gdLst/>
              <a:ahLst/>
              <a:cxnLst/>
              <a:rect l="l" t="t" r="r" b="b"/>
              <a:pathLst>
                <a:path w="13839" h="13839" extrusionOk="0">
                  <a:moveTo>
                    <a:pt x="6919" y="1"/>
                  </a:moveTo>
                  <a:cubicBezTo>
                    <a:pt x="5084" y="1"/>
                    <a:pt x="3325" y="730"/>
                    <a:pt x="2027" y="2028"/>
                  </a:cubicBezTo>
                  <a:cubicBezTo>
                    <a:pt x="730" y="3325"/>
                    <a:pt x="0" y="5085"/>
                    <a:pt x="0" y="6920"/>
                  </a:cubicBezTo>
                  <a:cubicBezTo>
                    <a:pt x="0" y="8756"/>
                    <a:pt x="730" y="10515"/>
                    <a:pt x="2027" y="11812"/>
                  </a:cubicBezTo>
                  <a:cubicBezTo>
                    <a:pt x="3325" y="13111"/>
                    <a:pt x="5084" y="13839"/>
                    <a:pt x="6919" y="13839"/>
                  </a:cubicBezTo>
                  <a:cubicBezTo>
                    <a:pt x="8754" y="13839"/>
                    <a:pt x="10515" y="13111"/>
                    <a:pt x="11812" y="11812"/>
                  </a:cubicBezTo>
                  <a:cubicBezTo>
                    <a:pt x="13110" y="10515"/>
                    <a:pt x="13838" y="8756"/>
                    <a:pt x="13838" y="6920"/>
                  </a:cubicBezTo>
                  <a:cubicBezTo>
                    <a:pt x="13838" y="5085"/>
                    <a:pt x="13110" y="3325"/>
                    <a:pt x="11812" y="2028"/>
                  </a:cubicBezTo>
                  <a:cubicBezTo>
                    <a:pt x="10515" y="730"/>
                    <a:pt x="8754" y="1"/>
                    <a:pt x="69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1128;p39">
              <a:extLst>
                <a:ext uri="{FF2B5EF4-FFF2-40B4-BE49-F238E27FC236}">
                  <a16:creationId xmlns:a16="http://schemas.microsoft.com/office/drawing/2014/main" id="{F48A6166-F4D0-C93F-9D89-920EB4F75943}"/>
                </a:ext>
              </a:extLst>
            </p:cNvPr>
            <p:cNvSpPr/>
            <p:nvPr/>
          </p:nvSpPr>
          <p:spPr>
            <a:xfrm>
              <a:off x="4989025" y="3165025"/>
              <a:ext cx="373200" cy="361100"/>
            </a:xfrm>
            <a:custGeom>
              <a:avLst/>
              <a:gdLst/>
              <a:ahLst/>
              <a:cxnLst/>
              <a:rect l="l" t="t" r="r" b="b"/>
              <a:pathLst>
                <a:path w="14928" h="14444" extrusionOk="0">
                  <a:moveTo>
                    <a:pt x="7475" y="605"/>
                  </a:moveTo>
                  <a:cubicBezTo>
                    <a:pt x="9080" y="605"/>
                    <a:pt x="10614" y="1181"/>
                    <a:pt x="11831" y="2251"/>
                  </a:cubicBezTo>
                  <a:cubicBezTo>
                    <a:pt x="13159" y="3418"/>
                    <a:pt x="13954" y="5030"/>
                    <a:pt x="14067" y="6795"/>
                  </a:cubicBezTo>
                  <a:cubicBezTo>
                    <a:pt x="14181" y="8558"/>
                    <a:pt x="13601" y="10260"/>
                    <a:pt x="12435" y="11589"/>
                  </a:cubicBezTo>
                  <a:cubicBezTo>
                    <a:pt x="11268" y="12916"/>
                    <a:pt x="9655" y="13710"/>
                    <a:pt x="7891" y="13823"/>
                  </a:cubicBezTo>
                  <a:cubicBezTo>
                    <a:pt x="7745" y="13833"/>
                    <a:pt x="7600" y="13837"/>
                    <a:pt x="7455" y="13837"/>
                  </a:cubicBezTo>
                  <a:cubicBezTo>
                    <a:pt x="3984" y="13837"/>
                    <a:pt x="1088" y="11144"/>
                    <a:pt x="862" y="7648"/>
                  </a:cubicBezTo>
                  <a:cubicBezTo>
                    <a:pt x="627" y="4008"/>
                    <a:pt x="3397" y="854"/>
                    <a:pt x="7038" y="620"/>
                  </a:cubicBezTo>
                  <a:cubicBezTo>
                    <a:pt x="7184" y="609"/>
                    <a:pt x="7330" y="605"/>
                    <a:pt x="7475" y="605"/>
                  </a:cubicBezTo>
                  <a:close/>
                  <a:moveTo>
                    <a:pt x="7470" y="0"/>
                  </a:moveTo>
                  <a:cubicBezTo>
                    <a:pt x="7314" y="0"/>
                    <a:pt x="7157" y="5"/>
                    <a:pt x="6999" y="15"/>
                  </a:cubicBezTo>
                  <a:cubicBezTo>
                    <a:pt x="3025" y="272"/>
                    <a:pt x="1" y="3714"/>
                    <a:pt x="258" y="7688"/>
                  </a:cubicBezTo>
                  <a:cubicBezTo>
                    <a:pt x="504" y="11504"/>
                    <a:pt x="3688" y="14443"/>
                    <a:pt x="7460" y="14443"/>
                  </a:cubicBezTo>
                  <a:cubicBezTo>
                    <a:pt x="7615" y="14443"/>
                    <a:pt x="7773" y="14438"/>
                    <a:pt x="7931" y="14429"/>
                  </a:cubicBezTo>
                  <a:cubicBezTo>
                    <a:pt x="11904" y="14171"/>
                    <a:pt x="14928" y="10730"/>
                    <a:pt x="14671" y="6756"/>
                  </a:cubicBezTo>
                  <a:cubicBezTo>
                    <a:pt x="14547" y="4831"/>
                    <a:pt x="13680" y="3069"/>
                    <a:pt x="12231" y="1795"/>
                  </a:cubicBezTo>
                  <a:cubicBezTo>
                    <a:pt x="10900" y="627"/>
                    <a:pt x="9226" y="0"/>
                    <a:pt x="74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1129;p39">
              <a:extLst>
                <a:ext uri="{FF2B5EF4-FFF2-40B4-BE49-F238E27FC236}">
                  <a16:creationId xmlns:a16="http://schemas.microsoft.com/office/drawing/2014/main" id="{6BAA5068-435A-CA1D-253F-BA74E30DA63C}"/>
                </a:ext>
              </a:extLst>
            </p:cNvPr>
            <p:cNvSpPr/>
            <p:nvPr/>
          </p:nvSpPr>
          <p:spPr>
            <a:xfrm>
              <a:off x="5943925" y="2896700"/>
              <a:ext cx="793500" cy="793500"/>
            </a:xfrm>
            <a:custGeom>
              <a:avLst/>
              <a:gdLst/>
              <a:ahLst/>
              <a:cxnLst/>
              <a:rect l="l" t="t" r="r" b="b"/>
              <a:pathLst>
                <a:path w="31740" h="31740" extrusionOk="0">
                  <a:moveTo>
                    <a:pt x="15870" y="1"/>
                  </a:moveTo>
                  <a:cubicBezTo>
                    <a:pt x="11661" y="1"/>
                    <a:pt x="7624" y="1671"/>
                    <a:pt x="4648" y="4648"/>
                  </a:cubicBezTo>
                  <a:cubicBezTo>
                    <a:pt x="1673" y="7624"/>
                    <a:pt x="1" y="11661"/>
                    <a:pt x="1" y="15870"/>
                  </a:cubicBezTo>
                  <a:cubicBezTo>
                    <a:pt x="1" y="20079"/>
                    <a:pt x="1673" y="24115"/>
                    <a:pt x="4648" y="27090"/>
                  </a:cubicBezTo>
                  <a:cubicBezTo>
                    <a:pt x="7624" y="30067"/>
                    <a:pt x="11661" y="31740"/>
                    <a:pt x="15870" y="31740"/>
                  </a:cubicBezTo>
                  <a:cubicBezTo>
                    <a:pt x="20079" y="31740"/>
                    <a:pt x="24115" y="30067"/>
                    <a:pt x="27091" y="27090"/>
                  </a:cubicBezTo>
                  <a:cubicBezTo>
                    <a:pt x="30068" y="24115"/>
                    <a:pt x="31740" y="20079"/>
                    <a:pt x="31740" y="15870"/>
                  </a:cubicBezTo>
                  <a:cubicBezTo>
                    <a:pt x="31740" y="11661"/>
                    <a:pt x="30068" y="7624"/>
                    <a:pt x="27091" y="4648"/>
                  </a:cubicBezTo>
                  <a:cubicBezTo>
                    <a:pt x="24115" y="1671"/>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1130;p39">
              <a:extLst>
                <a:ext uri="{FF2B5EF4-FFF2-40B4-BE49-F238E27FC236}">
                  <a16:creationId xmlns:a16="http://schemas.microsoft.com/office/drawing/2014/main" id="{4B58BC0E-B848-C8DB-5304-7264ED22E9CD}"/>
                </a:ext>
              </a:extLst>
            </p:cNvPr>
            <p:cNvSpPr/>
            <p:nvPr/>
          </p:nvSpPr>
          <p:spPr>
            <a:xfrm>
              <a:off x="5922300" y="2888925"/>
              <a:ext cx="879600" cy="808725"/>
            </a:xfrm>
            <a:custGeom>
              <a:avLst/>
              <a:gdLst/>
              <a:ahLst/>
              <a:cxnLst/>
              <a:rect l="l" t="t" r="r" b="b"/>
              <a:pathLst>
                <a:path w="35184" h="32349" extrusionOk="0">
                  <a:moveTo>
                    <a:pt x="16764" y="609"/>
                  </a:moveTo>
                  <a:cubicBezTo>
                    <a:pt x="19603" y="609"/>
                    <a:pt x="22395" y="1390"/>
                    <a:pt x="24876" y="2912"/>
                  </a:cubicBezTo>
                  <a:cubicBezTo>
                    <a:pt x="32192" y="7401"/>
                    <a:pt x="34493" y="17005"/>
                    <a:pt x="30004" y="24322"/>
                  </a:cubicBezTo>
                  <a:cubicBezTo>
                    <a:pt x="27069" y="29104"/>
                    <a:pt x="21948" y="31742"/>
                    <a:pt x="16710" y="31742"/>
                  </a:cubicBezTo>
                  <a:cubicBezTo>
                    <a:pt x="13935" y="31742"/>
                    <a:pt x="11128" y="31002"/>
                    <a:pt x="8595" y="29449"/>
                  </a:cubicBezTo>
                  <a:cubicBezTo>
                    <a:pt x="5050" y="27275"/>
                    <a:pt x="2565" y="23850"/>
                    <a:pt x="1598" y="19807"/>
                  </a:cubicBezTo>
                  <a:cubicBezTo>
                    <a:pt x="629" y="15763"/>
                    <a:pt x="1293" y="11585"/>
                    <a:pt x="3466" y="8041"/>
                  </a:cubicBezTo>
                  <a:cubicBezTo>
                    <a:pt x="5641" y="4496"/>
                    <a:pt x="9065" y="2011"/>
                    <a:pt x="13110" y="1042"/>
                  </a:cubicBezTo>
                  <a:cubicBezTo>
                    <a:pt x="14306" y="754"/>
                    <a:pt x="15533" y="609"/>
                    <a:pt x="16764" y="609"/>
                  </a:cubicBezTo>
                  <a:close/>
                  <a:moveTo>
                    <a:pt x="16764" y="1"/>
                  </a:moveTo>
                  <a:cubicBezTo>
                    <a:pt x="15500" y="1"/>
                    <a:pt x="14228" y="150"/>
                    <a:pt x="12968" y="452"/>
                  </a:cubicBezTo>
                  <a:cubicBezTo>
                    <a:pt x="8767" y="1459"/>
                    <a:pt x="5210" y="4039"/>
                    <a:pt x="2951" y="7723"/>
                  </a:cubicBezTo>
                  <a:cubicBezTo>
                    <a:pt x="691" y="11406"/>
                    <a:pt x="1" y="15746"/>
                    <a:pt x="1008" y="19947"/>
                  </a:cubicBezTo>
                  <a:cubicBezTo>
                    <a:pt x="2013" y="24148"/>
                    <a:pt x="4595" y="27706"/>
                    <a:pt x="8277" y="29964"/>
                  </a:cubicBezTo>
                  <a:cubicBezTo>
                    <a:pt x="10810" y="31523"/>
                    <a:pt x="13726" y="32349"/>
                    <a:pt x="16701" y="32349"/>
                  </a:cubicBezTo>
                  <a:cubicBezTo>
                    <a:pt x="16703" y="32349"/>
                    <a:pt x="16705" y="32349"/>
                    <a:pt x="16708" y="32349"/>
                  </a:cubicBezTo>
                  <a:cubicBezTo>
                    <a:pt x="22150" y="32349"/>
                    <a:pt x="27471" y="29608"/>
                    <a:pt x="30520" y="24637"/>
                  </a:cubicBezTo>
                  <a:cubicBezTo>
                    <a:pt x="35183" y="17037"/>
                    <a:pt x="32792" y="7059"/>
                    <a:pt x="25192" y="2395"/>
                  </a:cubicBezTo>
                  <a:cubicBezTo>
                    <a:pt x="22614" y="814"/>
                    <a:pt x="19713" y="1"/>
                    <a:pt x="16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1131;p39">
              <a:extLst>
                <a:ext uri="{FF2B5EF4-FFF2-40B4-BE49-F238E27FC236}">
                  <a16:creationId xmlns:a16="http://schemas.microsoft.com/office/drawing/2014/main" id="{1CD20470-3265-B212-6526-7FE9C56D7674}"/>
                </a:ext>
              </a:extLst>
            </p:cNvPr>
            <p:cNvSpPr/>
            <p:nvPr/>
          </p:nvSpPr>
          <p:spPr>
            <a:xfrm>
              <a:off x="5943925" y="2843625"/>
              <a:ext cx="793500" cy="793500"/>
            </a:xfrm>
            <a:custGeom>
              <a:avLst/>
              <a:gdLst/>
              <a:ahLst/>
              <a:cxnLst/>
              <a:rect l="l" t="t" r="r" b="b"/>
              <a:pathLst>
                <a:path w="31740" h="31740" extrusionOk="0">
                  <a:moveTo>
                    <a:pt x="15870" y="1"/>
                  </a:moveTo>
                  <a:cubicBezTo>
                    <a:pt x="11661" y="1"/>
                    <a:pt x="7624" y="1673"/>
                    <a:pt x="4648" y="4649"/>
                  </a:cubicBezTo>
                  <a:cubicBezTo>
                    <a:pt x="1673" y="7624"/>
                    <a:pt x="1" y="11661"/>
                    <a:pt x="1" y="15870"/>
                  </a:cubicBezTo>
                  <a:cubicBezTo>
                    <a:pt x="1" y="20079"/>
                    <a:pt x="1673" y="24115"/>
                    <a:pt x="4648" y="27091"/>
                  </a:cubicBezTo>
                  <a:cubicBezTo>
                    <a:pt x="7624" y="30068"/>
                    <a:pt x="11661" y="31740"/>
                    <a:pt x="15870" y="31740"/>
                  </a:cubicBezTo>
                  <a:cubicBezTo>
                    <a:pt x="20079" y="31740"/>
                    <a:pt x="24115" y="30068"/>
                    <a:pt x="27091" y="27091"/>
                  </a:cubicBezTo>
                  <a:cubicBezTo>
                    <a:pt x="30068" y="24115"/>
                    <a:pt x="31740" y="20079"/>
                    <a:pt x="31740" y="15870"/>
                  </a:cubicBezTo>
                  <a:cubicBezTo>
                    <a:pt x="31740" y="11661"/>
                    <a:pt x="30068" y="7624"/>
                    <a:pt x="27091" y="4649"/>
                  </a:cubicBezTo>
                  <a:cubicBezTo>
                    <a:pt x="24115"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1132;p39">
              <a:extLst>
                <a:ext uri="{FF2B5EF4-FFF2-40B4-BE49-F238E27FC236}">
                  <a16:creationId xmlns:a16="http://schemas.microsoft.com/office/drawing/2014/main" id="{140A64EB-F066-AEB8-29F1-EC82432177BA}"/>
                </a:ext>
              </a:extLst>
            </p:cNvPr>
            <p:cNvSpPr/>
            <p:nvPr/>
          </p:nvSpPr>
          <p:spPr>
            <a:xfrm>
              <a:off x="5922175" y="2836000"/>
              <a:ext cx="866525" cy="808725"/>
            </a:xfrm>
            <a:custGeom>
              <a:avLst/>
              <a:gdLst/>
              <a:ahLst/>
              <a:cxnLst/>
              <a:rect l="l" t="t" r="r" b="b"/>
              <a:pathLst>
                <a:path w="34661" h="32349" extrusionOk="0">
                  <a:moveTo>
                    <a:pt x="16736" y="605"/>
                  </a:moveTo>
                  <a:lnTo>
                    <a:pt x="16736" y="607"/>
                  </a:lnTo>
                  <a:cubicBezTo>
                    <a:pt x="23620" y="607"/>
                    <a:pt x="29932" y="5214"/>
                    <a:pt x="31783" y="12173"/>
                  </a:cubicBezTo>
                  <a:cubicBezTo>
                    <a:pt x="33990" y="20468"/>
                    <a:pt x="29036" y="29012"/>
                    <a:pt x="20741" y="31218"/>
                  </a:cubicBezTo>
                  <a:cubicBezTo>
                    <a:pt x="19406" y="31573"/>
                    <a:pt x="18064" y="31743"/>
                    <a:pt x="16743" y="31743"/>
                  </a:cubicBezTo>
                  <a:cubicBezTo>
                    <a:pt x="9861" y="31743"/>
                    <a:pt x="3547" y="27135"/>
                    <a:pt x="1696" y="20175"/>
                  </a:cubicBezTo>
                  <a:cubicBezTo>
                    <a:pt x="627" y="16157"/>
                    <a:pt x="1188" y="11964"/>
                    <a:pt x="3273" y="8366"/>
                  </a:cubicBezTo>
                  <a:cubicBezTo>
                    <a:pt x="5358" y="4769"/>
                    <a:pt x="8721" y="2199"/>
                    <a:pt x="12738" y="1130"/>
                  </a:cubicBezTo>
                  <a:cubicBezTo>
                    <a:pt x="14043" y="783"/>
                    <a:pt x="15387" y="607"/>
                    <a:pt x="16736" y="605"/>
                  </a:cubicBezTo>
                  <a:close/>
                  <a:moveTo>
                    <a:pt x="16735" y="1"/>
                  </a:moveTo>
                  <a:cubicBezTo>
                    <a:pt x="15363" y="1"/>
                    <a:pt x="13969" y="177"/>
                    <a:pt x="12582" y="546"/>
                  </a:cubicBezTo>
                  <a:cubicBezTo>
                    <a:pt x="8408" y="1656"/>
                    <a:pt x="4915" y="4325"/>
                    <a:pt x="2749" y="8062"/>
                  </a:cubicBezTo>
                  <a:cubicBezTo>
                    <a:pt x="583" y="11800"/>
                    <a:pt x="1" y="16157"/>
                    <a:pt x="1110" y="20332"/>
                  </a:cubicBezTo>
                  <a:cubicBezTo>
                    <a:pt x="3034" y="27562"/>
                    <a:pt x="9592" y="32348"/>
                    <a:pt x="16744" y="32348"/>
                  </a:cubicBezTo>
                  <a:cubicBezTo>
                    <a:pt x="18145" y="32348"/>
                    <a:pt x="19541" y="32165"/>
                    <a:pt x="20897" y="31804"/>
                  </a:cubicBezTo>
                  <a:cubicBezTo>
                    <a:pt x="29515" y="29512"/>
                    <a:pt x="34661" y="20636"/>
                    <a:pt x="32369" y="12017"/>
                  </a:cubicBezTo>
                  <a:cubicBezTo>
                    <a:pt x="30446" y="4787"/>
                    <a:pt x="23888" y="1"/>
                    <a:pt x="167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1133;p39">
              <a:extLst>
                <a:ext uri="{FF2B5EF4-FFF2-40B4-BE49-F238E27FC236}">
                  <a16:creationId xmlns:a16="http://schemas.microsoft.com/office/drawing/2014/main" id="{972DA264-C631-AD0F-E8EA-0AB97CDF156D}"/>
                </a:ext>
              </a:extLst>
            </p:cNvPr>
            <p:cNvSpPr/>
            <p:nvPr/>
          </p:nvSpPr>
          <p:spPr>
            <a:xfrm>
              <a:off x="6578875" y="3001600"/>
              <a:ext cx="85400" cy="143850"/>
            </a:xfrm>
            <a:custGeom>
              <a:avLst/>
              <a:gdLst/>
              <a:ahLst/>
              <a:cxnLst/>
              <a:rect l="l" t="t" r="r" b="b"/>
              <a:pathLst>
                <a:path w="3416" h="5754" extrusionOk="0">
                  <a:moveTo>
                    <a:pt x="1" y="1"/>
                  </a:moveTo>
                  <a:lnTo>
                    <a:pt x="3415" y="5754"/>
                  </a:lnTo>
                  <a:cubicBezTo>
                    <a:pt x="2781" y="3579"/>
                    <a:pt x="1607" y="160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1134;p39">
              <a:extLst>
                <a:ext uri="{FF2B5EF4-FFF2-40B4-BE49-F238E27FC236}">
                  <a16:creationId xmlns:a16="http://schemas.microsoft.com/office/drawing/2014/main" id="{47B36A14-DAF3-27CF-A531-828A977CA51E}"/>
                </a:ext>
              </a:extLst>
            </p:cNvPr>
            <p:cNvSpPr/>
            <p:nvPr/>
          </p:nvSpPr>
          <p:spPr>
            <a:xfrm>
              <a:off x="6570550" y="2994025"/>
              <a:ext cx="102150" cy="159000"/>
            </a:xfrm>
            <a:custGeom>
              <a:avLst/>
              <a:gdLst/>
              <a:ahLst/>
              <a:cxnLst/>
              <a:rect l="l" t="t" r="r" b="b"/>
              <a:pathLst>
                <a:path w="4086" h="6360" extrusionOk="0">
                  <a:moveTo>
                    <a:pt x="333" y="1"/>
                  </a:moveTo>
                  <a:cubicBezTo>
                    <a:pt x="255" y="1"/>
                    <a:pt x="178" y="31"/>
                    <a:pt x="119" y="90"/>
                  </a:cubicBezTo>
                  <a:cubicBezTo>
                    <a:pt x="0" y="208"/>
                    <a:pt x="2" y="400"/>
                    <a:pt x="120" y="518"/>
                  </a:cubicBezTo>
                  <a:cubicBezTo>
                    <a:pt x="1687" y="2082"/>
                    <a:pt x="2836" y="4016"/>
                    <a:pt x="3458" y="6142"/>
                  </a:cubicBezTo>
                  <a:cubicBezTo>
                    <a:pt x="3496" y="6271"/>
                    <a:pt x="3614" y="6359"/>
                    <a:pt x="3748" y="6359"/>
                  </a:cubicBezTo>
                  <a:cubicBezTo>
                    <a:pt x="3777" y="6359"/>
                    <a:pt x="3806" y="6355"/>
                    <a:pt x="3834" y="6346"/>
                  </a:cubicBezTo>
                  <a:cubicBezTo>
                    <a:pt x="3995" y="6299"/>
                    <a:pt x="4086" y="6131"/>
                    <a:pt x="4039" y="5971"/>
                  </a:cubicBezTo>
                  <a:cubicBezTo>
                    <a:pt x="3388" y="3748"/>
                    <a:pt x="2187" y="1726"/>
                    <a:pt x="547" y="89"/>
                  </a:cubicBezTo>
                  <a:cubicBezTo>
                    <a:pt x="488" y="30"/>
                    <a:pt x="411"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1135;p39">
              <a:extLst>
                <a:ext uri="{FF2B5EF4-FFF2-40B4-BE49-F238E27FC236}">
                  <a16:creationId xmlns:a16="http://schemas.microsoft.com/office/drawing/2014/main" id="{F40DACDB-74EE-B327-AC29-3EF1ACC36564}"/>
                </a:ext>
              </a:extLst>
            </p:cNvPr>
            <p:cNvSpPr/>
            <p:nvPr/>
          </p:nvSpPr>
          <p:spPr>
            <a:xfrm>
              <a:off x="6378075" y="3204875"/>
              <a:ext cx="315400" cy="370700"/>
            </a:xfrm>
            <a:custGeom>
              <a:avLst/>
              <a:gdLst/>
              <a:ahLst/>
              <a:cxnLst/>
              <a:rect l="l" t="t" r="r" b="b"/>
              <a:pathLst>
                <a:path w="12616" h="14828" extrusionOk="0">
                  <a:moveTo>
                    <a:pt x="11920" y="1"/>
                  </a:moveTo>
                  <a:lnTo>
                    <a:pt x="0" y="14827"/>
                  </a:lnTo>
                  <a:cubicBezTo>
                    <a:pt x="665" y="14752"/>
                    <a:pt x="1324" y="14628"/>
                    <a:pt x="1971" y="14456"/>
                  </a:cubicBezTo>
                  <a:cubicBezTo>
                    <a:pt x="8489" y="12723"/>
                    <a:pt x="12616" y="6504"/>
                    <a:pt x="11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1136;p39">
              <a:extLst>
                <a:ext uri="{FF2B5EF4-FFF2-40B4-BE49-F238E27FC236}">
                  <a16:creationId xmlns:a16="http://schemas.microsoft.com/office/drawing/2014/main" id="{5942CE3A-497F-A6E0-C9AD-3EC496F44860}"/>
                </a:ext>
              </a:extLst>
            </p:cNvPr>
            <p:cNvSpPr/>
            <p:nvPr/>
          </p:nvSpPr>
          <p:spPr>
            <a:xfrm>
              <a:off x="6370325" y="3197325"/>
              <a:ext cx="331225" cy="385825"/>
            </a:xfrm>
            <a:custGeom>
              <a:avLst/>
              <a:gdLst/>
              <a:ahLst/>
              <a:cxnLst/>
              <a:rect l="l" t="t" r="r" b="b"/>
              <a:pathLst>
                <a:path w="13249" h="15433" extrusionOk="0">
                  <a:moveTo>
                    <a:pt x="12231" y="0"/>
                  </a:moveTo>
                  <a:cubicBezTo>
                    <a:pt x="12220" y="0"/>
                    <a:pt x="12209" y="1"/>
                    <a:pt x="12198" y="2"/>
                  </a:cubicBezTo>
                  <a:cubicBezTo>
                    <a:pt x="12032" y="19"/>
                    <a:pt x="11911" y="169"/>
                    <a:pt x="11929" y="335"/>
                  </a:cubicBezTo>
                  <a:cubicBezTo>
                    <a:pt x="12614" y="6732"/>
                    <a:pt x="8433" y="12809"/>
                    <a:pt x="2204" y="14465"/>
                  </a:cubicBezTo>
                  <a:cubicBezTo>
                    <a:pt x="1571" y="14633"/>
                    <a:pt x="928" y="14756"/>
                    <a:pt x="277" y="14828"/>
                  </a:cubicBezTo>
                  <a:cubicBezTo>
                    <a:pt x="118" y="14847"/>
                    <a:pt x="0" y="14986"/>
                    <a:pt x="8" y="15146"/>
                  </a:cubicBezTo>
                  <a:cubicBezTo>
                    <a:pt x="17" y="15306"/>
                    <a:pt x="149" y="15431"/>
                    <a:pt x="309" y="15433"/>
                  </a:cubicBezTo>
                  <a:cubicBezTo>
                    <a:pt x="321" y="15433"/>
                    <a:pt x="333" y="15433"/>
                    <a:pt x="344" y="15431"/>
                  </a:cubicBezTo>
                  <a:cubicBezTo>
                    <a:pt x="1024" y="15355"/>
                    <a:pt x="1699" y="15227"/>
                    <a:pt x="2360" y="15051"/>
                  </a:cubicBezTo>
                  <a:cubicBezTo>
                    <a:pt x="8875" y="13317"/>
                    <a:pt x="13249" y="6963"/>
                    <a:pt x="12532" y="270"/>
                  </a:cubicBezTo>
                  <a:cubicBezTo>
                    <a:pt x="12515" y="115"/>
                    <a:pt x="12384" y="0"/>
                    <a:pt x="12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1137;p39">
              <a:extLst>
                <a:ext uri="{FF2B5EF4-FFF2-40B4-BE49-F238E27FC236}">
                  <a16:creationId xmlns:a16="http://schemas.microsoft.com/office/drawing/2014/main" id="{C3AFF976-2691-3ED8-9EA5-DCBB3545CCB5}"/>
                </a:ext>
              </a:extLst>
            </p:cNvPr>
            <p:cNvSpPr/>
            <p:nvPr/>
          </p:nvSpPr>
          <p:spPr>
            <a:xfrm>
              <a:off x="5966875" y="2903050"/>
              <a:ext cx="563125" cy="674650"/>
            </a:xfrm>
            <a:custGeom>
              <a:avLst/>
              <a:gdLst/>
              <a:ahLst/>
              <a:cxnLst/>
              <a:rect l="l" t="t" r="r" b="b"/>
              <a:pathLst>
                <a:path w="22525" h="26986" extrusionOk="0">
                  <a:moveTo>
                    <a:pt x="14961" y="1"/>
                  </a:moveTo>
                  <a:cubicBezTo>
                    <a:pt x="13813" y="1"/>
                    <a:pt x="12646" y="149"/>
                    <a:pt x="11484" y="458"/>
                  </a:cubicBezTo>
                  <a:cubicBezTo>
                    <a:pt x="4285" y="2372"/>
                    <a:pt x="1" y="9761"/>
                    <a:pt x="1916" y="16960"/>
                  </a:cubicBezTo>
                  <a:cubicBezTo>
                    <a:pt x="3522" y="22998"/>
                    <a:pt x="8976" y="26985"/>
                    <a:pt x="14943" y="26985"/>
                  </a:cubicBezTo>
                  <a:cubicBezTo>
                    <a:pt x="14963" y="26985"/>
                    <a:pt x="14984" y="26985"/>
                    <a:pt x="15004" y="26985"/>
                  </a:cubicBezTo>
                  <a:lnTo>
                    <a:pt x="22525" y="2330"/>
                  </a:lnTo>
                  <a:cubicBezTo>
                    <a:pt x="20326" y="840"/>
                    <a:pt x="17697" y="1"/>
                    <a:pt x="149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1138;p39">
              <a:extLst>
                <a:ext uri="{FF2B5EF4-FFF2-40B4-BE49-F238E27FC236}">
                  <a16:creationId xmlns:a16="http://schemas.microsoft.com/office/drawing/2014/main" id="{46DC8373-0691-14D7-F9D4-317BA8BAA0B6}"/>
                </a:ext>
              </a:extLst>
            </p:cNvPr>
            <p:cNvSpPr/>
            <p:nvPr/>
          </p:nvSpPr>
          <p:spPr>
            <a:xfrm>
              <a:off x="5975350" y="2895575"/>
              <a:ext cx="563275" cy="689700"/>
            </a:xfrm>
            <a:custGeom>
              <a:avLst/>
              <a:gdLst/>
              <a:ahLst/>
              <a:cxnLst/>
              <a:rect l="l" t="t" r="r" b="b"/>
              <a:pathLst>
                <a:path w="22531" h="27588" extrusionOk="0">
                  <a:moveTo>
                    <a:pt x="14612" y="0"/>
                  </a:moveTo>
                  <a:cubicBezTo>
                    <a:pt x="13427" y="0"/>
                    <a:pt x="12236" y="153"/>
                    <a:pt x="11068" y="464"/>
                  </a:cubicBezTo>
                  <a:cubicBezTo>
                    <a:pt x="7508" y="1410"/>
                    <a:pt x="4530" y="3687"/>
                    <a:pt x="2682" y="6873"/>
                  </a:cubicBezTo>
                  <a:cubicBezTo>
                    <a:pt x="834" y="10061"/>
                    <a:pt x="336" y="13777"/>
                    <a:pt x="1284" y="17337"/>
                  </a:cubicBezTo>
                  <a:cubicBezTo>
                    <a:pt x="2891" y="23381"/>
                    <a:pt x="8362" y="27587"/>
                    <a:pt x="14604" y="27587"/>
                  </a:cubicBezTo>
                  <a:cubicBezTo>
                    <a:pt x="14605" y="27587"/>
                    <a:pt x="14606" y="27587"/>
                    <a:pt x="14607" y="27587"/>
                  </a:cubicBezTo>
                  <a:cubicBezTo>
                    <a:pt x="14793" y="27587"/>
                    <a:pt x="14967" y="27469"/>
                    <a:pt x="14967" y="27283"/>
                  </a:cubicBezTo>
                  <a:cubicBezTo>
                    <a:pt x="14967" y="27115"/>
                    <a:pt x="14832" y="26980"/>
                    <a:pt x="14666" y="26980"/>
                  </a:cubicBezTo>
                  <a:cubicBezTo>
                    <a:pt x="14665" y="26980"/>
                    <a:pt x="14665" y="26980"/>
                    <a:pt x="14664" y="26981"/>
                  </a:cubicBezTo>
                  <a:cubicBezTo>
                    <a:pt x="14659" y="26983"/>
                    <a:pt x="14653" y="26983"/>
                    <a:pt x="14646" y="26983"/>
                  </a:cubicBezTo>
                  <a:cubicBezTo>
                    <a:pt x="14633" y="26983"/>
                    <a:pt x="14617" y="26981"/>
                    <a:pt x="14603" y="26981"/>
                  </a:cubicBezTo>
                  <a:cubicBezTo>
                    <a:pt x="8637" y="26981"/>
                    <a:pt x="3406" y="22959"/>
                    <a:pt x="1869" y="17181"/>
                  </a:cubicBezTo>
                  <a:cubicBezTo>
                    <a:pt x="0" y="10155"/>
                    <a:pt x="4196" y="2917"/>
                    <a:pt x="11223" y="1048"/>
                  </a:cubicBezTo>
                  <a:cubicBezTo>
                    <a:pt x="12340" y="751"/>
                    <a:pt x="13479" y="605"/>
                    <a:pt x="14612" y="605"/>
                  </a:cubicBezTo>
                  <a:cubicBezTo>
                    <a:pt x="17226" y="605"/>
                    <a:pt x="19810" y="1383"/>
                    <a:pt x="22017" y="2879"/>
                  </a:cubicBezTo>
                  <a:cubicBezTo>
                    <a:pt x="22068" y="2915"/>
                    <a:pt x="22127" y="2931"/>
                    <a:pt x="22186" y="2931"/>
                  </a:cubicBezTo>
                  <a:cubicBezTo>
                    <a:pt x="22283" y="2931"/>
                    <a:pt x="22379" y="2885"/>
                    <a:pt x="22437" y="2799"/>
                  </a:cubicBezTo>
                  <a:cubicBezTo>
                    <a:pt x="22531" y="2661"/>
                    <a:pt x="22494" y="2472"/>
                    <a:pt x="22355" y="2378"/>
                  </a:cubicBezTo>
                  <a:cubicBezTo>
                    <a:pt x="20048" y="814"/>
                    <a:pt x="17346" y="0"/>
                    <a:pt x="14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1139;p39">
              <a:extLst>
                <a:ext uri="{FF2B5EF4-FFF2-40B4-BE49-F238E27FC236}">
                  <a16:creationId xmlns:a16="http://schemas.microsoft.com/office/drawing/2014/main" id="{6620AA10-E00A-2647-28A3-9C26C188165E}"/>
                </a:ext>
              </a:extLst>
            </p:cNvPr>
            <p:cNvSpPr/>
            <p:nvPr/>
          </p:nvSpPr>
          <p:spPr>
            <a:xfrm>
              <a:off x="6162950" y="2996450"/>
              <a:ext cx="328225" cy="505750"/>
            </a:xfrm>
            <a:custGeom>
              <a:avLst/>
              <a:gdLst/>
              <a:ahLst/>
              <a:cxnLst/>
              <a:rect l="l" t="t" r="r" b="b"/>
              <a:pathLst>
                <a:path w="13129" h="20230" extrusionOk="0">
                  <a:moveTo>
                    <a:pt x="4133" y="0"/>
                  </a:moveTo>
                  <a:cubicBezTo>
                    <a:pt x="4060" y="0"/>
                    <a:pt x="3988" y="9"/>
                    <a:pt x="3916" y="27"/>
                  </a:cubicBezTo>
                  <a:cubicBezTo>
                    <a:pt x="3692" y="81"/>
                    <a:pt x="3510" y="212"/>
                    <a:pt x="3368" y="420"/>
                  </a:cubicBezTo>
                  <a:cubicBezTo>
                    <a:pt x="3227" y="627"/>
                    <a:pt x="3194" y="875"/>
                    <a:pt x="3271" y="1165"/>
                  </a:cubicBezTo>
                  <a:lnTo>
                    <a:pt x="3982" y="3833"/>
                  </a:lnTo>
                  <a:lnTo>
                    <a:pt x="3982" y="3833"/>
                  </a:lnTo>
                  <a:cubicBezTo>
                    <a:pt x="2782" y="4222"/>
                    <a:pt x="1847" y="4780"/>
                    <a:pt x="1176" y="5508"/>
                  </a:cubicBezTo>
                  <a:cubicBezTo>
                    <a:pt x="281" y="6477"/>
                    <a:pt x="0" y="7585"/>
                    <a:pt x="331" y="8831"/>
                  </a:cubicBezTo>
                  <a:cubicBezTo>
                    <a:pt x="468" y="9345"/>
                    <a:pt x="652" y="9773"/>
                    <a:pt x="886" y="10118"/>
                  </a:cubicBezTo>
                  <a:cubicBezTo>
                    <a:pt x="1120" y="10462"/>
                    <a:pt x="1378" y="10737"/>
                    <a:pt x="1660" y="10941"/>
                  </a:cubicBezTo>
                  <a:cubicBezTo>
                    <a:pt x="1943" y="11144"/>
                    <a:pt x="2318" y="11301"/>
                    <a:pt x="2787" y="11410"/>
                  </a:cubicBezTo>
                  <a:cubicBezTo>
                    <a:pt x="3234" y="11515"/>
                    <a:pt x="3688" y="11587"/>
                    <a:pt x="4146" y="11624"/>
                  </a:cubicBezTo>
                  <a:cubicBezTo>
                    <a:pt x="4585" y="11657"/>
                    <a:pt x="5162" y="11681"/>
                    <a:pt x="5878" y="11691"/>
                  </a:cubicBezTo>
                  <a:lnTo>
                    <a:pt x="7772" y="11695"/>
                  </a:lnTo>
                  <a:cubicBezTo>
                    <a:pt x="7808" y="11694"/>
                    <a:pt x="7843" y="11694"/>
                    <a:pt x="7878" y="11694"/>
                  </a:cubicBezTo>
                  <a:cubicBezTo>
                    <a:pt x="8348" y="11694"/>
                    <a:pt x="8732" y="11759"/>
                    <a:pt x="9031" y="11888"/>
                  </a:cubicBezTo>
                  <a:cubicBezTo>
                    <a:pt x="9352" y="12027"/>
                    <a:pt x="9542" y="12207"/>
                    <a:pt x="9600" y="12430"/>
                  </a:cubicBezTo>
                  <a:cubicBezTo>
                    <a:pt x="9676" y="12711"/>
                    <a:pt x="9649" y="12967"/>
                    <a:pt x="9517" y="13199"/>
                  </a:cubicBezTo>
                  <a:cubicBezTo>
                    <a:pt x="9387" y="13431"/>
                    <a:pt x="9198" y="13616"/>
                    <a:pt x="8952" y="13754"/>
                  </a:cubicBezTo>
                  <a:cubicBezTo>
                    <a:pt x="8689" y="13901"/>
                    <a:pt x="8415" y="14026"/>
                    <a:pt x="8133" y="14130"/>
                  </a:cubicBezTo>
                  <a:cubicBezTo>
                    <a:pt x="7855" y="14236"/>
                    <a:pt x="7566" y="14310"/>
                    <a:pt x="7273" y="14352"/>
                  </a:cubicBezTo>
                  <a:cubicBezTo>
                    <a:pt x="6892" y="14436"/>
                    <a:pt x="6504" y="14479"/>
                    <a:pt x="6114" y="14482"/>
                  </a:cubicBezTo>
                  <a:cubicBezTo>
                    <a:pt x="6101" y="14482"/>
                    <a:pt x="6089" y="14482"/>
                    <a:pt x="6076" y="14482"/>
                  </a:cubicBezTo>
                  <a:cubicBezTo>
                    <a:pt x="5710" y="14482"/>
                    <a:pt x="5423" y="14464"/>
                    <a:pt x="5214" y="14426"/>
                  </a:cubicBezTo>
                  <a:cubicBezTo>
                    <a:pt x="4998" y="14388"/>
                    <a:pt x="4742" y="14332"/>
                    <a:pt x="4443" y="14261"/>
                  </a:cubicBezTo>
                  <a:cubicBezTo>
                    <a:pt x="4145" y="14189"/>
                    <a:pt x="3963" y="14149"/>
                    <a:pt x="3896" y="14140"/>
                  </a:cubicBezTo>
                  <a:cubicBezTo>
                    <a:pt x="3747" y="14110"/>
                    <a:pt x="3606" y="14096"/>
                    <a:pt x="3474" y="14096"/>
                  </a:cubicBezTo>
                  <a:cubicBezTo>
                    <a:pt x="3290" y="14096"/>
                    <a:pt x="3122" y="14124"/>
                    <a:pt x="2969" y="14180"/>
                  </a:cubicBezTo>
                  <a:cubicBezTo>
                    <a:pt x="2706" y="14278"/>
                    <a:pt x="2513" y="14443"/>
                    <a:pt x="2388" y="14677"/>
                  </a:cubicBezTo>
                  <a:cubicBezTo>
                    <a:pt x="2265" y="14904"/>
                    <a:pt x="2193" y="15155"/>
                    <a:pt x="2179" y="15412"/>
                  </a:cubicBezTo>
                  <a:cubicBezTo>
                    <a:pt x="2163" y="15667"/>
                    <a:pt x="2228" y="15913"/>
                    <a:pt x="2374" y="16149"/>
                  </a:cubicBezTo>
                  <a:cubicBezTo>
                    <a:pt x="2519" y="16385"/>
                    <a:pt x="2730" y="16558"/>
                    <a:pt x="3006" y="16667"/>
                  </a:cubicBezTo>
                  <a:cubicBezTo>
                    <a:pt x="3961" y="17015"/>
                    <a:pt x="4958" y="17189"/>
                    <a:pt x="5995" y="17189"/>
                  </a:cubicBezTo>
                  <a:cubicBezTo>
                    <a:pt x="6568" y="17189"/>
                    <a:pt x="7153" y="17136"/>
                    <a:pt x="7751" y="17029"/>
                  </a:cubicBezTo>
                  <a:lnTo>
                    <a:pt x="7751" y="17029"/>
                  </a:lnTo>
                  <a:lnTo>
                    <a:pt x="8414" y="19521"/>
                  </a:lnTo>
                  <a:cubicBezTo>
                    <a:pt x="8517" y="19906"/>
                    <a:pt x="8734" y="20134"/>
                    <a:pt x="9069" y="20204"/>
                  </a:cubicBezTo>
                  <a:cubicBezTo>
                    <a:pt x="9146" y="20221"/>
                    <a:pt x="9222" y="20229"/>
                    <a:pt x="9295" y="20229"/>
                  </a:cubicBezTo>
                  <a:cubicBezTo>
                    <a:pt x="9538" y="20229"/>
                    <a:pt x="9759" y="20137"/>
                    <a:pt x="9956" y="19954"/>
                  </a:cubicBezTo>
                  <a:cubicBezTo>
                    <a:pt x="10212" y="19717"/>
                    <a:pt x="10293" y="19415"/>
                    <a:pt x="10196" y="19048"/>
                  </a:cubicBezTo>
                  <a:lnTo>
                    <a:pt x="9535" y="16565"/>
                  </a:lnTo>
                  <a:lnTo>
                    <a:pt x="9535" y="16565"/>
                  </a:lnTo>
                  <a:cubicBezTo>
                    <a:pt x="10126" y="16351"/>
                    <a:pt x="10654" y="16086"/>
                    <a:pt x="11120" y="15770"/>
                  </a:cubicBezTo>
                  <a:cubicBezTo>
                    <a:pt x="11895" y="15243"/>
                    <a:pt x="12446" y="14580"/>
                    <a:pt x="12773" y="13780"/>
                  </a:cubicBezTo>
                  <a:cubicBezTo>
                    <a:pt x="13100" y="12981"/>
                    <a:pt x="13128" y="12108"/>
                    <a:pt x="12859" y="11165"/>
                  </a:cubicBezTo>
                  <a:cubicBezTo>
                    <a:pt x="12693" y="10578"/>
                    <a:pt x="12455" y="10095"/>
                    <a:pt x="12144" y="9716"/>
                  </a:cubicBezTo>
                  <a:cubicBezTo>
                    <a:pt x="11832" y="9337"/>
                    <a:pt x="11440" y="9050"/>
                    <a:pt x="10969" y="8856"/>
                  </a:cubicBezTo>
                  <a:cubicBezTo>
                    <a:pt x="10486" y="8658"/>
                    <a:pt x="9978" y="8528"/>
                    <a:pt x="9460" y="8468"/>
                  </a:cubicBezTo>
                  <a:cubicBezTo>
                    <a:pt x="8947" y="8407"/>
                    <a:pt x="8328" y="8377"/>
                    <a:pt x="7600" y="8377"/>
                  </a:cubicBezTo>
                  <a:cubicBezTo>
                    <a:pt x="7570" y="8377"/>
                    <a:pt x="7540" y="8377"/>
                    <a:pt x="7509" y="8377"/>
                  </a:cubicBezTo>
                  <a:lnTo>
                    <a:pt x="5638" y="8408"/>
                  </a:lnTo>
                  <a:cubicBezTo>
                    <a:pt x="5556" y="8411"/>
                    <a:pt x="5477" y="8413"/>
                    <a:pt x="5402" y="8413"/>
                  </a:cubicBezTo>
                  <a:cubicBezTo>
                    <a:pt x="4966" y="8413"/>
                    <a:pt x="4632" y="8365"/>
                    <a:pt x="4400" y="8271"/>
                  </a:cubicBezTo>
                  <a:cubicBezTo>
                    <a:pt x="4128" y="8161"/>
                    <a:pt x="3952" y="7951"/>
                    <a:pt x="3870" y="7644"/>
                  </a:cubicBezTo>
                  <a:cubicBezTo>
                    <a:pt x="3803" y="7387"/>
                    <a:pt x="3889" y="7145"/>
                    <a:pt x="4130" y="6916"/>
                  </a:cubicBezTo>
                  <a:cubicBezTo>
                    <a:pt x="4370" y="6688"/>
                    <a:pt x="4662" y="6521"/>
                    <a:pt x="5005" y="6416"/>
                  </a:cubicBezTo>
                  <a:cubicBezTo>
                    <a:pt x="5347" y="6312"/>
                    <a:pt x="5674" y="6227"/>
                    <a:pt x="5987" y="6162"/>
                  </a:cubicBezTo>
                  <a:cubicBezTo>
                    <a:pt x="6547" y="6077"/>
                    <a:pt x="7114" y="6035"/>
                    <a:pt x="7680" y="6035"/>
                  </a:cubicBezTo>
                  <a:cubicBezTo>
                    <a:pt x="8037" y="6035"/>
                    <a:pt x="8394" y="6052"/>
                    <a:pt x="8750" y="6085"/>
                  </a:cubicBezTo>
                  <a:cubicBezTo>
                    <a:pt x="8805" y="6088"/>
                    <a:pt x="8858" y="6090"/>
                    <a:pt x="8910" y="6090"/>
                  </a:cubicBezTo>
                  <a:cubicBezTo>
                    <a:pt x="9204" y="6090"/>
                    <a:pt x="9459" y="6034"/>
                    <a:pt x="9673" y="5922"/>
                  </a:cubicBezTo>
                  <a:cubicBezTo>
                    <a:pt x="9926" y="5791"/>
                    <a:pt x="10090" y="5599"/>
                    <a:pt x="10166" y="5347"/>
                  </a:cubicBezTo>
                  <a:cubicBezTo>
                    <a:pt x="10238" y="5102"/>
                    <a:pt x="10257" y="4844"/>
                    <a:pt x="10218" y="4591"/>
                  </a:cubicBezTo>
                  <a:cubicBezTo>
                    <a:pt x="10179" y="4341"/>
                    <a:pt x="10051" y="4108"/>
                    <a:pt x="9833" y="3891"/>
                  </a:cubicBezTo>
                  <a:cubicBezTo>
                    <a:pt x="9615" y="3674"/>
                    <a:pt x="9339" y="3538"/>
                    <a:pt x="9004" y="3480"/>
                  </a:cubicBezTo>
                  <a:cubicBezTo>
                    <a:pt x="8572" y="3404"/>
                    <a:pt x="8219" y="3350"/>
                    <a:pt x="7946" y="3323"/>
                  </a:cubicBezTo>
                  <a:cubicBezTo>
                    <a:pt x="7778" y="3306"/>
                    <a:pt x="7566" y="3297"/>
                    <a:pt x="7312" y="3297"/>
                  </a:cubicBezTo>
                  <a:cubicBezTo>
                    <a:pt x="7156" y="3297"/>
                    <a:pt x="6985" y="3300"/>
                    <a:pt x="6797" y="3307"/>
                  </a:cubicBezTo>
                  <a:cubicBezTo>
                    <a:pt x="6449" y="3320"/>
                    <a:pt x="6104" y="3354"/>
                    <a:pt x="5761" y="3409"/>
                  </a:cubicBezTo>
                  <a:lnTo>
                    <a:pt x="5761" y="3409"/>
                  </a:lnTo>
                  <a:lnTo>
                    <a:pt x="5040" y="695"/>
                  </a:lnTo>
                  <a:cubicBezTo>
                    <a:pt x="4967" y="421"/>
                    <a:pt x="4817" y="229"/>
                    <a:pt x="4591" y="115"/>
                  </a:cubicBezTo>
                  <a:cubicBezTo>
                    <a:pt x="4436" y="39"/>
                    <a:pt x="4284" y="0"/>
                    <a:pt x="41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1140;p39">
              <a:extLst>
                <a:ext uri="{FF2B5EF4-FFF2-40B4-BE49-F238E27FC236}">
                  <a16:creationId xmlns:a16="http://schemas.microsoft.com/office/drawing/2014/main" id="{96C8C1A1-111D-B7FF-D2A0-1F6A3793824F}"/>
                </a:ext>
              </a:extLst>
            </p:cNvPr>
            <p:cNvSpPr/>
            <p:nvPr/>
          </p:nvSpPr>
          <p:spPr>
            <a:xfrm>
              <a:off x="6005025" y="3454750"/>
              <a:ext cx="15375" cy="65550"/>
            </a:xfrm>
            <a:custGeom>
              <a:avLst/>
              <a:gdLst/>
              <a:ahLst/>
              <a:cxnLst/>
              <a:rect l="l" t="t" r="r" b="b"/>
              <a:pathLst>
                <a:path w="615" h="2622" extrusionOk="0">
                  <a:moveTo>
                    <a:pt x="308" y="1"/>
                  </a:moveTo>
                  <a:cubicBezTo>
                    <a:pt x="138" y="1"/>
                    <a:pt x="1" y="140"/>
                    <a:pt x="5" y="311"/>
                  </a:cubicBezTo>
                  <a:lnTo>
                    <a:pt x="5" y="2319"/>
                  </a:lnTo>
                  <a:cubicBezTo>
                    <a:pt x="5" y="2486"/>
                    <a:pt x="140" y="2621"/>
                    <a:pt x="308" y="2621"/>
                  </a:cubicBezTo>
                  <a:cubicBezTo>
                    <a:pt x="475" y="2621"/>
                    <a:pt x="610" y="2486"/>
                    <a:pt x="610" y="2319"/>
                  </a:cubicBezTo>
                  <a:lnTo>
                    <a:pt x="610" y="311"/>
                  </a:lnTo>
                  <a:cubicBezTo>
                    <a:pt x="614" y="140"/>
                    <a:pt x="478"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1141;p39">
              <a:extLst>
                <a:ext uri="{FF2B5EF4-FFF2-40B4-BE49-F238E27FC236}">
                  <a16:creationId xmlns:a16="http://schemas.microsoft.com/office/drawing/2014/main" id="{94C57F08-CB19-1D6A-0C8F-435682811633}"/>
                </a:ext>
              </a:extLst>
            </p:cNvPr>
            <p:cNvSpPr/>
            <p:nvPr/>
          </p:nvSpPr>
          <p:spPr>
            <a:xfrm>
              <a:off x="6040500" y="3504950"/>
              <a:ext cx="15350" cy="68525"/>
            </a:xfrm>
            <a:custGeom>
              <a:avLst/>
              <a:gdLst/>
              <a:ahLst/>
              <a:cxnLst/>
              <a:rect l="l" t="t" r="r" b="b"/>
              <a:pathLst>
                <a:path w="614" h="2741" extrusionOk="0">
                  <a:moveTo>
                    <a:pt x="308" y="1"/>
                  </a:moveTo>
                  <a:cubicBezTo>
                    <a:pt x="137" y="1"/>
                    <a:pt x="0" y="140"/>
                    <a:pt x="4" y="311"/>
                  </a:cubicBezTo>
                  <a:lnTo>
                    <a:pt x="4" y="2438"/>
                  </a:lnTo>
                  <a:cubicBezTo>
                    <a:pt x="4" y="2606"/>
                    <a:pt x="140" y="2741"/>
                    <a:pt x="308" y="2741"/>
                  </a:cubicBezTo>
                  <a:cubicBezTo>
                    <a:pt x="474" y="2741"/>
                    <a:pt x="610" y="2606"/>
                    <a:pt x="610" y="2438"/>
                  </a:cubicBezTo>
                  <a:lnTo>
                    <a:pt x="610" y="311"/>
                  </a:lnTo>
                  <a:cubicBezTo>
                    <a:pt x="614" y="140"/>
                    <a:pt x="477"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1142;p39">
              <a:extLst>
                <a:ext uri="{FF2B5EF4-FFF2-40B4-BE49-F238E27FC236}">
                  <a16:creationId xmlns:a16="http://schemas.microsoft.com/office/drawing/2014/main" id="{6B404E5B-85CD-2EC8-D3D1-FAAEE73A07F7}"/>
                </a:ext>
              </a:extLst>
            </p:cNvPr>
            <p:cNvSpPr/>
            <p:nvPr/>
          </p:nvSpPr>
          <p:spPr>
            <a:xfrm>
              <a:off x="6111400" y="3564025"/>
              <a:ext cx="15350" cy="65600"/>
            </a:xfrm>
            <a:custGeom>
              <a:avLst/>
              <a:gdLst/>
              <a:ahLst/>
              <a:cxnLst/>
              <a:rect l="l" t="t" r="r" b="b"/>
              <a:pathLst>
                <a:path w="614" h="2624" extrusionOk="0">
                  <a:moveTo>
                    <a:pt x="307" y="0"/>
                  </a:moveTo>
                  <a:cubicBezTo>
                    <a:pt x="137" y="0"/>
                    <a:pt x="1" y="141"/>
                    <a:pt x="4" y="312"/>
                  </a:cubicBezTo>
                  <a:lnTo>
                    <a:pt x="4" y="2320"/>
                  </a:lnTo>
                  <a:cubicBezTo>
                    <a:pt x="4" y="2488"/>
                    <a:pt x="140" y="2623"/>
                    <a:pt x="307" y="2623"/>
                  </a:cubicBezTo>
                  <a:cubicBezTo>
                    <a:pt x="475" y="2623"/>
                    <a:pt x="610" y="2488"/>
                    <a:pt x="610" y="2320"/>
                  </a:cubicBezTo>
                  <a:lnTo>
                    <a:pt x="610" y="312"/>
                  </a:lnTo>
                  <a:cubicBezTo>
                    <a:pt x="614" y="141"/>
                    <a:pt x="477" y="0"/>
                    <a:pt x="3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1143;p39">
              <a:extLst>
                <a:ext uri="{FF2B5EF4-FFF2-40B4-BE49-F238E27FC236}">
                  <a16:creationId xmlns:a16="http://schemas.microsoft.com/office/drawing/2014/main" id="{1B94AA1F-C5EB-5607-D7DD-FAA1FD1CEF44}"/>
                </a:ext>
              </a:extLst>
            </p:cNvPr>
            <p:cNvSpPr/>
            <p:nvPr/>
          </p:nvSpPr>
          <p:spPr>
            <a:xfrm>
              <a:off x="6211900" y="3614450"/>
              <a:ext cx="15200" cy="59475"/>
            </a:xfrm>
            <a:custGeom>
              <a:avLst/>
              <a:gdLst/>
              <a:ahLst/>
              <a:cxnLst/>
              <a:rect l="l" t="t" r="r" b="b"/>
              <a:pathLst>
                <a:path w="608" h="2379" extrusionOk="0">
                  <a:moveTo>
                    <a:pt x="304" y="0"/>
                  </a:moveTo>
                  <a:cubicBezTo>
                    <a:pt x="137" y="0"/>
                    <a:pt x="2" y="136"/>
                    <a:pt x="2" y="303"/>
                  </a:cubicBezTo>
                  <a:lnTo>
                    <a:pt x="2" y="2075"/>
                  </a:lnTo>
                  <a:cubicBezTo>
                    <a:pt x="1" y="2243"/>
                    <a:pt x="137" y="2378"/>
                    <a:pt x="304" y="2378"/>
                  </a:cubicBezTo>
                  <a:cubicBezTo>
                    <a:pt x="472" y="2378"/>
                    <a:pt x="607" y="2243"/>
                    <a:pt x="607" y="2075"/>
                  </a:cubicBezTo>
                  <a:lnTo>
                    <a:pt x="607" y="303"/>
                  </a:lnTo>
                  <a:cubicBezTo>
                    <a:pt x="607" y="136"/>
                    <a:pt x="472"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144;p39">
              <a:extLst>
                <a:ext uri="{FF2B5EF4-FFF2-40B4-BE49-F238E27FC236}">
                  <a16:creationId xmlns:a16="http://schemas.microsoft.com/office/drawing/2014/main" id="{7BB294C3-FC70-37CC-96B8-E2C093B2FF18}"/>
                </a:ext>
              </a:extLst>
            </p:cNvPr>
            <p:cNvSpPr/>
            <p:nvPr/>
          </p:nvSpPr>
          <p:spPr>
            <a:xfrm>
              <a:off x="6321125" y="3634925"/>
              <a:ext cx="15375" cy="36025"/>
            </a:xfrm>
            <a:custGeom>
              <a:avLst/>
              <a:gdLst/>
              <a:ahLst/>
              <a:cxnLst/>
              <a:rect l="l" t="t" r="r" b="b"/>
              <a:pathLst>
                <a:path w="615" h="1441" extrusionOk="0">
                  <a:moveTo>
                    <a:pt x="307" y="1"/>
                  </a:moveTo>
                  <a:cubicBezTo>
                    <a:pt x="137" y="1"/>
                    <a:pt x="1" y="141"/>
                    <a:pt x="5" y="311"/>
                  </a:cubicBezTo>
                  <a:lnTo>
                    <a:pt x="5" y="1139"/>
                  </a:lnTo>
                  <a:cubicBezTo>
                    <a:pt x="5" y="1306"/>
                    <a:pt x="140" y="1441"/>
                    <a:pt x="308" y="1441"/>
                  </a:cubicBezTo>
                  <a:cubicBezTo>
                    <a:pt x="475" y="1441"/>
                    <a:pt x="610" y="1306"/>
                    <a:pt x="610" y="1139"/>
                  </a:cubicBezTo>
                  <a:lnTo>
                    <a:pt x="610" y="311"/>
                  </a:lnTo>
                  <a:cubicBezTo>
                    <a:pt x="614" y="141"/>
                    <a:pt x="477"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145;p39">
              <a:extLst>
                <a:ext uri="{FF2B5EF4-FFF2-40B4-BE49-F238E27FC236}">
                  <a16:creationId xmlns:a16="http://schemas.microsoft.com/office/drawing/2014/main" id="{C638B464-E8CE-619D-C620-FE39A695A927}"/>
                </a:ext>
              </a:extLst>
            </p:cNvPr>
            <p:cNvSpPr/>
            <p:nvPr/>
          </p:nvSpPr>
          <p:spPr>
            <a:xfrm>
              <a:off x="6536875" y="3593950"/>
              <a:ext cx="15175" cy="47475"/>
            </a:xfrm>
            <a:custGeom>
              <a:avLst/>
              <a:gdLst/>
              <a:ahLst/>
              <a:cxnLst/>
              <a:rect l="l" t="t" r="r" b="b"/>
              <a:pathLst>
                <a:path w="607" h="1899" extrusionOk="0">
                  <a:moveTo>
                    <a:pt x="303" y="0"/>
                  </a:moveTo>
                  <a:cubicBezTo>
                    <a:pt x="139" y="0"/>
                    <a:pt x="5" y="132"/>
                    <a:pt x="1" y="296"/>
                  </a:cubicBezTo>
                  <a:lnTo>
                    <a:pt x="1" y="1595"/>
                  </a:lnTo>
                  <a:cubicBezTo>
                    <a:pt x="1" y="1763"/>
                    <a:pt x="136" y="1899"/>
                    <a:pt x="304" y="1899"/>
                  </a:cubicBezTo>
                  <a:cubicBezTo>
                    <a:pt x="471" y="1899"/>
                    <a:pt x="606" y="1762"/>
                    <a:pt x="606" y="1595"/>
                  </a:cubicBezTo>
                  <a:lnTo>
                    <a:pt x="606" y="296"/>
                  </a:lnTo>
                  <a:cubicBezTo>
                    <a:pt x="603" y="132"/>
                    <a:pt x="468"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146;p39">
              <a:extLst>
                <a:ext uri="{FF2B5EF4-FFF2-40B4-BE49-F238E27FC236}">
                  <a16:creationId xmlns:a16="http://schemas.microsoft.com/office/drawing/2014/main" id="{5E6B80D0-7FA9-63DB-8FEB-699709923B31}"/>
                </a:ext>
              </a:extLst>
            </p:cNvPr>
            <p:cNvSpPr/>
            <p:nvPr/>
          </p:nvSpPr>
          <p:spPr>
            <a:xfrm>
              <a:off x="6584125" y="3543550"/>
              <a:ext cx="15175" cy="65400"/>
            </a:xfrm>
            <a:custGeom>
              <a:avLst/>
              <a:gdLst/>
              <a:ahLst/>
              <a:cxnLst/>
              <a:rect l="l" t="t" r="r" b="b"/>
              <a:pathLst>
                <a:path w="607" h="2616" extrusionOk="0">
                  <a:moveTo>
                    <a:pt x="304" y="0"/>
                  </a:moveTo>
                  <a:cubicBezTo>
                    <a:pt x="136" y="0"/>
                    <a:pt x="1" y="136"/>
                    <a:pt x="1" y="302"/>
                  </a:cubicBezTo>
                  <a:lnTo>
                    <a:pt x="1" y="2312"/>
                  </a:lnTo>
                  <a:cubicBezTo>
                    <a:pt x="1" y="2480"/>
                    <a:pt x="136" y="2615"/>
                    <a:pt x="304" y="2615"/>
                  </a:cubicBezTo>
                  <a:cubicBezTo>
                    <a:pt x="471" y="2615"/>
                    <a:pt x="606" y="2480"/>
                    <a:pt x="606" y="2312"/>
                  </a:cubicBezTo>
                  <a:lnTo>
                    <a:pt x="606" y="302"/>
                  </a:lnTo>
                  <a:cubicBezTo>
                    <a:pt x="606" y="136"/>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147;p39">
              <a:extLst>
                <a:ext uri="{FF2B5EF4-FFF2-40B4-BE49-F238E27FC236}">
                  <a16:creationId xmlns:a16="http://schemas.microsoft.com/office/drawing/2014/main" id="{561D0482-2A48-6B6A-5751-41E6F6630939}"/>
                </a:ext>
              </a:extLst>
            </p:cNvPr>
            <p:cNvSpPr/>
            <p:nvPr/>
          </p:nvSpPr>
          <p:spPr>
            <a:xfrm>
              <a:off x="5377250" y="3222475"/>
              <a:ext cx="793500" cy="793500"/>
            </a:xfrm>
            <a:custGeom>
              <a:avLst/>
              <a:gdLst/>
              <a:ahLst/>
              <a:cxnLst/>
              <a:rect l="l" t="t" r="r" b="b"/>
              <a:pathLst>
                <a:path w="31740" h="31740" extrusionOk="0">
                  <a:moveTo>
                    <a:pt x="15870" y="0"/>
                  </a:moveTo>
                  <a:cubicBezTo>
                    <a:pt x="11661" y="0"/>
                    <a:pt x="7625" y="1672"/>
                    <a:pt x="4649" y="4648"/>
                  </a:cubicBezTo>
                  <a:cubicBezTo>
                    <a:pt x="1672" y="7625"/>
                    <a:pt x="0" y="11661"/>
                    <a:pt x="0" y="15870"/>
                  </a:cubicBezTo>
                  <a:cubicBezTo>
                    <a:pt x="0" y="20079"/>
                    <a:pt x="1672" y="24116"/>
                    <a:pt x="4649" y="27091"/>
                  </a:cubicBezTo>
                  <a:cubicBezTo>
                    <a:pt x="7625" y="30067"/>
                    <a:pt x="11661" y="31739"/>
                    <a:pt x="15870" y="31739"/>
                  </a:cubicBezTo>
                  <a:cubicBezTo>
                    <a:pt x="20079" y="31739"/>
                    <a:pt x="24116" y="30067"/>
                    <a:pt x="27091" y="27091"/>
                  </a:cubicBezTo>
                  <a:cubicBezTo>
                    <a:pt x="30068" y="24116"/>
                    <a:pt x="31739" y="20079"/>
                    <a:pt x="31739" y="15870"/>
                  </a:cubicBezTo>
                  <a:cubicBezTo>
                    <a:pt x="31739" y="11661"/>
                    <a:pt x="30068" y="7625"/>
                    <a:pt x="27091" y="4648"/>
                  </a:cubicBezTo>
                  <a:cubicBezTo>
                    <a:pt x="24116" y="1672"/>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148;p39">
              <a:extLst>
                <a:ext uri="{FF2B5EF4-FFF2-40B4-BE49-F238E27FC236}">
                  <a16:creationId xmlns:a16="http://schemas.microsoft.com/office/drawing/2014/main" id="{B328969D-619B-DF6E-2EF3-FD624A4FB4FF}"/>
                </a:ext>
              </a:extLst>
            </p:cNvPr>
            <p:cNvSpPr/>
            <p:nvPr/>
          </p:nvSpPr>
          <p:spPr>
            <a:xfrm>
              <a:off x="5355650" y="3214725"/>
              <a:ext cx="879600" cy="808725"/>
            </a:xfrm>
            <a:custGeom>
              <a:avLst/>
              <a:gdLst/>
              <a:ahLst/>
              <a:cxnLst/>
              <a:rect l="l" t="t" r="r" b="b"/>
              <a:pathLst>
                <a:path w="35184" h="32349" extrusionOk="0">
                  <a:moveTo>
                    <a:pt x="16762" y="607"/>
                  </a:moveTo>
                  <a:cubicBezTo>
                    <a:pt x="19601" y="607"/>
                    <a:pt x="22393" y="1390"/>
                    <a:pt x="24876" y="2912"/>
                  </a:cubicBezTo>
                  <a:cubicBezTo>
                    <a:pt x="32190" y="7401"/>
                    <a:pt x="34493" y="17005"/>
                    <a:pt x="30003" y="24321"/>
                  </a:cubicBezTo>
                  <a:cubicBezTo>
                    <a:pt x="27067" y="29104"/>
                    <a:pt x="21946" y="31742"/>
                    <a:pt x="16707" y="31742"/>
                  </a:cubicBezTo>
                  <a:cubicBezTo>
                    <a:pt x="13933" y="31742"/>
                    <a:pt x="11126" y="31002"/>
                    <a:pt x="8593" y="29448"/>
                  </a:cubicBezTo>
                  <a:cubicBezTo>
                    <a:pt x="5050" y="27274"/>
                    <a:pt x="2564" y="23850"/>
                    <a:pt x="1596" y="19806"/>
                  </a:cubicBezTo>
                  <a:cubicBezTo>
                    <a:pt x="627" y="15763"/>
                    <a:pt x="1291" y="11584"/>
                    <a:pt x="3466" y="8039"/>
                  </a:cubicBezTo>
                  <a:cubicBezTo>
                    <a:pt x="5640" y="4496"/>
                    <a:pt x="9065" y="2010"/>
                    <a:pt x="13108" y="1042"/>
                  </a:cubicBezTo>
                  <a:cubicBezTo>
                    <a:pt x="14305" y="754"/>
                    <a:pt x="15532" y="608"/>
                    <a:pt x="16762" y="607"/>
                  </a:cubicBezTo>
                  <a:close/>
                  <a:moveTo>
                    <a:pt x="16765" y="1"/>
                  </a:moveTo>
                  <a:cubicBezTo>
                    <a:pt x="15501" y="1"/>
                    <a:pt x="14228" y="150"/>
                    <a:pt x="12968" y="452"/>
                  </a:cubicBezTo>
                  <a:cubicBezTo>
                    <a:pt x="8766" y="1459"/>
                    <a:pt x="5209" y="4040"/>
                    <a:pt x="2951" y="7723"/>
                  </a:cubicBezTo>
                  <a:cubicBezTo>
                    <a:pt x="691" y="11405"/>
                    <a:pt x="1" y="15746"/>
                    <a:pt x="1006" y="19947"/>
                  </a:cubicBezTo>
                  <a:cubicBezTo>
                    <a:pt x="2013" y="24148"/>
                    <a:pt x="4595" y="27706"/>
                    <a:pt x="8277" y="29965"/>
                  </a:cubicBezTo>
                  <a:cubicBezTo>
                    <a:pt x="10810" y="31523"/>
                    <a:pt x="13726" y="32349"/>
                    <a:pt x="16701" y="32349"/>
                  </a:cubicBezTo>
                  <a:cubicBezTo>
                    <a:pt x="16703" y="32349"/>
                    <a:pt x="16705" y="32349"/>
                    <a:pt x="16708" y="32349"/>
                  </a:cubicBezTo>
                  <a:cubicBezTo>
                    <a:pt x="22150" y="32349"/>
                    <a:pt x="27471" y="29607"/>
                    <a:pt x="30520" y="24638"/>
                  </a:cubicBezTo>
                  <a:cubicBezTo>
                    <a:pt x="35183" y="17037"/>
                    <a:pt x="32792" y="7059"/>
                    <a:pt x="25192" y="2395"/>
                  </a:cubicBezTo>
                  <a:cubicBezTo>
                    <a:pt x="22614" y="813"/>
                    <a:pt x="19714" y="1"/>
                    <a:pt x="167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149;p39">
              <a:extLst>
                <a:ext uri="{FF2B5EF4-FFF2-40B4-BE49-F238E27FC236}">
                  <a16:creationId xmlns:a16="http://schemas.microsoft.com/office/drawing/2014/main" id="{B66F1D69-3E03-64F5-DAFA-86F24592642F}"/>
                </a:ext>
              </a:extLst>
            </p:cNvPr>
            <p:cNvSpPr/>
            <p:nvPr/>
          </p:nvSpPr>
          <p:spPr>
            <a:xfrm>
              <a:off x="5377250" y="3169400"/>
              <a:ext cx="793500" cy="793500"/>
            </a:xfrm>
            <a:custGeom>
              <a:avLst/>
              <a:gdLst/>
              <a:ahLst/>
              <a:cxnLst/>
              <a:rect l="l" t="t" r="r" b="b"/>
              <a:pathLst>
                <a:path w="31740" h="31740" extrusionOk="0">
                  <a:moveTo>
                    <a:pt x="15870" y="0"/>
                  </a:moveTo>
                  <a:cubicBezTo>
                    <a:pt x="11662" y="0"/>
                    <a:pt x="7625" y="1673"/>
                    <a:pt x="4649" y="4648"/>
                  </a:cubicBezTo>
                  <a:cubicBezTo>
                    <a:pt x="1672" y="7625"/>
                    <a:pt x="0" y="11661"/>
                    <a:pt x="0" y="15870"/>
                  </a:cubicBezTo>
                  <a:cubicBezTo>
                    <a:pt x="0" y="20079"/>
                    <a:pt x="1672" y="24116"/>
                    <a:pt x="4649" y="27092"/>
                  </a:cubicBezTo>
                  <a:cubicBezTo>
                    <a:pt x="7625" y="30067"/>
                    <a:pt x="11662" y="31739"/>
                    <a:pt x="15870" y="31739"/>
                  </a:cubicBezTo>
                  <a:cubicBezTo>
                    <a:pt x="20079" y="31739"/>
                    <a:pt x="24116" y="30067"/>
                    <a:pt x="27091" y="27092"/>
                  </a:cubicBezTo>
                  <a:cubicBezTo>
                    <a:pt x="30068" y="24116"/>
                    <a:pt x="31739" y="20079"/>
                    <a:pt x="31739" y="15870"/>
                  </a:cubicBezTo>
                  <a:cubicBezTo>
                    <a:pt x="31739" y="11661"/>
                    <a:pt x="30068" y="7625"/>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150;p39">
              <a:extLst>
                <a:ext uri="{FF2B5EF4-FFF2-40B4-BE49-F238E27FC236}">
                  <a16:creationId xmlns:a16="http://schemas.microsoft.com/office/drawing/2014/main" id="{A0F1D533-91C7-F97B-FE55-76FEAA63667F}"/>
                </a:ext>
              </a:extLst>
            </p:cNvPr>
            <p:cNvSpPr/>
            <p:nvPr/>
          </p:nvSpPr>
          <p:spPr>
            <a:xfrm>
              <a:off x="5355650" y="3161900"/>
              <a:ext cx="879600" cy="808750"/>
            </a:xfrm>
            <a:custGeom>
              <a:avLst/>
              <a:gdLst/>
              <a:ahLst/>
              <a:cxnLst/>
              <a:rect l="l" t="t" r="r" b="b"/>
              <a:pathLst>
                <a:path w="35184" h="32350" extrusionOk="0">
                  <a:moveTo>
                    <a:pt x="16767" y="608"/>
                  </a:moveTo>
                  <a:cubicBezTo>
                    <a:pt x="19629" y="608"/>
                    <a:pt x="22437" y="1402"/>
                    <a:pt x="24876" y="2902"/>
                  </a:cubicBezTo>
                  <a:cubicBezTo>
                    <a:pt x="32190" y="7391"/>
                    <a:pt x="34492" y="16996"/>
                    <a:pt x="30003" y="24310"/>
                  </a:cubicBezTo>
                  <a:cubicBezTo>
                    <a:pt x="27828" y="27855"/>
                    <a:pt x="24404" y="30339"/>
                    <a:pt x="20361" y="31309"/>
                  </a:cubicBezTo>
                  <a:cubicBezTo>
                    <a:pt x="19147" y="31600"/>
                    <a:pt x="17922" y="31744"/>
                    <a:pt x="16705" y="31744"/>
                  </a:cubicBezTo>
                  <a:cubicBezTo>
                    <a:pt x="13866" y="31744"/>
                    <a:pt x="11075" y="30961"/>
                    <a:pt x="8595" y="29440"/>
                  </a:cubicBezTo>
                  <a:cubicBezTo>
                    <a:pt x="5050" y="27265"/>
                    <a:pt x="2564" y="23840"/>
                    <a:pt x="1596" y="19797"/>
                  </a:cubicBezTo>
                  <a:cubicBezTo>
                    <a:pt x="627" y="15753"/>
                    <a:pt x="1291" y="11574"/>
                    <a:pt x="3466" y="8031"/>
                  </a:cubicBezTo>
                  <a:cubicBezTo>
                    <a:pt x="6400" y="3246"/>
                    <a:pt x="11522" y="608"/>
                    <a:pt x="16760" y="608"/>
                  </a:cubicBezTo>
                  <a:cubicBezTo>
                    <a:pt x="16762" y="608"/>
                    <a:pt x="16764" y="608"/>
                    <a:pt x="16767" y="608"/>
                  </a:cubicBezTo>
                  <a:close/>
                  <a:moveTo>
                    <a:pt x="16761" y="1"/>
                  </a:moveTo>
                  <a:cubicBezTo>
                    <a:pt x="11318" y="1"/>
                    <a:pt x="5999" y="2744"/>
                    <a:pt x="2951" y="7713"/>
                  </a:cubicBezTo>
                  <a:cubicBezTo>
                    <a:pt x="691" y="11394"/>
                    <a:pt x="1" y="15736"/>
                    <a:pt x="1006" y="19937"/>
                  </a:cubicBezTo>
                  <a:cubicBezTo>
                    <a:pt x="2013" y="24139"/>
                    <a:pt x="4595" y="27696"/>
                    <a:pt x="8277" y="29954"/>
                  </a:cubicBezTo>
                  <a:cubicBezTo>
                    <a:pt x="10854" y="31537"/>
                    <a:pt x="13754" y="32349"/>
                    <a:pt x="16704" y="32349"/>
                  </a:cubicBezTo>
                  <a:cubicBezTo>
                    <a:pt x="17983" y="32348"/>
                    <a:pt x="19258" y="32196"/>
                    <a:pt x="20501" y="31897"/>
                  </a:cubicBezTo>
                  <a:cubicBezTo>
                    <a:pt x="24702" y="30891"/>
                    <a:pt x="28260" y="28308"/>
                    <a:pt x="30518" y="24627"/>
                  </a:cubicBezTo>
                  <a:cubicBezTo>
                    <a:pt x="35183" y="17026"/>
                    <a:pt x="32792" y="7048"/>
                    <a:pt x="25192" y="2385"/>
                  </a:cubicBezTo>
                  <a:cubicBezTo>
                    <a:pt x="22560" y="770"/>
                    <a:pt x="19643"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151;p39">
              <a:extLst>
                <a:ext uri="{FF2B5EF4-FFF2-40B4-BE49-F238E27FC236}">
                  <a16:creationId xmlns:a16="http://schemas.microsoft.com/office/drawing/2014/main" id="{8E6A73BC-E207-A1FE-E90F-B3F172594BA8}"/>
                </a:ext>
              </a:extLst>
            </p:cNvPr>
            <p:cNvSpPr/>
            <p:nvPr/>
          </p:nvSpPr>
          <p:spPr>
            <a:xfrm>
              <a:off x="5389125" y="3228875"/>
              <a:ext cx="769725" cy="674575"/>
            </a:xfrm>
            <a:custGeom>
              <a:avLst/>
              <a:gdLst/>
              <a:ahLst/>
              <a:cxnLst/>
              <a:rect l="l" t="t" r="r" b="b"/>
              <a:pathLst>
                <a:path w="30789" h="26983" extrusionOk="0">
                  <a:moveTo>
                    <a:pt x="15408" y="0"/>
                  </a:moveTo>
                  <a:cubicBezTo>
                    <a:pt x="10872" y="0"/>
                    <a:pt x="6443" y="2288"/>
                    <a:pt x="3897" y="6438"/>
                  </a:cubicBezTo>
                  <a:cubicBezTo>
                    <a:pt x="1" y="12788"/>
                    <a:pt x="1990" y="21094"/>
                    <a:pt x="8342" y="24989"/>
                  </a:cubicBezTo>
                  <a:cubicBezTo>
                    <a:pt x="10542" y="26339"/>
                    <a:pt x="12978" y="26982"/>
                    <a:pt x="15383" y="26982"/>
                  </a:cubicBezTo>
                  <a:cubicBezTo>
                    <a:pt x="19919" y="26982"/>
                    <a:pt x="24347" y="24695"/>
                    <a:pt x="26893" y="20545"/>
                  </a:cubicBezTo>
                  <a:cubicBezTo>
                    <a:pt x="30789" y="14195"/>
                    <a:pt x="28799" y="5890"/>
                    <a:pt x="22449" y="1993"/>
                  </a:cubicBezTo>
                  <a:cubicBezTo>
                    <a:pt x="20248" y="643"/>
                    <a:pt x="17813" y="0"/>
                    <a:pt x="15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152;p39">
              <a:extLst>
                <a:ext uri="{FF2B5EF4-FFF2-40B4-BE49-F238E27FC236}">
                  <a16:creationId xmlns:a16="http://schemas.microsoft.com/office/drawing/2014/main" id="{6E6E9DA1-70B3-A13F-90AE-47E3FA953CC9}"/>
                </a:ext>
              </a:extLst>
            </p:cNvPr>
            <p:cNvSpPr/>
            <p:nvPr/>
          </p:nvSpPr>
          <p:spPr>
            <a:xfrm>
              <a:off x="5397950" y="3221225"/>
              <a:ext cx="769400" cy="689875"/>
            </a:xfrm>
            <a:custGeom>
              <a:avLst/>
              <a:gdLst/>
              <a:ahLst/>
              <a:cxnLst/>
              <a:rect l="l" t="t" r="r" b="b"/>
              <a:pathLst>
                <a:path w="30776" h="27595" extrusionOk="0">
                  <a:moveTo>
                    <a:pt x="15068" y="605"/>
                  </a:moveTo>
                  <a:lnTo>
                    <a:pt x="15068" y="606"/>
                  </a:lnTo>
                  <a:cubicBezTo>
                    <a:pt x="17472" y="606"/>
                    <a:pt x="19837" y="1269"/>
                    <a:pt x="21939" y="2557"/>
                  </a:cubicBezTo>
                  <a:cubicBezTo>
                    <a:pt x="28136" y="6360"/>
                    <a:pt x="30084" y="14495"/>
                    <a:pt x="26282" y="20692"/>
                  </a:cubicBezTo>
                  <a:cubicBezTo>
                    <a:pt x="24440" y="23694"/>
                    <a:pt x="21539" y="25797"/>
                    <a:pt x="18114" y="26620"/>
                  </a:cubicBezTo>
                  <a:cubicBezTo>
                    <a:pt x="17086" y="26867"/>
                    <a:pt x="16048" y="26989"/>
                    <a:pt x="15018" y="26989"/>
                  </a:cubicBezTo>
                  <a:cubicBezTo>
                    <a:pt x="12613" y="26989"/>
                    <a:pt x="10248" y="26326"/>
                    <a:pt x="8146" y="25037"/>
                  </a:cubicBezTo>
                  <a:cubicBezTo>
                    <a:pt x="1949" y="21234"/>
                    <a:pt x="1" y="13098"/>
                    <a:pt x="3803" y="6901"/>
                  </a:cubicBezTo>
                  <a:cubicBezTo>
                    <a:pt x="5645" y="3898"/>
                    <a:pt x="8545" y="1794"/>
                    <a:pt x="11971" y="973"/>
                  </a:cubicBezTo>
                  <a:cubicBezTo>
                    <a:pt x="12985" y="730"/>
                    <a:pt x="14025" y="606"/>
                    <a:pt x="15068" y="605"/>
                  </a:cubicBezTo>
                  <a:close/>
                  <a:moveTo>
                    <a:pt x="15067" y="0"/>
                  </a:moveTo>
                  <a:cubicBezTo>
                    <a:pt x="13989" y="0"/>
                    <a:pt x="12904" y="127"/>
                    <a:pt x="11829" y="385"/>
                  </a:cubicBezTo>
                  <a:cubicBezTo>
                    <a:pt x="8247" y="1243"/>
                    <a:pt x="5214" y="3445"/>
                    <a:pt x="3287" y="6585"/>
                  </a:cubicBezTo>
                  <a:cubicBezTo>
                    <a:pt x="1360" y="9725"/>
                    <a:pt x="773" y="13427"/>
                    <a:pt x="1630" y="17010"/>
                  </a:cubicBezTo>
                  <a:cubicBezTo>
                    <a:pt x="2488" y="20592"/>
                    <a:pt x="4690" y="23626"/>
                    <a:pt x="7830" y="25553"/>
                  </a:cubicBezTo>
                  <a:cubicBezTo>
                    <a:pt x="10028" y="26902"/>
                    <a:pt x="12501" y="27595"/>
                    <a:pt x="15017" y="27595"/>
                  </a:cubicBezTo>
                  <a:cubicBezTo>
                    <a:pt x="16107" y="27595"/>
                    <a:pt x="17194" y="27464"/>
                    <a:pt x="18254" y="27209"/>
                  </a:cubicBezTo>
                  <a:cubicBezTo>
                    <a:pt x="21837" y="26352"/>
                    <a:pt x="24871" y="24150"/>
                    <a:pt x="26797" y="21010"/>
                  </a:cubicBezTo>
                  <a:cubicBezTo>
                    <a:pt x="30776" y="14528"/>
                    <a:pt x="28736" y="6018"/>
                    <a:pt x="22255" y="2041"/>
                  </a:cubicBezTo>
                  <a:cubicBezTo>
                    <a:pt x="20056" y="693"/>
                    <a:pt x="17582" y="0"/>
                    <a:pt x="150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153;p39">
              <a:extLst>
                <a:ext uri="{FF2B5EF4-FFF2-40B4-BE49-F238E27FC236}">
                  <a16:creationId xmlns:a16="http://schemas.microsoft.com/office/drawing/2014/main" id="{239341E8-DEC5-18A8-F99D-0125E477E6A5}"/>
                </a:ext>
              </a:extLst>
            </p:cNvPr>
            <p:cNvSpPr/>
            <p:nvPr/>
          </p:nvSpPr>
          <p:spPr>
            <a:xfrm>
              <a:off x="5574875" y="3337125"/>
              <a:ext cx="352550" cy="456400"/>
            </a:xfrm>
            <a:custGeom>
              <a:avLst/>
              <a:gdLst/>
              <a:ahLst/>
              <a:cxnLst/>
              <a:rect l="l" t="t" r="r" b="b"/>
              <a:pathLst>
                <a:path w="14102" h="18256" extrusionOk="0">
                  <a:moveTo>
                    <a:pt x="12329" y="0"/>
                  </a:moveTo>
                  <a:cubicBezTo>
                    <a:pt x="12271" y="0"/>
                    <a:pt x="12212" y="5"/>
                    <a:pt x="12152" y="15"/>
                  </a:cubicBezTo>
                  <a:cubicBezTo>
                    <a:pt x="11904" y="55"/>
                    <a:pt x="11702" y="203"/>
                    <a:pt x="11545" y="459"/>
                  </a:cubicBezTo>
                  <a:lnTo>
                    <a:pt x="10101" y="2811"/>
                  </a:lnTo>
                  <a:lnTo>
                    <a:pt x="10101" y="2811"/>
                  </a:lnTo>
                  <a:cubicBezTo>
                    <a:pt x="9021" y="2226"/>
                    <a:pt x="7997" y="1934"/>
                    <a:pt x="7030" y="1934"/>
                  </a:cubicBezTo>
                  <a:cubicBezTo>
                    <a:pt x="7004" y="1934"/>
                    <a:pt x="6979" y="1934"/>
                    <a:pt x="6954" y="1935"/>
                  </a:cubicBezTo>
                  <a:cubicBezTo>
                    <a:pt x="5636" y="1955"/>
                    <a:pt x="4639" y="2515"/>
                    <a:pt x="3964" y="3615"/>
                  </a:cubicBezTo>
                  <a:cubicBezTo>
                    <a:pt x="3687" y="4066"/>
                    <a:pt x="3504" y="4496"/>
                    <a:pt x="3416" y="4902"/>
                  </a:cubicBezTo>
                  <a:cubicBezTo>
                    <a:pt x="3326" y="5309"/>
                    <a:pt x="3305" y="5685"/>
                    <a:pt x="3353" y="6030"/>
                  </a:cubicBezTo>
                  <a:cubicBezTo>
                    <a:pt x="3400" y="6377"/>
                    <a:pt x="3546" y="6756"/>
                    <a:pt x="3790" y="7170"/>
                  </a:cubicBezTo>
                  <a:cubicBezTo>
                    <a:pt x="4021" y="7567"/>
                    <a:pt x="4282" y="7946"/>
                    <a:pt x="4571" y="8303"/>
                  </a:cubicBezTo>
                  <a:cubicBezTo>
                    <a:pt x="4848" y="8645"/>
                    <a:pt x="5231" y="9079"/>
                    <a:pt x="5717" y="9605"/>
                  </a:cubicBezTo>
                  <a:lnTo>
                    <a:pt x="7019" y="10979"/>
                  </a:lnTo>
                  <a:cubicBezTo>
                    <a:pt x="7384" y="11347"/>
                    <a:pt x="7626" y="11695"/>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299"/>
                    <a:pt x="6340" y="13253"/>
                  </a:cubicBezTo>
                  <a:cubicBezTo>
                    <a:pt x="6052" y="13163"/>
                    <a:pt x="5772" y="13051"/>
                    <a:pt x="5502" y="12918"/>
                  </a:cubicBezTo>
                  <a:cubicBezTo>
                    <a:pt x="5235" y="12790"/>
                    <a:pt x="4981" y="12633"/>
                    <a:pt x="4749" y="12448"/>
                  </a:cubicBezTo>
                  <a:cubicBezTo>
                    <a:pt x="4425" y="12230"/>
                    <a:pt x="4127" y="11979"/>
                    <a:pt x="3856" y="11698"/>
                  </a:cubicBezTo>
                  <a:cubicBezTo>
                    <a:pt x="3590" y="11422"/>
                    <a:pt x="3398" y="11191"/>
                    <a:pt x="3277" y="11009"/>
                  </a:cubicBezTo>
                  <a:cubicBezTo>
                    <a:pt x="3155" y="10825"/>
                    <a:pt x="3019" y="10601"/>
                    <a:pt x="2865" y="10336"/>
                  </a:cubicBezTo>
                  <a:cubicBezTo>
                    <a:pt x="2711" y="10070"/>
                    <a:pt x="2615" y="9911"/>
                    <a:pt x="2576" y="9855"/>
                  </a:cubicBezTo>
                  <a:cubicBezTo>
                    <a:pt x="2381" y="9549"/>
                    <a:pt x="2158" y="9334"/>
                    <a:pt x="1907" y="9212"/>
                  </a:cubicBezTo>
                  <a:cubicBezTo>
                    <a:pt x="1747" y="9133"/>
                    <a:pt x="1587" y="9094"/>
                    <a:pt x="1426" y="9094"/>
                  </a:cubicBezTo>
                  <a:cubicBezTo>
                    <a:pt x="1333" y="9094"/>
                    <a:pt x="1240" y="9107"/>
                    <a:pt x="1146" y="9134"/>
                  </a:cubicBezTo>
                  <a:cubicBezTo>
                    <a:pt x="897" y="9200"/>
                    <a:pt x="666" y="9321"/>
                    <a:pt x="469" y="9488"/>
                  </a:cubicBezTo>
                  <a:cubicBezTo>
                    <a:pt x="275" y="9653"/>
                    <a:pt x="142" y="9871"/>
                    <a:pt x="70" y="10138"/>
                  </a:cubicBezTo>
                  <a:cubicBezTo>
                    <a:pt x="0" y="10405"/>
                    <a:pt x="20" y="10677"/>
                    <a:pt x="130" y="10952"/>
                  </a:cubicBezTo>
                  <a:cubicBezTo>
                    <a:pt x="762" y="12399"/>
                    <a:pt x="1765" y="13629"/>
                    <a:pt x="3140" y="14642"/>
                  </a:cubicBezTo>
                  <a:lnTo>
                    <a:pt x="3140" y="14642"/>
                  </a:lnTo>
                  <a:lnTo>
                    <a:pt x="1792" y="16838"/>
                  </a:lnTo>
                  <a:cubicBezTo>
                    <a:pt x="1584" y="17176"/>
                    <a:pt x="1569" y="17492"/>
                    <a:pt x="1748" y="17783"/>
                  </a:cubicBezTo>
                  <a:cubicBezTo>
                    <a:pt x="1926" y="18075"/>
                    <a:pt x="2190" y="18231"/>
                    <a:pt x="2539" y="18253"/>
                  </a:cubicBezTo>
                  <a:cubicBezTo>
                    <a:pt x="2562" y="18255"/>
                    <a:pt x="2584" y="18256"/>
                    <a:pt x="2606" y="18256"/>
                  </a:cubicBezTo>
                  <a:cubicBezTo>
                    <a:pt x="2925" y="18256"/>
                    <a:pt x="3176" y="18105"/>
                    <a:pt x="3363" y="17802"/>
                  </a:cubicBezTo>
                  <a:lnTo>
                    <a:pt x="4704" y="15613"/>
                  </a:lnTo>
                  <a:lnTo>
                    <a:pt x="4704" y="15613"/>
                  </a:lnTo>
                  <a:cubicBezTo>
                    <a:pt x="5266" y="15893"/>
                    <a:pt x="5822" y="16094"/>
                    <a:pt x="6373" y="16213"/>
                  </a:cubicBezTo>
                  <a:cubicBezTo>
                    <a:pt x="6728" y="16289"/>
                    <a:pt x="7074" y="16327"/>
                    <a:pt x="7411" y="16327"/>
                  </a:cubicBezTo>
                  <a:cubicBezTo>
                    <a:pt x="7948" y="16327"/>
                    <a:pt x="8463" y="16231"/>
                    <a:pt x="8956" y="16038"/>
                  </a:cubicBezTo>
                  <a:cubicBezTo>
                    <a:pt x="9761" y="15723"/>
                    <a:pt x="10412" y="15144"/>
                    <a:pt x="10909" y="14297"/>
                  </a:cubicBezTo>
                  <a:cubicBezTo>
                    <a:pt x="11222" y="13774"/>
                    <a:pt x="11407" y="13268"/>
                    <a:pt x="11467" y="12781"/>
                  </a:cubicBezTo>
                  <a:cubicBezTo>
                    <a:pt x="11526" y="12294"/>
                    <a:pt x="11464" y="11814"/>
                    <a:pt x="11280" y="11337"/>
                  </a:cubicBezTo>
                  <a:cubicBezTo>
                    <a:pt x="11090" y="10851"/>
                    <a:pt x="10835" y="10393"/>
                    <a:pt x="10521" y="9976"/>
                  </a:cubicBezTo>
                  <a:cubicBezTo>
                    <a:pt x="10199" y="9545"/>
                    <a:pt x="9772" y="9053"/>
                    <a:pt x="9242" y="8499"/>
                  </a:cubicBezTo>
                  <a:lnTo>
                    <a:pt x="7930" y="7166"/>
                  </a:lnTo>
                  <a:cubicBezTo>
                    <a:pt x="7534" y="6779"/>
                    <a:pt x="7284" y="6448"/>
                    <a:pt x="7177" y="6175"/>
                  </a:cubicBezTo>
                  <a:cubicBezTo>
                    <a:pt x="7069" y="5903"/>
                    <a:pt x="7099" y="5630"/>
                    <a:pt x="7265" y="5358"/>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0"/>
                  </a:cubicBezTo>
                  <a:cubicBezTo>
                    <a:pt x="10528" y="6438"/>
                    <a:pt x="11187" y="7093"/>
                    <a:pt x="11758" y="7820"/>
                  </a:cubicBezTo>
                  <a:cubicBezTo>
                    <a:pt x="11991" y="8098"/>
                    <a:pt x="12244" y="8283"/>
                    <a:pt x="12512" y="8377"/>
                  </a:cubicBezTo>
                  <a:cubicBezTo>
                    <a:pt x="12629" y="8417"/>
                    <a:pt x="12743" y="8437"/>
                    <a:pt x="12854" y="8437"/>
                  </a:cubicBezTo>
                  <a:cubicBezTo>
                    <a:pt x="12998" y="8437"/>
                    <a:pt x="13136" y="8403"/>
                    <a:pt x="13269" y="8335"/>
                  </a:cubicBezTo>
                  <a:cubicBezTo>
                    <a:pt x="13497" y="8219"/>
                    <a:pt x="13696" y="8055"/>
                    <a:pt x="13852" y="7853"/>
                  </a:cubicBezTo>
                  <a:cubicBezTo>
                    <a:pt x="14007" y="7653"/>
                    <a:pt x="14088" y="7399"/>
                    <a:pt x="14095" y="7092"/>
                  </a:cubicBezTo>
                  <a:cubicBezTo>
                    <a:pt x="14101" y="6784"/>
                    <a:pt x="14010" y="6490"/>
                    <a:pt x="13820" y="6209"/>
                  </a:cubicBezTo>
                  <a:cubicBezTo>
                    <a:pt x="13579" y="5841"/>
                    <a:pt x="13374" y="5550"/>
                    <a:pt x="13205" y="5334"/>
                  </a:cubicBezTo>
                  <a:cubicBezTo>
                    <a:pt x="13037" y="5117"/>
                    <a:pt x="12777" y="4835"/>
                    <a:pt x="12424" y="4490"/>
                  </a:cubicBezTo>
                  <a:cubicBezTo>
                    <a:pt x="12175" y="4247"/>
                    <a:pt x="11912" y="4019"/>
                    <a:pt x="11636" y="3808"/>
                  </a:cubicBezTo>
                  <a:lnTo>
                    <a:pt x="11636" y="3808"/>
                  </a:lnTo>
                  <a:lnTo>
                    <a:pt x="13104" y="1416"/>
                  </a:lnTo>
                  <a:cubicBezTo>
                    <a:pt x="13252" y="1174"/>
                    <a:pt x="13288" y="933"/>
                    <a:pt x="13214" y="691"/>
                  </a:cubicBezTo>
                  <a:cubicBezTo>
                    <a:pt x="13140" y="447"/>
                    <a:pt x="13006" y="265"/>
                    <a:pt x="12813" y="141"/>
                  </a:cubicBezTo>
                  <a:cubicBezTo>
                    <a:pt x="12667" y="47"/>
                    <a:pt x="12506" y="0"/>
                    <a:pt x="123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154;p39">
              <a:extLst>
                <a:ext uri="{FF2B5EF4-FFF2-40B4-BE49-F238E27FC236}">
                  <a16:creationId xmlns:a16="http://schemas.microsoft.com/office/drawing/2014/main" id="{02CFD1C4-7B24-4DA4-8001-2D1A8B0A94BB}"/>
                </a:ext>
              </a:extLst>
            </p:cNvPr>
            <p:cNvSpPr/>
            <p:nvPr/>
          </p:nvSpPr>
          <p:spPr>
            <a:xfrm>
              <a:off x="5438375" y="3780525"/>
              <a:ext cx="15400" cy="65550"/>
            </a:xfrm>
            <a:custGeom>
              <a:avLst/>
              <a:gdLst/>
              <a:ahLst/>
              <a:cxnLst/>
              <a:rect l="l" t="t" r="r" b="b"/>
              <a:pathLst>
                <a:path w="616" h="2622" extrusionOk="0">
                  <a:moveTo>
                    <a:pt x="308" y="0"/>
                  </a:moveTo>
                  <a:cubicBezTo>
                    <a:pt x="138" y="0"/>
                    <a:pt x="1" y="141"/>
                    <a:pt x="5" y="310"/>
                  </a:cubicBezTo>
                  <a:lnTo>
                    <a:pt x="5" y="2318"/>
                  </a:lnTo>
                  <a:cubicBezTo>
                    <a:pt x="5" y="2486"/>
                    <a:pt x="140" y="2622"/>
                    <a:pt x="308" y="2622"/>
                  </a:cubicBezTo>
                  <a:cubicBezTo>
                    <a:pt x="475" y="2622"/>
                    <a:pt x="610" y="2486"/>
                    <a:pt x="610" y="2320"/>
                  </a:cubicBezTo>
                  <a:lnTo>
                    <a:pt x="610" y="310"/>
                  </a:lnTo>
                  <a:cubicBezTo>
                    <a:pt x="616" y="141"/>
                    <a:pt x="479"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155;p39">
              <a:extLst>
                <a:ext uri="{FF2B5EF4-FFF2-40B4-BE49-F238E27FC236}">
                  <a16:creationId xmlns:a16="http://schemas.microsoft.com/office/drawing/2014/main" id="{3F7682B7-CA78-B423-DC8E-0717820176AA}"/>
                </a:ext>
              </a:extLst>
            </p:cNvPr>
            <p:cNvSpPr/>
            <p:nvPr/>
          </p:nvSpPr>
          <p:spPr>
            <a:xfrm>
              <a:off x="5473850" y="3830725"/>
              <a:ext cx="15350" cy="68525"/>
            </a:xfrm>
            <a:custGeom>
              <a:avLst/>
              <a:gdLst/>
              <a:ahLst/>
              <a:cxnLst/>
              <a:rect l="l" t="t" r="r" b="b"/>
              <a:pathLst>
                <a:path w="614" h="2741" extrusionOk="0">
                  <a:moveTo>
                    <a:pt x="306" y="0"/>
                  </a:moveTo>
                  <a:cubicBezTo>
                    <a:pt x="137" y="0"/>
                    <a:pt x="0" y="141"/>
                    <a:pt x="4" y="312"/>
                  </a:cubicBezTo>
                  <a:lnTo>
                    <a:pt x="4" y="2438"/>
                  </a:lnTo>
                  <a:cubicBezTo>
                    <a:pt x="4" y="2605"/>
                    <a:pt x="139" y="2740"/>
                    <a:pt x="306" y="2740"/>
                  </a:cubicBezTo>
                  <a:cubicBezTo>
                    <a:pt x="307" y="2740"/>
                    <a:pt x="308" y="2740"/>
                    <a:pt x="309" y="2740"/>
                  </a:cubicBezTo>
                  <a:cubicBezTo>
                    <a:pt x="475" y="2740"/>
                    <a:pt x="610" y="2604"/>
                    <a:pt x="610" y="2438"/>
                  </a:cubicBezTo>
                  <a:lnTo>
                    <a:pt x="610" y="312"/>
                  </a:lnTo>
                  <a:cubicBezTo>
                    <a:pt x="613" y="141"/>
                    <a:pt x="477"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156;p39">
              <a:extLst>
                <a:ext uri="{FF2B5EF4-FFF2-40B4-BE49-F238E27FC236}">
                  <a16:creationId xmlns:a16="http://schemas.microsoft.com/office/drawing/2014/main" id="{D3F4FBE1-F573-9879-4028-974B55F3A06D}"/>
                </a:ext>
              </a:extLst>
            </p:cNvPr>
            <p:cNvSpPr/>
            <p:nvPr/>
          </p:nvSpPr>
          <p:spPr>
            <a:xfrm>
              <a:off x="5544725" y="3889825"/>
              <a:ext cx="15375" cy="65550"/>
            </a:xfrm>
            <a:custGeom>
              <a:avLst/>
              <a:gdLst/>
              <a:ahLst/>
              <a:cxnLst/>
              <a:rect l="l" t="t" r="r" b="b"/>
              <a:pathLst>
                <a:path w="615" h="2622" extrusionOk="0">
                  <a:moveTo>
                    <a:pt x="307" y="0"/>
                  </a:moveTo>
                  <a:cubicBezTo>
                    <a:pt x="137" y="0"/>
                    <a:pt x="0" y="141"/>
                    <a:pt x="4" y="310"/>
                  </a:cubicBezTo>
                  <a:lnTo>
                    <a:pt x="4" y="2319"/>
                  </a:lnTo>
                  <a:cubicBezTo>
                    <a:pt x="4" y="2486"/>
                    <a:pt x="141" y="2622"/>
                    <a:pt x="307" y="2622"/>
                  </a:cubicBezTo>
                  <a:cubicBezTo>
                    <a:pt x="474" y="2622"/>
                    <a:pt x="611" y="2486"/>
                    <a:pt x="611" y="2319"/>
                  </a:cubicBezTo>
                  <a:lnTo>
                    <a:pt x="611" y="310"/>
                  </a:lnTo>
                  <a:cubicBezTo>
                    <a:pt x="615" y="141"/>
                    <a:pt x="478"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157;p39">
              <a:extLst>
                <a:ext uri="{FF2B5EF4-FFF2-40B4-BE49-F238E27FC236}">
                  <a16:creationId xmlns:a16="http://schemas.microsoft.com/office/drawing/2014/main" id="{F35936B6-8261-254E-1EF1-3EEF6CF45E3F}"/>
                </a:ext>
              </a:extLst>
            </p:cNvPr>
            <p:cNvSpPr/>
            <p:nvPr/>
          </p:nvSpPr>
          <p:spPr>
            <a:xfrm>
              <a:off x="5645250" y="3940225"/>
              <a:ext cx="15175" cy="59450"/>
            </a:xfrm>
            <a:custGeom>
              <a:avLst/>
              <a:gdLst/>
              <a:ahLst/>
              <a:cxnLst/>
              <a:rect l="l" t="t" r="r" b="b"/>
              <a:pathLst>
                <a:path w="607" h="2378" extrusionOk="0">
                  <a:moveTo>
                    <a:pt x="304" y="0"/>
                  </a:moveTo>
                  <a:cubicBezTo>
                    <a:pt x="136" y="0"/>
                    <a:pt x="1" y="135"/>
                    <a:pt x="1" y="303"/>
                  </a:cubicBezTo>
                  <a:lnTo>
                    <a:pt x="1" y="2076"/>
                  </a:lnTo>
                  <a:cubicBezTo>
                    <a:pt x="1" y="2243"/>
                    <a:pt x="136" y="2378"/>
                    <a:pt x="304" y="2378"/>
                  </a:cubicBezTo>
                  <a:cubicBezTo>
                    <a:pt x="471" y="2378"/>
                    <a:pt x="606" y="2243"/>
                    <a:pt x="606" y="2076"/>
                  </a:cubicBezTo>
                  <a:lnTo>
                    <a:pt x="606" y="303"/>
                  </a:lnTo>
                  <a:cubicBezTo>
                    <a:pt x="606" y="135"/>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158;p39">
              <a:extLst>
                <a:ext uri="{FF2B5EF4-FFF2-40B4-BE49-F238E27FC236}">
                  <a16:creationId xmlns:a16="http://schemas.microsoft.com/office/drawing/2014/main" id="{38E64FB5-10D8-38C4-2DF0-D7A0BC57D7C2}"/>
                </a:ext>
              </a:extLst>
            </p:cNvPr>
            <p:cNvSpPr/>
            <p:nvPr/>
          </p:nvSpPr>
          <p:spPr>
            <a:xfrm>
              <a:off x="5754450" y="3960725"/>
              <a:ext cx="15400" cy="36025"/>
            </a:xfrm>
            <a:custGeom>
              <a:avLst/>
              <a:gdLst/>
              <a:ahLst/>
              <a:cxnLst/>
              <a:rect l="l" t="t" r="r" b="b"/>
              <a:pathLst>
                <a:path w="616" h="1441" extrusionOk="0">
                  <a:moveTo>
                    <a:pt x="308" y="0"/>
                  </a:moveTo>
                  <a:cubicBezTo>
                    <a:pt x="137" y="0"/>
                    <a:pt x="0" y="140"/>
                    <a:pt x="6" y="310"/>
                  </a:cubicBezTo>
                  <a:lnTo>
                    <a:pt x="6" y="1137"/>
                  </a:lnTo>
                  <a:cubicBezTo>
                    <a:pt x="4" y="1305"/>
                    <a:pt x="141" y="1441"/>
                    <a:pt x="308" y="1441"/>
                  </a:cubicBezTo>
                  <a:cubicBezTo>
                    <a:pt x="476" y="1441"/>
                    <a:pt x="611" y="1305"/>
                    <a:pt x="611" y="1137"/>
                  </a:cubicBezTo>
                  <a:lnTo>
                    <a:pt x="611" y="310"/>
                  </a:lnTo>
                  <a:cubicBezTo>
                    <a:pt x="615" y="140"/>
                    <a:pt x="478" y="0"/>
                    <a:pt x="3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159;p39">
              <a:extLst>
                <a:ext uri="{FF2B5EF4-FFF2-40B4-BE49-F238E27FC236}">
                  <a16:creationId xmlns:a16="http://schemas.microsoft.com/office/drawing/2014/main" id="{F3B04F85-470D-B9F1-B586-493CB46B3A96}"/>
                </a:ext>
              </a:extLst>
            </p:cNvPr>
            <p:cNvSpPr/>
            <p:nvPr/>
          </p:nvSpPr>
          <p:spPr>
            <a:xfrm>
              <a:off x="5970200" y="3919700"/>
              <a:ext cx="15175" cy="47500"/>
            </a:xfrm>
            <a:custGeom>
              <a:avLst/>
              <a:gdLst/>
              <a:ahLst/>
              <a:cxnLst/>
              <a:rect l="l" t="t" r="r" b="b"/>
              <a:pathLst>
                <a:path w="607" h="1900" extrusionOk="0">
                  <a:moveTo>
                    <a:pt x="303" y="1"/>
                  </a:moveTo>
                  <a:cubicBezTo>
                    <a:pt x="139" y="1"/>
                    <a:pt x="4" y="132"/>
                    <a:pt x="1" y="298"/>
                  </a:cubicBezTo>
                  <a:lnTo>
                    <a:pt x="1" y="1597"/>
                  </a:lnTo>
                  <a:cubicBezTo>
                    <a:pt x="1" y="1764"/>
                    <a:pt x="136" y="1899"/>
                    <a:pt x="304" y="1899"/>
                  </a:cubicBezTo>
                  <a:cubicBezTo>
                    <a:pt x="471" y="1899"/>
                    <a:pt x="606" y="1764"/>
                    <a:pt x="606" y="1597"/>
                  </a:cubicBezTo>
                  <a:lnTo>
                    <a:pt x="606" y="298"/>
                  </a:lnTo>
                  <a:cubicBezTo>
                    <a:pt x="602"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1160;p39">
              <a:extLst>
                <a:ext uri="{FF2B5EF4-FFF2-40B4-BE49-F238E27FC236}">
                  <a16:creationId xmlns:a16="http://schemas.microsoft.com/office/drawing/2014/main" id="{05696F51-D1AD-45A7-EA28-44E333969770}"/>
                </a:ext>
              </a:extLst>
            </p:cNvPr>
            <p:cNvSpPr/>
            <p:nvPr/>
          </p:nvSpPr>
          <p:spPr>
            <a:xfrm>
              <a:off x="6017450" y="3869500"/>
              <a:ext cx="15200" cy="65200"/>
            </a:xfrm>
            <a:custGeom>
              <a:avLst/>
              <a:gdLst/>
              <a:ahLst/>
              <a:cxnLst/>
              <a:rect l="l" t="t" r="r" b="b"/>
              <a:pathLst>
                <a:path w="608" h="2608" extrusionOk="0">
                  <a:moveTo>
                    <a:pt x="304" y="1"/>
                  </a:moveTo>
                  <a:cubicBezTo>
                    <a:pt x="140" y="1"/>
                    <a:pt x="5" y="132"/>
                    <a:pt x="1" y="296"/>
                  </a:cubicBezTo>
                  <a:lnTo>
                    <a:pt x="1" y="2306"/>
                  </a:lnTo>
                  <a:cubicBezTo>
                    <a:pt x="0" y="2472"/>
                    <a:pt x="137" y="2608"/>
                    <a:pt x="304" y="2608"/>
                  </a:cubicBezTo>
                  <a:cubicBezTo>
                    <a:pt x="472" y="2608"/>
                    <a:pt x="607" y="2472"/>
                    <a:pt x="607" y="2306"/>
                  </a:cubicBezTo>
                  <a:lnTo>
                    <a:pt x="607" y="296"/>
                  </a:lnTo>
                  <a:cubicBezTo>
                    <a:pt x="603" y="132"/>
                    <a:pt x="469"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1161;p39">
              <a:extLst>
                <a:ext uri="{FF2B5EF4-FFF2-40B4-BE49-F238E27FC236}">
                  <a16:creationId xmlns:a16="http://schemas.microsoft.com/office/drawing/2014/main" id="{1662C553-9F04-1BA8-E824-0FD2971D6F80}"/>
                </a:ext>
              </a:extLst>
            </p:cNvPr>
            <p:cNvSpPr/>
            <p:nvPr/>
          </p:nvSpPr>
          <p:spPr>
            <a:xfrm>
              <a:off x="5377275" y="3140950"/>
              <a:ext cx="793475" cy="793500"/>
            </a:xfrm>
            <a:custGeom>
              <a:avLst/>
              <a:gdLst/>
              <a:ahLst/>
              <a:cxnLst/>
              <a:rect l="l" t="t" r="r" b="b"/>
              <a:pathLst>
                <a:path w="31739" h="31740" extrusionOk="0">
                  <a:moveTo>
                    <a:pt x="15869" y="0"/>
                  </a:moveTo>
                  <a:cubicBezTo>
                    <a:pt x="11660" y="0"/>
                    <a:pt x="7624" y="1672"/>
                    <a:pt x="4648" y="4648"/>
                  </a:cubicBezTo>
                  <a:cubicBezTo>
                    <a:pt x="1671" y="7625"/>
                    <a:pt x="1" y="11661"/>
                    <a:pt x="1" y="15870"/>
                  </a:cubicBezTo>
                  <a:cubicBezTo>
                    <a:pt x="1" y="20079"/>
                    <a:pt x="1671" y="24114"/>
                    <a:pt x="4648" y="27091"/>
                  </a:cubicBezTo>
                  <a:cubicBezTo>
                    <a:pt x="7624" y="30067"/>
                    <a:pt x="11660" y="31739"/>
                    <a:pt x="15869" y="31739"/>
                  </a:cubicBezTo>
                  <a:cubicBezTo>
                    <a:pt x="20078" y="31739"/>
                    <a:pt x="24115" y="30067"/>
                    <a:pt x="27090" y="27091"/>
                  </a:cubicBezTo>
                  <a:cubicBezTo>
                    <a:pt x="30066" y="24114"/>
                    <a:pt x="31738" y="20079"/>
                    <a:pt x="31738" y="15870"/>
                  </a:cubicBezTo>
                  <a:cubicBezTo>
                    <a:pt x="31738" y="11661"/>
                    <a:pt x="30066" y="7625"/>
                    <a:pt x="27090" y="4648"/>
                  </a:cubicBezTo>
                  <a:cubicBezTo>
                    <a:pt x="24115" y="1672"/>
                    <a:pt x="20078" y="0"/>
                    <a:pt x="15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162;p39">
              <a:extLst>
                <a:ext uri="{FF2B5EF4-FFF2-40B4-BE49-F238E27FC236}">
                  <a16:creationId xmlns:a16="http://schemas.microsoft.com/office/drawing/2014/main" id="{70B2E7F3-401D-D5E0-6389-DC23F01DD1FF}"/>
                </a:ext>
              </a:extLst>
            </p:cNvPr>
            <p:cNvSpPr/>
            <p:nvPr/>
          </p:nvSpPr>
          <p:spPr>
            <a:xfrm>
              <a:off x="5355650" y="3133475"/>
              <a:ext cx="879600" cy="808675"/>
            </a:xfrm>
            <a:custGeom>
              <a:avLst/>
              <a:gdLst/>
              <a:ahLst/>
              <a:cxnLst/>
              <a:rect l="l" t="t" r="r" b="b"/>
              <a:pathLst>
                <a:path w="35184" h="32347" extrusionOk="0">
                  <a:moveTo>
                    <a:pt x="16767" y="607"/>
                  </a:moveTo>
                  <a:cubicBezTo>
                    <a:pt x="19629" y="607"/>
                    <a:pt x="22437" y="1401"/>
                    <a:pt x="24876" y="2901"/>
                  </a:cubicBezTo>
                  <a:cubicBezTo>
                    <a:pt x="32192" y="7390"/>
                    <a:pt x="34492" y="16994"/>
                    <a:pt x="30003" y="24309"/>
                  </a:cubicBezTo>
                  <a:cubicBezTo>
                    <a:pt x="27829" y="27854"/>
                    <a:pt x="24405" y="30340"/>
                    <a:pt x="20361" y="31308"/>
                  </a:cubicBezTo>
                  <a:cubicBezTo>
                    <a:pt x="19147" y="31598"/>
                    <a:pt x="17922" y="31742"/>
                    <a:pt x="16705" y="31742"/>
                  </a:cubicBezTo>
                  <a:cubicBezTo>
                    <a:pt x="13867" y="31742"/>
                    <a:pt x="11076" y="30960"/>
                    <a:pt x="8595" y="29438"/>
                  </a:cubicBezTo>
                  <a:cubicBezTo>
                    <a:pt x="5050" y="27263"/>
                    <a:pt x="2565" y="23839"/>
                    <a:pt x="1596" y="19796"/>
                  </a:cubicBezTo>
                  <a:cubicBezTo>
                    <a:pt x="627" y="15752"/>
                    <a:pt x="1293" y="11573"/>
                    <a:pt x="3466" y="8030"/>
                  </a:cubicBezTo>
                  <a:cubicBezTo>
                    <a:pt x="6402" y="3245"/>
                    <a:pt x="11522" y="607"/>
                    <a:pt x="16760" y="607"/>
                  </a:cubicBezTo>
                  <a:cubicBezTo>
                    <a:pt x="16762" y="607"/>
                    <a:pt x="16764" y="607"/>
                    <a:pt x="16767" y="607"/>
                  </a:cubicBezTo>
                  <a:close/>
                  <a:moveTo>
                    <a:pt x="16761" y="0"/>
                  </a:moveTo>
                  <a:cubicBezTo>
                    <a:pt x="11319" y="0"/>
                    <a:pt x="5999" y="2742"/>
                    <a:pt x="2951" y="7710"/>
                  </a:cubicBezTo>
                  <a:cubicBezTo>
                    <a:pt x="691" y="11393"/>
                    <a:pt x="1" y="15735"/>
                    <a:pt x="1008" y="19936"/>
                  </a:cubicBezTo>
                  <a:cubicBezTo>
                    <a:pt x="2013" y="24137"/>
                    <a:pt x="4595" y="27695"/>
                    <a:pt x="8277" y="29953"/>
                  </a:cubicBezTo>
                  <a:cubicBezTo>
                    <a:pt x="10855" y="31536"/>
                    <a:pt x="13755" y="32347"/>
                    <a:pt x="16705" y="32347"/>
                  </a:cubicBezTo>
                  <a:cubicBezTo>
                    <a:pt x="17984" y="32346"/>
                    <a:pt x="19259" y="32195"/>
                    <a:pt x="20501" y="31896"/>
                  </a:cubicBezTo>
                  <a:cubicBezTo>
                    <a:pt x="24704" y="30890"/>
                    <a:pt x="28260" y="28307"/>
                    <a:pt x="30520" y="24626"/>
                  </a:cubicBezTo>
                  <a:cubicBezTo>
                    <a:pt x="35183" y="17024"/>
                    <a:pt x="32792" y="7048"/>
                    <a:pt x="25192" y="2384"/>
                  </a:cubicBezTo>
                  <a:cubicBezTo>
                    <a:pt x="22560" y="769"/>
                    <a:pt x="19644"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1163;p39">
              <a:extLst>
                <a:ext uri="{FF2B5EF4-FFF2-40B4-BE49-F238E27FC236}">
                  <a16:creationId xmlns:a16="http://schemas.microsoft.com/office/drawing/2014/main" id="{38317EBD-DA3E-6D9C-83AA-C4970F017F27}"/>
                </a:ext>
              </a:extLst>
            </p:cNvPr>
            <p:cNvSpPr/>
            <p:nvPr/>
          </p:nvSpPr>
          <p:spPr>
            <a:xfrm>
              <a:off x="5377250" y="3087875"/>
              <a:ext cx="793500" cy="793500"/>
            </a:xfrm>
            <a:custGeom>
              <a:avLst/>
              <a:gdLst/>
              <a:ahLst/>
              <a:cxnLst/>
              <a:rect l="l" t="t" r="r" b="b"/>
              <a:pathLst>
                <a:path w="31740" h="31740" extrusionOk="0">
                  <a:moveTo>
                    <a:pt x="15870" y="1"/>
                  </a:moveTo>
                  <a:cubicBezTo>
                    <a:pt x="11661" y="1"/>
                    <a:pt x="7625" y="1673"/>
                    <a:pt x="4649" y="4648"/>
                  </a:cubicBezTo>
                  <a:cubicBezTo>
                    <a:pt x="1672" y="7625"/>
                    <a:pt x="0" y="11661"/>
                    <a:pt x="0" y="15870"/>
                  </a:cubicBezTo>
                  <a:cubicBezTo>
                    <a:pt x="0" y="20079"/>
                    <a:pt x="1672" y="24115"/>
                    <a:pt x="4649" y="27092"/>
                  </a:cubicBezTo>
                  <a:cubicBezTo>
                    <a:pt x="7625" y="30067"/>
                    <a:pt x="11661" y="31740"/>
                    <a:pt x="15870" y="31740"/>
                  </a:cubicBezTo>
                  <a:cubicBezTo>
                    <a:pt x="20079" y="31740"/>
                    <a:pt x="24116" y="30067"/>
                    <a:pt x="27091" y="27092"/>
                  </a:cubicBezTo>
                  <a:cubicBezTo>
                    <a:pt x="30067" y="24115"/>
                    <a:pt x="31739" y="20079"/>
                    <a:pt x="31739" y="15870"/>
                  </a:cubicBezTo>
                  <a:cubicBezTo>
                    <a:pt x="31739" y="11661"/>
                    <a:pt x="30067" y="7625"/>
                    <a:pt x="27091" y="4648"/>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1164;p39">
              <a:extLst>
                <a:ext uri="{FF2B5EF4-FFF2-40B4-BE49-F238E27FC236}">
                  <a16:creationId xmlns:a16="http://schemas.microsoft.com/office/drawing/2014/main" id="{BBE506CC-9F81-C9BB-A9DC-743F4CF32CB2}"/>
                </a:ext>
              </a:extLst>
            </p:cNvPr>
            <p:cNvSpPr/>
            <p:nvPr/>
          </p:nvSpPr>
          <p:spPr>
            <a:xfrm>
              <a:off x="5355650" y="3080150"/>
              <a:ext cx="836700" cy="808725"/>
            </a:xfrm>
            <a:custGeom>
              <a:avLst/>
              <a:gdLst/>
              <a:ahLst/>
              <a:cxnLst/>
              <a:rect l="l" t="t" r="r" b="b"/>
              <a:pathLst>
                <a:path w="33468" h="32349" extrusionOk="0">
                  <a:moveTo>
                    <a:pt x="16762" y="606"/>
                  </a:moveTo>
                  <a:cubicBezTo>
                    <a:pt x="19601" y="606"/>
                    <a:pt x="22393" y="1389"/>
                    <a:pt x="24874" y="2911"/>
                  </a:cubicBezTo>
                  <a:cubicBezTo>
                    <a:pt x="28419" y="5086"/>
                    <a:pt x="30904" y="8510"/>
                    <a:pt x="31873" y="12554"/>
                  </a:cubicBezTo>
                  <a:cubicBezTo>
                    <a:pt x="32842" y="16597"/>
                    <a:pt x="32176" y="20776"/>
                    <a:pt x="30003" y="24320"/>
                  </a:cubicBezTo>
                  <a:cubicBezTo>
                    <a:pt x="27067" y="29103"/>
                    <a:pt x="21946" y="31741"/>
                    <a:pt x="16707" y="31741"/>
                  </a:cubicBezTo>
                  <a:cubicBezTo>
                    <a:pt x="13933" y="31741"/>
                    <a:pt x="11126" y="31001"/>
                    <a:pt x="8593" y="29448"/>
                  </a:cubicBezTo>
                  <a:cubicBezTo>
                    <a:pt x="5050" y="27273"/>
                    <a:pt x="2564" y="23849"/>
                    <a:pt x="1596" y="19806"/>
                  </a:cubicBezTo>
                  <a:cubicBezTo>
                    <a:pt x="627" y="15761"/>
                    <a:pt x="1291" y="11583"/>
                    <a:pt x="3466" y="8039"/>
                  </a:cubicBezTo>
                  <a:cubicBezTo>
                    <a:pt x="5640" y="4494"/>
                    <a:pt x="9065" y="2009"/>
                    <a:pt x="13108" y="1041"/>
                  </a:cubicBezTo>
                  <a:cubicBezTo>
                    <a:pt x="14305" y="754"/>
                    <a:pt x="15532" y="608"/>
                    <a:pt x="16762" y="606"/>
                  </a:cubicBezTo>
                  <a:close/>
                  <a:moveTo>
                    <a:pt x="16765" y="0"/>
                  </a:moveTo>
                  <a:cubicBezTo>
                    <a:pt x="15501" y="0"/>
                    <a:pt x="14228" y="149"/>
                    <a:pt x="12968" y="451"/>
                  </a:cubicBezTo>
                  <a:cubicBezTo>
                    <a:pt x="8766" y="1457"/>
                    <a:pt x="5209" y="4038"/>
                    <a:pt x="2951" y="7721"/>
                  </a:cubicBezTo>
                  <a:cubicBezTo>
                    <a:pt x="691" y="11405"/>
                    <a:pt x="1" y="15745"/>
                    <a:pt x="1006" y="19947"/>
                  </a:cubicBezTo>
                  <a:cubicBezTo>
                    <a:pt x="2013" y="24148"/>
                    <a:pt x="4595" y="27705"/>
                    <a:pt x="8277" y="29964"/>
                  </a:cubicBezTo>
                  <a:cubicBezTo>
                    <a:pt x="10810" y="31522"/>
                    <a:pt x="13726" y="32348"/>
                    <a:pt x="16701" y="32348"/>
                  </a:cubicBezTo>
                  <a:cubicBezTo>
                    <a:pt x="16703" y="32348"/>
                    <a:pt x="16705" y="32348"/>
                    <a:pt x="16708" y="32348"/>
                  </a:cubicBezTo>
                  <a:cubicBezTo>
                    <a:pt x="22150" y="32348"/>
                    <a:pt x="27471" y="29605"/>
                    <a:pt x="30518" y="24637"/>
                  </a:cubicBezTo>
                  <a:cubicBezTo>
                    <a:pt x="32778" y="20954"/>
                    <a:pt x="33468" y="16611"/>
                    <a:pt x="32461" y="12412"/>
                  </a:cubicBezTo>
                  <a:cubicBezTo>
                    <a:pt x="31455" y="8212"/>
                    <a:pt x="28875" y="4654"/>
                    <a:pt x="25192" y="2394"/>
                  </a:cubicBezTo>
                  <a:cubicBezTo>
                    <a:pt x="22614" y="813"/>
                    <a:pt x="19714" y="0"/>
                    <a:pt x="1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1165;p39">
              <a:extLst>
                <a:ext uri="{FF2B5EF4-FFF2-40B4-BE49-F238E27FC236}">
                  <a16:creationId xmlns:a16="http://schemas.microsoft.com/office/drawing/2014/main" id="{C0E5AAC1-E093-370F-8189-68ED226C7DE0}"/>
                </a:ext>
              </a:extLst>
            </p:cNvPr>
            <p:cNvSpPr/>
            <p:nvPr/>
          </p:nvSpPr>
          <p:spPr>
            <a:xfrm>
              <a:off x="5436750" y="3147400"/>
              <a:ext cx="674475" cy="674450"/>
            </a:xfrm>
            <a:custGeom>
              <a:avLst/>
              <a:gdLst/>
              <a:ahLst/>
              <a:cxnLst/>
              <a:rect l="l" t="t" r="r" b="b"/>
              <a:pathLst>
                <a:path w="26979" h="26978" extrusionOk="0">
                  <a:moveTo>
                    <a:pt x="13490" y="0"/>
                  </a:moveTo>
                  <a:cubicBezTo>
                    <a:pt x="9912" y="0"/>
                    <a:pt x="6482" y="1421"/>
                    <a:pt x="3952" y="3951"/>
                  </a:cubicBezTo>
                  <a:cubicBezTo>
                    <a:pt x="1422" y="6480"/>
                    <a:pt x="1" y="9912"/>
                    <a:pt x="1" y="13489"/>
                  </a:cubicBezTo>
                  <a:cubicBezTo>
                    <a:pt x="1" y="17066"/>
                    <a:pt x="1422" y="20498"/>
                    <a:pt x="3952" y="23027"/>
                  </a:cubicBezTo>
                  <a:cubicBezTo>
                    <a:pt x="6482" y="25557"/>
                    <a:pt x="9912" y="26978"/>
                    <a:pt x="13490" y="26978"/>
                  </a:cubicBezTo>
                  <a:cubicBezTo>
                    <a:pt x="17067" y="26978"/>
                    <a:pt x="20499" y="25557"/>
                    <a:pt x="23029" y="23027"/>
                  </a:cubicBezTo>
                  <a:cubicBezTo>
                    <a:pt x="25558" y="20498"/>
                    <a:pt x="26979" y="17066"/>
                    <a:pt x="26979" y="13489"/>
                  </a:cubicBezTo>
                  <a:cubicBezTo>
                    <a:pt x="26979" y="9912"/>
                    <a:pt x="25558" y="6480"/>
                    <a:pt x="23029" y="3951"/>
                  </a:cubicBezTo>
                  <a:cubicBezTo>
                    <a:pt x="20499" y="1421"/>
                    <a:pt x="17067"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166;p39">
              <a:extLst>
                <a:ext uri="{FF2B5EF4-FFF2-40B4-BE49-F238E27FC236}">
                  <a16:creationId xmlns:a16="http://schemas.microsoft.com/office/drawing/2014/main" id="{9D28C5BB-C9E1-EACD-0080-ED0011997E08}"/>
                </a:ext>
              </a:extLst>
            </p:cNvPr>
            <p:cNvSpPr/>
            <p:nvPr/>
          </p:nvSpPr>
          <p:spPr>
            <a:xfrm>
              <a:off x="5380700" y="3139875"/>
              <a:ext cx="786650" cy="689700"/>
            </a:xfrm>
            <a:custGeom>
              <a:avLst/>
              <a:gdLst/>
              <a:ahLst/>
              <a:cxnLst/>
              <a:rect l="l" t="t" r="r" b="b"/>
              <a:pathLst>
                <a:path w="31466" h="27588" extrusionOk="0">
                  <a:moveTo>
                    <a:pt x="15754" y="606"/>
                  </a:moveTo>
                  <a:lnTo>
                    <a:pt x="15754" y="607"/>
                  </a:lnTo>
                  <a:cubicBezTo>
                    <a:pt x="15756" y="607"/>
                    <a:pt x="15759" y="607"/>
                    <a:pt x="15761" y="607"/>
                  </a:cubicBezTo>
                  <a:cubicBezTo>
                    <a:pt x="18186" y="607"/>
                    <a:pt x="20563" y="1279"/>
                    <a:pt x="22629" y="2550"/>
                  </a:cubicBezTo>
                  <a:cubicBezTo>
                    <a:pt x="28826" y="6351"/>
                    <a:pt x="30774" y="14488"/>
                    <a:pt x="26972" y="20684"/>
                  </a:cubicBezTo>
                  <a:cubicBezTo>
                    <a:pt x="25130" y="23687"/>
                    <a:pt x="22229" y="25790"/>
                    <a:pt x="18804" y="26612"/>
                  </a:cubicBezTo>
                  <a:cubicBezTo>
                    <a:pt x="17776" y="26859"/>
                    <a:pt x="16738" y="26981"/>
                    <a:pt x="15707" y="26981"/>
                  </a:cubicBezTo>
                  <a:cubicBezTo>
                    <a:pt x="13303" y="26981"/>
                    <a:pt x="10938" y="26318"/>
                    <a:pt x="8836" y="25029"/>
                  </a:cubicBezTo>
                  <a:cubicBezTo>
                    <a:pt x="2640" y="21226"/>
                    <a:pt x="691" y="13091"/>
                    <a:pt x="4493" y="6895"/>
                  </a:cubicBezTo>
                  <a:cubicBezTo>
                    <a:pt x="6978" y="2842"/>
                    <a:pt x="11316" y="606"/>
                    <a:pt x="15754" y="606"/>
                  </a:cubicBezTo>
                  <a:close/>
                  <a:moveTo>
                    <a:pt x="15755" y="0"/>
                  </a:moveTo>
                  <a:cubicBezTo>
                    <a:pt x="11113" y="0"/>
                    <a:pt x="6578" y="2339"/>
                    <a:pt x="3977" y="6577"/>
                  </a:cubicBezTo>
                  <a:cubicBezTo>
                    <a:pt x="0" y="13059"/>
                    <a:pt x="2038" y="21569"/>
                    <a:pt x="8520" y="25544"/>
                  </a:cubicBezTo>
                  <a:cubicBezTo>
                    <a:pt x="10718" y="26894"/>
                    <a:pt x="13191" y="27588"/>
                    <a:pt x="15707" y="27588"/>
                  </a:cubicBezTo>
                  <a:cubicBezTo>
                    <a:pt x="16797" y="27586"/>
                    <a:pt x="17884" y="27457"/>
                    <a:pt x="18944" y="27202"/>
                  </a:cubicBezTo>
                  <a:cubicBezTo>
                    <a:pt x="22527" y="26344"/>
                    <a:pt x="25561" y="24142"/>
                    <a:pt x="27487" y="21002"/>
                  </a:cubicBezTo>
                  <a:cubicBezTo>
                    <a:pt x="31466" y="14519"/>
                    <a:pt x="29429" y="6012"/>
                    <a:pt x="22945" y="2033"/>
                  </a:cubicBezTo>
                  <a:cubicBezTo>
                    <a:pt x="20700" y="656"/>
                    <a:pt x="18213" y="0"/>
                    <a:pt x="157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1167;p39">
              <a:extLst>
                <a:ext uri="{FF2B5EF4-FFF2-40B4-BE49-F238E27FC236}">
                  <a16:creationId xmlns:a16="http://schemas.microsoft.com/office/drawing/2014/main" id="{18031AF0-56A1-A840-D240-5E8755143DDB}"/>
                </a:ext>
              </a:extLst>
            </p:cNvPr>
            <p:cNvSpPr/>
            <p:nvPr/>
          </p:nvSpPr>
          <p:spPr>
            <a:xfrm>
              <a:off x="5574875" y="3255600"/>
              <a:ext cx="352550" cy="456400"/>
            </a:xfrm>
            <a:custGeom>
              <a:avLst/>
              <a:gdLst/>
              <a:ahLst/>
              <a:cxnLst/>
              <a:rect l="l" t="t" r="r" b="b"/>
              <a:pathLst>
                <a:path w="14102" h="18256" extrusionOk="0">
                  <a:moveTo>
                    <a:pt x="12329" y="0"/>
                  </a:moveTo>
                  <a:cubicBezTo>
                    <a:pt x="12272" y="0"/>
                    <a:pt x="12212" y="5"/>
                    <a:pt x="12152" y="15"/>
                  </a:cubicBezTo>
                  <a:cubicBezTo>
                    <a:pt x="11904" y="54"/>
                    <a:pt x="11702" y="203"/>
                    <a:pt x="11545" y="459"/>
                  </a:cubicBezTo>
                  <a:lnTo>
                    <a:pt x="10100" y="2812"/>
                  </a:lnTo>
                  <a:lnTo>
                    <a:pt x="10100" y="2812"/>
                  </a:lnTo>
                  <a:cubicBezTo>
                    <a:pt x="9019" y="2227"/>
                    <a:pt x="7994" y="1934"/>
                    <a:pt x="7025" y="1934"/>
                  </a:cubicBezTo>
                  <a:cubicBezTo>
                    <a:pt x="7001" y="1934"/>
                    <a:pt x="6978" y="1934"/>
                    <a:pt x="6954" y="1935"/>
                  </a:cubicBezTo>
                  <a:cubicBezTo>
                    <a:pt x="5636" y="1956"/>
                    <a:pt x="4639" y="2516"/>
                    <a:pt x="3964" y="3615"/>
                  </a:cubicBezTo>
                  <a:cubicBezTo>
                    <a:pt x="3687" y="4067"/>
                    <a:pt x="3504" y="4496"/>
                    <a:pt x="3416" y="4904"/>
                  </a:cubicBezTo>
                  <a:cubicBezTo>
                    <a:pt x="3326" y="5310"/>
                    <a:pt x="3305" y="5687"/>
                    <a:pt x="3353" y="6032"/>
                  </a:cubicBezTo>
                  <a:cubicBezTo>
                    <a:pt x="3400" y="6377"/>
                    <a:pt x="3546" y="6756"/>
                    <a:pt x="3790" y="7170"/>
                  </a:cubicBezTo>
                  <a:cubicBezTo>
                    <a:pt x="4021" y="7567"/>
                    <a:pt x="4282" y="7946"/>
                    <a:pt x="4571" y="8303"/>
                  </a:cubicBezTo>
                  <a:cubicBezTo>
                    <a:pt x="4848" y="8645"/>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1"/>
                    <a:pt x="5502" y="12918"/>
                  </a:cubicBezTo>
                  <a:cubicBezTo>
                    <a:pt x="5234" y="12790"/>
                    <a:pt x="4981" y="12633"/>
                    <a:pt x="4749" y="12448"/>
                  </a:cubicBezTo>
                  <a:cubicBezTo>
                    <a:pt x="4425" y="12230"/>
                    <a:pt x="4126" y="11979"/>
                    <a:pt x="3856" y="11698"/>
                  </a:cubicBezTo>
                  <a:cubicBezTo>
                    <a:pt x="3590" y="11422"/>
                    <a:pt x="3398" y="11191"/>
                    <a:pt x="3277" y="11009"/>
                  </a:cubicBezTo>
                  <a:cubicBezTo>
                    <a:pt x="3155" y="10825"/>
                    <a:pt x="3019" y="10601"/>
                    <a:pt x="2865" y="10336"/>
                  </a:cubicBezTo>
                  <a:cubicBezTo>
                    <a:pt x="2711" y="10070"/>
                    <a:pt x="2615" y="9910"/>
                    <a:pt x="2576" y="9855"/>
                  </a:cubicBezTo>
                  <a:cubicBezTo>
                    <a:pt x="2381" y="9549"/>
                    <a:pt x="2158" y="9334"/>
                    <a:pt x="1907" y="9212"/>
                  </a:cubicBezTo>
                  <a:cubicBezTo>
                    <a:pt x="1747" y="9133"/>
                    <a:pt x="1587" y="9094"/>
                    <a:pt x="1426" y="9094"/>
                  </a:cubicBezTo>
                  <a:cubicBezTo>
                    <a:pt x="1333" y="9094"/>
                    <a:pt x="1240" y="9107"/>
                    <a:pt x="1146" y="9134"/>
                  </a:cubicBezTo>
                  <a:cubicBezTo>
                    <a:pt x="897" y="9200"/>
                    <a:pt x="666" y="9321"/>
                    <a:pt x="469" y="9488"/>
                  </a:cubicBezTo>
                  <a:cubicBezTo>
                    <a:pt x="275" y="9653"/>
                    <a:pt x="142" y="9871"/>
                    <a:pt x="70" y="10138"/>
                  </a:cubicBezTo>
                  <a:cubicBezTo>
                    <a:pt x="0" y="10405"/>
                    <a:pt x="20" y="10677"/>
                    <a:pt x="130" y="10952"/>
                  </a:cubicBezTo>
                  <a:cubicBezTo>
                    <a:pt x="762" y="12399"/>
                    <a:pt x="1765" y="13629"/>
                    <a:pt x="3140" y="14641"/>
                  </a:cubicBezTo>
                  <a:lnTo>
                    <a:pt x="3140" y="14641"/>
                  </a:lnTo>
                  <a:lnTo>
                    <a:pt x="1792" y="16838"/>
                  </a:lnTo>
                  <a:cubicBezTo>
                    <a:pt x="1584" y="17177"/>
                    <a:pt x="1569" y="17492"/>
                    <a:pt x="1748" y="17783"/>
                  </a:cubicBezTo>
                  <a:cubicBezTo>
                    <a:pt x="1926" y="18074"/>
                    <a:pt x="2190" y="18231"/>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9" y="16289"/>
                    <a:pt x="7075" y="16328"/>
                    <a:pt x="7414" y="16328"/>
                  </a:cubicBezTo>
                  <a:cubicBezTo>
                    <a:pt x="7949" y="16328"/>
                    <a:pt x="8463" y="16232"/>
                    <a:pt x="8956" y="16038"/>
                  </a:cubicBezTo>
                  <a:cubicBezTo>
                    <a:pt x="9761" y="15723"/>
                    <a:pt x="10412" y="15144"/>
                    <a:pt x="10909" y="14299"/>
                  </a:cubicBezTo>
                  <a:cubicBezTo>
                    <a:pt x="11222" y="13774"/>
                    <a:pt x="11407" y="13268"/>
                    <a:pt x="11467" y="12781"/>
                  </a:cubicBezTo>
                  <a:cubicBezTo>
                    <a:pt x="11526" y="12296"/>
                    <a:pt x="11464" y="11814"/>
                    <a:pt x="11280" y="11337"/>
                  </a:cubicBezTo>
                  <a:cubicBezTo>
                    <a:pt x="11090" y="10851"/>
                    <a:pt x="10835" y="10394"/>
                    <a:pt x="10521" y="9978"/>
                  </a:cubicBezTo>
                  <a:cubicBezTo>
                    <a:pt x="10199" y="9547"/>
                    <a:pt x="9772" y="9054"/>
                    <a:pt x="9242" y="8501"/>
                  </a:cubicBezTo>
                  <a:lnTo>
                    <a:pt x="7930" y="7166"/>
                  </a:lnTo>
                  <a:cubicBezTo>
                    <a:pt x="7534" y="6779"/>
                    <a:pt x="7284" y="6448"/>
                    <a:pt x="7177" y="6176"/>
                  </a:cubicBezTo>
                  <a:cubicBezTo>
                    <a:pt x="7069" y="5903"/>
                    <a:pt x="7099" y="5631"/>
                    <a:pt x="7265" y="5360"/>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1"/>
                  </a:cubicBezTo>
                  <a:cubicBezTo>
                    <a:pt x="10528" y="6439"/>
                    <a:pt x="11187" y="7093"/>
                    <a:pt x="11758" y="7821"/>
                  </a:cubicBezTo>
                  <a:cubicBezTo>
                    <a:pt x="11991" y="8098"/>
                    <a:pt x="12244" y="8285"/>
                    <a:pt x="12512" y="8377"/>
                  </a:cubicBezTo>
                  <a:cubicBezTo>
                    <a:pt x="12630" y="8417"/>
                    <a:pt x="12744" y="8438"/>
                    <a:pt x="12855" y="8438"/>
                  </a:cubicBezTo>
                  <a:cubicBezTo>
                    <a:pt x="12999" y="8438"/>
                    <a:pt x="13137" y="8404"/>
                    <a:pt x="13269" y="8335"/>
                  </a:cubicBezTo>
                  <a:cubicBezTo>
                    <a:pt x="13497" y="8221"/>
                    <a:pt x="13696" y="8055"/>
                    <a:pt x="13852" y="7854"/>
                  </a:cubicBezTo>
                  <a:cubicBezTo>
                    <a:pt x="14007" y="7653"/>
                    <a:pt x="14088" y="7399"/>
                    <a:pt x="14095" y="7093"/>
                  </a:cubicBezTo>
                  <a:cubicBezTo>
                    <a:pt x="14101" y="6786"/>
                    <a:pt x="14010" y="6491"/>
                    <a:pt x="13820" y="6209"/>
                  </a:cubicBezTo>
                  <a:cubicBezTo>
                    <a:pt x="13579" y="5843"/>
                    <a:pt x="13374" y="5551"/>
                    <a:pt x="13205" y="5334"/>
                  </a:cubicBezTo>
                  <a:cubicBezTo>
                    <a:pt x="13037" y="5117"/>
                    <a:pt x="12777" y="4836"/>
                    <a:pt x="12424" y="4490"/>
                  </a:cubicBezTo>
                  <a:cubicBezTo>
                    <a:pt x="12175" y="4247"/>
                    <a:pt x="11912" y="4020"/>
                    <a:pt x="11636" y="3809"/>
                  </a:cubicBezTo>
                  <a:lnTo>
                    <a:pt x="11636" y="3809"/>
                  </a:lnTo>
                  <a:lnTo>
                    <a:pt x="13104" y="1415"/>
                  </a:lnTo>
                  <a:cubicBezTo>
                    <a:pt x="13252" y="1174"/>
                    <a:pt x="13288" y="933"/>
                    <a:pt x="13214" y="690"/>
                  </a:cubicBezTo>
                  <a:cubicBezTo>
                    <a:pt x="13140" y="448"/>
                    <a:pt x="13006" y="264"/>
                    <a:pt x="12813" y="140"/>
                  </a:cubicBezTo>
                  <a:cubicBezTo>
                    <a:pt x="12667" y="47"/>
                    <a:pt x="12506" y="0"/>
                    <a:pt x="123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1168;p39">
              <a:extLst>
                <a:ext uri="{FF2B5EF4-FFF2-40B4-BE49-F238E27FC236}">
                  <a16:creationId xmlns:a16="http://schemas.microsoft.com/office/drawing/2014/main" id="{BF6978E6-5B4E-C90F-FDE8-3D2964BA9451}"/>
                </a:ext>
              </a:extLst>
            </p:cNvPr>
            <p:cNvSpPr/>
            <p:nvPr/>
          </p:nvSpPr>
          <p:spPr>
            <a:xfrm>
              <a:off x="5438475" y="3699350"/>
              <a:ext cx="15200" cy="65200"/>
            </a:xfrm>
            <a:custGeom>
              <a:avLst/>
              <a:gdLst/>
              <a:ahLst/>
              <a:cxnLst/>
              <a:rect l="l" t="t" r="r" b="b"/>
              <a:pathLst>
                <a:path w="608" h="2608" extrusionOk="0">
                  <a:moveTo>
                    <a:pt x="304" y="1"/>
                  </a:moveTo>
                  <a:cubicBezTo>
                    <a:pt x="140" y="1"/>
                    <a:pt x="5" y="132"/>
                    <a:pt x="1" y="296"/>
                  </a:cubicBezTo>
                  <a:lnTo>
                    <a:pt x="1" y="2306"/>
                  </a:lnTo>
                  <a:cubicBezTo>
                    <a:pt x="1" y="2473"/>
                    <a:pt x="136" y="2608"/>
                    <a:pt x="304" y="2608"/>
                  </a:cubicBezTo>
                  <a:cubicBezTo>
                    <a:pt x="471" y="2608"/>
                    <a:pt x="608" y="2473"/>
                    <a:pt x="606" y="2306"/>
                  </a:cubicBezTo>
                  <a:lnTo>
                    <a:pt x="606" y="296"/>
                  </a:lnTo>
                  <a:cubicBezTo>
                    <a:pt x="604"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1169;p39">
              <a:extLst>
                <a:ext uri="{FF2B5EF4-FFF2-40B4-BE49-F238E27FC236}">
                  <a16:creationId xmlns:a16="http://schemas.microsoft.com/office/drawing/2014/main" id="{E7A9F4AF-F740-4DF8-6EFC-F4552DCDC36C}"/>
                </a:ext>
              </a:extLst>
            </p:cNvPr>
            <p:cNvSpPr/>
            <p:nvPr/>
          </p:nvSpPr>
          <p:spPr>
            <a:xfrm>
              <a:off x="5473950" y="3749550"/>
              <a:ext cx="15150" cy="68175"/>
            </a:xfrm>
            <a:custGeom>
              <a:avLst/>
              <a:gdLst/>
              <a:ahLst/>
              <a:cxnLst/>
              <a:rect l="l" t="t" r="r" b="b"/>
              <a:pathLst>
                <a:path w="606" h="2727" extrusionOk="0">
                  <a:moveTo>
                    <a:pt x="302" y="1"/>
                  </a:moveTo>
                  <a:cubicBezTo>
                    <a:pt x="138" y="1"/>
                    <a:pt x="4" y="132"/>
                    <a:pt x="0" y="298"/>
                  </a:cubicBezTo>
                  <a:lnTo>
                    <a:pt x="0" y="2424"/>
                  </a:lnTo>
                  <a:cubicBezTo>
                    <a:pt x="0" y="2591"/>
                    <a:pt x="135" y="2727"/>
                    <a:pt x="302" y="2727"/>
                  </a:cubicBezTo>
                  <a:cubicBezTo>
                    <a:pt x="470" y="2727"/>
                    <a:pt x="606" y="2591"/>
                    <a:pt x="606" y="2424"/>
                  </a:cubicBezTo>
                  <a:lnTo>
                    <a:pt x="606" y="298"/>
                  </a:lnTo>
                  <a:cubicBezTo>
                    <a:pt x="602" y="132"/>
                    <a:pt x="468" y="1"/>
                    <a:pt x="3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1170;p39">
              <a:extLst>
                <a:ext uri="{FF2B5EF4-FFF2-40B4-BE49-F238E27FC236}">
                  <a16:creationId xmlns:a16="http://schemas.microsoft.com/office/drawing/2014/main" id="{71D8FC0F-241D-139C-A8F6-AAA9C08A1C01}"/>
                </a:ext>
              </a:extLst>
            </p:cNvPr>
            <p:cNvSpPr/>
            <p:nvPr/>
          </p:nvSpPr>
          <p:spPr>
            <a:xfrm>
              <a:off x="5544825" y="3808650"/>
              <a:ext cx="15175" cy="65200"/>
            </a:xfrm>
            <a:custGeom>
              <a:avLst/>
              <a:gdLst/>
              <a:ahLst/>
              <a:cxnLst/>
              <a:rect l="l" t="t" r="r" b="b"/>
              <a:pathLst>
                <a:path w="607" h="2608" extrusionOk="0">
                  <a:moveTo>
                    <a:pt x="303" y="1"/>
                  </a:moveTo>
                  <a:cubicBezTo>
                    <a:pt x="139" y="1"/>
                    <a:pt x="4" y="132"/>
                    <a:pt x="0" y="296"/>
                  </a:cubicBezTo>
                  <a:lnTo>
                    <a:pt x="0" y="2306"/>
                  </a:lnTo>
                  <a:cubicBezTo>
                    <a:pt x="0" y="2472"/>
                    <a:pt x="137" y="2608"/>
                    <a:pt x="303" y="2608"/>
                  </a:cubicBezTo>
                  <a:cubicBezTo>
                    <a:pt x="470" y="2608"/>
                    <a:pt x="607" y="2472"/>
                    <a:pt x="607" y="2306"/>
                  </a:cubicBezTo>
                  <a:lnTo>
                    <a:pt x="607" y="296"/>
                  </a:lnTo>
                  <a:cubicBezTo>
                    <a:pt x="603"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1171;p39">
              <a:extLst>
                <a:ext uri="{FF2B5EF4-FFF2-40B4-BE49-F238E27FC236}">
                  <a16:creationId xmlns:a16="http://schemas.microsoft.com/office/drawing/2014/main" id="{082029D8-4EFC-86E5-8C0C-9B161F3D7185}"/>
                </a:ext>
              </a:extLst>
            </p:cNvPr>
            <p:cNvSpPr/>
            <p:nvPr/>
          </p:nvSpPr>
          <p:spPr>
            <a:xfrm>
              <a:off x="5645250" y="3858700"/>
              <a:ext cx="15175" cy="59475"/>
            </a:xfrm>
            <a:custGeom>
              <a:avLst/>
              <a:gdLst/>
              <a:ahLst/>
              <a:cxnLst/>
              <a:rect l="l" t="t" r="r" b="b"/>
              <a:pathLst>
                <a:path w="607" h="2379" extrusionOk="0">
                  <a:moveTo>
                    <a:pt x="304" y="0"/>
                  </a:moveTo>
                  <a:cubicBezTo>
                    <a:pt x="136" y="0"/>
                    <a:pt x="1" y="136"/>
                    <a:pt x="1" y="304"/>
                  </a:cubicBezTo>
                  <a:lnTo>
                    <a:pt x="1" y="2075"/>
                  </a:lnTo>
                  <a:cubicBezTo>
                    <a:pt x="1" y="2243"/>
                    <a:pt x="136" y="2378"/>
                    <a:pt x="304" y="2378"/>
                  </a:cubicBezTo>
                  <a:cubicBezTo>
                    <a:pt x="471" y="2378"/>
                    <a:pt x="606" y="2243"/>
                    <a:pt x="606" y="2075"/>
                  </a:cubicBezTo>
                  <a:lnTo>
                    <a:pt x="606" y="304"/>
                  </a:lnTo>
                  <a:cubicBezTo>
                    <a:pt x="606" y="136"/>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1172;p39">
              <a:extLst>
                <a:ext uri="{FF2B5EF4-FFF2-40B4-BE49-F238E27FC236}">
                  <a16:creationId xmlns:a16="http://schemas.microsoft.com/office/drawing/2014/main" id="{974FFC9C-D577-D2BC-D654-09B133DBF36E}"/>
                </a:ext>
              </a:extLst>
            </p:cNvPr>
            <p:cNvSpPr/>
            <p:nvPr/>
          </p:nvSpPr>
          <p:spPr>
            <a:xfrm>
              <a:off x="5754550" y="3879550"/>
              <a:ext cx="15200" cy="35675"/>
            </a:xfrm>
            <a:custGeom>
              <a:avLst/>
              <a:gdLst/>
              <a:ahLst/>
              <a:cxnLst/>
              <a:rect l="l" t="t" r="r" b="b"/>
              <a:pathLst>
                <a:path w="608" h="1427" extrusionOk="0">
                  <a:moveTo>
                    <a:pt x="304" y="1"/>
                  </a:moveTo>
                  <a:cubicBezTo>
                    <a:pt x="140" y="1"/>
                    <a:pt x="4" y="132"/>
                    <a:pt x="2" y="297"/>
                  </a:cubicBezTo>
                  <a:lnTo>
                    <a:pt x="2" y="1123"/>
                  </a:lnTo>
                  <a:cubicBezTo>
                    <a:pt x="0" y="1290"/>
                    <a:pt x="137" y="1427"/>
                    <a:pt x="304" y="1427"/>
                  </a:cubicBezTo>
                  <a:cubicBezTo>
                    <a:pt x="472" y="1427"/>
                    <a:pt x="607" y="1290"/>
                    <a:pt x="607" y="1123"/>
                  </a:cubicBezTo>
                  <a:lnTo>
                    <a:pt x="607" y="297"/>
                  </a:lnTo>
                  <a:cubicBezTo>
                    <a:pt x="603"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173;p39">
              <a:extLst>
                <a:ext uri="{FF2B5EF4-FFF2-40B4-BE49-F238E27FC236}">
                  <a16:creationId xmlns:a16="http://schemas.microsoft.com/office/drawing/2014/main" id="{E10A800C-5EFB-A271-B532-38D1DC445731}"/>
                </a:ext>
              </a:extLst>
            </p:cNvPr>
            <p:cNvSpPr/>
            <p:nvPr/>
          </p:nvSpPr>
          <p:spPr>
            <a:xfrm>
              <a:off x="5970200" y="3838175"/>
              <a:ext cx="15175" cy="47500"/>
            </a:xfrm>
            <a:custGeom>
              <a:avLst/>
              <a:gdLst/>
              <a:ahLst/>
              <a:cxnLst/>
              <a:rect l="l" t="t" r="r" b="b"/>
              <a:pathLst>
                <a:path w="607" h="1900" extrusionOk="0">
                  <a:moveTo>
                    <a:pt x="303" y="1"/>
                  </a:moveTo>
                  <a:cubicBezTo>
                    <a:pt x="139" y="1"/>
                    <a:pt x="4" y="132"/>
                    <a:pt x="1" y="296"/>
                  </a:cubicBezTo>
                  <a:lnTo>
                    <a:pt x="1" y="1596"/>
                  </a:lnTo>
                  <a:cubicBezTo>
                    <a:pt x="1" y="1764"/>
                    <a:pt x="136" y="1899"/>
                    <a:pt x="304" y="1899"/>
                  </a:cubicBezTo>
                  <a:cubicBezTo>
                    <a:pt x="471" y="1899"/>
                    <a:pt x="606" y="1764"/>
                    <a:pt x="606" y="1596"/>
                  </a:cubicBezTo>
                  <a:lnTo>
                    <a:pt x="606" y="296"/>
                  </a:lnTo>
                  <a:cubicBezTo>
                    <a:pt x="602"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174;p39">
              <a:extLst>
                <a:ext uri="{FF2B5EF4-FFF2-40B4-BE49-F238E27FC236}">
                  <a16:creationId xmlns:a16="http://schemas.microsoft.com/office/drawing/2014/main" id="{B7AADF01-09D4-9928-0E80-3A7C2B9EAF2D}"/>
                </a:ext>
              </a:extLst>
            </p:cNvPr>
            <p:cNvSpPr/>
            <p:nvPr/>
          </p:nvSpPr>
          <p:spPr>
            <a:xfrm>
              <a:off x="6017450" y="3787950"/>
              <a:ext cx="15200" cy="65225"/>
            </a:xfrm>
            <a:custGeom>
              <a:avLst/>
              <a:gdLst/>
              <a:ahLst/>
              <a:cxnLst/>
              <a:rect l="l" t="t" r="r" b="b"/>
              <a:pathLst>
                <a:path w="608" h="2609" extrusionOk="0">
                  <a:moveTo>
                    <a:pt x="304" y="0"/>
                  </a:moveTo>
                  <a:cubicBezTo>
                    <a:pt x="140" y="0"/>
                    <a:pt x="5" y="132"/>
                    <a:pt x="1" y="297"/>
                  </a:cubicBezTo>
                  <a:lnTo>
                    <a:pt x="1" y="2305"/>
                  </a:lnTo>
                  <a:cubicBezTo>
                    <a:pt x="0" y="2472"/>
                    <a:pt x="137" y="2609"/>
                    <a:pt x="304" y="2609"/>
                  </a:cubicBezTo>
                  <a:cubicBezTo>
                    <a:pt x="472" y="2609"/>
                    <a:pt x="607" y="2473"/>
                    <a:pt x="607" y="2305"/>
                  </a:cubicBezTo>
                  <a:lnTo>
                    <a:pt x="607" y="297"/>
                  </a:lnTo>
                  <a:cubicBezTo>
                    <a:pt x="603" y="132"/>
                    <a:pt x="469"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1175;p39">
              <a:extLst>
                <a:ext uri="{FF2B5EF4-FFF2-40B4-BE49-F238E27FC236}">
                  <a16:creationId xmlns:a16="http://schemas.microsoft.com/office/drawing/2014/main" id="{76EC6BA3-8B47-E731-62D6-48A9E90F9A7F}"/>
                </a:ext>
              </a:extLst>
            </p:cNvPr>
            <p:cNvSpPr/>
            <p:nvPr/>
          </p:nvSpPr>
          <p:spPr>
            <a:xfrm>
              <a:off x="5377250" y="3058800"/>
              <a:ext cx="793500" cy="793500"/>
            </a:xfrm>
            <a:custGeom>
              <a:avLst/>
              <a:gdLst/>
              <a:ahLst/>
              <a:cxnLst/>
              <a:rect l="l" t="t" r="r" b="b"/>
              <a:pathLst>
                <a:path w="31740" h="31740" extrusionOk="0">
                  <a:moveTo>
                    <a:pt x="15870" y="1"/>
                  </a:moveTo>
                  <a:cubicBezTo>
                    <a:pt x="11661" y="1"/>
                    <a:pt x="7625" y="1673"/>
                    <a:pt x="4649" y="4650"/>
                  </a:cubicBezTo>
                  <a:cubicBezTo>
                    <a:pt x="1672" y="7625"/>
                    <a:pt x="0" y="11661"/>
                    <a:pt x="0" y="15870"/>
                  </a:cubicBezTo>
                  <a:cubicBezTo>
                    <a:pt x="0" y="20079"/>
                    <a:pt x="1672" y="24116"/>
                    <a:pt x="4649" y="27092"/>
                  </a:cubicBezTo>
                  <a:cubicBezTo>
                    <a:pt x="7625" y="30067"/>
                    <a:pt x="11661" y="31740"/>
                    <a:pt x="15870" y="31740"/>
                  </a:cubicBezTo>
                  <a:cubicBezTo>
                    <a:pt x="20079" y="31740"/>
                    <a:pt x="24116" y="30067"/>
                    <a:pt x="27091" y="27092"/>
                  </a:cubicBezTo>
                  <a:cubicBezTo>
                    <a:pt x="30067" y="24116"/>
                    <a:pt x="31739" y="20079"/>
                    <a:pt x="31739" y="15870"/>
                  </a:cubicBezTo>
                  <a:cubicBezTo>
                    <a:pt x="31739" y="11661"/>
                    <a:pt x="30067" y="7625"/>
                    <a:pt x="27091" y="4650"/>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1176;p39">
              <a:extLst>
                <a:ext uri="{FF2B5EF4-FFF2-40B4-BE49-F238E27FC236}">
                  <a16:creationId xmlns:a16="http://schemas.microsoft.com/office/drawing/2014/main" id="{74785B13-8B49-64C4-F2A2-4E28BF28F66B}"/>
                </a:ext>
              </a:extLst>
            </p:cNvPr>
            <p:cNvSpPr/>
            <p:nvPr/>
          </p:nvSpPr>
          <p:spPr>
            <a:xfrm>
              <a:off x="5355650" y="3051300"/>
              <a:ext cx="879600" cy="808750"/>
            </a:xfrm>
            <a:custGeom>
              <a:avLst/>
              <a:gdLst/>
              <a:ahLst/>
              <a:cxnLst/>
              <a:rect l="l" t="t" r="r" b="b"/>
              <a:pathLst>
                <a:path w="35184" h="32350" extrusionOk="0">
                  <a:moveTo>
                    <a:pt x="16767" y="608"/>
                  </a:moveTo>
                  <a:cubicBezTo>
                    <a:pt x="19629" y="608"/>
                    <a:pt x="22437" y="1402"/>
                    <a:pt x="24876" y="2901"/>
                  </a:cubicBezTo>
                  <a:cubicBezTo>
                    <a:pt x="32190" y="7391"/>
                    <a:pt x="34492" y="16994"/>
                    <a:pt x="30003" y="24311"/>
                  </a:cubicBezTo>
                  <a:cubicBezTo>
                    <a:pt x="27828" y="27855"/>
                    <a:pt x="24404" y="30340"/>
                    <a:pt x="20361" y="31309"/>
                  </a:cubicBezTo>
                  <a:cubicBezTo>
                    <a:pt x="19147" y="31600"/>
                    <a:pt x="17922" y="31743"/>
                    <a:pt x="16705" y="31743"/>
                  </a:cubicBezTo>
                  <a:cubicBezTo>
                    <a:pt x="13867" y="31743"/>
                    <a:pt x="11075" y="30961"/>
                    <a:pt x="8595" y="29439"/>
                  </a:cubicBezTo>
                  <a:cubicBezTo>
                    <a:pt x="5050" y="27265"/>
                    <a:pt x="2564" y="23839"/>
                    <a:pt x="1596" y="19797"/>
                  </a:cubicBezTo>
                  <a:cubicBezTo>
                    <a:pt x="627" y="15753"/>
                    <a:pt x="1291" y="11574"/>
                    <a:pt x="3466" y="8031"/>
                  </a:cubicBezTo>
                  <a:cubicBezTo>
                    <a:pt x="6400" y="3248"/>
                    <a:pt x="11522" y="608"/>
                    <a:pt x="16760" y="608"/>
                  </a:cubicBezTo>
                  <a:cubicBezTo>
                    <a:pt x="16762" y="608"/>
                    <a:pt x="16764" y="608"/>
                    <a:pt x="16767" y="608"/>
                  </a:cubicBezTo>
                  <a:close/>
                  <a:moveTo>
                    <a:pt x="16761" y="1"/>
                  </a:moveTo>
                  <a:cubicBezTo>
                    <a:pt x="11318" y="1"/>
                    <a:pt x="5999" y="2744"/>
                    <a:pt x="2951" y="7713"/>
                  </a:cubicBezTo>
                  <a:cubicBezTo>
                    <a:pt x="691" y="11395"/>
                    <a:pt x="1" y="15738"/>
                    <a:pt x="1006" y="19938"/>
                  </a:cubicBezTo>
                  <a:cubicBezTo>
                    <a:pt x="2013" y="24139"/>
                    <a:pt x="4595" y="27697"/>
                    <a:pt x="8277" y="29955"/>
                  </a:cubicBezTo>
                  <a:cubicBezTo>
                    <a:pt x="10854" y="31537"/>
                    <a:pt x="13754" y="32350"/>
                    <a:pt x="16704" y="32350"/>
                  </a:cubicBezTo>
                  <a:cubicBezTo>
                    <a:pt x="17983" y="32348"/>
                    <a:pt x="19258" y="32197"/>
                    <a:pt x="20501" y="31898"/>
                  </a:cubicBezTo>
                  <a:cubicBezTo>
                    <a:pt x="24702" y="30891"/>
                    <a:pt x="28260" y="28309"/>
                    <a:pt x="30518" y="24627"/>
                  </a:cubicBezTo>
                  <a:cubicBezTo>
                    <a:pt x="35183" y="17026"/>
                    <a:pt x="32792" y="7049"/>
                    <a:pt x="25192" y="2386"/>
                  </a:cubicBezTo>
                  <a:cubicBezTo>
                    <a:pt x="22560" y="770"/>
                    <a:pt x="19643"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1177;p39">
              <a:extLst>
                <a:ext uri="{FF2B5EF4-FFF2-40B4-BE49-F238E27FC236}">
                  <a16:creationId xmlns:a16="http://schemas.microsoft.com/office/drawing/2014/main" id="{B4D7803C-AFF0-1C33-2726-5C0D327FC688}"/>
                </a:ext>
              </a:extLst>
            </p:cNvPr>
            <p:cNvSpPr/>
            <p:nvPr/>
          </p:nvSpPr>
          <p:spPr>
            <a:xfrm>
              <a:off x="5377250" y="3005725"/>
              <a:ext cx="793500" cy="793500"/>
            </a:xfrm>
            <a:custGeom>
              <a:avLst/>
              <a:gdLst/>
              <a:ahLst/>
              <a:cxnLst/>
              <a:rect l="l" t="t" r="r" b="b"/>
              <a:pathLst>
                <a:path w="31740" h="31740" extrusionOk="0">
                  <a:moveTo>
                    <a:pt x="15870" y="1"/>
                  </a:moveTo>
                  <a:cubicBezTo>
                    <a:pt x="11661" y="1"/>
                    <a:pt x="7625" y="1673"/>
                    <a:pt x="4649" y="4650"/>
                  </a:cubicBezTo>
                  <a:cubicBezTo>
                    <a:pt x="1672" y="7626"/>
                    <a:pt x="0" y="11661"/>
                    <a:pt x="0" y="15870"/>
                  </a:cubicBezTo>
                  <a:cubicBezTo>
                    <a:pt x="0" y="20079"/>
                    <a:pt x="1672" y="24116"/>
                    <a:pt x="4649" y="27092"/>
                  </a:cubicBezTo>
                  <a:cubicBezTo>
                    <a:pt x="7625" y="30068"/>
                    <a:pt x="11661" y="31740"/>
                    <a:pt x="15870" y="31740"/>
                  </a:cubicBezTo>
                  <a:cubicBezTo>
                    <a:pt x="20079" y="31740"/>
                    <a:pt x="24116" y="30068"/>
                    <a:pt x="27091" y="27092"/>
                  </a:cubicBezTo>
                  <a:cubicBezTo>
                    <a:pt x="30068" y="24116"/>
                    <a:pt x="31739" y="20079"/>
                    <a:pt x="31739" y="15870"/>
                  </a:cubicBezTo>
                  <a:cubicBezTo>
                    <a:pt x="31739" y="11661"/>
                    <a:pt x="30068" y="7626"/>
                    <a:pt x="27091" y="4650"/>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1178;p39">
              <a:extLst>
                <a:ext uri="{FF2B5EF4-FFF2-40B4-BE49-F238E27FC236}">
                  <a16:creationId xmlns:a16="http://schemas.microsoft.com/office/drawing/2014/main" id="{85999B7E-4BCA-608B-81F4-2545C938C087}"/>
                </a:ext>
              </a:extLst>
            </p:cNvPr>
            <p:cNvSpPr/>
            <p:nvPr/>
          </p:nvSpPr>
          <p:spPr>
            <a:xfrm>
              <a:off x="5355650" y="2998250"/>
              <a:ext cx="879600" cy="808725"/>
            </a:xfrm>
            <a:custGeom>
              <a:avLst/>
              <a:gdLst/>
              <a:ahLst/>
              <a:cxnLst/>
              <a:rect l="l" t="t" r="r" b="b"/>
              <a:pathLst>
                <a:path w="35184" h="32349" extrusionOk="0">
                  <a:moveTo>
                    <a:pt x="16767" y="607"/>
                  </a:moveTo>
                  <a:cubicBezTo>
                    <a:pt x="19629" y="607"/>
                    <a:pt x="22437" y="1402"/>
                    <a:pt x="24876" y="2902"/>
                  </a:cubicBezTo>
                  <a:cubicBezTo>
                    <a:pt x="32192" y="7391"/>
                    <a:pt x="34492" y="16995"/>
                    <a:pt x="30003" y="24311"/>
                  </a:cubicBezTo>
                  <a:cubicBezTo>
                    <a:pt x="27829" y="27856"/>
                    <a:pt x="24405" y="30341"/>
                    <a:pt x="20361" y="31308"/>
                  </a:cubicBezTo>
                  <a:cubicBezTo>
                    <a:pt x="19147" y="31599"/>
                    <a:pt x="17922" y="31743"/>
                    <a:pt x="16705" y="31743"/>
                  </a:cubicBezTo>
                  <a:cubicBezTo>
                    <a:pt x="13867" y="31743"/>
                    <a:pt x="11076" y="30961"/>
                    <a:pt x="8595" y="29438"/>
                  </a:cubicBezTo>
                  <a:cubicBezTo>
                    <a:pt x="5050" y="27265"/>
                    <a:pt x="2565" y="23841"/>
                    <a:pt x="1596" y="19796"/>
                  </a:cubicBezTo>
                  <a:cubicBezTo>
                    <a:pt x="627" y="15753"/>
                    <a:pt x="1293" y="11574"/>
                    <a:pt x="3466" y="8030"/>
                  </a:cubicBezTo>
                  <a:cubicBezTo>
                    <a:pt x="6402" y="3246"/>
                    <a:pt x="11522" y="607"/>
                    <a:pt x="16760" y="607"/>
                  </a:cubicBezTo>
                  <a:cubicBezTo>
                    <a:pt x="16762" y="607"/>
                    <a:pt x="16764" y="607"/>
                    <a:pt x="16767" y="607"/>
                  </a:cubicBezTo>
                  <a:close/>
                  <a:moveTo>
                    <a:pt x="16761" y="1"/>
                  </a:moveTo>
                  <a:cubicBezTo>
                    <a:pt x="11319" y="1"/>
                    <a:pt x="5999" y="2743"/>
                    <a:pt x="2951" y="7711"/>
                  </a:cubicBezTo>
                  <a:cubicBezTo>
                    <a:pt x="691" y="11395"/>
                    <a:pt x="1" y="15736"/>
                    <a:pt x="1008" y="19937"/>
                  </a:cubicBezTo>
                  <a:cubicBezTo>
                    <a:pt x="2013" y="24138"/>
                    <a:pt x="4595" y="27696"/>
                    <a:pt x="8277" y="29954"/>
                  </a:cubicBezTo>
                  <a:cubicBezTo>
                    <a:pt x="10855" y="31536"/>
                    <a:pt x="13755" y="32349"/>
                    <a:pt x="16705" y="32349"/>
                  </a:cubicBezTo>
                  <a:cubicBezTo>
                    <a:pt x="17984" y="32348"/>
                    <a:pt x="19259" y="32195"/>
                    <a:pt x="20501" y="31897"/>
                  </a:cubicBezTo>
                  <a:cubicBezTo>
                    <a:pt x="24704" y="30890"/>
                    <a:pt x="28260" y="28308"/>
                    <a:pt x="30520" y="24626"/>
                  </a:cubicBezTo>
                  <a:cubicBezTo>
                    <a:pt x="35183" y="17026"/>
                    <a:pt x="32792" y="7048"/>
                    <a:pt x="25192" y="2385"/>
                  </a:cubicBezTo>
                  <a:cubicBezTo>
                    <a:pt x="22560" y="770"/>
                    <a:pt x="19644" y="1"/>
                    <a:pt x="167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179;p39">
              <a:extLst>
                <a:ext uri="{FF2B5EF4-FFF2-40B4-BE49-F238E27FC236}">
                  <a16:creationId xmlns:a16="http://schemas.microsoft.com/office/drawing/2014/main" id="{5066488A-E8E9-924E-EA56-CC5CCEA37F50}"/>
                </a:ext>
              </a:extLst>
            </p:cNvPr>
            <p:cNvSpPr/>
            <p:nvPr/>
          </p:nvSpPr>
          <p:spPr>
            <a:xfrm>
              <a:off x="5436750" y="3065250"/>
              <a:ext cx="674500" cy="674475"/>
            </a:xfrm>
            <a:custGeom>
              <a:avLst/>
              <a:gdLst/>
              <a:ahLst/>
              <a:cxnLst/>
              <a:rect l="l" t="t" r="r" b="b"/>
              <a:pathLst>
                <a:path w="26980" h="26979" extrusionOk="0">
                  <a:moveTo>
                    <a:pt x="13490" y="0"/>
                  </a:moveTo>
                  <a:cubicBezTo>
                    <a:pt x="9912" y="0"/>
                    <a:pt x="6482" y="1423"/>
                    <a:pt x="3952" y="3952"/>
                  </a:cubicBezTo>
                  <a:cubicBezTo>
                    <a:pt x="1423" y="6482"/>
                    <a:pt x="1" y="9912"/>
                    <a:pt x="1" y="13489"/>
                  </a:cubicBezTo>
                  <a:cubicBezTo>
                    <a:pt x="1" y="17068"/>
                    <a:pt x="1423" y="20498"/>
                    <a:pt x="3952" y="23029"/>
                  </a:cubicBezTo>
                  <a:cubicBezTo>
                    <a:pt x="6482" y="25558"/>
                    <a:pt x="9912" y="26978"/>
                    <a:pt x="13490" y="26978"/>
                  </a:cubicBezTo>
                  <a:cubicBezTo>
                    <a:pt x="17068" y="26978"/>
                    <a:pt x="20499" y="25558"/>
                    <a:pt x="23029" y="23029"/>
                  </a:cubicBezTo>
                  <a:cubicBezTo>
                    <a:pt x="25558" y="20498"/>
                    <a:pt x="26980" y="17068"/>
                    <a:pt x="26980" y="13489"/>
                  </a:cubicBezTo>
                  <a:cubicBezTo>
                    <a:pt x="26980" y="9912"/>
                    <a:pt x="25558" y="6482"/>
                    <a:pt x="23029" y="3952"/>
                  </a:cubicBezTo>
                  <a:cubicBezTo>
                    <a:pt x="20499" y="1423"/>
                    <a:pt x="17068"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1180;p39">
              <a:extLst>
                <a:ext uri="{FF2B5EF4-FFF2-40B4-BE49-F238E27FC236}">
                  <a16:creationId xmlns:a16="http://schemas.microsoft.com/office/drawing/2014/main" id="{FD21323E-C2E8-F82C-E446-A18264DDE517}"/>
                </a:ext>
              </a:extLst>
            </p:cNvPr>
            <p:cNvSpPr/>
            <p:nvPr/>
          </p:nvSpPr>
          <p:spPr>
            <a:xfrm>
              <a:off x="5380675" y="3057575"/>
              <a:ext cx="786650" cy="689625"/>
            </a:xfrm>
            <a:custGeom>
              <a:avLst/>
              <a:gdLst/>
              <a:ahLst/>
              <a:cxnLst/>
              <a:rect l="l" t="t" r="r" b="b"/>
              <a:pathLst>
                <a:path w="31466" h="27585" extrusionOk="0">
                  <a:moveTo>
                    <a:pt x="15758" y="606"/>
                  </a:moveTo>
                  <a:cubicBezTo>
                    <a:pt x="18163" y="606"/>
                    <a:pt x="20528" y="1269"/>
                    <a:pt x="22630" y="2558"/>
                  </a:cubicBezTo>
                  <a:cubicBezTo>
                    <a:pt x="28826" y="6360"/>
                    <a:pt x="30775" y="14496"/>
                    <a:pt x="26973" y="20692"/>
                  </a:cubicBezTo>
                  <a:cubicBezTo>
                    <a:pt x="24488" y="24744"/>
                    <a:pt x="20150" y="26980"/>
                    <a:pt x="15712" y="26980"/>
                  </a:cubicBezTo>
                  <a:cubicBezTo>
                    <a:pt x="13362" y="26980"/>
                    <a:pt x="10983" y="26353"/>
                    <a:pt x="8837" y="25036"/>
                  </a:cubicBezTo>
                  <a:cubicBezTo>
                    <a:pt x="2640" y="21235"/>
                    <a:pt x="692" y="13098"/>
                    <a:pt x="4494" y="6902"/>
                  </a:cubicBezTo>
                  <a:cubicBezTo>
                    <a:pt x="6336" y="3899"/>
                    <a:pt x="9236" y="1793"/>
                    <a:pt x="12662" y="974"/>
                  </a:cubicBezTo>
                  <a:cubicBezTo>
                    <a:pt x="13675" y="729"/>
                    <a:pt x="14714" y="606"/>
                    <a:pt x="15758" y="606"/>
                  </a:cubicBezTo>
                  <a:close/>
                  <a:moveTo>
                    <a:pt x="15757" y="0"/>
                  </a:moveTo>
                  <a:cubicBezTo>
                    <a:pt x="14680" y="0"/>
                    <a:pt x="13594" y="127"/>
                    <a:pt x="12520" y="384"/>
                  </a:cubicBezTo>
                  <a:cubicBezTo>
                    <a:pt x="8939" y="1242"/>
                    <a:pt x="5905" y="3445"/>
                    <a:pt x="3978" y="6584"/>
                  </a:cubicBezTo>
                  <a:cubicBezTo>
                    <a:pt x="0" y="13067"/>
                    <a:pt x="2039" y="21576"/>
                    <a:pt x="8521" y="25552"/>
                  </a:cubicBezTo>
                  <a:cubicBezTo>
                    <a:pt x="10681" y="26882"/>
                    <a:pt x="13167" y="27585"/>
                    <a:pt x="15704" y="27585"/>
                  </a:cubicBezTo>
                  <a:cubicBezTo>
                    <a:pt x="15706" y="27585"/>
                    <a:pt x="15708" y="27585"/>
                    <a:pt x="15711" y="27585"/>
                  </a:cubicBezTo>
                  <a:cubicBezTo>
                    <a:pt x="20352" y="27585"/>
                    <a:pt x="24889" y="25247"/>
                    <a:pt x="27488" y="21010"/>
                  </a:cubicBezTo>
                  <a:cubicBezTo>
                    <a:pt x="31466" y="14527"/>
                    <a:pt x="29427" y="6018"/>
                    <a:pt x="22946" y="2042"/>
                  </a:cubicBezTo>
                  <a:cubicBezTo>
                    <a:pt x="20747" y="693"/>
                    <a:pt x="18273" y="0"/>
                    <a:pt x="15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1181;p39">
              <a:extLst>
                <a:ext uri="{FF2B5EF4-FFF2-40B4-BE49-F238E27FC236}">
                  <a16:creationId xmlns:a16="http://schemas.microsoft.com/office/drawing/2014/main" id="{E3D4E746-72E4-0A59-7656-0456055909AA}"/>
                </a:ext>
              </a:extLst>
            </p:cNvPr>
            <p:cNvSpPr/>
            <p:nvPr/>
          </p:nvSpPr>
          <p:spPr>
            <a:xfrm>
              <a:off x="5574875" y="3173450"/>
              <a:ext cx="352550" cy="456400"/>
            </a:xfrm>
            <a:custGeom>
              <a:avLst/>
              <a:gdLst/>
              <a:ahLst/>
              <a:cxnLst/>
              <a:rect l="l" t="t" r="r" b="b"/>
              <a:pathLst>
                <a:path w="14102" h="18256" extrusionOk="0">
                  <a:moveTo>
                    <a:pt x="12329" y="1"/>
                  </a:moveTo>
                  <a:cubicBezTo>
                    <a:pt x="12271" y="1"/>
                    <a:pt x="12212" y="6"/>
                    <a:pt x="12152" y="16"/>
                  </a:cubicBezTo>
                  <a:cubicBezTo>
                    <a:pt x="11904" y="56"/>
                    <a:pt x="11702" y="203"/>
                    <a:pt x="11545" y="460"/>
                  </a:cubicBezTo>
                  <a:lnTo>
                    <a:pt x="10100" y="2813"/>
                  </a:lnTo>
                  <a:lnTo>
                    <a:pt x="10100" y="2813"/>
                  </a:lnTo>
                  <a:cubicBezTo>
                    <a:pt x="9021" y="2228"/>
                    <a:pt x="7997" y="1936"/>
                    <a:pt x="7030" y="1936"/>
                  </a:cubicBezTo>
                  <a:cubicBezTo>
                    <a:pt x="7004" y="1936"/>
                    <a:pt x="6979" y="1936"/>
                    <a:pt x="6954" y="1936"/>
                  </a:cubicBezTo>
                  <a:cubicBezTo>
                    <a:pt x="5636" y="1956"/>
                    <a:pt x="4639" y="2516"/>
                    <a:pt x="3964" y="3616"/>
                  </a:cubicBezTo>
                  <a:cubicBezTo>
                    <a:pt x="3687" y="4068"/>
                    <a:pt x="3504" y="4497"/>
                    <a:pt x="3416" y="4904"/>
                  </a:cubicBezTo>
                  <a:cubicBezTo>
                    <a:pt x="3326" y="5311"/>
                    <a:pt x="3305" y="5687"/>
                    <a:pt x="3353" y="6032"/>
                  </a:cubicBezTo>
                  <a:cubicBezTo>
                    <a:pt x="3400" y="6377"/>
                    <a:pt x="3546" y="6757"/>
                    <a:pt x="3790" y="7170"/>
                  </a:cubicBezTo>
                  <a:cubicBezTo>
                    <a:pt x="4021" y="7567"/>
                    <a:pt x="4282" y="7946"/>
                    <a:pt x="4571" y="8303"/>
                  </a:cubicBezTo>
                  <a:cubicBezTo>
                    <a:pt x="4848" y="8646"/>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3"/>
                    <a:pt x="5502" y="12918"/>
                  </a:cubicBezTo>
                  <a:cubicBezTo>
                    <a:pt x="5234" y="12791"/>
                    <a:pt x="4981" y="12633"/>
                    <a:pt x="4749" y="12448"/>
                  </a:cubicBezTo>
                  <a:cubicBezTo>
                    <a:pt x="4425" y="12231"/>
                    <a:pt x="4127" y="11980"/>
                    <a:pt x="3856" y="11700"/>
                  </a:cubicBezTo>
                  <a:cubicBezTo>
                    <a:pt x="3590" y="11422"/>
                    <a:pt x="3398" y="11192"/>
                    <a:pt x="3277" y="11009"/>
                  </a:cubicBezTo>
                  <a:cubicBezTo>
                    <a:pt x="3155" y="10826"/>
                    <a:pt x="3019" y="10602"/>
                    <a:pt x="2865" y="10336"/>
                  </a:cubicBezTo>
                  <a:cubicBezTo>
                    <a:pt x="2711" y="10072"/>
                    <a:pt x="2615" y="9912"/>
                    <a:pt x="2576" y="9856"/>
                  </a:cubicBezTo>
                  <a:cubicBezTo>
                    <a:pt x="2381" y="9549"/>
                    <a:pt x="2158" y="9335"/>
                    <a:pt x="1907" y="9212"/>
                  </a:cubicBezTo>
                  <a:cubicBezTo>
                    <a:pt x="1747" y="9134"/>
                    <a:pt x="1587" y="9095"/>
                    <a:pt x="1426" y="9095"/>
                  </a:cubicBezTo>
                  <a:cubicBezTo>
                    <a:pt x="1333" y="9095"/>
                    <a:pt x="1240" y="9108"/>
                    <a:pt x="1146" y="9134"/>
                  </a:cubicBezTo>
                  <a:cubicBezTo>
                    <a:pt x="897" y="9200"/>
                    <a:pt x="666" y="9322"/>
                    <a:pt x="469" y="9488"/>
                  </a:cubicBezTo>
                  <a:cubicBezTo>
                    <a:pt x="275" y="9655"/>
                    <a:pt x="142" y="9871"/>
                    <a:pt x="70" y="10138"/>
                  </a:cubicBezTo>
                  <a:cubicBezTo>
                    <a:pt x="0" y="10405"/>
                    <a:pt x="20" y="10677"/>
                    <a:pt x="130" y="10952"/>
                  </a:cubicBezTo>
                  <a:cubicBezTo>
                    <a:pt x="762" y="12399"/>
                    <a:pt x="1765" y="13630"/>
                    <a:pt x="3140" y="14642"/>
                  </a:cubicBezTo>
                  <a:lnTo>
                    <a:pt x="3140" y="14642"/>
                  </a:lnTo>
                  <a:lnTo>
                    <a:pt x="1792" y="16838"/>
                  </a:lnTo>
                  <a:cubicBezTo>
                    <a:pt x="1584" y="17178"/>
                    <a:pt x="1569" y="17492"/>
                    <a:pt x="1748" y="17784"/>
                  </a:cubicBezTo>
                  <a:cubicBezTo>
                    <a:pt x="1926" y="18075"/>
                    <a:pt x="2190" y="18232"/>
                    <a:pt x="2539" y="18254"/>
                  </a:cubicBezTo>
                  <a:cubicBezTo>
                    <a:pt x="2562" y="18255"/>
                    <a:pt x="2584" y="18256"/>
                    <a:pt x="2606" y="18256"/>
                  </a:cubicBezTo>
                  <a:cubicBezTo>
                    <a:pt x="2925" y="18256"/>
                    <a:pt x="3176" y="18105"/>
                    <a:pt x="3363" y="17802"/>
                  </a:cubicBezTo>
                  <a:lnTo>
                    <a:pt x="4704" y="15614"/>
                  </a:lnTo>
                  <a:lnTo>
                    <a:pt x="4704" y="15614"/>
                  </a:lnTo>
                  <a:cubicBezTo>
                    <a:pt x="5266" y="15894"/>
                    <a:pt x="5822" y="16094"/>
                    <a:pt x="6373" y="16213"/>
                  </a:cubicBezTo>
                  <a:cubicBezTo>
                    <a:pt x="6728" y="16290"/>
                    <a:pt x="7075" y="16329"/>
                    <a:pt x="7413" y="16329"/>
                  </a:cubicBezTo>
                  <a:cubicBezTo>
                    <a:pt x="7949" y="16329"/>
                    <a:pt x="8463" y="16232"/>
                    <a:pt x="8956" y="16039"/>
                  </a:cubicBezTo>
                  <a:cubicBezTo>
                    <a:pt x="9761" y="15725"/>
                    <a:pt x="10412" y="15144"/>
                    <a:pt x="10909" y="14299"/>
                  </a:cubicBezTo>
                  <a:cubicBezTo>
                    <a:pt x="11222" y="13774"/>
                    <a:pt x="11407" y="13269"/>
                    <a:pt x="11467" y="12782"/>
                  </a:cubicBezTo>
                  <a:cubicBezTo>
                    <a:pt x="11526" y="12296"/>
                    <a:pt x="11464" y="11814"/>
                    <a:pt x="11280" y="11337"/>
                  </a:cubicBezTo>
                  <a:cubicBezTo>
                    <a:pt x="11090" y="10852"/>
                    <a:pt x="10835" y="10395"/>
                    <a:pt x="10521" y="9978"/>
                  </a:cubicBezTo>
                  <a:cubicBezTo>
                    <a:pt x="10199" y="9547"/>
                    <a:pt x="9772" y="9055"/>
                    <a:pt x="9242" y="8501"/>
                  </a:cubicBezTo>
                  <a:lnTo>
                    <a:pt x="7930" y="7168"/>
                  </a:lnTo>
                  <a:cubicBezTo>
                    <a:pt x="7534" y="6780"/>
                    <a:pt x="7284" y="6450"/>
                    <a:pt x="7177" y="6177"/>
                  </a:cubicBezTo>
                  <a:cubicBezTo>
                    <a:pt x="7069" y="5903"/>
                    <a:pt x="7099" y="5631"/>
                    <a:pt x="7265" y="5360"/>
                  </a:cubicBezTo>
                  <a:cubicBezTo>
                    <a:pt x="7394" y="5150"/>
                    <a:pt x="7607" y="5044"/>
                    <a:pt x="7904" y="5044"/>
                  </a:cubicBezTo>
                  <a:cubicBezTo>
                    <a:pt x="7926" y="5044"/>
                    <a:pt x="7948" y="5045"/>
                    <a:pt x="7971" y="5046"/>
                  </a:cubicBezTo>
                  <a:cubicBezTo>
                    <a:pt x="8302" y="5063"/>
                    <a:pt x="8625" y="5160"/>
                    <a:pt x="8936" y="5335"/>
                  </a:cubicBezTo>
                  <a:cubicBezTo>
                    <a:pt x="9249" y="5511"/>
                    <a:pt x="9535" y="5691"/>
                    <a:pt x="9797" y="5872"/>
                  </a:cubicBezTo>
                  <a:cubicBezTo>
                    <a:pt x="10528" y="6440"/>
                    <a:pt x="11187" y="7095"/>
                    <a:pt x="11758" y="7821"/>
                  </a:cubicBezTo>
                  <a:cubicBezTo>
                    <a:pt x="11991" y="8099"/>
                    <a:pt x="12244" y="8285"/>
                    <a:pt x="12512" y="8377"/>
                  </a:cubicBezTo>
                  <a:cubicBezTo>
                    <a:pt x="12630" y="8418"/>
                    <a:pt x="12744" y="8438"/>
                    <a:pt x="12855" y="8438"/>
                  </a:cubicBezTo>
                  <a:cubicBezTo>
                    <a:pt x="12999" y="8438"/>
                    <a:pt x="13137" y="8404"/>
                    <a:pt x="13269" y="8336"/>
                  </a:cubicBezTo>
                  <a:cubicBezTo>
                    <a:pt x="13497" y="8221"/>
                    <a:pt x="13696" y="8057"/>
                    <a:pt x="13852" y="7854"/>
                  </a:cubicBezTo>
                  <a:cubicBezTo>
                    <a:pt x="14007" y="7653"/>
                    <a:pt x="14088" y="7399"/>
                    <a:pt x="14095" y="7093"/>
                  </a:cubicBezTo>
                  <a:cubicBezTo>
                    <a:pt x="14101" y="6786"/>
                    <a:pt x="14010" y="6492"/>
                    <a:pt x="13820" y="6209"/>
                  </a:cubicBezTo>
                  <a:cubicBezTo>
                    <a:pt x="13579" y="5843"/>
                    <a:pt x="13374" y="5552"/>
                    <a:pt x="13205" y="5335"/>
                  </a:cubicBezTo>
                  <a:cubicBezTo>
                    <a:pt x="13037" y="5118"/>
                    <a:pt x="12777" y="4837"/>
                    <a:pt x="12424" y="4490"/>
                  </a:cubicBezTo>
                  <a:cubicBezTo>
                    <a:pt x="12175" y="4248"/>
                    <a:pt x="11912" y="4020"/>
                    <a:pt x="11636" y="3809"/>
                  </a:cubicBezTo>
                  <a:lnTo>
                    <a:pt x="11636" y="3809"/>
                  </a:lnTo>
                  <a:lnTo>
                    <a:pt x="13104" y="1417"/>
                  </a:lnTo>
                  <a:cubicBezTo>
                    <a:pt x="13252" y="1175"/>
                    <a:pt x="13288" y="934"/>
                    <a:pt x="13214" y="691"/>
                  </a:cubicBezTo>
                  <a:cubicBezTo>
                    <a:pt x="13140" y="449"/>
                    <a:pt x="13006" y="266"/>
                    <a:pt x="12813" y="142"/>
                  </a:cubicBezTo>
                  <a:cubicBezTo>
                    <a:pt x="12667" y="48"/>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1182;p39">
              <a:extLst>
                <a:ext uri="{FF2B5EF4-FFF2-40B4-BE49-F238E27FC236}">
                  <a16:creationId xmlns:a16="http://schemas.microsoft.com/office/drawing/2014/main" id="{C371A573-ABBC-09E3-DBF3-E04664C0BD3D}"/>
                </a:ext>
              </a:extLst>
            </p:cNvPr>
            <p:cNvSpPr/>
            <p:nvPr/>
          </p:nvSpPr>
          <p:spPr>
            <a:xfrm>
              <a:off x="5438475" y="3617225"/>
              <a:ext cx="15200" cy="65200"/>
            </a:xfrm>
            <a:custGeom>
              <a:avLst/>
              <a:gdLst/>
              <a:ahLst/>
              <a:cxnLst/>
              <a:rect l="l" t="t" r="r" b="b"/>
              <a:pathLst>
                <a:path w="608" h="2608" extrusionOk="0">
                  <a:moveTo>
                    <a:pt x="304" y="0"/>
                  </a:moveTo>
                  <a:cubicBezTo>
                    <a:pt x="140" y="0"/>
                    <a:pt x="5" y="132"/>
                    <a:pt x="1" y="296"/>
                  </a:cubicBezTo>
                  <a:lnTo>
                    <a:pt x="1" y="2305"/>
                  </a:lnTo>
                  <a:cubicBezTo>
                    <a:pt x="1" y="2472"/>
                    <a:pt x="136" y="2607"/>
                    <a:pt x="304" y="2607"/>
                  </a:cubicBezTo>
                  <a:cubicBezTo>
                    <a:pt x="471" y="2607"/>
                    <a:pt x="608" y="2472"/>
                    <a:pt x="606" y="2305"/>
                  </a:cubicBezTo>
                  <a:lnTo>
                    <a:pt x="606" y="296"/>
                  </a:lnTo>
                  <a:cubicBezTo>
                    <a:pt x="604"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1183;p39">
              <a:extLst>
                <a:ext uri="{FF2B5EF4-FFF2-40B4-BE49-F238E27FC236}">
                  <a16:creationId xmlns:a16="http://schemas.microsoft.com/office/drawing/2014/main" id="{1D47365D-2899-A2D5-EDC2-B8566DEB9E00}"/>
                </a:ext>
              </a:extLst>
            </p:cNvPr>
            <p:cNvSpPr/>
            <p:nvPr/>
          </p:nvSpPr>
          <p:spPr>
            <a:xfrm>
              <a:off x="5473950" y="3667425"/>
              <a:ext cx="15150" cy="68200"/>
            </a:xfrm>
            <a:custGeom>
              <a:avLst/>
              <a:gdLst/>
              <a:ahLst/>
              <a:cxnLst/>
              <a:rect l="l" t="t" r="r" b="b"/>
              <a:pathLst>
                <a:path w="606" h="2728" extrusionOk="0">
                  <a:moveTo>
                    <a:pt x="302" y="0"/>
                  </a:moveTo>
                  <a:cubicBezTo>
                    <a:pt x="138" y="0"/>
                    <a:pt x="4" y="132"/>
                    <a:pt x="0" y="297"/>
                  </a:cubicBezTo>
                  <a:lnTo>
                    <a:pt x="0" y="2424"/>
                  </a:lnTo>
                  <a:cubicBezTo>
                    <a:pt x="0" y="2592"/>
                    <a:pt x="135" y="2727"/>
                    <a:pt x="302" y="2727"/>
                  </a:cubicBezTo>
                  <a:cubicBezTo>
                    <a:pt x="470" y="2727"/>
                    <a:pt x="606" y="2592"/>
                    <a:pt x="606" y="2424"/>
                  </a:cubicBezTo>
                  <a:lnTo>
                    <a:pt x="606" y="297"/>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1184;p39">
              <a:extLst>
                <a:ext uri="{FF2B5EF4-FFF2-40B4-BE49-F238E27FC236}">
                  <a16:creationId xmlns:a16="http://schemas.microsoft.com/office/drawing/2014/main" id="{FC32347C-AA05-5A6B-5B5B-003F1EF504C8}"/>
                </a:ext>
              </a:extLst>
            </p:cNvPr>
            <p:cNvSpPr/>
            <p:nvPr/>
          </p:nvSpPr>
          <p:spPr>
            <a:xfrm>
              <a:off x="5544725" y="3726150"/>
              <a:ext cx="15375" cy="65600"/>
            </a:xfrm>
            <a:custGeom>
              <a:avLst/>
              <a:gdLst/>
              <a:ahLst/>
              <a:cxnLst/>
              <a:rect l="l" t="t" r="r" b="b"/>
              <a:pathLst>
                <a:path w="615" h="2624" extrusionOk="0">
                  <a:moveTo>
                    <a:pt x="307" y="1"/>
                  </a:moveTo>
                  <a:cubicBezTo>
                    <a:pt x="137" y="1"/>
                    <a:pt x="0" y="140"/>
                    <a:pt x="4" y="311"/>
                  </a:cubicBezTo>
                  <a:lnTo>
                    <a:pt x="4" y="2320"/>
                  </a:lnTo>
                  <a:cubicBezTo>
                    <a:pt x="4" y="2488"/>
                    <a:pt x="140" y="2623"/>
                    <a:pt x="307" y="2623"/>
                  </a:cubicBezTo>
                  <a:cubicBezTo>
                    <a:pt x="475" y="2623"/>
                    <a:pt x="611" y="2487"/>
                    <a:pt x="611" y="2320"/>
                  </a:cubicBezTo>
                  <a:lnTo>
                    <a:pt x="611" y="311"/>
                  </a:lnTo>
                  <a:cubicBezTo>
                    <a:pt x="615" y="140"/>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1185;p39">
              <a:extLst>
                <a:ext uri="{FF2B5EF4-FFF2-40B4-BE49-F238E27FC236}">
                  <a16:creationId xmlns:a16="http://schemas.microsoft.com/office/drawing/2014/main" id="{AD09AEEF-B2C3-B994-B477-689F3F344880}"/>
                </a:ext>
              </a:extLst>
            </p:cNvPr>
            <p:cNvSpPr/>
            <p:nvPr/>
          </p:nvSpPr>
          <p:spPr>
            <a:xfrm>
              <a:off x="5645250" y="3776550"/>
              <a:ext cx="15175" cy="59500"/>
            </a:xfrm>
            <a:custGeom>
              <a:avLst/>
              <a:gdLst/>
              <a:ahLst/>
              <a:cxnLst/>
              <a:rect l="l" t="t" r="r" b="b"/>
              <a:pathLst>
                <a:path w="607" h="2380" extrusionOk="0">
                  <a:moveTo>
                    <a:pt x="304" y="1"/>
                  </a:moveTo>
                  <a:cubicBezTo>
                    <a:pt x="136" y="1"/>
                    <a:pt x="1" y="137"/>
                    <a:pt x="1" y="304"/>
                  </a:cubicBezTo>
                  <a:lnTo>
                    <a:pt x="1" y="2076"/>
                  </a:lnTo>
                  <a:cubicBezTo>
                    <a:pt x="1" y="2243"/>
                    <a:pt x="136" y="2380"/>
                    <a:pt x="304" y="2380"/>
                  </a:cubicBezTo>
                  <a:cubicBezTo>
                    <a:pt x="471" y="2380"/>
                    <a:pt x="606" y="2243"/>
                    <a:pt x="606" y="2076"/>
                  </a:cubicBezTo>
                  <a:lnTo>
                    <a:pt x="606" y="304"/>
                  </a:lnTo>
                  <a:cubicBezTo>
                    <a:pt x="606" y="137"/>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1186;p39">
              <a:extLst>
                <a:ext uri="{FF2B5EF4-FFF2-40B4-BE49-F238E27FC236}">
                  <a16:creationId xmlns:a16="http://schemas.microsoft.com/office/drawing/2014/main" id="{8A885041-4623-804F-B387-69E02BB236CF}"/>
                </a:ext>
              </a:extLst>
            </p:cNvPr>
            <p:cNvSpPr/>
            <p:nvPr/>
          </p:nvSpPr>
          <p:spPr>
            <a:xfrm>
              <a:off x="5754550" y="3797425"/>
              <a:ext cx="15200" cy="35675"/>
            </a:xfrm>
            <a:custGeom>
              <a:avLst/>
              <a:gdLst/>
              <a:ahLst/>
              <a:cxnLst/>
              <a:rect l="l" t="t" r="r" b="b"/>
              <a:pathLst>
                <a:path w="608" h="1427" extrusionOk="0">
                  <a:moveTo>
                    <a:pt x="304" y="0"/>
                  </a:moveTo>
                  <a:cubicBezTo>
                    <a:pt x="140" y="0"/>
                    <a:pt x="4" y="132"/>
                    <a:pt x="2" y="296"/>
                  </a:cubicBezTo>
                  <a:lnTo>
                    <a:pt x="2" y="1123"/>
                  </a:lnTo>
                  <a:cubicBezTo>
                    <a:pt x="0" y="1291"/>
                    <a:pt x="137" y="1426"/>
                    <a:pt x="304" y="1426"/>
                  </a:cubicBezTo>
                  <a:cubicBezTo>
                    <a:pt x="472" y="1426"/>
                    <a:pt x="607" y="1291"/>
                    <a:pt x="607" y="1123"/>
                  </a:cubicBezTo>
                  <a:lnTo>
                    <a:pt x="607" y="296"/>
                  </a:lnTo>
                  <a:cubicBezTo>
                    <a:pt x="603"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1187;p39">
              <a:extLst>
                <a:ext uri="{FF2B5EF4-FFF2-40B4-BE49-F238E27FC236}">
                  <a16:creationId xmlns:a16="http://schemas.microsoft.com/office/drawing/2014/main" id="{9CEE27BC-DD43-8C08-B464-EC6594C4A082}"/>
                </a:ext>
              </a:extLst>
            </p:cNvPr>
            <p:cNvSpPr/>
            <p:nvPr/>
          </p:nvSpPr>
          <p:spPr>
            <a:xfrm>
              <a:off x="5970100" y="3755725"/>
              <a:ext cx="15375" cy="47850"/>
            </a:xfrm>
            <a:custGeom>
              <a:avLst/>
              <a:gdLst/>
              <a:ahLst/>
              <a:cxnLst/>
              <a:rect l="l" t="t" r="r" b="b"/>
              <a:pathLst>
                <a:path w="615" h="1914" extrusionOk="0">
                  <a:moveTo>
                    <a:pt x="307" y="0"/>
                  </a:moveTo>
                  <a:cubicBezTo>
                    <a:pt x="137" y="0"/>
                    <a:pt x="1" y="139"/>
                    <a:pt x="5" y="310"/>
                  </a:cubicBezTo>
                  <a:lnTo>
                    <a:pt x="5" y="1610"/>
                  </a:lnTo>
                  <a:cubicBezTo>
                    <a:pt x="5" y="1776"/>
                    <a:pt x="140" y="1913"/>
                    <a:pt x="308" y="1913"/>
                  </a:cubicBezTo>
                  <a:cubicBezTo>
                    <a:pt x="475" y="1913"/>
                    <a:pt x="610" y="1776"/>
                    <a:pt x="610" y="1610"/>
                  </a:cubicBezTo>
                  <a:lnTo>
                    <a:pt x="610" y="310"/>
                  </a:lnTo>
                  <a:cubicBezTo>
                    <a:pt x="614" y="139"/>
                    <a:pt x="477"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1188;p39">
              <a:extLst>
                <a:ext uri="{FF2B5EF4-FFF2-40B4-BE49-F238E27FC236}">
                  <a16:creationId xmlns:a16="http://schemas.microsoft.com/office/drawing/2014/main" id="{A8C966CE-14A8-B96C-58AC-0C3D15630299}"/>
                </a:ext>
              </a:extLst>
            </p:cNvPr>
            <p:cNvSpPr/>
            <p:nvPr/>
          </p:nvSpPr>
          <p:spPr>
            <a:xfrm>
              <a:off x="6017375" y="3705475"/>
              <a:ext cx="15350" cy="65600"/>
            </a:xfrm>
            <a:custGeom>
              <a:avLst/>
              <a:gdLst/>
              <a:ahLst/>
              <a:cxnLst/>
              <a:rect l="l" t="t" r="r" b="b"/>
              <a:pathLst>
                <a:path w="614" h="2624" extrusionOk="0">
                  <a:moveTo>
                    <a:pt x="307" y="1"/>
                  </a:moveTo>
                  <a:cubicBezTo>
                    <a:pt x="137" y="1"/>
                    <a:pt x="1" y="141"/>
                    <a:pt x="4" y="311"/>
                  </a:cubicBezTo>
                  <a:lnTo>
                    <a:pt x="4" y="2320"/>
                  </a:lnTo>
                  <a:cubicBezTo>
                    <a:pt x="4" y="2487"/>
                    <a:pt x="140" y="2623"/>
                    <a:pt x="307" y="2623"/>
                  </a:cubicBezTo>
                  <a:cubicBezTo>
                    <a:pt x="475" y="2623"/>
                    <a:pt x="610" y="2487"/>
                    <a:pt x="610" y="2320"/>
                  </a:cubicBezTo>
                  <a:lnTo>
                    <a:pt x="610" y="311"/>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1189;p39">
              <a:extLst>
                <a:ext uri="{FF2B5EF4-FFF2-40B4-BE49-F238E27FC236}">
                  <a16:creationId xmlns:a16="http://schemas.microsoft.com/office/drawing/2014/main" id="{2448DC2F-FF9B-9F10-6EB0-04183A1FF612}"/>
                </a:ext>
              </a:extLst>
            </p:cNvPr>
            <p:cNvSpPr/>
            <p:nvPr/>
          </p:nvSpPr>
          <p:spPr>
            <a:xfrm>
              <a:off x="5377250" y="2984800"/>
              <a:ext cx="793500" cy="793500"/>
            </a:xfrm>
            <a:custGeom>
              <a:avLst/>
              <a:gdLst/>
              <a:ahLst/>
              <a:cxnLst/>
              <a:rect l="l" t="t" r="r" b="b"/>
              <a:pathLst>
                <a:path w="31740" h="31740" extrusionOk="0">
                  <a:moveTo>
                    <a:pt x="15870" y="1"/>
                  </a:moveTo>
                  <a:cubicBezTo>
                    <a:pt x="11661" y="1"/>
                    <a:pt x="7625" y="1673"/>
                    <a:pt x="4649" y="4648"/>
                  </a:cubicBezTo>
                  <a:cubicBezTo>
                    <a:pt x="1672" y="7625"/>
                    <a:pt x="0" y="11661"/>
                    <a:pt x="0" y="15870"/>
                  </a:cubicBezTo>
                  <a:cubicBezTo>
                    <a:pt x="0" y="20079"/>
                    <a:pt x="1672" y="24116"/>
                    <a:pt x="4649" y="27092"/>
                  </a:cubicBezTo>
                  <a:cubicBezTo>
                    <a:pt x="7625" y="30067"/>
                    <a:pt x="11661" y="31740"/>
                    <a:pt x="15870" y="31740"/>
                  </a:cubicBezTo>
                  <a:cubicBezTo>
                    <a:pt x="20079" y="31740"/>
                    <a:pt x="24116" y="30067"/>
                    <a:pt x="27091" y="27092"/>
                  </a:cubicBezTo>
                  <a:cubicBezTo>
                    <a:pt x="30068" y="24116"/>
                    <a:pt x="31739" y="20079"/>
                    <a:pt x="31739" y="15870"/>
                  </a:cubicBezTo>
                  <a:cubicBezTo>
                    <a:pt x="31739" y="11661"/>
                    <a:pt x="30068" y="7625"/>
                    <a:pt x="27091" y="4648"/>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190;p39">
              <a:extLst>
                <a:ext uri="{FF2B5EF4-FFF2-40B4-BE49-F238E27FC236}">
                  <a16:creationId xmlns:a16="http://schemas.microsoft.com/office/drawing/2014/main" id="{A67AABBD-71F2-1091-4492-D1684A130DF6}"/>
                </a:ext>
              </a:extLst>
            </p:cNvPr>
            <p:cNvSpPr/>
            <p:nvPr/>
          </p:nvSpPr>
          <p:spPr>
            <a:xfrm>
              <a:off x="5355650" y="2977075"/>
              <a:ext cx="879600" cy="808725"/>
            </a:xfrm>
            <a:custGeom>
              <a:avLst/>
              <a:gdLst/>
              <a:ahLst/>
              <a:cxnLst/>
              <a:rect l="l" t="t" r="r" b="b"/>
              <a:pathLst>
                <a:path w="35184" h="32349" extrusionOk="0">
                  <a:moveTo>
                    <a:pt x="16764" y="606"/>
                  </a:moveTo>
                  <a:cubicBezTo>
                    <a:pt x="19603" y="606"/>
                    <a:pt x="22395" y="1389"/>
                    <a:pt x="24876" y="2910"/>
                  </a:cubicBezTo>
                  <a:cubicBezTo>
                    <a:pt x="32190" y="7399"/>
                    <a:pt x="34492" y="17003"/>
                    <a:pt x="30003" y="24320"/>
                  </a:cubicBezTo>
                  <a:cubicBezTo>
                    <a:pt x="27068" y="29103"/>
                    <a:pt x="21948" y="31742"/>
                    <a:pt x="16709" y="31742"/>
                  </a:cubicBezTo>
                  <a:cubicBezTo>
                    <a:pt x="13935" y="31742"/>
                    <a:pt x="11128" y="31002"/>
                    <a:pt x="8595" y="29448"/>
                  </a:cubicBezTo>
                  <a:cubicBezTo>
                    <a:pt x="5050" y="27273"/>
                    <a:pt x="2564" y="23849"/>
                    <a:pt x="1596" y="19806"/>
                  </a:cubicBezTo>
                  <a:cubicBezTo>
                    <a:pt x="627" y="15762"/>
                    <a:pt x="1291" y="11583"/>
                    <a:pt x="3466" y="8040"/>
                  </a:cubicBezTo>
                  <a:cubicBezTo>
                    <a:pt x="5640" y="4495"/>
                    <a:pt x="9065" y="2009"/>
                    <a:pt x="13108" y="1041"/>
                  </a:cubicBezTo>
                  <a:cubicBezTo>
                    <a:pt x="14305" y="754"/>
                    <a:pt x="15532" y="608"/>
                    <a:pt x="16764" y="606"/>
                  </a:cubicBezTo>
                  <a:close/>
                  <a:moveTo>
                    <a:pt x="16765" y="0"/>
                  </a:moveTo>
                  <a:cubicBezTo>
                    <a:pt x="15501" y="0"/>
                    <a:pt x="14228" y="149"/>
                    <a:pt x="12968" y="451"/>
                  </a:cubicBezTo>
                  <a:cubicBezTo>
                    <a:pt x="8766" y="1458"/>
                    <a:pt x="5209" y="4039"/>
                    <a:pt x="2951" y="7722"/>
                  </a:cubicBezTo>
                  <a:cubicBezTo>
                    <a:pt x="691" y="11405"/>
                    <a:pt x="1" y="15747"/>
                    <a:pt x="1006" y="19947"/>
                  </a:cubicBezTo>
                  <a:cubicBezTo>
                    <a:pt x="2013" y="24148"/>
                    <a:pt x="4595" y="27705"/>
                    <a:pt x="8277" y="29965"/>
                  </a:cubicBezTo>
                  <a:cubicBezTo>
                    <a:pt x="10810" y="31522"/>
                    <a:pt x="13726" y="32348"/>
                    <a:pt x="16701" y="32348"/>
                  </a:cubicBezTo>
                  <a:cubicBezTo>
                    <a:pt x="16703" y="32348"/>
                    <a:pt x="16705" y="32348"/>
                    <a:pt x="16708" y="32348"/>
                  </a:cubicBezTo>
                  <a:cubicBezTo>
                    <a:pt x="22150" y="32348"/>
                    <a:pt x="27471" y="29605"/>
                    <a:pt x="30520" y="24636"/>
                  </a:cubicBezTo>
                  <a:cubicBezTo>
                    <a:pt x="35183" y="17035"/>
                    <a:pt x="32793" y="7058"/>
                    <a:pt x="25192" y="2394"/>
                  </a:cubicBezTo>
                  <a:cubicBezTo>
                    <a:pt x="22614" y="813"/>
                    <a:pt x="19714" y="0"/>
                    <a:pt x="1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191;p39">
              <a:extLst>
                <a:ext uri="{FF2B5EF4-FFF2-40B4-BE49-F238E27FC236}">
                  <a16:creationId xmlns:a16="http://schemas.microsoft.com/office/drawing/2014/main" id="{4D0142E6-3A72-EF71-7DAD-89C20CBB8B90}"/>
                </a:ext>
              </a:extLst>
            </p:cNvPr>
            <p:cNvSpPr/>
            <p:nvPr/>
          </p:nvSpPr>
          <p:spPr>
            <a:xfrm>
              <a:off x="5377250" y="2931725"/>
              <a:ext cx="793500" cy="793500"/>
            </a:xfrm>
            <a:custGeom>
              <a:avLst/>
              <a:gdLst/>
              <a:ahLst/>
              <a:cxnLst/>
              <a:rect l="l" t="t" r="r" b="b"/>
              <a:pathLst>
                <a:path w="31740" h="31740" extrusionOk="0">
                  <a:moveTo>
                    <a:pt x="15870" y="1"/>
                  </a:moveTo>
                  <a:cubicBezTo>
                    <a:pt x="11662" y="1"/>
                    <a:pt x="7625" y="1673"/>
                    <a:pt x="4649" y="4649"/>
                  </a:cubicBezTo>
                  <a:cubicBezTo>
                    <a:pt x="1672" y="7626"/>
                    <a:pt x="0" y="11661"/>
                    <a:pt x="0" y="15870"/>
                  </a:cubicBezTo>
                  <a:cubicBezTo>
                    <a:pt x="0" y="20079"/>
                    <a:pt x="1672" y="24116"/>
                    <a:pt x="4649" y="27092"/>
                  </a:cubicBezTo>
                  <a:cubicBezTo>
                    <a:pt x="7625" y="30068"/>
                    <a:pt x="11662" y="31740"/>
                    <a:pt x="15870" y="31740"/>
                  </a:cubicBezTo>
                  <a:cubicBezTo>
                    <a:pt x="20079" y="31740"/>
                    <a:pt x="24116" y="30068"/>
                    <a:pt x="27091" y="27092"/>
                  </a:cubicBezTo>
                  <a:cubicBezTo>
                    <a:pt x="30068" y="24116"/>
                    <a:pt x="31739" y="20079"/>
                    <a:pt x="31739" y="15870"/>
                  </a:cubicBezTo>
                  <a:cubicBezTo>
                    <a:pt x="31739" y="11661"/>
                    <a:pt x="30068" y="7626"/>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192;p39">
              <a:extLst>
                <a:ext uri="{FF2B5EF4-FFF2-40B4-BE49-F238E27FC236}">
                  <a16:creationId xmlns:a16="http://schemas.microsoft.com/office/drawing/2014/main" id="{974E1E0A-465C-EA37-31FE-E031EE4DEC45}"/>
                </a:ext>
              </a:extLst>
            </p:cNvPr>
            <p:cNvSpPr/>
            <p:nvPr/>
          </p:nvSpPr>
          <p:spPr>
            <a:xfrm>
              <a:off x="5355650" y="2924000"/>
              <a:ext cx="879600" cy="808725"/>
            </a:xfrm>
            <a:custGeom>
              <a:avLst/>
              <a:gdLst/>
              <a:ahLst/>
              <a:cxnLst/>
              <a:rect l="l" t="t" r="r" b="b"/>
              <a:pathLst>
                <a:path w="35184" h="32349" extrusionOk="0">
                  <a:moveTo>
                    <a:pt x="16762" y="607"/>
                  </a:moveTo>
                  <a:cubicBezTo>
                    <a:pt x="19601" y="607"/>
                    <a:pt x="22393" y="1389"/>
                    <a:pt x="24874" y="2912"/>
                  </a:cubicBezTo>
                  <a:cubicBezTo>
                    <a:pt x="32190" y="7401"/>
                    <a:pt x="34492" y="17005"/>
                    <a:pt x="30003" y="24320"/>
                  </a:cubicBezTo>
                  <a:cubicBezTo>
                    <a:pt x="27067" y="29103"/>
                    <a:pt x="21945" y="31741"/>
                    <a:pt x="16706" y="31741"/>
                  </a:cubicBezTo>
                  <a:cubicBezTo>
                    <a:pt x="13932" y="31741"/>
                    <a:pt x="11125" y="31001"/>
                    <a:pt x="8593" y="29448"/>
                  </a:cubicBezTo>
                  <a:cubicBezTo>
                    <a:pt x="5048" y="27273"/>
                    <a:pt x="2564" y="23850"/>
                    <a:pt x="1595" y="19806"/>
                  </a:cubicBezTo>
                  <a:cubicBezTo>
                    <a:pt x="627" y="15763"/>
                    <a:pt x="1291" y="11584"/>
                    <a:pt x="3465" y="8039"/>
                  </a:cubicBezTo>
                  <a:cubicBezTo>
                    <a:pt x="5640" y="4495"/>
                    <a:pt x="9065" y="2009"/>
                    <a:pt x="13108" y="1042"/>
                  </a:cubicBezTo>
                  <a:cubicBezTo>
                    <a:pt x="14305" y="754"/>
                    <a:pt x="15532" y="608"/>
                    <a:pt x="16762" y="607"/>
                  </a:cubicBezTo>
                  <a:close/>
                  <a:moveTo>
                    <a:pt x="16765" y="1"/>
                  </a:moveTo>
                  <a:cubicBezTo>
                    <a:pt x="15501" y="1"/>
                    <a:pt x="14228" y="150"/>
                    <a:pt x="12968" y="452"/>
                  </a:cubicBezTo>
                  <a:cubicBezTo>
                    <a:pt x="8766" y="1457"/>
                    <a:pt x="5209" y="4038"/>
                    <a:pt x="2951" y="7721"/>
                  </a:cubicBezTo>
                  <a:cubicBezTo>
                    <a:pt x="691" y="11404"/>
                    <a:pt x="1" y="15746"/>
                    <a:pt x="1006" y="19947"/>
                  </a:cubicBezTo>
                  <a:cubicBezTo>
                    <a:pt x="2013" y="24148"/>
                    <a:pt x="4595" y="27706"/>
                    <a:pt x="8277" y="29964"/>
                  </a:cubicBezTo>
                  <a:cubicBezTo>
                    <a:pt x="10810" y="31523"/>
                    <a:pt x="13726" y="32348"/>
                    <a:pt x="16701" y="32348"/>
                  </a:cubicBezTo>
                  <a:cubicBezTo>
                    <a:pt x="16703" y="32348"/>
                    <a:pt x="16705" y="32348"/>
                    <a:pt x="16708" y="32348"/>
                  </a:cubicBezTo>
                  <a:cubicBezTo>
                    <a:pt x="22150" y="32348"/>
                    <a:pt x="27471" y="29606"/>
                    <a:pt x="30520" y="24636"/>
                  </a:cubicBezTo>
                  <a:cubicBezTo>
                    <a:pt x="35183" y="17035"/>
                    <a:pt x="32792" y="7058"/>
                    <a:pt x="25192" y="2395"/>
                  </a:cubicBezTo>
                  <a:cubicBezTo>
                    <a:pt x="22614" y="813"/>
                    <a:pt x="19714" y="1"/>
                    <a:pt x="167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193;p39">
              <a:extLst>
                <a:ext uri="{FF2B5EF4-FFF2-40B4-BE49-F238E27FC236}">
                  <a16:creationId xmlns:a16="http://schemas.microsoft.com/office/drawing/2014/main" id="{FFC3DE03-5FEF-CCCB-0CC7-CA9F14BE3F63}"/>
                </a:ext>
              </a:extLst>
            </p:cNvPr>
            <p:cNvSpPr/>
            <p:nvPr/>
          </p:nvSpPr>
          <p:spPr>
            <a:xfrm>
              <a:off x="5436750" y="2991250"/>
              <a:ext cx="674475" cy="674475"/>
            </a:xfrm>
            <a:custGeom>
              <a:avLst/>
              <a:gdLst/>
              <a:ahLst/>
              <a:cxnLst/>
              <a:rect l="l" t="t" r="r" b="b"/>
              <a:pathLst>
                <a:path w="26979" h="26979" extrusionOk="0">
                  <a:moveTo>
                    <a:pt x="13490" y="0"/>
                  </a:moveTo>
                  <a:cubicBezTo>
                    <a:pt x="9912" y="0"/>
                    <a:pt x="6482" y="1421"/>
                    <a:pt x="3952" y="3951"/>
                  </a:cubicBezTo>
                  <a:cubicBezTo>
                    <a:pt x="1423" y="6481"/>
                    <a:pt x="1" y="9912"/>
                    <a:pt x="1" y="13489"/>
                  </a:cubicBezTo>
                  <a:cubicBezTo>
                    <a:pt x="1" y="17067"/>
                    <a:pt x="1423" y="20498"/>
                    <a:pt x="3952" y="23027"/>
                  </a:cubicBezTo>
                  <a:cubicBezTo>
                    <a:pt x="6482" y="25557"/>
                    <a:pt x="9912" y="26978"/>
                    <a:pt x="13490" y="26978"/>
                  </a:cubicBezTo>
                  <a:cubicBezTo>
                    <a:pt x="17067" y="26978"/>
                    <a:pt x="20499" y="25557"/>
                    <a:pt x="23029" y="23027"/>
                  </a:cubicBezTo>
                  <a:cubicBezTo>
                    <a:pt x="25558" y="20498"/>
                    <a:pt x="26979" y="17067"/>
                    <a:pt x="26979" y="13489"/>
                  </a:cubicBezTo>
                  <a:cubicBezTo>
                    <a:pt x="26979" y="9912"/>
                    <a:pt x="25558" y="6481"/>
                    <a:pt x="23029" y="3951"/>
                  </a:cubicBezTo>
                  <a:cubicBezTo>
                    <a:pt x="20499" y="1421"/>
                    <a:pt x="17067"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194;p39">
              <a:extLst>
                <a:ext uri="{FF2B5EF4-FFF2-40B4-BE49-F238E27FC236}">
                  <a16:creationId xmlns:a16="http://schemas.microsoft.com/office/drawing/2014/main" id="{C279A8FB-3C38-1C00-320E-02F8F6ADD703}"/>
                </a:ext>
              </a:extLst>
            </p:cNvPr>
            <p:cNvSpPr/>
            <p:nvPr/>
          </p:nvSpPr>
          <p:spPr>
            <a:xfrm>
              <a:off x="5417250" y="2983550"/>
              <a:ext cx="713525" cy="689875"/>
            </a:xfrm>
            <a:custGeom>
              <a:avLst/>
              <a:gdLst/>
              <a:ahLst/>
              <a:cxnLst/>
              <a:rect l="l" t="t" r="r" b="b"/>
              <a:pathLst>
                <a:path w="28541" h="27595" extrusionOk="0">
                  <a:moveTo>
                    <a:pt x="14295" y="607"/>
                  </a:moveTo>
                  <a:cubicBezTo>
                    <a:pt x="16700" y="607"/>
                    <a:pt x="19065" y="1269"/>
                    <a:pt x="21165" y="2559"/>
                  </a:cubicBezTo>
                  <a:cubicBezTo>
                    <a:pt x="24168" y="4400"/>
                    <a:pt x="26274" y="7302"/>
                    <a:pt x="27093" y="10727"/>
                  </a:cubicBezTo>
                  <a:cubicBezTo>
                    <a:pt x="27914" y="14152"/>
                    <a:pt x="27351" y="17691"/>
                    <a:pt x="25510" y="20693"/>
                  </a:cubicBezTo>
                  <a:cubicBezTo>
                    <a:pt x="23667" y="23696"/>
                    <a:pt x="20767" y="25802"/>
                    <a:pt x="17342" y="26621"/>
                  </a:cubicBezTo>
                  <a:cubicBezTo>
                    <a:pt x="16314" y="26867"/>
                    <a:pt x="15276" y="26989"/>
                    <a:pt x="14246" y="26989"/>
                  </a:cubicBezTo>
                  <a:cubicBezTo>
                    <a:pt x="11841" y="26989"/>
                    <a:pt x="9475" y="26326"/>
                    <a:pt x="7374" y="25037"/>
                  </a:cubicBezTo>
                  <a:cubicBezTo>
                    <a:pt x="4372" y="23195"/>
                    <a:pt x="2265" y="20294"/>
                    <a:pt x="1446" y="16869"/>
                  </a:cubicBezTo>
                  <a:cubicBezTo>
                    <a:pt x="627" y="13443"/>
                    <a:pt x="1188" y="9904"/>
                    <a:pt x="3031" y="6902"/>
                  </a:cubicBezTo>
                  <a:cubicBezTo>
                    <a:pt x="4873" y="3900"/>
                    <a:pt x="7773" y="1794"/>
                    <a:pt x="11199" y="974"/>
                  </a:cubicBezTo>
                  <a:cubicBezTo>
                    <a:pt x="12212" y="730"/>
                    <a:pt x="13251" y="607"/>
                    <a:pt x="14295" y="607"/>
                  </a:cubicBezTo>
                  <a:close/>
                  <a:moveTo>
                    <a:pt x="14295" y="1"/>
                  </a:moveTo>
                  <a:cubicBezTo>
                    <a:pt x="13217" y="1"/>
                    <a:pt x="12132" y="128"/>
                    <a:pt x="11057" y="385"/>
                  </a:cubicBezTo>
                  <a:cubicBezTo>
                    <a:pt x="7475" y="1243"/>
                    <a:pt x="4442" y="3444"/>
                    <a:pt x="2515" y="6585"/>
                  </a:cubicBezTo>
                  <a:cubicBezTo>
                    <a:pt x="588" y="9725"/>
                    <a:pt x="1" y="13427"/>
                    <a:pt x="858" y="17010"/>
                  </a:cubicBezTo>
                  <a:cubicBezTo>
                    <a:pt x="1716" y="20593"/>
                    <a:pt x="3918" y="23627"/>
                    <a:pt x="7058" y="25553"/>
                  </a:cubicBezTo>
                  <a:cubicBezTo>
                    <a:pt x="9256" y="26902"/>
                    <a:pt x="11729" y="27595"/>
                    <a:pt x="14245" y="27595"/>
                  </a:cubicBezTo>
                  <a:cubicBezTo>
                    <a:pt x="15335" y="27594"/>
                    <a:pt x="16422" y="27465"/>
                    <a:pt x="17482" y="27209"/>
                  </a:cubicBezTo>
                  <a:cubicBezTo>
                    <a:pt x="21065" y="26353"/>
                    <a:pt x="24099" y="24150"/>
                    <a:pt x="26025" y="21011"/>
                  </a:cubicBezTo>
                  <a:cubicBezTo>
                    <a:pt x="27953" y="17870"/>
                    <a:pt x="28540" y="14167"/>
                    <a:pt x="27683" y="10585"/>
                  </a:cubicBezTo>
                  <a:cubicBezTo>
                    <a:pt x="26825" y="7002"/>
                    <a:pt x="24624" y="3969"/>
                    <a:pt x="21483" y="2042"/>
                  </a:cubicBezTo>
                  <a:cubicBezTo>
                    <a:pt x="19284" y="693"/>
                    <a:pt x="16810" y="1"/>
                    <a:pt x="142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195;p39">
              <a:extLst>
                <a:ext uri="{FF2B5EF4-FFF2-40B4-BE49-F238E27FC236}">
                  <a16:creationId xmlns:a16="http://schemas.microsoft.com/office/drawing/2014/main" id="{7E51E934-A491-916F-0B05-1FF2DE9312D6}"/>
                </a:ext>
              </a:extLst>
            </p:cNvPr>
            <p:cNvSpPr/>
            <p:nvPr/>
          </p:nvSpPr>
          <p:spPr>
            <a:xfrm>
              <a:off x="5574875" y="3099450"/>
              <a:ext cx="352550" cy="456400"/>
            </a:xfrm>
            <a:custGeom>
              <a:avLst/>
              <a:gdLst/>
              <a:ahLst/>
              <a:cxnLst/>
              <a:rect l="l" t="t" r="r" b="b"/>
              <a:pathLst>
                <a:path w="14102" h="18256" extrusionOk="0">
                  <a:moveTo>
                    <a:pt x="12329" y="1"/>
                  </a:moveTo>
                  <a:cubicBezTo>
                    <a:pt x="12271" y="1"/>
                    <a:pt x="12212" y="6"/>
                    <a:pt x="12152" y="15"/>
                  </a:cubicBezTo>
                  <a:cubicBezTo>
                    <a:pt x="11904" y="56"/>
                    <a:pt x="11702" y="203"/>
                    <a:pt x="11545" y="460"/>
                  </a:cubicBezTo>
                  <a:lnTo>
                    <a:pt x="10100" y="2813"/>
                  </a:lnTo>
                  <a:lnTo>
                    <a:pt x="10100" y="2813"/>
                  </a:lnTo>
                  <a:cubicBezTo>
                    <a:pt x="9019" y="2227"/>
                    <a:pt x="7994" y="1934"/>
                    <a:pt x="7025" y="1934"/>
                  </a:cubicBezTo>
                  <a:cubicBezTo>
                    <a:pt x="7001" y="1934"/>
                    <a:pt x="6978" y="1935"/>
                    <a:pt x="6954" y="1935"/>
                  </a:cubicBezTo>
                  <a:cubicBezTo>
                    <a:pt x="5636" y="1956"/>
                    <a:pt x="4639" y="2516"/>
                    <a:pt x="3964" y="3615"/>
                  </a:cubicBezTo>
                  <a:cubicBezTo>
                    <a:pt x="3687" y="4067"/>
                    <a:pt x="3504" y="4497"/>
                    <a:pt x="3416" y="4904"/>
                  </a:cubicBezTo>
                  <a:cubicBezTo>
                    <a:pt x="3326" y="5311"/>
                    <a:pt x="3305" y="5687"/>
                    <a:pt x="3353" y="6032"/>
                  </a:cubicBezTo>
                  <a:cubicBezTo>
                    <a:pt x="3400" y="6377"/>
                    <a:pt x="3546" y="6756"/>
                    <a:pt x="3790" y="7170"/>
                  </a:cubicBezTo>
                  <a:cubicBezTo>
                    <a:pt x="4021" y="7567"/>
                    <a:pt x="4282" y="7946"/>
                    <a:pt x="4571" y="8303"/>
                  </a:cubicBezTo>
                  <a:cubicBezTo>
                    <a:pt x="4848" y="8646"/>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1"/>
                    <a:pt x="5502" y="12918"/>
                  </a:cubicBezTo>
                  <a:cubicBezTo>
                    <a:pt x="5234" y="12791"/>
                    <a:pt x="4981" y="12633"/>
                    <a:pt x="4749" y="12448"/>
                  </a:cubicBezTo>
                  <a:cubicBezTo>
                    <a:pt x="4425" y="12231"/>
                    <a:pt x="4126" y="11979"/>
                    <a:pt x="3856" y="11698"/>
                  </a:cubicBezTo>
                  <a:cubicBezTo>
                    <a:pt x="3590" y="11422"/>
                    <a:pt x="3398" y="11192"/>
                    <a:pt x="3277" y="11009"/>
                  </a:cubicBezTo>
                  <a:cubicBezTo>
                    <a:pt x="3155" y="10826"/>
                    <a:pt x="3019" y="10602"/>
                    <a:pt x="2865" y="10336"/>
                  </a:cubicBezTo>
                  <a:cubicBezTo>
                    <a:pt x="2711" y="10070"/>
                    <a:pt x="2615" y="9910"/>
                    <a:pt x="2576" y="9855"/>
                  </a:cubicBezTo>
                  <a:cubicBezTo>
                    <a:pt x="2381" y="9549"/>
                    <a:pt x="2158" y="9335"/>
                    <a:pt x="1907" y="9212"/>
                  </a:cubicBezTo>
                  <a:cubicBezTo>
                    <a:pt x="1747" y="9134"/>
                    <a:pt x="1587" y="9095"/>
                    <a:pt x="1426" y="9095"/>
                  </a:cubicBezTo>
                  <a:cubicBezTo>
                    <a:pt x="1333" y="9095"/>
                    <a:pt x="1240" y="9108"/>
                    <a:pt x="1146" y="9134"/>
                  </a:cubicBezTo>
                  <a:cubicBezTo>
                    <a:pt x="897" y="9200"/>
                    <a:pt x="666" y="9322"/>
                    <a:pt x="469" y="9488"/>
                  </a:cubicBezTo>
                  <a:cubicBezTo>
                    <a:pt x="275" y="9654"/>
                    <a:pt x="142" y="9871"/>
                    <a:pt x="70" y="10138"/>
                  </a:cubicBezTo>
                  <a:cubicBezTo>
                    <a:pt x="0" y="10405"/>
                    <a:pt x="20" y="10677"/>
                    <a:pt x="130" y="10952"/>
                  </a:cubicBezTo>
                  <a:cubicBezTo>
                    <a:pt x="762" y="12400"/>
                    <a:pt x="1765" y="13630"/>
                    <a:pt x="3140" y="14642"/>
                  </a:cubicBezTo>
                  <a:lnTo>
                    <a:pt x="3140" y="14642"/>
                  </a:lnTo>
                  <a:lnTo>
                    <a:pt x="1792" y="16838"/>
                  </a:lnTo>
                  <a:cubicBezTo>
                    <a:pt x="1584" y="17177"/>
                    <a:pt x="1569" y="17492"/>
                    <a:pt x="1748" y="17784"/>
                  </a:cubicBezTo>
                  <a:cubicBezTo>
                    <a:pt x="1926" y="18075"/>
                    <a:pt x="2190" y="18232"/>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9" y="16290"/>
                    <a:pt x="7075" y="16328"/>
                    <a:pt x="7414" y="16328"/>
                  </a:cubicBezTo>
                  <a:cubicBezTo>
                    <a:pt x="7949" y="16328"/>
                    <a:pt x="8463" y="16232"/>
                    <a:pt x="8956" y="16039"/>
                  </a:cubicBezTo>
                  <a:cubicBezTo>
                    <a:pt x="9761" y="15723"/>
                    <a:pt x="10412" y="15144"/>
                    <a:pt x="10909" y="14299"/>
                  </a:cubicBezTo>
                  <a:cubicBezTo>
                    <a:pt x="11222" y="13774"/>
                    <a:pt x="11407" y="13269"/>
                    <a:pt x="11467" y="12782"/>
                  </a:cubicBezTo>
                  <a:cubicBezTo>
                    <a:pt x="11526" y="12296"/>
                    <a:pt x="11464" y="11814"/>
                    <a:pt x="11280" y="11337"/>
                  </a:cubicBezTo>
                  <a:cubicBezTo>
                    <a:pt x="11090" y="10852"/>
                    <a:pt x="10834" y="10395"/>
                    <a:pt x="10521" y="9978"/>
                  </a:cubicBezTo>
                  <a:cubicBezTo>
                    <a:pt x="10199" y="9547"/>
                    <a:pt x="9772" y="9055"/>
                    <a:pt x="9242" y="8501"/>
                  </a:cubicBezTo>
                  <a:lnTo>
                    <a:pt x="7930" y="7166"/>
                  </a:lnTo>
                  <a:cubicBezTo>
                    <a:pt x="7534" y="6779"/>
                    <a:pt x="7284" y="6450"/>
                    <a:pt x="7177" y="6177"/>
                  </a:cubicBezTo>
                  <a:cubicBezTo>
                    <a:pt x="7069" y="5903"/>
                    <a:pt x="7099" y="5631"/>
                    <a:pt x="7265" y="5360"/>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2"/>
                  </a:cubicBezTo>
                  <a:cubicBezTo>
                    <a:pt x="10528" y="6440"/>
                    <a:pt x="11187" y="7093"/>
                    <a:pt x="11758" y="7821"/>
                  </a:cubicBezTo>
                  <a:cubicBezTo>
                    <a:pt x="11991" y="8099"/>
                    <a:pt x="12244" y="8285"/>
                    <a:pt x="12512" y="8377"/>
                  </a:cubicBezTo>
                  <a:cubicBezTo>
                    <a:pt x="12630" y="8418"/>
                    <a:pt x="12744" y="8438"/>
                    <a:pt x="12855" y="8438"/>
                  </a:cubicBezTo>
                  <a:cubicBezTo>
                    <a:pt x="12999" y="8438"/>
                    <a:pt x="13137" y="8404"/>
                    <a:pt x="13269" y="8336"/>
                  </a:cubicBezTo>
                  <a:cubicBezTo>
                    <a:pt x="13497" y="8221"/>
                    <a:pt x="13696" y="8056"/>
                    <a:pt x="13852" y="7854"/>
                  </a:cubicBezTo>
                  <a:cubicBezTo>
                    <a:pt x="14007" y="7653"/>
                    <a:pt x="14088" y="7399"/>
                    <a:pt x="14095" y="7092"/>
                  </a:cubicBezTo>
                  <a:cubicBezTo>
                    <a:pt x="14101" y="6786"/>
                    <a:pt x="14010" y="6492"/>
                    <a:pt x="13820" y="6209"/>
                  </a:cubicBezTo>
                  <a:cubicBezTo>
                    <a:pt x="13579" y="5843"/>
                    <a:pt x="13374" y="5551"/>
                    <a:pt x="13205" y="5334"/>
                  </a:cubicBezTo>
                  <a:cubicBezTo>
                    <a:pt x="13037" y="5118"/>
                    <a:pt x="12777" y="4836"/>
                    <a:pt x="12424" y="4490"/>
                  </a:cubicBezTo>
                  <a:cubicBezTo>
                    <a:pt x="12175" y="4248"/>
                    <a:pt x="11912" y="4020"/>
                    <a:pt x="11636" y="3809"/>
                  </a:cubicBezTo>
                  <a:lnTo>
                    <a:pt x="11636" y="3809"/>
                  </a:lnTo>
                  <a:lnTo>
                    <a:pt x="13104" y="1417"/>
                  </a:lnTo>
                  <a:cubicBezTo>
                    <a:pt x="13252" y="1174"/>
                    <a:pt x="13288" y="934"/>
                    <a:pt x="13214" y="691"/>
                  </a:cubicBezTo>
                  <a:cubicBezTo>
                    <a:pt x="13140" y="448"/>
                    <a:pt x="13006" y="266"/>
                    <a:pt x="12813" y="142"/>
                  </a:cubicBezTo>
                  <a:cubicBezTo>
                    <a:pt x="12667" y="47"/>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196;p39">
              <a:extLst>
                <a:ext uri="{FF2B5EF4-FFF2-40B4-BE49-F238E27FC236}">
                  <a16:creationId xmlns:a16="http://schemas.microsoft.com/office/drawing/2014/main" id="{DAD85762-4944-94DC-5AA1-42A02E3476B3}"/>
                </a:ext>
              </a:extLst>
            </p:cNvPr>
            <p:cNvSpPr/>
            <p:nvPr/>
          </p:nvSpPr>
          <p:spPr>
            <a:xfrm>
              <a:off x="5438375" y="3542850"/>
              <a:ext cx="15400" cy="65575"/>
            </a:xfrm>
            <a:custGeom>
              <a:avLst/>
              <a:gdLst/>
              <a:ahLst/>
              <a:cxnLst/>
              <a:rect l="l" t="t" r="r" b="b"/>
              <a:pathLst>
                <a:path w="616" h="2623" extrusionOk="0">
                  <a:moveTo>
                    <a:pt x="308" y="1"/>
                  </a:moveTo>
                  <a:cubicBezTo>
                    <a:pt x="138" y="1"/>
                    <a:pt x="1" y="140"/>
                    <a:pt x="5" y="311"/>
                  </a:cubicBezTo>
                  <a:lnTo>
                    <a:pt x="5" y="2320"/>
                  </a:lnTo>
                  <a:cubicBezTo>
                    <a:pt x="5" y="2487"/>
                    <a:pt x="142" y="2622"/>
                    <a:pt x="308" y="2622"/>
                  </a:cubicBezTo>
                  <a:cubicBezTo>
                    <a:pt x="475" y="2622"/>
                    <a:pt x="612" y="2487"/>
                    <a:pt x="610" y="2320"/>
                  </a:cubicBezTo>
                  <a:lnTo>
                    <a:pt x="610" y="311"/>
                  </a:lnTo>
                  <a:cubicBezTo>
                    <a:pt x="616" y="140"/>
                    <a:pt x="479"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197;p39">
              <a:extLst>
                <a:ext uri="{FF2B5EF4-FFF2-40B4-BE49-F238E27FC236}">
                  <a16:creationId xmlns:a16="http://schemas.microsoft.com/office/drawing/2014/main" id="{792DAF58-F536-6AA9-DB1D-505E33817560}"/>
                </a:ext>
              </a:extLst>
            </p:cNvPr>
            <p:cNvSpPr/>
            <p:nvPr/>
          </p:nvSpPr>
          <p:spPr>
            <a:xfrm>
              <a:off x="5473850" y="3593050"/>
              <a:ext cx="15350" cy="68525"/>
            </a:xfrm>
            <a:custGeom>
              <a:avLst/>
              <a:gdLst/>
              <a:ahLst/>
              <a:cxnLst/>
              <a:rect l="l" t="t" r="r" b="b"/>
              <a:pathLst>
                <a:path w="614" h="2741" extrusionOk="0">
                  <a:moveTo>
                    <a:pt x="306" y="1"/>
                  </a:moveTo>
                  <a:cubicBezTo>
                    <a:pt x="137" y="1"/>
                    <a:pt x="0" y="142"/>
                    <a:pt x="4" y="312"/>
                  </a:cubicBezTo>
                  <a:lnTo>
                    <a:pt x="4" y="2439"/>
                  </a:lnTo>
                  <a:cubicBezTo>
                    <a:pt x="4" y="2605"/>
                    <a:pt x="139" y="2741"/>
                    <a:pt x="306" y="2741"/>
                  </a:cubicBezTo>
                  <a:cubicBezTo>
                    <a:pt x="474" y="2741"/>
                    <a:pt x="610" y="2605"/>
                    <a:pt x="610" y="2439"/>
                  </a:cubicBezTo>
                  <a:lnTo>
                    <a:pt x="610" y="312"/>
                  </a:lnTo>
                  <a:cubicBezTo>
                    <a:pt x="613" y="142"/>
                    <a:pt x="477" y="1"/>
                    <a:pt x="3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1198;p39">
              <a:extLst>
                <a:ext uri="{FF2B5EF4-FFF2-40B4-BE49-F238E27FC236}">
                  <a16:creationId xmlns:a16="http://schemas.microsoft.com/office/drawing/2014/main" id="{C1948CE7-3860-AA26-D73A-FD32A44AD4A5}"/>
                </a:ext>
              </a:extLst>
            </p:cNvPr>
            <p:cNvSpPr/>
            <p:nvPr/>
          </p:nvSpPr>
          <p:spPr>
            <a:xfrm>
              <a:off x="5544725" y="3652150"/>
              <a:ext cx="15375" cy="65600"/>
            </a:xfrm>
            <a:custGeom>
              <a:avLst/>
              <a:gdLst/>
              <a:ahLst/>
              <a:cxnLst/>
              <a:rect l="l" t="t" r="r" b="b"/>
              <a:pathLst>
                <a:path w="615" h="2624" extrusionOk="0">
                  <a:moveTo>
                    <a:pt x="307" y="1"/>
                  </a:moveTo>
                  <a:cubicBezTo>
                    <a:pt x="137" y="1"/>
                    <a:pt x="0" y="141"/>
                    <a:pt x="4" y="310"/>
                  </a:cubicBezTo>
                  <a:lnTo>
                    <a:pt x="4" y="2320"/>
                  </a:lnTo>
                  <a:cubicBezTo>
                    <a:pt x="4" y="2487"/>
                    <a:pt x="141" y="2623"/>
                    <a:pt x="307" y="2623"/>
                  </a:cubicBezTo>
                  <a:cubicBezTo>
                    <a:pt x="474" y="2623"/>
                    <a:pt x="611" y="2487"/>
                    <a:pt x="611" y="2320"/>
                  </a:cubicBezTo>
                  <a:lnTo>
                    <a:pt x="611" y="310"/>
                  </a:lnTo>
                  <a:cubicBezTo>
                    <a:pt x="615"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1199;p39">
              <a:extLst>
                <a:ext uri="{FF2B5EF4-FFF2-40B4-BE49-F238E27FC236}">
                  <a16:creationId xmlns:a16="http://schemas.microsoft.com/office/drawing/2014/main" id="{85196784-4EF1-23C3-50B5-90224B2E9854}"/>
                </a:ext>
              </a:extLst>
            </p:cNvPr>
            <p:cNvSpPr/>
            <p:nvPr/>
          </p:nvSpPr>
          <p:spPr>
            <a:xfrm>
              <a:off x="5645250" y="3702550"/>
              <a:ext cx="15175" cy="59500"/>
            </a:xfrm>
            <a:custGeom>
              <a:avLst/>
              <a:gdLst/>
              <a:ahLst/>
              <a:cxnLst/>
              <a:rect l="l" t="t" r="r" b="b"/>
              <a:pathLst>
                <a:path w="607" h="2380" extrusionOk="0">
                  <a:moveTo>
                    <a:pt x="304" y="0"/>
                  </a:moveTo>
                  <a:cubicBezTo>
                    <a:pt x="136" y="0"/>
                    <a:pt x="1" y="137"/>
                    <a:pt x="1" y="304"/>
                  </a:cubicBezTo>
                  <a:lnTo>
                    <a:pt x="1" y="2076"/>
                  </a:lnTo>
                  <a:cubicBezTo>
                    <a:pt x="1" y="2243"/>
                    <a:pt x="136" y="2380"/>
                    <a:pt x="304" y="2380"/>
                  </a:cubicBezTo>
                  <a:cubicBezTo>
                    <a:pt x="471" y="2380"/>
                    <a:pt x="606" y="2243"/>
                    <a:pt x="606" y="2076"/>
                  </a:cubicBezTo>
                  <a:lnTo>
                    <a:pt x="606" y="304"/>
                  </a:lnTo>
                  <a:cubicBezTo>
                    <a:pt x="606" y="137"/>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1200;p39">
              <a:extLst>
                <a:ext uri="{FF2B5EF4-FFF2-40B4-BE49-F238E27FC236}">
                  <a16:creationId xmlns:a16="http://schemas.microsoft.com/office/drawing/2014/main" id="{1B27E538-ACB0-B1FC-7E80-5F5102F5FFA9}"/>
                </a:ext>
              </a:extLst>
            </p:cNvPr>
            <p:cNvSpPr/>
            <p:nvPr/>
          </p:nvSpPr>
          <p:spPr>
            <a:xfrm>
              <a:off x="5754450" y="3723050"/>
              <a:ext cx="15400" cy="36050"/>
            </a:xfrm>
            <a:custGeom>
              <a:avLst/>
              <a:gdLst/>
              <a:ahLst/>
              <a:cxnLst/>
              <a:rect l="l" t="t" r="r" b="b"/>
              <a:pathLst>
                <a:path w="616" h="1442" extrusionOk="0">
                  <a:moveTo>
                    <a:pt x="308" y="1"/>
                  </a:moveTo>
                  <a:cubicBezTo>
                    <a:pt x="137" y="1"/>
                    <a:pt x="0" y="140"/>
                    <a:pt x="6" y="311"/>
                  </a:cubicBezTo>
                  <a:lnTo>
                    <a:pt x="6" y="1138"/>
                  </a:lnTo>
                  <a:cubicBezTo>
                    <a:pt x="4" y="1306"/>
                    <a:pt x="141" y="1441"/>
                    <a:pt x="308" y="1441"/>
                  </a:cubicBezTo>
                  <a:cubicBezTo>
                    <a:pt x="476" y="1441"/>
                    <a:pt x="611" y="1304"/>
                    <a:pt x="611" y="1138"/>
                  </a:cubicBezTo>
                  <a:lnTo>
                    <a:pt x="611" y="311"/>
                  </a:lnTo>
                  <a:cubicBezTo>
                    <a:pt x="615" y="140"/>
                    <a:pt x="478"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1201;p39">
              <a:extLst>
                <a:ext uri="{FF2B5EF4-FFF2-40B4-BE49-F238E27FC236}">
                  <a16:creationId xmlns:a16="http://schemas.microsoft.com/office/drawing/2014/main" id="{AF15B139-DBF3-C680-0DFD-03C1F55DA66E}"/>
                </a:ext>
              </a:extLst>
            </p:cNvPr>
            <p:cNvSpPr/>
            <p:nvPr/>
          </p:nvSpPr>
          <p:spPr>
            <a:xfrm>
              <a:off x="5970100" y="3681675"/>
              <a:ext cx="15375" cy="47850"/>
            </a:xfrm>
            <a:custGeom>
              <a:avLst/>
              <a:gdLst/>
              <a:ahLst/>
              <a:cxnLst/>
              <a:rect l="l" t="t" r="r" b="b"/>
              <a:pathLst>
                <a:path w="615" h="1914" extrusionOk="0">
                  <a:moveTo>
                    <a:pt x="307" y="1"/>
                  </a:moveTo>
                  <a:cubicBezTo>
                    <a:pt x="137" y="1"/>
                    <a:pt x="1" y="141"/>
                    <a:pt x="5" y="312"/>
                  </a:cubicBezTo>
                  <a:lnTo>
                    <a:pt x="5" y="1612"/>
                  </a:lnTo>
                  <a:cubicBezTo>
                    <a:pt x="5" y="1778"/>
                    <a:pt x="140" y="1914"/>
                    <a:pt x="308" y="1914"/>
                  </a:cubicBezTo>
                  <a:cubicBezTo>
                    <a:pt x="475" y="1914"/>
                    <a:pt x="610" y="1778"/>
                    <a:pt x="610" y="1612"/>
                  </a:cubicBezTo>
                  <a:lnTo>
                    <a:pt x="610" y="312"/>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1202;p39">
              <a:extLst>
                <a:ext uri="{FF2B5EF4-FFF2-40B4-BE49-F238E27FC236}">
                  <a16:creationId xmlns:a16="http://schemas.microsoft.com/office/drawing/2014/main" id="{1990A6E7-0D1D-A179-C61B-C3B44FD4D937}"/>
                </a:ext>
              </a:extLst>
            </p:cNvPr>
            <p:cNvSpPr/>
            <p:nvPr/>
          </p:nvSpPr>
          <p:spPr>
            <a:xfrm>
              <a:off x="6017475" y="3631825"/>
              <a:ext cx="15175" cy="65225"/>
            </a:xfrm>
            <a:custGeom>
              <a:avLst/>
              <a:gdLst/>
              <a:ahLst/>
              <a:cxnLst/>
              <a:rect l="l" t="t" r="r" b="b"/>
              <a:pathLst>
                <a:path w="607" h="2609" extrusionOk="0">
                  <a:moveTo>
                    <a:pt x="303" y="1"/>
                  </a:moveTo>
                  <a:cubicBezTo>
                    <a:pt x="139" y="1"/>
                    <a:pt x="4" y="132"/>
                    <a:pt x="0" y="297"/>
                  </a:cubicBezTo>
                  <a:lnTo>
                    <a:pt x="0" y="2306"/>
                  </a:lnTo>
                  <a:cubicBezTo>
                    <a:pt x="0" y="2473"/>
                    <a:pt x="136" y="2608"/>
                    <a:pt x="303" y="2608"/>
                  </a:cubicBezTo>
                  <a:cubicBezTo>
                    <a:pt x="471" y="2608"/>
                    <a:pt x="606" y="2473"/>
                    <a:pt x="606" y="2305"/>
                  </a:cubicBezTo>
                  <a:lnTo>
                    <a:pt x="606" y="297"/>
                  </a:lnTo>
                  <a:cubicBezTo>
                    <a:pt x="602" y="132"/>
                    <a:pt x="468"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1203;p39">
              <a:extLst>
                <a:ext uri="{FF2B5EF4-FFF2-40B4-BE49-F238E27FC236}">
                  <a16:creationId xmlns:a16="http://schemas.microsoft.com/office/drawing/2014/main" id="{7594F3EA-C97B-C3E3-59AE-B305BA86CDCF}"/>
                </a:ext>
              </a:extLst>
            </p:cNvPr>
            <p:cNvSpPr/>
            <p:nvPr/>
          </p:nvSpPr>
          <p:spPr>
            <a:xfrm>
              <a:off x="5377250" y="2910800"/>
              <a:ext cx="793500" cy="793500"/>
            </a:xfrm>
            <a:custGeom>
              <a:avLst/>
              <a:gdLst/>
              <a:ahLst/>
              <a:cxnLst/>
              <a:rect l="l" t="t" r="r" b="b"/>
              <a:pathLst>
                <a:path w="31740" h="31740" extrusionOk="0">
                  <a:moveTo>
                    <a:pt x="15870" y="0"/>
                  </a:moveTo>
                  <a:cubicBezTo>
                    <a:pt x="11661" y="0"/>
                    <a:pt x="7625" y="1673"/>
                    <a:pt x="4649" y="4648"/>
                  </a:cubicBezTo>
                  <a:cubicBezTo>
                    <a:pt x="1672" y="7625"/>
                    <a:pt x="0" y="11661"/>
                    <a:pt x="0" y="15870"/>
                  </a:cubicBezTo>
                  <a:cubicBezTo>
                    <a:pt x="0" y="20079"/>
                    <a:pt x="1672" y="24116"/>
                    <a:pt x="4649" y="27092"/>
                  </a:cubicBezTo>
                  <a:cubicBezTo>
                    <a:pt x="7625" y="30067"/>
                    <a:pt x="11661" y="31739"/>
                    <a:pt x="15870" y="31739"/>
                  </a:cubicBezTo>
                  <a:cubicBezTo>
                    <a:pt x="20079" y="31739"/>
                    <a:pt x="24116" y="30067"/>
                    <a:pt x="27091" y="27092"/>
                  </a:cubicBezTo>
                  <a:cubicBezTo>
                    <a:pt x="30067" y="24116"/>
                    <a:pt x="31739" y="20079"/>
                    <a:pt x="31739" y="15870"/>
                  </a:cubicBezTo>
                  <a:cubicBezTo>
                    <a:pt x="31739" y="11661"/>
                    <a:pt x="30067" y="7625"/>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204;p39">
              <a:extLst>
                <a:ext uri="{FF2B5EF4-FFF2-40B4-BE49-F238E27FC236}">
                  <a16:creationId xmlns:a16="http://schemas.microsoft.com/office/drawing/2014/main" id="{5D593A08-7990-E795-5F96-01F978813D26}"/>
                </a:ext>
              </a:extLst>
            </p:cNvPr>
            <p:cNvSpPr/>
            <p:nvPr/>
          </p:nvSpPr>
          <p:spPr>
            <a:xfrm>
              <a:off x="5355650" y="2903300"/>
              <a:ext cx="879600" cy="808725"/>
            </a:xfrm>
            <a:custGeom>
              <a:avLst/>
              <a:gdLst/>
              <a:ahLst/>
              <a:cxnLst/>
              <a:rect l="l" t="t" r="r" b="b"/>
              <a:pathLst>
                <a:path w="35184" h="32349" extrusionOk="0">
                  <a:moveTo>
                    <a:pt x="16767" y="608"/>
                  </a:moveTo>
                  <a:cubicBezTo>
                    <a:pt x="19629" y="608"/>
                    <a:pt x="22437" y="1402"/>
                    <a:pt x="24876" y="2902"/>
                  </a:cubicBezTo>
                  <a:cubicBezTo>
                    <a:pt x="32192" y="7391"/>
                    <a:pt x="34492" y="16996"/>
                    <a:pt x="30003" y="24310"/>
                  </a:cubicBezTo>
                  <a:cubicBezTo>
                    <a:pt x="27829" y="27855"/>
                    <a:pt x="24405" y="30341"/>
                    <a:pt x="20361" y="31309"/>
                  </a:cubicBezTo>
                  <a:cubicBezTo>
                    <a:pt x="19147" y="31600"/>
                    <a:pt x="17922" y="31743"/>
                    <a:pt x="16705" y="31743"/>
                  </a:cubicBezTo>
                  <a:cubicBezTo>
                    <a:pt x="13867" y="31743"/>
                    <a:pt x="11076" y="30961"/>
                    <a:pt x="8595" y="29439"/>
                  </a:cubicBezTo>
                  <a:cubicBezTo>
                    <a:pt x="5050" y="27264"/>
                    <a:pt x="2565" y="23840"/>
                    <a:pt x="1596" y="19797"/>
                  </a:cubicBezTo>
                  <a:cubicBezTo>
                    <a:pt x="627" y="15753"/>
                    <a:pt x="1293" y="11574"/>
                    <a:pt x="3466" y="8031"/>
                  </a:cubicBezTo>
                  <a:cubicBezTo>
                    <a:pt x="6402" y="3246"/>
                    <a:pt x="11522" y="608"/>
                    <a:pt x="16760" y="608"/>
                  </a:cubicBezTo>
                  <a:cubicBezTo>
                    <a:pt x="16762" y="608"/>
                    <a:pt x="16764" y="608"/>
                    <a:pt x="16767" y="608"/>
                  </a:cubicBezTo>
                  <a:close/>
                  <a:moveTo>
                    <a:pt x="16761" y="1"/>
                  </a:moveTo>
                  <a:cubicBezTo>
                    <a:pt x="11319" y="1"/>
                    <a:pt x="5999" y="2743"/>
                    <a:pt x="2951" y="7712"/>
                  </a:cubicBezTo>
                  <a:cubicBezTo>
                    <a:pt x="691" y="11395"/>
                    <a:pt x="1" y="15736"/>
                    <a:pt x="1008" y="19937"/>
                  </a:cubicBezTo>
                  <a:cubicBezTo>
                    <a:pt x="2013" y="24139"/>
                    <a:pt x="4595" y="27696"/>
                    <a:pt x="8277" y="29955"/>
                  </a:cubicBezTo>
                  <a:cubicBezTo>
                    <a:pt x="10855" y="31537"/>
                    <a:pt x="13755" y="32348"/>
                    <a:pt x="16705" y="32348"/>
                  </a:cubicBezTo>
                  <a:cubicBezTo>
                    <a:pt x="17984" y="32347"/>
                    <a:pt x="19259" y="32196"/>
                    <a:pt x="20501" y="31898"/>
                  </a:cubicBezTo>
                  <a:cubicBezTo>
                    <a:pt x="24704" y="30891"/>
                    <a:pt x="28260" y="28308"/>
                    <a:pt x="30520" y="24627"/>
                  </a:cubicBezTo>
                  <a:cubicBezTo>
                    <a:pt x="35183" y="17026"/>
                    <a:pt x="32792" y="7049"/>
                    <a:pt x="25192" y="2385"/>
                  </a:cubicBezTo>
                  <a:cubicBezTo>
                    <a:pt x="22560" y="770"/>
                    <a:pt x="19644"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1205;p39">
              <a:extLst>
                <a:ext uri="{FF2B5EF4-FFF2-40B4-BE49-F238E27FC236}">
                  <a16:creationId xmlns:a16="http://schemas.microsoft.com/office/drawing/2014/main" id="{06F6A6AA-00CE-0574-4ACF-C20D59490CB4}"/>
                </a:ext>
              </a:extLst>
            </p:cNvPr>
            <p:cNvSpPr/>
            <p:nvPr/>
          </p:nvSpPr>
          <p:spPr>
            <a:xfrm>
              <a:off x="5377250" y="28577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1206;p39">
              <a:extLst>
                <a:ext uri="{FF2B5EF4-FFF2-40B4-BE49-F238E27FC236}">
                  <a16:creationId xmlns:a16="http://schemas.microsoft.com/office/drawing/2014/main" id="{1F7C1213-1C5D-EBD0-DFCF-AB072092C212}"/>
                </a:ext>
              </a:extLst>
            </p:cNvPr>
            <p:cNvSpPr/>
            <p:nvPr/>
          </p:nvSpPr>
          <p:spPr>
            <a:xfrm>
              <a:off x="5355650" y="2850000"/>
              <a:ext cx="836700" cy="808725"/>
            </a:xfrm>
            <a:custGeom>
              <a:avLst/>
              <a:gdLst/>
              <a:ahLst/>
              <a:cxnLst/>
              <a:rect l="l" t="t" r="r" b="b"/>
              <a:pathLst>
                <a:path w="33468" h="32349" extrusionOk="0">
                  <a:moveTo>
                    <a:pt x="16762" y="607"/>
                  </a:moveTo>
                  <a:cubicBezTo>
                    <a:pt x="19601" y="607"/>
                    <a:pt x="22393" y="1389"/>
                    <a:pt x="24874" y="2912"/>
                  </a:cubicBezTo>
                  <a:cubicBezTo>
                    <a:pt x="28418" y="5087"/>
                    <a:pt x="30904" y="8510"/>
                    <a:pt x="31873" y="12555"/>
                  </a:cubicBezTo>
                  <a:cubicBezTo>
                    <a:pt x="32840" y="16599"/>
                    <a:pt x="32176" y="20778"/>
                    <a:pt x="30003" y="24321"/>
                  </a:cubicBezTo>
                  <a:cubicBezTo>
                    <a:pt x="27067" y="29104"/>
                    <a:pt x="21946" y="31742"/>
                    <a:pt x="16708" y="31742"/>
                  </a:cubicBezTo>
                  <a:cubicBezTo>
                    <a:pt x="13933" y="31742"/>
                    <a:pt x="11126" y="31002"/>
                    <a:pt x="8593" y="29448"/>
                  </a:cubicBezTo>
                  <a:cubicBezTo>
                    <a:pt x="5048" y="27275"/>
                    <a:pt x="2564" y="23850"/>
                    <a:pt x="1595" y="19806"/>
                  </a:cubicBezTo>
                  <a:cubicBezTo>
                    <a:pt x="627" y="15763"/>
                    <a:pt x="1291" y="11585"/>
                    <a:pt x="3465" y="8040"/>
                  </a:cubicBezTo>
                  <a:cubicBezTo>
                    <a:pt x="5640" y="4495"/>
                    <a:pt x="9065" y="2011"/>
                    <a:pt x="13108" y="1042"/>
                  </a:cubicBezTo>
                  <a:cubicBezTo>
                    <a:pt x="14305" y="754"/>
                    <a:pt x="15532" y="608"/>
                    <a:pt x="16762" y="607"/>
                  </a:cubicBezTo>
                  <a:close/>
                  <a:moveTo>
                    <a:pt x="16765" y="0"/>
                  </a:moveTo>
                  <a:cubicBezTo>
                    <a:pt x="15501" y="0"/>
                    <a:pt x="14228" y="150"/>
                    <a:pt x="12968" y="452"/>
                  </a:cubicBezTo>
                  <a:cubicBezTo>
                    <a:pt x="8766" y="1457"/>
                    <a:pt x="5209" y="4038"/>
                    <a:pt x="2951" y="7721"/>
                  </a:cubicBezTo>
                  <a:cubicBezTo>
                    <a:pt x="691" y="11404"/>
                    <a:pt x="1" y="15746"/>
                    <a:pt x="1006" y="19947"/>
                  </a:cubicBezTo>
                  <a:cubicBezTo>
                    <a:pt x="2013" y="24147"/>
                    <a:pt x="4595" y="27706"/>
                    <a:pt x="8277" y="29964"/>
                  </a:cubicBezTo>
                  <a:cubicBezTo>
                    <a:pt x="10810" y="31523"/>
                    <a:pt x="13726" y="32348"/>
                    <a:pt x="16701" y="32348"/>
                  </a:cubicBezTo>
                  <a:cubicBezTo>
                    <a:pt x="16703" y="32348"/>
                    <a:pt x="16705" y="32348"/>
                    <a:pt x="16708" y="32348"/>
                  </a:cubicBezTo>
                  <a:cubicBezTo>
                    <a:pt x="22150" y="32348"/>
                    <a:pt x="27471" y="29606"/>
                    <a:pt x="30520" y="24636"/>
                  </a:cubicBezTo>
                  <a:cubicBezTo>
                    <a:pt x="32779" y="20953"/>
                    <a:pt x="33468" y="16612"/>
                    <a:pt x="32463" y="12412"/>
                  </a:cubicBezTo>
                  <a:cubicBezTo>
                    <a:pt x="31456" y="8211"/>
                    <a:pt x="28875" y="4654"/>
                    <a:pt x="25192" y="2395"/>
                  </a:cubicBezTo>
                  <a:cubicBezTo>
                    <a:pt x="22614" y="813"/>
                    <a:pt x="19714" y="0"/>
                    <a:pt x="167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1207;p39">
              <a:extLst>
                <a:ext uri="{FF2B5EF4-FFF2-40B4-BE49-F238E27FC236}">
                  <a16:creationId xmlns:a16="http://schemas.microsoft.com/office/drawing/2014/main" id="{CCE46750-24AC-94F7-8401-5C9DA7A928E7}"/>
                </a:ext>
              </a:extLst>
            </p:cNvPr>
            <p:cNvSpPr/>
            <p:nvPr/>
          </p:nvSpPr>
          <p:spPr>
            <a:xfrm>
              <a:off x="5436750" y="2917250"/>
              <a:ext cx="674500" cy="674475"/>
            </a:xfrm>
            <a:custGeom>
              <a:avLst/>
              <a:gdLst/>
              <a:ahLst/>
              <a:cxnLst/>
              <a:rect l="l" t="t" r="r" b="b"/>
              <a:pathLst>
                <a:path w="26980" h="26979" extrusionOk="0">
                  <a:moveTo>
                    <a:pt x="13490" y="0"/>
                  </a:moveTo>
                  <a:cubicBezTo>
                    <a:pt x="9912" y="0"/>
                    <a:pt x="6482" y="1421"/>
                    <a:pt x="3952" y="3951"/>
                  </a:cubicBezTo>
                  <a:cubicBezTo>
                    <a:pt x="1423" y="6480"/>
                    <a:pt x="1" y="9912"/>
                    <a:pt x="1" y="13489"/>
                  </a:cubicBezTo>
                  <a:cubicBezTo>
                    <a:pt x="1" y="17067"/>
                    <a:pt x="1423" y="20498"/>
                    <a:pt x="3952" y="23027"/>
                  </a:cubicBezTo>
                  <a:cubicBezTo>
                    <a:pt x="6482" y="25557"/>
                    <a:pt x="9912" y="26978"/>
                    <a:pt x="13490" y="26978"/>
                  </a:cubicBezTo>
                  <a:cubicBezTo>
                    <a:pt x="17068" y="26978"/>
                    <a:pt x="20499" y="25557"/>
                    <a:pt x="23029" y="23027"/>
                  </a:cubicBezTo>
                  <a:cubicBezTo>
                    <a:pt x="25558" y="20498"/>
                    <a:pt x="26980" y="17067"/>
                    <a:pt x="26980" y="13489"/>
                  </a:cubicBezTo>
                  <a:cubicBezTo>
                    <a:pt x="26980" y="9912"/>
                    <a:pt x="25558" y="6480"/>
                    <a:pt x="23029" y="3951"/>
                  </a:cubicBezTo>
                  <a:cubicBezTo>
                    <a:pt x="20499" y="1421"/>
                    <a:pt x="17068"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1208;p39">
              <a:extLst>
                <a:ext uri="{FF2B5EF4-FFF2-40B4-BE49-F238E27FC236}">
                  <a16:creationId xmlns:a16="http://schemas.microsoft.com/office/drawing/2014/main" id="{93DAAA73-4C6A-C640-E99C-F9370FCDDF80}"/>
                </a:ext>
              </a:extLst>
            </p:cNvPr>
            <p:cNvSpPr/>
            <p:nvPr/>
          </p:nvSpPr>
          <p:spPr>
            <a:xfrm>
              <a:off x="5380675" y="2909550"/>
              <a:ext cx="769400" cy="689875"/>
            </a:xfrm>
            <a:custGeom>
              <a:avLst/>
              <a:gdLst/>
              <a:ahLst/>
              <a:cxnLst/>
              <a:rect l="l" t="t" r="r" b="b"/>
              <a:pathLst>
                <a:path w="30776" h="27595" extrusionOk="0">
                  <a:moveTo>
                    <a:pt x="15759" y="605"/>
                  </a:moveTo>
                  <a:cubicBezTo>
                    <a:pt x="18163" y="605"/>
                    <a:pt x="20528" y="1268"/>
                    <a:pt x="22630" y="2557"/>
                  </a:cubicBezTo>
                  <a:cubicBezTo>
                    <a:pt x="28827" y="6360"/>
                    <a:pt x="30775" y="14495"/>
                    <a:pt x="26973" y="20693"/>
                  </a:cubicBezTo>
                  <a:cubicBezTo>
                    <a:pt x="25131" y="23695"/>
                    <a:pt x="22230" y="25800"/>
                    <a:pt x="18805" y="26621"/>
                  </a:cubicBezTo>
                  <a:cubicBezTo>
                    <a:pt x="17777" y="26867"/>
                    <a:pt x="16739" y="26989"/>
                    <a:pt x="15709" y="26989"/>
                  </a:cubicBezTo>
                  <a:cubicBezTo>
                    <a:pt x="13304" y="26989"/>
                    <a:pt x="10939" y="26326"/>
                    <a:pt x="8837" y="25037"/>
                  </a:cubicBezTo>
                  <a:cubicBezTo>
                    <a:pt x="2640" y="21235"/>
                    <a:pt x="692" y="13098"/>
                    <a:pt x="4494" y="6902"/>
                  </a:cubicBezTo>
                  <a:cubicBezTo>
                    <a:pt x="6336" y="3899"/>
                    <a:pt x="9236" y="1794"/>
                    <a:pt x="12662" y="974"/>
                  </a:cubicBezTo>
                  <a:cubicBezTo>
                    <a:pt x="13676" y="729"/>
                    <a:pt x="14716" y="607"/>
                    <a:pt x="15759" y="605"/>
                  </a:cubicBezTo>
                  <a:close/>
                  <a:moveTo>
                    <a:pt x="15758" y="0"/>
                  </a:moveTo>
                  <a:cubicBezTo>
                    <a:pt x="14680" y="0"/>
                    <a:pt x="13595" y="128"/>
                    <a:pt x="12520" y="385"/>
                  </a:cubicBezTo>
                  <a:cubicBezTo>
                    <a:pt x="8939" y="1243"/>
                    <a:pt x="5905" y="3446"/>
                    <a:pt x="3978" y="6585"/>
                  </a:cubicBezTo>
                  <a:cubicBezTo>
                    <a:pt x="0" y="13068"/>
                    <a:pt x="2039" y="21576"/>
                    <a:pt x="8521" y="25553"/>
                  </a:cubicBezTo>
                  <a:cubicBezTo>
                    <a:pt x="10719" y="26902"/>
                    <a:pt x="13192" y="27595"/>
                    <a:pt x="15708" y="27595"/>
                  </a:cubicBezTo>
                  <a:cubicBezTo>
                    <a:pt x="16798" y="27595"/>
                    <a:pt x="17885" y="27465"/>
                    <a:pt x="18945" y="27211"/>
                  </a:cubicBezTo>
                  <a:cubicBezTo>
                    <a:pt x="22528" y="26352"/>
                    <a:pt x="25562" y="24150"/>
                    <a:pt x="27488" y="21011"/>
                  </a:cubicBezTo>
                  <a:cubicBezTo>
                    <a:pt x="29416" y="17871"/>
                    <a:pt x="30003" y="14168"/>
                    <a:pt x="29146" y="10586"/>
                  </a:cubicBezTo>
                  <a:cubicBezTo>
                    <a:pt x="28288" y="7002"/>
                    <a:pt x="26087" y="3969"/>
                    <a:pt x="22946" y="2042"/>
                  </a:cubicBezTo>
                  <a:cubicBezTo>
                    <a:pt x="20747" y="693"/>
                    <a:pt x="18273" y="0"/>
                    <a:pt x="157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1209;p39">
              <a:extLst>
                <a:ext uri="{FF2B5EF4-FFF2-40B4-BE49-F238E27FC236}">
                  <a16:creationId xmlns:a16="http://schemas.microsoft.com/office/drawing/2014/main" id="{AE6E4C48-E580-1099-A543-ADC87B93C229}"/>
                </a:ext>
              </a:extLst>
            </p:cNvPr>
            <p:cNvSpPr/>
            <p:nvPr/>
          </p:nvSpPr>
          <p:spPr>
            <a:xfrm>
              <a:off x="5574875" y="3025450"/>
              <a:ext cx="352550" cy="456400"/>
            </a:xfrm>
            <a:custGeom>
              <a:avLst/>
              <a:gdLst/>
              <a:ahLst/>
              <a:cxnLst/>
              <a:rect l="l" t="t" r="r" b="b"/>
              <a:pathLst>
                <a:path w="14102" h="18256" extrusionOk="0">
                  <a:moveTo>
                    <a:pt x="12329" y="1"/>
                  </a:moveTo>
                  <a:cubicBezTo>
                    <a:pt x="12272" y="1"/>
                    <a:pt x="12212" y="5"/>
                    <a:pt x="12152" y="15"/>
                  </a:cubicBezTo>
                  <a:cubicBezTo>
                    <a:pt x="11904" y="54"/>
                    <a:pt x="11702" y="203"/>
                    <a:pt x="11545" y="459"/>
                  </a:cubicBezTo>
                  <a:lnTo>
                    <a:pt x="10101" y="2812"/>
                  </a:lnTo>
                  <a:lnTo>
                    <a:pt x="10101" y="2812"/>
                  </a:lnTo>
                  <a:cubicBezTo>
                    <a:pt x="9021" y="2227"/>
                    <a:pt x="7997" y="1934"/>
                    <a:pt x="7030" y="1934"/>
                  </a:cubicBezTo>
                  <a:cubicBezTo>
                    <a:pt x="7004" y="1934"/>
                    <a:pt x="6979" y="1935"/>
                    <a:pt x="6954" y="1935"/>
                  </a:cubicBezTo>
                  <a:cubicBezTo>
                    <a:pt x="5636" y="1954"/>
                    <a:pt x="4639" y="2514"/>
                    <a:pt x="3964" y="3615"/>
                  </a:cubicBezTo>
                  <a:cubicBezTo>
                    <a:pt x="3687" y="4067"/>
                    <a:pt x="3504" y="4495"/>
                    <a:pt x="3416" y="4903"/>
                  </a:cubicBezTo>
                  <a:cubicBezTo>
                    <a:pt x="3326" y="5309"/>
                    <a:pt x="3305" y="5686"/>
                    <a:pt x="3353" y="6031"/>
                  </a:cubicBezTo>
                  <a:cubicBezTo>
                    <a:pt x="3400" y="6376"/>
                    <a:pt x="3546" y="6756"/>
                    <a:pt x="3790" y="7170"/>
                  </a:cubicBezTo>
                  <a:cubicBezTo>
                    <a:pt x="4021" y="7566"/>
                    <a:pt x="4282" y="7945"/>
                    <a:pt x="4571" y="8303"/>
                  </a:cubicBezTo>
                  <a:cubicBezTo>
                    <a:pt x="4848" y="8644"/>
                    <a:pt x="5231" y="9079"/>
                    <a:pt x="5717" y="9605"/>
                  </a:cubicBezTo>
                  <a:lnTo>
                    <a:pt x="7019" y="10979"/>
                  </a:lnTo>
                  <a:cubicBezTo>
                    <a:pt x="7384" y="11348"/>
                    <a:pt x="7626" y="11695"/>
                    <a:pt x="7746" y="12024"/>
                  </a:cubicBezTo>
                  <a:cubicBezTo>
                    <a:pt x="7867" y="12353"/>
                    <a:pt x="7867" y="12615"/>
                    <a:pt x="7746" y="12810"/>
                  </a:cubicBezTo>
                  <a:cubicBezTo>
                    <a:pt x="7594" y="13058"/>
                    <a:pt x="7389" y="13215"/>
                    <a:pt x="7131" y="13280"/>
                  </a:cubicBezTo>
                  <a:cubicBezTo>
                    <a:pt x="7018" y="13308"/>
                    <a:pt x="6903" y="13323"/>
                    <a:pt x="6787" y="13323"/>
                  </a:cubicBezTo>
                  <a:cubicBezTo>
                    <a:pt x="6640" y="13323"/>
                    <a:pt x="6490" y="13300"/>
                    <a:pt x="6340" y="13253"/>
                  </a:cubicBezTo>
                  <a:cubicBezTo>
                    <a:pt x="6052" y="13163"/>
                    <a:pt x="5772" y="13051"/>
                    <a:pt x="5502" y="12918"/>
                  </a:cubicBezTo>
                  <a:cubicBezTo>
                    <a:pt x="5235" y="12791"/>
                    <a:pt x="4981" y="12633"/>
                    <a:pt x="4749" y="12448"/>
                  </a:cubicBezTo>
                  <a:cubicBezTo>
                    <a:pt x="4425" y="12231"/>
                    <a:pt x="4126" y="11979"/>
                    <a:pt x="3856" y="11698"/>
                  </a:cubicBezTo>
                  <a:cubicBezTo>
                    <a:pt x="3590" y="11421"/>
                    <a:pt x="3398" y="11192"/>
                    <a:pt x="3277" y="11008"/>
                  </a:cubicBezTo>
                  <a:cubicBezTo>
                    <a:pt x="3155" y="10826"/>
                    <a:pt x="3019" y="10602"/>
                    <a:pt x="2865" y="10336"/>
                  </a:cubicBezTo>
                  <a:cubicBezTo>
                    <a:pt x="2711" y="10070"/>
                    <a:pt x="2615" y="9910"/>
                    <a:pt x="2576" y="9855"/>
                  </a:cubicBezTo>
                  <a:cubicBezTo>
                    <a:pt x="2381" y="9549"/>
                    <a:pt x="2158" y="9334"/>
                    <a:pt x="1907" y="9211"/>
                  </a:cubicBezTo>
                  <a:cubicBezTo>
                    <a:pt x="1748" y="9133"/>
                    <a:pt x="1588" y="9094"/>
                    <a:pt x="1427" y="9094"/>
                  </a:cubicBezTo>
                  <a:cubicBezTo>
                    <a:pt x="1334" y="9094"/>
                    <a:pt x="1240" y="9108"/>
                    <a:pt x="1146" y="9134"/>
                  </a:cubicBezTo>
                  <a:cubicBezTo>
                    <a:pt x="897" y="9200"/>
                    <a:pt x="666" y="9321"/>
                    <a:pt x="469" y="9488"/>
                  </a:cubicBezTo>
                  <a:cubicBezTo>
                    <a:pt x="275" y="9654"/>
                    <a:pt x="142" y="9870"/>
                    <a:pt x="70" y="10138"/>
                  </a:cubicBezTo>
                  <a:cubicBezTo>
                    <a:pt x="0" y="10405"/>
                    <a:pt x="20" y="10676"/>
                    <a:pt x="130" y="10952"/>
                  </a:cubicBezTo>
                  <a:cubicBezTo>
                    <a:pt x="762" y="12399"/>
                    <a:pt x="1765" y="13630"/>
                    <a:pt x="3140" y="14641"/>
                  </a:cubicBezTo>
                  <a:lnTo>
                    <a:pt x="3140" y="14641"/>
                  </a:lnTo>
                  <a:lnTo>
                    <a:pt x="1792" y="16838"/>
                  </a:lnTo>
                  <a:cubicBezTo>
                    <a:pt x="1584" y="17177"/>
                    <a:pt x="1569" y="17492"/>
                    <a:pt x="1748" y="17784"/>
                  </a:cubicBezTo>
                  <a:cubicBezTo>
                    <a:pt x="1926" y="18074"/>
                    <a:pt x="2190" y="18232"/>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8" y="16289"/>
                    <a:pt x="7073" y="16328"/>
                    <a:pt x="7410" y="16328"/>
                  </a:cubicBezTo>
                  <a:cubicBezTo>
                    <a:pt x="7947" y="16328"/>
                    <a:pt x="8462" y="16231"/>
                    <a:pt x="8956" y="16037"/>
                  </a:cubicBezTo>
                  <a:cubicBezTo>
                    <a:pt x="9761" y="15723"/>
                    <a:pt x="10412" y="15143"/>
                    <a:pt x="10909" y="14297"/>
                  </a:cubicBezTo>
                  <a:cubicBezTo>
                    <a:pt x="11222" y="13774"/>
                    <a:pt x="11407" y="13267"/>
                    <a:pt x="11467" y="12782"/>
                  </a:cubicBezTo>
                  <a:cubicBezTo>
                    <a:pt x="11526" y="12295"/>
                    <a:pt x="11464" y="11813"/>
                    <a:pt x="11280" y="11337"/>
                  </a:cubicBezTo>
                  <a:cubicBezTo>
                    <a:pt x="11090" y="10850"/>
                    <a:pt x="10835" y="10393"/>
                    <a:pt x="10521" y="9976"/>
                  </a:cubicBezTo>
                  <a:cubicBezTo>
                    <a:pt x="10199" y="9545"/>
                    <a:pt x="9772" y="9053"/>
                    <a:pt x="9242" y="8500"/>
                  </a:cubicBezTo>
                  <a:lnTo>
                    <a:pt x="7930" y="7166"/>
                  </a:lnTo>
                  <a:cubicBezTo>
                    <a:pt x="7534" y="6778"/>
                    <a:pt x="7284" y="6449"/>
                    <a:pt x="7177" y="6175"/>
                  </a:cubicBezTo>
                  <a:cubicBezTo>
                    <a:pt x="7069" y="5903"/>
                    <a:pt x="7099" y="5631"/>
                    <a:pt x="7265" y="5359"/>
                  </a:cubicBezTo>
                  <a:cubicBezTo>
                    <a:pt x="7394" y="5149"/>
                    <a:pt x="7607" y="5043"/>
                    <a:pt x="7904" y="5043"/>
                  </a:cubicBezTo>
                  <a:cubicBezTo>
                    <a:pt x="7926" y="5043"/>
                    <a:pt x="7948" y="5044"/>
                    <a:pt x="7971" y="5045"/>
                  </a:cubicBezTo>
                  <a:cubicBezTo>
                    <a:pt x="8302" y="5062"/>
                    <a:pt x="8625" y="5158"/>
                    <a:pt x="8936" y="5334"/>
                  </a:cubicBezTo>
                  <a:cubicBezTo>
                    <a:pt x="9249" y="5511"/>
                    <a:pt x="9535" y="5689"/>
                    <a:pt x="9797" y="5870"/>
                  </a:cubicBezTo>
                  <a:cubicBezTo>
                    <a:pt x="10528" y="6438"/>
                    <a:pt x="11187" y="7093"/>
                    <a:pt x="11758" y="7820"/>
                  </a:cubicBezTo>
                  <a:cubicBezTo>
                    <a:pt x="11991" y="8099"/>
                    <a:pt x="12244" y="8284"/>
                    <a:pt x="12512" y="8376"/>
                  </a:cubicBezTo>
                  <a:cubicBezTo>
                    <a:pt x="12630" y="8417"/>
                    <a:pt x="12744" y="8437"/>
                    <a:pt x="12854" y="8437"/>
                  </a:cubicBezTo>
                  <a:cubicBezTo>
                    <a:pt x="12998" y="8437"/>
                    <a:pt x="13136" y="8403"/>
                    <a:pt x="13269" y="8334"/>
                  </a:cubicBezTo>
                  <a:cubicBezTo>
                    <a:pt x="13497" y="8220"/>
                    <a:pt x="13696" y="8056"/>
                    <a:pt x="13852" y="7852"/>
                  </a:cubicBezTo>
                  <a:cubicBezTo>
                    <a:pt x="14007" y="7652"/>
                    <a:pt x="14088" y="7398"/>
                    <a:pt x="14095" y="7092"/>
                  </a:cubicBezTo>
                  <a:cubicBezTo>
                    <a:pt x="14101" y="6785"/>
                    <a:pt x="14010" y="6490"/>
                    <a:pt x="13820" y="6208"/>
                  </a:cubicBezTo>
                  <a:cubicBezTo>
                    <a:pt x="13579" y="5842"/>
                    <a:pt x="13374" y="5550"/>
                    <a:pt x="13205" y="5334"/>
                  </a:cubicBezTo>
                  <a:cubicBezTo>
                    <a:pt x="13037" y="5116"/>
                    <a:pt x="12777" y="4835"/>
                    <a:pt x="12424" y="4489"/>
                  </a:cubicBezTo>
                  <a:cubicBezTo>
                    <a:pt x="12175" y="4247"/>
                    <a:pt x="11912" y="4019"/>
                    <a:pt x="11636" y="3808"/>
                  </a:cubicBezTo>
                  <a:lnTo>
                    <a:pt x="11636" y="3808"/>
                  </a:lnTo>
                  <a:lnTo>
                    <a:pt x="13104" y="1415"/>
                  </a:lnTo>
                  <a:cubicBezTo>
                    <a:pt x="13252" y="1174"/>
                    <a:pt x="13288" y="932"/>
                    <a:pt x="13214" y="690"/>
                  </a:cubicBezTo>
                  <a:cubicBezTo>
                    <a:pt x="13140" y="448"/>
                    <a:pt x="13006" y="264"/>
                    <a:pt x="12813" y="140"/>
                  </a:cubicBezTo>
                  <a:cubicBezTo>
                    <a:pt x="12667" y="47"/>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1210;p39">
              <a:extLst>
                <a:ext uri="{FF2B5EF4-FFF2-40B4-BE49-F238E27FC236}">
                  <a16:creationId xmlns:a16="http://schemas.microsoft.com/office/drawing/2014/main" id="{9DE95161-6394-3D8A-C264-064B82E71DD5}"/>
                </a:ext>
              </a:extLst>
            </p:cNvPr>
            <p:cNvSpPr/>
            <p:nvPr/>
          </p:nvSpPr>
          <p:spPr>
            <a:xfrm>
              <a:off x="5438475" y="3469225"/>
              <a:ext cx="15200" cy="65200"/>
            </a:xfrm>
            <a:custGeom>
              <a:avLst/>
              <a:gdLst/>
              <a:ahLst/>
              <a:cxnLst/>
              <a:rect l="l" t="t" r="r" b="b"/>
              <a:pathLst>
                <a:path w="608" h="2608" extrusionOk="0">
                  <a:moveTo>
                    <a:pt x="304" y="0"/>
                  </a:moveTo>
                  <a:cubicBezTo>
                    <a:pt x="140" y="0"/>
                    <a:pt x="5" y="132"/>
                    <a:pt x="1" y="296"/>
                  </a:cubicBezTo>
                  <a:lnTo>
                    <a:pt x="1" y="2305"/>
                  </a:lnTo>
                  <a:cubicBezTo>
                    <a:pt x="1" y="2472"/>
                    <a:pt x="136" y="2607"/>
                    <a:pt x="304" y="2607"/>
                  </a:cubicBezTo>
                  <a:cubicBezTo>
                    <a:pt x="471" y="2607"/>
                    <a:pt x="608" y="2472"/>
                    <a:pt x="606" y="2305"/>
                  </a:cubicBezTo>
                  <a:lnTo>
                    <a:pt x="606" y="296"/>
                  </a:lnTo>
                  <a:cubicBezTo>
                    <a:pt x="604"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1211;p39">
              <a:extLst>
                <a:ext uri="{FF2B5EF4-FFF2-40B4-BE49-F238E27FC236}">
                  <a16:creationId xmlns:a16="http://schemas.microsoft.com/office/drawing/2014/main" id="{18233985-174A-CEBB-5E98-A848CAA7037E}"/>
                </a:ext>
              </a:extLst>
            </p:cNvPr>
            <p:cNvSpPr/>
            <p:nvPr/>
          </p:nvSpPr>
          <p:spPr>
            <a:xfrm>
              <a:off x="5473950" y="3519425"/>
              <a:ext cx="15150" cy="68150"/>
            </a:xfrm>
            <a:custGeom>
              <a:avLst/>
              <a:gdLst/>
              <a:ahLst/>
              <a:cxnLst/>
              <a:rect l="l" t="t" r="r" b="b"/>
              <a:pathLst>
                <a:path w="606" h="2726" extrusionOk="0">
                  <a:moveTo>
                    <a:pt x="302" y="0"/>
                  </a:moveTo>
                  <a:cubicBezTo>
                    <a:pt x="138" y="0"/>
                    <a:pt x="4" y="132"/>
                    <a:pt x="0" y="297"/>
                  </a:cubicBezTo>
                  <a:lnTo>
                    <a:pt x="0" y="2424"/>
                  </a:lnTo>
                  <a:cubicBezTo>
                    <a:pt x="0" y="2590"/>
                    <a:pt x="135" y="2726"/>
                    <a:pt x="302" y="2726"/>
                  </a:cubicBezTo>
                  <a:cubicBezTo>
                    <a:pt x="470" y="2726"/>
                    <a:pt x="606" y="2590"/>
                    <a:pt x="606" y="2424"/>
                  </a:cubicBezTo>
                  <a:lnTo>
                    <a:pt x="606" y="297"/>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1212;p39">
              <a:extLst>
                <a:ext uri="{FF2B5EF4-FFF2-40B4-BE49-F238E27FC236}">
                  <a16:creationId xmlns:a16="http://schemas.microsoft.com/office/drawing/2014/main" id="{0C573B76-0169-A686-2750-8F481BC86508}"/>
                </a:ext>
              </a:extLst>
            </p:cNvPr>
            <p:cNvSpPr/>
            <p:nvPr/>
          </p:nvSpPr>
          <p:spPr>
            <a:xfrm>
              <a:off x="5544825" y="3578500"/>
              <a:ext cx="15175" cy="65200"/>
            </a:xfrm>
            <a:custGeom>
              <a:avLst/>
              <a:gdLst/>
              <a:ahLst/>
              <a:cxnLst/>
              <a:rect l="l" t="t" r="r" b="b"/>
              <a:pathLst>
                <a:path w="607" h="2608" extrusionOk="0">
                  <a:moveTo>
                    <a:pt x="303" y="1"/>
                  </a:moveTo>
                  <a:cubicBezTo>
                    <a:pt x="139" y="1"/>
                    <a:pt x="4" y="132"/>
                    <a:pt x="0" y="296"/>
                  </a:cubicBezTo>
                  <a:lnTo>
                    <a:pt x="0" y="2305"/>
                  </a:lnTo>
                  <a:cubicBezTo>
                    <a:pt x="0" y="2473"/>
                    <a:pt x="137" y="2608"/>
                    <a:pt x="303" y="2608"/>
                  </a:cubicBezTo>
                  <a:cubicBezTo>
                    <a:pt x="470" y="2608"/>
                    <a:pt x="607" y="2473"/>
                    <a:pt x="607" y="2305"/>
                  </a:cubicBezTo>
                  <a:lnTo>
                    <a:pt x="607" y="296"/>
                  </a:lnTo>
                  <a:cubicBezTo>
                    <a:pt x="603"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1213;p39">
              <a:extLst>
                <a:ext uri="{FF2B5EF4-FFF2-40B4-BE49-F238E27FC236}">
                  <a16:creationId xmlns:a16="http://schemas.microsoft.com/office/drawing/2014/main" id="{A115F66A-A3AB-3454-EF54-096584E3B725}"/>
                </a:ext>
              </a:extLst>
            </p:cNvPr>
            <p:cNvSpPr/>
            <p:nvPr/>
          </p:nvSpPr>
          <p:spPr>
            <a:xfrm>
              <a:off x="5645250" y="3628550"/>
              <a:ext cx="15175" cy="59475"/>
            </a:xfrm>
            <a:custGeom>
              <a:avLst/>
              <a:gdLst/>
              <a:ahLst/>
              <a:cxnLst/>
              <a:rect l="l" t="t" r="r" b="b"/>
              <a:pathLst>
                <a:path w="607" h="2379" extrusionOk="0">
                  <a:moveTo>
                    <a:pt x="304" y="0"/>
                  </a:moveTo>
                  <a:cubicBezTo>
                    <a:pt x="136" y="0"/>
                    <a:pt x="1" y="136"/>
                    <a:pt x="1" y="303"/>
                  </a:cubicBezTo>
                  <a:lnTo>
                    <a:pt x="1" y="2075"/>
                  </a:lnTo>
                  <a:cubicBezTo>
                    <a:pt x="1" y="2243"/>
                    <a:pt x="136" y="2378"/>
                    <a:pt x="304" y="2378"/>
                  </a:cubicBezTo>
                  <a:cubicBezTo>
                    <a:pt x="471" y="2378"/>
                    <a:pt x="606" y="2243"/>
                    <a:pt x="606" y="2075"/>
                  </a:cubicBezTo>
                  <a:lnTo>
                    <a:pt x="606" y="303"/>
                  </a:lnTo>
                  <a:cubicBezTo>
                    <a:pt x="606" y="136"/>
                    <a:pt x="471"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1214;p39">
              <a:extLst>
                <a:ext uri="{FF2B5EF4-FFF2-40B4-BE49-F238E27FC236}">
                  <a16:creationId xmlns:a16="http://schemas.microsoft.com/office/drawing/2014/main" id="{31427058-BD47-19C3-4BBC-6BB2FC41CCC9}"/>
                </a:ext>
              </a:extLst>
            </p:cNvPr>
            <p:cNvSpPr/>
            <p:nvPr/>
          </p:nvSpPr>
          <p:spPr>
            <a:xfrm>
              <a:off x="5754450" y="3649050"/>
              <a:ext cx="15400" cy="36050"/>
            </a:xfrm>
            <a:custGeom>
              <a:avLst/>
              <a:gdLst/>
              <a:ahLst/>
              <a:cxnLst/>
              <a:rect l="l" t="t" r="r" b="b"/>
              <a:pathLst>
                <a:path w="616" h="1442" extrusionOk="0">
                  <a:moveTo>
                    <a:pt x="308" y="1"/>
                  </a:moveTo>
                  <a:cubicBezTo>
                    <a:pt x="137" y="1"/>
                    <a:pt x="0" y="140"/>
                    <a:pt x="6" y="311"/>
                  </a:cubicBezTo>
                  <a:lnTo>
                    <a:pt x="6" y="1139"/>
                  </a:lnTo>
                  <a:cubicBezTo>
                    <a:pt x="4" y="1306"/>
                    <a:pt x="141" y="1441"/>
                    <a:pt x="308" y="1441"/>
                  </a:cubicBezTo>
                  <a:cubicBezTo>
                    <a:pt x="476" y="1441"/>
                    <a:pt x="611" y="1306"/>
                    <a:pt x="611" y="1139"/>
                  </a:cubicBezTo>
                  <a:lnTo>
                    <a:pt x="611" y="311"/>
                  </a:lnTo>
                  <a:cubicBezTo>
                    <a:pt x="615" y="140"/>
                    <a:pt x="478"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1215;p39">
              <a:extLst>
                <a:ext uri="{FF2B5EF4-FFF2-40B4-BE49-F238E27FC236}">
                  <a16:creationId xmlns:a16="http://schemas.microsoft.com/office/drawing/2014/main" id="{847A863E-8D64-2AAB-10A8-EDC7E8A21F04}"/>
                </a:ext>
              </a:extLst>
            </p:cNvPr>
            <p:cNvSpPr/>
            <p:nvPr/>
          </p:nvSpPr>
          <p:spPr>
            <a:xfrm>
              <a:off x="5970200" y="3608025"/>
              <a:ext cx="15175" cy="47500"/>
            </a:xfrm>
            <a:custGeom>
              <a:avLst/>
              <a:gdLst/>
              <a:ahLst/>
              <a:cxnLst/>
              <a:rect l="l" t="t" r="r" b="b"/>
              <a:pathLst>
                <a:path w="607" h="1900" extrusionOk="0">
                  <a:moveTo>
                    <a:pt x="303" y="1"/>
                  </a:moveTo>
                  <a:cubicBezTo>
                    <a:pt x="139" y="1"/>
                    <a:pt x="4" y="132"/>
                    <a:pt x="1" y="297"/>
                  </a:cubicBezTo>
                  <a:lnTo>
                    <a:pt x="1" y="1596"/>
                  </a:lnTo>
                  <a:cubicBezTo>
                    <a:pt x="1" y="1764"/>
                    <a:pt x="136" y="1900"/>
                    <a:pt x="304" y="1900"/>
                  </a:cubicBezTo>
                  <a:cubicBezTo>
                    <a:pt x="471" y="1900"/>
                    <a:pt x="606" y="1764"/>
                    <a:pt x="606" y="1596"/>
                  </a:cubicBezTo>
                  <a:lnTo>
                    <a:pt x="606" y="297"/>
                  </a:lnTo>
                  <a:cubicBezTo>
                    <a:pt x="602" y="132"/>
                    <a:pt x="468"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1216;p39">
              <a:extLst>
                <a:ext uri="{FF2B5EF4-FFF2-40B4-BE49-F238E27FC236}">
                  <a16:creationId xmlns:a16="http://schemas.microsoft.com/office/drawing/2014/main" id="{2AA2FD73-2671-3DDE-796D-6898EC8E0796}"/>
                </a:ext>
              </a:extLst>
            </p:cNvPr>
            <p:cNvSpPr/>
            <p:nvPr/>
          </p:nvSpPr>
          <p:spPr>
            <a:xfrm>
              <a:off x="6017450" y="3557825"/>
              <a:ext cx="15200" cy="65200"/>
            </a:xfrm>
            <a:custGeom>
              <a:avLst/>
              <a:gdLst/>
              <a:ahLst/>
              <a:cxnLst/>
              <a:rect l="l" t="t" r="r" b="b"/>
              <a:pathLst>
                <a:path w="608" h="2608" extrusionOk="0">
                  <a:moveTo>
                    <a:pt x="304" y="1"/>
                  </a:moveTo>
                  <a:cubicBezTo>
                    <a:pt x="140" y="1"/>
                    <a:pt x="5" y="131"/>
                    <a:pt x="1" y="296"/>
                  </a:cubicBezTo>
                  <a:lnTo>
                    <a:pt x="1" y="2305"/>
                  </a:lnTo>
                  <a:cubicBezTo>
                    <a:pt x="0" y="2473"/>
                    <a:pt x="137" y="2608"/>
                    <a:pt x="304" y="2608"/>
                  </a:cubicBezTo>
                  <a:cubicBezTo>
                    <a:pt x="472" y="2608"/>
                    <a:pt x="607" y="2473"/>
                    <a:pt x="607" y="2305"/>
                  </a:cubicBezTo>
                  <a:lnTo>
                    <a:pt x="607" y="296"/>
                  </a:lnTo>
                  <a:cubicBezTo>
                    <a:pt x="603" y="131"/>
                    <a:pt x="469" y="1"/>
                    <a:pt x="3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1217;p39">
              <a:extLst>
                <a:ext uri="{FF2B5EF4-FFF2-40B4-BE49-F238E27FC236}">
                  <a16:creationId xmlns:a16="http://schemas.microsoft.com/office/drawing/2014/main" id="{A98DBC68-994D-83C4-9889-546B52081D83}"/>
                </a:ext>
              </a:extLst>
            </p:cNvPr>
            <p:cNvSpPr/>
            <p:nvPr/>
          </p:nvSpPr>
          <p:spPr>
            <a:xfrm>
              <a:off x="5377250" y="2836800"/>
              <a:ext cx="793500" cy="793500"/>
            </a:xfrm>
            <a:custGeom>
              <a:avLst/>
              <a:gdLst/>
              <a:ahLst/>
              <a:cxnLst/>
              <a:rect l="l" t="t" r="r" b="b"/>
              <a:pathLst>
                <a:path w="31740" h="31740" extrusionOk="0">
                  <a:moveTo>
                    <a:pt x="15870" y="0"/>
                  </a:moveTo>
                  <a:cubicBezTo>
                    <a:pt x="11661" y="0"/>
                    <a:pt x="7625" y="1673"/>
                    <a:pt x="4649" y="4648"/>
                  </a:cubicBezTo>
                  <a:cubicBezTo>
                    <a:pt x="1672" y="7624"/>
                    <a:pt x="0" y="11661"/>
                    <a:pt x="0" y="15870"/>
                  </a:cubicBezTo>
                  <a:cubicBezTo>
                    <a:pt x="0" y="20079"/>
                    <a:pt x="1672" y="24115"/>
                    <a:pt x="4649" y="27092"/>
                  </a:cubicBezTo>
                  <a:cubicBezTo>
                    <a:pt x="7625" y="30067"/>
                    <a:pt x="11661" y="31739"/>
                    <a:pt x="15870" y="31739"/>
                  </a:cubicBezTo>
                  <a:cubicBezTo>
                    <a:pt x="20079" y="31739"/>
                    <a:pt x="24116" y="30067"/>
                    <a:pt x="27091" y="27092"/>
                  </a:cubicBezTo>
                  <a:cubicBezTo>
                    <a:pt x="30067" y="24115"/>
                    <a:pt x="31739" y="20079"/>
                    <a:pt x="31739" y="15870"/>
                  </a:cubicBezTo>
                  <a:cubicBezTo>
                    <a:pt x="31739" y="11661"/>
                    <a:pt x="30067" y="7624"/>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1218;p39">
              <a:extLst>
                <a:ext uri="{FF2B5EF4-FFF2-40B4-BE49-F238E27FC236}">
                  <a16:creationId xmlns:a16="http://schemas.microsoft.com/office/drawing/2014/main" id="{F510525E-5A59-31C8-ECAD-D9DE8EE1F18A}"/>
                </a:ext>
              </a:extLst>
            </p:cNvPr>
            <p:cNvSpPr/>
            <p:nvPr/>
          </p:nvSpPr>
          <p:spPr>
            <a:xfrm>
              <a:off x="5355650" y="2829050"/>
              <a:ext cx="879600" cy="808700"/>
            </a:xfrm>
            <a:custGeom>
              <a:avLst/>
              <a:gdLst/>
              <a:ahLst/>
              <a:cxnLst/>
              <a:rect l="l" t="t" r="r" b="b"/>
              <a:pathLst>
                <a:path w="35184" h="32348" extrusionOk="0">
                  <a:moveTo>
                    <a:pt x="16762" y="607"/>
                  </a:moveTo>
                  <a:cubicBezTo>
                    <a:pt x="19601" y="607"/>
                    <a:pt x="22393" y="1389"/>
                    <a:pt x="24874" y="2912"/>
                  </a:cubicBezTo>
                  <a:cubicBezTo>
                    <a:pt x="32190" y="7401"/>
                    <a:pt x="34492" y="17006"/>
                    <a:pt x="30003" y="24320"/>
                  </a:cubicBezTo>
                  <a:cubicBezTo>
                    <a:pt x="27067" y="29104"/>
                    <a:pt x="21945" y="31742"/>
                    <a:pt x="16706" y="31742"/>
                  </a:cubicBezTo>
                  <a:cubicBezTo>
                    <a:pt x="13932" y="31742"/>
                    <a:pt x="11125" y="31002"/>
                    <a:pt x="8593" y="29449"/>
                  </a:cubicBezTo>
                  <a:cubicBezTo>
                    <a:pt x="5048" y="27274"/>
                    <a:pt x="2564" y="23850"/>
                    <a:pt x="1595" y="19807"/>
                  </a:cubicBezTo>
                  <a:cubicBezTo>
                    <a:pt x="627" y="15762"/>
                    <a:pt x="1291" y="11584"/>
                    <a:pt x="3465" y="8039"/>
                  </a:cubicBezTo>
                  <a:cubicBezTo>
                    <a:pt x="5640" y="4495"/>
                    <a:pt x="9065" y="2010"/>
                    <a:pt x="13108" y="1041"/>
                  </a:cubicBezTo>
                  <a:cubicBezTo>
                    <a:pt x="14305" y="753"/>
                    <a:pt x="15532" y="607"/>
                    <a:pt x="16762" y="607"/>
                  </a:cubicBezTo>
                  <a:close/>
                  <a:moveTo>
                    <a:pt x="16764" y="0"/>
                  </a:moveTo>
                  <a:cubicBezTo>
                    <a:pt x="15500" y="0"/>
                    <a:pt x="14228" y="150"/>
                    <a:pt x="12968" y="451"/>
                  </a:cubicBezTo>
                  <a:cubicBezTo>
                    <a:pt x="8766" y="1458"/>
                    <a:pt x="5209" y="4039"/>
                    <a:pt x="2951" y="7722"/>
                  </a:cubicBezTo>
                  <a:cubicBezTo>
                    <a:pt x="691" y="11404"/>
                    <a:pt x="1" y="15746"/>
                    <a:pt x="1006" y="19947"/>
                  </a:cubicBezTo>
                  <a:cubicBezTo>
                    <a:pt x="2013" y="24149"/>
                    <a:pt x="4595" y="27705"/>
                    <a:pt x="8277" y="29964"/>
                  </a:cubicBezTo>
                  <a:cubicBezTo>
                    <a:pt x="10810" y="31523"/>
                    <a:pt x="13726" y="32348"/>
                    <a:pt x="16701" y="32348"/>
                  </a:cubicBezTo>
                  <a:cubicBezTo>
                    <a:pt x="16703" y="32348"/>
                    <a:pt x="16705" y="32348"/>
                    <a:pt x="16708" y="32348"/>
                  </a:cubicBezTo>
                  <a:cubicBezTo>
                    <a:pt x="22150" y="32348"/>
                    <a:pt x="27471" y="29606"/>
                    <a:pt x="30520" y="24637"/>
                  </a:cubicBezTo>
                  <a:cubicBezTo>
                    <a:pt x="35183" y="17035"/>
                    <a:pt x="32792" y="7057"/>
                    <a:pt x="25192" y="2395"/>
                  </a:cubicBezTo>
                  <a:cubicBezTo>
                    <a:pt x="22614" y="813"/>
                    <a:pt x="19713" y="0"/>
                    <a:pt x="16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1219;p39">
              <a:extLst>
                <a:ext uri="{FF2B5EF4-FFF2-40B4-BE49-F238E27FC236}">
                  <a16:creationId xmlns:a16="http://schemas.microsoft.com/office/drawing/2014/main" id="{4241657E-0439-43E7-23D3-1527FB48EAF6}"/>
                </a:ext>
              </a:extLst>
            </p:cNvPr>
            <p:cNvSpPr/>
            <p:nvPr/>
          </p:nvSpPr>
          <p:spPr>
            <a:xfrm>
              <a:off x="5377250" y="27837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1220;p39">
              <a:extLst>
                <a:ext uri="{FF2B5EF4-FFF2-40B4-BE49-F238E27FC236}">
                  <a16:creationId xmlns:a16="http://schemas.microsoft.com/office/drawing/2014/main" id="{B86951C9-2B34-8381-3845-3E8B27B1A7E5}"/>
                </a:ext>
              </a:extLst>
            </p:cNvPr>
            <p:cNvSpPr/>
            <p:nvPr/>
          </p:nvSpPr>
          <p:spPr>
            <a:xfrm>
              <a:off x="5355650" y="2776225"/>
              <a:ext cx="879600" cy="808725"/>
            </a:xfrm>
            <a:custGeom>
              <a:avLst/>
              <a:gdLst/>
              <a:ahLst/>
              <a:cxnLst/>
              <a:rect l="l" t="t" r="r" b="b"/>
              <a:pathLst>
                <a:path w="35184" h="32349" extrusionOk="0">
                  <a:moveTo>
                    <a:pt x="16767" y="607"/>
                  </a:moveTo>
                  <a:cubicBezTo>
                    <a:pt x="19631" y="607"/>
                    <a:pt x="22437" y="1401"/>
                    <a:pt x="24876" y="2901"/>
                  </a:cubicBezTo>
                  <a:cubicBezTo>
                    <a:pt x="32190" y="7392"/>
                    <a:pt x="34492" y="16995"/>
                    <a:pt x="30003" y="24311"/>
                  </a:cubicBezTo>
                  <a:cubicBezTo>
                    <a:pt x="27828" y="27855"/>
                    <a:pt x="24404" y="30339"/>
                    <a:pt x="20361" y="31309"/>
                  </a:cubicBezTo>
                  <a:cubicBezTo>
                    <a:pt x="19147" y="31600"/>
                    <a:pt x="17922" y="31744"/>
                    <a:pt x="16705" y="31744"/>
                  </a:cubicBezTo>
                  <a:cubicBezTo>
                    <a:pt x="13866" y="31744"/>
                    <a:pt x="11075" y="30961"/>
                    <a:pt x="8595" y="29439"/>
                  </a:cubicBezTo>
                  <a:cubicBezTo>
                    <a:pt x="5050" y="27264"/>
                    <a:pt x="2564" y="23839"/>
                    <a:pt x="1596" y="19797"/>
                  </a:cubicBezTo>
                  <a:cubicBezTo>
                    <a:pt x="627" y="15753"/>
                    <a:pt x="1291" y="11574"/>
                    <a:pt x="3466" y="8031"/>
                  </a:cubicBezTo>
                  <a:cubicBezTo>
                    <a:pt x="6400" y="3246"/>
                    <a:pt x="11522" y="608"/>
                    <a:pt x="16760" y="608"/>
                  </a:cubicBezTo>
                  <a:lnTo>
                    <a:pt x="16760" y="607"/>
                  </a:lnTo>
                  <a:cubicBezTo>
                    <a:pt x="16762" y="607"/>
                    <a:pt x="16764" y="607"/>
                    <a:pt x="16767" y="607"/>
                  </a:cubicBezTo>
                  <a:close/>
                  <a:moveTo>
                    <a:pt x="16761" y="0"/>
                  </a:moveTo>
                  <a:cubicBezTo>
                    <a:pt x="11318" y="0"/>
                    <a:pt x="5999" y="2743"/>
                    <a:pt x="2951" y="7712"/>
                  </a:cubicBezTo>
                  <a:cubicBezTo>
                    <a:pt x="691" y="11395"/>
                    <a:pt x="1" y="15737"/>
                    <a:pt x="1006" y="19938"/>
                  </a:cubicBezTo>
                  <a:cubicBezTo>
                    <a:pt x="2013" y="24138"/>
                    <a:pt x="4595" y="27697"/>
                    <a:pt x="8277" y="29955"/>
                  </a:cubicBezTo>
                  <a:cubicBezTo>
                    <a:pt x="10854" y="31537"/>
                    <a:pt x="13754" y="32348"/>
                    <a:pt x="16704" y="32348"/>
                  </a:cubicBezTo>
                  <a:cubicBezTo>
                    <a:pt x="17983" y="32348"/>
                    <a:pt x="19258" y="32196"/>
                    <a:pt x="20501" y="31896"/>
                  </a:cubicBezTo>
                  <a:cubicBezTo>
                    <a:pt x="24702" y="30891"/>
                    <a:pt x="28260" y="28309"/>
                    <a:pt x="30518" y="24627"/>
                  </a:cubicBezTo>
                  <a:cubicBezTo>
                    <a:pt x="35183" y="17026"/>
                    <a:pt x="32793" y="7050"/>
                    <a:pt x="25192" y="2384"/>
                  </a:cubicBezTo>
                  <a:cubicBezTo>
                    <a:pt x="22560" y="769"/>
                    <a:pt x="19643"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1221;p39">
              <a:extLst>
                <a:ext uri="{FF2B5EF4-FFF2-40B4-BE49-F238E27FC236}">
                  <a16:creationId xmlns:a16="http://schemas.microsoft.com/office/drawing/2014/main" id="{38107F3C-204C-5B09-E2D0-0981A1F03F45}"/>
                </a:ext>
              </a:extLst>
            </p:cNvPr>
            <p:cNvSpPr/>
            <p:nvPr/>
          </p:nvSpPr>
          <p:spPr>
            <a:xfrm>
              <a:off x="5755300" y="2888275"/>
              <a:ext cx="403550" cy="629475"/>
            </a:xfrm>
            <a:custGeom>
              <a:avLst/>
              <a:gdLst/>
              <a:ahLst/>
              <a:cxnLst/>
              <a:rect l="l" t="t" r="r" b="b"/>
              <a:pathLst>
                <a:path w="16142" h="25179" extrusionOk="0">
                  <a:moveTo>
                    <a:pt x="7482" y="0"/>
                  </a:moveTo>
                  <a:lnTo>
                    <a:pt x="0" y="25159"/>
                  </a:lnTo>
                  <a:cubicBezTo>
                    <a:pt x="246" y="25172"/>
                    <a:pt x="491" y="25179"/>
                    <a:pt x="736" y="25179"/>
                  </a:cubicBezTo>
                  <a:cubicBezTo>
                    <a:pt x="5271" y="25179"/>
                    <a:pt x="9700" y="22892"/>
                    <a:pt x="12246" y="18743"/>
                  </a:cubicBezTo>
                  <a:cubicBezTo>
                    <a:pt x="16142" y="12393"/>
                    <a:pt x="14152" y="4087"/>
                    <a:pt x="7802" y="190"/>
                  </a:cubicBezTo>
                  <a:cubicBezTo>
                    <a:pt x="7695" y="125"/>
                    <a:pt x="7590" y="62"/>
                    <a:pt x="74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1222;p39">
              <a:extLst>
                <a:ext uri="{FF2B5EF4-FFF2-40B4-BE49-F238E27FC236}">
                  <a16:creationId xmlns:a16="http://schemas.microsoft.com/office/drawing/2014/main" id="{5244D04F-0464-EF06-37A7-99F3B627BA8A}"/>
                </a:ext>
              </a:extLst>
            </p:cNvPr>
            <p:cNvSpPr/>
            <p:nvPr/>
          </p:nvSpPr>
          <p:spPr>
            <a:xfrm>
              <a:off x="5747525" y="2880675"/>
              <a:ext cx="419800" cy="644650"/>
            </a:xfrm>
            <a:custGeom>
              <a:avLst/>
              <a:gdLst/>
              <a:ahLst/>
              <a:cxnLst/>
              <a:rect l="l" t="t" r="r" b="b"/>
              <a:pathLst>
                <a:path w="16792" h="25786" extrusionOk="0">
                  <a:moveTo>
                    <a:pt x="7794" y="1"/>
                  </a:moveTo>
                  <a:cubicBezTo>
                    <a:pt x="7690" y="1"/>
                    <a:pt x="7588" y="55"/>
                    <a:pt x="7531" y="152"/>
                  </a:cubicBezTo>
                  <a:cubicBezTo>
                    <a:pt x="7448" y="296"/>
                    <a:pt x="7497" y="481"/>
                    <a:pt x="7642" y="566"/>
                  </a:cubicBezTo>
                  <a:cubicBezTo>
                    <a:pt x="7747" y="627"/>
                    <a:pt x="7851" y="688"/>
                    <a:pt x="7956" y="752"/>
                  </a:cubicBezTo>
                  <a:cubicBezTo>
                    <a:pt x="14153" y="4555"/>
                    <a:pt x="16101" y="12690"/>
                    <a:pt x="12299" y="18888"/>
                  </a:cubicBezTo>
                  <a:cubicBezTo>
                    <a:pt x="9887" y="22818"/>
                    <a:pt x="5629" y="25180"/>
                    <a:pt x="1045" y="25180"/>
                  </a:cubicBezTo>
                  <a:cubicBezTo>
                    <a:pt x="807" y="25180"/>
                    <a:pt x="568" y="25174"/>
                    <a:pt x="328" y="25161"/>
                  </a:cubicBezTo>
                  <a:cubicBezTo>
                    <a:pt x="321" y="25160"/>
                    <a:pt x="315" y="25160"/>
                    <a:pt x="308" y="25160"/>
                  </a:cubicBezTo>
                  <a:cubicBezTo>
                    <a:pt x="141" y="25160"/>
                    <a:pt x="18" y="25286"/>
                    <a:pt x="9" y="25447"/>
                  </a:cubicBezTo>
                  <a:cubicBezTo>
                    <a:pt x="0" y="25614"/>
                    <a:pt x="128" y="25756"/>
                    <a:pt x="294" y="25765"/>
                  </a:cubicBezTo>
                  <a:cubicBezTo>
                    <a:pt x="548" y="25779"/>
                    <a:pt x="801" y="25786"/>
                    <a:pt x="1054" y="25786"/>
                  </a:cubicBezTo>
                  <a:cubicBezTo>
                    <a:pt x="1056" y="25786"/>
                    <a:pt x="1059" y="25786"/>
                    <a:pt x="1061" y="25786"/>
                  </a:cubicBezTo>
                  <a:cubicBezTo>
                    <a:pt x="5857" y="25786"/>
                    <a:pt x="10308" y="23294"/>
                    <a:pt x="12814" y="19204"/>
                  </a:cubicBezTo>
                  <a:cubicBezTo>
                    <a:pt x="16792" y="12723"/>
                    <a:pt x="14753" y="4214"/>
                    <a:pt x="8271" y="235"/>
                  </a:cubicBezTo>
                  <a:cubicBezTo>
                    <a:pt x="8163" y="170"/>
                    <a:pt x="8055" y="105"/>
                    <a:pt x="7945" y="41"/>
                  </a:cubicBezTo>
                  <a:cubicBezTo>
                    <a:pt x="7898" y="14"/>
                    <a:pt x="7846" y="1"/>
                    <a:pt x="77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1223;p39">
              <a:extLst>
                <a:ext uri="{FF2B5EF4-FFF2-40B4-BE49-F238E27FC236}">
                  <a16:creationId xmlns:a16="http://schemas.microsoft.com/office/drawing/2014/main" id="{75DC5D1B-8535-8AB5-2001-02D84BB1BEE8}"/>
                </a:ext>
              </a:extLst>
            </p:cNvPr>
            <p:cNvSpPr/>
            <p:nvPr/>
          </p:nvSpPr>
          <p:spPr>
            <a:xfrm>
              <a:off x="5597650" y="3467900"/>
              <a:ext cx="127000" cy="46275"/>
            </a:xfrm>
            <a:custGeom>
              <a:avLst/>
              <a:gdLst/>
              <a:ahLst/>
              <a:cxnLst/>
              <a:rect l="l" t="t" r="r" b="b"/>
              <a:pathLst>
                <a:path w="5080" h="1851" extrusionOk="0">
                  <a:moveTo>
                    <a:pt x="1" y="1"/>
                  </a:moveTo>
                  <a:lnTo>
                    <a:pt x="1" y="1"/>
                  </a:lnTo>
                  <a:cubicBezTo>
                    <a:pt x="1550" y="954"/>
                    <a:pt x="3278" y="1585"/>
                    <a:pt x="5080" y="1850"/>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1224;p39">
              <a:extLst>
                <a:ext uri="{FF2B5EF4-FFF2-40B4-BE49-F238E27FC236}">
                  <a16:creationId xmlns:a16="http://schemas.microsoft.com/office/drawing/2014/main" id="{912F0829-606C-16E1-257E-6CA5DEC31B95}"/>
                </a:ext>
              </a:extLst>
            </p:cNvPr>
            <p:cNvSpPr/>
            <p:nvPr/>
          </p:nvSpPr>
          <p:spPr>
            <a:xfrm>
              <a:off x="5589050" y="3460375"/>
              <a:ext cx="143425" cy="61375"/>
            </a:xfrm>
            <a:custGeom>
              <a:avLst/>
              <a:gdLst/>
              <a:ahLst/>
              <a:cxnLst/>
              <a:rect l="l" t="t" r="r" b="b"/>
              <a:pathLst>
                <a:path w="5737" h="2455" extrusionOk="0">
                  <a:moveTo>
                    <a:pt x="346" y="0"/>
                  </a:moveTo>
                  <a:cubicBezTo>
                    <a:pt x="244" y="0"/>
                    <a:pt x="145" y="51"/>
                    <a:pt x="88" y="144"/>
                  </a:cubicBezTo>
                  <a:cubicBezTo>
                    <a:pt x="1" y="286"/>
                    <a:pt x="45" y="471"/>
                    <a:pt x="186" y="560"/>
                  </a:cubicBezTo>
                  <a:cubicBezTo>
                    <a:pt x="1771" y="1537"/>
                    <a:pt x="3538" y="2180"/>
                    <a:pt x="5381" y="2452"/>
                  </a:cubicBezTo>
                  <a:cubicBezTo>
                    <a:pt x="5395" y="2453"/>
                    <a:pt x="5409" y="2455"/>
                    <a:pt x="5425" y="2455"/>
                  </a:cubicBezTo>
                  <a:cubicBezTo>
                    <a:pt x="5582" y="2452"/>
                    <a:pt x="5713" y="2331"/>
                    <a:pt x="5724" y="2173"/>
                  </a:cubicBezTo>
                  <a:cubicBezTo>
                    <a:pt x="5736" y="2016"/>
                    <a:pt x="5624" y="1876"/>
                    <a:pt x="5469" y="1852"/>
                  </a:cubicBezTo>
                  <a:cubicBezTo>
                    <a:pt x="3707" y="1593"/>
                    <a:pt x="2018" y="978"/>
                    <a:pt x="502" y="44"/>
                  </a:cubicBezTo>
                  <a:cubicBezTo>
                    <a:pt x="453" y="14"/>
                    <a:pt x="399"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1225;p39">
              <a:extLst>
                <a:ext uri="{FF2B5EF4-FFF2-40B4-BE49-F238E27FC236}">
                  <a16:creationId xmlns:a16="http://schemas.microsoft.com/office/drawing/2014/main" id="{DA7BFE84-5EBD-D8C2-66E8-997F6504C6F7}"/>
                </a:ext>
              </a:extLst>
            </p:cNvPr>
            <p:cNvSpPr/>
            <p:nvPr/>
          </p:nvSpPr>
          <p:spPr>
            <a:xfrm>
              <a:off x="5398900" y="2843200"/>
              <a:ext cx="510800" cy="592300"/>
            </a:xfrm>
            <a:custGeom>
              <a:avLst/>
              <a:gdLst/>
              <a:ahLst/>
              <a:cxnLst/>
              <a:rect l="l" t="t" r="r" b="b"/>
              <a:pathLst>
                <a:path w="20432" h="23692" extrusionOk="0">
                  <a:moveTo>
                    <a:pt x="15017" y="0"/>
                  </a:moveTo>
                  <a:cubicBezTo>
                    <a:pt x="10481" y="0"/>
                    <a:pt x="6052" y="2288"/>
                    <a:pt x="3506" y="6437"/>
                  </a:cubicBezTo>
                  <a:cubicBezTo>
                    <a:pt x="0" y="12151"/>
                    <a:pt x="1260" y="19449"/>
                    <a:pt x="6176" y="23692"/>
                  </a:cubicBezTo>
                  <a:lnTo>
                    <a:pt x="20432" y="1140"/>
                  </a:lnTo>
                  <a:cubicBezTo>
                    <a:pt x="18687" y="371"/>
                    <a:pt x="16843" y="0"/>
                    <a:pt x="150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1226;p39">
              <a:extLst>
                <a:ext uri="{FF2B5EF4-FFF2-40B4-BE49-F238E27FC236}">
                  <a16:creationId xmlns:a16="http://schemas.microsoft.com/office/drawing/2014/main" id="{DB28F0B4-EA59-F594-94DA-2685FFC94B2A}"/>
                </a:ext>
              </a:extLst>
            </p:cNvPr>
            <p:cNvSpPr/>
            <p:nvPr/>
          </p:nvSpPr>
          <p:spPr>
            <a:xfrm>
              <a:off x="5391275" y="2835750"/>
              <a:ext cx="526700" cy="607350"/>
            </a:xfrm>
            <a:custGeom>
              <a:avLst/>
              <a:gdLst/>
              <a:ahLst/>
              <a:cxnLst/>
              <a:rect l="l" t="t" r="r" b="b"/>
              <a:pathLst>
                <a:path w="21068" h="24294" extrusionOk="0">
                  <a:moveTo>
                    <a:pt x="15348" y="1"/>
                  </a:moveTo>
                  <a:cubicBezTo>
                    <a:pt x="10671" y="1"/>
                    <a:pt x="6126" y="2385"/>
                    <a:pt x="3554" y="6577"/>
                  </a:cubicBezTo>
                  <a:cubicBezTo>
                    <a:pt x="1" y="12367"/>
                    <a:pt x="1148" y="19786"/>
                    <a:pt x="6283" y="24219"/>
                  </a:cubicBezTo>
                  <a:cubicBezTo>
                    <a:pt x="6337" y="24267"/>
                    <a:pt x="6408" y="24293"/>
                    <a:pt x="6481" y="24293"/>
                  </a:cubicBezTo>
                  <a:cubicBezTo>
                    <a:pt x="6762" y="24293"/>
                    <a:pt x="6892" y="23943"/>
                    <a:pt x="6679" y="23761"/>
                  </a:cubicBezTo>
                  <a:cubicBezTo>
                    <a:pt x="1770" y="19523"/>
                    <a:pt x="674" y="12430"/>
                    <a:pt x="4070" y="6894"/>
                  </a:cubicBezTo>
                  <a:cubicBezTo>
                    <a:pt x="6529" y="2885"/>
                    <a:pt x="10876" y="606"/>
                    <a:pt x="15348" y="606"/>
                  </a:cubicBezTo>
                  <a:cubicBezTo>
                    <a:pt x="17120" y="606"/>
                    <a:pt x="18913" y="964"/>
                    <a:pt x="20616" y="1715"/>
                  </a:cubicBezTo>
                  <a:cubicBezTo>
                    <a:pt x="20652" y="1729"/>
                    <a:pt x="20689" y="1735"/>
                    <a:pt x="20725" y="1735"/>
                  </a:cubicBezTo>
                  <a:cubicBezTo>
                    <a:pt x="20841" y="1735"/>
                    <a:pt x="20951" y="1667"/>
                    <a:pt x="21001" y="1554"/>
                  </a:cubicBezTo>
                  <a:cubicBezTo>
                    <a:pt x="21067" y="1407"/>
                    <a:pt x="21004" y="1234"/>
                    <a:pt x="20859" y="1161"/>
                  </a:cubicBezTo>
                  <a:cubicBezTo>
                    <a:pt x="19078" y="375"/>
                    <a:pt x="17203"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1227;p39">
              <a:extLst>
                <a:ext uri="{FF2B5EF4-FFF2-40B4-BE49-F238E27FC236}">
                  <a16:creationId xmlns:a16="http://schemas.microsoft.com/office/drawing/2014/main" id="{A054B664-4169-469C-2841-F2E4F65B50FE}"/>
                </a:ext>
              </a:extLst>
            </p:cNvPr>
            <p:cNvSpPr/>
            <p:nvPr/>
          </p:nvSpPr>
          <p:spPr>
            <a:xfrm>
              <a:off x="5574875" y="2951425"/>
              <a:ext cx="352550" cy="456425"/>
            </a:xfrm>
            <a:custGeom>
              <a:avLst/>
              <a:gdLst/>
              <a:ahLst/>
              <a:cxnLst/>
              <a:rect l="l" t="t" r="r" b="b"/>
              <a:pathLst>
                <a:path w="14102" h="18257" extrusionOk="0">
                  <a:moveTo>
                    <a:pt x="12326" y="1"/>
                  </a:moveTo>
                  <a:cubicBezTo>
                    <a:pt x="12269" y="1"/>
                    <a:pt x="12211" y="6"/>
                    <a:pt x="12152" y="15"/>
                  </a:cubicBezTo>
                  <a:cubicBezTo>
                    <a:pt x="11904" y="55"/>
                    <a:pt x="11702" y="204"/>
                    <a:pt x="11545" y="460"/>
                  </a:cubicBezTo>
                  <a:lnTo>
                    <a:pt x="10101" y="2812"/>
                  </a:lnTo>
                  <a:lnTo>
                    <a:pt x="10101" y="2812"/>
                  </a:lnTo>
                  <a:cubicBezTo>
                    <a:pt x="9021" y="2226"/>
                    <a:pt x="7997" y="1934"/>
                    <a:pt x="7030" y="1934"/>
                  </a:cubicBezTo>
                  <a:cubicBezTo>
                    <a:pt x="7004" y="1934"/>
                    <a:pt x="6979" y="1934"/>
                    <a:pt x="6954" y="1935"/>
                  </a:cubicBezTo>
                  <a:cubicBezTo>
                    <a:pt x="5636" y="1954"/>
                    <a:pt x="4639" y="2514"/>
                    <a:pt x="3964" y="3615"/>
                  </a:cubicBezTo>
                  <a:cubicBezTo>
                    <a:pt x="3687" y="4066"/>
                    <a:pt x="3504" y="4496"/>
                    <a:pt x="3416" y="4902"/>
                  </a:cubicBezTo>
                  <a:cubicBezTo>
                    <a:pt x="3326" y="5309"/>
                    <a:pt x="3305" y="5685"/>
                    <a:pt x="3353" y="6030"/>
                  </a:cubicBezTo>
                  <a:cubicBezTo>
                    <a:pt x="3400" y="6377"/>
                    <a:pt x="3546" y="6756"/>
                    <a:pt x="3790" y="7170"/>
                  </a:cubicBezTo>
                  <a:cubicBezTo>
                    <a:pt x="4021" y="7567"/>
                    <a:pt x="4282" y="7946"/>
                    <a:pt x="4571" y="8303"/>
                  </a:cubicBezTo>
                  <a:cubicBezTo>
                    <a:pt x="4848" y="8645"/>
                    <a:pt x="5231" y="9079"/>
                    <a:pt x="5717" y="9605"/>
                  </a:cubicBezTo>
                  <a:lnTo>
                    <a:pt x="7019" y="10980"/>
                  </a:lnTo>
                  <a:cubicBezTo>
                    <a:pt x="7384" y="11349"/>
                    <a:pt x="7626" y="11698"/>
                    <a:pt x="7746" y="12025"/>
                  </a:cubicBezTo>
                  <a:cubicBezTo>
                    <a:pt x="7867" y="12353"/>
                    <a:pt x="7867" y="12615"/>
                    <a:pt x="7746" y="12811"/>
                  </a:cubicBezTo>
                  <a:cubicBezTo>
                    <a:pt x="7594" y="13059"/>
                    <a:pt x="7389" y="13216"/>
                    <a:pt x="7131" y="13281"/>
                  </a:cubicBezTo>
                  <a:cubicBezTo>
                    <a:pt x="7018" y="13309"/>
                    <a:pt x="6904" y="13323"/>
                    <a:pt x="6789" y="13323"/>
                  </a:cubicBezTo>
                  <a:cubicBezTo>
                    <a:pt x="6641" y="13323"/>
                    <a:pt x="6491" y="13300"/>
                    <a:pt x="6340" y="13254"/>
                  </a:cubicBezTo>
                  <a:cubicBezTo>
                    <a:pt x="6052" y="13164"/>
                    <a:pt x="5772" y="13052"/>
                    <a:pt x="5502" y="12919"/>
                  </a:cubicBezTo>
                  <a:cubicBezTo>
                    <a:pt x="5235" y="12792"/>
                    <a:pt x="4981" y="12634"/>
                    <a:pt x="4749" y="12449"/>
                  </a:cubicBezTo>
                  <a:cubicBezTo>
                    <a:pt x="4425" y="12232"/>
                    <a:pt x="4127" y="11980"/>
                    <a:pt x="3856" y="11699"/>
                  </a:cubicBezTo>
                  <a:cubicBezTo>
                    <a:pt x="3590" y="11422"/>
                    <a:pt x="3398" y="11192"/>
                    <a:pt x="3277" y="11009"/>
                  </a:cubicBezTo>
                  <a:cubicBezTo>
                    <a:pt x="3155" y="10827"/>
                    <a:pt x="3019" y="10601"/>
                    <a:pt x="2865" y="10337"/>
                  </a:cubicBezTo>
                  <a:cubicBezTo>
                    <a:pt x="2711" y="10071"/>
                    <a:pt x="2615" y="9911"/>
                    <a:pt x="2576" y="9856"/>
                  </a:cubicBezTo>
                  <a:cubicBezTo>
                    <a:pt x="2381" y="9550"/>
                    <a:pt x="2158" y="9335"/>
                    <a:pt x="1907" y="9212"/>
                  </a:cubicBezTo>
                  <a:cubicBezTo>
                    <a:pt x="1747" y="9134"/>
                    <a:pt x="1586" y="9095"/>
                    <a:pt x="1425" y="9095"/>
                  </a:cubicBezTo>
                  <a:cubicBezTo>
                    <a:pt x="1332" y="9095"/>
                    <a:pt x="1239" y="9108"/>
                    <a:pt x="1146" y="9134"/>
                  </a:cubicBezTo>
                  <a:cubicBezTo>
                    <a:pt x="897" y="9201"/>
                    <a:pt x="666" y="9322"/>
                    <a:pt x="469" y="9489"/>
                  </a:cubicBezTo>
                  <a:cubicBezTo>
                    <a:pt x="275" y="9654"/>
                    <a:pt x="142" y="9871"/>
                    <a:pt x="70" y="10139"/>
                  </a:cubicBezTo>
                  <a:cubicBezTo>
                    <a:pt x="0" y="10406"/>
                    <a:pt x="20" y="10677"/>
                    <a:pt x="130" y="10953"/>
                  </a:cubicBezTo>
                  <a:cubicBezTo>
                    <a:pt x="762" y="12400"/>
                    <a:pt x="1765" y="13630"/>
                    <a:pt x="3140" y="14642"/>
                  </a:cubicBezTo>
                  <a:lnTo>
                    <a:pt x="3140" y="14642"/>
                  </a:lnTo>
                  <a:lnTo>
                    <a:pt x="1792" y="16839"/>
                  </a:lnTo>
                  <a:cubicBezTo>
                    <a:pt x="1584" y="17178"/>
                    <a:pt x="1569" y="17493"/>
                    <a:pt x="1748" y="17785"/>
                  </a:cubicBezTo>
                  <a:cubicBezTo>
                    <a:pt x="1926" y="18075"/>
                    <a:pt x="2190" y="18233"/>
                    <a:pt x="2539" y="18255"/>
                  </a:cubicBezTo>
                  <a:cubicBezTo>
                    <a:pt x="2562" y="18256"/>
                    <a:pt x="2584" y="18257"/>
                    <a:pt x="2606" y="18257"/>
                  </a:cubicBezTo>
                  <a:cubicBezTo>
                    <a:pt x="2924" y="18257"/>
                    <a:pt x="3176" y="18105"/>
                    <a:pt x="3363" y="17803"/>
                  </a:cubicBezTo>
                  <a:lnTo>
                    <a:pt x="4705" y="15614"/>
                  </a:lnTo>
                  <a:lnTo>
                    <a:pt x="4705" y="15614"/>
                  </a:lnTo>
                  <a:cubicBezTo>
                    <a:pt x="5266" y="15894"/>
                    <a:pt x="5822" y="16094"/>
                    <a:pt x="6373" y="16213"/>
                  </a:cubicBezTo>
                  <a:cubicBezTo>
                    <a:pt x="6728" y="16289"/>
                    <a:pt x="7074" y="16327"/>
                    <a:pt x="7411" y="16327"/>
                  </a:cubicBezTo>
                  <a:cubicBezTo>
                    <a:pt x="7948" y="16327"/>
                    <a:pt x="8463" y="16231"/>
                    <a:pt x="8956" y="16038"/>
                  </a:cubicBezTo>
                  <a:cubicBezTo>
                    <a:pt x="9761" y="15723"/>
                    <a:pt x="10412" y="15144"/>
                    <a:pt x="10909" y="14297"/>
                  </a:cubicBezTo>
                  <a:cubicBezTo>
                    <a:pt x="11222" y="13774"/>
                    <a:pt x="11407" y="13267"/>
                    <a:pt x="11467" y="12781"/>
                  </a:cubicBezTo>
                  <a:cubicBezTo>
                    <a:pt x="11526" y="12294"/>
                    <a:pt x="11464" y="11812"/>
                    <a:pt x="11280" y="11337"/>
                  </a:cubicBezTo>
                  <a:cubicBezTo>
                    <a:pt x="11090" y="10851"/>
                    <a:pt x="10835" y="10393"/>
                    <a:pt x="10521" y="9976"/>
                  </a:cubicBezTo>
                  <a:cubicBezTo>
                    <a:pt x="10199" y="9545"/>
                    <a:pt x="9772" y="9053"/>
                    <a:pt x="9242" y="8499"/>
                  </a:cubicBezTo>
                  <a:lnTo>
                    <a:pt x="7930" y="7166"/>
                  </a:lnTo>
                  <a:cubicBezTo>
                    <a:pt x="7534" y="6779"/>
                    <a:pt x="7284" y="6448"/>
                    <a:pt x="7177" y="6175"/>
                  </a:cubicBezTo>
                  <a:cubicBezTo>
                    <a:pt x="7069" y="5903"/>
                    <a:pt x="7099" y="5630"/>
                    <a:pt x="7265" y="5358"/>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0"/>
                  </a:cubicBezTo>
                  <a:cubicBezTo>
                    <a:pt x="10528" y="6438"/>
                    <a:pt x="11187" y="7093"/>
                    <a:pt x="11758" y="7820"/>
                  </a:cubicBezTo>
                  <a:cubicBezTo>
                    <a:pt x="11991" y="8098"/>
                    <a:pt x="12244" y="8283"/>
                    <a:pt x="12512" y="8376"/>
                  </a:cubicBezTo>
                  <a:cubicBezTo>
                    <a:pt x="12630" y="8417"/>
                    <a:pt x="12744" y="8437"/>
                    <a:pt x="12855" y="8437"/>
                  </a:cubicBezTo>
                  <a:cubicBezTo>
                    <a:pt x="12999" y="8437"/>
                    <a:pt x="13137" y="8403"/>
                    <a:pt x="13269" y="8335"/>
                  </a:cubicBezTo>
                  <a:cubicBezTo>
                    <a:pt x="13497" y="8219"/>
                    <a:pt x="13696" y="8055"/>
                    <a:pt x="13852" y="7853"/>
                  </a:cubicBezTo>
                  <a:cubicBezTo>
                    <a:pt x="14007" y="7653"/>
                    <a:pt x="14088" y="7399"/>
                    <a:pt x="14095" y="7092"/>
                  </a:cubicBezTo>
                  <a:cubicBezTo>
                    <a:pt x="14101" y="6784"/>
                    <a:pt x="14010" y="6490"/>
                    <a:pt x="13820" y="6209"/>
                  </a:cubicBezTo>
                  <a:cubicBezTo>
                    <a:pt x="13579" y="5841"/>
                    <a:pt x="13374" y="5550"/>
                    <a:pt x="13205" y="5334"/>
                  </a:cubicBezTo>
                  <a:cubicBezTo>
                    <a:pt x="13037" y="5116"/>
                    <a:pt x="12777" y="4835"/>
                    <a:pt x="12424" y="4490"/>
                  </a:cubicBezTo>
                  <a:cubicBezTo>
                    <a:pt x="12175" y="4247"/>
                    <a:pt x="11912" y="4019"/>
                    <a:pt x="11636" y="3808"/>
                  </a:cubicBezTo>
                  <a:lnTo>
                    <a:pt x="11636" y="3808"/>
                  </a:lnTo>
                  <a:lnTo>
                    <a:pt x="13104" y="1416"/>
                  </a:lnTo>
                  <a:cubicBezTo>
                    <a:pt x="13252" y="1175"/>
                    <a:pt x="13288" y="933"/>
                    <a:pt x="13214" y="691"/>
                  </a:cubicBezTo>
                  <a:cubicBezTo>
                    <a:pt x="13140" y="449"/>
                    <a:pt x="13006" y="265"/>
                    <a:pt x="12813" y="141"/>
                  </a:cubicBezTo>
                  <a:cubicBezTo>
                    <a:pt x="12666" y="48"/>
                    <a:pt x="12504" y="1"/>
                    <a:pt x="123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1228;p39">
              <a:extLst>
                <a:ext uri="{FF2B5EF4-FFF2-40B4-BE49-F238E27FC236}">
                  <a16:creationId xmlns:a16="http://schemas.microsoft.com/office/drawing/2014/main" id="{93F5090D-F06C-B3E7-E80A-ADF91F4CBD20}"/>
                </a:ext>
              </a:extLst>
            </p:cNvPr>
            <p:cNvSpPr/>
            <p:nvPr/>
          </p:nvSpPr>
          <p:spPr>
            <a:xfrm>
              <a:off x="5438375" y="3394850"/>
              <a:ext cx="15400" cy="65575"/>
            </a:xfrm>
            <a:custGeom>
              <a:avLst/>
              <a:gdLst/>
              <a:ahLst/>
              <a:cxnLst/>
              <a:rect l="l" t="t" r="r" b="b"/>
              <a:pathLst>
                <a:path w="616" h="2623" extrusionOk="0">
                  <a:moveTo>
                    <a:pt x="308" y="1"/>
                  </a:moveTo>
                  <a:cubicBezTo>
                    <a:pt x="138" y="1"/>
                    <a:pt x="1" y="140"/>
                    <a:pt x="5" y="311"/>
                  </a:cubicBezTo>
                  <a:lnTo>
                    <a:pt x="5" y="2319"/>
                  </a:lnTo>
                  <a:cubicBezTo>
                    <a:pt x="5" y="2487"/>
                    <a:pt x="140" y="2622"/>
                    <a:pt x="308" y="2622"/>
                  </a:cubicBezTo>
                  <a:cubicBezTo>
                    <a:pt x="475" y="2622"/>
                    <a:pt x="612" y="2485"/>
                    <a:pt x="610" y="2319"/>
                  </a:cubicBezTo>
                  <a:lnTo>
                    <a:pt x="610" y="311"/>
                  </a:lnTo>
                  <a:cubicBezTo>
                    <a:pt x="616" y="140"/>
                    <a:pt x="479"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1229;p39">
              <a:extLst>
                <a:ext uri="{FF2B5EF4-FFF2-40B4-BE49-F238E27FC236}">
                  <a16:creationId xmlns:a16="http://schemas.microsoft.com/office/drawing/2014/main" id="{974B011A-C4F7-C4C7-1DDE-19DA61BD2C5E}"/>
                </a:ext>
              </a:extLst>
            </p:cNvPr>
            <p:cNvSpPr/>
            <p:nvPr/>
          </p:nvSpPr>
          <p:spPr>
            <a:xfrm>
              <a:off x="5473950" y="3445425"/>
              <a:ext cx="15150" cy="68150"/>
            </a:xfrm>
            <a:custGeom>
              <a:avLst/>
              <a:gdLst/>
              <a:ahLst/>
              <a:cxnLst/>
              <a:rect l="l" t="t" r="r" b="b"/>
              <a:pathLst>
                <a:path w="606" h="2726" extrusionOk="0">
                  <a:moveTo>
                    <a:pt x="302" y="0"/>
                  </a:moveTo>
                  <a:cubicBezTo>
                    <a:pt x="138" y="0"/>
                    <a:pt x="4" y="132"/>
                    <a:pt x="0" y="296"/>
                  </a:cubicBezTo>
                  <a:lnTo>
                    <a:pt x="0" y="2424"/>
                  </a:lnTo>
                  <a:cubicBezTo>
                    <a:pt x="0" y="2590"/>
                    <a:pt x="135" y="2726"/>
                    <a:pt x="302" y="2726"/>
                  </a:cubicBezTo>
                  <a:cubicBezTo>
                    <a:pt x="470" y="2726"/>
                    <a:pt x="606" y="2590"/>
                    <a:pt x="606" y="2424"/>
                  </a:cubicBezTo>
                  <a:lnTo>
                    <a:pt x="606" y="296"/>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1230;p39">
              <a:extLst>
                <a:ext uri="{FF2B5EF4-FFF2-40B4-BE49-F238E27FC236}">
                  <a16:creationId xmlns:a16="http://schemas.microsoft.com/office/drawing/2014/main" id="{6DA0E212-3949-5BC5-1FE0-135D6A6ADE7B}"/>
                </a:ext>
              </a:extLst>
            </p:cNvPr>
            <p:cNvSpPr/>
            <p:nvPr/>
          </p:nvSpPr>
          <p:spPr>
            <a:xfrm>
              <a:off x="5544825" y="3504500"/>
              <a:ext cx="15175" cy="65200"/>
            </a:xfrm>
            <a:custGeom>
              <a:avLst/>
              <a:gdLst/>
              <a:ahLst/>
              <a:cxnLst/>
              <a:rect l="l" t="t" r="r" b="b"/>
              <a:pathLst>
                <a:path w="607" h="2608" extrusionOk="0">
                  <a:moveTo>
                    <a:pt x="303" y="1"/>
                  </a:moveTo>
                  <a:cubicBezTo>
                    <a:pt x="139" y="1"/>
                    <a:pt x="4" y="131"/>
                    <a:pt x="0" y="296"/>
                  </a:cubicBezTo>
                  <a:lnTo>
                    <a:pt x="0" y="2304"/>
                  </a:lnTo>
                  <a:cubicBezTo>
                    <a:pt x="0" y="2472"/>
                    <a:pt x="136" y="2608"/>
                    <a:pt x="303" y="2608"/>
                  </a:cubicBezTo>
                  <a:cubicBezTo>
                    <a:pt x="470" y="2608"/>
                    <a:pt x="607" y="2472"/>
                    <a:pt x="607" y="2304"/>
                  </a:cubicBezTo>
                  <a:lnTo>
                    <a:pt x="607" y="296"/>
                  </a:lnTo>
                  <a:cubicBezTo>
                    <a:pt x="603" y="131"/>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1231;p39">
              <a:extLst>
                <a:ext uri="{FF2B5EF4-FFF2-40B4-BE49-F238E27FC236}">
                  <a16:creationId xmlns:a16="http://schemas.microsoft.com/office/drawing/2014/main" id="{5A5CF5A7-92AB-2E73-C9CC-546F3482FDBF}"/>
                </a:ext>
              </a:extLst>
            </p:cNvPr>
            <p:cNvSpPr/>
            <p:nvPr/>
          </p:nvSpPr>
          <p:spPr>
            <a:xfrm>
              <a:off x="5645250" y="3554550"/>
              <a:ext cx="15175" cy="59475"/>
            </a:xfrm>
            <a:custGeom>
              <a:avLst/>
              <a:gdLst/>
              <a:ahLst/>
              <a:cxnLst/>
              <a:rect l="l" t="t" r="r" b="b"/>
              <a:pathLst>
                <a:path w="607" h="2379" extrusionOk="0">
                  <a:moveTo>
                    <a:pt x="304" y="0"/>
                  </a:moveTo>
                  <a:cubicBezTo>
                    <a:pt x="136" y="0"/>
                    <a:pt x="1" y="136"/>
                    <a:pt x="1" y="302"/>
                  </a:cubicBezTo>
                  <a:lnTo>
                    <a:pt x="1" y="2075"/>
                  </a:lnTo>
                  <a:cubicBezTo>
                    <a:pt x="1" y="2243"/>
                    <a:pt x="136" y="2378"/>
                    <a:pt x="304" y="2378"/>
                  </a:cubicBezTo>
                  <a:cubicBezTo>
                    <a:pt x="471" y="2378"/>
                    <a:pt x="606" y="2243"/>
                    <a:pt x="606" y="2075"/>
                  </a:cubicBezTo>
                  <a:lnTo>
                    <a:pt x="606" y="302"/>
                  </a:lnTo>
                  <a:cubicBezTo>
                    <a:pt x="606" y="136"/>
                    <a:pt x="471"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1232;p39">
              <a:extLst>
                <a:ext uri="{FF2B5EF4-FFF2-40B4-BE49-F238E27FC236}">
                  <a16:creationId xmlns:a16="http://schemas.microsoft.com/office/drawing/2014/main" id="{66575F3E-F77E-B8F8-0225-0C0520CFD709}"/>
                </a:ext>
              </a:extLst>
            </p:cNvPr>
            <p:cNvSpPr/>
            <p:nvPr/>
          </p:nvSpPr>
          <p:spPr>
            <a:xfrm>
              <a:off x="5754550" y="3575375"/>
              <a:ext cx="15200" cy="35675"/>
            </a:xfrm>
            <a:custGeom>
              <a:avLst/>
              <a:gdLst/>
              <a:ahLst/>
              <a:cxnLst/>
              <a:rect l="l" t="t" r="r" b="b"/>
              <a:pathLst>
                <a:path w="608" h="1427" extrusionOk="0">
                  <a:moveTo>
                    <a:pt x="304" y="1"/>
                  </a:moveTo>
                  <a:cubicBezTo>
                    <a:pt x="140" y="1"/>
                    <a:pt x="4" y="132"/>
                    <a:pt x="2" y="296"/>
                  </a:cubicBezTo>
                  <a:lnTo>
                    <a:pt x="2" y="1125"/>
                  </a:lnTo>
                  <a:cubicBezTo>
                    <a:pt x="0" y="1291"/>
                    <a:pt x="137" y="1427"/>
                    <a:pt x="304" y="1427"/>
                  </a:cubicBezTo>
                  <a:cubicBezTo>
                    <a:pt x="472" y="1427"/>
                    <a:pt x="607" y="1291"/>
                    <a:pt x="607" y="1125"/>
                  </a:cubicBezTo>
                  <a:lnTo>
                    <a:pt x="607" y="296"/>
                  </a:lnTo>
                  <a:cubicBezTo>
                    <a:pt x="603"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1233;p39">
              <a:extLst>
                <a:ext uri="{FF2B5EF4-FFF2-40B4-BE49-F238E27FC236}">
                  <a16:creationId xmlns:a16="http://schemas.microsoft.com/office/drawing/2014/main" id="{F6A39364-975F-1D8A-EABF-5BFB37B74A25}"/>
                </a:ext>
              </a:extLst>
            </p:cNvPr>
            <p:cNvSpPr/>
            <p:nvPr/>
          </p:nvSpPr>
          <p:spPr>
            <a:xfrm>
              <a:off x="5970100" y="3533675"/>
              <a:ext cx="15375" cy="47850"/>
            </a:xfrm>
            <a:custGeom>
              <a:avLst/>
              <a:gdLst/>
              <a:ahLst/>
              <a:cxnLst/>
              <a:rect l="l" t="t" r="r" b="b"/>
              <a:pathLst>
                <a:path w="615" h="1914" extrusionOk="0">
                  <a:moveTo>
                    <a:pt x="307" y="1"/>
                  </a:moveTo>
                  <a:cubicBezTo>
                    <a:pt x="137" y="1"/>
                    <a:pt x="1" y="141"/>
                    <a:pt x="5" y="311"/>
                  </a:cubicBezTo>
                  <a:lnTo>
                    <a:pt x="5" y="1610"/>
                  </a:lnTo>
                  <a:cubicBezTo>
                    <a:pt x="5" y="1778"/>
                    <a:pt x="140" y="1914"/>
                    <a:pt x="308" y="1914"/>
                  </a:cubicBezTo>
                  <a:cubicBezTo>
                    <a:pt x="475" y="1914"/>
                    <a:pt x="610" y="1778"/>
                    <a:pt x="610" y="1610"/>
                  </a:cubicBezTo>
                  <a:lnTo>
                    <a:pt x="610" y="311"/>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1234;p39">
              <a:extLst>
                <a:ext uri="{FF2B5EF4-FFF2-40B4-BE49-F238E27FC236}">
                  <a16:creationId xmlns:a16="http://schemas.microsoft.com/office/drawing/2014/main" id="{16CFB762-F0B4-B31F-C82C-31286E0DE33F}"/>
                </a:ext>
              </a:extLst>
            </p:cNvPr>
            <p:cNvSpPr/>
            <p:nvPr/>
          </p:nvSpPr>
          <p:spPr>
            <a:xfrm>
              <a:off x="6017375" y="3483475"/>
              <a:ext cx="15350" cy="65550"/>
            </a:xfrm>
            <a:custGeom>
              <a:avLst/>
              <a:gdLst/>
              <a:ahLst/>
              <a:cxnLst/>
              <a:rect l="l" t="t" r="r" b="b"/>
              <a:pathLst>
                <a:path w="614" h="2622" extrusionOk="0">
                  <a:moveTo>
                    <a:pt x="307" y="0"/>
                  </a:moveTo>
                  <a:cubicBezTo>
                    <a:pt x="137" y="0"/>
                    <a:pt x="1" y="140"/>
                    <a:pt x="4" y="310"/>
                  </a:cubicBezTo>
                  <a:lnTo>
                    <a:pt x="4" y="2319"/>
                  </a:lnTo>
                  <a:cubicBezTo>
                    <a:pt x="4" y="2486"/>
                    <a:pt x="140" y="2622"/>
                    <a:pt x="307" y="2622"/>
                  </a:cubicBezTo>
                  <a:cubicBezTo>
                    <a:pt x="475" y="2622"/>
                    <a:pt x="610" y="2486"/>
                    <a:pt x="610" y="2319"/>
                  </a:cubicBezTo>
                  <a:lnTo>
                    <a:pt x="610" y="310"/>
                  </a:lnTo>
                  <a:cubicBezTo>
                    <a:pt x="614" y="140"/>
                    <a:pt x="477" y="0"/>
                    <a:pt x="3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1235;p39">
              <a:extLst>
                <a:ext uri="{FF2B5EF4-FFF2-40B4-BE49-F238E27FC236}">
                  <a16:creationId xmlns:a16="http://schemas.microsoft.com/office/drawing/2014/main" id="{326AEB47-356D-F3DE-8F2C-FF08F8A3AA02}"/>
                </a:ext>
              </a:extLst>
            </p:cNvPr>
            <p:cNvSpPr/>
            <p:nvPr/>
          </p:nvSpPr>
          <p:spPr>
            <a:xfrm>
              <a:off x="6052025" y="38165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1236;p39">
              <a:extLst>
                <a:ext uri="{FF2B5EF4-FFF2-40B4-BE49-F238E27FC236}">
                  <a16:creationId xmlns:a16="http://schemas.microsoft.com/office/drawing/2014/main" id="{BA13DA3B-DDDB-9299-9120-8C983B15D476}"/>
                </a:ext>
              </a:extLst>
            </p:cNvPr>
            <p:cNvSpPr/>
            <p:nvPr/>
          </p:nvSpPr>
          <p:spPr>
            <a:xfrm>
              <a:off x="5987550" y="3808800"/>
              <a:ext cx="922450" cy="808675"/>
            </a:xfrm>
            <a:custGeom>
              <a:avLst/>
              <a:gdLst/>
              <a:ahLst/>
              <a:cxnLst/>
              <a:rect l="l" t="t" r="r" b="b"/>
              <a:pathLst>
                <a:path w="36898" h="32347" extrusionOk="0">
                  <a:moveTo>
                    <a:pt x="18479" y="607"/>
                  </a:moveTo>
                  <a:cubicBezTo>
                    <a:pt x="21316" y="607"/>
                    <a:pt x="24110" y="1389"/>
                    <a:pt x="26589" y="2910"/>
                  </a:cubicBezTo>
                  <a:cubicBezTo>
                    <a:pt x="33905" y="7399"/>
                    <a:pt x="36206" y="17004"/>
                    <a:pt x="31718" y="24320"/>
                  </a:cubicBezTo>
                  <a:cubicBezTo>
                    <a:pt x="28784" y="29103"/>
                    <a:pt x="23662" y="31741"/>
                    <a:pt x="18423" y="31741"/>
                  </a:cubicBezTo>
                  <a:cubicBezTo>
                    <a:pt x="15648" y="31741"/>
                    <a:pt x="12841" y="31001"/>
                    <a:pt x="10308" y="29448"/>
                  </a:cubicBezTo>
                  <a:cubicBezTo>
                    <a:pt x="2992" y="24959"/>
                    <a:pt x="692" y="15355"/>
                    <a:pt x="5181" y="8040"/>
                  </a:cubicBezTo>
                  <a:cubicBezTo>
                    <a:pt x="7355" y="4495"/>
                    <a:pt x="10780" y="2010"/>
                    <a:pt x="14823" y="1042"/>
                  </a:cubicBezTo>
                  <a:cubicBezTo>
                    <a:pt x="16020" y="754"/>
                    <a:pt x="17247" y="608"/>
                    <a:pt x="18479" y="607"/>
                  </a:cubicBezTo>
                  <a:close/>
                  <a:moveTo>
                    <a:pt x="18480" y="0"/>
                  </a:moveTo>
                  <a:cubicBezTo>
                    <a:pt x="17216" y="0"/>
                    <a:pt x="15943" y="150"/>
                    <a:pt x="14682" y="452"/>
                  </a:cubicBezTo>
                  <a:cubicBezTo>
                    <a:pt x="10481" y="1458"/>
                    <a:pt x="6924" y="4041"/>
                    <a:pt x="4665" y="7722"/>
                  </a:cubicBezTo>
                  <a:cubicBezTo>
                    <a:pt x="1" y="15324"/>
                    <a:pt x="2390" y="25300"/>
                    <a:pt x="9992" y="29964"/>
                  </a:cubicBezTo>
                  <a:cubicBezTo>
                    <a:pt x="12523" y="31521"/>
                    <a:pt x="15436" y="32347"/>
                    <a:pt x="18409" y="32347"/>
                  </a:cubicBezTo>
                  <a:cubicBezTo>
                    <a:pt x="18413" y="32347"/>
                    <a:pt x="18418" y="32347"/>
                    <a:pt x="18423" y="32347"/>
                  </a:cubicBezTo>
                  <a:cubicBezTo>
                    <a:pt x="23865" y="32347"/>
                    <a:pt x="29186" y="29606"/>
                    <a:pt x="32235" y="24636"/>
                  </a:cubicBezTo>
                  <a:cubicBezTo>
                    <a:pt x="36898" y="17035"/>
                    <a:pt x="34508" y="7058"/>
                    <a:pt x="26907" y="2395"/>
                  </a:cubicBezTo>
                  <a:cubicBezTo>
                    <a:pt x="24329" y="813"/>
                    <a:pt x="21429" y="0"/>
                    <a:pt x="18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1237;p39">
              <a:extLst>
                <a:ext uri="{FF2B5EF4-FFF2-40B4-BE49-F238E27FC236}">
                  <a16:creationId xmlns:a16="http://schemas.microsoft.com/office/drawing/2014/main" id="{DAB5C026-EEC8-9C9C-569A-CB380FCA9123}"/>
                </a:ext>
              </a:extLst>
            </p:cNvPr>
            <p:cNvSpPr/>
            <p:nvPr/>
          </p:nvSpPr>
          <p:spPr>
            <a:xfrm>
              <a:off x="6052050" y="3763475"/>
              <a:ext cx="793475" cy="793475"/>
            </a:xfrm>
            <a:custGeom>
              <a:avLst/>
              <a:gdLst/>
              <a:ahLst/>
              <a:cxnLst/>
              <a:rect l="l" t="t" r="r" b="b"/>
              <a:pathLst>
                <a:path w="31739" h="31739" extrusionOk="0">
                  <a:moveTo>
                    <a:pt x="15869" y="0"/>
                  </a:moveTo>
                  <a:cubicBezTo>
                    <a:pt x="11661" y="0"/>
                    <a:pt x="7624" y="1672"/>
                    <a:pt x="4648" y="4648"/>
                  </a:cubicBezTo>
                  <a:cubicBezTo>
                    <a:pt x="1671" y="7625"/>
                    <a:pt x="0" y="11661"/>
                    <a:pt x="0" y="15869"/>
                  </a:cubicBezTo>
                  <a:cubicBezTo>
                    <a:pt x="0" y="20078"/>
                    <a:pt x="1671" y="24114"/>
                    <a:pt x="4648" y="27091"/>
                  </a:cubicBezTo>
                  <a:cubicBezTo>
                    <a:pt x="7624" y="30067"/>
                    <a:pt x="11661" y="31739"/>
                    <a:pt x="15869" y="31739"/>
                  </a:cubicBezTo>
                  <a:cubicBezTo>
                    <a:pt x="20078" y="31739"/>
                    <a:pt x="24115" y="30067"/>
                    <a:pt x="27090" y="27091"/>
                  </a:cubicBezTo>
                  <a:cubicBezTo>
                    <a:pt x="30066" y="24114"/>
                    <a:pt x="31738" y="20078"/>
                    <a:pt x="31738" y="15869"/>
                  </a:cubicBezTo>
                  <a:cubicBezTo>
                    <a:pt x="31738" y="11661"/>
                    <a:pt x="30066" y="7625"/>
                    <a:pt x="27090" y="4648"/>
                  </a:cubicBezTo>
                  <a:cubicBezTo>
                    <a:pt x="24115" y="1672"/>
                    <a:pt x="20078" y="0"/>
                    <a:pt x="15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1238;p39">
              <a:extLst>
                <a:ext uri="{FF2B5EF4-FFF2-40B4-BE49-F238E27FC236}">
                  <a16:creationId xmlns:a16="http://schemas.microsoft.com/office/drawing/2014/main" id="{718F62D1-BD1D-0995-3D60-8D10FD6ECB25}"/>
                </a:ext>
              </a:extLst>
            </p:cNvPr>
            <p:cNvSpPr/>
            <p:nvPr/>
          </p:nvSpPr>
          <p:spPr>
            <a:xfrm>
              <a:off x="6000750" y="3755825"/>
              <a:ext cx="896075" cy="808875"/>
            </a:xfrm>
            <a:custGeom>
              <a:avLst/>
              <a:gdLst/>
              <a:ahLst/>
              <a:cxnLst/>
              <a:rect l="l" t="t" r="r" b="b"/>
              <a:pathLst>
                <a:path w="35843" h="32355" extrusionOk="0">
                  <a:moveTo>
                    <a:pt x="17919" y="607"/>
                  </a:moveTo>
                  <a:cubicBezTo>
                    <a:pt x="24802" y="607"/>
                    <a:pt x="31114" y="5214"/>
                    <a:pt x="32965" y="12175"/>
                  </a:cubicBezTo>
                  <a:cubicBezTo>
                    <a:pt x="35171" y="20469"/>
                    <a:pt x="30218" y="29013"/>
                    <a:pt x="21923" y="31219"/>
                  </a:cubicBezTo>
                  <a:cubicBezTo>
                    <a:pt x="20590" y="31573"/>
                    <a:pt x="19239" y="31749"/>
                    <a:pt x="17896" y="31749"/>
                  </a:cubicBezTo>
                  <a:cubicBezTo>
                    <a:pt x="15189" y="31749"/>
                    <a:pt x="12518" y="31037"/>
                    <a:pt x="10114" y="29642"/>
                  </a:cubicBezTo>
                  <a:cubicBezTo>
                    <a:pt x="6515" y="27556"/>
                    <a:pt x="3946" y="24195"/>
                    <a:pt x="2878" y="20176"/>
                  </a:cubicBezTo>
                  <a:cubicBezTo>
                    <a:pt x="672" y="11882"/>
                    <a:pt x="5625" y="3339"/>
                    <a:pt x="13920" y="1133"/>
                  </a:cubicBezTo>
                  <a:cubicBezTo>
                    <a:pt x="15225" y="784"/>
                    <a:pt x="16569" y="608"/>
                    <a:pt x="17919" y="607"/>
                  </a:cubicBezTo>
                  <a:close/>
                  <a:moveTo>
                    <a:pt x="17920" y="0"/>
                  </a:moveTo>
                  <a:cubicBezTo>
                    <a:pt x="16547" y="0"/>
                    <a:pt x="15152" y="177"/>
                    <a:pt x="13764" y="547"/>
                  </a:cubicBezTo>
                  <a:cubicBezTo>
                    <a:pt x="5147" y="2839"/>
                    <a:pt x="0" y="11715"/>
                    <a:pt x="2292" y="20332"/>
                  </a:cubicBezTo>
                  <a:cubicBezTo>
                    <a:pt x="3403" y="24507"/>
                    <a:pt x="6073" y="27999"/>
                    <a:pt x="9809" y="30167"/>
                  </a:cubicBezTo>
                  <a:cubicBezTo>
                    <a:pt x="12308" y="31615"/>
                    <a:pt x="15082" y="32355"/>
                    <a:pt x="17895" y="32355"/>
                  </a:cubicBezTo>
                  <a:cubicBezTo>
                    <a:pt x="19308" y="32354"/>
                    <a:pt x="20714" y="32169"/>
                    <a:pt x="22079" y="31804"/>
                  </a:cubicBezTo>
                  <a:cubicBezTo>
                    <a:pt x="30696" y="29512"/>
                    <a:pt x="35843" y="20637"/>
                    <a:pt x="33551" y="12019"/>
                  </a:cubicBezTo>
                  <a:cubicBezTo>
                    <a:pt x="31627" y="4790"/>
                    <a:pt x="25071" y="0"/>
                    <a:pt x="179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1239;p39">
              <a:extLst>
                <a:ext uri="{FF2B5EF4-FFF2-40B4-BE49-F238E27FC236}">
                  <a16:creationId xmlns:a16="http://schemas.microsoft.com/office/drawing/2014/main" id="{4E005637-E280-A6C2-55D7-14ADACD8EB23}"/>
                </a:ext>
              </a:extLst>
            </p:cNvPr>
            <p:cNvSpPr/>
            <p:nvPr/>
          </p:nvSpPr>
          <p:spPr>
            <a:xfrm>
              <a:off x="6111525" y="3822975"/>
              <a:ext cx="674500" cy="674475"/>
            </a:xfrm>
            <a:custGeom>
              <a:avLst/>
              <a:gdLst/>
              <a:ahLst/>
              <a:cxnLst/>
              <a:rect l="l" t="t" r="r" b="b"/>
              <a:pathLst>
                <a:path w="26980" h="26979" extrusionOk="0">
                  <a:moveTo>
                    <a:pt x="13490" y="1"/>
                  </a:moveTo>
                  <a:cubicBezTo>
                    <a:pt x="9912" y="1"/>
                    <a:pt x="6482" y="1421"/>
                    <a:pt x="3952" y="3952"/>
                  </a:cubicBezTo>
                  <a:cubicBezTo>
                    <a:pt x="1423" y="6481"/>
                    <a:pt x="1" y="9912"/>
                    <a:pt x="1" y="13489"/>
                  </a:cubicBezTo>
                  <a:cubicBezTo>
                    <a:pt x="1" y="17067"/>
                    <a:pt x="1423" y="20498"/>
                    <a:pt x="3952" y="23027"/>
                  </a:cubicBezTo>
                  <a:cubicBezTo>
                    <a:pt x="6482" y="25558"/>
                    <a:pt x="9912" y="26978"/>
                    <a:pt x="13490" y="26978"/>
                  </a:cubicBezTo>
                  <a:cubicBezTo>
                    <a:pt x="17068" y="26978"/>
                    <a:pt x="20499" y="25558"/>
                    <a:pt x="23029" y="23027"/>
                  </a:cubicBezTo>
                  <a:cubicBezTo>
                    <a:pt x="25558" y="20498"/>
                    <a:pt x="26980" y="17067"/>
                    <a:pt x="26980" y="13489"/>
                  </a:cubicBezTo>
                  <a:cubicBezTo>
                    <a:pt x="26980" y="9912"/>
                    <a:pt x="25558" y="6481"/>
                    <a:pt x="23029" y="3952"/>
                  </a:cubicBezTo>
                  <a:cubicBezTo>
                    <a:pt x="20499" y="1421"/>
                    <a:pt x="17068" y="1"/>
                    <a:pt x="13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1240;p39">
              <a:extLst>
                <a:ext uri="{FF2B5EF4-FFF2-40B4-BE49-F238E27FC236}">
                  <a16:creationId xmlns:a16="http://schemas.microsoft.com/office/drawing/2014/main" id="{DDF56843-DEB3-A3BF-3E05-7B8730B5ECAC}"/>
                </a:ext>
              </a:extLst>
            </p:cNvPr>
            <p:cNvSpPr/>
            <p:nvPr/>
          </p:nvSpPr>
          <p:spPr>
            <a:xfrm>
              <a:off x="6091875" y="3815250"/>
              <a:ext cx="713825" cy="689925"/>
            </a:xfrm>
            <a:custGeom>
              <a:avLst/>
              <a:gdLst/>
              <a:ahLst/>
              <a:cxnLst/>
              <a:rect l="l" t="t" r="r" b="b"/>
              <a:pathLst>
                <a:path w="28553" h="27597" extrusionOk="0">
                  <a:moveTo>
                    <a:pt x="14298" y="606"/>
                  </a:moveTo>
                  <a:cubicBezTo>
                    <a:pt x="16591" y="606"/>
                    <a:pt x="18854" y="1211"/>
                    <a:pt x="20890" y="2392"/>
                  </a:cubicBezTo>
                  <a:cubicBezTo>
                    <a:pt x="23937" y="4159"/>
                    <a:pt x="26115" y="7006"/>
                    <a:pt x="27020" y="10410"/>
                  </a:cubicBezTo>
                  <a:cubicBezTo>
                    <a:pt x="27925" y="13813"/>
                    <a:pt x="27451" y="17367"/>
                    <a:pt x="25684" y="20413"/>
                  </a:cubicBezTo>
                  <a:cubicBezTo>
                    <a:pt x="23916" y="23460"/>
                    <a:pt x="21070" y="25636"/>
                    <a:pt x="17665" y="26543"/>
                  </a:cubicBezTo>
                  <a:cubicBezTo>
                    <a:pt x="16536" y="26843"/>
                    <a:pt x="15391" y="26992"/>
                    <a:pt x="14253" y="26992"/>
                  </a:cubicBezTo>
                  <a:cubicBezTo>
                    <a:pt x="11960" y="26992"/>
                    <a:pt x="9698" y="26388"/>
                    <a:pt x="7661" y="25206"/>
                  </a:cubicBezTo>
                  <a:cubicBezTo>
                    <a:pt x="4615" y="23439"/>
                    <a:pt x="2439" y="20591"/>
                    <a:pt x="1533" y="17188"/>
                  </a:cubicBezTo>
                  <a:cubicBezTo>
                    <a:pt x="628" y="13785"/>
                    <a:pt x="1102" y="10233"/>
                    <a:pt x="2869" y="7186"/>
                  </a:cubicBezTo>
                  <a:cubicBezTo>
                    <a:pt x="4636" y="4138"/>
                    <a:pt x="7483" y="1961"/>
                    <a:pt x="10887" y="1056"/>
                  </a:cubicBezTo>
                  <a:cubicBezTo>
                    <a:pt x="11999" y="759"/>
                    <a:pt x="13147" y="608"/>
                    <a:pt x="14298" y="606"/>
                  </a:cubicBezTo>
                  <a:close/>
                  <a:moveTo>
                    <a:pt x="14299" y="1"/>
                  </a:moveTo>
                  <a:cubicBezTo>
                    <a:pt x="13109" y="1"/>
                    <a:pt x="11911" y="156"/>
                    <a:pt x="10731" y="470"/>
                  </a:cubicBezTo>
                  <a:cubicBezTo>
                    <a:pt x="7170" y="1416"/>
                    <a:pt x="4193" y="3693"/>
                    <a:pt x="2346" y="6881"/>
                  </a:cubicBezTo>
                  <a:cubicBezTo>
                    <a:pt x="498" y="10067"/>
                    <a:pt x="0" y="13784"/>
                    <a:pt x="948" y="17343"/>
                  </a:cubicBezTo>
                  <a:cubicBezTo>
                    <a:pt x="1895" y="20904"/>
                    <a:pt x="4171" y="23882"/>
                    <a:pt x="7358" y="25730"/>
                  </a:cubicBezTo>
                  <a:cubicBezTo>
                    <a:pt x="9489" y="26966"/>
                    <a:pt x="11855" y="27596"/>
                    <a:pt x="14254" y="27596"/>
                  </a:cubicBezTo>
                  <a:cubicBezTo>
                    <a:pt x="15458" y="27596"/>
                    <a:pt x="16658" y="27438"/>
                    <a:pt x="17822" y="27127"/>
                  </a:cubicBezTo>
                  <a:cubicBezTo>
                    <a:pt x="21381" y="26181"/>
                    <a:pt x="24359" y="23904"/>
                    <a:pt x="26208" y="20717"/>
                  </a:cubicBezTo>
                  <a:cubicBezTo>
                    <a:pt x="28056" y="17530"/>
                    <a:pt x="28552" y="13814"/>
                    <a:pt x="27604" y="10254"/>
                  </a:cubicBezTo>
                  <a:cubicBezTo>
                    <a:pt x="26658" y="6693"/>
                    <a:pt x="24381" y="3715"/>
                    <a:pt x="21195" y="1867"/>
                  </a:cubicBezTo>
                  <a:cubicBezTo>
                    <a:pt x="19064" y="632"/>
                    <a:pt x="16698" y="1"/>
                    <a:pt x="142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1241;p39">
              <a:extLst>
                <a:ext uri="{FF2B5EF4-FFF2-40B4-BE49-F238E27FC236}">
                  <a16:creationId xmlns:a16="http://schemas.microsoft.com/office/drawing/2014/main" id="{95893B87-82E2-7730-C62A-384F09FC08D8}"/>
                </a:ext>
              </a:extLst>
            </p:cNvPr>
            <p:cNvSpPr/>
            <p:nvPr/>
          </p:nvSpPr>
          <p:spPr>
            <a:xfrm>
              <a:off x="6271025" y="3916275"/>
              <a:ext cx="328225" cy="505750"/>
            </a:xfrm>
            <a:custGeom>
              <a:avLst/>
              <a:gdLst/>
              <a:ahLst/>
              <a:cxnLst/>
              <a:rect l="l" t="t" r="r" b="b"/>
              <a:pathLst>
                <a:path w="13129" h="20230" extrusionOk="0">
                  <a:moveTo>
                    <a:pt x="4134" y="1"/>
                  </a:moveTo>
                  <a:cubicBezTo>
                    <a:pt x="4062" y="1"/>
                    <a:pt x="3989" y="10"/>
                    <a:pt x="3916" y="27"/>
                  </a:cubicBezTo>
                  <a:cubicBezTo>
                    <a:pt x="3694" y="82"/>
                    <a:pt x="3511" y="213"/>
                    <a:pt x="3370" y="420"/>
                  </a:cubicBezTo>
                  <a:cubicBezTo>
                    <a:pt x="3228" y="627"/>
                    <a:pt x="3196" y="876"/>
                    <a:pt x="3273" y="1165"/>
                  </a:cubicBezTo>
                  <a:lnTo>
                    <a:pt x="3982" y="3833"/>
                  </a:lnTo>
                  <a:lnTo>
                    <a:pt x="3982" y="3833"/>
                  </a:lnTo>
                  <a:cubicBezTo>
                    <a:pt x="2783" y="4223"/>
                    <a:pt x="1848" y="4781"/>
                    <a:pt x="1177" y="5508"/>
                  </a:cubicBezTo>
                  <a:cubicBezTo>
                    <a:pt x="283" y="6478"/>
                    <a:pt x="1" y="7585"/>
                    <a:pt x="333" y="8833"/>
                  </a:cubicBezTo>
                  <a:cubicBezTo>
                    <a:pt x="469" y="9345"/>
                    <a:pt x="654" y="9774"/>
                    <a:pt x="887" y="10118"/>
                  </a:cubicBezTo>
                  <a:cubicBezTo>
                    <a:pt x="1121" y="10463"/>
                    <a:pt x="1380" y="10738"/>
                    <a:pt x="1662" y="10941"/>
                  </a:cubicBezTo>
                  <a:cubicBezTo>
                    <a:pt x="1945" y="11146"/>
                    <a:pt x="2320" y="11302"/>
                    <a:pt x="2787" y="11410"/>
                  </a:cubicBezTo>
                  <a:cubicBezTo>
                    <a:pt x="3235" y="11516"/>
                    <a:pt x="3690" y="11587"/>
                    <a:pt x="4148" y="11625"/>
                  </a:cubicBezTo>
                  <a:cubicBezTo>
                    <a:pt x="4586" y="11659"/>
                    <a:pt x="5164" y="11681"/>
                    <a:pt x="5880" y="11691"/>
                  </a:cubicBezTo>
                  <a:lnTo>
                    <a:pt x="7774" y="11695"/>
                  </a:lnTo>
                  <a:cubicBezTo>
                    <a:pt x="7806" y="11695"/>
                    <a:pt x="7838" y="11694"/>
                    <a:pt x="7870" y="11694"/>
                  </a:cubicBezTo>
                  <a:cubicBezTo>
                    <a:pt x="8344" y="11694"/>
                    <a:pt x="8732" y="11759"/>
                    <a:pt x="9033" y="11889"/>
                  </a:cubicBezTo>
                  <a:cubicBezTo>
                    <a:pt x="9353" y="12027"/>
                    <a:pt x="9544" y="12208"/>
                    <a:pt x="9602" y="12430"/>
                  </a:cubicBezTo>
                  <a:cubicBezTo>
                    <a:pt x="9678" y="12712"/>
                    <a:pt x="9649" y="12969"/>
                    <a:pt x="9519" y="13199"/>
                  </a:cubicBezTo>
                  <a:cubicBezTo>
                    <a:pt x="9389" y="13431"/>
                    <a:pt x="9200" y="13616"/>
                    <a:pt x="8954" y="13755"/>
                  </a:cubicBezTo>
                  <a:cubicBezTo>
                    <a:pt x="8691" y="13901"/>
                    <a:pt x="8417" y="14026"/>
                    <a:pt x="8135" y="14131"/>
                  </a:cubicBezTo>
                  <a:cubicBezTo>
                    <a:pt x="7857" y="14237"/>
                    <a:pt x="7568" y="14312"/>
                    <a:pt x="7274" y="14352"/>
                  </a:cubicBezTo>
                  <a:cubicBezTo>
                    <a:pt x="6893" y="14437"/>
                    <a:pt x="6505" y="14481"/>
                    <a:pt x="6116" y="14482"/>
                  </a:cubicBezTo>
                  <a:cubicBezTo>
                    <a:pt x="6093" y="14482"/>
                    <a:pt x="6071" y="14482"/>
                    <a:pt x="6049" y="14482"/>
                  </a:cubicBezTo>
                  <a:cubicBezTo>
                    <a:pt x="5697" y="14482"/>
                    <a:pt x="5420" y="14463"/>
                    <a:pt x="5216" y="14427"/>
                  </a:cubicBezTo>
                  <a:cubicBezTo>
                    <a:pt x="5000" y="14388"/>
                    <a:pt x="4743" y="14334"/>
                    <a:pt x="4445" y="14262"/>
                  </a:cubicBezTo>
                  <a:cubicBezTo>
                    <a:pt x="4147" y="14190"/>
                    <a:pt x="3965" y="14150"/>
                    <a:pt x="3898" y="14140"/>
                  </a:cubicBezTo>
                  <a:cubicBezTo>
                    <a:pt x="3750" y="14110"/>
                    <a:pt x="3609" y="14096"/>
                    <a:pt x="3477" y="14096"/>
                  </a:cubicBezTo>
                  <a:cubicBezTo>
                    <a:pt x="3292" y="14096"/>
                    <a:pt x="3123" y="14124"/>
                    <a:pt x="2970" y="14181"/>
                  </a:cubicBezTo>
                  <a:cubicBezTo>
                    <a:pt x="2708" y="14279"/>
                    <a:pt x="2514" y="14444"/>
                    <a:pt x="2389" y="14679"/>
                  </a:cubicBezTo>
                  <a:cubicBezTo>
                    <a:pt x="2267" y="14905"/>
                    <a:pt x="2195" y="15155"/>
                    <a:pt x="2181" y="15413"/>
                  </a:cubicBezTo>
                  <a:cubicBezTo>
                    <a:pt x="2165" y="15669"/>
                    <a:pt x="2230" y="15913"/>
                    <a:pt x="2376" y="16149"/>
                  </a:cubicBezTo>
                  <a:cubicBezTo>
                    <a:pt x="2520" y="16385"/>
                    <a:pt x="2731" y="16558"/>
                    <a:pt x="3008" y="16667"/>
                  </a:cubicBezTo>
                  <a:cubicBezTo>
                    <a:pt x="3963" y="17015"/>
                    <a:pt x="4959" y="17189"/>
                    <a:pt x="5996" y="17189"/>
                  </a:cubicBezTo>
                  <a:cubicBezTo>
                    <a:pt x="6569" y="17189"/>
                    <a:pt x="7155" y="17136"/>
                    <a:pt x="7753" y="17029"/>
                  </a:cubicBezTo>
                  <a:lnTo>
                    <a:pt x="7753" y="17029"/>
                  </a:lnTo>
                  <a:lnTo>
                    <a:pt x="8416" y="19521"/>
                  </a:lnTo>
                  <a:cubicBezTo>
                    <a:pt x="8519" y="19906"/>
                    <a:pt x="8736" y="20134"/>
                    <a:pt x="9071" y="20204"/>
                  </a:cubicBezTo>
                  <a:cubicBezTo>
                    <a:pt x="9148" y="20221"/>
                    <a:pt x="9224" y="20229"/>
                    <a:pt x="9297" y="20229"/>
                  </a:cubicBezTo>
                  <a:cubicBezTo>
                    <a:pt x="9540" y="20229"/>
                    <a:pt x="9761" y="20138"/>
                    <a:pt x="9958" y="19956"/>
                  </a:cubicBezTo>
                  <a:cubicBezTo>
                    <a:pt x="10214" y="19717"/>
                    <a:pt x="10294" y="19415"/>
                    <a:pt x="10196" y="19048"/>
                  </a:cubicBezTo>
                  <a:lnTo>
                    <a:pt x="9536" y="16565"/>
                  </a:lnTo>
                  <a:lnTo>
                    <a:pt x="9536" y="16565"/>
                  </a:lnTo>
                  <a:cubicBezTo>
                    <a:pt x="10126" y="16351"/>
                    <a:pt x="10655" y="16086"/>
                    <a:pt x="11122" y="15769"/>
                  </a:cubicBezTo>
                  <a:cubicBezTo>
                    <a:pt x="11896" y="15243"/>
                    <a:pt x="12446" y="14580"/>
                    <a:pt x="12773" y="13780"/>
                  </a:cubicBezTo>
                  <a:cubicBezTo>
                    <a:pt x="13100" y="12979"/>
                    <a:pt x="13129" y="12108"/>
                    <a:pt x="12859" y="11165"/>
                  </a:cubicBezTo>
                  <a:cubicBezTo>
                    <a:pt x="12695" y="10578"/>
                    <a:pt x="12457" y="10095"/>
                    <a:pt x="12146" y="9716"/>
                  </a:cubicBezTo>
                  <a:cubicBezTo>
                    <a:pt x="11833" y="9337"/>
                    <a:pt x="11442" y="9050"/>
                    <a:pt x="10970" y="8855"/>
                  </a:cubicBezTo>
                  <a:cubicBezTo>
                    <a:pt x="10486" y="8658"/>
                    <a:pt x="9979" y="8528"/>
                    <a:pt x="9460" y="8468"/>
                  </a:cubicBezTo>
                  <a:cubicBezTo>
                    <a:pt x="8949" y="8407"/>
                    <a:pt x="8328" y="8377"/>
                    <a:pt x="7601" y="8377"/>
                  </a:cubicBezTo>
                  <a:cubicBezTo>
                    <a:pt x="7571" y="8377"/>
                    <a:pt x="7540" y="8377"/>
                    <a:pt x="7509" y="8377"/>
                  </a:cubicBezTo>
                  <a:lnTo>
                    <a:pt x="5638" y="8408"/>
                  </a:lnTo>
                  <a:cubicBezTo>
                    <a:pt x="5557" y="8411"/>
                    <a:pt x="5478" y="8413"/>
                    <a:pt x="5403" y="8413"/>
                  </a:cubicBezTo>
                  <a:cubicBezTo>
                    <a:pt x="4967" y="8413"/>
                    <a:pt x="4633" y="8365"/>
                    <a:pt x="4401" y="8270"/>
                  </a:cubicBezTo>
                  <a:cubicBezTo>
                    <a:pt x="4130" y="8160"/>
                    <a:pt x="3953" y="7951"/>
                    <a:pt x="3871" y="7644"/>
                  </a:cubicBezTo>
                  <a:cubicBezTo>
                    <a:pt x="3803" y="7387"/>
                    <a:pt x="3889" y="7145"/>
                    <a:pt x="4130" y="6916"/>
                  </a:cubicBezTo>
                  <a:cubicBezTo>
                    <a:pt x="4371" y="6687"/>
                    <a:pt x="4663" y="6520"/>
                    <a:pt x="5005" y="6416"/>
                  </a:cubicBezTo>
                  <a:cubicBezTo>
                    <a:pt x="5348" y="6312"/>
                    <a:pt x="5675" y="6227"/>
                    <a:pt x="5987" y="6162"/>
                  </a:cubicBezTo>
                  <a:cubicBezTo>
                    <a:pt x="6549" y="6077"/>
                    <a:pt x="7115" y="6035"/>
                    <a:pt x="7682" y="6035"/>
                  </a:cubicBezTo>
                  <a:cubicBezTo>
                    <a:pt x="8039" y="6035"/>
                    <a:pt x="8395" y="6051"/>
                    <a:pt x="8751" y="6085"/>
                  </a:cubicBezTo>
                  <a:cubicBezTo>
                    <a:pt x="8805" y="6089"/>
                    <a:pt x="8858" y="6090"/>
                    <a:pt x="8910" y="6090"/>
                  </a:cubicBezTo>
                  <a:cubicBezTo>
                    <a:pt x="9205" y="6090"/>
                    <a:pt x="9459" y="6034"/>
                    <a:pt x="9675" y="5922"/>
                  </a:cubicBezTo>
                  <a:cubicBezTo>
                    <a:pt x="9928" y="5791"/>
                    <a:pt x="10092" y="5599"/>
                    <a:pt x="10166" y="5345"/>
                  </a:cubicBezTo>
                  <a:cubicBezTo>
                    <a:pt x="10239" y="5102"/>
                    <a:pt x="10257" y="4843"/>
                    <a:pt x="10219" y="4591"/>
                  </a:cubicBezTo>
                  <a:cubicBezTo>
                    <a:pt x="10180" y="4340"/>
                    <a:pt x="10052" y="4107"/>
                    <a:pt x="9834" y="3891"/>
                  </a:cubicBezTo>
                  <a:cubicBezTo>
                    <a:pt x="9617" y="3675"/>
                    <a:pt x="9339" y="3538"/>
                    <a:pt x="9004" y="3481"/>
                  </a:cubicBezTo>
                  <a:cubicBezTo>
                    <a:pt x="8572" y="3404"/>
                    <a:pt x="8221" y="3350"/>
                    <a:pt x="7947" y="3323"/>
                  </a:cubicBezTo>
                  <a:cubicBezTo>
                    <a:pt x="7778" y="3305"/>
                    <a:pt x="7566" y="3296"/>
                    <a:pt x="7311" y="3296"/>
                  </a:cubicBezTo>
                  <a:cubicBezTo>
                    <a:pt x="7156" y="3296"/>
                    <a:pt x="6985" y="3300"/>
                    <a:pt x="6798" y="3306"/>
                  </a:cubicBezTo>
                  <a:cubicBezTo>
                    <a:pt x="6451" y="3320"/>
                    <a:pt x="6105" y="3354"/>
                    <a:pt x="5763" y="3408"/>
                  </a:cubicBezTo>
                  <a:lnTo>
                    <a:pt x="5763" y="3408"/>
                  </a:lnTo>
                  <a:lnTo>
                    <a:pt x="5040" y="695"/>
                  </a:lnTo>
                  <a:cubicBezTo>
                    <a:pt x="4969" y="422"/>
                    <a:pt x="4819" y="229"/>
                    <a:pt x="4591" y="115"/>
                  </a:cubicBezTo>
                  <a:cubicBezTo>
                    <a:pt x="4438" y="39"/>
                    <a:pt x="4286" y="1"/>
                    <a:pt x="4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1242;p39">
              <a:extLst>
                <a:ext uri="{FF2B5EF4-FFF2-40B4-BE49-F238E27FC236}">
                  <a16:creationId xmlns:a16="http://schemas.microsoft.com/office/drawing/2014/main" id="{237D8CA5-E567-CABB-B2E8-A4F1A778934A}"/>
                </a:ext>
              </a:extLst>
            </p:cNvPr>
            <p:cNvSpPr/>
            <p:nvPr/>
          </p:nvSpPr>
          <p:spPr>
            <a:xfrm>
              <a:off x="6113125" y="4374575"/>
              <a:ext cx="15400" cy="65575"/>
            </a:xfrm>
            <a:custGeom>
              <a:avLst/>
              <a:gdLst/>
              <a:ahLst/>
              <a:cxnLst/>
              <a:rect l="l" t="t" r="r" b="b"/>
              <a:pathLst>
                <a:path w="616" h="2623" extrusionOk="0">
                  <a:moveTo>
                    <a:pt x="308" y="1"/>
                  </a:moveTo>
                  <a:cubicBezTo>
                    <a:pt x="137" y="1"/>
                    <a:pt x="1" y="140"/>
                    <a:pt x="6" y="311"/>
                  </a:cubicBezTo>
                  <a:lnTo>
                    <a:pt x="6" y="2320"/>
                  </a:lnTo>
                  <a:cubicBezTo>
                    <a:pt x="4" y="2487"/>
                    <a:pt x="141" y="2622"/>
                    <a:pt x="308" y="2622"/>
                  </a:cubicBezTo>
                  <a:cubicBezTo>
                    <a:pt x="475" y="2622"/>
                    <a:pt x="611" y="2487"/>
                    <a:pt x="611" y="2320"/>
                  </a:cubicBezTo>
                  <a:lnTo>
                    <a:pt x="611" y="311"/>
                  </a:lnTo>
                  <a:cubicBezTo>
                    <a:pt x="615" y="140"/>
                    <a:pt x="478"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1243;p39">
              <a:extLst>
                <a:ext uri="{FF2B5EF4-FFF2-40B4-BE49-F238E27FC236}">
                  <a16:creationId xmlns:a16="http://schemas.microsoft.com/office/drawing/2014/main" id="{63C96A1C-D0C7-EBB9-547E-9AA6E6E1E51A}"/>
                </a:ext>
              </a:extLst>
            </p:cNvPr>
            <p:cNvSpPr/>
            <p:nvPr/>
          </p:nvSpPr>
          <p:spPr>
            <a:xfrm>
              <a:off x="6148625" y="4424800"/>
              <a:ext cx="15350" cy="68525"/>
            </a:xfrm>
            <a:custGeom>
              <a:avLst/>
              <a:gdLst/>
              <a:ahLst/>
              <a:cxnLst/>
              <a:rect l="l" t="t" r="r" b="b"/>
              <a:pathLst>
                <a:path w="614" h="2741" extrusionOk="0">
                  <a:moveTo>
                    <a:pt x="306" y="0"/>
                  </a:moveTo>
                  <a:cubicBezTo>
                    <a:pt x="137" y="0"/>
                    <a:pt x="0" y="141"/>
                    <a:pt x="4" y="310"/>
                  </a:cubicBezTo>
                  <a:lnTo>
                    <a:pt x="4" y="2437"/>
                  </a:lnTo>
                  <a:cubicBezTo>
                    <a:pt x="4" y="2605"/>
                    <a:pt x="139" y="2740"/>
                    <a:pt x="306" y="2740"/>
                  </a:cubicBezTo>
                  <a:cubicBezTo>
                    <a:pt x="474" y="2740"/>
                    <a:pt x="609" y="2605"/>
                    <a:pt x="609" y="2437"/>
                  </a:cubicBezTo>
                  <a:lnTo>
                    <a:pt x="609" y="310"/>
                  </a:lnTo>
                  <a:cubicBezTo>
                    <a:pt x="613" y="141"/>
                    <a:pt x="477" y="0"/>
                    <a:pt x="3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1244;p39">
              <a:extLst>
                <a:ext uri="{FF2B5EF4-FFF2-40B4-BE49-F238E27FC236}">
                  <a16:creationId xmlns:a16="http://schemas.microsoft.com/office/drawing/2014/main" id="{3C0D910E-B413-D8F6-5CDE-0DBFFBE5F5FE}"/>
                </a:ext>
              </a:extLst>
            </p:cNvPr>
            <p:cNvSpPr/>
            <p:nvPr/>
          </p:nvSpPr>
          <p:spPr>
            <a:xfrm>
              <a:off x="6219500" y="4483875"/>
              <a:ext cx="15375" cy="65575"/>
            </a:xfrm>
            <a:custGeom>
              <a:avLst/>
              <a:gdLst/>
              <a:ahLst/>
              <a:cxnLst/>
              <a:rect l="l" t="t" r="r" b="b"/>
              <a:pathLst>
                <a:path w="615" h="2623" extrusionOk="0">
                  <a:moveTo>
                    <a:pt x="307" y="1"/>
                  </a:moveTo>
                  <a:cubicBezTo>
                    <a:pt x="137" y="1"/>
                    <a:pt x="0" y="141"/>
                    <a:pt x="4" y="311"/>
                  </a:cubicBezTo>
                  <a:lnTo>
                    <a:pt x="4" y="2319"/>
                  </a:lnTo>
                  <a:cubicBezTo>
                    <a:pt x="4" y="2487"/>
                    <a:pt x="139" y="2622"/>
                    <a:pt x="307" y="2622"/>
                  </a:cubicBezTo>
                  <a:cubicBezTo>
                    <a:pt x="474" y="2622"/>
                    <a:pt x="611" y="2487"/>
                    <a:pt x="611" y="2319"/>
                  </a:cubicBezTo>
                  <a:lnTo>
                    <a:pt x="611" y="311"/>
                  </a:lnTo>
                  <a:cubicBezTo>
                    <a:pt x="615"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1245;p39">
              <a:extLst>
                <a:ext uri="{FF2B5EF4-FFF2-40B4-BE49-F238E27FC236}">
                  <a16:creationId xmlns:a16="http://schemas.microsoft.com/office/drawing/2014/main" id="{25A8CA18-06A0-5C9C-F51F-020205768BDA}"/>
                </a:ext>
              </a:extLst>
            </p:cNvPr>
            <p:cNvSpPr/>
            <p:nvPr/>
          </p:nvSpPr>
          <p:spPr>
            <a:xfrm>
              <a:off x="6319950" y="4534075"/>
              <a:ext cx="15375" cy="59675"/>
            </a:xfrm>
            <a:custGeom>
              <a:avLst/>
              <a:gdLst/>
              <a:ahLst/>
              <a:cxnLst/>
              <a:rect l="l" t="t" r="r" b="b"/>
              <a:pathLst>
                <a:path w="615" h="2387" extrusionOk="0">
                  <a:moveTo>
                    <a:pt x="307" y="1"/>
                  </a:moveTo>
                  <a:cubicBezTo>
                    <a:pt x="138" y="1"/>
                    <a:pt x="1" y="141"/>
                    <a:pt x="5" y="311"/>
                  </a:cubicBezTo>
                  <a:lnTo>
                    <a:pt x="5" y="2084"/>
                  </a:lnTo>
                  <a:cubicBezTo>
                    <a:pt x="5" y="2251"/>
                    <a:pt x="140" y="2387"/>
                    <a:pt x="307" y="2387"/>
                  </a:cubicBezTo>
                  <a:cubicBezTo>
                    <a:pt x="475" y="2387"/>
                    <a:pt x="610" y="2251"/>
                    <a:pt x="610" y="2084"/>
                  </a:cubicBezTo>
                  <a:lnTo>
                    <a:pt x="610" y="311"/>
                  </a:lnTo>
                  <a:cubicBezTo>
                    <a:pt x="614"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1246;p39">
              <a:extLst>
                <a:ext uri="{FF2B5EF4-FFF2-40B4-BE49-F238E27FC236}">
                  <a16:creationId xmlns:a16="http://schemas.microsoft.com/office/drawing/2014/main" id="{6C9A41A7-118A-3005-3C35-1706E07A42A0}"/>
                </a:ext>
              </a:extLst>
            </p:cNvPr>
            <p:cNvSpPr/>
            <p:nvPr/>
          </p:nvSpPr>
          <p:spPr>
            <a:xfrm>
              <a:off x="6429225" y="4554800"/>
              <a:ext cx="15375" cy="36025"/>
            </a:xfrm>
            <a:custGeom>
              <a:avLst/>
              <a:gdLst/>
              <a:ahLst/>
              <a:cxnLst/>
              <a:rect l="l" t="t" r="r" b="b"/>
              <a:pathLst>
                <a:path w="615" h="1441" extrusionOk="0">
                  <a:moveTo>
                    <a:pt x="308" y="0"/>
                  </a:moveTo>
                  <a:cubicBezTo>
                    <a:pt x="137" y="0"/>
                    <a:pt x="0" y="139"/>
                    <a:pt x="6" y="310"/>
                  </a:cubicBezTo>
                  <a:lnTo>
                    <a:pt x="6" y="1137"/>
                  </a:lnTo>
                  <a:cubicBezTo>
                    <a:pt x="4" y="1304"/>
                    <a:pt x="141" y="1440"/>
                    <a:pt x="308" y="1440"/>
                  </a:cubicBezTo>
                  <a:cubicBezTo>
                    <a:pt x="476" y="1440"/>
                    <a:pt x="611" y="1304"/>
                    <a:pt x="611" y="1137"/>
                  </a:cubicBezTo>
                  <a:lnTo>
                    <a:pt x="611" y="310"/>
                  </a:lnTo>
                  <a:cubicBezTo>
                    <a:pt x="615" y="139"/>
                    <a:pt x="478"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1247;p39">
              <a:extLst>
                <a:ext uri="{FF2B5EF4-FFF2-40B4-BE49-F238E27FC236}">
                  <a16:creationId xmlns:a16="http://schemas.microsoft.com/office/drawing/2014/main" id="{F167B303-D422-F534-82E5-C8A1967EF75F}"/>
                </a:ext>
              </a:extLst>
            </p:cNvPr>
            <p:cNvSpPr/>
            <p:nvPr/>
          </p:nvSpPr>
          <p:spPr>
            <a:xfrm>
              <a:off x="6644875" y="4513450"/>
              <a:ext cx="15350" cy="47850"/>
            </a:xfrm>
            <a:custGeom>
              <a:avLst/>
              <a:gdLst/>
              <a:ahLst/>
              <a:cxnLst/>
              <a:rect l="l" t="t" r="r" b="b"/>
              <a:pathLst>
                <a:path w="614" h="1914" extrusionOk="0">
                  <a:moveTo>
                    <a:pt x="308" y="0"/>
                  </a:moveTo>
                  <a:cubicBezTo>
                    <a:pt x="137" y="0"/>
                    <a:pt x="1" y="139"/>
                    <a:pt x="4" y="310"/>
                  </a:cubicBezTo>
                  <a:lnTo>
                    <a:pt x="4" y="1610"/>
                  </a:lnTo>
                  <a:cubicBezTo>
                    <a:pt x="4" y="1776"/>
                    <a:pt x="140" y="1913"/>
                    <a:pt x="308" y="1913"/>
                  </a:cubicBezTo>
                  <a:cubicBezTo>
                    <a:pt x="475" y="1913"/>
                    <a:pt x="611" y="1776"/>
                    <a:pt x="610" y="1610"/>
                  </a:cubicBezTo>
                  <a:lnTo>
                    <a:pt x="610" y="310"/>
                  </a:lnTo>
                  <a:cubicBezTo>
                    <a:pt x="614" y="139"/>
                    <a:pt x="477"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1248;p39">
              <a:extLst>
                <a:ext uri="{FF2B5EF4-FFF2-40B4-BE49-F238E27FC236}">
                  <a16:creationId xmlns:a16="http://schemas.microsoft.com/office/drawing/2014/main" id="{4F5A14D4-3E04-C66B-DB79-922B265AD5D7}"/>
                </a:ext>
              </a:extLst>
            </p:cNvPr>
            <p:cNvSpPr/>
            <p:nvPr/>
          </p:nvSpPr>
          <p:spPr>
            <a:xfrm>
              <a:off x="6692250" y="4463375"/>
              <a:ext cx="15150" cy="65400"/>
            </a:xfrm>
            <a:custGeom>
              <a:avLst/>
              <a:gdLst/>
              <a:ahLst/>
              <a:cxnLst/>
              <a:rect l="l" t="t" r="r" b="b"/>
              <a:pathLst>
                <a:path w="606" h="2616" extrusionOk="0">
                  <a:moveTo>
                    <a:pt x="304" y="0"/>
                  </a:moveTo>
                  <a:cubicBezTo>
                    <a:pt x="136" y="0"/>
                    <a:pt x="0" y="136"/>
                    <a:pt x="0" y="304"/>
                  </a:cubicBezTo>
                  <a:lnTo>
                    <a:pt x="0" y="2312"/>
                  </a:lnTo>
                  <a:cubicBezTo>
                    <a:pt x="0" y="2480"/>
                    <a:pt x="136" y="2615"/>
                    <a:pt x="304" y="2615"/>
                  </a:cubicBezTo>
                  <a:cubicBezTo>
                    <a:pt x="470" y="2615"/>
                    <a:pt x="606" y="2480"/>
                    <a:pt x="606" y="2312"/>
                  </a:cubicBezTo>
                  <a:lnTo>
                    <a:pt x="606" y="304"/>
                  </a:lnTo>
                  <a:cubicBezTo>
                    <a:pt x="606" y="136"/>
                    <a:pt x="470"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1249;p39">
              <a:extLst>
                <a:ext uri="{FF2B5EF4-FFF2-40B4-BE49-F238E27FC236}">
                  <a16:creationId xmlns:a16="http://schemas.microsoft.com/office/drawing/2014/main" id="{D48D11BC-8A49-2625-A116-18B318F45485}"/>
                </a:ext>
              </a:extLst>
            </p:cNvPr>
            <p:cNvSpPr/>
            <p:nvPr/>
          </p:nvSpPr>
          <p:spPr>
            <a:xfrm>
              <a:off x="5996025" y="3741750"/>
              <a:ext cx="905525" cy="793600"/>
            </a:xfrm>
            <a:custGeom>
              <a:avLst/>
              <a:gdLst/>
              <a:ahLst/>
              <a:cxnLst/>
              <a:rect l="l" t="t" r="r" b="b"/>
              <a:pathLst>
                <a:path w="36221" h="31744" extrusionOk="0">
                  <a:moveTo>
                    <a:pt x="18126" y="0"/>
                  </a:moveTo>
                  <a:cubicBezTo>
                    <a:pt x="12790" y="0"/>
                    <a:pt x="7579" y="2692"/>
                    <a:pt x="4584" y="7573"/>
                  </a:cubicBezTo>
                  <a:cubicBezTo>
                    <a:pt x="0" y="15044"/>
                    <a:pt x="2340" y="24815"/>
                    <a:pt x="9812" y="29399"/>
                  </a:cubicBezTo>
                  <a:cubicBezTo>
                    <a:pt x="12400" y="30987"/>
                    <a:pt x="15265" y="31744"/>
                    <a:pt x="18095" y="31744"/>
                  </a:cubicBezTo>
                  <a:cubicBezTo>
                    <a:pt x="23431" y="31744"/>
                    <a:pt x="28642" y="29053"/>
                    <a:pt x="31636" y="24171"/>
                  </a:cubicBezTo>
                  <a:cubicBezTo>
                    <a:pt x="36220" y="16701"/>
                    <a:pt x="33880" y="6928"/>
                    <a:pt x="26409" y="2346"/>
                  </a:cubicBezTo>
                  <a:cubicBezTo>
                    <a:pt x="23821" y="757"/>
                    <a:pt x="20955" y="0"/>
                    <a:pt x="18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1250;p39">
              <a:extLst>
                <a:ext uri="{FF2B5EF4-FFF2-40B4-BE49-F238E27FC236}">
                  <a16:creationId xmlns:a16="http://schemas.microsoft.com/office/drawing/2014/main" id="{DDD12123-7617-E1BB-4708-88D269C2885E}"/>
                </a:ext>
              </a:extLst>
            </p:cNvPr>
            <p:cNvSpPr/>
            <p:nvPr/>
          </p:nvSpPr>
          <p:spPr>
            <a:xfrm>
              <a:off x="5987575" y="3734050"/>
              <a:ext cx="922425" cy="808725"/>
            </a:xfrm>
            <a:custGeom>
              <a:avLst/>
              <a:gdLst/>
              <a:ahLst/>
              <a:cxnLst/>
              <a:rect l="l" t="t" r="r" b="b"/>
              <a:pathLst>
                <a:path w="36897" h="32349" extrusionOk="0">
                  <a:moveTo>
                    <a:pt x="18476" y="608"/>
                  </a:moveTo>
                  <a:cubicBezTo>
                    <a:pt x="21315" y="608"/>
                    <a:pt x="24107" y="1389"/>
                    <a:pt x="26588" y="2912"/>
                  </a:cubicBezTo>
                  <a:cubicBezTo>
                    <a:pt x="33904" y="7401"/>
                    <a:pt x="36205" y="17005"/>
                    <a:pt x="31717" y="24321"/>
                  </a:cubicBezTo>
                  <a:cubicBezTo>
                    <a:pt x="28782" y="29103"/>
                    <a:pt x="23661" y="31743"/>
                    <a:pt x="18422" y="31743"/>
                  </a:cubicBezTo>
                  <a:cubicBezTo>
                    <a:pt x="15648" y="31743"/>
                    <a:pt x="12840" y="31003"/>
                    <a:pt x="10307" y="29448"/>
                  </a:cubicBezTo>
                  <a:cubicBezTo>
                    <a:pt x="2991" y="24959"/>
                    <a:pt x="691" y="15355"/>
                    <a:pt x="5180" y="8040"/>
                  </a:cubicBezTo>
                  <a:cubicBezTo>
                    <a:pt x="7354" y="4495"/>
                    <a:pt x="10779" y="2010"/>
                    <a:pt x="14822" y="1042"/>
                  </a:cubicBezTo>
                  <a:cubicBezTo>
                    <a:pt x="16019" y="754"/>
                    <a:pt x="17246" y="608"/>
                    <a:pt x="18476" y="608"/>
                  </a:cubicBezTo>
                  <a:close/>
                  <a:moveTo>
                    <a:pt x="18478" y="1"/>
                  </a:moveTo>
                  <a:cubicBezTo>
                    <a:pt x="17214" y="1"/>
                    <a:pt x="15942" y="150"/>
                    <a:pt x="14681" y="452"/>
                  </a:cubicBezTo>
                  <a:cubicBezTo>
                    <a:pt x="10480" y="1458"/>
                    <a:pt x="6923" y="4041"/>
                    <a:pt x="4664" y="7722"/>
                  </a:cubicBezTo>
                  <a:cubicBezTo>
                    <a:pt x="1" y="15324"/>
                    <a:pt x="2391" y="25302"/>
                    <a:pt x="9991" y="29965"/>
                  </a:cubicBezTo>
                  <a:cubicBezTo>
                    <a:pt x="12524" y="31523"/>
                    <a:pt x="15440" y="32348"/>
                    <a:pt x="18415" y="32348"/>
                  </a:cubicBezTo>
                  <a:cubicBezTo>
                    <a:pt x="18417" y="32348"/>
                    <a:pt x="18419" y="32348"/>
                    <a:pt x="18422" y="32348"/>
                  </a:cubicBezTo>
                  <a:cubicBezTo>
                    <a:pt x="23864" y="32348"/>
                    <a:pt x="29185" y="29607"/>
                    <a:pt x="32234" y="24637"/>
                  </a:cubicBezTo>
                  <a:cubicBezTo>
                    <a:pt x="36897" y="17036"/>
                    <a:pt x="34506" y="7058"/>
                    <a:pt x="26906" y="2396"/>
                  </a:cubicBezTo>
                  <a:cubicBezTo>
                    <a:pt x="24328" y="813"/>
                    <a:pt x="21427" y="1"/>
                    <a:pt x="18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1251;p39">
              <a:extLst>
                <a:ext uri="{FF2B5EF4-FFF2-40B4-BE49-F238E27FC236}">
                  <a16:creationId xmlns:a16="http://schemas.microsoft.com/office/drawing/2014/main" id="{BB705796-D013-4D18-F668-0BEB85ECBF53}"/>
                </a:ext>
              </a:extLst>
            </p:cNvPr>
            <p:cNvSpPr/>
            <p:nvPr/>
          </p:nvSpPr>
          <p:spPr>
            <a:xfrm>
              <a:off x="6052050" y="3688750"/>
              <a:ext cx="793475" cy="793450"/>
            </a:xfrm>
            <a:custGeom>
              <a:avLst/>
              <a:gdLst/>
              <a:ahLst/>
              <a:cxnLst/>
              <a:rect l="l" t="t" r="r" b="b"/>
              <a:pathLst>
                <a:path w="31739" h="31738" extrusionOk="0">
                  <a:moveTo>
                    <a:pt x="15870" y="0"/>
                  </a:moveTo>
                  <a:cubicBezTo>
                    <a:pt x="11661" y="0"/>
                    <a:pt x="7624" y="1671"/>
                    <a:pt x="4648" y="4648"/>
                  </a:cubicBezTo>
                  <a:cubicBezTo>
                    <a:pt x="1673" y="7624"/>
                    <a:pt x="0" y="11661"/>
                    <a:pt x="0" y="15868"/>
                  </a:cubicBezTo>
                  <a:cubicBezTo>
                    <a:pt x="0" y="20077"/>
                    <a:pt x="1673" y="24114"/>
                    <a:pt x="4648" y="27090"/>
                  </a:cubicBezTo>
                  <a:cubicBezTo>
                    <a:pt x="7624" y="30066"/>
                    <a:pt x="11661" y="31738"/>
                    <a:pt x="15870" y="31738"/>
                  </a:cubicBezTo>
                  <a:cubicBezTo>
                    <a:pt x="20078" y="31738"/>
                    <a:pt x="24115" y="30066"/>
                    <a:pt x="27090" y="27090"/>
                  </a:cubicBezTo>
                  <a:cubicBezTo>
                    <a:pt x="30067" y="24114"/>
                    <a:pt x="31738" y="20077"/>
                    <a:pt x="31738" y="15868"/>
                  </a:cubicBezTo>
                  <a:cubicBezTo>
                    <a:pt x="31738" y="11661"/>
                    <a:pt x="30067" y="7624"/>
                    <a:pt x="27090" y="4648"/>
                  </a:cubicBezTo>
                  <a:cubicBezTo>
                    <a:pt x="24115" y="1671"/>
                    <a:pt x="20078"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1252;p39">
              <a:extLst>
                <a:ext uri="{FF2B5EF4-FFF2-40B4-BE49-F238E27FC236}">
                  <a16:creationId xmlns:a16="http://schemas.microsoft.com/office/drawing/2014/main" id="{28AFA8F7-C65B-0E51-7595-C10138A25B48}"/>
                </a:ext>
              </a:extLst>
            </p:cNvPr>
            <p:cNvSpPr/>
            <p:nvPr/>
          </p:nvSpPr>
          <p:spPr>
            <a:xfrm>
              <a:off x="6000750" y="3681150"/>
              <a:ext cx="866550" cy="808800"/>
            </a:xfrm>
            <a:custGeom>
              <a:avLst/>
              <a:gdLst/>
              <a:ahLst/>
              <a:cxnLst/>
              <a:rect l="l" t="t" r="r" b="b"/>
              <a:pathLst>
                <a:path w="34662" h="32352" extrusionOk="0">
                  <a:moveTo>
                    <a:pt x="17918" y="605"/>
                  </a:moveTo>
                  <a:cubicBezTo>
                    <a:pt x="24801" y="605"/>
                    <a:pt x="31114" y="5213"/>
                    <a:pt x="32965" y="12172"/>
                  </a:cubicBezTo>
                  <a:cubicBezTo>
                    <a:pt x="34034" y="16191"/>
                    <a:pt x="33472" y="20384"/>
                    <a:pt x="31387" y="23981"/>
                  </a:cubicBezTo>
                  <a:cubicBezTo>
                    <a:pt x="29303" y="27579"/>
                    <a:pt x="25941" y="30148"/>
                    <a:pt x="21923" y="31216"/>
                  </a:cubicBezTo>
                  <a:cubicBezTo>
                    <a:pt x="20587" y="31572"/>
                    <a:pt x="19245" y="31742"/>
                    <a:pt x="17924" y="31742"/>
                  </a:cubicBezTo>
                  <a:cubicBezTo>
                    <a:pt x="11042" y="31742"/>
                    <a:pt x="4729" y="27133"/>
                    <a:pt x="2878" y="20174"/>
                  </a:cubicBezTo>
                  <a:cubicBezTo>
                    <a:pt x="672" y="11879"/>
                    <a:pt x="5625" y="3336"/>
                    <a:pt x="13920" y="1130"/>
                  </a:cubicBezTo>
                  <a:cubicBezTo>
                    <a:pt x="15224" y="782"/>
                    <a:pt x="16568" y="605"/>
                    <a:pt x="17918" y="605"/>
                  </a:cubicBezTo>
                  <a:close/>
                  <a:moveTo>
                    <a:pt x="17914" y="0"/>
                  </a:moveTo>
                  <a:cubicBezTo>
                    <a:pt x="16543" y="0"/>
                    <a:pt x="15150" y="176"/>
                    <a:pt x="13764" y="544"/>
                  </a:cubicBezTo>
                  <a:cubicBezTo>
                    <a:pt x="5147" y="2836"/>
                    <a:pt x="0" y="11712"/>
                    <a:pt x="2292" y="20331"/>
                  </a:cubicBezTo>
                  <a:cubicBezTo>
                    <a:pt x="3403" y="24504"/>
                    <a:pt x="6073" y="27997"/>
                    <a:pt x="9809" y="30164"/>
                  </a:cubicBezTo>
                  <a:cubicBezTo>
                    <a:pt x="12308" y="31612"/>
                    <a:pt x="15083" y="32352"/>
                    <a:pt x="17895" y="32352"/>
                  </a:cubicBezTo>
                  <a:cubicBezTo>
                    <a:pt x="19308" y="32352"/>
                    <a:pt x="20714" y="32167"/>
                    <a:pt x="22079" y="31802"/>
                  </a:cubicBezTo>
                  <a:cubicBezTo>
                    <a:pt x="26253" y="30692"/>
                    <a:pt x="29745" y="28023"/>
                    <a:pt x="31912" y="24286"/>
                  </a:cubicBezTo>
                  <a:cubicBezTo>
                    <a:pt x="34079" y="20548"/>
                    <a:pt x="34661" y="16191"/>
                    <a:pt x="33551" y="12016"/>
                  </a:cubicBezTo>
                  <a:cubicBezTo>
                    <a:pt x="31626" y="4785"/>
                    <a:pt x="25068" y="0"/>
                    <a:pt x="179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1253;p39">
              <a:extLst>
                <a:ext uri="{FF2B5EF4-FFF2-40B4-BE49-F238E27FC236}">
                  <a16:creationId xmlns:a16="http://schemas.microsoft.com/office/drawing/2014/main" id="{8E4C4FE4-22C9-CFDE-0983-3A738B73D8EC}"/>
                </a:ext>
              </a:extLst>
            </p:cNvPr>
            <p:cNvSpPr/>
            <p:nvPr/>
          </p:nvSpPr>
          <p:spPr>
            <a:xfrm>
              <a:off x="6647425" y="3812950"/>
              <a:ext cx="147300" cy="413175"/>
            </a:xfrm>
            <a:custGeom>
              <a:avLst/>
              <a:gdLst/>
              <a:ahLst/>
              <a:cxnLst/>
              <a:rect l="l" t="t" r="r" b="b"/>
              <a:pathLst>
                <a:path w="5892" h="16527" extrusionOk="0">
                  <a:moveTo>
                    <a:pt x="0" y="0"/>
                  </a:moveTo>
                  <a:lnTo>
                    <a:pt x="4316" y="16526"/>
                  </a:lnTo>
                  <a:cubicBezTo>
                    <a:pt x="5613" y="13696"/>
                    <a:pt x="5892" y="10505"/>
                    <a:pt x="5106" y="7492"/>
                  </a:cubicBezTo>
                  <a:cubicBezTo>
                    <a:pt x="4320" y="4482"/>
                    <a:pt x="2516" y="183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1254;p39">
              <a:extLst>
                <a:ext uri="{FF2B5EF4-FFF2-40B4-BE49-F238E27FC236}">
                  <a16:creationId xmlns:a16="http://schemas.microsoft.com/office/drawing/2014/main" id="{F391C0F7-92A3-909E-D12F-3966976F816B}"/>
                </a:ext>
              </a:extLst>
            </p:cNvPr>
            <p:cNvSpPr/>
            <p:nvPr/>
          </p:nvSpPr>
          <p:spPr>
            <a:xfrm>
              <a:off x="6638825" y="3805375"/>
              <a:ext cx="163750" cy="428300"/>
            </a:xfrm>
            <a:custGeom>
              <a:avLst/>
              <a:gdLst/>
              <a:ahLst/>
              <a:cxnLst/>
              <a:rect l="l" t="t" r="r" b="b"/>
              <a:pathLst>
                <a:path w="6550" h="17132" extrusionOk="0">
                  <a:moveTo>
                    <a:pt x="344" y="0"/>
                  </a:moveTo>
                  <a:cubicBezTo>
                    <a:pt x="250" y="0"/>
                    <a:pt x="158" y="44"/>
                    <a:pt x="99" y="125"/>
                  </a:cubicBezTo>
                  <a:cubicBezTo>
                    <a:pt x="0" y="260"/>
                    <a:pt x="30" y="449"/>
                    <a:pt x="166" y="548"/>
                  </a:cubicBezTo>
                  <a:cubicBezTo>
                    <a:pt x="2598" y="2319"/>
                    <a:pt x="4366" y="4900"/>
                    <a:pt x="5142" y="7815"/>
                  </a:cubicBezTo>
                  <a:cubicBezTo>
                    <a:pt x="5928" y="10775"/>
                    <a:pt x="5660" y="13917"/>
                    <a:pt x="4384" y="16702"/>
                  </a:cubicBezTo>
                  <a:cubicBezTo>
                    <a:pt x="4291" y="16902"/>
                    <a:pt x="4438" y="17131"/>
                    <a:pt x="4660" y="17131"/>
                  </a:cubicBezTo>
                  <a:cubicBezTo>
                    <a:pt x="4777" y="17131"/>
                    <a:pt x="4885" y="17062"/>
                    <a:pt x="4935" y="16956"/>
                  </a:cubicBezTo>
                  <a:cubicBezTo>
                    <a:pt x="6269" y="14042"/>
                    <a:pt x="6549" y="10755"/>
                    <a:pt x="5726" y="7659"/>
                  </a:cubicBezTo>
                  <a:cubicBezTo>
                    <a:pt x="4916" y="4610"/>
                    <a:pt x="3067" y="1910"/>
                    <a:pt x="523" y="59"/>
                  </a:cubicBezTo>
                  <a:cubicBezTo>
                    <a:pt x="469" y="19"/>
                    <a:pt x="406"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1255;p39">
              <a:extLst>
                <a:ext uri="{FF2B5EF4-FFF2-40B4-BE49-F238E27FC236}">
                  <a16:creationId xmlns:a16="http://schemas.microsoft.com/office/drawing/2014/main" id="{02B9ED95-A62F-6E7F-A3A5-0C0D66779382}"/>
                </a:ext>
              </a:extLst>
            </p:cNvPr>
            <p:cNvSpPr/>
            <p:nvPr/>
          </p:nvSpPr>
          <p:spPr>
            <a:xfrm>
              <a:off x="6075000" y="3748150"/>
              <a:ext cx="656725" cy="674650"/>
            </a:xfrm>
            <a:custGeom>
              <a:avLst/>
              <a:gdLst/>
              <a:ahLst/>
              <a:cxnLst/>
              <a:rect l="l" t="t" r="r" b="b"/>
              <a:pathLst>
                <a:path w="26269" h="26986" extrusionOk="0">
                  <a:moveTo>
                    <a:pt x="14959" y="1"/>
                  </a:moveTo>
                  <a:cubicBezTo>
                    <a:pt x="13793" y="1"/>
                    <a:pt x="12625" y="153"/>
                    <a:pt x="11484" y="458"/>
                  </a:cubicBezTo>
                  <a:cubicBezTo>
                    <a:pt x="4285" y="2372"/>
                    <a:pt x="1" y="9761"/>
                    <a:pt x="1915" y="16960"/>
                  </a:cubicBezTo>
                  <a:cubicBezTo>
                    <a:pt x="3522" y="22998"/>
                    <a:pt x="8978" y="26986"/>
                    <a:pt x="14944" y="26986"/>
                  </a:cubicBezTo>
                  <a:cubicBezTo>
                    <a:pt x="16091" y="26986"/>
                    <a:pt x="17257" y="26838"/>
                    <a:pt x="18419" y="26530"/>
                  </a:cubicBezTo>
                  <a:cubicBezTo>
                    <a:pt x="21784" y="25634"/>
                    <a:pt x="24512" y="23542"/>
                    <a:pt x="26269" y="20833"/>
                  </a:cubicBezTo>
                  <a:lnTo>
                    <a:pt x="20123" y="1034"/>
                  </a:lnTo>
                  <a:cubicBezTo>
                    <a:pt x="18476" y="347"/>
                    <a:pt x="16721" y="1"/>
                    <a:pt x="149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1256;p39">
              <a:extLst>
                <a:ext uri="{FF2B5EF4-FFF2-40B4-BE49-F238E27FC236}">
                  <a16:creationId xmlns:a16="http://schemas.microsoft.com/office/drawing/2014/main" id="{315C65F7-EC97-8186-5061-672401D23835}"/>
                </a:ext>
              </a:extLst>
            </p:cNvPr>
            <p:cNvSpPr/>
            <p:nvPr/>
          </p:nvSpPr>
          <p:spPr>
            <a:xfrm>
              <a:off x="6066675" y="3740500"/>
              <a:ext cx="673775" cy="689825"/>
            </a:xfrm>
            <a:custGeom>
              <a:avLst/>
              <a:gdLst/>
              <a:ahLst/>
              <a:cxnLst/>
              <a:rect l="l" t="t" r="r" b="b"/>
              <a:pathLst>
                <a:path w="26951" h="27593" extrusionOk="0">
                  <a:moveTo>
                    <a:pt x="15304" y="0"/>
                  </a:moveTo>
                  <a:cubicBezTo>
                    <a:pt x="14114" y="0"/>
                    <a:pt x="12918" y="157"/>
                    <a:pt x="11739" y="471"/>
                  </a:cubicBezTo>
                  <a:cubicBezTo>
                    <a:pt x="4389" y="2426"/>
                    <a:pt x="0" y="9996"/>
                    <a:pt x="1955" y="17345"/>
                  </a:cubicBezTo>
                  <a:cubicBezTo>
                    <a:pt x="3596" y="23510"/>
                    <a:pt x="9187" y="27592"/>
                    <a:pt x="15286" y="27592"/>
                  </a:cubicBezTo>
                  <a:lnTo>
                    <a:pt x="15286" y="27592"/>
                  </a:lnTo>
                  <a:cubicBezTo>
                    <a:pt x="19959" y="27588"/>
                    <a:pt x="24311" y="25222"/>
                    <a:pt x="26856" y="21303"/>
                  </a:cubicBezTo>
                  <a:cubicBezTo>
                    <a:pt x="26951" y="21163"/>
                    <a:pt x="26912" y="20971"/>
                    <a:pt x="26768" y="20879"/>
                  </a:cubicBezTo>
                  <a:cubicBezTo>
                    <a:pt x="26718" y="20846"/>
                    <a:pt x="26661" y="20830"/>
                    <a:pt x="26605" y="20830"/>
                  </a:cubicBezTo>
                  <a:cubicBezTo>
                    <a:pt x="26503" y="20830"/>
                    <a:pt x="26403" y="20881"/>
                    <a:pt x="26346" y="20975"/>
                  </a:cubicBezTo>
                  <a:cubicBezTo>
                    <a:pt x="24569" y="23719"/>
                    <a:pt x="21834" y="25704"/>
                    <a:pt x="18673" y="26543"/>
                  </a:cubicBezTo>
                  <a:cubicBezTo>
                    <a:pt x="17542" y="26844"/>
                    <a:pt x="16406" y="26987"/>
                    <a:pt x="15287" y="26987"/>
                  </a:cubicBezTo>
                  <a:cubicBezTo>
                    <a:pt x="9456" y="26987"/>
                    <a:pt x="4109" y="23083"/>
                    <a:pt x="2541" y="17188"/>
                  </a:cubicBezTo>
                  <a:cubicBezTo>
                    <a:pt x="672" y="10163"/>
                    <a:pt x="4868" y="2925"/>
                    <a:pt x="11895" y="1056"/>
                  </a:cubicBezTo>
                  <a:cubicBezTo>
                    <a:pt x="13023" y="756"/>
                    <a:pt x="14166" y="606"/>
                    <a:pt x="15303" y="606"/>
                  </a:cubicBezTo>
                  <a:cubicBezTo>
                    <a:pt x="17017" y="606"/>
                    <a:pt x="18719" y="946"/>
                    <a:pt x="20339" y="1620"/>
                  </a:cubicBezTo>
                  <a:cubicBezTo>
                    <a:pt x="20377" y="1635"/>
                    <a:pt x="20415" y="1643"/>
                    <a:pt x="20454" y="1643"/>
                  </a:cubicBezTo>
                  <a:cubicBezTo>
                    <a:pt x="20572" y="1643"/>
                    <a:pt x="20685" y="1572"/>
                    <a:pt x="20734" y="1456"/>
                  </a:cubicBezTo>
                  <a:cubicBezTo>
                    <a:pt x="20797" y="1302"/>
                    <a:pt x="20726" y="1125"/>
                    <a:pt x="20572" y="1061"/>
                  </a:cubicBezTo>
                  <a:cubicBezTo>
                    <a:pt x="18877" y="356"/>
                    <a:pt x="17097" y="0"/>
                    <a:pt x="15304" y="0"/>
                  </a:cubicBezTo>
                  <a:close/>
                  <a:moveTo>
                    <a:pt x="15286" y="27592"/>
                  </a:moveTo>
                  <a:cubicBezTo>
                    <a:pt x="15286" y="27592"/>
                    <a:pt x="15286" y="27592"/>
                    <a:pt x="15286" y="27592"/>
                  </a:cubicBezTo>
                  <a:lnTo>
                    <a:pt x="15288" y="27592"/>
                  </a:lnTo>
                  <a:cubicBezTo>
                    <a:pt x="15287" y="27592"/>
                    <a:pt x="15287" y="27592"/>
                    <a:pt x="15286" y="275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1257;p39">
              <a:extLst>
                <a:ext uri="{FF2B5EF4-FFF2-40B4-BE49-F238E27FC236}">
                  <a16:creationId xmlns:a16="http://schemas.microsoft.com/office/drawing/2014/main" id="{89367696-881C-3C7A-1287-B494A1CB36D8}"/>
                </a:ext>
              </a:extLst>
            </p:cNvPr>
            <p:cNvSpPr/>
            <p:nvPr/>
          </p:nvSpPr>
          <p:spPr>
            <a:xfrm>
              <a:off x="6271025" y="3841550"/>
              <a:ext cx="328225" cy="505750"/>
            </a:xfrm>
            <a:custGeom>
              <a:avLst/>
              <a:gdLst/>
              <a:ahLst/>
              <a:cxnLst/>
              <a:rect l="l" t="t" r="r" b="b"/>
              <a:pathLst>
                <a:path w="13129" h="20230" extrusionOk="0">
                  <a:moveTo>
                    <a:pt x="4134" y="1"/>
                  </a:moveTo>
                  <a:cubicBezTo>
                    <a:pt x="4062" y="1"/>
                    <a:pt x="3989" y="9"/>
                    <a:pt x="3916" y="27"/>
                  </a:cubicBezTo>
                  <a:cubicBezTo>
                    <a:pt x="3694" y="82"/>
                    <a:pt x="3511" y="213"/>
                    <a:pt x="3370" y="420"/>
                  </a:cubicBezTo>
                  <a:cubicBezTo>
                    <a:pt x="3228" y="626"/>
                    <a:pt x="3196" y="875"/>
                    <a:pt x="3273" y="1165"/>
                  </a:cubicBezTo>
                  <a:lnTo>
                    <a:pt x="3982" y="3834"/>
                  </a:lnTo>
                  <a:lnTo>
                    <a:pt x="3982" y="3834"/>
                  </a:lnTo>
                  <a:cubicBezTo>
                    <a:pt x="2783" y="4222"/>
                    <a:pt x="1848" y="4780"/>
                    <a:pt x="1177" y="5508"/>
                  </a:cubicBezTo>
                  <a:cubicBezTo>
                    <a:pt x="283" y="6477"/>
                    <a:pt x="1" y="7586"/>
                    <a:pt x="333" y="8833"/>
                  </a:cubicBezTo>
                  <a:cubicBezTo>
                    <a:pt x="469" y="9345"/>
                    <a:pt x="654" y="9773"/>
                    <a:pt x="887" y="10119"/>
                  </a:cubicBezTo>
                  <a:cubicBezTo>
                    <a:pt x="1121" y="10464"/>
                    <a:pt x="1380" y="10737"/>
                    <a:pt x="1662" y="10942"/>
                  </a:cubicBezTo>
                  <a:cubicBezTo>
                    <a:pt x="1945" y="11145"/>
                    <a:pt x="2320" y="11301"/>
                    <a:pt x="2787" y="11410"/>
                  </a:cubicBezTo>
                  <a:cubicBezTo>
                    <a:pt x="3235" y="11516"/>
                    <a:pt x="3690" y="11587"/>
                    <a:pt x="4148" y="11624"/>
                  </a:cubicBezTo>
                  <a:cubicBezTo>
                    <a:pt x="4586" y="11658"/>
                    <a:pt x="5164" y="11681"/>
                    <a:pt x="5880" y="11692"/>
                  </a:cubicBezTo>
                  <a:lnTo>
                    <a:pt x="7774" y="11696"/>
                  </a:lnTo>
                  <a:cubicBezTo>
                    <a:pt x="7810" y="11695"/>
                    <a:pt x="7845" y="11694"/>
                    <a:pt x="7880" y="11694"/>
                  </a:cubicBezTo>
                  <a:cubicBezTo>
                    <a:pt x="8350" y="11694"/>
                    <a:pt x="8734" y="11760"/>
                    <a:pt x="9033" y="11888"/>
                  </a:cubicBezTo>
                  <a:cubicBezTo>
                    <a:pt x="9353" y="12028"/>
                    <a:pt x="9544" y="12209"/>
                    <a:pt x="9602" y="12430"/>
                  </a:cubicBezTo>
                  <a:cubicBezTo>
                    <a:pt x="9678" y="12711"/>
                    <a:pt x="9649" y="12968"/>
                    <a:pt x="9519" y="13200"/>
                  </a:cubicBezTo>
                  <a:cubicBezTo>
                    <a:pt x="9389" y="13431"/>
                    <a:pt x="9200" y="13616"/>
                    <a:pt x="8954" y="13754"/>
                  </a:cubicBezTo>
                  <a:cubicBezTo>
                    <a:pt x="8691" y="13902"/>
                    <a:pt x="8417" y="14027"/>
                    <a:pt x="8135" y="14131"/>
                  </a:cubicBezTo>
                  <a:cubicBezTo>
                    <a:pt x="7857" y="14236"/>
                    <a:pt x="7568" y="14311"/>
                    <a:pt x="7274" y="14352"/>
                  </a:cubicBezTo>
                  <a:cubicBezTo>
                    <a:pt x="6893" y="14437"/>
                    <a:pt x="6505" y="14480"/>
                    <a:pt x="6116" y="14482"/>
                  </a:cubicBezTo>
                  <a:cubicBezTo>
                    <a:pt x="6103" y="14482"/>
                    <a:pt x="6091" y="14482"/>
                    <a:pt x="6078" y="14482"/>
                  </a:cubicBezTo>
                  <a:cubicBezTo>
                    <a:pt x="5712" y="14482"/>
                    <a:pt x="5425" y="14464"/>
                    <a:pt x="5216" y="14426"/>
                  </a:cubicBezTo>
                  <a:cubicBezTo>
                    <a:pt x="5000" y="14389"/>
                    <a:pt x="4743" y="14333"/>
                    <a:pt x="4445" y="14261"/>
                  </a:cubicBezTo>
                  <a:cubicBezTo>
                    <a:pt x="4147" y="14189"/>
                    <a:pt x="3965" y="14149"/>
                    <a:pt x="3898" y="14140"/>
                  </a:cubicBezTo>
                  <a:cubicBezTo>
                    <a:pt x="3749" y="14111"/>
                    <a:pt x="3608" y="14096"/>
                    <a:pt x="3476" y="14096"/>
                  </a:cubicBezTo>
                  <a:cubicBezTo>
                    <a:pt x="3291" y="14096"/>
                    <a:pt x="3123" y="14124"/>
                    <a:pt x="2970" y="14180"/>
                  </a:cubicBezTo>
                  <a:cubicBezTo>
                    <a:pt x="2708" y="14278"/>
                    <a:pt x="2514" y="14443"/>
                    <a:pt x="2389" y="14678"/>
                  </a:cubicBezTo>
                  <a:cubicBezTo>
                    <a:pt x="2267" y="14904"/>
                    <a:pt x="2195" y="15156"/>
                    <a:pt x="2181" y="15412"/>
                  </a:cubicBezTo>
                  <a:cubicBezTo>
                    <a:pt x="2165" y="15667"/>
                    <a:pt x="2230" y="15914"/>
                    <a:pt x="2376" y="16149"/>
                  </a:cubicBezTo>
                  <a:cubicBezTo>
                    <a:pt x="2520" y="16385"/>
                    <a:pt x="2731" y="16558"/>
                    <a:pt x="3008" y="16668"/>
                  </a:cubicBezTo>
                  <a:cubicBezTo>
                    <a:pt x="3963" y="17015"/>
                    <a:pt x="4959" y="17189"/>
                    <a:pt x="5996" y="17189"/>
                  </a:cubicBezTo>
                  <a:cubicBezTo>
                    <a:pt x="6569" y="17189"/>
                    <a:pt x="7155" y="17136"/>
                    <a:pt x="7753" y="17030"/>
                  </a:cubicBezTo>
                  <a:lnTo>
                    <a:pt x="7753" y="17030"/>
                  </a:lnTo>
                  <a:lnTo>
                    <a:pt x="8416" y="19521"/>
                  </a:lnTo>
                  <a:cubicBezTo>
                    <a:pt x="8519" y="19905"/>
                    <a:pt x="8736" y="20133"/>
                    <a:pt x="9071" y="20205"/>
                  </a:cubicBezTo>
                  <a:cubicBezTo>
                    <a:pt x="9148" y="20221"/>
                    <a:pt x="9223" y="20229"/>
                    <a:pt x="9297" y="20229"/>
                  </a:cubicBezTo>
                  <a:cubicBezTo>
                    <a:pt x="9540" y="20229"/>
                    <a:pt x="9760" y="20138"/>
                    <a:pt x="9958" y="19955"/>
                  </a:cubicBezTo>
                  <a:cubicBezTo>
                    <a:pt x="10214" y="19718"/>
                    <a:pt x="10294" y="19415"/>
                    <a:pt x="10196" y="19048"/>
                  </a:cubicBezTo>
                  <a:lnTo>
                    <a:pt x="9536" y="16566"/>
                  </a:lnTo>
                  <a:lnTo>
                    <a:pt x="9536" y="16566"/>
                  </a:lnTo>
                  <a:cubicBezTo>
                    <a:pt x="10126" y="16352"/>
                    <a:pt x="10655" y="16086"/>
                    <a:pt x="11122" y="15769"/>
                  </a:cubicBezTo>
                  <a:cubicBezTo>
                    <a:pt x="11896" y="15243"/>
                    <a:pt x="12446" y="14580"/>
                    <a:pt x="12773" y="13781"/>
                  </a:cubicBezTo>
                  <a:cubicBezTo>
                    <a:pt x="13100" y="12980"/>
                    <a:pt x="13129" y="12108"/>
                    <a:pt x="12859" y="11164"/>
                  </a:cubicBezTo>
                  <a:cubicBezTo>
                    <a:pt x="12695" y="10578"/>
                    <a:pt x="12457" y="10095"/>
                    <a:pt x="12146" y="9716"/>
                  </a:cubicBezTo>
                  <a:cubicBezTo>
                    <a:pt x="11833" y="9337"/>
                    <a:pt x="11442" y="9051"/>
                    <a:pt x="10970" y="8855"/>
                  </a:cubicBezTo>
                  <a:cubicBezTo>
                    <a:pt x="10486" y="8659"/>
                    <a:pt x="9979" y="8528"/>
                    <a:pt x="9460" y="8469"/>
                  </a:cubicBezTo>
                  <a:cubicBezTo>
                    <a:pt x="8957" y="8408"/>
                    <a:pt x="8349" y="8377"/>
                    <a:pt x="7636" y="8377"/>
                  </a:cubicBezTo>
                  <a:cubicBezTo>
                    <a:pt x="7595" y="8377"/>
                    <a:pt x="7552" y="8377"/>
                    <a:pt x="7509" y="8377"/>
                  </a:cubicBezTo>
                  <a:lnTo>
                    <a:pt x="5638" y="8409"/>
                  </a:lnTo>
                  <a:cubicBezTo>
                    <a:pt x="5559" y="8411"/>
                    <a:pt x="5483" y="8413"/>
                    <a:pt x="5410" y="8413"/>
                  </a:cubicBezTo>
                  <a:cubicBezTo>
                    <a:pt x="4971" y="8413"/>
                    <a:pt x="4634" y="8365"/>
                    <a:pt x="4401" y="8271"/>
                  </a:cubicBezTo>
                  <a:cubicBezTo>
                    <a:pt x="4130" y="8160"/>
                    <a:pt x="3953" y="7952"/>
                    <a:pt x="3871" y="7644"/>
                  </a:cubicBezTo>
                  <a:cubicBezTo>
                    <a:pt x="3803" y="7388"/>
                    <a:pt x="3889" y="7145"/>
                    <a:pt x="4130" y="6916"/>
                  </a:cubicBezTo>
                  <a:cubicBezTo>
                    <a:pt x="4371" y="6687"/>
                    <a:pt x="4663" y="6520"/>
                    <a:pt x="5005" y="6416"/>
                  </a:cubicBezTo>
                  <a:cubicBezTo>
                    <a:pt x="5348" y="6312"/>
                    <a:pt x="5675" y="6227"/>
                    <a:pt x="5987" y="6162"/>
                  </a:cubicBezTo>
                  <a:cubicBezTo>
                    <a:pt x="6549" y="6077"/>
                    <a:pt x="7115" y="6035"/>
                    <a:pt x="7682" y="6035"/>
                  </a:cubicBezTo>
                  <a:cubicBezTo>
                    <a:pt x="8039" y="6035"/>
                    <a:pt x="8395" y="6052"/>
                    <a:pt x="8751" y="6085"/>
                  </a:cubicBezTo>
                  <a:cubicBezTo>
                    <a:pt x="8804" y="6089"/>
                    <a:pt x="8856" y="6090"/>
                    <a:pt x="8906" y="6090"/>
                  </a:cubicBezTo>
                  <a:cubicBezTo>
                    <a:pt x="9203" y="6090"/>
                    <a:pt x="9458" y="6035"/>
                    <a:pt x="9675" y="5923"/>
                  </a:cubicBezTo>
                  <a:cubicBezTo>
                    <a:pt x="9928" y="5791"/>
                    <a:pt x="10092" y="5598"/>
                    <a:pt x="10166" y="5346"/>
                  </a:cubicBezTo>
                  <a:cubicBezTo>
                    <a:pt x="10239" y="5101"/>
                    <a:pt x="10257" y="4843"/>
                    <a:pt x="10219" y="4592"/>
                  </a:cubicBezTo>
                  <a:cubicBezTo>
                    <a:pt x="10180" y="4340"/>
                    <a:pt x="10052" y="4107"/>
                    <a:pt x="9834" y="3891"/>
                  </a:cubicBezTo>
                  <a:cubicBezTo>
                    <a:pt x="9617" y="3675"/>
                    <a:pt x="9339" y="3538"/>
                    <a:pt x="9004" y="3481"/>
                  </a:cubicBezTo>
                  <a:cubicBezTo>
                    <a:pt x="8572" y="3403"/>
                    <a:pt x="8221" y="3351"/>
                    <a:pt x="7947" y="3323"/>
                  </a:cubicBezTo>
                  <a:cubicBezTo>
                    <a:pt x="7778" y="3305"/>
                    <a:pt x="7566" y="3297"/>
                    <a:pt x="7311" y="3297"/>
                  </a:cubicBezTo>
                  <a:cubicBezTo>
                    <a:pt x="7156" y="3297"/>
                    <a:pt x="6985" y="3300"/>
                    <a:pt x="6798" y="3306"/>
                  </a:cubicBezTo>
                  <a:cubicBezTo>
                    <a:pt x="6451" y="3319"/>
                    <a:pt x="6105" y="3354"/>
                    <a:pt x="5763" y="3408"/>
                  </a:cubicBezTo>
                  <a:lnTo>
                    <a:pt x="5763" y="3408"/>
                  </a:lnTo>
                  <a:lnTo>
                    <a:pt x="5040" y="695"/>
                  </a:lnTo>
                  <a:cubicBezTo>
                    <a:pt x="4969" y="422"/>
                    <a:pt x="4819" y="228"/>
                    <a:pt x="4591" y="116"/>
                  </a:cubicBezTo>
                  <a:cubicBezTo>
                    <a:pt x="4438" y="39"/>
                    <a:pt x="4286" y="1"/>
                    <a:pt x="4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1258;p39">
              <a:extLst>
                <a:ext uri="{FF2B5EF4-FFF2-40B4-BE49-F238E27FC236}">
                  <a16:creationId xmlns:a16="http://schemas.microsoft.com/office/drawing/2014/main" id="{0C4F946E-9188-CEE9-2F6D-6207A36C62F7}"/>
                </a:ext>
              </a:extLst>
            </p:cNvPr>
            <p:cNvSpPr/>
            <p:nvPr/>
          </p:nvSpPr>
          <p:spPr>
            <a:xfrm>
              <a:off x="6113225" y="4300200"/>
              <a:ext cx="15200" cy="65200"/>
            </a:xfrm>
            <a:custGeom>
              <a:avLst/>
              <a:gdLst/>
              <a:ahLst/>
              <a:cxnLst/>
              <a:rect l="l" t="t" r="r" b="b"/>
              <a:pathLst>
                <a:path w="608" h="2608" extrusionOk="0">
                  <a:moveTo>
                    <a:pt x="304" y="0"/>
                  </a:moveTo>
                  <a:cubicBezTo>
                    <a:pt x="140" y="0"/>
                    <a:pt x="4" y="132"/>
                    <a:pt x="2" y="296"/>
                  </a:cubicBezTo>
                  <a:lnTo>
                    <a:pt x="2" y="2305"/>
                  </a:lnTo>
                  <a:cubicBezTo>
                    <a:pt x="0" y="2472"/>
                    <a:pt x="137" y="2607"/>
                    <a:pt x="304" y="2607"/>
                  </a:cubicBezTo>
                  <a:cubicBezTo>
                    <a:pt x="471" y="2607"/>
                    <a:pt x="607" y="2472"/>
                    <a:pt x="607" y="2305"/>
                  </a:cubicBezTo>
                  <a:lnTo>
                    <a:pt x="607" y="296"/>
                  </a:lnTo>
                  <a:cubicBezTo>
                    <a:pt x="603" y="132"/>
                    <a:pt x="468"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1259;p39">
              <a:extLst>
                <a:ext uri="{FF2B5EF4-FFF2-40B4-BE49-F238E27FC236}">
                  <a16:creationId xmlns:a16="http://schemas.microsoft.com/office/drawing/2014/main" id="{FF659205-425A-0694-9893-254AB84BFAD5}"/>
                </a:ext>
              </a:extLst>
            </p:cNvPr>
            <p:cNvSpPr/>
            <p:nvPr/>
          </p:nvSpPr>
          <p:spPr>
            <a:xfrm>
              <a:off x="6148625" y="4350075"/>
              <a:ext cx="15350" cy="68525"/>
            </a:xfrm>
            <a:custGeom>
              <a:avLst/>
              <a:gdLst/>
              <a:ahLst/>
              <a:cxnLst/>
              <a:rect l="l" t="t" r="r" b="b"/>
              <a:pathLst>
                <a:path w="614" h="2741" extrusionOk="0">
                  <a:moveTo>
                    <a:pt x="306" y="0"/>
                  </a:moveTo>
                  <a:cubicBezTo>
                    <a:pt x="137" y="0"/>
                    <a:pt x="0" y="140"/>
                    <a:pt x="4" y="310"/>
                  </a:cubicBezTo>
                  <a:lnTo>
                    <a:pt x="4" y="2437"/>
                  </a:lnTo>
                  <a:cubicBezTo>
                    <a:pt x="3" y="2605"/>
                    <a:pt x="139" y="2740"/>
                    <a:pt x="306" y="2740"/>
                  </a:cubicBezTo>
                  <a:cubicBezTo>
                    <a:pt x="474" y="2740"/>
                    <a:pt x="609" y="2605"/>
                    <a:pt x="609" y="2437"/>
                  </a:cubicBezTo>
                  <a:lnTo>
                    <a:pt x="609" y="310"/>
                  </a:lnTo>
                  <a:cubicBezTo>
                    <a:pt x="613" y="140"/>
                    <a:pt x="477" y="0"/>
                    <a:pt x="3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1260;p39">
              <a:extLst>
                <a:ext uri="{FF2B5EF4-FFF2-40B4-BE49-F238E27FC236}">
                  <a16:creationId xmlns:a16="http://schemas.microsoft.com/office/drawing/2014/main" id="{C83C462E-EF4D-0678-159C-AA8806963F19}"/>
                </a:ext>
              </a:extLst>
            </p:cNvPr>
            <p:cNvSpPr/>
            <p:nvPr/>
          </p:nvSpPr>
          <p:spPr>
            <a:xfrm>
              <a:off x="6219575" y="4409475"/>
              <a:ext cx="15200" cy="65250"/>
            </a:xfrm>
            <a:custGeom>
              <a:avLst/>
              <a:gdLst/>
              <a:ahLst/>
              <a:cxnLst/>
              <a:rect l="l" t="t" r="r" b="b"/>
              <a:pathLst>
                <a:path w="608" h="2610" extrusionOk="0">
                  <a:moveTo>
                    <a:pt x="304" y="1"/>
                  </a:moveTo>
                  <a:cubicBezTo>
                    <a:pt x="140" y="1"/>
                    <a:pt x="5" y="133"/>
                    <a:pt x="1" y="297"/>
                  </a:cubicBezTo>
                  <a:lnTo>
                    <a:pt x="1" y="2306"/>
                  </a:lnTo>
                  <a:cubicBezTo>
                    <a:pt x="1" y="2473"/>
                    <a:pt x="136" y="2609"/>
                    <a:pt x="304" y="2609"/>
                  </a:cubicBezTo>
                  <a:cubicBezTo>
                    <a:pt x="471" y="2609"/>
                    <a:pt x="608" y="2474"/>
                    <a:pt x="608" y="2306"/>
                  </a:cubicBezTo>
                  <a:lnTo>
                    <a:pt x="608" y="297"/>
                  </a:lnTo>
                  <a:cubicBezTo>
                    <a:pt x="604" y="133"/>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1261;p39">
              <a:extLst>
                <a:ext uri="{FF2B5EF4-FFF2-40B4-BE49-F238E27FC236}">
                  <a16:creationId xmlns:a16="http://schemas.microsoft.com/office/drawing/2014/main" id="{51EF2FAB-CC11-ED9E-025E-1AB1AE94FE8D}"/>
                </a:ext>
              </a:extLst>
            </p:cNvPr>
            <p:cNvSpPr/>
            <p:nvPr/>
          </p:nvSpPr>
          <p:spPr>
            <a:xfrm>
              <a:off x="6320050" y="4459725"/>
              <a:ext cx="15175" cy="59300"/>
            </a:xfrm>
            <a:custGeom>
              <a:avLst/>
              <a:gdLst/>
              <a:ahLst/>
              <a:cxnLst/>
              <a:rect l="l" t="t" r="r" b="b"/>
              <a:pathLst>
                <a:path w="607" h="2372" extrusionOk="0">
                  <a:moveTo>
                    <a:pt x="303" y="0"/>
                  </a:moveTo>
                  <a:cubicBezTo>
                    <a:pt x="139" y="0"/>
                    <a:pt x="5" y="132"/>
                    <a:pt x="1" y="296"/>
                  </a:cubicBezTo>
                  <a:lnTo>
                    <a:pt x="1" y="2068"/>
                  </a:lnTo>
                  <a:cubicBezTo>
                    <a:pt x="1" y="2235"/>
                    <a:pt x="136" y="2372"/>
                    <a:pt x="303" y="2372"/>
                  </a:cubicBezTo>
                  <a:cubicBezTo>
                    <a:pt x="471" y="2372"/>
                    <a:pt x="606" y="2235"/>
                    <a:pt x="606" y="2068"/>
                  </a:cubicBezTo>
                  <a:lnTo>
                    <a:pt x="606" y="296"/>
                  </a:lnTo>
                  <a:cubicBezTo>
                    <a:pt x="602" y="132"/>
                    <a:pt x="468"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1262;p39">
              <a:extLst>
                <a:ext uri="{FF2B5EF4-FFF2-40B4-BE49-F238E27FC236}">
                  <a16:creationId xmlns:a16="http://schemas.microsoft.com/office/drawing/2014/main" id="{F6BE7E4C-79AF-1667-7AF6-BF3A4D742489}"/>
                </a:ext>
              </a:extLst>
            </p:cNvPr>
            <p:cNvSpPr/>
            <p:nvPr/>
          </p:nvSpPr>
          <p:spPr>
            <a:xfrm>
              <a:off x="6429225" y="4480050"/>
              <a:ext cx="15375" cy="36025"/>
            </a:xfrm>
            <a:custGeom>
              <a:avLst/>
              <a:gdLst/>
              <a:ahLst/>
              <a:cxnLst/>
              <a:rect l="l" t="t" r="r" b="b"/>
              <a:pathLst>
                <a:path w="615" h="1441" extrusionOk="0">
                  <a:moveTo>
                    <a:pt x="308" y="0"/>
                  </a:moveTo>
                  <a:cubicBezTo>
                    <a:pt x="137" y="0"/>
                    <a:pt x="0" y="141"/>
                    <a:pt x="6" y="310"/>
                  </a:cubicBezTo>
                  <a:lnTo>
                    <a:pt x="6" y="1138"/>
                  </a:lnTo>
                  <a:cubicBezTo>
                    <a:pt x="4" y="1305"/>
                    <a:pt x="141" y="1440"/>
                    <a:pt x="308" y="1440"/>
                  </a:cubicBezTo>
                  <a:cubicBezTo>
                    <a:pt x="474" y="1440"/>
                    <a:pt x="611" y="1305"/>
                    <a:pt x="611" y="1138"/>
                  </a:cubicBezTo>
                  <a:lnTo>
                    <a:pt x="611" y="310"/>
                  </a:lnTo>
                  <a:cubicBezTo>
                    <a:pt x="615" y="141"/>
                    <a:pt x="478"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1263;p39">
              <a:extLst>
                <a:ext uri="{FF2B5EF4-FFF2-40B4-BE49-F238E27FC236}">
                  <a16:creationId xmlns:a16="http://schemas.microsoft.com/office/drawing/2014/main" id="{5433B302-F2D9-181E-AC88-B20CDD4501E1}"/>
                </a:ext>
              </a:extLst>
            </p:cNvPr>
            <p:cNvSpPr/>
            <p:nvPr/>
          </p:nvSpPr>
          <p:spPr>
            <a:xfrm>
              <a:off x="6644975" y="4439050"/>
              <a:ext cx="15150" cy="47500"/>
            </a:xfrm>
            <a:custGeom>
              <a:avLst/>
              <a:gdLst/>
              <a:ahLst/>
              <a:cxnLst/>
              <a:rect l="l" t="t" r="r" b="b"/>
              <a:pathLst>
                <a:path w="606" h="1900" extrusionOk="0">
                  <a:moveTo>
                    <a:pt x="304" y="0"/>
                  </a:moveTo>
                  <a:cubicBezTo>
                    <a:pt x="139" y="0"/>
                    <a:pt x="4" y="132"/>
                    <a:pt x="0" y="296"/>
                  </a:cubicBezTo>
                  <a:lnTo>
                    <a:pt x="0" y="1596"/>
                  </a:lnTo>
                  <a:cubicBezTo>
                    <a:pt x="0" y="1764"/>
                    <a:pt x="136" y="1899"/>
                    <a:pt x="304" y="1899"/>
                  </a:cubicBezTo>
                  <a:cubicBezTo>
                    <a:pt x="471" y="1899"/>
                    <a:pt x="606" y="1762"/>
                    <a:pt x="606" y="1596"/>
                  </a:cubicBezTo>
                  <a:lnTo>
                    <a:pt x="606" y="296"/>
                  </a:lnTo>
                  <a:cubicBezTo>
                    <a:pt x="602"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1264;p39">
              <a:extLst>
                <a:ext uri="{FF2B5EF4-FFF2-40B4-BE49-F238E27FC236}">
                  <a16:creationId xmlns:a16="http://schemas.microsoft.com/office/drawing/2014/main" id="{E423FEF5-14DD-AE7D-0E2A-390C5FF732C0}"/>
                </a:ext>
              </a:extLst>
            </p:cNvPr>
            <p:cNvSpPr/>
            <p:nvPr/>
          </p:nvSpPr>
          <p:spPr>
            <a:xfrm>
              <a:off x="6692250" y="4388650"/>
              <a:ext cx="15150" cy="65400"/>
            </a:xfrm>
            <a:custGeom>
              <a:avLst/>
              <a:gdLst/>
              <a:ahLst/>
              <a:cxnLst/>
              <a:rect l="l" t="t" r="r" b="b"/>
              <a:pathLst>
                <a:path w="606" h="2616" extrusionOk="0">
                  <a:moveTo>
                    <a:pt x="304" y="1"/>
                  </a:moveTo>
                  <a:cubicBezTo>
                    <a:pt x="136" y="1"/>
                    <a:pt x="0" y="136"/>
                    <a:pt x="0" y="303"/>
                  </a:cubicBezTo>
                  <a:lnTo>
                    <a:pt x="0" y="2312"/>
                  </a:lnTo>
                  <a:cubicBezTo>
                    <a:pt x="0" y="2480"/>
                    <a:pt x="136" y="2616"/>
                    <a:pt x="304" y="2616"/>
                  </a:cubicBezTo>
                  <a:cubicBezTo>
                    <a:pt x="470" y="2616"/>
                    <a:pt x="606" y="2480"/>
                    <a:pt x="606" y="2312"/>
                  </a:cubicBezTo>
                  <a:lnTo>
                    <a:pt x="606" y="303"/>
                  </a:lnTo>
                  <a:cubicBezTo>
                    <a:pt x="606" y="136"/>
                    <a:pt x="470"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1265;p39">
              <a:extLst>
                <a:ext uri="{FF2B5EF4-FFF2-40B4-BE49-F238E27FC236}">
                  <a16:creationId xmlns:a16="http://schemas.microsoft.com/office/drawing/2014/main" id="{911CB786-5DA6-CA70-16B9-4C460DC994D0}"/>
                </a:ext>
              </a:extLst>
            </p:cNvPr>
            <p:cNvSpPr/>
            <p:nvPr/>
          </p:nvSpPr>
          <p:spPr>
            <a:xfrm>
              <a:off x="5411225" y="4030375"/>
              <a:ext cx="793500" cy="793500"/>
            </a:xfrm>
            <a:custGeom>
              <a:avLst/>
              <a:gdLst/>
              <a:ahLst/>
              <a:cxnLst/>
              <a:rect l="l" t="t" r="r" b="b"/>
              <a:pathLst>
                <a:path w="31740" h="31740" extrusionOk="0">
                  <a:moveTo>
                    <a:pt x="15870" y="0"/>
                  </a:moveTo>
                  <a:cubicBezTo>
                    <a:pt x="11661" y="0"/>
                    <a:pt x="7624" y="1671"/>
                    <a:pt x="4649" y="4648"/>
                  </a:cubicBezTo>
                  <a:cubicBezTo>
                    <a:pt x="1673" y="7624"/>
                    <a:pt x="1" y="11661"/>
                    <a:pt x="1" y="15870"/>
                  </a:cubicBezTo>
                  <a:cubicBezTo>
                    <a:pt x="1" y="20078"/>
                    <a:pt x="1673" y="24114"/>
                    <a:pt x="4649" y="27090"/>
                  </a:cubicBezTo>
                  <a:cubicBezTo>
                    <a:pt x="7624" y="30067"/>
                    <a:pt x="11661" y="31739"/>
                    <a:pt x="15870" y="31739"/>
                  </a:cubicBezTo>
                  <a:cubicBezTo>
                    <a:pt x="20079" y="31739"/>
                    <a:pt x="24115" y="30067"/>
                    <a:pt x="27092" y="27090"/>
                  </a:cubicBezTo>
                  <a:cubicBezTo>
                    <a:pt x="30068" y="24114"/>
                    <a:pt x="31740" y="20078"/>
                    <a:pt x="31740" y="15870"/>
                  </a:cubicBezTo>
                  <a:cubicBezTo>
                    <a:pt x="31740" y="11661"/>
                    <a:pt x="30068" y="7624"/>
                    <a:pt x="27092" y="4648"/>
                  </a:cubicBezTo>
                  <a:cubicBezTo>
                    <a:pt x="24115" y="1671"/>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1266;p39">
              <a:extLst>
                <a:ext uri="{FF2B5EF4-FFF2-40B4-BE49-F238E27FC236}">
                  <a16:creationId xmlns:a16="http://schemas.microsoft.com/office/drawing/2014/main" id="{A33C2816-619A-F5D8-2DF4-6DA4C18B8F8C}"/>
                </a:ext>
              </a:extLst>
            </p:cNvPr>
            <p:cNvSpPr/>
            <p:nvPr/>
          </p:nvSpPr>
          <p:spPr>
            <a:xfrm>
              <a:off x="5389625" y="4022600"/>
              <a:ext cx="879575" cy="808975"/>
            </a:xfrm>
            <a:custGeom>
              <a:avLst/>
              <a:gdLst/>
              <a:ahLst/>
              <a:cxnLst/>
              <a:rect l="l" t="t" r="r" b="b"/>
              <a:pathLst>
                <a:path w="35183" h="32359" extrusionOk="0">
                  <a:moveTo>
                    <a:pt x="16763" y="607"/>
                  </a:moveTo>
                  <a:cubicBezTo>
                    <a:pt x="19602" y="607"/>
                    <a:pt x="22395" y="1389"/>
                    <a:pt x="24875" y="2912"/>
                  </a:cubicBezTo>
                  <a:cubicBezTo>
                    <a:pt x="32191" y="7401"/>
                    <a:pt x="34491" y="17005"/>
                    <a:pt x="30003" y="24320"/>
                  </a:cubicBezTo>
                  <a:cubicBezTo>
                    <a:pt x="27828" y="27865"/>
                    <a:pt x="24405" y="30348"/>
                    <a:pt x="20360" y="31318"/>
                  </a:cubicBezTo>
                  <a:cubicBezTo>
                    <a:pt x="19146" y="31609"/>
                    <a:pt x="17921" y="31753"/>
                    <a:pt x="16704" y="31753"/>
                  </a:cubicBezTo>
                  <a:cubicBezTo>
                    <a:pt x="13866" y="31753"/>
                    <a:pt x="11075" y="30971"/>
                    <a:pt x="8594" y="29449"/>
                  </a:cubicBezTo>
                  <a:cubicBezTo>
                    <a:pt x="5049" y="27275"/>
                    <a:pt x="2564" y="23850"/>
                    <a:pt x="1595" y="19806"/>
                  </a:cubicBezTo>
                  <a:cubicBezTo>
                    <a:pt x="627" y="15762"/>
                    <a:pt x="1291" y="11585"/>
                    <a:pt x="3465" y="8040"/>
                  </a:cubicBezTo>
                  <a:cubicBezTo>
                    <a:pt x="5640" y="4495"/>
                    <a:pt x="9065" y="2010"/>
                    <a:pt x="13108" y="1042"/>
                  </a:cubicBezTo>
                  <a:cubicBezTo>
                    <a:pt x="14304" y="754"/>
                    <a:pt x="15532" y="608"/>
                    <a:pt x="16763" y="607"/>
                  </a:cubicBezTo>
                  <a:close/>
                  <a:moveTo>
                    <a:pt x="16766" y="0"/>
                  </a:moveTo>
                  <a:cubicBezTo>
                    <a:pt x="15501" y="0"/>
                    <a:pt x="14228" y="150"/>
                    <a:pt x="12967" y="452"/>
                  </a:cubicBezTo>
                  <a:cubicBezTo>
                    <a:pt x="8766" y="1458"/>
                    <a:pt x="5209" y="4039"/>
                    <a:pt x="2950" y="7722"/>
                  </a:cubicBezTo>
                  <a:cubicBezTo>
                    <a:pt x="690" y="11405"/>
                    <a:pt x="0" y="15747"/>
                    <a:pt x="1007" y="19948"/>
                  </a:cubicBezTo>
                  <a:cubicBezTo>
                    <a:pt x="2012" y="24148"/>
                    <a:pt x="4595" y="27706"/>
                    <a:pt x="8276" y="29965"/>
                  </a:cubicBezTo>
                  <a:cubicBezTo>
                    <a:pt x="10855" y="31546"/>
                    <a:pt x="13755" y="32359"/>
                    <a:pt x="16704" y="32359"/>
                  </a:cubicBezTo>
                  <a:cubicBezTo>
                    <a:pt x="17983" y="32357"/>
                    <a:pt x="19258" y="32206"/>
                    <a:pt x="20502" y="31907"/>
                  </a:cubicBezTo>
                  <a:cubicBezTo>
                    <a:pt x="24703" y="30900"/>
                    <a:pt x="28261" y="28319"/>
                    <a:pt x="30519" y="24636"/>
                  </a:cubicBezTo>
                  <a:cubicBezTo>
                    <a:pt x="35182" y="17036"/>
                    <a:pt x="32793" y="7058"/>
                    <a:pt x="25193" y="2395"/>
                  </a:cubicBezTo>
                  <a:cubicBezTo>
                    <a:pt x="22615" y="812"/>
                    <a:pt x="19715" y="0"/>
                    <a:pt x="167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1267;p39">
              <a:extLst>
                <a:ext uri="{FF2B5EF4-FFF2-40B4-BE49-F238E27FC236}">
                  <a16:creationId xmlns:a16="http://schemas.microsoft.com/office/drawing/2014/main" id="{39F96E1E-D098-7575-0231-C820D0E6BBE1}"/>
                </a:ext>
              </a:extLst>
            </p:cNvPr>
            <p:cNvSpPr/>
            <p:nvPr/>
          </p:nvSpPr>
          <p:spPr>
            <a:xfrm>
              <a:off x="5411225" y="3977300"/>
              <a:ext cx="793500" cy="793500"/>
            </a:xfrm>
            <a:custGeom>
              <a:avLst/>
              <a:gdLst/>
              <a:ahLst/>
              <a:cxnLst/>
              <a:rect l="l" t="t" r="r" b="b"/>
              <a:pathLst>
                <a:path w="31740" h="31740" extrusionOk="0">
                  <a:moveTo>
                    <a:pt x="15870" y="0"/>
                  </a:moveTo>
                  <a:cubicBezTo>
                    <a:pt x="11661" y="0"/>
                    <a:pt x="7624" y="1672"/>
                    <a:pt x="4649" y="4648"/>
                  </a:cubicBezTo>
                  <a:cubicBezTo>
                    <a:pt x="1673" y="7624"/>
                    <a:pt x="1" y="11661"/>
                    <a:pt x="1" y="15870"/>
                  </a:cubicBezTo>
                  <a:cubicBezTo>
                    <a:pt x="1" y="20079"/>
                    <a:pt x="1673" y="24115"/>
                    <a:pt x="4649" y="27090"/>
                  </a:cubicBezTo>
                  <a:cubicBezTo>
                    <a:pt x="7624" y="30067"/>
                    <a:pt x="11661" y="31739"/>
                    <a:pt x="15870" y="31739"/>
                  </a:cubicBezTo>
                  <a:cubicBezTo>
                    <a:pt x="20079" y="31739"/>
                    <a:pt x="24115" y="30067"/>
                    <a:pt x="27092" y="27090"/>
                  </a:cubicBezTo>
                  <a:cubicBezTo>
                    <a:pt x="30068" y="24115"/>
                    <a:pt x="31740" y="20079"/>
                    <a:pt x="31740" y="15870"/>
                  </a:cubicBezTo>
                  <a:cubicBezTo>
                    <a:pt x="31740" y="11661"/>
                    <a:pt x="30068" y="7624"/>
                    <a:pt x="27092" y="4648"/>
                  </a:cubicBezTo>
                  <a:cubicBezTo>
                    <a:pt x="24115" y="1672"/>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1268;p39">
              <a:extLst>
                <a:ext uri="{FF2B5EF4-FFF2-40B4-BE49-F238E27FC236}">
                  <a16:creationId xmlns:a16="http://schemas.microsoft.com/office/drawing/2014/main" id="{F221CFF3-D7F4-B8B9-300E-21AA479A6418}"/>
                </a:ext>
              </a:extLst>
            </p:cNvPr>
            <p:cNvSpPr/>
            <p:nvPr/>
          </p:nvSpPr>
          <p:spPr>
            <a:xfrm>
              <a:off x="5389625" y="3969800"/>
              <a:ext cx="879575" cy="808700"/>
            </a:xfrm>
            <a:custGeom>
              <a:avLst/>
              <a:gdLst/>
              <a:ahLst/>
              <a:cxnLst/>
              <a:rect l="l" t="t" r="r" b="b"/>
              <a:pathLst>
                <a:path w="35183" h="32348" extrusionOk="0">
                  <a:moveTo>
                    <a:pt x="16759" y="606"/>
                  </a:moveTo>
                  <a:cubicBezTo>
                    <a:pt x="19625" y="606"/>
                    <a:pt x="22434" y="1401"/>
                    <a:pt x="24875" y="2901"/>
                  </a:cubicBezTo>
                  <a:cubicBezTo>
                    <a:pt x="32191" y="7391"/>
                    <a:pt x="34491" y="16994"/>
                    <a:pt x="30003" y="24310"/>
                  </a:cubicBezTo>
                  <a:cubicBezTo>
                    <a:pt x="27828" y="27855"/>
                    <a:pt x="24405" y="30340"/>
                    <a:pt x="20360" y="31309"/>
                  </a:cubicBezTo>
                  <a:cubicBezTo>
                    <a:pt x="19146" y="31599"/>
                    <a:pt x="17921" y="31743"/>
                    <a:pt x="16704" y="31743"/>
                  </a:cubicBezTo>
                  <a:cubicBezTo>
                    <a:pt x="13866" y="31743"/>
                    <a:pt x="11075" y="30961"/>
                    <a:pt x="8594" y="29439"/>
                  </a:cubicBezTo>
                  <a:cubicBezTo>
                    <a:pt x="5049" y="27264"/>
                    <a:pt x="2564" y="23840"/>
                    <a:pt x="1595" y="19797"/>
                  </a:cubicBezTo>
                  <a:cubicBezTo>
                    <a:pt x="628" y="15753"/>
                    <a:pt x="1292" y="11574"/>
                    <a:pt x="3465" y="8029"/>
                  </a:cubicBezTo>
                  <a:cubicBezTo>
                    <a:pt x="6401" y="3246"/>
                    <a:pt x="11521" y="606"/>
                    <a:pt x="16759" y="606"/>
                  </a:cubicBezTo>
                  <a:close/>
                  <a:moveTo>
                    <a:pt x="16761" y="0"/>
                  </a:moveTo>
                  <a:cubicBezTo>
                    <a:pt x="11319" y="0"/>
                    <a:pt x="5999" y="2742"/>
                    <a:pt x="2950" y="7712"/>
                  </a:cubicBezTo>
                  <a:cubicBezTo>
                    <a:pt x="690" y="11394"/>
                    <a:pt x="0" y="15735"/>
                    <a:pt x="1007" y="19936"/>
                  </a:cubicBezTo>
                  <a:cubicBezTo>
                    <a:pt x="2012" y="24137"/>
                    <a:pt x="4595" y="27695"/>
                    <a:pt x="8276" y="29954"/>
                  </a:cubicBezTo>
                  <a:cubicBezTo>
                    <a:pt x="10855" y="31535"/>
                    <a:pt x="13755" y="32348"/>
                    <a:pt x="16704" y="32348"/>
                  </a:cubicBezTo>
                  <a:cubicBezTo>
                    <a:pt x="17983" y="32347"/>
                    <a:pt x="19258" y="32196"/>
                    <a:pt x="20502" y="31896"/>
                  </a:cubicBezTo>
                  <a:cubicBezTo>
                    <a:pt x="24703" y="30891"/>
                    <a:pt x="28259" y="28308"/>
                    <a:pt x="30519" y="24627"/>
                  </a:cubicBezTo>
                  <a:cubicBezTo>
                    <a:pt x="35182" y="17025"/>
                    <a:pt x="32791" y="7047"/>
                    <a:pt x="25191" y="2384"/>
                  </a:cubicBezTo>
                  <a:cubicBezTo>
                    <a:pt x="22560" y="769"/>
                    <a:pt x="19643"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1269;p39">
              <a:extLst>
                <a:ext uri="{FF2B5EF4-FFF2-40B4-BE49-F238E27FC236}">
                  <a16:creationId xmlns:a16="http://schemas.microsoft.com/office/drawing/2014/main" id="{43A8C0CB-AAA1-2580-6C3E-2F5B6686DD1E}"/>
                </a:ext>
              </a:extLst>
            </p:cNvPr>
            <p:cNvSpPr/>
            <p:nvPr/>
          </p:nvSpPr>
          <p:spPr>
            <a:xfrm>
              <a:off x="5951900" y="4069050"/>
              <a:ext cx="240925" cy="604575"/>
            </a:xfrm>
            <a:custGeom>
              <a:avLst/>
              <a:gdLst/>
              <a:ahLst/>
              <a:cxnLst/>
              <a:rect l="l" t="t" r="r" b="b"/>
              <a:pathLst>
                <a:path w="9637" h="24183" extrusionOk="0">
                  <a:moveTo>
                    <a:pt x="1" y="0"/>
                  </a:moveTo>
                  <a:lnTo>
                    <a:pt x="443" y="24182"/>
                  </a:lnTo>
                  <a:cubicBezTo>
                    <a:pt x="2627" y="23054"/>
                    <a:pt x="4460" y="21350"/>
                    <a:pt x="5741" y="19254"/>
                  </a:cubicBezTo>
                  <a:cubicBezTo>
                    <a:pt x="9636" y="12903"/>
                    <a:pt x="7648" y="4597"/>
                    <a:pt x="1296" y="702"/>
                  </a:cubicBezTo>
                  <a:cubicBezTo>
                    <a:pt x="877" y="444"/>
                    <a:pt x="445" y="21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1270;p39">
              <a:extLst>
                <a:ext uri="{FF2B5EF4-FFF2-40B4-BE49-F238E27FC236}">
                  <a16:creationId xmlns:a16="http://schemas.microsoft.com/office/drawing/2014/main" id="{D231A352-B352-D817-8D56-D916AD2F064B}"/>
                </a:ext>
              </a:extLst>
            </p:cNvPr>
            <p:cNvSpPr/>
            <p:nvPr/>
          </p:nvSpPr>
          <p:spPr>
            <a:xfrm>
              <a:off x="5943275" y="4061450"/>
              <a:ext cx="221475" cy="619725"/>
            </a:xfrm>
            <a:custGeom>
              <a:avLst/>
              <a:gdLst/>
              <a:ahLst/>
              <a:cxnLst/>
              <a:rect l="l" t="t" r="r" b="b"/>
              <a:pathLst>
                <a:path w="8859" h="24789" extrusionOk="0">
                  <a:moveTo>
                    <a:pt x="346" y="0"/>
                  </a:moveTo>
                  <a:cubicBezTo>
                    <a:pt x="233" y="0"/>
                    <a:pt x="124" y="65"/>
                    <a:pt x="72" y="174"/>
                  </a:cubicBezTo>
                  <a:cubicBezTo>
                    <a:pt x="1" y="325"/>
                    <a:pt x="64" y="506"/>
                    <a:pt x="217" y="576"/>
                  </a:cubicBezTo>
                  <a:cubicBezTo>
                    <a:pt x="650" y="783"/>
                    <a:pt x="1074" y="1013"/>
                    <a:pt x="1484" y="1264"/>
                  </a:cubicBezTo>
                  <a:cubicBezTo>
                    <a:pt x="4486" y="3105"/>
                    <a:pt x="6591" y="6007"/>
                    <a:pt x="7412" y="9432"/>
                  </a:cubicBezTo>
                  <a:cubicBezTo>
                    <a:pt x="8232" y="12857"/>
                    <a:pt x="7670" y="16396"/>
                    <a:pt x="5828" y="19399"/>
                  </a:cubicBezTo>
                  <a:cubicBezTo>
                    <a:pt x="4573" y="21447"/>
                    <a:pt x="2782" y="23112"/>
                    <a:pt x="650" y="24216"/>
                  </a:cubicBezTo>
                  <a:cubicBezTo>
                    <a:pt x="525" y="24280"/>
                    <a:pt x="462" y="24421"/>
                    <a:pt x="494" y="24556"/>
                  </a:cubicBezTo>
                  <a:cubicBezTo>
                    <a:pt x="527" y="24693"/>
                    <a:pt x="649" y="24788"/>
                    <a:pt x="788" y="24788"/>
                  </a:cubicBezTo>
                  <a:cubicBezTo>
                    <a:pt x="837" y="24788"/>
                    <a:pt x="885" y="24776"/>
                    <a:pt x="928" y="24754"/>
                  </a:cubicBezTo>
                  <a:cubicBezTo>
                    <a:pt x="3159" y="23600"/>
                    <a:pt x="5031" y="21858"/>
                    <a:pt x="6344" y="19716"/>
                  </a:cubicBezTo>
                  <a:cubicBezTo>
                    <a:pt x="8270" y="16576"/>
                    <a:pt x="8859" y="12872"/>
                    <a:pt x="8000" y="9291"/>
                  </a:cubicBezTo>
                  <a:cubicBezTo>
                    <a:pt x="7142" y="5709"/>
                    <a:pt x="4941" y="2674"/>
                    <a:pt x="1800" y="748"/>
                  </a:cubicBezTo>
                  <a:cubicBezTo>
                    <a:pt x="1372" y="485"/>
                    <a:pt x="929" y="244"/>
                    <a:pt x="476" y="29"/>
                  </a:cubicBezTo>
                  <a:cubicBezTo>
                    <a:pt x="434" y="10"/>
                    <a:pt x="390"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1271;p39">
              <a:extLst>
                <a:ext uri="{FF2B5EF4-FFF2-40B4-BE49-F238E27FC236}">
                  <a16:creationId xmlns:a16="http://schemas.microsoft.com/office/drawing/2014/main" id="{EB304046-76CE-326B-1310-00DBDE1884FF}"/>
                </a:ext>
              </a:extLst>
            </p:cNvPr>
            <p:cNvSpPr/>
            <p:nvPr/>
          </p:nvSpPr>
          <p:spPr>
            <a:xfrm>
              <a:off x="5804475" y="4695475"/>
              <a:ext cx="105525" cy="15850"/>
            </a:xfrm>
            <a:custGeom>
              <a:avLst/>
              <a:gdLst/>
              <a:ahLst/>
              <a:cxnLst/>
              <a:rect l="l" t="t" r="r" b="b"/>
              <a:pathLst>
                <a:path w="4221" h="634" extrusionOk="0">
                  <a:moveTo>
                    <a:pt x="4220" y="0"/>
                  </a:moveTo>
                  <a:lnTo>
                    <a:pt x="1" y="633"/>
                  </a:lnTo>
                  <a:cubicBezTo>
                    <a:pt x="42" y="633"/>
                    <a:pt x="83" y="634"/>
                    <a:pt x="124" y="634"/>
                  </a:cubicBezTo>
                  <a:cubicBezTo>
                    <a:pt x="1514" y="634"/>
                    <a:pt x="2895" y="42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272;p39">
              <a:extLst>
                <a:ext uri="{FF2B5EF4-FFF2-40B4-BE49-F238E27FC236}">
                  <a16:creationId xmlns:a16="http://schemas.microsoft.com/office/drawing/2014/main" id="{45B53FD3-DEDC-60BA-E16E-DB853B266C34}"/>
                </a:ext>
              </a:extLst>
            </p:cNvPr>
            <p:cNvSpPr/>
            <p:nvPr/>
          </p:nvSpPr>
          <p:spPr>
            <a:xfrm>
              <a:off x="5797025" y="4687900"/>
              <a:ext cx="121475" cy="31000"/>
            </a:xfrm>
            <a:custGeom>
              <a:avLst/>
              <a:gdLst/>
              <a:ahLst/>
              <a:cxnLst/>
              <a:rect l="l" t="t" r="r" b="b"/>
              <a:pathLst>
                <a:path w="4859" h="1240" extrusionOk="0">
                  <a:moveTo>
                    <a:pt x="4519" y="1"/>
                  </a:moveTo>
                  <a:cubicBezTo>
                    <a:pt x="4489" y="1"/>
                    <a:pt x="4458" y="6"/>
                    <a:pt x="4427" y="15"/>
                  </a:cubicBezTo>
                  <a:cubicBezTo>
                    <a:pt x="3134" y="426"/>
                    <a:pt x="1785" y="634"/>
                    <a:pt x="428" y="634"/>
                  </a:cubicBezTo>
                  <a:lnTo>
                    <a:pt x="299" y="634"/>
                  </a:lnTo>
                  <a:cubicBezTo>
                    <a:pt x="134" y="637"/>
                    <a:pt x="2" y="771"/>
                    <a:pt x="1" y="935"/>
                  </a:cubicBezTo>
                  <a:cubicBezTo>
                    <a:pt x="1" y="1100"/>
                    <a:pt x="131" y="1234"/>
                    <a:pt x="295" y="1239"/>
                  </a:cubicBezTo>
                  <a:lnTo>
                    <a:pt x="428" y="1239"/>
                  </a:lnTo>
                  <a:cubicBezTo>
                    <a:pt x="1846" y="1239"/>
                    <a:pt x="3258" y="1022"/>
                    <a:pt x="4611" y="592"/>
                  </a:cubicBezTo>
                  <a:cubicBezTo>
                    <a:pt x="4770" y="541"/>
                    <a:pt x="4858" y="371"/>
                    <a:pt x="4807" y="212"/>
                  </a:cubicBezTo>
                  <a:cubicBezTo>
                    <a:pt x="4766" y="83"/>
                    <a:pt x="4647" y="1"/>
                    <a:pt x="45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273;p39">
              <a:extLst>
                <a:ext uri="{FF2B5EF4-FFF2-40B4-BE49-F238E27FC236}">
                  <a16:creationId xmlns:a16="http://schemas.microsoft.com/office/drawing/2014/main" id="{CC80D9C1-39D2-2F5B-4B6D-CBBEDAE098B7}"/>
                </a:ext>
              </a:extLst>
            </p:cNvPr>
            <p:cNvSpPr/>
            <p:nvPr/>
          </p:nvSpPr>
          <p:spPr>
            <a:xfrm>
              <a:off x="5631600" y="4661475"/>
              <a:ext cx="124425" cy="45875"/>
            </a:xfrm>
            <a:custGeom>
              <a:avLst/>
              <a:gdLst/>
              <a:ahLst/>
              <a:cxnLst/>
              <a:rect l="l" t="t" r="r" b="b"/>
              <a:pathLst>
                <a:path w="4977" h="1835" extrusionOk="0">
                  <a:moveTo>
                    <a:pt x="1" y="1"/>
                  </a:moveTo>
                  <a:lnTo>
                    <a:pt x="1" y="1"/>
                  </a:lnTo>
                  <a:cubicBezTo>
                    <a:pt x="1522" y="936"/>
                    <a:pt x="3212" y="1559"/>
                    <a:pt x="4977" y="1834"/>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274;p39">
              <a:extLst>
                <a:ext uri="{FF2B5EF4-FFF2-40B4-BE49-F238E27FC236}">
                  <a16:creationId xmlns:a16="http://schemas.microsoft.com/office/drawing/2014/main" id="{BE503517-D79E-67B4-BA9F-EA70AFE43B52}"/>
                </a:ext>
              </a:extLst>
            </p:cNvPr>
            <p:cNvSpPr/>
            <p:nvPr/>
          </p:nvSpPr>
          <p:spPr>
            <a:xfrm>
              <a:off x="5623050" y="4653925"/>
              <a:ext cx="140825" cy="61000"/>
            </a:xfrm>
            <a:custGeom>
              <a:avLst/>
              <a:gdLst/>
              <a:ahLst/>
              <a:cxnLst/>
              <a:rect l="l" t="t" r="r" b="b"/>
              <a:pathLst>
                <a:path w="5633" h="2440" extrusionOk="0">
                  <a:moveTo>
                    <a:pt x="344" y="1"/>
                  </a:moveTo>
                  <a:cubicBezTo>
                    <a:pt x="243" y="1"/>
                    <a:pt x="144" y="52"/>
                    <a:pt x="88" y="145"/>
                  </a:cubicBezTo>
                  <a:cubicBezTo>
                    <a:pt x="0" y="287"/>
                    <a:pt x="43" y="472"/>
                    <a:pt x="184" y="560"/>
                  </a:cubicBezTo>
                  <a:cubicBezTo>
                    <a:pt x="1739" y="1518"/>
                    <a:pt x="3468" y="2154"/>
                    <a:pt x="5272" y="2436"/>
                  </a:cubicBezTo>
                  <a:cubicBezTo>
                    <a:pt x="5288" y="2438"/>
                    <a:pt x="5303" y="2440"/>
                    <a:pt x="5320" y="2440"/>
                  </a:cubicBezTo>
                  <a:cubicBezTo>
                    <a:pt x="5478" y="2438"/>
                    <a:pt x="5609" y="2317"/>
                    <a:pt x="5621" y="2160"/>
                  </a:cubicBezTo>
                  <a:cubicBezTo>
                    <a:pt x="5633" y="2002"/>
                    <a:pt x="5522" y="1861"/>
                    <a:pt x="5366" y="1837"/>
                  </a:cubicBezTo>
                  <a:cubicBezTo>
                    <a:pt x="3642" y="1568"/>
                    <a:pt x="1988" y="959"/>
                    <a:pt x="502" y="45"/>
                  </a:cubicBezTo>
                  <a:cubicBezTo>
                    <a:pt x="452" y="15"/>
                    <a:pt x="398" y="1"/>
                    <a:pt x="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275;p39">
              <a:extLst>
                <a:ext uri="{FF2B5EF4-FFF2-40B4-BE49-F238E27FC236}">
                  <a16:creationId xmlns:a16="http://schemas.microsoft.com/office/drawing/2014/main" id="{8D358A3A-33A6-6139-F4AB-B5EF62B40F1A}"/>
                </a:ext>
              </a:extLst>
            </p:cNvPr>
            <p:cNvSpPr/>
            <p:nvPr/>
          </p:nvSpPr>
          <p:spPr>
            <a:xfrm>
              <a:off x="5442950" y="4036750"/>
              <a:ext cx="459775" cy="552975"/>
            </a:xfrm>
            <a:custGeom>
              <a:avLst/>
              <a:gdLst/>
              <a:ahLst/>
              <a:cxnLst/>
              <a:rect l="l" t="t" r="r" b="b"/>
              <a:pathLst>
                <a:path w="18391" h="22119" extrusionOk="0">
                  <a:moveTo>
                    <a:pt x="14614" y="0"/>
                  </a:moveTo>
                  <a:cubicBezTo>
                    <a:pt x="10078" y="0"/>
                    <a:pt x="5649" y="2288"/>
                    <a:pt x="3104" y="6437"/>
                  </a:cubicBezTo>
                  <a:cubicBezTo>
                    <a:pt x="0" y="11495"/>
                    <a:pt x="632" y="17796"/>
                    <a:pt x="4226" y="22118"/>
                  </a:cubicBezTo>
                  <a:lnTo>
                    <a:pt x="18391" y="542"/>
                  </a:lnTo>
                  <a:cubicBezTo>
                    <a:pt x="17149" y="178"/>
                    <a:pt x="15877" y="0"/>
                    <a:pt x="146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276;p39">
              <a:extLst>
                <a:ext uri="{FF2B5EF4-FFF2-40B4-BE49-F238E27FC236}">
                  <a16:creationId xmlns:a16="http://schemas.microsoft.com/office/drawing/2014/main" id="{58B388FD-0EB0-C7ED-5F3D-30D90D1E542B}"/>
                </a:ext>
              </a:extLst>
            </p:cNvPr>
            <p:cNvSpPr/>
            <p:nvPr/>
          </p:nvSpPr>
          <p:spPr>
            <a:xfrm>
              <a:off x="5436700" y="4029175"/>
              <a:ext cx="474300" cy="568125"/>
            </a:xfrm>
            <a:custGeom>
              <a:avLst/>
              <a:gdLst/>
              <a:ahLst/>
              <a:cxnLst/>
              <a:rect l="l" t="t" r="r" b="b"/>
              <a:pathLst>
                <a:path w="18972" h="22725" extrusionOk="0">
                  <a:moveTo>
                    <a:pt x="14869" y="0"/>
                  </a:moveTo>
                  <a:cubicBezTo>
                    <a:pt x="10164" y="0"/>
                    <a:pt x="5647" y="2421"/>
                    <a:pt x="3096" y="6582"/>
                  </a:cubicBezTo>
                  <a:cubicBezTo>
                    <a:pt x="0" y="11627"/>
                    <a:pt x="463" y="18069"/>
                    <a:pt x="4243" y="22615"/>
                  </a:cubicBezTo>
                  <a:cubicBezTo>
                    <a:pt x="4300" y="22684"/>
                    <a:pt x="4386" y="22725"/>
                    <a:pt x="4476" y="22725"/>
                  </a:cubicBezTo>
                  <a:lnTo>
                    <a:pt x="4477" y="22725"/>
                  </a:lnTo>
                  <a:cubicBezTo>
                    <a:pt x="4734" y="22725"/>
                    <a:pt x="4875" y="22425"/>
                    <a:pt x="4711" y="22228"/>
                  </a:cubicBezTo>
                  <a:cubicBezTo>
                    <a:pt x="1095" y="17881"/>
                    <a:pt x="654" y="11722"/>
                    <a:pt x="3611" y="6899"/>
                  </a:cubicBezTo>
                  <a:cubicBezTo>
                    <a:pt x="6052" y="2921"/>
                    <a:pt x="10370" y="605"/>
                    <a:pt x="14869" y="605"/>
                  </a:cubicBezTo>
                  <a:cubicBezTo>
                    <a:pt x="16095" y="605"/>
                    <a:pt x="17336" y="778"/>
                    <a:pt x="18555" y="1135"/>
                  </a:cubicBezTo>
                  <a:cubicBezTo>
                    <a:pt x="18582" y="1143"/>
                    <a:pt x="18609" y="1147"/>
                    <a:pt x="18636" y="1147"/>
                  </a:cubicBezTo>
                  <a:cubicBezTo>
                    <a:pt x="18767" y="1147"/>
                    <a:pt x="18887" y="1060"/>
                    <a:pt x="18926" y="928"/>
                  </a:cubicBezTo>
                  <a:cubicBezTo>
                    <a:pt x="18972" y="771"/>
                    <a:pt x="18883" y="604"/>
                    <a:pt x="18726" y="555"/>
                  </a:cubicBezTo>
                  <a:cubicBezTo>
                    <a:pt x="17450" y="180"/>
                    <a:pt x="16152" y="0"/>
                    <a:pt x="148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277;p39">
              <a:extLst>
                <a:ext uri="{FF2B5EF4-FFF2-40B4-BE49-F238E27FC236}">
                  <a16:creationId xmlns:a16="http://schemas.microsoft.com/office/drawing/2014/main" id="{084E6F2B-B35F-2F2C-D157-0A6394852E88}"/>
                </a:ext>
              </a:extLst>
            </p:cNvPr>
            <p:cNvSpPr/>
            <p:nvPr/>
          </p:nvSpPr>
          <p:spPr>
            <a:xfrm>
              <a:off x="5608850" y="4144975"/>
              <a:ext cx="352525" cy="456450"/>
            </a:xfrm>
            <a:custGeom>
              <a:avLst/>
              <a:gdLst/>
              <a:ahLst/>
              <a:cxnLst/>
              <a:rect l="l" t="t" r="r" b="b"/>
              <a:pathLst>
                <a:path w="14101" h="18258" extrusionOk="0">
                  <a:moveTo>
                    <a:pt x="12328" y="1"/>
                  </a:moveTo>
                  <a:cubicBezTo>
                    <a:pt x="12271" y="1"/>
                    <a:pt x="12212" y="6"/>
                    <a:pt x="12152" y="16"/>
                  </a:cubicBezTo>
                  <a:cubicBezTo>
                    <a:pt x="11905" y="56"/>
                    <a:pt x="11702" y="204"/>
                    <a:pt x="11545" y="460"/>
                  </a:cubicBezTo>
                  <a:lnTo>
                    <a:pt x="10101" y="2812"/>
                  </a:lnTo>
                  <a:lnTo>
                    <a:pt x="10101" y="2812"/>
                  </a:lnTo>
                  <a:cubicBezTo>
                    <a:pt x="9021" y="2227"/>
                    <a:pt x="7998" y="1935"/>
                    <a:pt x="7030" y="1935"/>
                  </a:cubicBezTo>
                  <a:cubicBezTo>
                    <a:pt x="7005" y="1935"/>
                    <a:pt x="6980" y="1935"/>
                    <a:pt x="6955" y="1935"/>
                  </a:cubicBezTo>
                  <a:cubicBezTo>
                    <a:pt x="5637" y="1955"/>
                    <a:pt x="4639" y="2515"/>
                    <a:pt x="3965" y="3615"/>
                  </a:cubicBezTo>
                  <a:cubicBezTo>
                    <a:pt x="3687" y="4067"/>
                    <a:pt x="3505" y="4497"/>
                    <a:pt x="3415" y="4903"/>
                  </a:cubicBezTo>
                  <a:cubicBezTo>
                    <a:pt x="3327" y="5309"/>
                    <a:pt x="3306" y="5686"/>
                    <a:pt x="3354" y="6031"/>
                  </a:cubicBezTo>
                  <a:cubicBezTo>
                    <a:pt x="3401" y="6377"/>
                    <a:pt x="3547" y="6756"/>
                    <a:pt x="3790" y="7170"/>
                  </a:cubicBezTo>
                  <a:cubicBezTo>
                    <a:pt x="4021" y="7568"/>
                    <a:pt x="4283" y="7947"/>
                    <a:pt x="4572" y="8303"/>
                  </a:cubicBezTo>
                  <a:cubicBezTo>
                    <a:pt x="4849" y="8646"/>
                    <a:pt x="5231" y="9079"/>
                    <a:pt x="5716" y="9606"/>
                  </a:cubicBezTo>
                  <a:lnTo>
                    <a:pt x="7019" y="10981"/>
                  </a:lnTo>
                  <a:cubicBezTo>
                    <a:pt x="7383" y="11349"/>
                    <a:pt x="7627" y="11697"/>
                    <a:pt x="7747" y="12025"/>
                  </a:cubicBezTo>
                  <a:cubicBezTo>
                    <a:pt x="7866" y="12353"/>
                    <a:pt x="7866" y="12615"/>
                    <a:pt x="7747" y="12810"/>
                  </a:cubicBezTo>
                  <a:cubicBezTo>
                    <a:pt x="7594" y="13059"/>
                    <a:pt x="7390" y="13217"/>
                    <a:pt x="7132" y="13281"/>
                  </a:cubicBezTo>
                  <a:cubicBezTo>
                    <a:pt x="7019" y="13309"/>
                    <a:pt x="6904" y="13323"/>
                    <a:pt x="6789" y="13323"/>
                  </a:cubicBezTo>
                  <a:cubicBezTo>
                    <a:pt x="6641" y="13323"/>
                    <a:pt x="6491" y="13300"/>
                    <a:pt x="6340" y="13253"/>
                  </a:cubicBezTo>
                  <a:cubicBezTo>
                    <a:pt x="6052" y="13165"/>
                    <a:pt x="5772" y="13053"/>
                    <a:pt x="5503" y="12920"/>
                  </a:cubicBezTo>
                  <a:cubicBezTo>
                    <a:pt x="5234" y="12792"/>
                    <a:pt x="4982" y="12635"/>
                    <a:pt x="4750" y="12450"/>
                  </a:cubicBezTo>
                  <a:cubicBezTo>
                    <a:pt x="4426" y="12232"/>
                    <a:pt x="4126" y="11981"/>
                    <a:pt x="3857" y="11700"/>
                  </a:cubicBezTo>
                  <a:cubicBezTo>
                    <a:pt x="3591" y="11422"/>
                    <a:pt x="3398" y="11193"/>
                    <a:pt x="3277" y="11009"/>
                  </a:cubicBezTo>
                  <a:cubicBezTo>
                    <a:pt x="3156" y="10826"/>
                    <a:pt x="3018" y="10602"/>
                    <a:pt x="2866" y="10337"/>
                  </a:cubicBezTo>
                  <a:cubicBezTo>
                    <a:pt x="2712" y="10072"/>
                    <a:pt x="2616" y="9912"/>
                    <a:pt x="2577" y="9857"/>
                  </a:cubicBezTo>
                  <a:cubicBezTo>
                    <a:pt x="2381" y="9550"/>
                    <a:pt x="2159" y="9336"/>
                    <a:pt x="1907" y="9212"/>
                  </a:cubicBezTo>
                  <a:cubicBezTo>
                    <a:pt x="1748" y="9135"/>
                    <a:pt x="1587" y="9096"/>
                    <a:pt x="1425" y="9096"/>
                  </a:cubicBezTo>
                  <a:cubicBezTo>
                    <a:pt x="1332" y="9096"/>
                    <a:pt x="1239" y="9109"/>
                    <a:pt x="1145" y="9134"/>
                  </a:cubicBezTo>
                  <a:cubicBezTo>
                    <a:pt x="897" y="9202"/>
                    <a:pt x="666" y="9323"/>
                    <a:pt x="469" y="9490"/>
                  </a:cubicBezTo>
                  <a:cubicBezTo>
                    <a:pt x="274" y="9655"/>
                    <a:pt x="141" y="9871"/>
                    <a:pt x="71" y="10140"/>
                  </a:cubicBezTo>
                  <a:cubicBezTo>
                    <a:pt x="1" y="10406"/>
                    <a:pt x="20" y="10677"/>
                    <a:pt x="131" y="10953"/>
                  </a:cubicBezTo>
                  <a:cubicBezTo>
                    <a:pt x="762" y="12400"/>
                    <a:pt x="1766" y="13630"/>
                    <a:pt x="3141" y="14641"/>
                  </a:cubicBezTo>
                  <a:lnTo>
                    <a:pt x="3141" y="14641"/>
                  </a:lnTo>
                  <a:lnTo>
                    <a:pt x="1791" y="16840"/>
                  </a:lnTo>
                  <a:cubicBezTo>
                    <a:pt x="1584" y="17178"/>
                    <a:pt x="1569" y="17493"/>
                    <a:pt x="1748" y="17784"/>
                  </a:cubicBezTo>
                  <a:cubicBezTo>
                    <a:pt x="1927" y="18076"/>
                    <a:pt x="2191" y="18232"/>
                    <a:pt x="2540" y="18255"/>
                  </a:cubicBezTo>
                  <a:cubicBezTo>
                    <a:pt x="2562" y="18257"/>
                    <a:pt x="2584" y="18257"/>
                    <a:pt x="2606" y="18257"/>
                  </a:cubicBezTo>
                  <a:cubicBezTo>
                    <a:pt x="2924" y="18257"/>
                    <a:pt x="3177" y="18106"/>
                    <a:pt x="3362" y="17802"/>
                  </a:cubicBezTo>
                  <a:lnTo>
                    <a:pt x="4705" y="15613"/>
                  </a:lnTo>
                  <a:lnTo>
                    <a:pt x="4705" y="15613"/>
                  </a:lnTo>
                  <a:cubicBezTo>
                    <a:pt x="5268" y="15893"/>
                    <a:pt x="5824" y="16093"/>
                    <a:pt x="6375" y="16213"/>
                  </a:cubicBezTo>
                  <a:cubicBezTo>
                    <a:pt x="6729" y="16290"/>
                    <a:pt x="7074" y="16328"/>
                    <a:pt x="7411" y="16328"/>
                  </a:cubicBezTo>
                  <a:cubicBezTo>
                    <a:pt x="7947" y="16328"/>
                    <a:pt x="8462" y="16231"/>
                    <a:pt x="8955" y="16039"/>
                  </a:cubicBezTo>
                  <a:cubicBezTo>
                    <a:pt x="9760" y="15724"/>
                    <a:pt x="10411" y="15143"/>
                    <a:pt x="10908" y="14298"/>
                  </a:cubicBezTo>
                  <a:cubicBezTo>
                    <a:pt x="11221" y="13774"/>
                    <a:pt x="11406" y="13269"/>
                    <a:pt x="11466" y="12782"/>
                  </a:cubicBezTo>
                  <a:cubicBezTo>
                    <a:pt x="11526" y="12295"/>
                    <a:pt x="11463" y="11813"/>
                    <a:pt x="11280" y="11338"/>
                  </a:cubicBezTo>
                  <a:cubicBezTo>
                    <a:pt x="11089" y="10852"/>
                    <a:pt x="10834" y="10393"/>
                    <a:pt x="10520" y="9977"/>
                  </a:cubicBezTo>
                  <a:cubicBezTo>
                    <a:pt x="10197" y="9546"/>
                    <a:pt x="9772" y="9053"/>
                    <a:pt x="9242" y="8500"/>
                  </a:cubicBezTo>
                  <a:lnTo>
                    <a:pt x="7929" y="7166"/>
                  </a:lnTo>
                  <a:cubicBezTo>
                    <a:pt x="7534" y="6778"/>
                    <a:pt x="7283" y="6449"/>
                    <a:pt x="7176" y="6175"/>
                  </a:cubicBezTo>
                  <a:cubicBezTo>
                    <a:pt x="7068" y="5903"/>
                    <a:pt x="7098" y="5631"/>
                    <a:pt x="7265" y="5359"/>
                  </a:cubicBezTo>
                  <a:cubicBezTo>
                    <a:pt x="7393" y="5149"/>
                    <a:pt x="7606" y="5045"/>
                    <a:pt x="7902" y="5045"/>
                  </a:cubicBezTo>
                  <a:cubicBezTo>
                    <a:pt x="7925" y="5045"/>
                    <a:pt x="7947" y="5045"/>
                    <a:pt x="7971" y="5046"/>
                  </a:cubicBezTo>
                  <a:cubicBezTo>
                    <a:pt x="8301" y="5063"/>
                    <a:pt x="8624" y="5160"/>
                    <a:pt x="8936" y="5335"/>
                  </a:cubicBezTo>
                  <a:cubicBezTo>
                    <a:pt x="9248" y="5511"/>
                    <a:pt x="9535" y="5690"/>
                    <a:pt x="9796" y="5871"/>
                  </a:cubicBezTo>
                  <a:cubicBezTo>
                    <a:pt x="10527" y="6438"/>
                    <a:pt x="11186" y="7094"/>
                    <a:pt x="11758" y="7820"/>
                  </a:cubicBezTo>
                  <a:cubicBezTo>
                    <a:pt x="11991" y="8099"/>
                    <a:pt x="12242" y="8284"/>
                    <a:pt x="12513" y="8378"/>
                  </a:cubicBezTo>
                  <a:cubicBezTo>
                    <a:pt x="12630" y="8418"/>
                    <a:pt x="12743" y="8438"/>
                    <a:pt x="12854" y="8438"/>
                  </a:cubicBezTo>
                  <a:cubicBezTo>
                    <a:pt x="12997" y="8438"/>
                    <a:pt x="13136" y="8404"/>
                    <a:pt x="13268" y="8336"/>
                  </a:cubicBezTo>
                  <a:cubicBezTo>
                    <a:pt x="13496" y="8220"/>
                    <a:pt x="13695" y="8056"/>
                    <a:pt x="13852" y="7854"/>
                  </a:cubicBezTo>
                  <a:cubicBezTo>
                    <a:pt x="14007" y="7652"/>
                    <a:pt x="14087" y="7400"/>
                    <a:pt x="14094" y="7092"/>
                  </a:cubicBezTo>
                  <a:cubicBezTo>
                    <a:pt x="14100" y="6785"/>
                    <a:pt x="14009" y="6491"/>
                    <a:pt x="13819" y="6208"/>
                  </a:cubicBezTo>
                  <a:cubicBezTo>
                    <a:pt x="13577" y="5842"/>
                    <a:pt x="13372" y="5550"/>
                    <a:pt x="13206" y="5334"/>
                  </a:cubicBezTo>
                  <a:cubicBezTo>
                    <a:pt x="13038" y="5117"/>
                    <a:pt x="12777" y="4835"/>
                    <a:pt x="12424" y="4489"/>
                  </a:cubicBezTo>
                  <a:cubicBezTo>
                    <a:pt x="12175" y="4247"/>
                    <a:pt x="11912" y="4020"/>
                    <a:pt x="11636" y="3809"/>
                  </a:cubicBezTo>
                  <a:lnTo>
                    <a:pt x="11636" y="3809"/>
                  </a:lnTo>
                  <a:lnTo>
                    <a:pt x="13104" y="1417"/>
                  </a:lnTo>
                  <a:cubicBezTo>
                    <a:pt x="13251" y="1176"/>
                    <a:pt x="13289" y="934"/>
                    <a:pt x="13215" y="692"/>
                  </a:cubicBezTo>
                  <a:cubicBezTo>
                    <a:pt x="13141" y="449"/>
                    <a:pt x="13006" y="266"/>
                    <a:pt x="12814" y="142"/>
                  </a:cubicBezTo>
                  <a:cubicBezTo>
                    <a:pt x="12667" y="48"/>
                    <a:pt x="12505" y="1"/>
                    <a:pt x="123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278;p39">
              <a:extLst>
                <a:ext uri="{FF2B5EF4-FFF2-40B4-BE49-F238E27FC236}">
                  <a16:creationId xmlns:a16="http://schemas.microsoft.com/office/drawing/2014/main" id="{56F26AF2-5F46-ACCA-F01B-5F1D08439FE7}"/>
                </a:ext>
              </a:extLst>
            </p:cNvPr>
            <p:cNvSpPr/>
            <p:nvPr/>
          </p:nvSpPr>
          <p:spPr>
            <a:xfrm>
              <a:off x="5472350" y="4588375"/>
              <a:ext cx="15350" cy="65600"/>
            </a:xfrm>
            <a:custGeom>
              <a:avLst/>
              <a:gdLst/>
              <a:ahLst/>
              <a:cxnLst/>
              <a:rect l="l" t="t" r="r" b="b"/>
              <a:pathLst>
                <a:path w="614" h="2624" extrusionOk="0">
                  <a:moveTo>
                    <a:pt x="308" y="1"/>
                  </a:moveTo>
                  <a:cubicBezTo>
                    <a:pt x="137" y="1"/>
                    <a:pt x="0" y="142"/>
                    <a:pt x="4" y="311"/>
                  </a:cubicBezTo>
                  <a:lnTo>
                    <a:pt x="4" y="2320"/>
                  </a:lnTo>
                  <a:cubicBezTo>
                    <a:pt x="4" y="2487"/>
                    <a:pt x="140" y="2624"/>
                    <a:pt x="308" y="2624"/>
                  </a:cubicBezTo>
                  <a:cubicBezTo>
                    <a:pt x="474" y="2624"/>
                    <a:pt x="610" y="2487"/>
                    <a:pt x="610" y="2320"/>
                  </a:cubicBezTo>
                  <a:lnTo>
                    <a:pt x="610" y="311"/>
                  </a:lnTo>
                  <a:cubicBezTo>
                    <a:pt x="614" y="142"/>
                    <a:pt x="477"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279;p39">
              <a:extLst>
                <a:ext uri="{FF2B5EF4-FFF2-40B4-BE49-F238E27FC236}">
                  <a16:creationId xmlns:a16="http://schemas.microsoft.com/office/drawing/2014/main" id="{5A7E30CA-494A-4681-8FFA-02231514A38A}"/>
                </a:ext>
              </a:extLst>
            </p:cNvPr>
            <p:cNvSpPr/>
            <p:nvPr/>
          </p:nvSpPr>
          <p:spPr>
            <a:xfrm>
              <a:off x="5507800" y="4638625"/>
              <a:ext cx="15350" cy="68525"/>
            </a:xfrm>
            <a:custGeom>
              <a:avLst/>
              <a:gdLst/>
              <a:ahLst/>
              <a:cxnLst/>
              <a:rect l="l" t="t" r="r" b="b"/>
              <a:pathLst>
                <a:path w="614" h="2741" extrusionOk="0">
                  <a:moveTo>
                    <a:pt x="308" y="0"/>
                  </a:moveTo>
                  <a:cubicBezTo>
                    <a:pt x="137" y="0"/>
                    <a:pt x="0" y="140"/>
                    <a:pt x="4" y="310"/>
                  </a:cubicBezTo>
                  <a:lnTo>
                    <a:pt x="4" y="2437"/>
                  </a:lnTo>
                  <a:cubicBezTo>
                    <a:pt x="4" y="2605"/>
                    <a:pt x="140" y="2740"/>
                    <a:pt x="308" y="2740"/>
                  </a:cubicBezTo>
                  <a:cubicBezTo>
                    <a:pt x="474" y="2740"/>
                    <a:pt x="610" y="2604"/>
                    <a:pt x="610" y="2437"/>
                  </a:cubicBezTo>
                  <a:lnTo>
                    <a:pt x="610" y="310"/>
                  </a:lnTo>
                  <a:cubicBezTo>
                    <a:pt x="614" y="140"/>
                    <a:pt x="477"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280;p39">
              <a:extLst>
                <a:ext uri="{FF2B5EF4-FFF2-40B4-BE49-F238E27FC236}">
                  <a16:creationId xmlns:a16="http://schemas.microsoft.com/office/drawing/2014/main" id="{4B722B30-9402-CF7D-F780-6AAEA76B2EF0}"/>
                </a:ext>
              </a:extLst>
            </p:cNvPr>
            <p:cNvSpPr/>
            <p:nvPr/>
          </p:nvSpPr>
          <p:spPr>
            <a:xfrm>
              <a:off x="5578700" y="4697725"/>
              <a:ext cx="15375" cy="65550"/>
            </a:xfrm>
            <a:custGeom>
              <a:avLst/>
              <a:gdLst/>
              <a:ahLst/>
              <a:cxnLst/>
              <a:rect l="l" t="t" r="r" b="b"/>
              <a:pathLst>
                <a:path w="615" h="2622" extrusionOk="0">
                  <a:moveTo>
                    <a:pt x="307" y="0"/>
                  </a:moveTo>
                  <a:cubicBezTo>
                    <a:pt x="137" y="0"/>
                    <a:pt x="1" y="139"/>
                    <a:pt x="5" y="310"/>
                  </a:cubicBezTo>
                  <a:lnTo>
                    <a:pt x="5" y="2318"/>
                  </a:lnTo>
                  <a:cubicBezTo>
                    <a:pt x="5" y="2486"/>
                    <a:pt x="140" y="2621"/>
                    <a:pt x="307" y="2621"/>
                  </a:cubicBezTo>
                  <a:cubicBezTo>
                    <a:pt x="475" y="2621"/>
                    <a:pt x="610" y="2486"/>
                    <a:pt x="610" y="2318"/>
                  </a:cubicBezTo>
                  <a:lnTo>
                    <a:pt x="610" y="310"/>
                  </a:lnTo>
                  <a:cubicBezTo>
                    <a:pt x="614" y="139"/>
                    <a:pt x="477"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1281;p39">
              <a:extLst>
                <a:ext uri="{FF2B5EF4-FFF2-40B4-BE49-F238E27FC236}">
                  <a16:creationId xmlns:a16="http://schemas.microsoft.com/office/drawing/2014/main" id="{F9207068-5300-472E-20A8-322B4AD85198}"/>
                </a:ext>
              </a:extLst>
            </p:cNvPr>
            <p:cNvSpPr/>
            <p:nvPr/>
          </p:nvSpPr>
          <p:spPr>
            <a:xfrm>
              <a:off x="5679150" y="4747925"/>
              <a:ext cx="15350" cy="59650"/>
            </a:xfrm>
            <a:custGeom>
              <a:avLst/>
              <a:gdLst/>
              <a:ahLst/>
              <a:cxnLst/>
              <a:rect l="l" t="t" r="r" b="b"/>
              <a:pathLst>
                <a:path w="614" h="2386" extrusionOk="0">
                  <a:moveTo>
                    <a:pt x="306" y="0"/>
                  </a:moveTo>
                  <a:cubicBezTo>
                    <a:pt x="137" y="0"/>
                    <a:pt x="0" y="141"/>
                    <a:pt x="4" y="310"/>
                  </a:cubicBezTo>
                  <a:lnTo>
                    <a:pt x="4" y="2082"/>
                  </a:lnTo>
                  <a:cubicBezTo>
                    <a:pt x="4" y="2250"/>
                    <a:pt x="140" y="2386"/>
                    <a:pt x="306" y="2386"/>
                  </a:cubicBezTo>
                  <a:cubicBezTo>
                    <a:pt x="474" y="2386"/>
                    <a:pt x="610" y="2250"/>
                    <a:pt x="610" y="2082"/>
                  </a:cubicBezTo>
                  <a:lnTo>
                    <a:pt x="610" y="310"/>
                  </a:lnTo>
                  <a:cubicBezTo>
                    <a:pt x="614" y="141"/>
                    <a:pt x="477"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1282;p39">
              <a:extLst>
                <a:ext uri="{FF2B5EF4-FFF2-40B4-BE49-F238E27FC236}">
                  <a16:creationId xmlns:a16="http://schemas.microsoft.com/office/drawing/2014/main" id="{7F9406D2-E74C-8570-B720-3631FB7C33CF}"/>
                </a:ext>
              </a:extLst>
            </p:cNvPr>
            <p:cNvSpPr/>
            <p:nvPr/>
          </p:nvSpPr>
          <p:spPr>
            <a:xfrm>
              <a:off x="5788525" y="4768775"/>
              <a:ext cx="15175" cy="35875"/>
            </a:xfrm>
            <a:custGeom>
              <a:avLst/>
              <a:gdLst/>
              <a:ahLst/>
              <a:cxnLst/>
              <a:rect l="l" t="t" r="r" b="b"/>
              <a:pathLst>
                <a:path w="607" h="1435" extrusionOk="0">
                  <a:moveTo>
                    <a:pt x="304" y="1"/>
                  </a:moveTo>
                  <a:cubicBezTo>
                    <a:pt x="136" y="1"/>
                    <a:pt x="1" y="136"/>
                    <a:pt x="1" y="304"/>
                  </a:cubicBezTo>
                  <a:lnTo>
                    <a:pt x="1" y="1131"/>
                  </a:lnTo>
                  <a:cubicBezTo>
                    <a:pt x="1" y="1298"/>
                    <a:pt x="136" y="1435"/>
                    <a:pt x="304" y="1435"/>
                  </a:cubicBezTo>
                  <a:cubicBezTo>
                    <a:pt x="471" y="1435"/>
                    <a:pt x="606" y="1298"/>
                    <a:pt x="606" y="1131"/>
                  </a:cubicBezTo>
                  <a:lnTo>
                    <a:pt x="606" y="304"/>
                  </a:lnTo>
                  <a:cubicBezTo>
                    <a:pt x="606" y="136"/>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1283;p39">
              <a:extLst>
                <a:ext uri="{FF2B5EF4-FFF2-40B4-BE49-F238E27FC236}">
                  <a16:creationId xmlns:a16="http://schemas.microsoft.com/office/drawing/2014/main" id="{C15BC990-BE18-83AD-2481-B079969416F7}"/>
                </a:ext>
              </a:extLst>
            </p:cNvPr>
            <p:cNvSpPr/>
            <p:nvPr/>
          </p:nvSpPr>
          <p:spPr>
            <a:xfrm>
              <a:off x="6004150" y="4727400"/>
              <a:ext cx="15200" cy="47700"/>
            </a:xfrm>
            <a:custGeom>
              <a:avLst/>
              <a:gdLst/>
              <a:ahLst/>
              <a:cxnLst/>
              <a:rect l="l" t="t" r="r" b="b"/>
              <a:pathLst>
                <a:path w="608" h="1908" extrusionOk="0">
                  <a:moveTo>
                    <a:pt x="304" y="1"/>
                  </a:moveTo>
                  <a:cubicBezTo>
                    <a:pt x="138" y="1"/>
                    <a:pt x="1" y="136"/>
                    <a:pt x="1" y="304"/>
                  </a:cubicBezTo>
                  <a:lnTo>
                    <a:pt x="1" y="1604"/>
                  </a:lnTo>
                  <a:cubicBezTo>
                    <a:pt x="1" y="1772"/>
                    <a:pt x="136" y="1907"/>
                    <a:pt x="304" y="1907"/>
                  </a:cubicBezTo>
                  <a:cubicBezTo>
                    <a:pt x="472" y="1907"/>
                    <a:pt x="608" y="1772"/>
                    <a:pt x="608" y="1604"/>
                  </a:cubicBezTo>
                  <a:lnTo>
                    <a:pt x="608" y="304"/>
                  </a:lnTo>
                  <a:cubicBezTo>
                    <a:pt x="608" y="136"/>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1284;p39">
              <a:extLst>
                <a:ext uri="{FF2B5EF4-FFF2-40B4-BE49-F238E27FC236}">
                  <a16:creationId xmlns:a16="http://schemas.microsoft.com/office/drawing/2014/main" id="{56566C84-E8DD-0449-9717-B03D91B57CBC}"/>
                </a:ext>
              </a:extLst>
            </p:cNvPr>
            <p:cNvSpPr/>
            <p:nvPr/>
          </p:nvSpPr>
          <p:spPr>
            <a:xfrm>
              <a:off x="6051425" y="4677375"/>
              <a:ext cx="15175" cy="65200"/>
            </a:xfrm>
            <a:custGeom>
              <a:avLst/>
              <a:gdLst/>
              <a:ahLst/>
              <a:cxnLst/>
              <a:rect l="l" t="t" r="r" b="b"/>
              <a:pathLst>
                <a:path w="607" h="2608" extrusionOk="0">
                  <a:moveTo>
                    <a:pt x="304" y="0"/>
                  </a:moveTo>
                  <a:cubicBezTo>
                    <a:pt x="139" y="0"/>
                    <a:pt x="5" y="132"/>
                    <a:pt x="1" y="297"/>
                  </a:cubicBezTo>
                  <a:lnTo>
                    <a:pt x="1" y="2305"/>
                  </a:lnTo>
                  <a:cubicBezTo>
                    <a:pt x="1" y="2472"/>
                    <a:pt x="136" y="2607"/>
                    <a:pt x="304" y="2607"/>
                  </a:cubicBezTo>
                  <a:cubicBezTo>
                    <a:pt x="305" y="2607"/>
                    <a:pt x="306" y="2607"/>
                    <a:pt x="307" y="2607"/>
                  </a:cubicBezTo>
                  <a:cubicBezTo>
                    <a:pt x="472" y="2607"/>
                    <a:pt x="606" y="2471"/>
                    <a:pt x="606" y="2305"/>
                  </a:cubicBezTo>
                  <a:lnTo>
                    <a:pt x="606" y="297"/>
                  </a:lnTo>
                  <a:cubicBezTo>
                    <a:pt x="602"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30"/>
          <p:cNvSpPr txBox="1">
            <a:spLocks noGrp="1"/>
          </p:cNvSpPr>
          <p:nvPr>
            <p:ph type="body" idx="1"/>
          </p:nvPr>
        </p:nvSpPr>
        <p:spPr>
          <a:xfrm>
            <a:off x="551397" y="801142"/>
            <a:ext cx="7322400" cy="326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ltLang="zh-TW" sz="2400" dirty="0">
                <a:latin typeface="微軟正黑體" panose="020B0604030504040204" pitchFamily="34" charset="-120"/>
                <a:ea typeface="微軟正黑體" panose="020B0604030504040204" pitchFamily="34" charset="-120"/>
              </a:rPr>
              <a:t>AES </a:t>
            </a:r>
            <a:r>
              <a:rPr lang="zh-TW" altLang="en-US" sz="2400" dirty="0">
                <a:latin typeface="微軟正黑體" panose="020B0604030504040204" pitchFamily="34" charset="-120"/>
                <a:ea typeface="微軟正黑體" panose="020B0604030504040204" pitchFamily="34" charset="-120"/>
              </a:rPr>
              <a:t>加密 </a:t>
            </a:r>
            <a:r>
              <a:rPr lang="en-US" altLang="zh-TW" sz="2400" dirty="0">
                <a:latin typeface="微軟正黑體" panose="020B0604030504040204" pitchFamily="34" charset="-120"/>
                <a:ea typeface="微軟正黑體" panose="020B0604030504040204" pitchFamily="34" charset="-120"/>
              </a:rPr>
              <a:t>(Rijndael) </a:t>
            </a:r>
            <a:r>
              <a:rPr lang="zh-TW" altLang="en-US" sz="2400" dirty="0">
                <a:latin typeface="微軟正黑體" panose="020B0604030504040204" pitchFamily="34" charset="-120"/>
                <a:ea typeface="微軟正黑體" panose="020B0604030504040204" pitchFamily="34" charset="-120"/>
              </a:rPr>
              <a:t>是一種廣泛使用的加密標準，它使用</a:t>
            </a:r>
            <a:r>
              <a:rPr lang="zh-TW" altLang="en-US" sz="2400" dirty="0">
                <a:solidFill>
                  <a:srgbClr val="FF0000"/>
                </a:solidFill>
                <a:latin typeface="微軟正黑體" panose="020B0604030504040204" pitchFamily="34" charset="-120"/>
                <a:ea typeface="微軟正黑體" panose="020B0604030504040204" pitchFamily="34" charset="-120"/>
              </a:rPr>
              <a:t>對稱密鑰算法</a:t>
            </a:r>
            <a:r>
              <a:rPr lang="zh-TW" altLang="en-US" sz="2400" dirty="0">
                <a:latin typeface="微軟正黑體" panose="020B0604030504040204" pitchFamily="34" charset="-120"/>
                <a:ea typeface="微軟正黑體" panose="020B0604030504040204" pitchFamily="34" charset="-120"/>
              </a:rPr>
              <a:t>來安全地加密和解密數據。 它用於</a:t>
            </a:r>
            <a:r>
              <a:rPr lang="zh-TW" altLang="en-US" sz="2400" dirty="0">
                <a:solidFill>
                  <a:srgbClr val="FF0000"/>
                </a:solidFill>
                <a:latin typeface="微軟正黑體" panose="020B0604030504040204" pitchFamily="34" charset="-120"/>
                <a:ea typeface="微軟正黑體" panose="020B0604030504040204" pitchFamily="34" charset="-120"/>
              </a:rPr>
              <a:t>保護敏感信息</a:t>
            </a:r>
            <a:r>
              <a:rPr lang="zh-TW" altLang="en-US" sz="2400" dirty="0">
                <a:latin typeface="微軟正黑體" panose="020B0604030504040204" pitchFamily="34" charset="-120"/>
                <a:ea typeface="微軟正黑體" panose="020B0604030504040204" pitchFamily="34" charset="-120"/>
              </a:rPr>
              <a:t>，例如密碼、信用卡號和其他機密數據。</a:t>
            </a:r>
            <a:endParaRPr lang="en-US" altLang="zh-TW" sz="2400" dirty="0">
              <a:latin typeface="微軟正黑體" panose="020B0604030504040204" pitchFamily="34" charset="-120"/>
              <a:ea typeface="微軟正黑體" panose="020B0604030504040204" pitchFamily="34" charset="-120"/>
            </a:endParaRPr>
          </a:p>
          <a:p>
            <a:pPr marL="0" lvl="0" indent="0" algn="l" rtl="0">
              <a:spcBef>
                <a:spcPts val="0"/>
              </a:spcBef>
              <a:spcAft>
                <a:spcPts val="0"/>
              </a:spcAft>
              <a:buClr>
                <a:schemeClr val="dk1"/>
              </a:buClr>
              <a:buSzPts val="1100"/>
              <a:buFont typeface="Arial"/>
              <a:buNone/>
            </a:pPr>
            <a:r>
              <a:rPr lang="zh-TW" altLang="en-US" sz="2400" dirty="0">
                <a:latin typeface="微軟正黑體" panose="020B0604030504040204" pitchFamily="34" charset="-120"/>
                <a:ea typeface="微軟正黑體" panose="020B0604030504040204" pitchFamily="34" charset="-120"/>
              </a:rPr>
              <a:t>它於 </a:t>
            </a:r>
            <a:r>
              <a:rPr lang="en-US" altLang="zh-TW" sz="2400" dirty="0">
                <a:latin typeface="微軟正黑體" panose="020B0604030504040204" pitchFamily="34" charset="-120"/>
                <a:ea typeface="微軟正黑體" panose="020B0604030504040204" pitchFamily="34" charset="-120"/>
              </a:rPr>
              <a:t>2001 </a:t>
            </a:r>
            <a:r>
              <a:rPr lang="zh-TW" altLang="en-US" sz="2400" dirty="0">
                <a:latin typeface="微軟正黑體" panose="020B0604030504040204" pitchFamily="34" charset="-120"/>
                <a:ea typeface="微軟正黑體" panose="020B0604030504040204" pitchFamily="34" charset="-120"/>
              </a:rPr>
              <a:t>年被美國國家標準與技術研究院 </a:t>
            </a:r>
            <a:r>
              <a:rPr lang="en-US" altLang="zh-TW" sz="2400" dirty="0">
                <a:latin typeface="微軟正黑體" panose="020B0604030504040204" pitchFamily="34" charset="-120"/>
                <a:ea typeface="微軟正黑體" panose="020B0604030504040204" pitchFamily="34" charset="-120"/>
              </a:rPr>
              <a:t>(NIST) </a:t>
            </a:r>
            <a:r>
              <a:rPr lang="zh-TW" altLang="en-US" sz="2400" dirty="0">
                <a:latin typeface="微軟正黑體" panose="020B0604030504040204" pitchFamily="34" charset="-120"/>
                <a:ea typeface="微軟正黑體" panose="020B0604030504040204" pitchFamily="34" charset="-120"/>
              </a:rPr>
              <a:t>選擇作為過時的數據加密標準 </a:t>
            </a:r>
            <a:r>
              <a:rPr lang="en-US" altLang="zh-TW" sz="2400" dirty="0">
                <a:latin typeface="微軟正黑體" panose="020B0604030504040204" pitchFamily="34" charset="-120"/>
                <a:ea typeface="微軟正黑體" panose="020B0604030504040204" pitchFamily="34" charset="-120"/>
              </a:rPr>
              <a:t>(DES) </a:t>
            </a:r>
            <a:r>
              <a:rPr lang="zh-TW" altLang="en-US" sz="2400" dirty="0">
                <a:latin typeface="微軟正黑體" panose="020B0604030504040204" pitchFamily="34" charset="-120"/>
                <a:ea typeface="微軟正黑體" panose="020B0604030504040204" pitchFamily="34" charset="-120"/>
              </a:rPr>
              <a:t>和三重 </a:t>
            </a:r>
            <a:r>
              <a:rPr lang="en-US" altLang="zh-TW" sz="2400" dirty="0">
                <a:latin typeface="微軟正黑體" panose="020B0604030504040204" pitchFamily="34" charset="-120"/>
                <a:ea typeface="微軟正黑體" panose="020B0604030504040204" pitchFamily="34" charset="-120"/>
              </a:rPr>
              <a:t>DES </a:t>
            </a:r>
            <a:r>
              <a:rPr lang="zh-TW" altLang="en-US" sz="2400" dirty="0">
                <a:latin typeface="微軟正黑體" panose="020B0604030504040204" pitchFamily="34" charset="-120"/>
                <a:ea typeface="微軟正黑體" panose="020B0604030504040204" pitchFamily="34" charset="-120"/>
              </a:rPr>
              <a:t>加密算法的替代品。</a:t>
            </a:r>
            <a:endParaRPr lang="en-US" sz="2400" dirty="0">
              <a:latin typeface="微軟正黑體" panose="020B0604030504040204" pitchFamily="34" charset="-120"/>
              <a:ea typeface="微軟正黑體" panose="020B0604030504040204" pitchFamily="34" charset="-120"/>
            </a:endParaRPr>
          </a:p>
        </p:txBody>
      </p:sp>
      <p:sp>
        <p:nvSpPr>
          <p:cNvPr id="297" name="Google Shape;297;p3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b="1" dirty="0">
                <a:latin typeface="微軟正黑體" panose="020B0604030504040204" pitchFamily="34" charset="-120"/>
                <a:ea typeface="微軟正黑體" panose="020B0604030504040204" pitchFamily="34" charset="-120"/>
              </a:rPr>
              <a:t>什麼是進階加密演算法</a:t>
            </a:r>
            <a:r>
              <a:rPr lang="en-US" altLang="zh-TW" dirty="0"/>
              <a:t>(AES)?</a:t>
            </a:r>
            <a:endParaRPr dirty="0"/>
          </a:p>
        </p:txBody>
      </p:sp>
      <p:sp>
        <p:nvSpPr>
          <p:cNvPr id="719" name="橢圓 718">
            <a:extLst>
              <a:ext uri="{FF2B5EF4-FFF2-40B4-BE49-F238E27FC236}">
                <a16:creationId xmlns:a16="http://schemas.microsoft.com/office/drawing/2014/main" id="{34363750-81DE-C883-4BEC-1032C32ED09F}"/>
              </a:ext>
            </a:extLst>
          </p:cNvPr>
          <p:cNvSpPr/>
          <p:nvPr/>
        </p:nvSpPr>
        <p:spPr>
          <a:xfrm>
            <a:off x="242201" y="4641402"/>
            <a:ext cx="375637" cy="3756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3</a:t>
            </a:r>
            <a:endParaRPr lang="zh-TW"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551397" y="801142"/>
            <a:ext cx="7322400" cy="326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ltLang="zh-TW" sz="2400" dirty="0">
                <a:latin typeface="微軟正黑體" panose="020B0604030504040204" pitchFamily="34" charset="-120"/>
                <a:ea typeface="微軟正黑體" panose="020B0604030504040204" pitchFamily="34" charset="-120"/>
              </a:rPr>
              <a:t>AES </a:t>
            </a:r>
            <a:r>
              <a:rPr lang="zh-TW" altLang="en-US" sz="2400" dirty="0">
                <a:latin typeface="微軟正黑體" panose="020B0604030504040204" pitchFamily="34" charset="-120"/>
                <a:ea typeface="微軟正黑體" panose="020B0604030504040204" pitchFamily="34" charset="-120"/>
              </a:rPr>
              <a:t>演算法是一組能夠用來加密和解密資料的對稱</a:t>
            </a:r>
            <a:r>
              <a:rPr lang="zh-TW" altLang="en-US" sz="2400" dirty="0">
                <a:solidFill>
                  <a:srgbClr val="FF0000"/>
                </a:solidFill>
                <a:latin typeface="微軟正黑體" panose="020B0604030504040204" pitchFamily="34" charset="-120"/>
                <a:ea typeface="微軟正黑體" panose="020B0604030504040204" pitchFamily="34" charset="-120"/>
              </a:rPr>
              <a:t>區塊密碼</a:t>
            </a:r>
            <a:r>
              <a:rPr lang="zh-TW" altLang="en-US" sz="2400" dirty="0">
                <a:latin typeface="微軟正黑體" panose="020B0604030504040204" pitchFamily="34" charset="-120"/>
                <a:ea typeface="微軟正黑體" panose="020B0604030504040204" pitchFamily="34" charset="-120"/>
              </a:rPr>
              <a:t>。</a:t>
            </a:r>
            <a:r>
              <a:rPr lang="en-US" altLang="zh-TW" sz="2400" dirty="0">
                <a:latin typeface="微軟正黑體" panose="020B0604030504040204" pitchFamily="34" charset="-120"/>
                <a:ea typeface="微軟正黑體" panose="020B0604030504040204" pitchFamily="34" charset="-120"/>
              </a:rPr>
              <a:t>AES</a:t>
            </a:r>
            <a:r>
              <a:rPr lang="zh-TW" altLang="en-US" sz="2400" dirty="0">
                <a:latin typeface="微軟正黑體" panose="020B0604030504040204" pitchFamily="34" charset="-120"/>
                <a:ea typeface="微軟正黑體" panose="020B0604030504040204" pitchFamily="34" charset="-120"/>
              </a:rPr>
              <a:t>演算法可用</a:t>
            </a:r>
            <a:r>
              <a:rPr lang="en-US" altLang="zh-TW" sz="2400" dirty="0">
                <a:solidFill>
                  <a:srgbClr val="FF0000"/>
                </a:solidFill>
                <a:latin typeface="微軟正黑體" panose="020B0604030504040204" pitchFamily="34" charset="-120"/>
                <a:ea typeface="微軟正黑體" panose="020B0604030504040204" pitchFamily="34" charset="-120"/>
              </a:rPr>
              <a:t>128</a:t>
            </a:r>
            <a:r>
              <a:rPr lang="zh-TW" altLang="en-US" sz="2400" dirty="0">
                <a:solidFill>
                  <a:srgbClr val="FF0000"/>
                </a:solidFill>
                <a:latin typeface="微軟正黑體" panose="020B0604030504040204" pitchFamily="34" charset="-120"/>
                <a:ea typeface="微軟正黑體" panose="020B0604030504040204" pitchFamily="34" charset="-120"/>
              </a:rPr>
              <a:t>、</a:t>
            </a:r>
            <a:r>
              <a:rPr lang="en-US" altLang="zh-TW" sz="2400" dirty="0">
                <a:solidFill>
                  <a:srgbClr val="FF0000"/>
                </a:solidFill>
                <a:latin typeface="微軟正黑體" panose="020B0604030504040204" pitchFamily="34" charset="-120"/>
                <a:ea typeface="微軟正黑體" panose="020B0604030504040204" pitchFamily="34" charset="-120"/>
              </a:rPr>
              <a:t>192</a:t>
            </a:r>
            <a:r>
              <a:rPr lang="zh-TW" altLang="en-US" sz="2400" dirty="0">
                <a:solidFill>
                  <a:srgbClr val="FF0000"/>
                </a:solidFill>
                <a:latin typeface="微軟正黑體" panose="020B0604030504040204" pitchFamily="34" charset="-120"/>
                <a:ea typeface="微軟正黑體" panose="020B0604030504040204" pitchFamily="34" charset="-120"/>
              </a:rPr>
              <a:t>或是</a:t>
            </a:r>
            <a:r>
              <a:rPr lang="en-US" altLang="zh-TW" sz="2400" dirty="0">
                <a:solidFill>
                  <a:srgbClr val="FF0000"/>
                </a:solidFill>
                <a:latin typeface="微軟正黑體" panose="020B0604030504040204" pitchFamily="34" charset="-120"/>
                <a:ea typeface="微軟正黑體" panose="020B0604030504040204" pitchFamily="34" charset="-120"/>
              </a:rPr>
              <a:t>256</a:t>
            </a:r>
            <a:r>
              <a:rPr lang="zh-TW" altLang="en-US" sz="2400" dirty="0">
                <a:solidFill>
                  <a:srgbClr val="FF0000"/>
                </a:solidFill>
                <a:latin typeface="微軟正黑體" panose="020B0604030504040204" pitchFamily="34" charset="-120"/>
                <a:ea typeface="微軟正黑體" panose="020B0604030504040204" pitchFamily="34" charset="-120"/>
              </a:rPr>
              <a:t>位元</a:t>
            </a:r>
            <a:r>
              <a:rPr lang="zh-TW" altLang="en-US" sz="2400" dirty="0">
                <a:latin typeface="微軟正黑體" panose="020B0604030504040204" pitchFamily="34" charset="-120"/>
                <a:ea typeface="微軟正黑體" panose="020B0604030504040204" pitchFamily="34" charset="-120"/>
              </a:rPr>
              <a:t>的金鑰長度來加解密</a:t>
            </a:r>
            <a:r>
              <a:rPr lang="en-US" altLang="zh-TW" sz="2400" dirty="0">
                <a:latin typeface="微軟正黑體" panose="020B0604030504040204" pitchFamily="34" charset="-120"/>
                <a:ea typeface="微軟正黑體" panose="020B0604030504040204" pitchFamily="34" charset="-120"/>
              </a:rPr>
              <a:t>128</a:t>
            </a:r>
            <a:r>
              <a:rPr lang="zh-TW" altLang="en-US" sz="2400" dirty="0">
                <a:latin typeface="微軟正黑體" panose="020B0604030504040204" pitchFamily="34" charset="-120"/>
                <a:ea typeface="微軟正黑體" panose="020B0604030504040204" pitchFamily="34" charset="-120"/>
              </a:rPr>
              <a:t>位元區塊資料。且運算方式使用以下幾種</a:t>
            </a:r>
            <a:r>
              <a:rPr lang="en-US" altLang="zh-TW" sz="2400" dirty="0">
                <a:latin typeface="微軟正黑體" panose="020B0604030504040204" pitchFamily="34" charset="-120"/>
                <a:ea typeface="微軟正黑體" panose="020B0604030504040204" pitchFamily="34" charset="-120"/>
              </a:rPr>
              <a:t>:</a:t>
            </a:r>
          </a:p>
          <a:p>
            <a:pPr marL="342900" indent="-342900">
              <a:buClr>
                <a:schemeClr val="dk1"/>
              </a:buClr>
              <a:buSzPts val="1100"/>
            </a:pPr>
            <a:r>
              <a:rPr lang="zh-TW" altLang="en-US" sz="2000" dirty="0">
                <a:latin typeface="微軟正黑體" panose="020B0604030504040204" pitchFamily="34" charset="-120"/>
                <a:ea typeface="微軟正黑體" panose="020B0604030504040204" pitchFamily="34" charset="-120"/>
              </a:rPr>
              <a:t>字節代換 </a:t>
            </a:r>
            <a:r>
              <a:rPr lang="en-US" altLang="zh-TW" sz="2000" dirty="0">
                <a:latin typeface="微軟正黑體" panose="020B0604030504040204" pitchFamily="34" charset="-120"/>
                <a:ea typeface="微軟正黑體" panose="020B0604030504040204" pitchFamily="34" charset="-120"/>
              </a:rPr>
              <a:t>(</a:t>
            </a:r>
            <a:r>
              <a:rPr lang="en-US" altLang="zh-TW" sz="2000" dirty="0" err="1">
                <a:latin typeface="微軟正黑體" panose="020B0604030504040204" pitchFamily="34" charset="-120"/>
                <a:ea typeface="微軟正黑體" panose="020B0604030504040204" pitchFamily="34" charset="-120"/>
              </a:rPr>
              <a:t>SubByte</a:t>
            </a:r>
            <a:r>
              <a:rPr lang="en-US" altLang="zh-TW" sz="2000" dirty="0">
                <a:latin typeface="微軟正黑體" panose="020B0604030504040204" pitchFamily="34" charset="-120"/>
                <a:ea typeface="微軟正黑體" panose="020B0604030504040204" pitchFamily="34" charset="-120"/>
              </a:rPr>
              <a:t>)</a:t>
            </a:r>
          </a:p>
          <a:p>
            <a:pPr marL="342900" indent="-342900">
              <a:buClr>
                <a:schemeClr val="dk1"/>
              </a:buClr>
              <a:buSzPts val="1100"/>
            </a:pPr>
            <a:r>
              <a:rPr lang="zh-TW" altLang="en-US" sz="2000" dirty="0">
                <a:latin typeface="微軟正黑體" panose="020B0604030504040204" pitchFamily="34" charset="-120"/>
                <a:ea typeface="微軟正黑體" panose="020B0604030504040204" pitchFamily="34" charset="-120"/>
              </a:rPr>
              <a:t>行移位 </a:t>
            </a:r>
            <a:r>
              <a:rPr lang="en-US" altLang="zh-TW" sz="2000" dirty="0">
                <a:latin typeface="微軟正黑體" panose="020B0604030504040204" pitchFamily="34" charset="-120"/>
                <a:ea typeface="微軟正黑體" panose="020B0604030504040204" pitchFamily="34" charset="-120"/>
              </a:rPr>
              <a:t>(</a:t>
            </a:r>
            <a:r>
              <a:rPr lang="en-US" altLang="zh-TW" sz="2000" dirty="0" err="1">
                <a:latin typeface="微軟正黑體" panose="020B0604030504040204" pitchFamily="34" charset="-120"/>
                <a:ea typeface="微軟正黑體" panose="020B0604030504040204" pitchFamily="34" charset="-120"/>
              </a:rPr>
              <a:t>ShiftRow</a:t>
            </a:r>
            <a:r>
              <a:rPr lang="en-US" altLang="zh-TW" sz="2000" dirty="0">
                <a:latin typeface="微軟正黑體" panose="020B0604030504040204" pitchFamily="34" charset="-120"/>
                <a:ea typeface="微軟正黑體" panose="020B0604030504040204" pitchFamily="34" charset="-120"/>
              </a:rPr>
              <a:t>)</a:t>
            </a:r>
          </a:p>
          <a:p>
            <a:pPr marL="342900" indent="-342900">
              <a:buClr>
                <a:schemeClr val="dk1"/>
              </a:buClr>
              <a:buSzPts val="1100"/>
            </a:pPr>
            <a:r>
              <a:rPr lang="zh-TW" altLang="en-US" sz="2000" dirty="0">
                <a:latin typeface="微軟正黑體" panose="020B0604030504040204" pitchFamily="34" charset="-120"/>
                <a:ea typeface="微軟正黑體" panose="020B0604030504040204" pitchFamily="34" charset="-120"/>
              </a:rPr>
              <a:t>列混合 </a:t>
            </a:r>
            <a:r>
              <a:rPr lang="en-US" altLang="zh-TW" sz="2000" dirty="0">
                <a:latin typeface="微軟正黑體" panose="020B0604030504040204" pitchFamily="34" charset="-120"/>
                <a:ea typeface="微軟正黑體" panose="020B0604030504040204" pitchFamily="34" charset="-120"/>
              </a:rPr>
              <a:t>(</a:t>
            </a:r>
            <a:r>
              <a:rPr lang="en-US" altLang="zh-TW" sz="2000" dirty="0" err="1">
                <a:latin typeface="微軟正黑體" panose="020B0604030504040204" pitchFamily="34" charset="-120"/>
                <a:ea typeface="微軟正黑體" panose="020B0604030504040204" pitchFamily="34" charset="-120"/>
              </a:rPr>
              <a:t>MixColumn</a:t>
            </a:r>
            <a:r>
              <a:rPr lang="en-US" altLang="zh-TW" sz="2000" dirty="0">
                <a:latin typeface="微軟正黑體" panose="020B0604030504040204" pitchFamily="34" charset="-120"/>
                <a:ea typeface="微軟正黑體" panose="020B0604030504040204" pitchFamily="34" charset="-120"/>
              </a:rPr>
              <a:t>)</a:t>
            </a:r>
          </a:p>
          <a:p>
            <a:pPr marL="342900" indent="-342900">
              <a:buClr>
                <a:schemeClr val="dk1"/>
              </a:buClr>
              <a:buSzPts val="1100"/>
            </a:pPr>
            <a:r>
              <a:rPr lang="zh-TW" altLang="en-US" sz="2000" dirty="0">
                <a:latin typeface="微軟正黑體" panose="020B0604030504040204" pitchFamily="34" charset="-120"/>
                <a:ea typeface="微軟正黑體" panose="020B0604030504040204" pitchFamily="34" charset="-120"/>
              </a:rPr>
              <a:t>輪密鑰加 </a:t>
            </a:r>
            <a:r>
              <a:rPr lang="en-US" altLang="zh-TW" sz="2000" dirty="0">
                <a:latin typeface="微軟正黑體" panose="020B0604030504040204" pitchFamily="34" charset="-120"/>
                <a:ea typeface="微軟正黑體" panose="020B0604030504040204" pitchFamily="34" charset="-120"/>
              </a:rPr>
              <a:t>(</a:t>
            </a:r>
            <a:r>
              <a:rPr lang="en-US" altLang="zh-TW" sz="2000" dirty="0" err="1">
                <a:latin typeface="微軟正黑體" panose="020B0604030504040204" pitchFamily="34" charset="-120"/>
                <a:ea typeface="微軟正黑體" panose="020B0604030504040204" pitchFamily="34" charset="-120"/>
              </a:rPr>
              <a:t>AddRoundKey</a:t>
            </a:r>
            <a:r>
              <a:rPr lang="en-US" altLang="zh-TW" sz="2000" dirty="0">
                <a:latin typeface="微軟正黑體" panose="020B0604030504040204" pitchFamily="34" charset="-120"/>
                <a:ea typeface="微軟正黑體" panose="020B0604030504040204" pitchFamily="34" charset="-120"/>
              </a:rPr>
              <a:t>)</a:t>
            </a:r>
            <a:endParaRPr lang="en-US" sz="2000" dirty="0">
              <a:latin typeface="微軟正黑體" panose="020B0604030504040204" pitchFamily="34" charset="-120"/>
              <a:ea typeface="微軟正黑體" panose="020B0604030504040204" pitchFamily="34" charset="-120"/>
            </a:endParaRPr>
          </a:p>
        </p:txBody>
      </p:sp>
      <p:sp>
        <p:nvSpPr>
          <p:cNvPr id="297" name="Google Shape;297;p3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b="1" dirty="0">
                <a:latin typeface="微軟正黑體" panose="020B0604030504040204" pitchFamily="34" charset="-120"/>
                <a:ea typeface="微軟正黑體" panose="020B0604030504040204" pitchFamily="34" charset="-120"/>
              </a:rPr>
              <a:t>加密演算法</a:t>
            </a:r>
            <a:r>
              <a:rPr lang="en-US" altLang="zh-TW" dirty="0"/>
              <a:t>(AES)</a:t>
            </a:r>
            <a:r>
              <a:rPr lang="zh-TW" altLang="en-US" b="1" dirty="0">
                <a:latin typeface="微軟正黑體" panose="020B0604030504040204" pitchFamily="34" charset="-120"/>
                <a:ea typeface="微軟正黑體" panose="020B0604030504040204" pitchFamily="34" charset="-120"/>
              </a:rPr>
              <a:t>又是如何做到那麼安全</a:t>
            </a:r>
            <a:r>
              <a:rPr lang="en-US" altLang="zh-TW" dirty="0"/>
              <a:t>?</a:t>
            </a:r>
            <a:endParaRPr dirty="0"/>
          </a:p>
        </p:txBody>
      </p:sp>
      <p:pic>
        <p:nvPicPr>
          <p:cNvPr id="887" name="圖片 886">
            <a:extLst>
              <a:ext uri="{FF2B5EF4-FFF2-40B4-BE49-F238E27FC236}">
                <a16:creationId xmlns:a16="http://schemas.microsoft.com/office/drawing/2014/main" id="{9ACE8571-74D7-C933-18DB-2039E1E110EE}"/>
              </a:ext>
            </a:extLst>
          </p:cNvPr>
          <p:cNvPicPr>
            <a:picLocks noChangeAspect="1"/>
          </p:cNvPicPr>
          <p:nvPr/>
        </p:nvPicPr>
        <p:blipFill>
          <a:blip r:embed="rId3"/>
          <a:stretch>
            <a:fillRect/>
          </a:stretch>
        </p:blipFill>
        <p:spPr>
          <a:xfrm>
            <a:off x="4227852" y="2534750"/>
            <a:ext cx="4626383" cy="2015007"/>
          </a:xfrm>
          <a:prstGeom prst="rect">
            <a:avLst/>
          </a:prstGeom>
        </p:spPr>
      </p:pic>
      <p:grpSp>
        <p:nvGrpSpPr>
          <p:cNvPr id="888" name="Google Shape;1930;p48">
            <a:extLst>
              <a:ext uri="{FF2B5EF4-FFF2-40B4-BE49-F238E27FC236}">
                <a16:creationId xmlns:a16="http://schemas.microsoft.com/office/drawing/2014/main" id="{2737D469-2BEF-E6A7-FD4E-D86FB015FA32}"/>
              </a:ext>
            </a:extLst>
          </p:cNvPr>
          <p:cNvGrpSpPr/>
          <p:nvPr/>
        </p:nvGrpSpPr>
        <p:grpSpPr>
          <a:xfrm>
            <a:off x="289765" y="3602182"/>
            <a:ext cx="1629090" cy="1485743"/>
            <a:chOff x="1259200" y="508350"/>
            <a:chExt cx="5203025" cy="4968275"/>
          </a:xfrm>
        </p:grpSpPr>
        <p:sp>
          <p:nvSpPr>
            <p:cNvPr id="889" name="Google Shape;1931;p48">
              <a:extLst>
                <a:ext uri="{FF2B5EF4-FFF2-40B4-BE49-F238E27FC236}">
                  <a16:creationId xmlns:a16="http://schemas.microsoft.com/office/drawing/2014/main" id="{86A4A35F-94E0-8011-7549-221C13C0FB0B}"/>
                </a:ext>
              </a:extLst>
            </p:cNvPr>
            <p:cNvSpPr/>
            <p:nvPr/>
          </p:nvSpPr>
          <p:spPr>
            <a:xfrm>
              <a:off x="3031800"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1932;p48">
              <a:extLst>
                <a:ext uri="{FF2B5EF4-FFF2-40B4-BE49-F238E27FC236}">
                  <a16:creationId xmlns:a16="http://schemas.microsoft.com/office/drawing/2014/main" id="{4D01FC66-B090-D684-BC40-D85ED48FF168}"/>
                </a:ext>
              </a:extLst>
            </p:cNvPr>
            <p:cNvSpPr/>
            <p:nvPr/>
          </p:nvSpPr>
          <p:spPr>
            <a:xfrm>
              <a:off x="3031800"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1933;p48">
              <a:extLst>
                <a:ext uri="{FF2B5EF4-FFF2-40B4-BE49-F238E27FC236}">
                  <a16:creationId xmlns:a16="http://schemas.microsoft.com/office/drawing/2014/main" id="{A7E50933-3736-BFA5-19B5-5697B2144006}"/>
                </a:ext>
              </a:extLst>
            </p:cNvPr>
            <p:cNvSpPr/>
            <p:nvPr/>
          </p:nvSpPr>
          <p:spPr>
            <a:xfrm>
              <a:off x="3031800"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1934;p48">
              <a:extLst>
                <a:ext uri="{FF2B5EF4-FFF2-40B4-BE49-F238E27FC236}">
                  <a16:creationId xmlns:a16="http://schemas.microsoft.com/office/drawing/2014/main" id="{8D00D15A-ECFE-369D-A32B-FD133F5388B8}"/>
                </a:ext>
              </a:extLst>
            </p:cNvPr>
            <p:cNvSpPr/>
            <p:nvPr/>
          </p:nvSpPr>
          <p:spPr>
            <a:xfrm>
              <a:off x="3031800"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1935;p48">
              <a:extLst>
                <a:ext uri="{FF2B5EF4-FFF2-40B4-BE49-F238E27FC236}">
                  <a16:creationId xmlns:a16="http://schemas.microsoft.com/office/drawing/2014/main" id="{FE104DAC-3464-4D3A-2F68-CD367DA70C93}"/>
                </a:ext>
              </a:extLst>
            </p:cNvPr>
            <p:cNvSpPr/>
            <p:nvPr/>
          </p:nvSpPr>
          <p:spPr>
            <a:xfrm>
              <a:off x="3031800"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1936;p48">
              <a:extLst>
                <a:ext uri="{FF2B5EF4-FFF2-40B4-BE49-F238E27FC236}">
                  <a16:creationId xmlns:a16="http://schemas.microsoft.com/office/drawing/2014/main" id="{6A316F03-C1C9-7E47-76CD-6B6D852523A8}"/>
                </a:ext>
              </a:extLst>
            </p:cNvPr>
            <p:cNvSpPr/>
            <p:nvPr/>
          </p:nvSpPr>
          <p:spPr>
            <a:xfrm>
              <a:off x="44281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1937;p48">
              <a:extLst>
                <a:ext uri="{FF2B5EF4-FFF2-40B4-BE49-F238E27FC236}">
                  <a16:creationId xmlns:a16="http://schemas.microsoft.com/office/drawing/2014/main" id="{020E42E4-4845-242F-6CE6-A45836FA3DEA}"/>
                </a:ext>
              </a:extLst>
            </p:cNvPr>
            <p:cNvSpPr/>
            <p:nvPr/>
          </p:nvSpPr>
          <p:spPr>
            <a:xfrm>
              <a:off x="53186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1938;p48">
              <a:extLst>
                <a:ext uri="{FF2B5EF4-FFF2-40B4-BE49-F238E27FC236}">
                  <a16:creationId xmlns:a16="http://schemas.microsoft.com/office/drawing/2014/main" id="{DFB93A49-38CD-BFA5-3094-DD66FC2095BD}"/>
                </a:ext>
              </a:extLst>
            </p:cNvPr>
            <p:cNvSpPr/>
            <p:nvPr/>
          </p:nvSpPr>
          <p:spPr>
            <a:xfrm>
              <a:off x="44281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1939;p48">
              <a:extLst>
                <a:ext uri="{FF2B5EF4-FFF2-40B4-BE49-F238E27FC236}">
                  <a16:creationId xmlns:a16="http://schemas.microsoft.com/office/drawing/2014/main" id="{530178D8-E1CF-DA6A-5A22-4E2128DD44D1}"/>
                </a:ext>
              </a:extLst>
            </p:cNvPr>
            <p:cNvSpPr/>
            <p:nvPr/>
          </p:nvSpPr>
          <p:spPr>
            <a:xfrm>
              <a:off x="53186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1940;p48">
              <a:extLst>
                <a:ext uri="{FF2B5EF4-FFF2-40B4-BE49-F238E27FC236}">
                  <a16:creationId xmlns:a16="http://schemas.microsoft.com/office/drawing/2014/main" id="{213214E1-952D-DA0B-0D6A-1FAD6778D0F1}"/>
                </a:ext>
              </a:extLst>
            </p:cNvPr>
            <p:cNvSpPr/>
            <p:nvPr/>
          </p:nvSpPr>
          <p:spPr>
            <a:xfrm>
              <a:off x="53186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1941;p48">
              <a:extLst>
                <a:ext uri="{FF2B5EF4-FFF2-40B4-BE49-F238E27FC236}">
                  <a16:creationId xmlns:a16="http://schemas.microsoft.com/office/drawing/2014/main" id="{51F6860A-AC11-537B-1759-ABFA5D3607B6}"/>
                </a:ext>
              </a:extLst>
            </p:cNvPr>
            <p:cNvSpPr/>
            <p:nvPr/>
          </p:nvSpPr>
          <p:spPr>
            <a:xfrm>
              <a:off x="44281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1942;p48">
              <a:extLst>
                <a:ext uri="{FF2B5EF4-FFF2-40B4-BE49-F238E27FC236}">
                  <a16:creationId xmlns:a16="http://schemas.microsoft.com/office/drawing/2014/main" id="{1AD737A6-A114-97D0-B881-9B27D17DD644}"/>
                </a:ext>
              </a:extLst>
            </p:cNvPr>
            <p:cNvSpPr/>
            <p:nvPr/>
          </p:nvSpPr>
          <p:spPr>
            <a:xfrm>
              <a:off x="44281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1943;p48">
              <a:extLst>
                <a:ext uri="{FF2B5EF4-FFF2-40B4-BE49-F238E27FC236}">
                  <a16:creationId xmlns:a16="http://schemas.microsoft.com/office/drawing/2014/main" id="{5AF217A8-BA9B-370E-5BC0-965FE948873F}"/>
                </a:ext>
              </a:extLst>
            </p:cNvPr>
            <p:cNvSpPr/>
            <p:nvPr/>
          </p:nvSpPr>
          <p:spPr>
            <a:xfrm>
              <a:off x="53186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1944;p48">
              <a:extLst>
                <a:ext uri="{FF2B5EF4-FFF2-40B4-BE49-F238E27FC236}">
                  <a16:creationId xmlns:a16="http://schemas.microsoft.com/office/drawing/2014/main" id="{CF8B0565-A6CA-8731-A41D-5C9F66D69703}"/>
                </a:ext>
              </a:extLst>
            </p:cNvPr>
            <p:cNvSpPr/>
            <p:nvPr/>
          </p:nvSpPr>
          <p:spPr>
            <a:xfrm>
              <a:off x="44281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1945;p48">
              <a:extLst>
                <a:ext uri="{FF2B5EF4-FFF2-40B4-BE49-F238E27FC236}">
                  <a16:creationId xmlns:a16="http://schemas.microsoft.com/office/drawing/2014/main" id="{2659F975-DCDA-ECF0-8E52-D1D8C1F14C32}"/>
                </a:ext>
              </a:extLst>
            </p:cNvPr>
            <p:cNvSpPr/>
            <p:nvPr/>
          </p:nvSpPr>
          <p:spPr>
            <a:xfrm>
              <a:off x="53186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1946;p48">
              <a:extLst>
                <a:ext uri="{FF2B5EF4-FFF2-40B4-BE49-F238E27FC236}">
                  <a16:creationId xmlns:a16="http://schemas.microsoft.com/office/drawing/2014/main" id="{3F1249A3-C1FA-9788-22E0-DCE23C03C24D}"/>
                </a:ext>
              </a:extLst>
            </p:cNvPr>
            <p:cNvSpPr/>
            <p:nvPr/>
          </p:nvSpPr>
          <p:spPr>
            <a:xfrm>
              <a:off x="3031800"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1947;p48">
              <a:extLst>
                <a:ext uri="{FF2B5EF4-FFF2-40B4-BE49-F238E27FC236}">
                  <a16:creationId xmlns:a16="http://schemas.microsoft.com/office/drawing/2014/main" id="{20A3C71D-9FF5-B4C2-A0B9-AC072500CDA4}"/>
                </a:ext>
              </a:extLst>
            </p:cNvPr>
            <p:cNvSpPr/>
            <p:nvPr/>
          </p:nvSpPr>
          <p:spPr>
            <a:xfrm>
              <a:off x="3031800"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1948;p48">
              <a:extLst>
                <a:ext uri="{FF2B5EF4-FFF2-40B4-BE49-F238E27FC236}">
                  <a16:creationId xmlns:a16="http://schemas.microsoft.com/office/drawing/2014/main" id="{8806CFB2-BE1C-1AB8-0B3D-5634899E436D}"/>
                </a:ext>
              </a:extLst>
            </p:cNvPr>
            <p:cNvSpPr/>
            <p:nvPr/>
          </p:nvSpPr>
          <p:spPr>
            <a:xfrm>
              <a:off x="3031800"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1949;p48">
              <a:extLst>
                <a:ext uri="{FF2B5EF4-FFF2-40B4-BE49-F238E27FC236}">
                  <a16:creationId xmlns:a16="http://schemas.microsoft.com/office/drawing/2014/main" id="{D2CAE203-063D-2B44-2F00-6401F7C07FEF}"/>
                </a:ext>
              </a:extLst>
            </p:cNvPr>
            <p:cNvSpPr/>
            <p:nvPr/>
          </p:nvSpPr>
          <p:spPr>
            <a:xfrm>
              <a:off x="3031800"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1950;p48">
              <a:extLst>
                <a:ext uri="{FF2B5EF4-FFF2-40B4-BE49-F238E27FC236}">
                  <a16:creationId xmlns:a16="http://schemas.microsoft.com/office/drawing/2014/main" id="{3D54CEA3-B690-13F2-61CF-2C6F68E2A2FC}"/>
                </a:ext>
              </a:extLst>
            </p:cNvPr>
            <p:cNvSpPr/>
            <p:nvPr/>
          </p:nvSpPr>
          <p:spPr>
            <a:xfrm>
              <a:off x="3031800"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1951;p48">
              <a:extLst>
                <a:ext uri="{FF2B5EF4-FFF2-40B4-BE49-F238E27FC236}">
                  <a16:creationId xmlns:a16="http://schemas.microsoft.com/office/drawing/2014/main" id="{993D8F52-BAFB-D54D-FA95-7534ABD05C59}"/>
                </a:ext>
              </a:extLst>
            </p:cNvPr>
            <p:cNvSpPr/>
            <p:nvPr/>
          </p:nvSpPr>
          <p:spPr>
            <a:xfrm>
              <a:off x="44281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1952;p48">
              <a:extLst>
                <a:ext uri="{FF2B5EF4-FFF2-40B4-BE49-F238E27FC236}">
                  <a16:creationId xmlns:a16="http://schemas.microsoft.com/office/drawing/2014/main" id="{10318A20-8D48-97BB-D52A-495FBE1F68AC}"/>
                </a:ext>
              </a:extLst>
            </p:cNvPr>
            <p:cNvSpPr/>
            <p:nvPr/>
          </p:nvSpPr>
          <p:spPr>
            <a:xfrm>
              <a:off x="53186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1953;p48">
              <a:extLst>
                <a:ext uri="{FF2B5EF4-FFF2-40B4-BE49-F238E27FC236}">
                  <a16:creationId xmlns:a16="http://schemas.microsoft.com/office/drawing/2014/main" id="{1BA9396E-2426-A72F-D3AA-04B527F73D3C}"/>
                </a:ext>
              </a:extLst>
            </p:cNvPr>
            <p:cNvSpPr/>
            <p:nvPr/>
          </p:nvSpPr>
          <p:spPr>
            <a:xfrm>
              <a:off x="44281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1954;p48">
              <a:extLst>
                <a:ext uri="{FF2B5EF4-FFF2-40B4-BE49-F238E27FC236}">
                  <a16:creationId xmlns:a16="http://schemas.microsoft.com/office/drawing/2014/main" id="{3532637F-7742-8ADC-C515-B3BB11A0DD53}"/>
                </a:ext>
              </a:extLst>
            </p:cNvPr>
            <p:cNvSpPr/>
            <p:nvPr/>
          </p:nvSpPr>
          <p:spPr>
            <a:xfrm>
              <a:off x="53186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1955;p48">
              <a:extLst>
                <a:ext uri="{FF2B5EF4-FFF2-40B4-BE49-F238E27FC236}">
                  <a16:creationId xmlns:a16="http://schemas.microsoft.com/office/drawing/2014/main" id="{9F64ADFD-8B90-1A2F-841E-B732CC13AE8D}"/>
                </a:ext>
              </a:extLst>
            </p:cNvPr>
            <p:cNvSpPr/>
            <p:nvPr/>
          </p:nvSpPr>
          <p:spPr>
            <a:xfrm>
              <a:off x="53186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1956;p48">
              <a:extLst>
                <a:ext uri="{FF2B5EF4-FFF2-40B4-BE49-F238E27FC236}">
                  <a16:creationId xmlns:a16="http://schemas.microsoft.com/office/drawing/2014/main" id="{E2DAC6F5-443E-F309-6D52-372D68D8188C}"/>
                </a:ext>
              </a:extLst>
            </p:cNvPr>
            <p:cNvSpPr/>
            <p:nvPr/>
          </p:nvSpPr>
          <p:spPr>
            <a:xfrm>
              <a:off x="44281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1957;p48">
              <a:extLst>
                <a:ext uri="{FF2B5EF4-FFF2-40B4-BE49-F238E27FC236}">
                  <a16:creationId xmlns:a16="http://schemas.microsoft.com/office/drawing/2014/main" id="{DD67CE5E-84F7-6F0F-D7A2-AA2910703FE3}"/>
                </a:ext>
              </a:extLst>
            </p:cNvPr>
            <p:cNvSpPr/>
            <p:nvPr/>
          </p:nvSpPr>
          <p:spPr>
            <a:xfrm>
              <a:off x="44281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1958;p48">
              <a:extLst>
                <a:ext uri="{FF2B5EF4-FFF2-40B4-BE49-F238E27FC236}">
                  <a16:creationId xmlns:a16="http://schemas.microsoft.com/office/drawing/2014/main" id="{236E31FF-7635-94D6-0ACA-F4056E4B6E9F}"/>
                </a:ext>
              </a:extLst>
            </p:cNvPr>
            <p:cNvSpPr/>
            <p:nvPr/>
          </p:nvSpPr>
          <p:spPr>
            <a:xfrm>
              <a:off x="53186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1959;p48">
              <a:extLst>
                <a:ext uri="{FF2B5EF4-FFF2-40B4-BE49-F238E27FC236}">
                  <a16:creationId xmlns:a16="http://schemas.microsoft.com/office/drawing/2014/main" id="{243FE725-F7FB-24F7-C06F-067C5E5F7AD9}"/>
                </a:ext>
              </a:extLst>
            </p:cNvPr>
            <p:cNvSpPr/>
            <p:nvPr/>
          </p:nvSpPr>
          <p:spPr>
            <a:xfrm>
              <a:off x="44281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1960;p48">
              <a:extLst>
                <a:ext uri="{FF2B5EF4-FFF2-40B4-BE49-F238E27FC236}">
                  <a16:creationId xmlns:a16="http://schemas.microsoft.com/office/drawing/2014/main" id="{3B680646-615E-DE24-18F3-C8824E836E26}"/>
                </a:ext>
              </a:extLst>
            </p:cNvPr>
            <p:cNvSpPr/>
            <p:nvPr/>
          </p:nvSpPr>
          <p:spPr>
            <a:xfrm>
              <a:off x="53186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1961;p48">
              <a:extLst>
                <a:ext uri="{FF2B5EF4-FFF2-40B4-BE49-F238E27FC236}">
                  <a16:creationId xmlns:a16="http://schemas.microsoft.com/office/drawing/2014/main" id="{EFE05C71-4530-0117-9B2B-7975A8353B63}"/>
                </a:ext>
              </a:extLst>
            </p:cNvPr>
            <p:cNvSpPr/>
            <p:nvPr/>
          </p:nvSpPr>
          <p:spPr>
            <a:xfrm>
              <a:off x="2526325" y="5162250"/>
              <a:ext cx="1511925" cy="314375"/>
            </a:xfrm>
            <a:custGeom>
              <a:avLst/>
              <a:gdLst/>
              <a:ahLst/>
              <a:cxnLst/>
              <a:rect l="l" t="t" r="r" b="b"/>
              <a:pathLst>
                <a:path w="60477" h="12575" extrusionOk="0">
                  <a:moveTo>
                    <a:pt x="30239" y="0"/>
                  </a:moveTo>
                  <a:cubicBezTo>
                    <a:pt x="22219" y="0"/>
                    <a:pt x="14527" y="663"/>
                    <a:pt x="8857" y="1842"/>
                  </a:cubicBezTo>
                  <a:cubicBezTo>
                    <a:pt x="3186" y="3021"/>
                    <a:pt x="0" y="4620"/>
                    <a:pt x="0" y="6287"/>
                  </a:cubicBezTo>
                  <a:cubicBezTo>
                    <a:pt x="0" y="7955"/>
                    <a:pt x="3186" y="9554"/>
                    <a:pt x="8857" y="10733"/>
                  </a:cubicBezTo>
                  <a:cubicBezTo>
                    <a:pt x="14527" y="11912"/>
                    <a:pt x="22219" y="12575"/>
                    <a:pt x="30239" y="12575"/>
                  </a:cubicBezTo>
                  <a:cubicBezTo>
                    <a:pt x="38258" y="12575"/>
                    <a:pt x="45949" y="11912"/>
                    <a:pt x="51620" y="10733"/>
                  </a:cubicBezTo>
                  <a:cubicBezTo>
                    <a:pt x="57291" y="9554"/>
                    <a:pt x="60477" y="7955"/>
                    <a:pt x="60477" y="6287"/>
                  </a:cubicBezTo>
                  <a:cubicBezTo>
                    <a:pt x="60477" y="4620"/>
                    <a:pt x="57291" y="3021"/>
                    <a:pt x="51620" y="1842"/>
                  </a:cubicBezTo>
                  <a:cubicBezTo>
                    <a:pt x="45949" y="663"/>
                    <a:pt x="38258" y="0"/>
                    <a:pt x="30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1962;p48">
              <a:extLst>
                <a:ext uri="{FF2B5EF4-FFF2-40B4-BE49-F238E27FC236}">
                  <a16:creationId xmlns:a16="http://schemas.microsoft.com/office/drawing/2014/main" id="{6B1BA9E3-FCC8-10BB-18DB-68F33968F0CA}"/>
                </a:ext>
              </a:extLst>
            </p:cNvPr>
            <p:cNvSpPr/>
            <p:nvPr/>
          </p:nvSpPr>
          <p:spPr>
            <a:xfrm>
              <a:off x="3839425" y="1508400"/>
              <a:ext cx="622550" cy="510700"/>
            </a:xfrm>
            <a:custGeom>
              <a:avLst/>
              <a:gdLst/>
              <a:ahLst/>
              <a:cxnLst/>
              <a:rect l="l" t="t" r="r" b="b"/>
              <a:pathLst>
                <a:path w="24902" h="20428" extrusionOk="0">
                  <a:moveTo>
                    <a:pt x="19094" y="1"/>
                  </a:moveTo>
                  <a:cubicBezTo>
                    <a:pt x="17868" y="1"/>
                    <a:pt x="16718" y="381"/>
                    <a:pt x="16025" y="944"/>
                  </a:cubicBezTo>
                  <a:cubicBezTo>
                    <a:pt x="14053" y="2547"/>
                    <a:pt x="18614" y="2423"/>
                    <a:pt x="17258" y="3533"/>
                  </a:cubicBezTo>
                  <a:cubicBezTo>
                    <a:pt x="17054" y="3700"/>
                    <a:pt x="16813" y="3769"/>
                    <a:pt x="16538" y="3769"/>
                  </a:cubicBezTo>
                  <a:cubicBezTo>
                    <a:pt x="15210" y="3769"/>
                    <a:pt x="13081" y="2150"/>
                    <a:pt x="10389" y="2150"/>
                  </a:cubicBezTo>
                  <a:cubicBezTo>
                    <a:pt x="9941" y="2150"/>
                    <a:pt x="9477" y="2195"/>
                    <a:pt x="8999" y="2300"/>
                  </a:cubicBezTo>
                  <a:cubicBezTo>
                    <a:pt x="5054" y="3163"/>
                    <a:pt x="4438" y="8464"/>
                    <a:pt x="4438" y="8464"/>
                  </a:cubicBezTo>
                  <a:cubicBezTo>
                    <a:pt x="4438" y="8464"/>
                    <a:pt x="3945" y="8341"/>
                    <a:pt x="2835" y="8341"/>
                  </a:cubicBezTo>
                  <a:cubicBezTo>
                    <a:pt x="1726" y="8341"/>
                    <a:pt x="0" y="9080"/>
                    <a:pt x="0" y="12409"/>
                  </a:cubicBezTo>
                  <a:cubicBezTo>
                    <a:pt x="0" y="15737"/>
                    <a:pt x="123" y="18942"/>
                    <a:pt x="123" y="18942"/>
                  </a:cubicBezTo>
                  <a:cubicBezTo>
                    <a:pt x="123" y="18942"/>
                    <a:pt x="238" y="20428"/>
                    <a:pt x="2008" y="20428"/>
                  </a:cubicBezTo>
                  <a:cubicBezTo>
                    <a:pt x="2076" y="20428"/>
                    <a:pt x="2146" y="20426"/>
                    <a:pt x="2220" y="20421"/>
                  </a:cubicBezTo>
                  <a:cubicBezTo>
                    <a:pt x="4191" y="20298"/>
                    <a:pt x="4931" y="19435"/>
                    <a:pt x="4931" y="17833"/>
                  </a:cubicBezTo>
                  <a:cubicBezTo>
                    <a:pt x="4931" y="16230"/>
                    <a:pt x="6164" y="16846"/>
                    <a:pt x="7766" y="15613"/>
                  </a:cubicBezTo>
                  <a:cubicBezTo>
                    <a:pt x="9369" y="14380"/>
                    <a:pt x="8999" y="11422"/>
                    <a:pt x="11587" y="11299"/>
                  </a:cubicBezTo>
                  <a:cubicBezTo>
                    <a:pt x="11631" y="11297"/>
                    <a:pt x="11675" y="11296"/>
                    <a:pt x="11719" y="11296"/>
                  </a:cubicBezTo>
                  <a:cubicBezTo>
                    <a:pt x="14101" y="11296"/>
                    <a:pt x="16573" y="14304"/>
                    <a:pt x="18470" y="14304"/>
                  </a:cubicBezTo>
                  <a:cubicBezTo>
                    <a:pt x="18603" y="14304"/>
                    <a:pt x="18733" y="14289"/>
                    <a:pt x="18861" y="14257"/>
                  </a:cubicBezTo>
                  <a:cubicBezTo>
                    <a:pt x="20833" y="13765"/>
                    <a:pt x="24902" y="11052"/>
                    <a:pt x="24285" y="5135"/>
                  </a:cubicBezTo>
                  <a:cubicBezTo>
                    <a:pt x="23885" y="1297"/>
                    <a:pt x="21358" y="1"/>
                    <a:pt x="19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1963;p48">
              <a:extLst>
                <a:ext uri="{FF2B5EF4-FFF2-40B4-BE49-F238E27FC236}">
                  <a16:creationId xmlns:a16="http://schemas.microsoft.com/office/drawing/2014/main" id="{F07C54F0-8619-1AAC-6820-30A7D56BA4E9}"/>
                </a:ext>
              </a:extLst>
            </p:cNvPr>
            <p:cNvSpPr/>
            <p:nvPr/>
          </p:nvSpPr>
          <p:spPr>
            <a:xfrm>
              <a:off x="3831925" y="1500825"/>
              <a:ext cx="636925" cy="525775"/>
            </a:xfrm>
            <a:custGeom>
              <a:avLst/>
              <a:gdLst/>
              <a:ahLst/>
              <a:cxnLst/>
              <a:rect l="l" t="t" r="r" b="b"/>
              <a:pathLst>
                <a:path w="25477" h="21031" extrusionOk="0">
                  <a:moveTo>
                    <a:pt x="19394" y="603"/>
                  </a:moveTo>
                  <a:cubicBezTo>
                    <a:pt x="20049" y="603"/>
                    <a:pt x="20729" y="717"/>
                    <a:pt x="21365" y="981"/>
                  </a:cubicBezTo>
                  <a:cubicBezTo>
                    <a:pt x="22534" y="1465"/>
                    <a:pt x="23992" y="2637"/>
                    <a:pt x="24288" y="5469"/>
                  </a:cubicBezTo>
                  <a:cubicBezTo>
                    <a:pt x="24909" y="11437"/>
                    <a:pt x="20634" y="13883"/>
                    <a:pt x="19089" y="14270"/>
                  </a:cubicBezTo>
                  <a:cubicBezTo>
                    <a:pt x="18986" y="14296"/>
                    <a:pt x="18881" y="14307"/>
                    <a:pt x="18771" y="14307"/>
                  </a:cubicBezTo>
                  <a:cubicBezTo>
                    <a:pt x="17965" y="14307"/>
                    <a:pt x="16977" y="13661"/>
                    <a:pt x="15937" y="12981"/>
                  </a:cubicBezTo>
                  <a:cubicBezTo>
                    <a:pt x="14669" y="12152"/>
                    <a:pt x="13374" y="11300"/>
                    <a:pt x="12009" y="11300"/>
                  </a:cubicBezTo>
                  <a:cubicBezTo>
                    <a:pt x="11964" y="11300"/>
                    <a:pt x="11919" y="11301"/>
                    <a:pt x="11874" y="11303"/>
                  </a:cubicBezTo>
                  <a:cubicBezTo>
                    <a:pt x="10118" y="11387"/>
                    <a:pt x="9560" y="12678"/>
                    <a:pt x="9068" y="13818"/>
                  </a:cubicBezTo>
                  <a:cubicBezTo>
                    <a:pt x="8751" y="14550"/>
                    <a:pt x="8454" y="15241"/>
                    <a:pt x="7884" y="15679"/>
                  </a:cubicBezTo>
                  <a:cubicBezTo>
                    <a:pt x="7291" y="16136"/>
                    <a:pt x="6764" y="16318"/>
                    <a:pt x="6299" y="16479"/>
                  </a:cubicBezTo>
                  <a:cubicBezTo>
                    <a:pt x="5565" y="16732"/>
                    <a:pt x="4931" y="16951"/>
                    <a:pt x="4931" y="18136"/>
                  </a:cubicBezTo>
                  <a:cubicBezTo>
                    <a:pt x="4931" y="19654"/>
                    <a:pt x="4228" y="20318"/>
                    <a:pt x="2500" y="20425"/>
                  </a:cubicBezTo>
                  <a:cubicBezTo>
                    <a:pt x="2436" y="20429"/>
                    <a:pt x="2374" y="20431"/>
                    <a:pt x="2314" y="20431"/>
                  </a:cubicBezTo>
                  <a:cubicBezTo>
                    <a:pt x="893" y="20431"/>
                    <a:pt x="737" y="19376"/>
                    <a:pt x="722" y="19225"/>
                  </a:cubicBezTo>
                  <a:cubicBezTo>
                    <a:pt x="716" y="19046"/>
                    <a:pt x="600" y="15917"/>
                    <a:pt x="600" y="12712"/>
                  </a:cubicBezTo>
                  <a:cubicBezTo>
                    <a:pt x="600" y="9215"/>
                    <a:pt x="2542" y="8943"/>
                    <a:pt x="3136" y="8943"/>
                  </a:cubicBezTo>
                  <a:cubicBezTo>
                    <a:pt x="4182" y="8943"/>
                    <a:pt x="4662" y="9057"/>
                    <a:pt x="4667" y="9058"/>
                  </a:cubicBezTo>
                  <a:cubicBezTo>
                    <a:pt x="4690" y="9064"/>
                    <a:pt x="4715" y="9067"/>
                    <a:pt x="4739" y="9067"/>
                  </a:cubicBezTo>
                  <a:cubicBezTo>
                    <a:pt x="4799" y="9067"/>
                    <a:pt x="4859" y="9048"/>
                    <a:pt x="4909" y="9012"/>
                  </a:cubicBezTo>
                  <a:cubicBezTo>
                    <a:pt x="4980" y="8964"/>
                    <a:pt x="5026" y="8887"/>
                    <a:pt x="5036" y="8801"/>
                  </a:cubicBezTo>
                  <a:cubicBezTo>
                    <a:pt x="5042" y="8750"/>
                    <a:pt x="5670" y="3704"/>
                    <a:pt x="9363" y="2896"/>
                  </a:cubicBezTo>
                  <a:cubicBezTo>
                    <a:pt x="9819" y="2796"/>
                    <a:pt x="10262" y="2754"/>
                    <a:pt x="10690" y="2754"/>
                  </a:cubicBezTo>
                  <a:cubicBezTo>
                    <a:pt x="12214" y="2754"/>
                    <a:pt x="13559" y="3295"/>
                    <a:pt x="14689" y="3751"/>
                  </a:cubicBezTo>
                  <a:cubicBezTo>
                    <a:pt x="15520" y="4085"/>
                    <a:pt x="16239" y="4374"/>
                    <a:pt x="16845" y="4374"/>
                  </a:cubicBezTo>
                  <a:cubicBezTo>
                    <a:pt x="17180" y="4374"/>
                    <a:pt x="17481" y="4285"/>
                    <a:pt x="17748" y="4068"/>
                  </a:cubicBezTo>
                  <a:cubicBezTo>
                    <a:pt x="17850" y="3984"/>
                    <a:pt x="18161" y="3730"/>
                    <a:pt x="18108" y="3372"/>
                  </a:cubicBezTo>
                  <a:cubicBezTo>
                    <a:pt x="18047" y="2956"/>
                    <a:pt x="17551" y="2751"/>
                    <a:pt x="17026" y="2534"/>
                  </a:cubicBezTo>
                  <a:cubicBezTo>
                    <a:pt x="16698" y="2398"/>
                    <a:pt x="16152" y="2172"/>
                    <a:pt x="16124" y="1985"/>
                  </a:cubicBezTo>
                  <a:cubicBezTo>
                    <a:pt x="16111" y="1904"/>
                    <a:pt x="16208" y="1728"/>
                    <a:pt x="16515" y="1480"/>
                  </a:cubicBezTo>
                  <a:cubicBezTo>
                    <a:pt x="17155" y="958"/>
                    <a:pt x="18238" y="603"/>
                    <a:pt x="19394" y="603"/>
                  </a:cubicBezTo>
                  <a:close/>
                  <a:moveTo>
                    <a:pt x="19393" y="1"/>
                  </a:moveTo>
                  <a:cubicBezTo>
                    <a:pt x="18076" y="1"/>
                    <a:pt x="16863" y="425"/>
                    <a:pt x="16136" y="1015"/>
                  </a:cubicBezTo>
                  <a:cubicBezTo>
                    <a:pt x="15679" y="1387"/>
                    <a:pt x="15481" y="1732"/>
                    <a:pt x="15531" y="2071"/>
                  </a:cubicBezTo>
                  <a:cubicBezTo>
                    <a:pt x="15607" y="2595"/>
                    <a:pt x="16212" y="2845"/>
                    <a:pt x="16797" y="3087"/>
                  </a:cubicBezTo>
                  <a:cubicBezTo>
                    <a:pt x="17048" y="3191"/>
                    <a:pt x="17466" y="3364"/>
                    <a:pt x="17516" y="3442"/>
                  </a:cubicBezTo>
                  <a:cubicBezTo>
                    <a:pt x="17516" y="3442"/>
                    <a:pt x="17499" y="3497"/>
                    <a:pt x="17368" y="3604"/>
                  </a:cubicBezTo>
                  <a:cubicBezTo>
                    <a:pt x="17224" y="3722"/>
                    <a:pt x="17044" y="3771"/>
                    <a:pt x="16832" y="3771"/>
                  </a:cubicBezTo>
                  <a:cubicBezTo>
                    <a:pt x="16343" y="3771"/>
                    <a:pt x="15684" y="3506"/>
                    <a:pt x="14913" y="3196"/>
                  </a:cubicBezTo>
                  <a:cubicBezTo>
                    <a:pt x="13731" y="2719"/>
                    <a:pt x="12325" y="2153"/>
                    <a:pt x="10701" y="2153"/>
                  </a:cubicBezTo>
                  <a:cubicBezTo>
                    <a:pt x="10231" y="2153"/>
                    <a:pt x="9742" y="2200"/>
                    <a:pt x="9236" y="2311"/>
                  </a:cubicBezTo>
                  <a:cubicBezTo>
                    <a:pt x="5651" y="3095"/>
                    <a:pt x="4690" y="7233"/>
                    <a:pt x="4487" y="8421"/>
                  </a:cubicBezTo>
                  <a:cubicBezTo>
                    <a:pt x="4217" y="8385"/>
                    <a:pt x="3773" y="8344"/>
                    <a:pt x="3135" y="8344"/>
                  </a:cubicBezTo>
                  <a:cubicBezTo>
                    <a:pt x="1620" y="8344"/>
                    <a:pt x="0" y="9492"/>
                    <a:pt x="0" y="12712"/>
                  </a:cubicBezTo>
                  <a:cubicBezTo>
                    <a:pt x="0" y="16008"/>
                    <a:pt x="122" y="19224"/>
                    <a:pt x="124" y="19257"/>
                  </a:cubicBezTo>
                  <a:cubicBezTo>
                    <a:pt x="125" y="19260"/>
                    <a:pt x="125" y="19265"/>
                    <a:pt x="125" y="19268"/>
                  </a:cubicBezTo>
                  <a:cubicBezTo>
                    <a:pt x="126" y="19286"/>
                    <a:pt x="285" y="21031"/>
                    <a:pt x="2303" y="21031"/>
                  </a:cubicBezTo>
                  <a:cubicBezTo>
                    <a:pt x="2379" y="21031"/>
                    <a:pt x="2457" y="21028"/>
                    <a:pt x="2538" y="21024"/>
                  </a:cubicBezTo>
                  <a:cubicBezTo>
                    <a:pt x="4579" y="20896"/>
                    <a:pt x="5531" y="19979"/>
                    <a:pt x="5531" y="18136"/>
                  </a:cubicBezTo>
                  <a:cubicBezTo>
                    <a:pt x="5531" y="17378"/>
                    <a:pt x="5793" y="17287"/>
                    <a:pt x="6495" y="17045"/>
                  </a:cubicBezTo>
                  <a:cubicBezTo>
                    <a:pt x="6978" y="16878"/>
                    <a:pt x="7578" y="16670"/>
                    <a:pt x="8249" y="16154"/>
                  </a:cubicBezTo>
                  <a:cubicBezTo>
                    <a:pt x="8941" y="15621"/>
                    <a:pt x="9285" y="14825"/>
                    <a:pt x="9618" y="14055"/>
                  </a:cubicBezTo>
                  <a:cubicBezTo>
                    <a:pt x="10101" y="12934"/>
                    <a:pt x="10520" y="11967"/>
                    <a:pt x="11902" y="11902"/>
                  </a:cubicBezTo>
                  <a:cubicBezTo>
                    <a:pt x="11944" y="11899"/>
                    <a:pt x="11987" y="11898"/>
                    <a:pt x="12030" y="11898"/>
                  </a:cubicBezTo>
                  <a:cubicBezTo>
                    <a:pt x="13199" y="11898"/>
                    <a:pt x="14423" y="12705"/>
                    <a:pt x="15609" y="13482"/>
                  </a:cubicBezTo>
                  <a:cubicBezTo>
                    <a:pt x="16724" y="14212"/>
                    <a:pt x="17785" y="14907"/>
                    <a:pt x="18767" y="14907"/>
                  </a:cubicBezTo>
                  <a:cubicBezTo>
                    <a:pt x="18924" y="14907"/>
                    <a:pt x="19080" y="14889"/>
                    <a:pt x="19233" y="14851"/>
                  </a:cubicBezTo>
                  <a:cubicBezTo>
                    <a:pt x="21732" y="14226"/>
                    <a:pt x="25477" y="11110"/>
                    <a:pt x="24883" y="5407"/>
                  </a:cubicBezTo>
                  <a:cubicBezTo>
                    <a:pt x="24557" y="2282"/>
                    <a:pt x="22914" y="974"/>
                    <a:pt x="21594" y="428"/>
                  </a:cubicBezTo>
                  <a:cubicBezTo>
                    <a:pt x="20871" y="129"/>
                    <a:pt x="20117" y="1"/>
                    <a:pt x="19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1964;p48">
              <a:extLst>
                <a:ext uri="{FF2B5EF4-FFF2-40B4-BE49-F238E27FC236}">
                  <a16:creationId xmlns:a16="http://schemas.microsoft.com/office/drawing/2014/main" id="{21C97450-A139-3C4A-CDF7-A33B92AB574F}"/>
                </a:ext>
              </a:extLst>
            </p:cNvPr>
            <p:cNvSpPr/>
            <p:nvPr/>
          </p:nvSpPr>
          <p:spPr>
            <a:xfrm>
              <a:off x="4290750" y="1581100"/>
              <a:ext cx="164725" cy="176100"/>
            </a:xfrm>
            <a:custGeom>
              <a:avLst/>
              <a:gdLst/>
              <a:ahLst/>
              <a:cxnLst/>
              <a:rect l="l" t="t" r="r" b="b"/>
              <a:pathLst>
                <a:path w="6589" h="7044" extrusionOk="0">
                  <a:moveTo>
                    <a:pt x="5198" y="1"/>
                  </a:moveTo>
                  <a:cubicBezTo>
                    <a:pt x="5070" y="1"/>
                    <a:pt x="4947" y="75"/>
                    <a:pt x="4906" y="198"/>
                  </a:cubicBezTo>
                  <a:cubicBezTo>
                    <a:pt x="4854" y="355"/>
                    <a:pt x="4921" y="516"/>
                    <a:pt x="5078" y="568"/>
                  </a:cubicBezTo>
                  <a:cubicBezTo>
                    <a:pt x="5276" y="717"/>
                    <a:pt x="5874" y="1924"/>
                    <a:pt x="5832" y="3215"/>
                  </a:cubicBezTo>
                  <a:cubicBezTo>
                    <a:pt x="5798" y="4232"/>
                    <a:pt x="5384" y="5004"/>
                    <a:pt x="4602" y="5511"/>
                  </a:cubicBezTo>
                  <a:cubicBezTo>
                    <a:pt x="3453" y="6254"/>
                    <a:pt x="2448" y="6446"/>
                    <a:pt x="1715" y="6446"/>
                  </a:cubicBezTo>
                  <a:cubicBezTo>
                    <a:pt x="963" y="6446"/>
                    <a:pt x="498" y="6243"/>
                    <a:pt x="462" y="6227"/>
                  </a:cubicBezTo>
                  <a:cubicBezTo>
                    <a:pt x="422" y="6210"/>
                    <a:pt x="382" y="6202"/>
                    <a:pt x="341" y="6202"/>
                  </a:cubicBezTo>
                  <a:cubicBezTo>
                    <a:pt x="228" y="6202"/>
                    <a:pt x="119" y="6267"/>
                    <a:pt x="69" y="6376"/>
                  </a:cubicBezTo>
                  <a:cubicBezTo>
                    <a:pt x="0" y="6525"/>
                    <a:pt x="64" y="6701"/>
                    <a:pt x="212" y="6772"/>
                  </a:cubicBezTo>
                  <a:cubicBezTo>
                    <a:pt x="255" y="6792"/>
                    <a:pt x="819" y="7044"/>
                    <a:pt x="1717" y="7044"/>
                  </a:cubicBezTo>
                  <a:cubicBezTo>
                    <a:pt x="2550" y="7044"/>
                    <a:pt x="3669" y="6827"/>
                    <a:pt x="4927" y="6013"/>
                  </a:cubicBezTo>
                  <a:cubicBezTo>
                    <a:pt x="6069" y="5274"/>
                    <a:pt x="6588" y="4010"/>
                    <a:pt x="6390" y="2451"/>
                  </a:cubicBezTo>
                  <a:cubicBezTo>
                    <a:pt x="6249" y="1340"/>
                    <a:pt x="5721" y="157"/>
                    <a:pt x="5302" y="17"/>
                  </a:cubicBezTo>
                  <a:cubicBezTo>
                    <a:pt x="5268" y="6"/>
                    <a:pt x="5233" y="1"/>
                    <a:pt x="51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1965;p48">
              <a:extLst>
                <a:ext uri="{FF2B5EF4-FFF2-40B4-BE49-F238E27FC236}">
                  <a16:creationId xmlns:a16="http://schemas.microsoft.com/office/drawing/2014/main" id="{83E3BD3D-B4D0-907E-B849-6727364BB2D3}"/>
                </a:ext>
              </a:extLst>
            </p:cNvPr>
            <p:cNvSpPr/>
            <p:nvPr/>
          </p:nvSpPr>
          <p:spPr>
            <a:xfrm>
              <a:off x="4010625" y="1621625"/>
              <a:ext cx="248550" cy="111025"/>
            </a:xfrm>
            <a:custGeom>
              <a:avLst/>
              <a:gdLst/>
              <a:ahLst/>
              <a:cxnLst/>
              <a:rect l="l" t="t" r="r" b="b"/>
              <a:pathLst>
                <a:path w="9942" h="4441" extrusionOk="0">
                  <a:moveTo>
                    <a:pt x="4170" y="0"/>
                  </a:moveTo>
                  <a:cubicBezTo>
                    <a:pt x="4159" y="0"/>
                    <a:pt x="4148" y="0"/>
                    <a:pt x="4136" y="1"/>
                  </a:cubicBezTo>
                  <a:cubicBezTo>
                    <a:pt x="977" y="1"/>
                    <a:pt x="42" y="3886"/>
                    <a:pt x="33" y="3926"/>
                  </a:cubicBezTo>
                  <a:cubicBezTo>
                    <a:pt x="0" y="4085"/>
                    <a:pt x="100" y="4243"/>
                    <a:pt x="260" y="4279"/>
                  </a:cubicBezTo>
                  <a:cubicBezTo>
                    <a:pt x="282" y="4284"/>
                    <a:pt x="305" y="4287"/>
                    <a:pt x="328" y="4287"/>
                  </a:cubicBezTo>
                  <a:cubicBezTo>
                    <a:pt x="461" y="4287"/>
                    <a:pt x="583" y="4196"/>
                    <a:pt x="617" y="4061"/>
                  </a:cubicBezTo>
                  <a:cubicBezTo>
                    <a:pt x="625" y="4025"/>
                    <a:pt x="1455" y="598"/>
                    <a:pt x="4134" y="598"/>
                  </a:cubicBezTo>
                  <a:cubicBezTo>
                    <a:pt x="4187" y="598"/>
                    <a:pt x="4241" y="600"/>
                    <a:pt x="4296" y="602"/>
                  </a:cubicBezTo>
                  <a:cubicBezTo>
                    <a:pt x="5852" y="677"/>
                    <a:pt x="6416" y="1460"/>
                    <a:pt x="7067" y="2366"/>
                  </a:cubicBezTo>
                  <a:cubicBezTo>
                    <a:pt x="7616" y="3130"/>
                    <a:pt x="8238" y="3995"/>
                    <a:pt x="9528" y="4425"/>
                  </a:cubicBezTo>
                  <a:cubicBezTo>
                    <a:pt x="9558" y="4435"/>
                    <a:pt x="9591" y="4441"/>
                    <a:pt x="9623" y="4441"/>
                  </a:cubicBezTo>
                  <a:cubicBezTo>
                    <a:pt x="9770" y="4441"/>
                    <a:pt x="9894" y="4333"/>
                    <a:pt x="9918" y="4188"/>
                  </a:cubicBezTo>
                  <a:cubicBezTo>
                    <a:pt x="9942" y="4044"/>
                    <a:pt x="9857" y="3903"/>
                    <a:pt x="9718" y="3857"/>
                  </a:cubicBezTo>
                  <a:cubicBezTo>
                    <a:pt x="8611" y="3487"/>
                    <a:pt x="8098" y="2773"/>
                    <a:pt x="7554" y="2016"/>
                  </a:cubicBezTo>
                  <a:cubicBezTo>
                    <a:pt x="6874" y="1071"/>
                    <a:pt x="6170" y="92"/>
                    <a:pt x="4324" y="4"/>
                  </a:cubicBezTo>
                  <a:cubicBezTo>
                    <a:pt x="4272" y="2"/>
                    <a:pt x="4221" y="0"/>
                    <a:pt x="4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1966;p48">
              <a:extLst>
                <a:ext uri="{FF2B5EF4-FFF2-40B4-BE49-F238E27FC236}">
                  <a16:creationId xmlns:a16="http://schemas.microsoft.com/office/drawing/2014/main" id="{307DCAB8-E131-13B8-9FC4-789F4466FCD0}"/>
                </a:ext>
              </a:extLst>
            </p:cNvPr>
            <p:cNvSpPr/>
            <p:nvPr/>
          </p:nvSpPr>
          <p:spPr>
            <a:xfrm>
              <a:off x="3839900" y="1738050"/>
              <a:ext cx="146450" cy="204900"/>
            </a:xfrm>
            <a:custGeom>
              <a:avLst/>
              <a:gdLst/>
              <a:ahLst/>
              <a:cxnLst/>
              <a:rect l="l" t="t" r="r" b="b"/>
              <a:pathLst>
                <a:path w="5858" h="8196" extrusionOk="0">
                  <a:moveTo>
                    <a:pt x="2670" y="0"/>
                  </a:moveTo>
                  <a:cubicBezTo>
                    <a:pt x="2467" y="0"/>
                    <a:pt x="2262" y="25"/>
                    <a:pt x="2057" y="81"/>
                  </a:cubicBezTo>
                  <a:cubicBezTo>
                    <a:pt x="334" y="549"/>
                    <a:pt x="812" y="3034"/>
                    <a:pt x="1043" y="4226"/>
                  </a:cubicBezTo>
                  <a:cubicBezTo>
                    <a:pt x="1067" y="4351"/>
                    <a:pt x="1087" y="4461"/>
                    <a:pt x="1103" y="4551"/>
                  </a:cubicBezTo>
                  <a:cubicBezTo>
                    <a:pt x="1199" y="5129"/>
                    <a:pt x="535" y="6831"/>
                    <a:pt x="94" y="7769"/>
                  </a:cubicBezTo>
                  <a:cubicBezTo>
                    <a:pt x="0" y="7967"/>
                    <a:pt x="145" y="8195"/>
                    <a:pt x="366" y="8195"/>
                  </a:cubicBezTo>
                  <a:cubicBezTo>
                    <a:pt x="481" y="8195"/>
                    <a:pt x="586" y="8129"/>
                    <a:pt x="636" y="8023"/>
                  </a:cubicBezTo>
                  <a:cubicBezTo>
                    <a:pt x="760" y="7759"/>
                    <a:pt x="1851" y="5404"/>
                    <a:pt x="1694" y="4452"/>
                  </a:cubicBezTo>
                  <a:cubicBezTo>
                    <a:pt x="1678" y="4359"/>
                    <a:pt x="1655" y="4244"/>
                    <a:pt x="1630" y="4113"/>
                  </a:cubicBezTo>
                  <a:cubicBezTo>
                    <a:pt x="1435" y="3097"/>
                    <a:pt x="1027" y="983"/>
                    <a:pt x="2215" y="658"/>
                  </a:cubicBezTo>
                  <a:cubicBezTo>
                    <a:pt x="2366" y="617"/>
                    <a:pt x="2518" y="599"/>
                    <a:pt x="2671" y="599"/>
                  </a:cubicBezTo>
                  <a:cubicBezTo>
                    <a:pt x="3979" y="599"/>
                    <a:pt x="5299" y="1937"/>
                    <a:pt x="5314" y="1952"/>
                  </a:cubicBezTo>
                  <a:cubicBezTo>
                    <a:pt x="5372" y="2012"/>
                    <a:pt x="5450" y="2042"/>
                    <a:pt x="5527" y="2042"/>
                  </a:cubicBezTo>
                  <a:cubicBezTo>
                    <a:pt x="5603" y="2042"/>
                    <a:pt x="5678" y="2014"/>
                    <a:pt x="5737" y="1957"/>
                  </a:cubicBezTo>
                  <a:cubicBezTo>
                    <a:pt x="5854" y="1842"/>
                    <a:pt x="5858" y="1654"/>
                    <a:pt x="5743" y="1535"/>
                  </a:cubicBezTo>
                  <a:cubicBezTo>
                    <a:pt x="5674" y="1464"/>
                    <a:pt x="4233" y="0"/>
                    <a:pt x="2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1967;p48">
              <a:extLst>
                <a:ext uri="{FF2B5EF4-FFF2-40B4-BE49-F238E27FC236}">
                  <a16:creationId xmlns:a16="http://schemas.microsoft.com/office/drawing/2014/main" id="{B410D05C-163C-881E-ADC6-95EC4D6556D5}"/>
                </a:ext>
              </a:extLst>
            </p:cNvPr>
            <p:cNvSpPr/>
            <p:nvPr/>
          </p:nvSpPr>
          <p:spPr>
            <a:xfrm>
              <a:off x="2937450" y="2023325"/>
              <a:ext cx="289800" cy="408650"/>
            </a:xfrm>
            <a:custGeom>
              <a:avLst/>
              <a:gdLst/>
              <a:ahLst/>
              <a:cxnLst/>
              <a:rect l="l" t="t" r="r" b="b"/>
              <a:pathLst>
                <a:path w="11592" h="16346" extrusionOk="0">
                  <a:moveTo>
                    <a:pt x="7431" y="0"/>
                  </a:moveTo>
                  <a:lnTo>
                    <a:pt x="1" y="446"/>
                  </a:lnTo>
                  <a:lnTo>
                    <a:pt x="4459" y="16345"/>
                  </a:lnTo>
                  <a:lnTo>
                    <a:pt x="11591" y="16048"/>
                  </a:lnTo>
                  <a:lnTo>
                    <a:pt x="74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1968;p48">
              <a:extLst>
                <a:ext uri="{FF2B5EF4-FFF2-40B4-BE49-F238E27FC236}">
                  <a16:creationId xmlns:a16="http://schemas.microsoft.com/office/drawing/2014/main" id="{CDB47567-4C98-0F52-2C71-808B0BADCD77}"/>
                </a:ext>
              </a:extLst>
            </p:cNvPr>
            <p:cNvSpPr/>
            <p:nvPr/>
          </p:nvSpPr>
          <p:spPr>
            <a:xfrm>
              <a:off x="2928975" y="2015850"/>
              <a:ext cx="306700" cy="423625"/>
            </a:xfrm>
            <a:custGeom>
              <a:avLst/>
              <a:gdLst/>
              <a:ahLst/>
              <a:cxnLst/>
              <a:rect l="l" t="t" r="r" b="b"/>
              <a:pathLst>
                <a:path w="12268" h="16945" extrusionOk="0">
                  <a:moveTo>
                    <a:pt x="7541" y="613"/>
                  </a:moveTo>
                  <a:lnTo>
                    <a:pt x="11547" y="16064"/>
                  </a:lnTo>
                  <a:lnTo>
                    <a:pt x="5022" y="16336"/>
                  </a:lnTo>
                  <a:lnTo>
                    <a:pt x="728" y="1022"/>
                  </a:lnTo>
                  <a:lnTo>
                    <a:pt x="7541" y="613"/>
                  </a:lnTo>
                  <a:close/>
                  <a:moveTo>
                    <a:pt x="7767" y="0"/>
                  </a:moveTo>
                  <a:cubicBezTo>
                    <a:pt x="7762" y="0"/>
                    <a:pt x="7757" y="0"/>
                    <a:pt x="7752" y="1"/>
                  </a:cubicBezTo>
                  <a:lnTo>
                    <a:pt x="322" y="447"/>
                  </a:lnTo>
                  <a:cubicBezTo>
                    <a:pt x="132" y="458"/>
                    <a:pt x="1" y="642"/>
                    <a:pt x="52" y="825"/>
                  </a:cubicBezTo>
                  <a:lnTo>
                    <a:pt x="4510" y="16725"/>
                  </a:lnTo>
                  <a:cubicBezTo>
                    <a:pt x="4546" y="16855"/>
                    <a:pt x="4663" y="16944"/>
                    <a:pt x="4798" y="16944"/>
                  </a:cubicBezTo>
                  <a:cubicBezTo>
                    <a:pt x="4802" y="16944"/>
                    <a:pt x="4806" y="16944"/>
                    <a:pt x="4811" y="16943"/>
                  </a:cubicBezTo>
                  <a:lnTo>
                    <a:pt x="11943" y="16647"/>
                  </a:lnTo>
                  <a:cubicBezTo>
                    <a:pt x="12133" y="16639"/>
                    <a:pt x="12268" y="16457"/>
                    <a:pt x="12220" y="16272"/>
                  </a:cubicBezTo>
                  <a:lnTo>
                    <a:pt x="8059" y="224"/>
                  </a:lnTo>
                  <a:cubicBezTo>
                    <a:pt x="8025" y="91"/>
                    <a:pt x="7894" y="0"/>
                    <a:pt x="7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1969;p48">
              <a:extLst>
                <a:ext uri="{FF2B5EF4-FFF2-40B4-BE49-F238E27FC236}">
                  <a16:creationId xmlns:a16="http://schemas.microsoft.com/office/drawing/2014/main" id="{095674DD-A8E0-5CA2-E671-8DBB79570402}"/>
                </a:ext>
              </a:extLst>
            </p:cNvPr>
            <p:cNvSpPr/>
            <p:nvPr/>
          </p:nvSpPr>
          <p:spPr>
            <a:xfrm>
              <a:off x="2915175" y="2155225"/>
              <a:ext cx="375225" cy="883250"/>
            </a:xfrm>
            <a:custGeom>
              <a:avLst/>
              <a:gdLst/>
              <a:ahLst/>
              <a:cxnLst/>
              <a:rect l="l" t="t" r="r" b="b"/>
              <a:pathLst>
                <a:path w="15009" h="35330" extrusionOk="0">
                  <a:moveTo>
                    <a:pt x="5638" y="1"/>
                  </a:moveTo>
                  <a:cubicBezTo>
                    <a:pt x="4093" y="1"/>
                    <a:pt x="1780" y="184"/>
                    <a:pt x="1041" y="817"/>
                  </a:cubicBezTo>
                  <a:cubicBezTo>
                    <a:pt x="1" y="1709"/>
                    <a:pt x="1785" y="5275"/>
                    <a:pt x="2081" y="6017"/>
                  </a:cubicBezTo>
                  <a:cubicBezTo>
                    <a:pt x="2378" y="6761"/>
                    <a:pt x="3865" y="14339"/>
                    <a:pt x="4459" y="16419"/>
                  </a:cubicBezTo>
                  <a:cubicBezTo>
                    <a:pt x="5053" y="18499"/>
                    <a:pt x="6539" y="33805"/>
                    <a:pt x="7430" y="35142"/>
                  </a:cubicBezTo>
                  <a:cubicBezTo>
                    <a:pt x="7517" y="35271"/>
                    <a:pt x="7657" y="35330"/>
                    <a:pt x="7841" y="35330"/>
                  </a:cubicBezTo>
                  <a:cubicBezTo>
                    <a:pt x="9553" y="35330"/>
                    <a:pt x="15008" y="30238"/>
                    <a:pt x="15008" y="30238"/>
                  </a:cubicBezTo>
                  <a:lnTo>
                    <a:pt x="12631" y="24889"/>
                  </a:lnTo>
                  <a:lnTo>
                    <a:pt x="10699" y="25929"/>
                  </a:lnTo>
                  <a:cubicBezTo>
                    <a:pt x="10699" y="25929"/>
                    <a:pt x="8322" y="18499"/>
                    <a:pt x="7281" y="15676"/>
                  </a:cubicBezTo>
                  <a:cubicBezTo>
                    <a:pt x="6242" y="12852"/>
                    <a:pt x="5944" y="11665"/>
                    <a:pt x="5944" y="11665"/>
                  </a:cubicBezTo>
                  <a:lnTo>
                    <a:pt x="5993" y="11636"/>
                  </a:lnTo>
                  <a:cubicBezTo>
                    <a:pt x="7025" y="11033"/>
                    <a:pt x="7548" y="9832"/>
                    <a:pt x="7287" y="8666"/>
                  </a:cubicBezTo>
                  <a:lnTo>
                    <a:pt x="6947" y="7153"/>
                  </a:lnTo>
                  <a:lnTo>
                    <a:pt x="6947" y="7153"/>
                  </a:lnTo>
                  <a:cubicBezTo>
                    <a:pt x="6947" y="7153"/>
                    <a:pt x="7227" y="7780"/>
                    <a:pt x="7802" y="7780"/>
                  </a:cubicBezTo>
                  <a:cubicBezTo>
                    <a:pt x="7977" y="7780"/>
                    <a:pt x="8179" y="7722"/>
                    <a:pt x="8409" y="7571"/>
                  </a:cubicBezTo>
                  <a:cubicBezTo>
                    <a:pt x="8906" y="7244"/>
                    <a:pt x="8377" y="3956"/>
                    <a:pt x="7782" y="2767"/>
                  </a:cubicBezTo>
                  <a:cubicBezTo>
                    <a:pt x="7556" y="2314"/>
                    <a:pt x="7127" y="2161"/>
                    <a:pt x="6650" y="2161"/>
                  </a:cubicBezTo>
                  <a:cubicBezTo>
                    <a:pt x="5876" y="2161"/>
                    <a:pt x="4975" y="2565"/>
                    <a:pt x="4607" y="2749"/>
                  </a:cubicBezTo>
                  <a:cubicBezTo>
                    <a:pt x="4013" y="3046"/>
                    <a:pt x="3418" y="3641"/>
                    <a:pt x="3418" y="3641"/>
                  </a:cubicBezTo>
                  <a:lnTo>
                    <a:pt x="2972" y="1857"/>
                  </a:lnTo>
                  <a:cubicBezTo>
                    <a:pt x="2972" y="1857"/>
                    <a:pt x="5202" y="1709"/>
                    <a:pt x="5648" y="1709"/>
                  </a:cubicBezTo>
                  <a:cubicBezTo>
                    <a:pt x="6093" y="1709"/>
                    <a:pt x="7728" y="222"/>
                    <a:pt x="6985" y="74"/>
                  </a:cubicBezTo>
                  <a:cubicBezTo>
                    <a:pt x="6769" y="31"/>
                    <a:pt x="6268" y="1"/>
                    <a:pt x="5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1970;p48">
              <a:extLst>
                <a:ext uri="{FF2B5EF4-FFF2-40B4-BE49-F238E27FC236}">
                  <a16:creationId xmlns:a16="http://schemas.microsoft.com/office/drawing/2014/main" id="{4AE76EF6-1BBB-ACEA-25D9-126274057483}"/>
                </a:ext>
              </a:extLst>
            </p:cNvPr>
            <p:cNvSpPr/>
            <p:nvPr/>
          </p:nvSpPr>
          <p:spPr>
            <a:xfrm>
              <a:off x="2912575" y="2147775"/>
              <a:ext cx="385950" cy="898175"/>
            </a:xfrm>
            <a:custGeom>
              <a:avLst/>
              <a:gdLst/>
              <a:ahLst/>
              <a:cxnLst/>
              <a:rect l="l" t="t" r="r" b="b"/>
              <a:pathLst>
                <a:path w="15438" h="35927" extrusionOk="0">
                  <a:moveTo>
                    <a:pt x="5815" y="2301"/>
                  </a:moveTo>
                  <a:lnTo>
                    <a:pt x="5815" y="2301"/>
                  </a:lnTo>
                  <a:cubicBezTo>
                    <a:pt x="5291" y="2441"/>
                    <a:pt x="4825" y="2655"/>
                    <a:pt x="4577" y="2778"/>
                  </a:cubicBezTo>
                  <a:cubicBezTo>
                    <a:pt x="4250" y="2942"/>
                    <a:pt x="3929" y="3184"/>
                    <a:pt x="3692" y="3382"/>
                  </a:cubicBezTo>
                  <a:lnTo>
                    <a:pt x="3454" y="2430"/>
                  </a:lnTo>
                  <a:cubicBezTo>
                    <a:pt x="4100" y="2388"/>
                    <a:pt x="5427" y="2305"/>
                    <a:pt x="5752" y="2305"/>
                  </a:cubicBezTo>
                  <a:cubicBezTo>
                    <a:pt x="5773" y="2305"/>
                    <a:pt x="5793" y="2304"/>
                    <a:pt x="5815" y="2301"/>
                  </a:cubicBezTo>
                  <a:close/>
                  <a:moveTo>
                    <a:pt x="5740" y="596"/>
                  </a:moveTo>
                  <a:cubicBezTo>
                    <a:pt x="6267" y="596"/>
                    <a:pt x="6704" y="617"/>
                    <a:pt x="6953" y="653"/>
                  </a:cubicBezTo>
                  <a:cubicBezTo>
                    <a:pt x="6792" y="990"/>
                    <a:pt x="5993" y="1674"/>
                    <a:pt x="5752" y="1706"/>
                  </a:cubicBezTo>
                  <a:cubicBezTo>
                    <a:pt x="5301" y="1706"/>
                    <a:pt x="3149" y="1849"/>
                    <a:pt x="3058" y="1855"/>
                  </a:cubicBezTo>
                  <a:cubicBezTo>
                    <a:pt x="2872" y="1867"/>
                    <a:pt x="2741" y="2045"/>
                    <a:pt x="2788" y="2227"/>
                  </a:cubicBezTo>
                  <a:lnTo>
                    <a:pt x="3234" y="4010"/>
                  </a:lnTo>
                  <a:cubicBezTo>
                    <a:pt x="3269" y="4153"/>
                    <a:pt x="3395" y="4237"/>
                    <a:pt x="3524" y="4237"/>
                  </a:cubicBezTo>
                  <a:cubicBezTo>
                    <a:pt x="3599" y="4237"/>
                    <a:pt x="3675" y="4209"/>
                    <a:pt x="3735" y="4149"/>
                  </a:cubicBezTo>
                  <a:cubicBezTo>
                    <a:pt x="3740" y="4144"/>
                    <a:pt x="4301" y="3586"/>
                    <a:pt x="4847" y="3313"/>
                  </a:cubicBezTo>
                  <a:cubicBezTo>
                    <a:pt x="5096" y="3188"/>
                    <a:pt x="6015" y="2757"/>
                    <a:pt x="6749" y="2757"/>
                  </a:cubicBezTo>
                  <a:cubicBezTo>
                    <a:pt x="7126" y="2757"/>
                    <a:pt x="7455" y="2871"/>
                    <a:pt x="7619" y="3199"/>
                  </a:cubicBezTo>
                  <a:cubicBezTo>
                    <a:pt x="8202" y="4364"/>
                    <a:pt x="8608" y="7259"/>
                    <a:pt x="8349" y="7617"/>
                  </a:cubicBezTo>
                  <a:cubicBezTo>
                    <a:pt x="8188" y="7724"/>
                    <a:pt x="8040" y="7778"/>
                    <a:pt x="7906" y="7778"/>
                  </a:cubicBezTo>
                  <a:cubicBezTo>
                    <a:pt x="7862" y="7778"/>
                    <a:pt x="7820" y="7772"/>
                    <a:pt x="7779" y="7760"/>
                  </a:cubicBezTo>
                  <a:cubicBezTo>
                    <a:pt x="7489" y="7677"/>
                    <a:pt x="7326" y="7330"/>
                    <a:pt x="7325" y="7328"/>
                  </a:cubicBezTo>
                  <a:cubicBezTo>
                    <a:pt x="7276" y="7217"/>
                    <a:pt x="7167" y="7150"/>
                    <a:pt x="7052" y="7150"/>
                  </a:cubicBezTo>
                  <a:cubicBezTo>
                    <a:pt x="7021" y="7150"/>
                    <a:pt x="6989" y="7155"/>
                    <a:pt x="6958" y="7165"/>
                  </a:cubicBezTo>
                  <a:cubicBezTo>
                    <a:pt x="6810" y="7214"/>
                    <a:pt x="6726" y="7365"/>
                    <a:pt x="6760" y="7516"/>
                  </a:cubicBezTo>
                  <a:lnTo>
                    <a:pt x="7099" y="9029"/>
                  </a:lnTo>
                  <a:cubicBezTo>
                    <a:pt x="7333" y="10072"/>
                    <a:pt x="6870" y="11136"/>
                    <a:pt x="5898" y="11703"/>
                  </a:cubicBezTo>
                  <a:cubicBezTo>
                    <a:pt x="5782" y="11770"/>
                    <a:pt x="5726" y="11905"/>
                    <a:pt x="5757" y="12035"/>
                  </a:cubicBezTo>
                  <a:cubicBezTo>
                    <a:pt x="5770" y="12084"/>
                    <a:pt x="6071" y="13271"/>
                    <a:pt x="7105" y="16078"/>
                  </a:cubicBezTo>
                  <a:cubicBezTo>
                    <a:pt x="8131" y="18863"/>
                    <a:pt x="10494" y="26244"/>
                    <a:pt x="10517" y="26318"/>
                  </a:cubicBezTo>
                  <a:cubicBezTo>
                    <a:pt x="10545" y="26403"/>
                    <a:pt x="10608" y="26472"/>
                    <a:pt x="10691" y="26504"/>
                  </a:cubicBezTo>
                  <a:cubicBezTo>
                    <a:pt x="10727" y="26519"/>
                    <a:pt x="10765" y="26526"/>
                    <a:pt x="10803" y="26526"/>
                  </a:cubicBezTo>
                  <a:cubicBezTo>
                    <a:pt x="10852" y="26526"/>
                    <a:pt x="10900" y="26514"/>
                    <a:pt x="10945" y="26491"/>
                  </a:cubicBezTo>
                  <a:lnTo>
                    <a:pt x="12592" y="25604"/>
                  </a:lnTo>
                  <a:lnTo>
                    <a:pt x="14752" y="30463"/>
                  </a:lnTo>
                  <a:cubicBezTo>
                    <a:pt x="12633" y="32420"/>
                    <a:pt x="9111" y="35330"/>
                    <a:pt x="7970" y="35330"/>
                  </a:cubicBezTo>
                  <a:cubicBezTo>
                    <a:pt x="7943" y="35330"/>
                    <a:pt x="7917" y="35328"/>
                    <a:pt x="7892" y="35325"/>
                  </a:cubicBezTo>
                  <a:cubicBezTo>
                    <a:pt x="7812" y="35315"/>
                    <a:pt x="7792" y="35287"/>
                    <a:pt x="7783" y="35274"/>
                  </a:cubicBezTo>
                  <a:cubicBezTo>
                    <a:pt x="7289" y="34533"/>
                    <a:pt x="6494" y="28356"/>
                    <a:pt x="5913" y="23846"/>
                  </a:cubicBezTo>
                  <a:cubicBezTo>
                    <a:pt x="5474" y="20438"/>
                    <a:pt x="5096" y="17493"/>
                    <a:pt x="4850" y="16634"/>
                  </a:cubicBezTo>
                  <a:cubicBezTo>
                    <a:pt x="4550" y="15586"/>
                    <a:pt x="4007" y="13061"/>
                    <a:pt x="3529" y="10834"/>
                  </a:cubicBezTo>
                  <a:cubicBezTo>
                    <a:pt x="2962" y="8194"/>
                    <a:pt x="2607" y="6567"/>
                    <a:pt x="2463" y="6205"/>
                  </a:cubicBezTo>
                  <a:cubicBezTo>
                    <a:pt x="2424" y="6107"/>
                    <a:pt x="2360" y="5964"/>
                    <a:pt x="2282" y="5785"/>
                  </a:cubicBezTo>
                  <a:cubicBezTo>
                    <a:pt x="1866" y="4843"/>
                    <a:pt x="600" y="1975"/>
                    <a:pt x="1339" y="1341"/>
                  </a:cubicBezTo>
                  <a:cubicBezTo>
                    <a:pt x="2000" y="776"/>
                    <a:pt x="4236" y="596"/>
                    <a:pt x="5740" y="596"/>
                  </a:cubicBezTo>
                  <a:close/>
                  <a:moveTo>
                    <a:pt x="5719" y="1"/>
                  </a:moveTo>
                  <a:cubicBezTo>
                    <a:pt x="4129" y="1"/>
                    <a:pt x="1764" y="189"/>
                    <a:pt x="950" y="887"/>
                  </a:cubicBezTo>
                  <a:cubicBezTo>
                    <a:pt x="0" y="1700"/>
                    <a:pt x="814" y="3941"/>
                    <a:pt x="1734" y="6026"/>
                  </a:cubicBezTo>
                  <a:cubicBezTo>
                    <a:pt x="1809" y="6197"/>
                    <a:pt x="1869" y="6334"/>
                    <a:pt x="1907" y="6426"/>
                  </a:cubicBezTo>
                  <a:cubicBezTo>
                    <a:pt x="2043" y="6768"/>
                    <a:pt x="2500" y="8898"/>
                    <a:pt x="2944" y="10959"/>
                  </a:cubicBezTo>
                  <a:cubicBezTo>
                    <a:pt x="3447" y="13305"/>
                    <a:pt x="3969" y="15731"/>
                    <a:pt x="4274" y="16798"/>
                  </a:cubicBezTo>
                  <a:cubicBezTo>
                    <a:pt x="4507" y="17615"/>
                    <a:pt x="4902" y="20679"/>
                    <a:pt x="5319" y="23922"/>
                  </a:cubicBezTo>
                  <a:cubicBezTo>
                    <a:pt x="6135" y="30260"/>
                    <a:pt x="6755" y="34810"/>
                    <a:pt x="7284" y="35605"/>
                  </a:cubicBezTo>
                  <a:cubicBezTo>
                    <a:pt x="7368" y="35731"/>
                    <a:pt x="7529" y="35886"/>
                    <a:pt x="7822" y="35921"/>
                  </a:cubicBezTo>
                  <a:cubicBezTo>
                    <a:pt x="7858" y="35924"/>
                    <a:pt x="7893" y="35925"/>
                    <a:pt x="7928" y="35926"/>
                  </a:cubicBezTo>
                  <a:cubicBezTo>
                    <a:pt x="9723" y="35926"/>
                    <a:pt x="14739" y="31293"/>
                    <a:pt x="15316" y="30754"/>
                  </a:cubicBezTo>
                  <a:cubicBezTo>
                    <a:pt x="15410" y="30667"/>
                    <a:pt x="15437" y="30530"/>
                    <a:pt x="15386" y="30414"/>
                  </a:cubicBezTo>
                  <a:lnTo>
                    <a:pt x="13007" y="25063"/>
                  </a:lnTo>
                  <a:cubicBezTo>
                    <a:pt x="12957" y="24952"/>
                    <a:pt x="12847" y="24886"/>
                    <a:pt x="12733" y="24886"/>
                  </a:cubicBezTo>
                  <a:cubicBezTo>
                    <a:pt x="12686" y="24886"/>
                    <a:pt x="12637" y="24897"/>
                    <a:pt x="12592" y="24922"/>
                  </a:cubicBezTo>
                  <a:lnTo>
                    <a:pt x="10978" y="25792"/>
                  </a:lnTo>
                  <a:cubicBezTo>
                    <a:pt x="10497" y="24296"/>
                    <a:pt x="8568" y="18319"/>
                    <a:pt x="7666" y="15870"/>
                  </a:cubicBezTo>
                  <a:cubicBezTo>
                    <a:pt x="6886" y="13752"/>
                    <a:pt x="6524" y="12552"/>
                    <a:pt x="6395" y="12099"/>
                  </a:cubicBezTo>
                  <a:cubicBezTo>
                    <a:pt x="7451" y="11404"/>
                    <a:pt x="7963" y="10128"/>
                    <a:pt x="7683" y="8897"/>
                  </a:cubicBezTo>
                  <a:lnTo>
                    <a:pt x="7553" y="8317"/>
                  </a:lnTo>
                  <a:lnTo>
                    <a:pt x="7553" y="8317"/>
                  </a:lnTo>
                  <a:cubicBezTo>
                    <a:pt x="7571" y="8323"/>
                    <a:pt x="7589" y="8329"/>
                    <a:pt x="7607" y="8335"/>
                  </a:cubicBezTo>
                  <a:cubicBezTo>
                    <a:pt x="7706" y="8363"/>
                    <a:pt x="7806" y="8377"/>
                    <a:pt x="7907" y="8377"/>
                  </a:cubicBezTo>
                  <a:cubicBezTo>
                    <a:pt x="8157" y="8377"/>
                    <a:pt x="8414" y="8291"/>
                    <a:pt x="8677" y="8117"/>
                  </a:cubicBezTo>
                  <a:cubicBezTo>
                    <a:pt x="9443" y="7614"/>
                    <a:pt x="8689" y="4002"/>
                    <a:pt x="8153" y="2931"/>
                  </a:cubicBezTo>
                  <a:cubicBezTo>
                    <a:pt x="7864" y="2351"/>
                    <a:pt x="7334" y="2160"/>
                    <a:pt x="6762" y="2160"/>
                  </a:cubicBezTo>
                  <a:cubicBezTo>
                    <a:pt x="6496" y="2160"/>
                    <a:pt x="6220" y="2202"/>
                    <a:pt x="5955" y="2265"/>
                  </a:cubicBezTo>
                  <a:cubicBezTo>
                    <a:pt x="6537" y="2064"/>
                    <a:pt x="7522" y="1162"/>
                    <a:pt x="7575" y="623"/>
                  </a:cubicBezTo>
                  <a:cubicBezTo>
                    <a:pt x="7602" y="349"/>
                    <a:pt x="7435" y="136"/>
                    <a:pt x="7146" y="78"/>
                  </a:cubicBezTo>
                  <a:cubicBezTo>
                    <a:pt x="6928" y="34"/>
                    <a:pt x="6393" y="1"/>
                    <a:pt x="57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1971;p48">
              <a:extLst>
                <a:ext uri="{FF2B5EF4-FFF2-40B4-BE49-F238E27FC236}">
                  <a16:creationId xmlns:a16="http://schemas.microsoft.com/office/drawing/2014/main" id="{7FE033BD-08B6-9D0A-18C5-53A4E39237FE}"/>
                </a:ext>
              </a:extLst>
            </p:cNvPr>
            <p:cNvSpPr/>
            <p:nvPr/>
          </p:nvSpPr>
          <p:spPr>
            <a:xfrm>
              <a:off x="3002950" y="2230950"/>
              <a:ext cx="117550" cy="50550"/>
            </a:xfrm>
            <a:custGeom>
              <a:avLst/>
              <a:gdLst/>
              <a:ahLst/>
              <a:cxnLst/>
              <a:rect l="l" t="t" r="r" b="b"/>
              <a:pathLst>
                <a:path w="4702" h="2022" extrusionOk="0">
                  <a:moveTo>
                    <a:pt x="3775" y="1"/>
                  </a:moveTo>
                  <a:cubicBezTo>
                    <a:pt x="1993" y="1"/>
                    <a:pt x="293" y="1426"/>
                    <a:pt x="214" y="1494"/>
                  </a:cubicBezTo>
                  <a:cubicBezTo>
                    <a:pt x="1" y="1674"/>
                    <a:pt x="129" y="2021"/>
                    <a:pt x="408" y="2021"/>
                  </a:cubicBezTo>
                  <a:cubicBezTo>
                    <a:pt x="479" y="2021"/>
                    <a:pt x="547" y="1996"/>
                    <a:pt x="602" y="1950"/>
                  </a:cubicBezTo>
                  <a:cubicBezTo>
                    <a:pt x="619" y="1935"/>
                    <a:pt x="2207" y="599"/>
                    <a:pt x="3771" y="599"/>
                  </a:cubicBezTo>
                  <a:cubicBezTo>
                    <a:pt x="3952" y="599"/>
                    <a:pt x="4133" y="617"/>
                    <a:pt x="4311" y="657"/>
                  </a:cubicBezTo>
                  <a:cubicBezTo>
                    <a:pt x="4332" y="662"/>
                    <a:pt x="4354" y="664"/>
                    <a:pt x="4375" y="664"/>
                  </a:cubicBezTo>
                  <a:cubicBezTo>
                    <a:pt x="4511" y="664"/>
                    <a:pt x="4635" y="569"/>
                    <a:pt x="4666" y="430"/>
                  </a:cubicBezTo>
                  <a:cubicBezTo>
                    <a:pt x="4701" y="269"/>
                    <a:pt x="4600" y="109"/>
                    <a:pt x="4440" y="72"/>
                  </a:cubicBezTo>
                  <a:cubicBezTo>
                    <a:pt x="4219" y="23"/>
                    <a:pt x="3996" y="1"/>
                    <a:pt x="3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1972;p48">
              <a:extLst>
                <a:ext uri="{FF2B5EF4-FFF2-40B4-BE49-F238E27FC236}">
                  <a16:creationId xmlns:a16="http://schemas.microsoft.com/office/drawing/2014/main" id="{9C94E547-1CC5-3259-020B-77C5AB61DC97}"/>
                </a:ext>
              </a:extLst>
            </p:cNvPr>
            <p:cNvSpPr/>
            <p:nvPr/>
          </p:nvSpPr>
          <p:spPr>
            <a:xfrm>
              <a:off x="3018825" y="2274225"/>
              <a:ext cx="103900" cy="51650"/>
            </a:xfrm>
            <a:custGeom>
              <a:avLst/>
              <a:gdLst/>
              <a:ahLst/>
              <a:cxnLst/>
              <a:rect l="l" t="t" r="r" b="b"/>
              <a:pathLst>
                <a:path w="4156" h="2066" extrusionOk="0">
                  <a:moveTo>
                    <a:pt x="3667" y="1"/>
                  </a:moveTo>
                  <a:cubicBezTo>
                    <a:pt x="1666" y="1"/>
                    <a:pt x="242" y="1496"/>
                    <a:pt x="180" y="1562"/>
                  </a:cubicBezTo>
                  <a:cubicBezTo>
                    <a:pt x="1" y="1753"/>
                    <a:pt x="137" y="2065"/>
                    <a:pt x="397" y="2065"/>
                  </a:cubicBezTo>
                  <a:cubicBezTo>
                    <a:pt x="398" y="2065"/>
                    <a:pt x="398" y="2065"/>
                    <a:pt x="399" y="2065"/>
                  </a:cubicBezTo>
                  <a:cubicBezTo>
                    <a:pt x="482" y="2065"/>
                    <a:pt x="562" y="2031"/>
                    <a:pt x="618" y="1970"/>
                  </a:cubicBezTo>
                  <a:cubicBezTo>
                    <a:pt x="631" y="1956"/>
                    <a:pt x="1909" y="598"/>
                    <a:pt x="3646" y="598"/>
                  </a:cubicBezTo>
                  <a:cubicBezTo>
                    <a:pt x="3706" y="598"/>
                    <a:pt x="3768" y="600"/>
                    <a:pt x="3830" y="604"/>
                  </a:cubicBezTo>
                  <a:cubicBezTo>
                    <a:pt x="3836" y="604"/>
                    <a:pt x="3842" y="604"/>
                    <a:pt x="3848" y="604"/>
                  </a:cubicBezTo>
                  <a:cubicBezTo>
                    <a:pt x="4005" y="604"/>
                    <a:pt x="4138" y="480"/>
                    <a:pt x="4146" y="320"/>
                  </a:cubicBezTo>
                  <a:cubicBezTo>
                    <a:pt x="4155" y="155"/>
                    <a:pt x="4027" y="13"/>
                    <a:pt x="3860" y="5"/>
                  </a:cubicBezTo>
                  <a:cubicBezTo>
                    <a:pt x="3795" y="2"/>
                    <a:pt x="3731" y="1"/>
                    <a:pt x="3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1973;p48">
              <a:extLst>
                <a:ext uri="{FF2B5EF4-FFF2-40B4-BE49-F238E27FC236}">
                  <a16:creationId xmlns:a16="http://schemas.microsoft.com/office/drawing/2014/main" id="{EAAA879A-0C3B-0419-7C56-016214417B5E}"/>
                </a:ext>
              </a:extLst>
            </p:cNvPr>
            <p:cNvSpPr/>
            <p:nvPr/>
          </p:nvSpPr>
          <p:spPr>
            <a:xfrm>
              <a:off x="3216075" y="2299325"/>
              <a:ext cx="478950" cy="756750"/>
            </a:xfrm>
            <a:custGeom>
              <a:avLst/>
              <a:gdLst/>
              <a:ahLst/>
              <a:cxnLst/>
              <a:rect l="l" t="t" r="r" b="b"/>
              <a:pathLst>
                <a:path w="19158" h="30270" extrusionOk="0">
                  <a:moveTo>
                    <a:pt x="16533" y="0"/>
                  </a:moveTo>
                  <a:cubicBezTo>
                    <a:pt x="16499" y="0"/>
                    <a:pt x="16464" y="1"/>
                    <a:pt x="16428" y="2"/>
                  </a:cubicBezTo>
                  <a:cubicBezTo>
                    <a:pt x="16428" y="2"/>
                    <a:pt x="13670" y="2630"/>
                    <a:pt x="12483" y="4860"/>
                  </a:cubicBezTo>
                  <a:cubicBezTo>
                    <a:pt x="11294" y="7088"/>
                    <a:pt x="1" y="19125"/>
                    <a:pt x="1" y="19125"/>
                  </a:cubicBezTo>
                  <a:lnTo>
                    <a:pt x="3269" y="30269"/>
                  </a:lnTo>
                  <a:lnTo>
                    <a:pt x="11294" y="23434"/>
                  </a:lnTo>
                  <a:cubicBezTo>
                    <a:pt x="11294" y="23434"/>
                    <a:pt x="15751" y="14816"/>
                    <a:pt x="16940" y="9318"/>
                  </a:cubicBezTo>
                  <a:cubicBezTo>
                    <a:pt x="18113" y="3891"/>
                    <a:pt x="19158" y="0"/>
                    <a:pt x="165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1974;p48">
              <a:extLst>
                <a:ext uri="{FF2B5EF4-FFF2-40B4-BE49-F238E27FC236}">
                  <a16:creationId xmlns:a16="http://schemas.microsoft.com/office/drawing/2014/main" id="{D94DF87D-5D35-B4B4-C6CC-D3ADF6682370}"/>
                </a:ext>
              </a:extLst>
            </p:cNvPr>
            <p:cNvSpPr/>
            <p:nvPr/>
          </p:nvSpPr>
          <p:spPr>
            <a:xfrm>
              <a:off x="3208175" y="2291850"/>
              <a:ext cx="481875" cy="771725"/>
            </a:xfrm>
            <a:custGeom>
              <a:avLst/>
              <a:gdLst/>
              <a:ahLst/>
              <a:cxnLst/>
              <a:rect l="l" t="t" r="r" b="b"/>
              <a:pathLst>
                <a:path w="19275" h="30869" extrusionOk="0">
                  <a:moveTo>
                    <a:pt x="16867" y="599"/>
                  </a:moveTo>
                  <a:cubicBezTo>
                    <a:pt x="17294" y="602"/>
                    <a:pt x="17602" y="724"/>
                    <a:pt x="17808" y="969"/>
                  </a:cubicBezTo>
                  <a:cubicBezTo>
                    <a:pt x="18626" y="1948"/>
                    <a:pt x="17998" y="4821"/>
                    <a:pt x="17201" y="8457"/>
                  </a:cubicBezTo>
                  <a:lnTo>
                    <a:pt x="16963" y="9554"/>
                  </a:lnTo>
                  <a:cubicBezTo>
                    <a:pt x="15844" y="14729"/>
                    <a:pt x="11741" y="22816"/>
                    <a:pt x="11370" y="23543"/>
                  </a:cubicBezTo>
                  <a:lnTo>
                    <a:pt x="3742" y="30041"/>
                  </a:lnTo>
                  <a:lnTo>
                    <a:pt x="652" y="19504"/>
                  </a:lnTo>
                  <a:cubicBezTo>
                    <a:pt x="1921" y="18149"/>
                    <a:pt x="11921" y="7440"/>
                    <a:pt x="13062" y="5300"/>
                  </a:cubicBezTo>
                  <a:cubicBezTo>
                    <a:pt x="14100" y="3354"/>
                    <a:pt x="16400" y="1055"/>
                    <a:pt x="16867" y="599"/>
                  </a:cubicBezTo>
                  <a:close/>
                  <a:moveTo>
                    <a:pt x="16838" y="1"/>
                  </a:moveTo>
                  <a:cubicBezTo>
                    <a:pt x="16803" y="1"/>
                    <a:pt x="16768" y="1"/>
                    <a:pt x="16733" y="3"/>
                  </a:cubicBezTo>
                  <a:cubicBezTo>
                    <a:pt x="16661" y="5"/>
                    <a:pt x="16591" y="34"/>
                    <a:pt x="16537" y="84"/>
                  </a:cubicBezTo>
                  <a:cubicBezTo>
                    <a:pt x="16424" y="194"/>
                    <a:pt x="13732" y="2772"/>
                    <a:pt x="12534" y="5017"/>
                  </a:cubicBezTo>
                  <a:cubicBezTo>
                    <a:pt x="11378" y="7186"/>
                    <a:pt x="212" y="19099"/>
                    <a:pt x="98" y="19219"/>
                  </a:cubicBezTo>
                  <a:cubicBezTo>
                    <a:pt x="26" y="19296"/>
                    <a:pt x="0" y="19407"/>
                    <a:pt x="29" y="19508"/>
                  </a:cubicBezTo>
                  <a:lnTo>
                    <a:pt x="3298" y="30652"/>
                  </a:lnTo>
                  <a:cubicBezTo>
                    <a:pt x="3327" y="30749"/>
                    <a:pt x="3403" y="30826"/>
                    <a:pt x="3500" y="30856"/>
                  </a:cubicBezTo>
                  <a:cubicBezTo>
                    <a:pt x="3527" y="30864"/>
                    <a:pt x="3557" y="30867"/>
                    <a:pt x="3586" y="30868"/>
                  </a:cubicBezTo>
                  <a:cubicBezTo>
                    <a:pt x="3657" y="30868"/>
                    <a:pt x="3726" y="30842"/>
                    <a:pt x="3781" y="30796"/>
                  </a:cubicBezTo>
                  <a:lnTo>
                    <a:pt x="11804" y="23961"/>
                  </a:lnTo>
                  <a:cubicBezTo>
                    <a:pt x="11834" y="23935"/>
                    <a:pt x="11859" y="23904"/>
                    <a:pt x="11876" y="23870"/>
                  </a:cubicBezTo>
                  <a:cubicBezTo>
                    <a:pt x="11922" y="23783"/>
                    <a:pt x="16365" y="15153"/>
                    <a:pt x="17550" y="9679"/>
                  </a:cubicBezTo>
                  <a:lnTo>
                    <a:pt x="17787" y="8585"/>
                  </a:lnTo>
                  <a:cubicBezTo>
                    <a:pt x="18652" y="4641"/>
                    <a:pt x="19275" y="1790"/>
                    <a:pt x="18267" y="585"/>
                  </a:cubicBezTo>
                  <a:cubicBezTo>
                    <a:pt x="17941" y="195"/>
                    <a:pt x="17463" y="1"/>
                    <a:pt x="16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1975;p48">
              <a:extLst>
                <a:ext uri="{FF2B5EF4-FFF2-40B4-BE49-F238E27FC236}">
                  <a16:creationId xmlns:a16="http://schemas.microsoft.com/office/drawing/2014/main" id="{B29A2EDC-C3F9-E1D2-C822-6CA7121FA933}"/>
                </a:ext>
              </a:extLst>
            </p:cNvPr>
            <p:cNvSpPr/>
            <p:nvPr/>
          </p:nvSpPr>
          <p:spPr>
            <a:xfrm>
              <a:off x="3209550" y="2295475"/>
              <a:ext cx="1092150" cy="1256525"/>
            </a:xfrm>
            <a:custGeom>
              <a:avLst/>
              <a:gdLst/>
              <a:ahLst/>
              <a:cxnLst/>
              <a:rect l="l" t="t" r="r" b="b"/>
              <a:pathLst>
                <a:path w="43686" h="50261" extrusionOk="0">
                  <a:moveTo>
                    <a:pt x="17438" y="0"/>
                  </a:moveTo>
                  <a:cubicBezTo>
                    <a:pt x="17058" y="0"/>
                    <a:pt x="16798" y="47"/>
                    <a:pt x="16689" y="156"/>
                  </a:cubicBezTo>
                  <a:cubicBezTo>
                    <a:pt x="16073" y="773"/>
                    <a:pt x="12201" y="20135"/>
                    <a:pt x="8430" y="27893"/>
                  </a:cubicBezTo>
                  <a:cubicBezTo>
                    <a:pt x="3439" y="38162"/>
                    <a:pt x="0" y="43603"/>
                    <a:pt x="0" y="43603"/>
                  </a:cubicBezTo>
                  <a:cubicBezTo>
                    <a:pt x="0" y="43603"/>
                    <a:pt x="2953" y="42279"/>
                    <a:pt x="7244" y="42279"/>
                  </a:cubicBezTo>
                  <a:cubicBezTo>
                    <a:pt x="8371" y="42279"/>
                    <a:pt x="9590" y="42370"/>
                    <a:pt x="10873" y="42601"/>
                  </a:cubicBezTo>
                  <a:cubicBezTo>
                    <a:pt x="17036" y="43711"/>
                    <a:pt x="26627" y="50260"/>
                    <a:pt x="26627" y="50260"/>
                  </a:cubicBezTo>
                  <a:cubicBezTo>
                    <a:pt x="26627" y="50260"/>
                    <a:pt x="31236" y="40343"/>
                    <a:pt x="36167" y="30358"/>
                  </a:cubicBezTo>
                  <a:cubicBezTo>
                    <a:pt x="41098" y="20372"/>
                    <a:pt x="43686" y="5457"/>
                    <a:pt x="43686" y="4594"/>
                  </a:cubicBezTo>
                  <a:cubicBezTo>
                    <a:pt x="43686" y="3796"/>
                    <a:pt x="42311" y="3101"/>
                    <a:pt x="41520" y="3101"/>
                  </a:cubicBezTo>
                  <a:cubicBezTo>
                    <a:pt x="41457" y="3101"/>
                    <a:pt x="41398" y="3105"/>
                    <a:pt x="41343" y="3114"/>
                  </a:cubicBezTo>
                  <a:cubicBezTo>
                    <a:pt x="41343" y="3114"/>
                    <a:pt x="32591" y="2375"/>
                    <a:pt x="27660" y="1636"/>
                  </a:cubicBezTo>
                  <a:cubicBezTo>
                    <a:pt x="23601" y="1027"/>
                    <a:pt x="19208" y="0"/>
                    <a:pt x="174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1976;p48">
              <a:extLst>
                <a:ext uri="{FF2B5EF4-FFF2-40B4-BE49-F238E27FC236}">
                  <a16:creationId xmlns:a16="http://schemas.microsoft.com/office/drawing/2014/main" id="{37C1592B-0CF6-AD30-9F7B-36CFCBD369D3}"/>
                </a:ext>
              </a:extLst>
            </p:cNvPr>
            <p:cNvSpPr/>
            <p:nvPr/>
          </p:nvSpPr>
          <p:spPr>
            <a:xfrm>
              <a:off x="3199875" y="2288000"/>
              <a:ext cx="1109325" cy="1271475"/>
            </a:xfrm>
            <a:custGeom>
              <a:avLst/>
              <a:gdLst/>
              <a:ahLst/>
              <a:cxnLst/>
              <a:rect l="l" t="t" r="r" b="b"/>
              <a:pathLst>
                <a:path w="44373" h="50859" extrusionOk="0">
                  <a:moveTo>
                    <a:pt x="17775" y="591"/>
                  </a:moveTo>
                  <a:cubicBezTo>
                    <a:pt x="18817" y="591"/>
                    <a:pt x="21202" y="1030"/>
                    <a:pt x="23193" y="1398"/>
                  </a:cubicBezTo>
                  <a:cubicBezTo>
                    <a:pt x="24691" y="1675"/>
                    <a:pt x="26389" y="1989"/>
                    <a:pt x="28003" y="2231"/>
                  </a:cubicBezTo>
                  <a:cubicBezTo>
                    <a:pt x="32887" y="2963"/>
                    <a:pt x="41618" y="3705"/>
                    <a:pt x="41705" y="3712"/>
                  </a:cubicBezTo>
                  <a:cubicBezTo>
                    <a:pt x="41714" y="3713"/>
                    <a:pt x="41723" y="3713"/>
                    <a:pt x="41732" y="3713"/>
                  </a:cubicBezTo>
                  <a:cubicBezTo>
                    <a:pt x="41748" y="3713"/>
                    <a:pt x="41764" y="3712"/>
                    <a:pt x="41780" y="3710"/>
                  </a:cubicBezTo>
                  <a:cubicBezTo>
                    <a:pt x="41817" y="3704"/>
                    <a:pt x="41859" y="3701"/>
                    <a:pt x="41904" y="3701"/>
                  </a:cubicBezTo>
                  <a:cubicBezTo>
                    <a:pt x="42299" y="3701"/>
                    <a:pt x="42968" y="3931"/>
                    <a:pt x="43406" y="4301"/>
                  </a:cubicBezTo>
                  <a:cubicBezTo>
                    <a:pt x="43643" y="4502"/>
                    <a:pt x="43773" y="4712"/>
                    <a:pt x="43773" y="4893"/>
                  </a:cubicBezTo>
                  <a:cubicBezTo>
                    <a:pt x="43773" y="5885"/>
                    <a:pt x="41107" y="20760"/>
                    <a:pt x="36285" y="30524"/>
                  </a:cubicBezTo>
                  <a:cubicBezTo>
                    <a:pt x="31899" y="39407"/>
                    <a:pt x="27720" y="48337"/>
                    <a:pt x="26890" y="50115"/>
                  </a:cubicBezTo>
                  <a:cubicBezTo>
                    <a:pt x="25208" y="48993"/>
                    <a:pt x="16938" y="43619"/>
                    <a:pt x="11312" y="42606"/>
                  </a:cubicBezTo>
                  <a:cubicBezTo>
                    <a:pt x="10094" y="42386"/>
                    <a:pt x="8858" y="42275"/>
                    <a:pt x="7620" y="42275"/>
                  </a:cubicBezTo>
                  <a:cubicBezTo>
                    <a:pt x="7614" y="42275"/>
                    <a:pt x="7608" y="42275"/>
                    <a:pt x="7601" y="42276"/>
                  </a:cubicBezTo>
                  <a:lnTo>
                    <a:pt x="7601" y="42274"/>
                  </a:lnTo>
                  <a:cubicBezTo>
                    <a:pt x="4611" y="42274"/>
                    <a:pt x="2277" y="42909"/>
                    <a:pt x="1099" y="43312"/>
                  </a:cubicBezTo>
                  <a:cubicBezTo>
                    <a:pt x="2199" y="41483"/>
                    <a:pt x="5184" y="36352"/>
                    <a:pt x="9087" y="28323"/>
                  </a:cubicBezTo>
                  <a:cubicBezTo>
                    <a:pt x="11613" y="23125"/>
                    <a:pt x="14125" y="12987"/>
                    <a:pt x="15787" y="6279"/>
                  </a:cubicBezTo>
                  <a:cubicBezTo>
                    <a:pt x="16468" y="3531"/>
                    <a:pt x="17111" y="936"/>
                    <a:pt x="17285" y="670"/>
                  </a:cubicBezTo>
                  <a:cubicBezTo>
                    <a:pt x="17359" y="615"/>
                    <a:pt x="17530" y="591"/>
                    <a:pt x="17775" y="591"/>
                  </a:cubicBezTo>
                  <a:close/>
                  <a:moveTo>
                    <a:pt x="17835" y="0"/>
                  </a:moveTo>
                  <a:cubicBezTo>
                    <a:pt x="17334" y="0"/>
                    <a:pt x="17029" y="79"/>
                    <a:pt x="16865" y="244"/>
                  </a:cubicBezTo>
                  <a:cubicBezTo>
                    <a:pt x="16626" y="482"/>
                    <a:pt x="16317" y="1648"/>
                    <a:pt x="15205" y="6134"/>
                  </a:cubicBezTo>
                  <a:cubicBezTo>
                    <a:pt x="13650" y="12412"/>
                    <a:pt x="11047" y="22920"/>
                    <a:pt x="8548" y="28061"/>
                  </a:cubicBezTo>
                  <a:cubicBezTo>
                    <a:pt x="3622" y="38193"/>
                    <a:pt x="168" y="43688"/>
                    <a:pt x="134" y="43743"/>
                  </a:cubicBezTo>
                  <a:cubicBezTo>
                    <a:pt x="0" y="43954"/>
                    <a:pt x="167" y="44202"/>
                    <a:pt x="385" y="44202"/>
                  </a:cubicBezTo>
                  <a:cubicBezTo>
                    <a:pt x="425" y="44202"/>
                    <a:pt x="467" y="44194"/>
                    <a:pt x="510" y="44175"/>
                  </a:cubicBezTo>
                  <a:cubicBezTo>
                    <a:pt x="546" y="44159"/>
                    <a:pt x="3460" y="42880"/>
                    <a:pt x="7647" y="42880"/>
                  </a:cubicBezTo>
                  <a:cubicBezTo>
                    <a:pt x="8754" y="42880"/>
                    <a:pt x="9951" y="42969"/>
                    <a:pt x="11206" y="43195"/>
                  </a:cubicBezTo>
                  <a:cubicBezTo>
                    <a:pt x="17236" y="44280"/>
                    <a:pt x="26749" y="50740"/>
                    <a:pt x="26844" y="50806"/>
                  </a:cubicBezTo>
                  <a:cubicBezTo>
                    <a:pt x="26894" y="50840"/>
                    <a:pt x="26953" y="50858"/>
                    <a:pt x="27013" y="50858"/>
                  </a:cubicBezTo>
                  <a:cubicBezTo>
                    <a:pt x="27040" y="50858"/>
                    <a:pt x="27067" y="50855"/>
                    <a:pt x="27092" y="50848"/>
                  </a:cubicBezTo>
                  <a:cubicBezTo>
                    <a:pt x="27177" y="50824"/>
                    <a:pt x="27247" y="50765"/>
                    <a:pt x="27285" y="50685"/>
                  </a:cubicBezTo>
                  <a:cubicBezTo>
                    <a:pt x="27331" y="50587"/>
                    <a:pt x="31949" y="40658"/>
                    <a:pt x="36822" y="30790"/>
                  </a:cubicBezTo>
                  <a:cubicBezTo>
                    <a:pt x="41684" y="20944"/>
                    <a:pt x="44373" y="5899"/>
                    <a:pt x="44373" y="4893"/>
                  </a:cubicBezTo>
                  <a:cubicBezTo>
                    <a:pt x="44373" y="4528"/>
                    <a:pt x="44173" y="4166"/>
                    <a:pt x="43794" y="3844"/>
                  </a:cubicBezTo>
                  <a:cubicBezTo>
                    <a:pt x="43279" y="3409"/>
                    <a:pt x="42488" y="3102"/>
                    <a:pt x="41910" y="3102"/>
                  </a:cubicBezTo>
                  <a:cubicBezTo>
                    <a:pt x="41844" y="3102"/>
                    <a:pt x="41781" y="3105"/>
                    <a:pt x="41721" y="3114"/>
                  </a:cubicBezTo>
                  <a:cubicBezTo>
                    <a:pt x="41116" y="3062"/>
                    <a:pt x="32802" y="2346"/>
                    <a:pt x="28092" y="1639"/>
                  </a:cubicBezTo>
                  <a:cubicBezTo>
                    <a:pt x="26488" y="1399"/>
                    <a:pt x="24795" y="1085"/>
                    <a:pt x="23302" y="809"/>
                  </a:cubicBezTo>
                  <a:cubicBezTo>
                    <a:pt x="20483" y="288"/>
                    <a:pt x="18796" y="0"/>
                    <a:pt x="17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1977;p48">
              <a:extLst>
                <a:ext uri="{FF2B5EF4-FFF2-40B4-BE49-F238E27FC236}">
                  <a16:creationId xmlns:a16="http://schemas.microsoft.com/office/drawing/2014/main" id="{81BD7EC4-B6D5-027B-B2A5-7F8221DB39D9}"/>
                </a:ext>
              </a:extLst>
            </p:cNvPr>
            <p:cNvSpPr/>
            <p:nvPr/>
          </p:nvSpPr>
          <p:spPr>
            <a:xfrm>
              <a:off x="3836325" y="2331375"/>
              <a:ext cx="313150" cy="316275"/>
            </a:xfrm>
            <a:custGeom>
              <a:avLst/>
              <a:gdLst/>
              <a:ahLst/>
              <a:cxnLst/>
              <a:rect l="l" t="t" r="r" b="b"/>
              <a:pathLst>
                <a:path w="12526" h="12651" extrusionOk="0">
                  <a:moveTo>
                    <a:pt x="1339" y="1"/>
                  </a:moveTo>
                  <a:cubicBezTo>
                    <a:pt x="926" y="1164"/>
                    <a:pt x="393" y="3016"/>
                    <a:pt x="247" y="5131"/>
                  </a:cubicBezTo>
                  <a:cubicBezTo>
                    <a:pt x="1" y="8706"/>
                    <a:pt x="2097" y="12650"/>
                    <a:pt x="3699" y="12650"/>
                  </a:cubicBezTo>
                  <a:cubicBezTo>
                    <a:pt x="5302" y="12650"/>
                    <a:pt x="10232" y="5993"/>
                    <a:pt x="11342" y="4145"/>
                  </a:cubicBezTo>
                  <a:cubicBezTo>
                    <a:pt x="12146" y="2804"/>
                    <a:pt x="12429" y="1795"/>
                    <a:pt x="12526" y="1338"/>
                  </a:cubicBezTo>
                  <a:cubicBezTo>
                    <a:pt x="9552" y="1053"/>
                    <a:pt x="5435" y="626"/>
                    <a:pt x="2589" y="200"/>
                  </a:cubicBezTo>
                  <a:cubicBezTo>
                    <a:pt x="2175" y="138"/>
                    <a:pt x="1758" y="70"/>
                    <a:pt x="1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1978;p48">
              <a:extLst>
                <a:ext uri="{FF2B5EF4-FFF2-40B4-BE49-F238E27FC236}">
                  <a16:creationId xmlns:a16="http://schemas.microsoft.com/office/drawing/2014/main" id="{84769DE8-2809-702D-69EF-264E9E2FEC0D}"/>
                </a:ext>
              </a:extLst>
            </p:cNvPr>
            <p:cNvSpPr/>
            <p:nvPr/>
          </p:nvSpPr>
          <p:spPr>
            <a:xfrm>
              <a:off x="3830200" y="2323875"/>
              <a:ext cx="327500" cy="331225"/>
            </a:xfrm>
            <a:custGeom>
              <a:avLst/>
              <a:gdLst/>
              <a:ahLst/>
              <a:cxnLst/>
              <a:rect l="l" t="t" r="r" b="b"/>
              <a:pathLst>
                <a:path w="13100" h="13249" extrusionOk="0">
                  <a:moveTo>
                    <a:pt x="1784" y="636"/>
                  </a:moveTo>
                  <a:lnTo>
                    <a:pt x="1784" y="637"/>
                  </a:lnTo>
                  <a:cubicBezTo>
                    <a:pt x="2120" y="692"/>
                    <a:pt x="2456" y="745"/>
                    <a:pt x="2789" y="794"/>
                  </a:cubicBezTo>
                  <a:cubicBezTo>
                    <a:pt x="5534" y="1206"/>
                    <a:pt x="9464" y="1619"/>
                    <a:pt x="12397" y="1902"/>
                  </a:cubicBezTo>
                  <a:cubicBezTo>
                    <a:pt x="12253" y="2425"/>
                    <a:pt x="11952" y="3253"/>
                    <a:pt x="11329" y="4288"/>
                  </a:cubicBezTo>
                  <a:cubicBezTo>
                    <a:pt x="9956" y="6579"/>
                    <a:pt x="5238" y="12649"/>
                    <a:pt x="3944" y="12649"/>
                  </a:cubicBezTo>
                  <a:cubicBezTo>
                    <a:pt x="3625" y="12649"/>
                    <a:pt x="3233" y="12417"/>
                    <a:pt x="2841" y="11997"/>
                  </a:cubicBezTo>
                  <a:cubicBezTo>
                    <a:pt x="1712" y="10787"/>
                    <a:pt x="609" y="8081"/>
                    <a:pt x="791" y="5450"/>
                  </a:cubicBezTo>
                  <a:cubicBezTo>
                    <a:pt x="924" y="3518"/>
                    <a:pt x="1388" y="1801"/>
                    <a:pt x="1784" y="636"/>
                  </a:cubicBezTo>
                  <a:close/>
                  <a:moveTo>
                    <a:pt x="1583" y="0"/>
                  </a:moveTo>
                  <a:cubicBezTo>
                    <a:pt x="1458" y="0"/>
                    <a:pt x="1344" y="79"/>
                    <a:pt x="1301" y="200"/>
                  </a:cubicBezTo>
                  <a:cubicBezTo>
                    <a:pt x="877" y="1398"/>
                    <a:pt x="341" y="3274"/>
                    <a:pt x="193" y="5409"/>
                  </a:cubicBezTo>
                  <a:cubicBezTo>
                    <a:pt x="0" y="8209"/>
                    <a:pt x="1187" y="11105"/>
                    <a:pt x="2403" y="12407"/>
                  </a:cubicBezTo>
                  <a:cubicBezTo>
                    <a:pt x="2918" y="12958"/>
                    <a:pt x="3450" y="13249"/>
                    <a:pt x="3944" y="13249"/>
                  </a:cubicBezTo>
                  <a:cubicBezTo>
                    <a:pt x="5874" y="13249"/>
                    <a:pt x="11103" y="5831"/>
                    <a:pt x="11843" y="4597"/>
                  </a:cubicBezTo>
                  <a:cubicBezTo>
                    <a:pt x="12660" y="3236"/>
                    <a:pt x="12957" y="2198"/>
                    <a:pt x="13064" y="1699"/>
                  </a:cubicBezTo>
                  <a:cubicBezTo>
                    <a:pt x="13100" y="1524"/>
                    <a:pt x="12977" y="1356"/>
                    <a:pt x="12799" y="1339"/>
                  </a:cubicBezTo>
                  <a:cubicBezTo>
                    <a:pt x="9841" y="1055"/>
                    <a:pt x="5720" y="629"/>
                    <a:pt x="2878" y="202"/>
                  </a:cubicBezTo>
                  <a:cubicBezTo>
                    <a:pt x="2465" y="141"/>
                    <a:pt x="2049" y="75"/>
                    <a:pt x="1633" y="4"/>
                  </a:cubicBezTo>
                  <a:cubicBezTo>
                    <a:pt x="1616" y="2"/>
                    <a:pt x="1600" y="0"/>
                    <a:pt x="15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1979;p48">
              <a:extLst>
                <a:ext uri="{FF2B5EF4-FFF2-40B4-BE49-F238E27FC236}">
                  <a16:creationId xmlns:a16="http://schemas.microsoft.com/office/drawing/2014/main" id="{DDE326BE-DCBB-B61E-5E71-54640636F1E8}"/>
                </a:ext>
              </a:extLst>
            </p:cNvPr>
            <p:cNvSpPr/>
            <p:nvPr/>
          </p:nvSpPr>
          <p:spPr>
            <a:xfrm>
              <a:off x="3867150" y="2163775"/>
              <a:ext cx="255800" cy="403800"/>
            </a:xfrm>
            <a:custGeom>
              <a:avLst/>
              <a:gdLst/>
              <a:ahLst/>
              <a:cxnLst/>
              <a:rect l="l" t="t" r="r" b="b"/>
              <a:pathLst>
                <a:path w="10232" h="16152" extrusionOk="0">
                  <a:moveTo>
                    <a:pt x="3206" y="0"/>
                  </a:moveTo>
                  <a:cubicBezTo>
                    <a:pt x="3206" y="0"/>
                    <a:pt x="1972" y="6287"/>
                    <a:pt x="987" y="8877"/>
                  </a:cubicBezTo>
                  <a:cubicBezTo>
                    <a:pt x="1" y="11465"/>
                    <a:pt x="1111" y="16026"/>
                    <a:pt x="2342" y="16149"/>
                  </a:cubicBezTo>
                  <a:cubicBezTo>
                    <a:pt x="2354" y="16151"/>
                    <a:pt x="2366" y="16151"/>
                    <a:pt x="2379" y="16151"/>
                  </a:cubicBezTo>
                  <a:cubicBezTo>
                    <a:pt x="3669" y="16151"/>
                    <a:pt x="8506" y="9862"/>
                    <a:pt x="8506" y="9862"/>
                  </a:cubicBezTo>
                  <a:lnTo>
                    <a:pt x="10232" y="2713"/>
                  </a:lnTo>
                  <a:cubicBezTo>
                    <a:pt x="10232" y="2713"/>
                    <a:pt x="3945" y="987"/>
                    <a:pt x="3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1980;p48">
              <a:extLst>
                <a:ext uri="{FF2B5EF4-FFF2-40B4-BE49-F238E27FC236}">
                  <a16:creationId xmlns:a16="http://schemas.microsoft.com/office/drawing/2014/main" id="{7169C8E4-480C-7949-DCE9-1CECBBF7A97E}"/>
                </a:ext>
              </a:extLst>
            </p:cNvPr>
            <p:cNvSpPr/>
            <p:nvPr/>
          </p:nvSpPr>
          <p:spPr>
            <a:xfrm>
              <a:off x="3865225" y="2156275"/>
              <a:ext cx="265950" cy="418750"/>
            </a:xfrm>
            <a:custGeom>
              <a:avLst/>
              <a:gdLst/>
              <a:ahLst/>
              <a:cxnLst/>
              <a:rect l="l" t="t" r="r" b="b"/>
              <a:pathLst>
                <a:path w="10638" h="16750" extrusionOk="0">
                  <a:moveTo>
                    <a:pt x="3478" y="848"/>
                  </a:moveTo>
                  <a:cubicBezTo>
                    <a:pt x="4895" y="1761"/>
                    <a:pt x="8777" y="2893"/>
                    <a:pt x="9950" y="3223"/>
                  </a:cubicBezTo>
                  <a:lnTo>
                    <a:pt x="8307" y="10030"/>
                  </a:lnTo>
                  <a:cubicBezTo>
                    <a:pt x="6009" y="13012"/>
                    <a:pt x="3127" y="16151"/>
                    <a:pt x="2464" y="16151"/>
                  </a:cubicBezTo>
                  <a:cubicBezTo>
                    <a:pt x="2459" y="16151"/>
                    <a:pt x="2455" y="16151"/>
                    <a:pt x="2450" y="16151"/>
                  </a:cubicBezTo>
                  <a:cubicBezTo>
                    <a:pt x="2294" y="16136"/>
                    <a:pt x="2096" y="15951"/>
                    <a:pt x="1906" y="15643"/>
                  </a:cubicBezTo>
                  <a:cubicBezTo>
                    <a:pt x="1069" y="14290"/>
                    <a:pt x="632" y="11151"/>
                    <a:pt x="1344" y="9282"/>
                  </a:cubicBezTo>
                  <a:cubicBezTo>
                    <a:pt x="2177" y="7093"/>
                    <a:pt x="3166" y="2387"/>
                    <a:pt x="3478" y="848"/>
                  </a:cubicBezTo>
                  <a:close/>
                  <a:moveTo>
                    <a:pt x="3285" y="0"/>
                  </a:moveTo>
                  <a:cubicBezTo>
                    <a:pt x="3151" y="0"/>
                    <a:pt x="3020" y="89"/>
                    <a:pt x="2990" y="242"/>
                  </a:cubicBezTo>
                  <a:cubicBezTo>
                    <a:pt x="2977" y="306"/>
                    <a:pt x="1750" y="6533"/>
                    <a:pt x="784" y="9069"/>
                  </a:cubicBezTo>
                  <a:cubicBezTo>
                    <a:pt x="1" y="11124"/>
                    <a:pt x="469" y="14460"/>
                    <a:pt x="1396" y="15957"/>
                  </a:cubicBezTo>
                  <a:cubicBezTo>
                    <a:pt x="1697" y="16445"/>
                    <a:pt x="2031" y="16711"/>
                    <a:pt x="2390" y="16747"/>
                  </a:cubicBezTo>
                  <a:cubicBezTo>
                    <a:pt x="2407" y="16748"/>
                    <a:pt x="2424" y="16749"/>
                    <a:pt x="2441" y="16749"/>
                  </a:cubicBezTo>
                  <a:cubicBezTo>
                    <a:pt x="3788" y="16749"/>
                    <a:pt x="7656" y="11859"/>
                    <a:pt x="8821" y="10344"/>
                  </a:cubicBezTo>
                  <a:cubicBezTo>
                    <a:pt x="8847" y="10311"/>
                    <a:pt x="8865" y="10273"/>
                    <a:pt x="8875" y="10232"/>
                  </a:cubicBezTo>
                  <a:lnTo>
                    <a:pt x="10600" y="3083"/>
                  </a:lnTo>
                  <a:cubicBezTo>
                    <a:pt x="10638" y="2926"/>
                    <a:pt x="10544" y="2766"/>
                    <a:pt x="10389" y="2723"/>
                  </a:cubicBezTo>
                  <a:cubicBezTo>
                    <a:pt x="7995" y="2067"/>
                    <a:pt x="4016" y="779"/>
                    <a:pt x="3522" y="120"/>
                  </a:cubicBezTo>
                  <a:cubicBezTo>
                    <a:pt x="3461" y="38"/>
                    <a:pt x="3373" y="0"/>
                    <a:pt x="3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1981;p48">
              <a:extLst>
                <a:ext uri="{FF2B5EF4-FFF2-40B4-BE49-F238E27FC236}">
                  <a16:creationId xmlns:a16="http://schemas.microsoft.com/office/drawing/2014/main" id="{BB620754-6F77-BDA5-593C-21889B5850A7}"/>
                </a:ext>
              </a:extLst>
            </p:cNvPr>
            <p:cNvSpPr/>
            <p:nvPr/>
          </p:nvSpPr>
          <p:spPr>
            <a:xfrm>
              <a:off x="4129900" y="2379950"/>
              <a:ext cx="546125" cy="653825"/>
            </a:xfrm>
            <a:custGeom>
              <a:avLst/>
              <a:gdLst/>
              <a:ahLst/>
              <a:cxnLst/>
              <a:rect l="l" t="t" r="r" b="b"/>
              <a:pathLst>
                <a:path w="21845" h="26153" extrusionOk="0">
                  <a:moveTo>
                    <a:pt x="5648" y="0"/>
                  </a:moveTo>
                  <a:lnTo>
                    <a:pt x="2973" y="6687"/>
                  </a:lnTo>
                  <a:cubicBezTo>
                    <a:pt x="1" y="12780"/>
                    <a:pt x="2676" y="16197"/>
                    <a:pt x="2676" y="16197"/>
                  </a:cubicBezTo>
                  <a:lnTo>
                    <a:pt x="13820" y="26153"/>
                  </a:lnTo>
                  <a:lnTo>
                    <a:pt x="21845" y="24073"/>
                  </a:lnTo>
                  <a:cubicBezTo>
                    <a:pt x="21845" y="24073"/>
                    <a:pt x="9957" y="4309"/>
                    <a:pt x="8768" y="2229"/>
                  </a:cubicBezTo>
                  <a:cubicBezTo>
                    <a:pt x="7579" y="148"/>
                    <a:pt x="5648" y="0"/>
                    <a:pt x="56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1982;p48">
              <a:extLst>
                <a:ext uri="{FF2B5EF4-FFF2-40B4-BE49-F238E27FC236}">
                  <a16:creationId xmlns:a16="http://schemas.microsoft.com/office/drawing/2014/main" id="{CD4EDC9C-BE80-B89A-32D4-28E3CEDDC967}"/>
                </a:ext>
              </a:extLst>
            </p:cNvPr>
            <p:cNvSpPr/>
            <p:nvPr/>
          </p:nvSpPr>
          <p:spPr>
            <a:xfrm>
              <a:off x="4122025" y="2372500"/>
              <a:ext cx="562975" cy="668750"/>
            </a:xfrm>
            <a:custGeom>
              <a:avLst/>
              <a:gdLst/>
              <a:ahLst/>
              <a:cxnLst/>
              <a:rect l="l" t="t" r="r" b="b"/>
              <a:pathLst>
                <a:path w="22519" h="26750" extrusionOk="0">
                  <a:moveTo>
                    <a:pt x="5970" y="0"/>
                  </a:moveTo>
                  <a:cubicBezTo>
                    <a:pt x="5822" y="0"/>
                    <a:pt x="5676" y="116"/>
                    <a:pt x="5664" y="276"/>
                  </a:cubicBezTo>
                  <a:cubicBezTo>
                    <a:pt x="5651" y="440"/>
                    <a:pt x="5774" y="583"/>
                    <a:pt x="5938" y="598"/>
                  </a:cubicBezTo>
                  <a:cubicBezTo>
                    <a:pt x="6011" y="604"/>
                    <a:pt x="7733" y="769"/>
                    <a:pt x="8823" y="2676"/>
                  </a:cubicBezTo>
                  <a:cubicBezTo>
                    <a:pt x="9913" y="4584"/>
                    <a:pt x="20108" y="21541"/>
                    <a:pt x="21696" y="24182"/>
                  </a:cubicBezTo>
                  <a:lnTo>
                    <a:pt x="14215" y="26122"/>
                  </a:lnTo>
                  <a:lnTo>
                    <a:pt x="3225" y="16310"/>
                  </a:lnTo>
                  <a:cubicBezTo>
                    <a:pt x="3201" y="16278"/>
                    <a:pt x="701" y="12972"/>
                    <a:pt x="3557" y="7116"/>
                  </a:cubicBezTo>
                  <a:cubicBezTo>
                    <a:pt x="3620" y="6969"/>
                    <a:pt x="3557" y="6798"/>
                    <a:pt x="3413" y="6728"/>
                  </a:cubicBezTo>
                  <a:cubicBezTo>
                    <a:pt x="3371" y="6707"/>
                    <a:pt x="3326" y="6698"/>
                    <a:pt x="3282" y="6698"/>
                  </a:cubicBezTo>
                  <a:cubicBezTo>
                    <a:pt x="3176" y="6698"/>
                    <a:pt x="3073" y="6754"/>
                    <a:pt x="3020" y="6854"/>
                  </a:cubicBezTo>
                  <a:cubicBezTo>
                    <a:pt x="0" y="13043"/>
                    <a:pt x="2642" y="16535"/>
                    <a:pt x="2792" y="16718"/>
                  </a:cubicBezTo>
                  <a:lnTo>
                    <a:pt x="13936" y="26674"/>
                  </a:lnTo>
                  <a:cubicBezTo>
                    <a:pt x="13991" y="26722"/>
                    <a:pt x="14061" y="26750"/>
                    <a:pt x="14136" y="26750"/>
                  </a:cubicBezTo>
                  <a:cubicBezTo>
                    <a:pt x="14161" y="26750"/>
                    <a:pt x="14186" y="26747"/>
                    <a:pt x="14211" y="26741"/>
                  </a:cubicBezTo>
                  <a:lnTo>
                    <a:pt x="22233" y="24661"/>
                  </a:lnTo>
                  <a:cubicBezTo>
                    <a:pt x="22428" y="24612"/>
                    <a:pt x="22518" y="24389"/>
                    <a:pt x="22416" y="24217"/>
                  </a:cubicBezTo>
                  <a:cubicBezTo>
                    <a:pt x="22296" y="24019"/>
                    <a:pt x="10516" y="4433"/>
                    <a:pt x="9343" y="2380"/>
                  </a:cubicBezTo>
                  <a:cubicBezTo>
                    <a:pt x="8090" y="186"/>
                    <a:pt x="6069" y="7"/>
                    <a:pt x="5985" y="1"/>
                  </a:cubicBezTo>
                  <a:cubicBezTo>
                    <a:pt x="5980" y="0"/>
                    <a:pt x="5975" y="0"/>
                    <a:pt x="59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1983;p48">
              <a:extLst>
                <a:ext uri="{FF2B5EF4-FFF2-40B4-BE49-F238E27FC236}">
                  <a16:creationId xmlns:a16="http://schemas.microsoft.com/office/drawing/2014/main" id="{11EAF3F9-3E60-2472-BD85-F539EEA3C1F1}"/>
                </a:ext>
              </a:extLst>
            </p:cNvPr>
            <p:cNvSpPr/>
            <p:nvPr/>
          </p:nvSpPr>
          <p:spPr>
            <a:xfrm>
              <a:off x="3613575" y="2848025"/>
              <a:ext cx="107725" cy="156325"/>
            </a:xfrm>
            <a:custGeom>
              <a:avLst/>
              <a:gdLst/>
              <a:ahLst/>
              <a:cxnLst/>
              <a:rect l="l" t="t" r="r" b="b"/>
              <a:pathLst>
                <a:path w="4309" h="6253" extrusionOk="0">
                  <a:moveTo>
                    <a:pt x="3120" y="0"/>
                  </a:moveTo>
                  <a:cubicBezTo>
                    <a:pt x="3120" y="0"/>
                    <a:pt x="296" y="2526"/>
                    <a:pt x="148" y="3120"/>
                  </a:cubicBezTo>
                  <a:cubicBezTo>
                    <a:pt x="0" y="3715"/>
                    <a:pt x="1635" y="6093"/>
                    <a:pt x="2080" y="6241"/>
                  </a:cubicBezTo>
                  <a:cubicBezTo>
                    <a:pt x="2104" y="6249"/>
                    <a:pt x="2126" y="6252"/>
                    <a:pt x="2147" y="6252"/>
                  </a:cubicBezTo>
                  <a:cubicBezTo>
                    <a:pt x="2541" y="6252"/>
                    <a:pt x="2667" y="5021"/>
                    <a:pt x="2526" y="4458"/>
                  </a:cubicBezTo>
                  <a:cubicBezTo>
                    <a:pt x="2378" y="3863"/>
                    <a:pt x="2080" y="2972"/>
                    <a:pt x="2080" y="2972"/>
                  </a:cubicBezTo>
                  <a:lnTo>
                    <a:pt x="3715" y="1040"/>
                  </a:lnTo>
                  <a:cubicBezTo>
                    <a:pt x="3715" y="1040"/>
                    <a:pt x="4309" y="298"/>
                    <a:pt x="31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1984;p48">
              <a:extLst>
                <a:ext uri="{FF2B5EF4-FFF2-40B4-BE49-F238E27FC236}">
                  <a16:creationId xmlns:a16="http://schemas.microsoft.com/office/drawing/2014/main" id="{C0D25AF1-CD45-5953-9448-294706C411F4}"/>
                </a:ext>
              </a:extLst>
            </p:cNvPr>
            <p:cNvSpPr/>
            <p:nvPr/>
          </p:nvSpPr>
          <p:spPr>
            <a:xfrm>
              <a:off x="3605175" y="2840525"/>
              <a:ext cx="115050" cy="171275"/>
            </a:xfrm>
            <a:custGeom>
              <a:avLst/>
              <a:gdLst/>
              <a:ahLst/>
              <a:cxnLst/>
              <a:rect l="l" t="t" r="r" b="b"/>
              <a:pathLst>
                <a:path w="4602" h="6851" extrusionOk="0">
                  <a:moveTo>
                    <a:pt x="3533" y="634"/>
                  </a:moveTo>
                  <a:cubicBezTo>
                    <a:pt x="3809" y="727"/>
                    <a:pt x="3876" y="832"/>
                    <a:pt x="3892" y="878"/>
                  </a:cubicBezTo>
                  <a:cubicBezTo>
                    <a:pt x="3927" y="978"/>
                    <a:pt x="3846" y="1115"/>
                    <a:pt x="3823" y="1146"/>
                  </a:cubicBezTo>
                  <a:lnTo>
                    <a:pt x="2188" y="3078"/>
                  </a:lnTo>
                  <a:cubicBezTo>
                    <a:pt x="2120" y="3159"/>
                    <a:pt x="2099" y="3267"/>
                    <a:pt x="2132" y="3367"/>
                  </a:cubicBezTo>
                  <a:cubicBezTo>
                    <a:pt x="2135" y="3376"/>
                    <a:pt x="2428" y="4254"/>
                    <a:pt x="2571" y="4831"/>
                  </a:cubicBezTo>
                  <a:cubicBezTo>
                    <a:pt x="2682" y="5274"/>
                    <a:pt x="2583" y="6008"/>
                    <a:pt x="2459" y="6223"/>
                  </a:cubicBezTo>
                  <a:cubicBezTo>
                    <a:pt x="2002" y="5888"/>
                    <a:pt x="700" y="3902"/>
                    <a:pt x="775" y="3493"/>
                  </a:cubicBezTo>
                  <a:cubicBezTo>
                    <a:pt x="863" y="3179"/>
                    <a:pt x="2251" y="1789"/>
                    <a:pt x="3533" y="634"/>
                  </a:cubicBezTo>
                  <a:close/>
                  <a:moveTo>
                    <a:pt x="3456" y="0"/>
                  </a:moveTo>
                  <a:cubicBezTo>
                    <a:pt x="3383" y="0"/>
                    <a:pt x="3312" y="27"/>
                    <a:pt x="3257" y="76"/>
                  </a:cubicBezTo>
                  <a:cubicBezTo>
                    <a:pt x="2578" y="684"/>
                    <a:pt x="352" y="2714"/>
                    <a:pt x="194" y="3348"/>
                  </a:cubicBezTo>
                  <a:cubicBezTo>
                    <a:pt x="0" y="4122"/>
                    <a:pt x="1780" y="6644"/>
                    <a:pt x="2321" y="6825"/>
                  </a:cubicBezTo>
                  <a:cubicBezTo>
                    <a:pt x="2373" y="6842"/>
                    <a:pt x="2428" y="6851"/>
                    <a:pt x="2483" y="6851"/>
                  </a:cubicBezTo>
                  <a:cubicBezTo>
                    <a:pt x="2613" y="6850"/>
                    <a:pt x="2738" y="6799"/>
                    <a:pt x="2832" y="6710"/>
                  </a:cubicBezTo>
                  <a:cubicBezTo>
                    <a:pt x="3248" y="6324"/>
                    <a:pt x="3276" y="5180"/>
                    <a:pt x="3152" y="4686"/>
                  </a:cubicBezTo>
                  <a:cubicBezTo>
                    <a:pt x="3040" y="4233"/>
                    <a:pt x="2846" y="3625"/>
                    <a:pt x="2752" y="3337"/>
                  </a:cubicBezTo>
                  <a:lnTo>
                    <a:pt x="4284" y="1527"/>
                  </a:lnTo>
                  <a:cubicBezTo>
                    <a:pt x="4318" y="1487"/>
                    <a:pt x="4602" y="1113"/>
                    <a:pt x="4459" y="688"/>
                  </a:cubicBezTo>
                  <a:cubicBezTo>
                    <a:pt x="4351" y="365"/>
                    <a:pt x="4037" y="136"/>
                    <a:pt x="3530" y="9"/>
                  </a:cubicBezTo>
                  <a:cubicBezTo>
                    <a:pt x="3505" y="3"/>
                    <a:pt x="3481" y="0"/>
                    <a:pt x="34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1985;p48">
              <a:extLst>
                <a:ext uri="{FF2B5EF4-FFF2-40B4-BE49-F238E27FC236}">
                  <a16:creationId xmlns:a16="http://schemas.microsoft.com/office/drawing/2014/main" id="{3B88AF38-A215-0598-A4D6-B06A03FC4624}"/>
                </a:ext>
              </a:extLst>
            </p:cNvPr>
            <p:cNvSpPr/>
            <p:nvPr/>
          </p:nvSpPr>
          <p:spPr>
            <a:xfrm>
              <a:off x="3654425" y="2777450"/>
              <a:ext cx="1047600" cy="277425"/>
            </a:xfrm>
            <a:custGeom>
              <a:avLst/>
              <a:gdLst/>
              <a:ahLst/>
              <a:cxnLst/>
              <a:rect l="l" t="t" r="r" b="b"/>
              <a:pathLst>
                <a:path w="41904" h="11097" extrusionOk="0">
                  <a:moveTo>
                    <a:pt x="4161" y="1"/>
                  </a:moveTo>
                  <a:cubicBezTo>
                    <a:pt x="3121" y="1"/>
                    <a:pt x="1" y="5201"/>
                    <a:pt x="446" y="5795"/>
                  </a:cubicBezTo>
                  <a:cubicBezTo>
                    <a:pt x="892" y="6389"/>
                    <a:pt x="4607" y="9212"/>
                    <a:pt x="5647" y="9360"/>
                  </a:cubicBezTo>
                  <a:cubicBezTo>
                    <a:pt x="5701" y="9368"/>
                    <a:pt x="5759" y="9372"/>
                    <a:pt x="5820" y="9372"/>
                  </a:cubicBezTo>
                  <a:cubicBezTo>
                    <a:pt x="6915" y="9372"/>
                    <a:pt x="8916" y="8171"/>
                    <a:pt x="8916" y="8171"/>
                  </a:cubicBezTo>
                  <a:cubicBezTo>
                    <a:pt x="8916" y="8171"/>
                    <a:pt x="20061" y="9806"/>
                    <a:pt x="25261" y="10401"/>
                  </a:cubicBezTo>
                  <a:cubicBezTo>
                    <a:pt x="28108" y="10726"/>
                    <a:pt x="31312" y="11096"/>
                    <a:pt x="34043" y="11096"/>
                  </a:cubicBezTo>
                  <a:cubicBezTo>
                    <a:pt x="36300" y="11096"/>
                    <a:pt x="38234" y="10843"/>
                    <a:pt x="39377" y="10104"/>
                  </a:cubicBezTo>
                  <a:cubicBezTo>
                    <a:pt x="41903" y="8469"/>
                    <a:pt x="41160" y="4903"/>
                    <a:pt x="37743" y="3417"/>
                  </a:cubicBezTo>
                  <a:cubicBezTo>
                    <a:pt x="37743" y="3417"/>
                    <a:pt x="35544" y="2512"/>
                    <a:pt x="32715" y="2512"/>
                  </a:cubicBezTo>
                  <a:cubicBezTo>
                    <a:pt x="32512" y="2512"/>
                    <a:pt x="32306" y="2517"/>
                    <a:pt x="32097" y="2527"/>
                  </a:cubicBezTo>
                  <a:cubicBezTo>
                    <a:pt x="28976" y="2676"/>
                    <a:pt x="22437" y="4309"/>
                    <a:pt x="18277" y="4458"/>
                  </a:cubicBezTo>
                  <a:cubicBezTo>
                    <a:pt x="16415" y="4524"/>
                    <a:pt x="15417" y="4591"/>
                    <a:pt x="14681" y="4591"/>
                  </a:cubicBezTo>
                  <a:cubicBezTo>
                    <a:pt x="13774" y="4591"/>
                    <a:pt x="13268" y="4489"/>
                    <a:pt x="12036" y="4161"/>
                  </a:cubicBezTo>
                  <a:cubicBezTo>
                    <a:pt x="9807" y="3567"/>
                    <a:pt x="5201" y="1"/>
                    <a:pt x="41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1986;p48">
              <a:extLst>
                <a:ext uri="{FF2B5EF4-FFF2-40B4-BE49-F238E27FC236}">
                  <a16:creationId xmlns:a16="http://schemas.microsoft.com/office/drawing/2014/main" id="{9EEFF67F-EFE1-9DCD-33AE-BE2E6824D128}"/>
                </a:ext>
              </a:extLst>
            </p:cNvPr>
            <p:cNvSpPr/>
            <p:nvPr/>
          </p:nvSpPr>
          <p:spPr>
            <a:xfrm>
              <a:off x="3651550" y="2769950"/>
              <a:ext cx="1034675" cy="292275"/>
            </a:xfrm>
            <a:custGeom>
              <a:avLst/>
              <a:gdLst/>
              <a:ahLst/>
              <a:cxnLst/>
              <a:rect l="l" t="t" r="r" b="b"/>
              <a:pathLst>
                <a:path w="41387" h="11691" extrusionOk="0">
                  <a:moveTo>
                    <a:pt x="4275" y="599"/>
                  </a:moveTo>
                  <a:cubicBezTo>
                    <a:pt x="4685" y="599"/>
                    <a:pt x="6116" y="1485"/>
                    <a:pt x="7377" y="2268"/>
                  </a:cubicBezTo>
                  <a:cubicBezTo>
                    <a:pt x="9011" y="3279"/>
                    <a:pt x="10861" y="4426"/>
                    <a:pt x="12074" y="4750"/>
                  </a:cubicBezTo>
                  <a:cubicBezTo>
                    <a:pt x="13338" y="5086"/>
                    <a:pt x="13880" y="5189"/>
                    <a:pt x="14808" y="5189"/>
                  </a:cubicBezTo>
                  <a:cubicBezTo>
                    <a:pt x="15249" y="5189"/>
                    <a:pt x="15778" y="5166"/>
                    <a:pt x="16514" y="5133"/>
                  </a:cubicBezTo>
                  <a:cubicBezTo>
                    <a:pt x="17026" y="5111"/>
                    <a:pt x="17643" y="5083"/>
                    <a:pt x="18403" y="5056"/>
                  </a:cubicBezTo>
                  <a:cubicBezTo>
                    <a:pt x="20698" y="4975"/>
                    <a:pt x="23756" y="4436"/>
                    <a:pt x="26454" y="3961"/>
                  </a:cubicBezTo>
                  <a:cubicBezTo>
                    <a:pt x="28704" y="3565"/>
                    <a:pt x="30831" y="3191"/>
                    <a:pt x="32225" y="3124"/>
                  </a:cubicBezTo>
                  <a:cubicBezTo>
                    <a:pt x="32422" y="3115"/>
                    <a:pt x="32617" y="3111"/>
                    <a:pt x="32809" y="3111"/>
                  </a:cubicBezTo>
                  <a:cubicBezTo>
                    <a:pt x="35512" y="3111"/>
                    <a:pt x="37660" y="3960"/>
                    <a:pt x="37742" y="3993"/>
                  </a:cubicBezTo>
                  <a:cubicBezTo>
                    <a:pt x="39439" y="4732"/>
                    <a:pt x="40565" y="6085"/>
                    <a:pt x="40684" y="7524"/>
                  </a:cubicBezTo>
                  <a:cubicBezTo>
                    <a:pt x="40772" y="8597"/>
                    <a:pt x="40291" y="9530"/>
                    <a:pt x="39330" y="10152"/>
                  </a:cubicBezTo>
                  <a:cubicBezTo>
                    <a:pt x="38242" y="10856"/>
                    <a:pt x="36368" y="11097"/>
                    <a:pt x="34172" y="11097"/>
                  </a:cubicBezTo>
                  <a:cubicBezTo>
                    <a:pt x="31480" y="11097"/>
                    <a:pt x="28305" y="10734"/>
                    <a:pt x="25507" y="10414"/>
                  </a:cubicBezTo>
                  <a:lnTo>
                    <a:pt x="25410" y="10404"/>
                  </a:lnTo>
                  <a:cubicBezTo>
                    <a:pt x="20273" y="9816"/>
                    <a:pt x="9186" y="8192"/>
                    <a:pt x="9074" y="8176"/>
                  </a:cubicBezTo>
                  <a:cubicBezTo>
                    <a:pt x="9059" y="8174"/>
                    <a:pt x="9046" y="8173"/>
                    <a:pt x="9031" y="8173"/>
                  </a:cubicBezTo>
                  <a:cubicBezTo>
                    <a:pt x="8977" y="8173"/>
                    <a:pt x="8923" y="8188"/>
                    <a:pt x="8877" y="8216"/>
                  </a:cubicBezTo>
                  <a:cubicBezTo>
                    <a:pt x="8317" y="8551"/>
                    <a:pt x="6770" y="9374"/>
                    <a:pt x="5948" y="9374"/>
                  </a:cubicBezTo>
                  <a:cubicBezTo>
                    <a:pt x="5897" y="9374"/>
                    <a:pt x="5849" y="9371"/>
                    <a:pt x="5805" y="9364"/>
                  </a:cubicBezTo>
                  <a:cubicBezTo>
                    <a:pt x="4874" y="9232"/>
                    <a:pt x="1231" y="6490"/>
                    <a:pt x="819" y="5951"/>
                  </a:cubicBezTo>
                  <a:cubicBezTo>
                    <a:pt x="729" y="5562"/>
                    <a:pt x="1850" y="3281"/>
                    <a:pt x="3158" y="1634"/>
                  </a:cubicBezTo>
                  <a:cubicBezTo>
                    <a:pt x="3970" y="611"/>
                    <a:pt x="4273" y="599"/>
                    <a:pt x="4275" y="599"/>
                  </a:cubicBezTo>
                  <a:close/>
                  <a:moveTo>
                    <a:pt x="4276" y="1"/>
                  </a:moveTo>
                  <a:cubicBezTo>
                    <a:pt x="3264" y="1"/>
                    <a:pt x="1463" y="2924"/>
                    <a:pt x="796" y="4257"/>
                  </a:cubicBezTo>
                  <a:cubicBezTo>
                    <a:pt x="0" y="5847"/>
                    <a:pt x="225" y="6147"/>
                    <a:pt x="322" y="6275"/>
                  </a:cubicBezTo>
                  <a:cubicBezTo>
                    <a:pt x="767" y="6870"/>
                    <a:pt x="4548" y="9790"/>
                    <a:pt x="5720" y="9958"/>
                  </a:cubicBezTo>
                  <a:cubicBezTo>
                    <a:pt x="5784" y="9967"/>
                    <a:pt x="5851" y="9971"/>
                    <a:pt x="5921" y="9971"/>
                  </a:cubicBezTo>
                  <a:cubicBezTo>
                    <a:pt x="6966" y="9971"/>
                    <a:pt x="8643" y="9047"/>
                    <a:pt x="9092" y="8784"/>
                  </a:cubicBezTo>
                  <a:cubicBezTo>
                    <a:pt x="10239" y="8952"/>
                    <a:pt x="20464" y="10441"/>
                    <a:pt x="25342" y="10999"/>
                  </a:cubicBezTo>
                  <a:lnTo>
                    <a:pt x="25438" y="11010"/>
                  </a:lnTo>
                  <a:cubicBezTo>
                    <a:pt x="28235" y="11329"/>
                    <a:pt x="31400" y="11691"/>
                    <a:pt x="34128" y="11691"/>
                  </a:cubicBezTo>
                  <a:cubicBezTo>
                    <a:pt x="36452" y="11691"/>
                    <a:pt x="38460" y="11428"/>
                    <a:pt x="39655" y="10656"/>
                  </a:cubicBezTo>
                  <a:cubicBezTo>
                    <a:pt x="40793" y="9918"/>
                    <a:pt x="41386" y="8759"/>
                    <a:pt x="41280" y="7475"/>
                  </a:cubicBezTo>
                  <a:cubicBezTo>
                    <a:pt x="41143" y="5814"/>
                    <a:pt x="39878" y="4270"/>
                    <a:pt x="37978" y="3443"/>
                  </a:cubicBezTo>
                  <a:lnTo>
                    <a:pt x="37972" y="3441"/>
                  </a:lnTo>
                  <a:cubicBezTo>
                    <a:pt x="37875" y="3400"/>
                    <a:pt x="35688" y="2511"/>
                    <a:pt x="32847" y="2511"/>
                  </a:cubicBezTo>
                  <a:cubicBezTo>
                    <a:pt x="32634" y="2511"/>
                    <a:pt x="32417" y="2516"/>
                    <a:pt x="32197" y="2527"/>
                  </a:cubicBezTo>
                  <a:cubicBezTo>
                    <a:pt x="30764" y="2595"/>
                    <a:pt x="28619" y="2973"/>
                    <a:pt x="26350" y="3372"/>
                  </a:cubicBezTo>
                  <a:cubicBezTo>
                    <a:pt x="23671" y="3844"/>
                    <a:pt x="20635" y="4378"/>
                    <a:pt x="18382" y="4459"/>
                  </a:cubicBezTo>
                  <a:cubicBezTo>
                    <a:pt x="17620" y="4486"/>
                    <a:pt x="17003" y="4513"/>
                    <a:pt x="16488" y="4536"/>
                  </a:cubicBezTo>
                  <a:cubicBezTo>
                    <a:pt x="15746" y="4569"/>
                    <a:pt x="15224" y="4592"/>
                    <a:pt x="14797" y="4592"/>
                  </a:cubicBezTo>
                  <a:cubicBezTo>
                    <a:pt x="13906" y="4592"/>
                    <a:pt x="13431" y="4491"/>
                    <a:pt x="12229" y="4171"/>
                  </a:cubicBezTo>
                  <a:cubicBezTo>
                    <a:pt x="11101" y="3871"/>
                    <a:pt x="9291" y="2749"/>
                    <a:pt x="7694" y="1759"/>
                  </a:cubicBezTo>
                  <a:cubicBezTo>
                    <a:pt x="5880" y="637"/>
                    <a:pt x="4828" y="1"/>
                    <a:pt x="42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1987;p48">
              <a:extLst>
                <a:ext uri="{FF2B5EF4-FFF2-40B4-BE49-F238E27FC236}">
                  <a16:creationId xmlns:a16="http://schemas.microsoft.com/office/drawing/2014/main" id="{1CA2EFC2-9040-8748-2B13-5BD8B031BD81}"/>
                </a:ext>
              </a:extLst>
            </p:cNvPr>
            <p:cNvSpPr/>
            <p:nvPr/>
          </p:nvSpPr>
          <p:spPr>
            <a:xfrm>
              <a:off x="3678350" y="2814525"/>
              <a:ext cx="88625" cy="126450"/>
            </a:xfrm>
            <a:custGeom>
              <a:avLst/>
              <a:gdLst/>
              <a:ahLst/>
              <a:cxnLst/>
              <a:rect l="l" t="t" r="r" b="b"/>
              <a:pathLst>
                <a:path w="3545" h="5058" extrusionOk="0">
                  <a:moveTo>
                    <a:pt x="3205" y="1"/>
                  </a:moveTo>
                  <a:cubicBezTo>
                    <a:pt x="3105" y="1"/>
                    <a:pt x="3008" y="50"/>
                    <a:pt x="2951" y="140"/>
                  </a:cubicBezTo>
                  <a:lnTo>
                    <a:pt x="127" y="4597"/>
                  </a:lnTo>
                  <a:cubicBezTo>
                    <a:pt x="1" y="4797"/>
                    <a:pt x="144" y="5057"/>
                    <a:pt x="381" y="5057"/>
                  </a:cubicBezTo>
                  <a:cubicBezTo>
                    <a:pt x="483" y="5057"/>
                    <a:pt x="579" y="5005"/>
                    <a:pt x="633" y="4918"/>
                  </a:cubicBezTo>
                  <a:lnTo>
                    <a:pt x="3457" y="460"/>
                  </a:lnTo>
                  <a:cubicBezTo>
                    <a:pt x="3545" y="321"/>
                    <a:pt x="3504" y="135"/>
                    <a:pt x="3364" y="47"/>
                  </a:cubicBezTo>
                  <a:cubicBezTo>
                    <a:pt x="3314" y="16"/>
                    <a:pt x="3259" y="1"/>
                    <a:pt x="3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1988;p48">
              <a:extLst>
                <a:ext uri="{FF2B5EF4-FFF2-40B4-BE49-F238E27FC236}">
                  <a16:creationId xmlns:a16="http://schemas.microsoft.com/office/drawing/2014/main" id="{AC528A73-CD9E-0CA7-6EFE-D429F3E5104E}"/>
                </a:ext>
              </a:extLst>
            </p:cNvPr>
            <p:cNvSpPr/>
            <p:nvPr/>
          </p:nvSpPr>
          <p:spPr>
            <a:xfrm>
              <a:off x="3719050" y="2855375"/>
              <a:ext cx="99875" cy="126450"/>
            </a:xfrm>
            <a:custGeom>
              <a:avLst/>
              <a:gdLst/>
              <a:ahLst/>
              <a:cxnLst/>
              <a:rect l="l" t="t" r="r" b="b"/>
              <a:pathLst>
                <a:path w="3995" h="5058" extrusionOk="0">
                  <a:moveTo>
                    <a:pt x="3656" y="1"/>
                  </a:moveTo>
                  <a:cubicBezTo>
                    <a:pt x="3564" y="1"/>
                    <a:pt x="3473" y="43"/>
                    <a:pt x="3415" y="123"/>
                  </a:cubicBezTo>
                  <a:lnTo>
                    <a:pt x="145" y="4580"/>
                  </a:lnTo>
                  <a:cubicBezTo>
                    <a:pt x="1" y="4778"/>
                    <a:pt x="142" y="5057"/>
                    <a:pt x="386" y="5058"/>
                  </a:cubicBezTo>
                  <a:cubicBezTo>
                    <a:pt x="482" y="5058"/>
                    <a:pt x="572" y="5011"/>
                    <a:pt x="628" y="4935"/>
                  </a:cubicBezTo>
                  <a:lnTo>
                    <a:pt x="3898" y="478"/>
                  </a:lnTo>
                  <a:cubicBezTo>
                    <a:pt x="3995" y="344"/>
                    <a:pt x="3967" y="156"/>
                    <a:pt x="3833" y="59"/>
                  </a:cubicBezTo>
                  <a:cubicBezTo>
                    <a:pt x="3780" y="20"/>
                    <a:pt x="3718" y="1"/>
                    <a:pt x="3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1989;p48">
              <a:extLst>
                <a:ext uri="{FF2B5EF4-FFF2-40B4-BE49-F238E27FC236}">
                  <a16:creationId xmlns:a16="http://schemas.microsoft.com/office/drawing/2014/main" id="{AD6C0FBF-2D8E-DF54-F2E9-FB14556C2A09}"/>
                </a:ext>
              </a:extLst>
            </p:cNvPr>
            <p:cNvSpPr/>
            <p:nvPr/>
          </p:nvSpPr>
          <p:spPr>
            <a:xfrm>
              <a:off x="3767175" y="2903650"/>
              <a:ext cx="88825" cy="100475"/>
            </a:xfrm>
            <a:custGeom>
              <a:avLst/>
              <a:gdLst/>
              <a:ahLst/>
              <a:cxnLst/>
              <a:rect l="l" t="t" r="r" b="b"/>
              <a:pathLst>
                <a:path w="3553" h="4019" extrusionOk="0">
                  <a:moveTo>
                    <a:pt x="3217" y="1"/>
                  </a:moveTo>
                  <a:cubicBezTo>
                    <a:pt x="3131" y="1"/>
                    <a:pt x="3045" y="38"/>
                    <a:pt x="2986" y="110"/>
                  </a:cubicBezTo>
                  <a:lnTo>
                    <a:pt x="163" y="3528"/>
                  </a:lnTo>
                  <a:cubicBezTo>
                    <a:pt x="1" y="3723"/>
                    <a:pt x="140" y="4018"/>
                    <a:pt x="393" y="4018"/>
                  </a:cubicBezTo>
                  <a:cubicBezTo>
                    <a:pt x="483" y="4018"/>
                    <a:pt x="568" y="3979"/>
                    <a:pt x="624" y="3910"/>
                  </a:cubicBezTo>
                  <a:lnTo>
                    <a:pt x="3448" y="492"/>
                  </a:lnTo>
                  <a:cubicBezTo>
                    <a:pt x="3553" y="364"/>
                    <a:pt x="3535" y="175"/>
                    <a:pt x="3408" y="70"/>
                  </a:cubicBezTo>
                  <a:cubicBezTo>
                    <a:pt x="3352" y="24"/>
                    <a:pt x="3284" y="1"/>
                    <a:pt x="32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1990;p48">
              <a:extLst>
                <a:ext uri="{FF2B5EF4-FFF2-40B4-BE49-F238E27FC236}">
                  <a16:creationId xmlns:a16="http://schemas.microsoft.com/office/drawing/2014/main" id="{A756C13A-217D-5C97-B4A1-49A96BB032EF}"/>
                </a:ext>
              </a:extLst>
            </p:cNvPr>
            <p:cNvSpPr/>
            <p:nvPr/>
          </p:nvSpPr>
          <p:spPr>
            <a:xfrm>
              <a:off x="3824200" y="2948275"/>
              <a:ext cx="61450" cy="41000"/>
            </a:xfrm>
            <a:custGeom>
              <a:avLst/>
              <a:gdLst/>
              <a:ahLst/>
              <a:cxnLst/>
              <a:rect l="l" t="t" r="r" b="b"/>
              <a:pathLst>
                <a:path w="2458" h="1640" extrusionOk="0">
                  <a:moveTo>
                    <a:pt x="1827" y="1"/>
                  </a:moveTo>
                  <a:cubicBezTo>
                    <a:pt x="1775" y="1"/>
                    <a:pt x="1722" y="14"/>
                    <a:pt x="1674" y="43"/>
                  </a:cubicBezTo>
                  <a:lnTo>
                    <a:pt x="188" y="935"/>
                  </a:lnTo>
                  <a:cubicBezTo>
                    <a:pt x="47" y="1019"/>
                    <a:pt x="0" y="1203"/>
                    <a:pt x="85" y="1344"/>
                  </a:cubicBezTo>
                  <a:cubicBezTo>
                    <a:pt x="141" y="1438"/>
                    <a:pt x="241" y="1491"/>
                    <a:pt x="343" y="1491"/>
                  </a:cubicBezTo>
                  <a:cubicBezTo>
                    <a:pt x="395" y="1491"/>
                    <a:pt x="448" y="1477"/>
                    <a:pt x="496" y="1448"/>
                  </a:cubicBezTo>
                  <a:lnTo>
                    <a:pt x="1648" y="757"/>
                  </a:lnTo>
                  <a:lnTo>
                    <a:pt x="1836" y="1422"/>
                  </a:lnTo>
                  <a:cubicBezTo>
                    <a:pt x="1874" y="1550"/>
                    <a:pt x="1991" y="1639"/>
                    <a:pt x="2125" y="1639"/>
                  </a:cubicBezTo>
                  <a:cubicBezTo>
                    <a:pt x="2152" y="1639"/>
                    <a:pt x="2180" y="1636"/>
                    <a:pt x="2207" y="1628"/>
                  </a:cubicBezTo>
                  <a:cubicBezTo>
                    <a:pt x="2366" y="1583"/>
                    <a:pt x="2457" y="1417"/>
                    <a:pt x="2412" y="1258"/>
                  </a:cubicBezTo>
                  <a:lnTo>
                    <a:pt x="2116" y="217"/>
                  </a:lnTo>
                  <a:cubicBezTo>
                    <a:pt x="2077" y="83"/>
                    <a:pt x="1955" y="1"/>
                    <a:pt x="18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1991;p48">
              <a:extLst>
                <a:ext uri="{FF2B5EF4-FFF2-40B4-BE49-F238E27FC236}">
                  <a16:creationId xmlns:a16="http://schemas.microsoft.com/office/drawing/2014/main" id="{ABE82359-8146-2FE0-FB8D-C9FC4EACA7B1}"/>
                </a:ext>
              </a:extLst>
            </p:cNvPr>
            <p:cNvSpPr/>
            <p:nvPr/>
          </p:nvSpPr>
          <p:spPr>
            <a:xfrm>
              <a:off x="4289350" y="1965725"/>
              <a:ext cx="70900" cy="151700"/>
            </a:xfrm>
            <a:custGeom>
              <a:avLst/>
              <a:gdLst/>
              <a:ahLst/>
              <a:cxnLst/>
              <a:rect l="l" t="t" r="r" b="b"/>
              <a:pathLst>
                <a:path w="2836" h="6068" extrusionOk="0">
                  <a:moveTo>
                    <a:pt x="1607" y="1"/>
                  </a:moveTo>
                  <a:cubicBezTo>
                    <a:pt x="1333" y="1"/>
                    <a:pt x="1111" y="156"/>
                    <a:pt x="1111" y="156"/>
                  </a:cubicBezTo>
                  <a:lnTo>
                    <a:pt x="1" y="5704"/>
                  </a:lnTo>
                  <a:cubicBezTo>
                    <a:pt x="1" y="5704"/>
                    <a:pt x="438" y="6068"/>
                    <a:pt x="921" y="6068"/>
                  </a:cubicBezTo>
                  <a:cubicBezTo>
                    <a:pt x="1066" y="6068"/>
                    <a:pt x="1215" y="6035"/>
                    <a:pt x="1357" y="5949"/>
                  </a:cubicBezTo>
                  <a:cubicBezTo>
                    <a:pt x="1974" y="5580"/>
                    <a:pt x="2836" y="3978"/>
                    <a:pt x="2589" y="1635"/>
                  </a:cubicBezTo>
                  <a:cubicBezTo>
                    <a:pt x="2448" y="287"/>
                    <a:pt x="1979" y="1"/>
                    <a:pt x="1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1992;p48">
              <a:extLst>
                <a:ext uri="{FF2B5EF4-FFF2-40B4-BE49-F238E27FC236}">
                  <a16:creationId xmlns:a16="http://schemas.microsoft.com/office/drawing/2014/main" id="{E7F18D7B-CFB9-30C1-8D1F-BABE8D03352F}"/>
                </a:ext>
              </a:extLst>
            </p:cNvPr>
            <p:cNvSpPr/>
            <p:nvPr/>
          </p:nvSpPr>
          <p:spPr>
            <a:xfrm>
              <a:off x="4281475" y="1958275"/>
              <a:ext cx="86525" cy="166650"/>
            </a:xfrm>
            <a:custGeom>
              <a:avLst/>
              <a:gdLst/>
              <a:ahLst/>
              <a:cxnLst/>
              <a:rect l="l" t="t" r="r" b="b"/>
              <a:pathLst>
                <a:path w="3461" h="6666" extrusionOk="0">
                  <a:moveTo>
                    <a:pt x="1920" y="598"/>
                  </a:moveTo>
                  <a:cubicBezTo>
                    <a:pt x="1971" y="598"/>
                    <a:pt x="2023" y="607"/>
                    <a:pt x="2074" y="630"/>
                  </a:cubicBezTo>
                  <a:cubicBezTo>
                    <a:pt x="2228" y="700"/>
                    <a:pt x="2502" y="967"/>
                    <a:pt x="2607" y="1964"/>
                  </a:cubicBezTo>
                  <a:cubicBezTo>
                    <a:pt x="2843" y="4207"/>
                    <a:pt x="2014" y="5693"/>
                    <a:pt x="1518" y="5990"/>
                  </a:cubicBezTo>
                  <a:cubicBezTo>
                    <a:pt x="1427" y="6045"/>
                    <a:pt x="1329" y="6066"/>
                    <a:pt x="1232" y="6066"/>
                  </a:cubicBezTo>
                  <a:cubicBezTo>
                    <a:pt x="1009" y="6066"/>
                    <a:pt x="786" y="5955"/>
                    <a:pt x="647" y="5868"/>
                  </a:cubicBezTo>
                  <a:lnTo>
                    <a:pt x="1691" y="650"/>
                  </a:lnTo>
                  <a:cubicBezTo>
                    <a:pt x="1751" y="624"/>
                    <a:pt x="1833" y="598"/>
                    <a:pt x="1920" y="598"/>
                  </a:cubicBezTo>
                  <a:close/>
                  <a:moveTo>
                    <a:pt x="1921" y="0"/>
                  </a:moveTo>
                  <a:cubicBezTo>
                    <a:pt x="1640" y="0"/>
                    <a:pt x="1388" y="114"/>
                    <a:pt x="1254" y="209"/>
                  </a:cubicBezTo>
                  <a:cubicBezTo>
                    <a:pt x="1190" y="253"/>
                    <a:pt x="1147" y="320"/>
                    <a:pt x="1131" y="395"/>
                  </a:cubicBezTo>
                  <a:lnTo>
                    <a:pt x="22" y="5943"/>
                  </a:lnTo>
                  <a:cubicBezTo>
                    <a:pt x="0" y="6050"/>
                    <a:pt x="40" y="6161"/>
                    <a:pt x="123" y="6231"/>
                  </a:cubicBezTo>
                  <a:cubicBezTo>
                    <a:pt x="152" y="6254"/>
                    <a:pt x="655" y="6666"/>
                    <a:pt x="1239" y="6666"/>
                  </a:cubicBezTo>
                  <a:cubicBezTo>
                    <a:pt x="1241" y="6666"/>
                    <a:pt x="1243" y="6666"/>
                    <a:pt x="1245" y="6666"/>
                  </a:cubicBezTo>
                  <a:cubicBezTo>
                    <a:pt x="1449" y="6666"/>
                    <a:pt x="1650" y="6610"/>
                    <a:pt x="1825" y="6504"/>
                  </a:cubicBezTo>
                  <a:cubicBezTo>
                    <a:pt x="2552" y="6069"/>
                    <a:pt x="3461" y="4352"/>
                    <a:pt x="3202" y="1902"/>
                  </a:cubicBezTo>
                  <a:cubicBezTo>
                    <a:pt x="3099" y="916"/>
                    <a:pt x="2802" y="304"/>
                    <a:pt x="2321" y="85"/>
                  </a:cubicBezTo>
                  <a:cubicBezTo>
                    <a:pt x="2187" y="24"/>
                    <a:pt x="2051" y="0"/>
                    <a:pt x="1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1993;p48">
              <a:extLst>
                <a:ext uri="{FF2B5EF4-FFF2-40B4-BE49-F238E27FC236}">
                  <a16:creationId xmlns:a16="http://schemas.microsoft.com/office/drawing/2014/main" id="{2CC3E59B-B61A-38F5-5C74-3FB5C7FB6525}"/>
                </a:ext>
              </a:extLst>
            </p:cNvPr>
            <p:cNvSpPr/>
            <p:nvPr/>
          </p:nvSpPr>
          <p:spPr>
            <a:xfrm>
              <a:off x="3768550" y="1701500"/>
              <a:ext cx="573225" cy="579925"/>
            </a:xfrm>
            <a:custGeom>
              <a:avLst/>
              <a:gdLst/>
              <a:ahLst/>
              <a:cxnLst/>
              <a:rect l="l" t="t" r="r" b="b"/>
              <a:pathLst>
                <a:path w="22929" h="23197" extrusionOk="0">
                  <a:moveTo>
                    <a:pt x="15533" y="0"/>
                  </a:moveTo>
                  <a:cubicBezTo>
                    <a:pt x="10725" y="0"/>
                    <a:pt x="8384" y="3205"/>
                    <a:pt x="8384" y="3205"/>
                  </a:cubicBezTo>
                  <a:cubicBezTo>
                    <a:pt x="8384" y="3205"/>
                    <a:pt x="9739" y="3945"/>
                    <a:pt x="8752" y="5301"/>
                  </a:cubicBezTo>
                  <a:cubicBezTo>
                    <a:pt x="7767" y="6656"/>
                    <a:pt x="6533" y="7519"/>
                    <a:pt x="6164" y="8382"/>
                  </a:cubicBezTo>
                  <a:cubicBezTo>
                    <a:pt x="5794" y="9246"/>
                    <a:pt x="6164" y="10109"/>
                    <a:pt x="5671" y="10849"/>
                  </a:cubicBezTo>
                  <a:cubicBezTo>
                    <a:pt x="5460" y="11165"/>
                    <a:pt x="5157" y="11256"/>
                    <a:pt x="4881" y="11256"/>
                  </a:cubicBezTo>
                  <a:cubicBezTo>
                    <a:pt x="4513" y="11256"/>
                    <a:pt x="4191" y="11095"/>
                    <a:pt x="4191" y="11095"/>
                  </a:cubicBezTo>
                  <a:cubicBezTo>
                    <a:pt x="4191" y="11095"/>
                    <a:pt x="3225" y="9826"/>
                    <a:pt x="2264" y="9826"/>
                  </a:cubicBezTo>
                  <a:cubicBezTo>
                    <a:pt x="1852" y="9826"/>
                    <a:pt x="1442" y="10059"/>
                    <a:pt x="1109" y="10725"/>
                  </a:cubicBezTo>
                  <a:cubicBezTo>
                    <a:pt x="0" y="12944"/>
                    <a:pt x="862" y="15780"/>
                    <a:pt x="2342" y="16888"/>
                  </a:cubicBezTo>
                  <a:cubicBezTo>
                    <a:pt x="2722" y="17174"/>
                    <a:pt x="3103" y="17280"/>
                    <a:pt x="3458" y="17280"/>
                  </a:cubicBezTo>
                  <a:cubicBezTo>
                    <a:pt x="4485" y="17280"/>
                    <a:pt x="5301" y="16395"/>
                    <a:pt x="5301" y="16395"/>
                  </a:cubicBezTo>
                  <a:cubicBezTo>
                    <a:pt x="5301" y="16395"/>
                    <a:pt x="8506" y="22929"/>
                    <a:pt x="11219" y="23175"/>
                  </a:cubicBezTo>
                  <a:cubicBezTo>
                    <a:pt x="11370" y="23189"/>
                    <a:pt x="11529" y="23196"/>
                    <a:pt x="11694" y="23196"/>
                  </a:cubicBezTo>
                  <a:cubicBezTo>
                    <a:pt x="14484" y="23196"/>
                    <a:pt x="19088" y="21236"/>
                    <a:pt x="20834" y="17628"/>
                  </a:cubicBezTo>
                  <a:cubicBezTo>
                    <a:pt x="22683" y="13807"/>
                    <a:pt x="22436" y="7643"/>
                    <a:pt x="22682" y="5301"/>
                  </a:cubicBezTo>
                  <a:cubicBezTo>
                    <a:pt x="22929" y="2958"/>
                    <a:pt x="20341" y="0"/>
                    <a:pt x="15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1994;p48">
              <a:extLst>
                <a:ext uri="{FF2B5EF4-FFF2-40B4-BE49-F238E27FC236}">
                  <a16:creationId xmlns:a16="http://schemas.microsoft.com/office/drawing/2014/main" id="{5DCAC6BD-5E3E-58DD-6B1A-9D8F15A2FE59}"/>
                </a:ext>
              </a:extLst>
            </p:cNvPr>
            <p:cNvSpPr/>
            <p:nvPr/>
          </p:nvSpPr>
          <p:spPr>
            <a:xfrm>
              <a:off x="3759850" y="1694025"/>
              <a:ext cx="586025" cy="594875"/>
            </a:xfrm>
            <a:custGeom>
              <a:avLst/>
              <a:gdLst/>
              <a:ahLst/>
              <a:cxnLst/>
              <a:rect l="l" t="t" r="r" b="b"/>
              <a:pathLst>
                <a:path w="23441" h="23795" extrusionOk="0">
                  <a:moveTo>
                    <a:pt x="15880" y="599"/>
                  </a:moveTo>
                  <a:cubicBezTo>
                    <a:pt x="18303" y="599"/>
                    <a:pt x="20417" y="1403"/>
                    <a:pt x="21681" y="2807"/>
                  </a:cubicBezTo>
                  <a:cubicBezTo>
                    <a:pt x="22444" y="3655"/>
                    <a:pt x="22828" y="4662"/>
                    <a:pt x="22733" y="5568"/>
                  </a:cubicBezTo>
                  <a:cubicBezTo>
                    <a:pt x="22675" y="6115"/>
                    <a:pt x="22645" y="6861"/>
                    <a:pt x="22608" y="7726"/>
                  </a:cubicBezTo>
                  <a:cubicBezTo>
                    <a:pt x="22490" y="10585"/>
                    <a:pt x="22311" y="14908"/>
                    <a:pt x="20912" y="17797"/>
                  </a:cubicBezTo>
                  <a:cubicBezTo>
                    <a:pt x="19245" y="21241"/>
                    <a:pt x="14742" y="23195"/>
                    <a:pt x="12037" y="23195"/>
                  </a:cubicBezTo>
                  <a:cubicBezTo>
                    <a:pt x="11883" y="23195"/>
                    <a:pt x="11735" y="23189"/>
                    <a:pt x="11594" y="23176"/>
                  </a:cubicBezTo>
                  <a:cubicBezTo>
                    <a:pt x="9508" y="22987"/>
                    <a:pt x="6789" y="18338"/>
                    <a:pt x="5917" y="16563"/>
                  </a:cubicBezTo>
                  <a:cubicBezTo>
                    <a:pt x="5874" y="16474"/>
                    <a:pt x="5789" y="16412"/>
                    <a:pt x="5691" y="16399"/>
                  </a:cubicBezTo>
                  <a:cubicBezTo>
                    <a:pt x="5677" y="16396"/>
                    <a:pt x="5663" y="16395"/>
                    <a:pt x="5648" y="16395"/>
                  </a:cubicBezTo>
                  <a:cubicBezTo>
                    <a:pt x="5565" y="16396"/>
                    <a:pt x="5486" y="16430"/>
                    <a:pt x="5431" y="16491"/>
                  </a:cubicBezTo>
                  <a:cubicBezTo>
                    <a:pt x="5391" y="16533"/>
                    <a:pt x="4686" y="17279"/>
                    <a:pt x="3815" y="17279"/>
                  </a:cubicBezTo>
                  <a:cubicBezTo>
                    <a:pt x="3513" y="17279"/>
                    <a:pt x="3192" y="17189"/>
                    <a:pt x="2871" y="16948"/>
                  </a:cubicBezTo>
                  <a:cubicBezTo>
                    <a:pt x="1484" y="15908"/>
                    <a:pt x="699" y="13211"/>
                    <a:pt x="1726" y="11158"/>
                  </a:cubicBezTo>
                  <a:cubicBezTo>
                    <a:pt x="1953" y="10703"/>
                    <a:pt x="2227" y="10458"/>
                    <a:pt x="2542" y="10428"/>
                  </a:cubicBezTo>
                  <a:cubicBezTo>
                    <a:pt x="2563" y="10426"/>
                    <a:pt x="2585" y="10425"/>
                    <a:pt x="2607" y="10425"/>
                  </a:cubicBezTo>
                  <a:cubicBezTo>
                    <a:pt x="3280" y="10425"/>
                    <a:pt x="4050" y="11245"/>
                    <a:pt x="4302" y="11575"/>
                  </a:cubicBezTo>
                  <a:cubicBezTo>
                    <a:pt x="4330" y="11611"/>
                    <a:pt x="4365" y="11641"/>
                    <a:pt x="4406" y="11662"/>
                  </a:cubicBezTo>
                  <a:cubicBezTo>
                    <a:pt x="4601" y="11760"/>
                    <a:pt x="4904" y="11854"/>
                    <a:pt x="5223" y="11854"/>
                  </a:cubicBezTo>
                  <a:cubicBezTo>
                    <a:pt x="5598" y="11854"/>
                    <a:pt x="5996" y="11723"/>
                    <a:pt x="6269" y="11313"/>
                  </a:cubicBezTo>
                  <a:cubicBezTo>
                    <a:pt x="6582" y="10843"/>
                    <a:pt x="6598" y="10349"/>
                    <a:pt x="6615" y="9872"/>
                  </a:cubicBezTo>
                  <a:cubicBezTo>
                    <a:pt x="6628" y="9498"/>
                    <a:pt x="6640" y="9145"/>
                    <a:pt x="6788" y="8800"/>
                  </a:cubicBezTo>
                  <a:cubicBezTo>
                    <a:pt x="6967" y="8382"/>
                    <a:pt x="7407" y="7929"/>
                    <a:pt x="7916" y="7405"/>
                  </a:cubicBezTo>
                  <a:cubicBezTo>
                    <a:pt x="8367" y="6941"/>
                    <a:pt x="8880" y="6413"/>
                    <a:pt x="9343" y="5777"/>
                  </a:cubicBezTo>
                  <a:cubicBezTo>
                    <a:pt x="9700" y="5284"/>
                    <a:pt x="9829" y="4800"/>
                    <a:pt x="9725" y="4338"/>
                  </a:cubicBezTo>
                  <a:cubicBezTo>
                    <a:pt x="9632" y="3927"/>
                    <a:pt x="9374" y="3632"/>
                    <a:pt x="9165" y="3451"/>
                  </a:cubicBezTo>
                  <a:cubicBezTo>
                    <a:pt x="9806" y="2735"/>
                    <a:pt x="12042" y="599"/>
                    <a:pt x="15880" y="599"/>
                  </a:cubicBezTo>
                  <a:close/>
                  <a:moveTo>
                    <a:pt x="15880" y="0"/>
                  </a:moveTo>
                  <a:cubicBezTo>
                    <a:pt x="10976" y="0"/>
                    <a:pt x="8588" y="3193"/>
                    <a:pt x="8488" y="3329"/>
                  </a:cubicBezTo>
                  <a:cubicBezTo>
                    <a:pt x="8383" y="3474"/>
                    <a:pt x="8429" y="3679"/>
                    <a:pt x="8586" y="3766"/>
                  </a:cubicBezTo>
                  <a:cubicBezTo>
                    <a:pt x="8589" y="3769"/>
                    <a:pt x="9043" y="4027"/>
                    <a:pt x="9141" y="4473"/>
                  </a:cubicBezTo>
                  <a:cubicBezTo>
                    <a:pt x="9205" y="4760"/>
                    <a:pt x="9108" y="5080"/>
                    <a:pt x="8858" y="5425"/>
                  </a:cubicBezTo>
                  <a:cubicBezTo>
                    <a:pt x="8419" y="6027"/>
                    <a:pt x="7923" y="6538"/>
                    <a:pt x="7485" y="6989"/>
                  </a:cubicBezTo>
                  <a:cubicBezTo>
                    <a:pt x="6934" y="7555"/>
                    <a:pt x="6459" y="8045"/>
                    <a:pt x="6236" y="8564"/>
                  </a:cubicBezTo>
                  <a:cubicBezTo>
                    <a:pt x="6044" y="9013"/>
                    <a:pt x="6029" y="9458"/>
                    <a:pt x="6016" y="9851"/>
                  </a:cubicBezTo>
                  <a:cubicBezTo>
                    <a:pt x="6001" y="10281"/>
                    <a:pt x="5988" y="10652"/>
                    <a:pt x="5769" y="10981"/>
                  </a:cubicBezTo>
                  <a:cubicBezTo>
                    <a:pt x="5628" y="11194"/>
                    <a:pt x="5419" y="11257"/>
                    <a:pt x="5221" y="11257"/>
                  </a:cubicBezTo>
                  <a:cubicBezTo>
                    <a:pt x="5015" y="11257"/>
                    <a:pt x="4822" y="11190"/>
                    <a:pt x="4728" y="11151"/>
                  </a:cubicBezTo>
                  <a:cubicBezTo>
                    <a:pt x="4495" y="10859"/>
                    <a:pt x="3592" y="9826"/>
                    <a:pt x="2613" y="9826"/>
                  </a:cubicBezTo>
                  <a:cubicBezTo>
                    <a:pt x="2571" y="9826"/>
                    <a:pt x="2528" y="9828"/>
                    <a:pt x="2485" y="9832"/>
                  </a:cubicBezTo>
                  <a:cubicBezTo>
                    <a:pt x="1951" y="9882"/>
                    <a:pt x="1514" y="10238"/>
                    <a:pt x="1190" y="10890"/>
                  </a:cubicBezTo>
                  <a:cubicBezTo>
                    <a:pt x="1" y="13267"/>
                    <a:pt x="932" y="16243"/>
                    <a:pt x="2511" y="17427"/>
                  </a:cubicBezTo>
                  <a:cubicBezTo>
                    <a:pt x="2942" y="17751"/>
                    <a:pt x="3384" y="17876"/>
                    <a:pt x="3804" y="17876"/>
                  </a:cubicBezTo>
                  <a:cubicBezTo>
                    <a:pt x="4497" y="17876"/>
                    <a:pt x="5132" y="17534"/>
                    <a:pt x="5562" y="17184"/>
                  </a:cubicBezTo>
                  <a:cubicBezTo>
                    <a:pt x="6292" y="18588"/>
                    <a:pt x="9043" y="23547"/>
                    <a:pt x="11539" y="23773"/>
                  </a:cubicBezTo>
                  <a:cubicBezTo>
                    <a:pt x="11700" y="23788"/>
                    <a:pt x="11870" y="23795"/>
                    <a:pt x="12045" y="23795"/>
                  </a:cubicBezTo>
                  <a:cubicBezTo>
                    <a:pt x="14969" y="23795"/>
                    <a:pt x="19658" y="21762"/>
                    <a:pt x="21450" y="18058"/>
                  </a:cubicBezTo>
                  <a:cubicBezTo>
                    <a:pt x="22903" y="15057"/>
                    <a:pt x="23085" y="10660"/>
                    <a:pt x="23206" y="7752"/>
                  </a:cubicBezTo>
                  <a:cubicBezTo>
                    <a:pt x="23242" y="6898"/>
                    <a:pt x="23271" y="6159"/>
                    <a:pt x="23328" y="5632"/>
                  </a:cubicBezTo>
                  <a:cubicBezTo>
                    <a:pt x="23441" y="4556"/>
                    <a:pt x="23002" y="3382"/>
                    <a:pt x="22125" y="2407"/>
                  </a:cubicBezTo>
                  <a:cubicBezTo>
                    <a:pt x="20749" y="877"/>
                    <a:pt x="18472" y="0"/>
                    <a:pt x="158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1995;p48">
              <a:extLst>
                <a:ext uri="{FF2B5EF4-FFF2-40B4-BE49-F238E27FC236}">
                  <a16:creationId xmlns:a16="http://schemas.microsoft.com/office/drawing/2014/main" id="{60300324-5AFF-EF60-CE7A-302A82DE4255}"/>
                </a:ext>
              </a:extLst>
            </p:cNvPr>
            <p:cNvSpPr/>
            <p:nvPr/>
          </p:nvSpPr>
          <p:spPr>
            <a:xfrm>
              <a:off x="4121025" y="1846900"/>
              <a:ext cx="34425" cy="62750"/>
            </a:xfrm>
            <a:custGeom>
              <a:avLst/>
              <a:gdLst/>
              <a:ahLst/>
              <a:cxnLst/>
              <a:rect l="l" t="t" r="r" b="b"/>
              <a:pathLst>
                <a:path w="1377" h="2510" extrusionOk="0">
                  <a:moveTo>
                    <a:pt x="839" y="1"/>
                  </a:moveTo>
                  <a:cubicBezTo>
                    <a:pt x="530" y="1"/>
                    <a:pt x="210" y="504"/>
                    <a:pt x="107" y="1165"/>
                  </a:cubicBezTo>
                  <a:cubicBezTo>
                    <a:pt x="1" y="1856"/>
                    <a:pt x="174" y="2456"/>
                    <a:pt x="494" y="2507"/>
                  </a:cubicBezTo>
                  <a:cubicBezTo>
                    <a:pt x="508" y="2509"/>
                    <a:pt x="523" y="2510"/>
                    <a:pt x="537" y="2510"/>
                  </a:cubicBezTo>
                  <a:cubicBezTo>
                    <a:pt x="846" y="2510"/>
                    <a:pt x="1167" y="2005"/>
                    <a:pt x="1269" y="1345"/>
                  </a:cubicBezTo>
                  <a:cubicBezTo>
                    <a:pt x="1376" y="654"/>
                    <a:pt x="1203" y="53"/>
                    <a:pt x="882" y="4"/>
                  </a:cubicBezTo>
                  <a:cubicBezTo>
                    <a:pt x="868" y="2"/>
                    <a:pt x="853" y="1"/>
                    <a:pt x="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1996;p48">
              <a:extLst>
                <a:ext uri="{FF2B5EF4-FFF2-40B4-BE49-F238E27FC236}">
                  <a16:creationId xmlns:a16="http://schemas.microsoft.com/office/drawing/2014/main" id="{CB1AE037-3359-79A3-2816-2D13D267ED10}"/>
                </a:ext>
              </a:extLst>
            </p:cNvPr>
            <p:cNvSpPr/>
            <p:nvPr/>
          </p:nvSpPr>
          <p:spPr>
            <a:xfrm>
              <a:off x="4244225" y="1880800"/>
              <a:ext cx="34450" cy="62750"/>
            </a:xfrm>
            <a:custGeom>
              <a:avLst/>
              <a:gdLst/>
              <a:ahLst/>
              <a:cxnLst/>
              <a:rect l="l" t="t" r="r" b="b"/>
              <a:pathLst>
                <a:path w="1378" h="2510" extrusionOk="0">
                  <a:moveTo>
                    <a:pt x="840" y="0"/>
                  </a:moveTo>
                  <a:cubicBezTo>
                    <a:pt x="531" y="0"/>
                    <a:pt x="211" y="505"/>
                    <a:pt x="108" y="1165"/>
                  </a:cubicBezTo>
                  <a:cubicBezTo>
                    <a:pt x="0" y="1855"/>
                    <a:pt x="175" y="2456"/>
                    <a:pt x="495" y="2506"/>
                  </a:cubicBezTo>
                  <a:cubicBezTo>
                    <a:pt x="509" y="2508"/>
                    <a:pt x="523" y="2509"/>
                    <a:pt x="538" y="2509"/>
                  </a:cubicBezTo>
                  <a:cubicBezTo>
                    <a:pt x="846" y="2509"/>
                    <a:pt x="1168" y="2005"/>
                    <a:pt x="1270" y="1345"/>
                  </a:cubicBezTo>
                  <a:cubicBezTo>
                    <a:pt x="1377" y="654"/>
                    <a:pt x="1204" y="53"/>
                    <a:pt x="883" y="3"/>
                  </a:cubicBezTo>
                  <a:cubicBezTo>
                    <a:pt x="868" y="1"/>
                    <a:pt x="854" y="0"/>
                    <a:pt x="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1997;p48">
              <a:extLst>
                <a:ext uri="{FF2B5EF4-FFF2-40B4-BE49-F238E27FC236}">
                  <a16:creationId xmlns:a16="http://schemas.microsoft.com/office/drawing/2014/main" id="{77CD7A67-B1A0-7F4C-08B1-2926848A5FC1}"/>
                </a:ext>
              </a:extLst>
            </p:cNvPr>
            <p:cNvSpPr/>
            <p:nvPr/>
          </p:nvSpPr>
          <p:spPr>
            <a:xfrm>
              <a:off x="4082025" y="1772900"/>
              <a:ext cx="106725" cy="42775"/>
            </a:xfrm>
            <a:custGeom>
              <a:avLst/>
              <a:gdLst/>
              <a:ahLst/>
              <a:cxnLst/>
              <a:rect l="l" t="t" r="r" b="b"/>
              <a:pathLst>
                <a:path w="4269" h="1711" extrusionOk="0">
                  <a:moveTo>
                    <a:pt x="2717" y="1"/>
                  </a:moveTo>
                  <a:cubicBezTo>
                    <a:pt x="1222" y="1"/>
                    <a:pt x="179" y="1201"/>
                    <a:pt x="166" y="1217"/>
                  </a:cubicBezTo>
                  <a:cubicBezTo>
                    <a:pt x="1" y="1411"/>
                    <a:pt x="139" y="1711"/>
                    <a:pt x="394" y="1711"/>
                  </a:cubicBezTo>
                  <a:cubicBezTo>
                    <a:pt x="483" y="1711"/>
                    <a:pt x="565" y="1671"/>
                    <a:pt x="623" y="1605"/>
                  </a:cubicBezTo>
                  <a:cubicBezTo>
                    <a:pt x="634" y="1592"/>
                    <a:pt x="1493" y="601"/>
                    <a:pt x="2713" y="601"/>
                  </a:cubicBezTo>
                  <a:cubicBezTo>
                    <a:pt x="3047" y="601"/>
                    <a:pt x="3408" y="675"/>
                    <a:pt x="3787" y="865"/>
                  </a:cubicBezTo>
                  <a:cubicBezTo>
                    <a:pt x="3831" y="888"/>
                    <a:pt x="3879" y="899"/>
                    <a:pt x="3926" y="899"/>
                  </a:cubicBezTo>
                  <a:cubicBezTo>
                    <a:pt x="4036" y="899"/>
                    <a:pt x="4142" y="839"/>
                    <a:pt x="4194" y="734"/>
                  </a:cubicBezTo>
                  <a:cubicBezTo>
                    <a:pt x="4269" y="583"/>
                    <a:pt x="4207" y="401"/>
                    <a:pt x="4055" y="330"/>
                  </a:cubicBezTo>
                  <a:cubicBezTo>
                    <a:pt x="3582" y="93"/>
                    <a:pt x="3132" y="1"/>
                    <a:pt x="2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1998;p48">
              <a:extLst>
                <a:ext uri="{FF2B5EF4-FFF2-40B4-BE49-F238E27FC236}">
                  <a16:creationId xmlns:a16="http://schemas.microsoft.com/office/drawing/2014/main" id="{A1E651CE-F75F-5780-964A-D20D41EF22D5}"/>
                </a:ext>
              </a:extLst>
            </p:cNvPr>
            <p:cNvSpPr/>
            <p:nvPr/>
          </p:nvSpPr>
          <p:spPr>
            <a:xfrm>
              <a:off x="4246200" y="1814075"/>
              <a:ext cx="84300" cy="73950"/>
            </a:xfrm>
            <a:custGeom>
              <a:avLst/>
              <a:gdLst/>
              <a:ahLst/>
              <a:cxnLst/>
              <a:rect l="l" t="t" r="r" b="b"/>
              <a:pathLst>
                <a:path w="3372" h="2958" extrusionOk="0">
                  <a:moveTo>
                    <a:pt x="984" y="0"/>
                  </a:moveTo>
                  <a:cubicBezTo>
                    <a:pt x="565" y="0"/>
                    <a:pt x="259" y="108"/>
                    <a:pt x="237" y="116"/>
                  </a:cubicBezTo>
                  <a:cubicBezTo>
                    <a:pt x="82" y="171"/>
                    <a:pt x="1" y="342"/>
                    <a:pt x="56" y="497"/>
                  </a:cubicBezTo>
                  <a:cubicBezTo>
                    <a:pt x="100" y="620"/>
                    <a:pt x="215" y="697"/>
                    <a:pt x="338" y="697"/>
                  </a:cubicBezTo>
                  <a:cubicBezTo>
                    <a:pt x="371" y="697"/>
                    <a:pt x="405" y="691"/>
                    <a:pt x="438" y="679"/>
                  </a:cubicBezTo>
                  <a:cubicBezTo>
                    <a:pt x="442" y="677"/>
                    <a:pt x="671" y="599"/>
                    <a:pt x="982" y="599"/>
                  </a:cubicBezTo>
                  <a:cubicBezTo>
                    <a:pt x="1221" y="599"/>
                    <a:pt x="1509" y="645"/>
                    <a:pt x="1780" y="809"/>
                  </a:cubicBezTo>
                  <a:cubicBezTo>
                    <a:pt x="2288" y="1117"/>
                    <a:pt x="2616" y="1754"/>
                    <a:pt x="2755" y="2702"/>
                  </a:cubicBezTo>
                  <a:cubicBezTo>
                    <a:pt x="2777" y="2848"/>
                    <a:pt x="2903" y="2956"/>
                    <a:pt x="3051" y="2958"/>
                  </a:cubicBezTo>
                  <a:cubicBezTo>
                    <a:pt x="3066" y="2958"/>
                    <a:pt x="3081" y="2956"/>
                    <a:pt x="3094" y="2954"/>
                  </a:cubicBezTo>
                  <a:cubicBezTo>
                    <a:pt x="3258" y="2929"/>
                    <a:pt x="3372" y="2778"/>
                    <a:pt x="3348" y="2615"/>
                  </a:cubicBezTo>
                  <a:cubicBezTo>
                    <a:pt x="3180" y="1477"/>
                    <a:pt x="2755" y="695"/>
                    <a:pt x="2083" y="292"/>
                  </a:cubicBezTo>
                  <a:cubicBezTo>
                    <a:pt x="1703" y="65"/>
                    <a:pt x="1309" y="0"/>
                    <a:pt x="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1999;p48">
              <a:extLst>
                <a:ext uri="{FF2B5EF4-FFF2-40B4-BE49-F238E27FC236}">
                  <a16:creationId xmlns:a16="http://schemas.microsoft.com/office/drawing/2014/main" id="{38E93C81-71B0-78AC-6CBD-96B0E065152C}"/>
                </a:ext>
              </a:extLst>
            </p:cNvPr>
            <p:cNvSpPr/>
            <p:nvPr/>
          </p:nvSpPr>
          <p:spPr>
            <a:xfrm>
              <a:off x="4171425" y="1875375"/>
              <a:ext cx="96900" cy="132500"/>
            </a:xfrm>
            <a:custGeom>
              <a:avLst/>
              <a:gdLst/>
              <a:ahLst/>
              <a:cxnLst/>
              <a:rect l="l" t="t" r="r" b="b"/>
              <a:pathLst>
                <a:path w="3876" h="5300" extrusionOk="0">
                  <a:moveTo>
                    <a:pt x="2333" y="1"/>
                  </a:moveTo>
                  <a:cubicBezTo>
                    <a:pt x="2227" y="1"/>
                    <a:pt x="2124" y="57"/>
                    <a:pt x="2070" y="156"/>
                  </a:cubicBezTo>
                  <a:cubicBezTo>
                    <a:pt x="1805" y="656"/>
                    <a:pt x="1213" y="1873"/>
                    <a:pt x="1424" y="2398"/>
                  </a:cubicBezTo>
                  <a:cubicBezTo>
                    <a:pt x="1529" y="2659"/>
                    <a:pt x="1856" y="2835"/>
                    <a:pt x="2382" y="3101"/>
                  </a:cubicBezTo>
                  <a:cubicBezTo>
                    <a:pt x="2653" y="3237"/>
                    <a:pt x="3217" y="3524"/>
                    <a:pt x="3265" y="3641"/>
                  </a:cubicBezTo>
                  <a:cubicBezTo>
                    <a:pt x="3265" y="3641"/>
                    <a:pt x="3259" y="3658"/>
                    <a:pt x="3223" y="3689"/>
                  </a:cubicBezTo>
                  <a:cubicBezTo>
                    <a:pt x="2582" y="4249"/>
                    <a:pt x="1331" y="4710"/>
                    <a:pt x="755" y="4710"/>
                  </a:cubicBezTo>
                  <a:cubicBezTo>
                    <a:pt x="647" y="4710"/>
                    <a:pt x="563" y="4694"/>
                    <a:pt x="511" y="4659"/>
                  </a:cubicBezTo>
                  <a:cubicBezTo>
                    <a:pt x="459" y="4624"/>
                    <a:pt x="401" y="4607"/>
                    <a:pt x="343" y="4607"/>
                  </a:cubicBezTo>
                  <a:cubicBezTo>
                    <a:pt x="246" y="4607"/>
                    <a:pt x="151" y="4654"/>
                    <a:pt x="93" y="4741"/>
                  </a:cubicBezTo>
                  <a:cubicBezTo>
                    <a:pt x="1" y="4880"/>
                    <a:pt x="39" y="5067"/>
                    <a:pt x="179" y="5158"/>
                  </a:cubicBezTo>
                  <a:cubicBezTo>
                    <a:pt x="328" y="5257"/>
                    <a:pt x="528" y="5300"/>
                    <a:pt x="759" y="5300"/>
                  </a:cubicBezTo>
                  <a:cubicBezTo>
                    <a:pt x="1667" y="5300"/>
                    <a:pt x="3047" y="4638"/>
                    <a:pt x="3617" y="4139"/>
                  </a:cubicBezTo>
                  <a:cubicBezTo>
                    <a:pt x="3848" y="3938"/>
                    <a:pt x="3875" y="3730"/>
                    <a:pt x="3857" y="3590"/>
                  </a:cubicBezTo>
                  <a:cubicBezTo>
                    <a:pt x="3802" y="3148"/>
                    <a:pt x="3243" y="2865"/>
                    <a:pt x="2652" y="2567"/>
                  </a:cubicBezTo>
                  <a:cubicBezTo>
                    <a:pt x="2407" y="2442"/>
                    <a:pt x="2037" y="2256"/>
                    <a:pt x="1980" y="2176"/>
                  </a:cubicBezTo>
                  <a:cubicBezTo>
                    <a:pt x="1918" y="1991"/>
                    <a:pt x="2208" y="1177"/>
                    <a:pt x="2599" y="437"/>
                  </a:cubicBezTo>
                  <a:cubicBezTo>
                    <a:pt x="2674" y="291"/>
                    <a:pt x="2617" y="112"/>
                    <a:pt x="2472" y="35"/>
                  </a:cubicBezTo>
                  <a:cubicBezTo>
                    <a:pt x="2428" y="12"/>
                    <a:pt x="2380" y="1"/>
                    <a:pt x="2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2000;p48">
              <a:extLst>
                <a:ext uri="{FF2B5EF4-FFF2-40B4-BE49-F238E27FC236}">
                  <a16:creationId xmlns:a16="http://schemas.microsoft.com/office/drawing/2014/main" id="{67B563FC-1E53-938B-372F-1CAC2F488DD1}"/>
                </a:ext>
              </a:extLst>
            </p:cNvPr>
            <p:cNvSpPr/>
            <p:nvPr/>
          </p:nvSpPr>
          <p:spPr>
            <a:xfrm>
              <a:off x="4051850" y="1997350"/>
              <a:ext cx="104300" cy="80575"/>
            </a:xfrm>
            <a:custGeom>
              <a:avLst/>
              <a:gdLst/>
              <a:ahLst/>
              <a:cxnLst/>
              <a:rect l="l" t="t" r="r" b="b"/>
              <a:pathLst>
                <a:path w="4172" h="3223" extrusionOk="0">
                  <a:moveTo>
                    <a:pt x="334" y="0"/>
                  </a:moveTo>
                  <a:cubicBezTo>
                    <a:pt x="307" y="0"/>
                    <a:pt x="279" y="4"/>
                    <a:pt x="251" y="12"/>
                  </a:cubicBezTo>
                  <a:cubicBezTo>
                    <a:pt x="92" y="60"/>
                    <a:pt x="1" y="226"/>
                    <a:pt x="48" y="384"/>
                  </a:cubicBezTo>
                  <a:cubicBezTo>
                    <a:pt x="75" y="481"/>
                    <a:pt x="769" y="2743"/>
                    <a:pt x="3815" y="3219"/>
                  </a:cubicBezTo>
                  <a:cubicBezTo>
                    <a:pt x="3831" y="3222"/>
                    <a:pt x="3847" y="3223"/>
                    <a:pt x="3863" y="3223"/>
                  </a:cubicBezTo>
                  <a:cubicBezTo>
                    <a:pt x="4019" y="3222"/>
                    <a:pt x="4148" y="3102"/>
                    <a:pt x="4160" y="2946"/>
                  </a:cubicBezTo>
                  <a:cubicBezTo>
                    <a:pt x="4172" y="2791"/>
                    <a:pt x="4062" y="2651"/>
                    <a:pt x="3908" y="2628"/>
                  </a:cubicBezTo>
                  <a:cubicBezTo>
                    <a:pt x="1251" y="2213"/>
                    <a:pt x="647" y="297"/>
                    <a:pt x="623" y="216"/>
                  </a:cubicBezTo>
                  <a:cubicBezTo>
                    <a:pt x="584" y="85"/>
                    <a:pt x="464"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2001;p48">
              <a:extLst>
                <a:ext uri="{FF2B5EF4-FFF2-40B4-BE49-F238E27FC236}">
                  <a16:creationId xmlns:a16="http://schemas.microsoft.com/office/drawing/2014/main" id="{27B77CCE-E415-6D4E-585F-B0822566FB17}"/>
                </a:ext>
              </a:extLst>
            </p:cNvPr>
            <p:cNvSpPr/>
            <p:nvPr/>
          </p:nvSpPr>
          <p:spPr>
            <a:xfrm>
              <a:off x="2611500" y="3304400"/>
              <a:ext cx="1228650" cy="1295050"/>
            </a:xfrm>
            <a:custGeom>
              <a:avLst/>
              <a:gdLst/>
              <a:ahLst/>
              <a:cxnLst/>
              <a:rect l="l" t="t" r="r" b="b"/>
              <a:pathLst>
                <a:path w="49146" h="51802" extrusionOk="0">
                  <a:moveTo>
                    <a:pt x="34369" y="1"/>
                  </a:moveTo>
                  <a:cubicBezTo>
                    <a:pt x="31628" y="1"/>
                    <a:pt x="28501" y="632"/>
                    <a:pt x="24986" y="2244"/>
                  </a:cubicBezTo>
                  <a:cubicBezTo>
                    <a:pt x="24986" y="2244"/>
                    <a:pt x="21682" y="5548"/>
                    <a:pt x="16933" y="10504"/>
                  </a:cubicBezTo>
                  <a:cubicBezTo>
                    <a:pt x="12183" y="15459"/>
                    <a:pt x="0" y="32185"/>
                    <a:pt x="1239" y="37760"/>
                  </a:cubicBezTo>
                  <a:cubicBezTo>
                    <a:pt x="2478" y="43336"/>
                    <a:pt x="33039" y="51802"/>
                    <a:pt x="33039" y="51802"/>
                  </a:cubicBezTo>
                  <a:lnTo>
                    <a:pt x="36342" y="49530"/>
                  </a:lnTo>
                  <a:cubicBezTo>
                    <a:pt x="36342" y="49530"/>
                    <a:pt x="17965" y="35902"/>
                    <a:pt x="16726" y="32805"/>
                  </a:cubicBezTo>
                  <a:cubicBezTo>
                    <a:pt x="15487" y="29707"/>
                    <a:pt x="31386" y="19589"/>
                    <a:pt x="31386" y="19589"/>
                  </a:cubicBezTo>
                  <a:lnTo>
                    <a:pt x="49145" y="8233"/>
                  </a:lnTo>
                  <a:cubicBezTo>
                    <a:pt x="49145" y="8233"/>
                    <a:pt x="44269" y="1"/>
                    <a:pt x="34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2002;p48">
              <a:extLst>
                <a:ext uri="{FF2B5EF4-FFF2-40B4-BE49-F238E27FC236}">
                  <a16:creationId xmlns:a16="http://schemas.microsoft.com/office/drawing/2014/main" id="{444BDFA6-D625-5421-D392-E3E103A2FA5D}"/>
                </a:ext>
              </a:extLst>
            </p:cNvPr>
            <p:cNvSpPr/>
            <p:nvPr/>
          </p:nvSpPr>
          <p:spPr>
            <a:xfrm>
              <a:off x="2602925" y="3297250"/>
              <a:ext cx="1245700" cy="1309700"/>
            </a:xfrm>
            <a:custGeom>
              <a:avLst/>
              <a:gdLst/>
              <a:ahLst/>
              <a:cxnLst/>
              <a:rect l="l" t="t" r="r" b="b"/>
              <a:pathLst>
                <a:path w="49828" h="52388" extrusionOk="0">
                  <a:moveTo>
                    <a:pt x="34639" y="612"/>
                  </a:moveTo>
                  <a:cubicBezTo>
                    <a:pt x="43354" y="612"/>
                    <a:pt x="48167" y="7081"/>
                    <a:pt x="49073" y="8428"/>
                  </a:cubicBezTo>
                  <a:lnTo>
                    <a:pt x="31569" y="19623"/>
                  </a:lnTo>
                  <a:cubicBezTo>
                    <a:pt x="29920" y="20672"/>
                    <a:pt x="15497" y="29968"/>
                    <a:pt x="16791" y="33202"/>
                  </a:cubicBezTo>
                  <a:cubicBezTo>
                    <a:pt x="17968" y="36144"/>
                    <a:pt x="33587" y="47880"/>
                    <a:pt x="36170" y="49807"/>
                  </a:cubicBezTo>
                  <a:lnTo>
                    <a:pt x="33327" y="51762"/>
                  </a:lnTo>
                  <a:cubicBezTo>
                    <a:pt x="22780" y="48831"/>
                    <a:pt x="2820" y="42234"/>
                    <a:pt x="1874" y="37981"/>
                  </a:cubicBezTo>
                  <a:cubicBezTo>
                    <a:pt x="715" y="32763"/>
                    <a:pt x="12432" y="16277"/>
                    <a:pt x="17492" y="10997"/>
                  </a:cubicBezTo>
                  <a:cubicBezTo>
                    <a:pt x="21914" y="6382"/>
                    <a:pt x="25121" y="3162"/>
                    <a:pt x="25502" y="2780"/>
                  </a:cubicBezTo>
                  <a:cubicBezTo>
                    <a:pt x="28916" y="1222"/>
                    <a:pt x="31962" y="612"/>
                    <a:pt x="34639" y="612"/>
                  </a:cubicBezTo>
                  <a:close/>
                  <a:moveTo>
                    <a:pt x="34696" y="1"/>
                  </a:moveTo>
                  <a:cubicBezTo>
                    <a:pt x="31944" y="1"/>
                    <a:pt x="28774" y="620"/>
                    <a:pt x="25203" y="2258"/>
                  </a:cubicBezTo>
                  <a:cubicBezTo>
                    <a:pt x="25172" y="2273"/>
                    <a:pt x="25142" y="2294"/>
                    <a:pt x="25117" y="2318"/>
                  </a:cubicBezTo>
                  <a:cubicBezTo>
                    <a:pt x="25083" y="2351"/>
                    <a:pt x="21756" y="5682"/>
                    <a:pt x="17060" y="10583"/>
                  </a:cubicBezTo>
                  <a:cubicBezTo>
                    <a:pt x="12636" y="15197"/>
                    <a:pt x="1" y="32311"/>
                    <a:pt x="1290" y="38111"/>
                  </a:cubicBezTo>
                  <a:cubicBezTo>
                    <a:pt x="2554" y="43797"/>
                    <a:pt x="32047" y="52029"/>
                    <a:pt x="33302" y="52376"/>
                  </a:cubicBezTo>
                  <a:cubicBezTo>
                    <a:pt x="33328" y="52383"/>
                    <a:pt x="33355" y="52387"/>
                    <a:pt x="33382" y="52387"/>
                  </a:cubicBezTo>
                  <a:cubicBezTo>
                    <a:pt x="33442" y="52386"/>
                    <a:pt x="33502" y="52368"/>
                    <a:pt x="33552" y="52334"/>
                  </a:cubicBezTo>
                  <a:lnTo>
                    <a:pt x="36855" y="50063"/>
                  </a:lnTo>
                  <a:cubicBezTo>
                    <a:pt x="37025" y="49946"/>
                    <a:pt x="37029" y="49697"/>
                    <a:pt x="36864" y="49575"/>
                  </a:cubicBezTo>
                  <a:cubicBezTo>
                    <a:pt x="30531" y="44880"/>
                    <a:pt x="18302" y="35367"/>
                    <a:pt x="17347" y="32979"/>
                  </a:cubicBezTo>
                  <a:cubicBezTo>
                    <a:pt x="16511" y="30891"/>
                    <a:pt x="25824" y="23987"/>
                    <a:pt x="31891" y="20127"/>
                  </a:cubicBezTo>
                  <a:lnTo>
                    <a:pt x="49649" y="8770"/>
                  </a:lnTo>
                  <a:cubicBezTo>
                    <a:pt x="49785" y="8683"/>
                    <a:pt x="49828" y="8504"/>
                    <a:pt x="49746" y="8366"/>
                  </a:cubicBezTo>
                  <a:cubicBezTo>
                    <a:pt x="49663" y="8226"/>
                    <a:pt x="47674" y="4918"/>
                    <a:pt x="43641" y="2480"/>
                  </a:cubicBezTo>
                  <a:cubicBezTo>
                    <a:pt x="41484" y="1176"/>
                    <a:pt x="38487" y="1"/>
                    <a:pt x="346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2003;p48">
              <a:extLst>
                <a:ext uri="{FF2B5EF4-FFF2-40B4-BE49-F238E27FC236}">
                  <a16:creationId xmlns:a16="http://schemas.microsoft.com/office/drawing/2014/main" id="{20B1D442-7D00-34B7-7745-5CAA5BBB4290}"/>
                </a:ext>
              </a:extLst>
            </p:cNvPr>
            <p:cNvSpPr/>
            <p:nvPr/>
          </p:nvSpPr>
          <p:spPr>
            <a:xfrm>
              <a:off x="3411650" y="3146900"/>
              <a:ext cx="480100" cy="735100"/>
            </a:xfrm>
            <a:custGeom>
              <a:avLst/>
              <a:gdLst/>
              <a:ahLst/>
              <a:cxnLst/>
              <a:rect l="l" t="t" r="r" b="b"/>
              <a:pathLst>
                <a:path w="19204" h="29404" extrusionOk="0">
                  <a:moveTo>
                    <a:pt x="12650" y="0"/>
                  </a:moveTo>
                  <a:cubicBezTo>
                    <a:pt x="5880" y="0"/>
                    <a:pt x="5316" y="6670"/>
                    <a:pt x="3097" y="11848"/>
                  </a:cubicBezTo>
                  <a:cubicBezTo>
                    <a:pt x="620" y="17630"/>
                    <a:pt x="0" y="29193"/>
                    <a:pt x="7640" y="29399"/>
                  </a:cubicBezTo>
                  <a:cubicBezTo>
                    <a:pt x="7751" y="29402"/>
                    <a:pt x="7860" y="29404"/>
                    <a:pt x="7968" y="29404"/>
                  </a:cubicBezTo>
                  <a:cubicBezTo>
                    <a:pt x="15369" y="29404"/>
                    <a:pt x="18384" y="22473"/>
                    <a:pt x="18791" y="14739"/>
                  </a:cubicBezTo>
                  <a:cubicBezTo>
                    <a:pt x="19204" y="6892"/>
                    <a:pt x="15281" y="285"/>
                    <a:pt x="15281" y="285"/>
                  </a:cubicBezTo>
                  <a:cubicBezTo>
                    <a:pt x="14311" y="91"/>
                    <a:pt x="13438" y="0"/>
                    <a:pt x="12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2004;p48">
              <a:extLst>
                <a:ext uri="{FF2B5EF4-FFF2-40B4-BE49-F238E27FC236}">
                  <a16:creationId xmlns:a16="http://schemas.microsoft.com/office/drawing/2014/main" id="{135ADD01-1EDD-8C0F-023A-56AA3AAF2C73}"/>
                </a:ext>
              </a:extLst>
            </p:cNvPr>
            <p:cNvSpPr/>
            <p:nvPr/>
          </p:nvSpPr>
          <p:spPr>
            <a:xfrm>
              <a:off x="3412775" y="3139425"/>
              <a:ext cx="486450" cy="750075"/>
            </a:xfrm>
            <a:custGeom>
              <a:avLst/>
              <a:gdLst/>
              <a:ahLst/>
              <a:cxnLst/>
              <a:rect l="l" t="t" r="r" b="b"/>
              <a:pathLst>
                <a:path w="19458" h="30003" extrusionOk="0">
                  <a:moveTo>
                    <a:pt x="12628" y="602"/>
                  </a:moveTo>
                  <a:cubicBezTo>
                    <a:pt x="13356" y="602"/>
                    <a:pt x="14158" y="681"/>
                    <a:pt x="15043" y="851"/>
                  </a:cubicBezTo>
                  <a:cubicBezTo>
                    <a:pt x="15551" y="1759"/>
                    <a:pt x="18822" y="7911"/>
                    <a:pt x="18447" y="15023"/>
                  </a:cubicBezTo>
                  <a:cubicBezTo>
                    <a:pt x="18218" y="19377"/>
                    <a:pt x="16719" y="29403"/>
                    <a:pt x="7909" y="29403"/>
                  </a:cubicBezTo>
                  <a:cubicBezTo>
                    <a:pt x="7808" y="29403"/>
                    <a:pt x="7706" y="29402"/>
                    <a:pt x="7603" y="29400"/>
                  </a:cubicBezTo>
                  <a:cubicBezTo>
                    <a:pt x="5658" y="29346"/>
                    <a:pt x="4158" y="28518"/>
                    <a:pt x="3146" y="26939"/>
                  </a:cubicBezTo>
                  <a:cubicBezTo>
                    <a:pt x="887" y="23409"/>
                    <a:pt x="1481" y="16574"/>
                    <a:pt x="3327" y="12265"/>
                  </a:cubicBezTo>
                  <a:cubicBezTo>
                    <a:pt x="3783" y="11202"/>
                    <a:pt x="4174" y="10066"/>
                    <a:pt x="4550" y="8969"/>
                  </a:cubicBezTo>
                  <a:cubicBezTo>
                    <a:pt x="6023" y="4681"/>
                    <a:pt x="7424" y="602"/>
                    <a:pt x="12628" y="602"/>
                  </a:cubicBezTo>
                  <a:close/>
                  <a:moveTo>
                    <a:pt x="12608" y="1"/>
                  </a:moveTo>
                  <a:cubicBezTo>
                    <a:pt x="6998" y="1"/>
                    <a:pt x="5469" y="4453"/>
                    <a:pt x="3983" y="8775"/>
                  </a:cubicBezTo>
                  <a:cubicBezTo>
                    <a:pt x="3610" y="9861"/>
                    <a:pt x="3224" y="10985"/>
                    <a:pt x="2778" y="12028"/>
                  </a:cubicBezTo>
                  <a:cubicBezTo>
                    <a:pt x="1131" y="15870"/>
                    <a:pt x="0" y="23136"/>
                    <a:pt x="2643" y="27263"/>
                  </a:cubicBezTo>
                  <a:cubicBezTo>
                    <a:pt x="3767" y="29019"/>
                    <a:pt x="5431" y="29940"/>
                    <a:pt x="7588" y="29998"/>
                  </a:cubicBezTo>
                  <a:cubicBezTo>
                    <a:pt x="7697" y="30001"/>
                    <a:pt x="7807" y="30002"/>
                    <a:pt x="7916" y="30002"/>
                  </a:cubicBezTo>
                  <a:cubicBezTo>
                    <a:pt x="14494" y="30002"/>
                    <a:pt x="18543" y="24576"/>
                    <a:pt x="19045" y="15054"/>
                  </a:cubicBezTo>
                  <a:cubicBezTo>
                    <a:pt x="19457" y="7207"/>
                    <a:pt x="15533" y="498"/>
                    <a:pt x="15493" y="432"/>
                  </a:cubicBezTo>
                  <a:cubicBezTo>
                    <a:pt x="15450" y="359"/>
                    <a:pt x="15377" y="307"/>
                    <a:pt x="15295" y="291"/>
                  </a:cubicBezTo>
                  <a:cubicBezTo>
                    <a:pt x="14307" y="93"/>
                    <a:pt x="13415" y="1"/>
                    <a:pt x="126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2005;p48">
              <a:extLst>
                <a:ext uri="{FF2B5EF4-FFF2-40B4-BE49-F238E27FC236}">
                  <a16:creationId xmlns:a16="http://schemas.microsoft.com/office/drawing/2014/main" id="{D656B0BC-6BB7-DB23-07A8-3764FFDCC3B7}"/>
                </a:ext>
              </a:extLst>
            </p:cNvPr>
            <p:cNvSpPr/>
            <p:nvPr/>
          </p:nvSpPr>
          <p:spPr>
            <a:xfrm>
              <a:off x="3210325" y="3113350"/>
              <a:ext cx="655600" cy="1104100"/>
            </a:xfrm>
            <a:custGeom>
              <a:avLst/>
              <a:gdLst/>
              <a:ahLst/>
              <a:cxnLst/>
              <a:rect l="l" t="t" r="r" b="b"/>
              <a:pathLst>
                <a:path w="26224" h="44164" extrusionOk="0">
                  <a:moveTo>
                    <a:pt x="19819" y="0"/>
                  </a:moveTo>
                  <a:cubicBezTo>
                    <a:pt x="17281" y="0"/>
                    <a:pt x="14100" y="1589"/>
                    <a:pt x="12183" y="5550"/>
                  </a:cubicBezTo>
                  <a:cubicBezTo>
                    <a:pt x="12183" y="5550"/>
                    <a:pt x="7846" y="25579"/>
                    <a:pt x="5782" y="29504"/>
                  </a:cubicBezTo>
                  <a:cubicBezTo>
                    <a:pt x="3717" y="33428"/>
                    <a:pt x="0" y="42924"/>
                    <a:pt x="0" y="42924"/>
                  </a:cubicBezTo>
                  <a:lnTo>
                    <a:pt x="4543" y="44163"/>
                  </a:lnTo>
                  <a:cubicBezTo>
                    <a:pt x="4543" y="44163"/>
                    <a:pt x="10945" y="35284"/>
                    <a:pt x="18584" y="25992"/>
                  </a:cubicBezTo>
                  <a:cubicBezTo>
                    <a:pt x="26224" y="16702"/>
                    <a:pt x="24986" y="4311"/>
                    <a:pt x="23334" y="1627"/>
                  </a:cubicBezTo>
                  <a:cubicBezTo>
                    <a:pt x="22704" y="603"/>
                    <a:pt x="21383"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2006;p48">
              <a:extLst>
                <a:ext uri="{FF2B5EF4-FFF2-40B4-BE49-F238E27FC236}">
                  <a16:creationId xmlns:a16="http://schemas.microsoft.com/office/drawing/2014/main" id="{DD857B58-7BE9-4A60-7286-72B5B5FA9860}"/>
                </a:ext>
              </a:extLst>
            </p:cNvPr>
            <p:cNvSpPr/>
            <p:nvPr/>
          </p:nvSpPr>
          <p:spPr>
            <a:xfrm>
              <a:off x="3202575" y="3105850"/>
              <a:ext cx="674750" cy="1119075"/>
            </a:xfrm>
            <a:custGeom>
              <a:avLst/>
              <a:gdLst/>
              <a:ahLst/>
              <a:cxnLst/>
              <a:rect l="l" t="t" r="r" b="b"/>
              <a:pathLst>
                <a:path w="26990" h="44763" extrusionOk="0">
                  <a:moveTo>
                    <a:pt x="20140" y="598"/>
                  </a:moveTo>
                  <a:cubicBezTo>
                    <a:pt x="21592" y="598"/>
                    <a:pt x="22818" y="1158"/>
                    <a:pt x="23388" y="2083"/>
                  </a:cubicBezTo>
                  <a:cubicBezTo>
                    <a:pt x="24886" y="4517"/>
                    <a:pt x="26342" y="16764"/>
                    <a:pt x="18663" y="26102"/>
                  </a:cubicBezTo>
                  <a:cubicBezTo>
                    <a:pt x="11677" y="34599"/>
                    <a:pt x="5655" y="42849"/>
                    <a:pt x="4732" y="44120"/>
                  </a:cubicBezTo>
                  <a:lnTo>
                    <a:pt x="710" y="43023"/>
                  </a:lnTo>
                  <a:cubicBezTo>
                    <a:pt x="1370" y="41355"/>
                    <a:pt x="4533" y="33408"/>
                    <a:pt x="6356" y="29942"/>
                  </a:cubicBezTo>
                  <a:cubicBezTo>
                    <a:pt x="8394" y="26072"/>
                    <a:pt x="12514" y="7170"/>
                    <a:pt x="12778" y="5948"/>
                  </a:cubicBezTo>
                  <a:cubicBezTo>
                    <a:pt x="14338" y="2747"/>
                    <a:pt x="16973" y="752"/>
                    <a:pt x="19832" y="607"/>
                  </a:cubicBezTo>
                  <a:cubicBezTo>
                    <a:pt x="19935" y="601"/>
                    <a:pt x="20038" y="598"/>
                    <a:pt x="20140" y="598"/>
                  </a:cubicBezTo>
                  <a:close/>
                  <a:moveTo>
                    <a:pt x="20112" y="1"/>
                  </a:moveTo>
                  <a:cubicBezTo>
                    <a:pt x="20009" y="1"/>
                    <a:pt x="19905" y="3"/>
                    <a:pt x="19801" y="8"/>
                  </a:cubicBezTo>
                  <a:cubicBezTo>
                    <a:pt x="16712" y="164"/>
                    <a:pt x="13878" y="2299"/>
                    <a:pt x="12224" y="5719"/>
                  </a:cubicBezTo>
                  <a:cubicBezTo>
                    <a:pt x="12213" y="5740"/>
                    <a:pt x="12206" y="5763"/>
                    <a:pt x="12200" y="5787"/>
                  </a:cubicBezTo>
                  <a:cubicBezTo>
                    <a:pt x="12157" y="5987"/>
                    <a:pt x="7848" y="25821"/>
                    <a:pt x="5827" y="29663"/>
                  </a:cubicBezTo>
                  <a:cubicBezTo>
                    <a:pt x="3778" y="33556"/>
                    <a:pt x="69" y="43020"/>
                    <a:pt x="32" y="43115"/>
                  </a:cubicBezTo>
                  <a:cubicBezTo>
                    <a:pt x="0" y="43194"/>
                    <a:pt x="5" y="43282"/>
                    <a:pt x="43" y="43359"/>
                  </a:cubicBezTo>
                  <a:cubicBezTo>
                    <a:pt x="80" y="43435"/>
                    <a:pt x="149" y="43490"/>
                    <a:pt x="232" y="43513"/>
                  </a:cubicBezTo>
                  <a:lnTo>
                    <a:pt x="4774" y="44753"/>
                  </a:lnTo>
                  <a:cubicBezTo>
                    <a:pt x="4800" y="44760"/>
                    <a:pt x="4826" y="44763"/>
                    <a:pt x="4853" y="44763"/>
                  </a:cubicBezTo>
                  <a:cubicBezTo>
                    <a:pt x="4949" y="44763"/>
                    <a:pt x="5040" y="44717"/>
                    <a:pt x="5096" y="44638"/>
                  </a:cubicBezTo>
                  <a:cubicBezTo>
                    <a:pt x="5160" y="44550"/>
                    <a:pt x="11578" y="35661"/>
                    <a:pt x="19126" y="26482"/>
                  </a:cubicBezTo>
                  <a:cubicBezTo>
                    <a:pt x="26990" y="16917"/>
                    <a:pt x="25448" y="4288"/>
                    <a:pt x="23898" y="1770"/>
                  </a:cubicBezTo>
                  <a:cubicBezTo>
                    <a:pt x="23216" y="659"/>
                    <a:pt x="21777" y="1"/>
                    <a:pt x="201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2007;p48">
              <a:extLst>
                <a:ext uri="{FF2B5EF4-FFF2-40B4-BE49-F238E27FC236}">
                  <a16:creationId xmlns:a16="http://schemas.microsoft.com/office/drawing/2014/main" id="{6379C750-3F45-8125-4381-ADF75823FD00}"/>
                </a:ext>
              </a:extLst>
            </p:cNvPr>
            <p:cNvSpPr/>
            <p:nvPr/>
          </p:nvSpPr>
          <p:spPr>
            <a:xfrm>
              <a:off x="3610975" y="3342675"/>
              <a:ext cx="219325" cy="518325"/>
            </a:xfrm>
            <a:custGeom>
              <a:avLst/>
              <a:gdLst/>
              <a:ahLst/>
              <a:cxnLst/>
              <a:rect l="l" t="t" r="r" b="b"/>
              <a:pathLst>
                <a:path w="8773" h="20733" extrusionOk="0">
                  <a:moveTo>
                    <a:pt x="8442" y="1"/>
                  </a:moveTo>
                  <a:cubicBezTo>
                    <a:pt x="8307" y="1"/>
                    <a:pt x="8184" y="93"/>
                    <a:pt x="8152" y="230"/>
                  </a:cubicBezTo>
                  <a:cubicBezTo>
                    <a:pt x="8118" y="372"/>
                    <a:pt x="4707" y="14480"/>
                    <a:pt x="155" y="20247"/>
                  </a:cubicBezTo>
                  <a:cubicBezTo>
                    <a:pt x="0" y="20444"/>
                    <a:pt x="139" y="20732"/>
                    <a:pt x="390" y="20732"/>
                  </a:cubicBezTo>
                  <a:cubicBezTo>
                    <a:pt x="482" y="20732"/>
                    <a:pt x="568" y="20690"/>
                    <a:pt x="626" y="20618"/>
                  </a:cubicBezTo>
                  <a:cubicBezTo>
                    <a:pt x="5259" y="14749"/>
                    <a:pt x="8595" y="954"/>
                    <a:pt x="8734" y="369"/>
                  </a:cubicBezTo>
                  <a:cubicBezTo>
                    <a:pt x="8773" y="208"/>
                    <a:pt x="8673" y="48"/>
                    <a:pt x="8512" y="9"/>
                  </a:cubicBezTo>
                  <a:cubicBezTo>
                    <a:pt x="8489" y="4"/>
                    <a:pt x="8465" y="1"/>
                    <a:pt x="8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2008;p48">
              <a:extLst>
                <a:ext uri="{FF2B5EF4-FFF2-40B4-BE49-F238E27FC236}">
                  <a16:creationId xmlns:a16="http://schemas.microsoft.com/office/drawing/2014/main" id="{22344F37-C06A-31C6-82AC-CAAC591C9E52}"/>
                </a:ext>
              </a:extLst>
            </p:cNvPr>
            <p:cNvSpPr/>
            <p:nvPr/>
          </p:nvSpPr>
          <p:spPr>
            <a:xfrm>
              <a:off x="3318700" y="4542650"/>
              <a:ext cx="356250" cy="377100"/>
            </a:xfrm>
            <a:custGeom>
              <a:avLst/>
              <a:gdLst/>
              <a:ahLst/>
              <a:cxnLst/>
              <a:rect l="l" t="t" r="r" b="b"/>
              <a:pathLst>
                <a:path w="14250" h="15084" extrusionOk="0">
                  <a:moveTo>
                    <a:pt x="8055" y="0"/>
                  </a:moveTo>
                  <a:lnTo>
                    <a:pt x="5371" y="1446"/>
                  </a:lnTo>
                  <a:lnTo>
                    <a:pt x="4751" y="2272"/>
                  </a:lnTo>
                  <a:cubicBezTo>
                    <a:pt x="4751" y="2272"/>
                    <a:pt x="5370" y="5576"/>
                    <a:pt x="4131" y="7846"/>
                  </a:cubicBezTo>
                  <a:cubicBezTo>
                    <a:pt x="2892" y="10118"/>
                    <a:pt x="1" y="14868"/>
                    <a:pt x="2067" y="15074"/>
                  </a:cubicBezTo>
                  <a:cubicBezTo>
                    <a:pt x="2133" y="15080"/>
                    <a:pt x="2199" y="15084"/>
                    <a:pt x="2267" y="15084"/>
                  </a:cubicBezTo>
                  <a:cubicBezTo>
                    <a:pt x="4316" y="15084"/>
                    <a:pt x="7088" y="12104"/>
                    <a:pt x="9087" y="9705"/>
                  </a:cubicBezTo>
                  <a:cubicBezTo>
                    <a:pt x="11153" y="7228"/>
                    <a:pt x="11358" y="4956"/>
                    <a:pt x="12804" y="3097"/>
                  </a:cubicBezTo>
                  <a:cubicBezTo>
                    <a:pt x="14250" y="1239"/>
                    <a:pt x="8055" y="0"/>
                    <a:pt x="805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2009;p48">
              <a:extLst>
                <a:ext uri="{FF2B5EF4-FFF2-40B4-BE49-F238E27FC236}">
                  <a16:creationId xmlns:a16="http://schemas.microsoft.com/office/drawing/2014/main" id="{59A2234A-77A3-67BF-9573-FED7B4676E91}"/>
                </a:ext>
              </a:extLst>
            </p:cNvPr>
            <p:cNvSpPr/>
            <p:nvPr/>
          </p:nvSpPr>
          <p:spPr>
            <a:xfrm>
              <a:off x="3333850" y="4535150"/>
              <a:ext cx="319650" cy="392075"/>
            </a:xfrm>
            <a:custGeom>
              <a:avLst/>
              <a:gdLst/>
              <a:ahLst/>
              <a:cxnLst/>
              <a:rect l="l" t="t" r="r" b="b"/>
              <a:pathLst>
                <a:path w="12786" h="15683" extrusionOk="0">
                  <a:moveTo>
                    <a:pt x="7495" y="616"/>
                  </a:moveTo>
                  <a:cubicBezTo>
                    <a:pt x="9142" y="959"/>
                    <a:pt x="11759" y="1796"/>
                    <a:pt x="12086" y="2675"/>
                  </a:cubicBezTo>
                  <a:cubicBezTo>
                    <a:pt x="12127" y="2784"/>
                    <a:pt x="12160" y="2960"/>
                    <a:pt x="11962" y="3214"/>
                  </a:cubicBezTo>
                  <a:cubicBezTo>
                    <a:pt x="11294" y="4072"/>
                    <a:pt x="10887" y="5003"/>
                    <a:pt x="10456" y="5989"/>
                  </a:cubicBezTo>
                  <a:cubicBezTo>
                    <a:pt x="9921" y="7210"/>
                    <a:pt x="9369" y="8472"/>
                    <a:pt x="8251" y="9814"/>
                  </a:cubicBezTo>
                  <a:cubicBezTo>
                    <a:pt x="7149" y="11137"/>
                    <a:pt x="3850" y="15084"/>
                    <a:pt x="1654" y="15084"/>
                  </a:cubicBezTo>
                  <a:cubicBezTo>
                    <a:pt x="1598" y="15084"/>
                    <a:pt x="1544" y="15081"/>
                    <a:pt x="1490" y="15076"/>
                  </a:cubicBezTo>
                  <a:cubicBezTo>
                    <a:pt x="1239" y="15051"/>
                    <a:pt x="1155" y="14950"/>
                    <a:pt x="1111" y="14864"/>
                  </a:cubicBezTo>
                  <a:cubicBezTo>
                    <a:pt x="635" y="13953"/>
                    <a:pt x="2414" y="10761"/>
                    <a:pt x="3370" y="9046"/>
                  </a:cubicBezTo>
                  <a:cubicBezTo>
                    <a:pt x="3522" y="8774"/>
                    <a:pt x="3663" y="8520"/>
                    <a:pt x="3788" y="8290"/>
                  </a:cubicBezTo>
                  <a:cubicBezTo>
                    <a:pt x="4936" y="6185"/>
                    <a:pt x="4566" y="3304"/>
                    <a:pt x="4462" y="2649"/>
                  </a:cubicBezTo>
                  <a:lnTo>
                    <a:pt x="4964" y="1978"/>
                  </a:lnTo>
                  <a:lnTo>
                    <a:pt x="7495" y="616"/>
                  </a:lnTo>
                  <a:close/>
                  <a:moveTo>
                    <a:pt x="7446" y="1"/>
                  </a:moveTo>
                  <a:cubicBezTo>
                    <a:pt x="7398" y="1"/>
                    <a:pt x="7350" y="13"/>
                    <a:pt x="7307" y="37"/>
                  </a:cubicBezTo>
                  <a:lnTo>
                    <a:pt x="4621" y="1481"/>
                  </a:lnTo>
                  <a:cubicBezTo>
                    <a:pt x="4583" y="1502"/>
                    <a:pt x="4550" y="1531"/>
                    <a:pt x="4524" y="1566"/>
                  </a:cubicBezTo>
                  <a:lnTo>
                    <a:pt x="3905" y="2392"/>
                  </a:lnTo>
                  <a:cubicBezTo>
                    <a:pt x="3854" y="2459"/>
                    <a:pt x="3835" y="2545"/>
                    <a:pt x="3850" y="2627"/>
                  </a:cubicBezTo>
                  <a:cubicBezTo>
                    <a:pt x="3855" y="2659"/>
                    <a:pt x="4433" y="5854"/>
                    <a:pt x="3261" y="8004"/>
                  </a:cubicBezTo>
                  <a:cubicBezTo>
                    <a:pt x="3137" y="8231"/>
                    <a:pt x="2997" y="8483"/>
                    <a:pt x="2846" y="8754"/>
                  </a:cubicBezTo>
                  <a:cubicBezTo>
                    <a:pt x="1264" y="11593"/>
                    <a:pt x="0" y="14033"/>
                    <a:pt x="579" y="15141"/>
                  </a:cubicBezTo>
                  <a:cubicBezTo>
                    <a:pt x="691" y="15356"/>
                    <a:pt x="930" y="15621"/>
                    <a:pt x="1430" y="15671"/>
                  </a:cubicBezTo>
                  <a:cubicBezTo>
                    <a:pt x="1505" y="15679"/>
                    <a:pt x="1581" y="15683"/>
                    <a:pt x="1656" y="15683"/>
                  </a:cubicBezTo>
                  <a:cubicBezTo>
                    <a:pt x="3876" y="15683"/>
                    <a:pt x="6730" y="12574"/>
                    <a:pt x="8711" y="10197"/>
                  </a:cubicBezTo>
                  <a:cubicBezTo>
                    <a:pt x="9884" y="8790"/>
                    <a:pt x="10479" y="7429"/>
                    <a:pt x="11005" y="6229"/>
                  </a:cubicBezTo>
                  <a:cubicBezTo>
                    <a:pt x="11420" y="5279"/>
                    <a:pt x="11814" y="4381"/>
                    <a:pt x="12433" y="3582"/>
                  </a:cubicBezTo>
                  <a:cubicBezTo>
                    <a:pt x="12785" y="3129"/>
                    <a:pt x="12745" y="2726"/>
                    <a:pt x="12647" y="2466"/>
                  </a:cubicBezTo>
                  <a:cubicBezTo>
                    <a:pt x="12088" y="963"/>
                    <a:pt x="7974" y="100"/>
                    <a:pt x="7507" y="7"/>
                  </a:cubicBezTo>
                  <a:cubicBezTo>
                    <a:pt x="7487" y="3"/>
                    <a:pt x="7466" y="1"/>
                    <a:pt x="7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2010;p48">
              <a:extLst>
                <a:ext uri="{FF2B5EF4-FFF2-40B4-BE49-F238E27FC236}">
                  <a16:creationId xmlns:a16="http://schemas.microsoft.com/office/drawing/2014/main" id="{5FF36441-F2C7-5761-4E93-3680FA0B19B7}"/>
                </a:ext>
              </a:extLst>
            </p:cNvPr>
            <p:cNvSpPr/>
            <p:nvPr/>
          </p:nvSpPr>
          <p:spPr>
            <a:xfrm>
              <a:off x="3351525" y="4578425"/>
              <a:ext cx="299650" cy="341325"/>
            </a:xfrm>
            <a:custGeom>
              <a:avLst/>
              <a:gdLst/>
              <a:ahLst/>
              <a:cxnLst/>
              <a:rect l="l" t="t" r="r" b="b"/>
              <a:pathLst>
                <a:path w="11986" h="13653" extrusionOk="0">
                  <a:moveTo>
                    <a:pt x="10843" y="0"/>
                  </a:moveTo>
                  <a:cubicBezTo>
                    <a:pt x="9597" y="2636"/>
                    <a:pt x="7773" y="6077"/>
                    <a:pt x="5605" y="8894"/>
                  </a:cubicBezTo>
                  <a:cubicBezTo>
                    <a:pt x="3445" y="11704"/>
                    <a:pt x="1454" y="12476"/>
                    <a:pt x="45" y="12575"/>
                  </a:cubicBezTo>
                  <a:cubicBezTo>
                    <a:pt x="0" y="13176"/>
                    <a:pt x="183" y="13586"/>
                    <a:pt x="752" y="13643"/>
                  </a:cubicBezTo>
                  <a:cubicBezTo>
                    <a:pt x="818" y="13649"/>
                    <a:pt x="885" y="13653"/>
                    <a:pt x="953" y="13653"/>
                  </a:cubicBezTo>
                  <a:cubicBezTo>
                    <a:pt x="3001" y="13653"/>
                    <a:pt x="5774" y="10673"/>
                    <a:pt x="7774" y="8274"/>
                  </a:cubicBezTo>
                  <a:cubicBezTo>
                    <a:pt x="9838" y="5797"/>
                    <a:pt x="10045" y="3525"/>
                    <a:pt x="11491" y="1666"/>
                  </a:cubicBezTo>
                  <a:cubicBezTo>
                    <a:pt x="11985" y="1031"/>
                    <a:pt x="11585" y="466"/>
                    <a:pt x="108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2011;p48">
              <a:extLst>
                <a:ext uri="{FF2B5EF4-FFF2-40B4-BE49-F238E27FC236}">
                  <a16:creationId xmlns:a16="http://schemas.microsoft.com/office/drawing/2014/main" id="{6EA43A00-5869-FD6A-8AA0-8057FB601FE8}"/>
                </a:ext>
              </a:extLst>
            </p:cNvPr>
            <p:cNvSpPr/>
            <p:nvPr/>
          </p:nvSpPr>
          <p:spPr>
            <a:xfrm>
              <a:off x="3343050" y="4570950"/>
              <a:ext cx="309675" cy="356275"/>
            </a:xfrm>
            <a:custGeom>
              <a:avLst/>
              <a:gdLst/>
              <a:ahLst/>
              <a:cxnLst/>
              <a:rect l="l" t="t" r="r" b="b"/>
              <a:pathLst>
                <a:path w="12387" h="14251" extrusionOk="0">
                  <a:moveTo>
                    <a:pt x="11301" y="747"/>
                  </a:moveTo>
                  <a:cubicBezTo>
                    <a:pt x="11559" y="951"/>
                    <a:pt x="11710" y="1149"/>
                    <a:pt x="11742" y="1330"/>
                  </a:cubicBezTo>
                  <a:cubicBezTo>
                    <a:pt x="11767" y="1473"/>
                    <a:pt x="11718" y="1620"/>
                    <a:pt x="11594" y="1782"/>
                  </a:cubicBezTo>
                  <a:cubicBezTo>
                    <a:pt x="10926" y="2640"/>
                    <a:pt x="10519" y="3571"/>
                    <a:pt x="10088" y="4556"/>
                  </a:cubicBezTo>
                  <a:cubicBezTo>
                    <a:pt x="9553" y="5778"/>
                    <a:pt x="9001" y="7040"/>
                    <a:pt x="7882" y="8382"/>
                  </a:cubicBezTo>
                  <a:cubicBezTo>
                    <a:pt x="6781" y="9705"/>
                    <a:pt x="3508" y="13652"/>
                    <a:pt x="1288" y="13652"/>
                  </a:cubicBezTo>
                  <a:cubicBezTo>
                    <a:pt x="1232" y="13652"/>
                    <a:pt x="1177" y="13649"/>
                    <a:pt x="1122" y="13644"/>
                  </a:cubicBezTo>
                  <a:cubicBezTo>
                    <a:pt x="918" y="13624"/>
                    <a:pt x="707" y="13563"/>
                    <a:pt x="680" y="13145"/>
                  </a:cubicBezTo>
                  <a:lnTo>
                    <a:pt x="681" y="13145"/>
                  </a:lnTo>
                  <a:cubicBezTo>
                    <a:pt x="2056" y="12971"/>
                    <a:pt x="4050" y="12148"/>
                    <a:pt x="6182" y="9375"/>
                  </a:cubicBezTo>
                  <a:cubicBezTo>
                    <a:pt x="8320" y="6596"/>
                    <a:pt x="10122" y="3208"/>
                    <a:pt x="11301" y="747"/>
                  </a:cubicBezTo>
                  <a:close/>
                  <a:moveTo>
                    <a:pt x="11183" y="0"/>
                  </a:moveTo>
                  <a:cubicBezTo>
                    <a:pt x="11072" y="0"/>
                    <a:pt x="10963" y="62"/>
                    <a:pt x="10912" y="171"/>
                  </a:cubicBezTo>
                  <a:cubicBezTo>
                    <a:pt x="9751" y="2625"/>
                    <a:pt x="7907" y="6150"/>
                    <a:pt x="5707" y="9011"/>
                  </a:cubicBezTo>
                  <a:cubicBezTo>
                    <a:pt x="3564" y="11797"/>
                    <a:pt x="1619" y="12487"/>
                    <a:pt x="364" y="12575"/>
                  </a:cubicBezTo>
                  <a:cubicBezTo>
                    <a:pt x="216" y="12585"/>
                    <a:pt x="97" y="12703"/>
                    <a:pt x="86" y="12851"/>
                  </a:cubicBezTo>
                  <a:cubicBezTo>
                    <a:pt x="1" y="13967"/>
                    <a:pt x="660" y="14200"/>
                    <a:pt x="1062" y="14239"/>
                  </a:cubicBezTo>
                  <a:cubicBezTo>
                    <a:pt x="1137" y="14247"/>
                    <a:pt x="1213" y="14251"/>
                    <a:pt x="1288" y="14251"/>
                  </a:cubicBezTo>
                  <a:cubicBezTo>
                    <a:pt x="3508" y="14251"/>
                    <a:pt x="6362" y="11142"/>
                    <a:pt x="8343" y="8765"/>
                  </a:cubicBezTo>
                  <a:cubicBezTo>
                    <a:pt x="9515" y="7358"/>
                    <a:pt x="10111" y="5997"/>
                    <a:pt x="10636" y="4796"/>
                  </a:cubicBezTo>
                  <a:cubicBezTo>
                    <a:pt x="11052" y="3847"/>
                    <a:pt x="11444" y="2947"/>
                    <a:pt x="12065" y="2150"/>
                  </a:cubicBezTo>
                  <a:cubicBezTo>
                    <a:pt x="12297" y="1851"/>
                    <a:pt x="12387" y="1541"/>
                    <a:pt x="12331" y="1226"/>
                  </a:cubicBezTo>
                  <a:cubicBezTo>
                    <a:pt x="12258" y="804"/>
                    <a:pt x="11933" y="418"/>
                    <a:pt x="11341" y="46"/>
                  </a:cubicBezTo>
                  <a:cubicBezTo>
                    <a:pt x="11292" y="15"/>
                    <a:pt x="11237" y="0"/>
                    <a:pt x="11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2012;p48">
              <a:extLst>
                <a:ext uri="{FF2B5EF4-FFF2-40B4-BE49-F238E27FC236}">
                  <a16:creationId xmlns:a16="http://schemas.microsoft.com/office/drawing/2014/main" id="{501603A3-51A4-2476-FA86-CFD75F4512CA}"/>
                </a:ext>
              </a:extLst>
            </p:cNvPr>
            <p:cNvSpPr/>
            <p:nvPr/>
          </p:nvSpPr>
          <p:spPr>
            <a:xfrm>
              <a:off x="2931550" y="4089825"/>
              <a:ext cx="392350" cy="329600"/>
            </a:xfrm>
            <a:custGeom>
              <a:avLst/>
              <a:gdLst/>
              <a:ahLst/>
              <a:cxnLst/>
              <a:rect l="l" t="t" r="r" b="b"/>
              <a:pathLst>
                <a:path w="15694" h="13184" extrusionOk="0">
                  <a:moveTo>
                    <a:pt x="999" y="0"/>
                  </a:moveTo>
                  <a:cubicBezTo>
                    <a:pt x="204" y="0"/>
                    <a:pt x="1" y="909"/>
                    <a:pt x="1" y="3039"/>
                  </a:cubicBezTo>
                  <a:cubicBezTo>
                    <a:pt x="1" y="6756"/>
                    <a:pt x="4544" y="8614"/>
                    <a:pt x="7021" y="10473"/>
                  </a:cubicBezTo>
                  <a:cubicBezTo>
                    <a:pt x="9290" y="12174"/>
                    <a:pt x="10694" y="13183"/>
                    <a:pt x="12341" y="13183"/>
                  </a:cubicBezTo>
                  <a:cubicBezTo>
                    <a:pt x="12492" y="13183"/>
                    <a:pt x="12646" y="13175"/>
                    <a:pt x="12803" y="13157"/>
                  </a:cubicBezTo>
                  <a:cubicBezTo>
                    <a:pt x="14661" y="12950"/>
                    <a:pt x="15694" y="5104"/>
                    <a:pt x="15694" y="5104"/>
                  </a:cubicBezTo>
                  <a:cubicBezTo>
                    <a:pt x="15694" y="5104"/>
                    <a:pt x="14977" y="3670"/>
                    <a:pt x="12706" y="3670"/>
                  </a:cubicBezTo>
                  <a:cubicBezTo>
                    <a:pt x="12252" y="3670"/>
                    <a:pt x="11736" y="3728"/>
                    <a:pt x="11151" y="3865"/>
                  </a:cubicBezTo>
                  <a:cubicBezTo>
                    <a:pt x="11151" y="3865"/>
                    <a:pt x="7228" y="3451"/>
                    <a:pt x="3924" y="1387"/>
                  </a:cubicBezTo>
                  <a:cubicBezTo>
                    <a:pt x="2513" y="505"/>
                    <a:pt x="1592" y="0"/>
                    <a:pt x="99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2013;p48">
              <a:extLst>
                <a:ext uri="{FF2B5EF4-FFF2-40B4-BE49-F238E27FC236}">
                  <a16:creationId xmlns:a16="http://schemas.microsoft.com/office/drawing/2014/main" id="{923BCCE8-07E0-6599-01F3-A0755F0ED727}"/>
                </a:ext>
              </a:extLst>
            </p:cNvPr>
            <p:cNvSpPr/>
            <p:nvPr/>
          </p:nvSpPr>
          <p:spPr>
            <a:xfrm>
              <a:off x="2924075" y="4082300"/>
              <a:ext cx="407450" cy="344625"/>
            </a:xfrm>
            <a:custGeom>
              <a:avLst/>
              <a:gdLst/>
              <a:ahLst/>
              <a:cxnLst/>
              <a:rect l="l" t="t" r="r" b="b"/>
              <a:pathLst>
                <a:path w="16298" h="13785" extrusionOk="0">
                  <a:moveTo>
                    <a:pt x="1297" y="602"/>
                  </a:moveTo>
                  <a:cubicBezTo>
                    <a:pt x="1865" y="602"/>
                    <a:pt x="2968" y="1257"/>
                    <a:pt x="4064" y="1942"/>
                  </a:cubicBezTo>
                  <a:cubicBezTo>
                    <a:pt x="7389" y="4019"/>
                    <a:pt x="11255" y="4447"/>
                    <a:pt x="11418" y="4464"/>
                  </a:cubicBezTo>
                  <a:cubicBezTo>
                    <a:pt x="11429" y="4465"/>
                    <a:pt x="11439" y="4465"/>
                    <a:pt x="11449" y="4465"/>
                  </a:cubicBezTo>
                  <a:cubicBezTo>
                    <a:pt x="11472" y="4465"/>
                    <a:pt x="11496" y="4463"/>
                    <a:pt x="11518" y="4457"/>
                  </a:cubicBezTo>
                  <a:cubicBezTo>
                    <a:pt x="12083" y="4325"/>
                    <a:pt x="12578" y="4270"/>
                    <a:pt x="13011" y="4270"/>
                  </a:cubicBezTo>
                  <a:cubicBezTo>
                    <a:pt x="14787" y="4270"/>
                    <a:pt x="15508" y="5194"/>
                    <a:pt x="15683" y="5467"/>
                  </a:cubicBezTo>
                  <a:cubicBezTo>
                    <a:pt x="15257" y="8622"/>
                    <a:pt x="14177" y="13037"/>
                    <a:pt x="13069" y="13161"/>
                  </a:cubicBezTo>
                  <a:cubicBezTo>
                    <a:pt x="12923" y="13177"/>
                    <a:pt x="12779" y="13185"/>
                    <a:pt x="12637" y="13185"/>
                  </a:cubicBezTo>
                  <a:cubicBezTo>
                    <a:pt x="11104" y="13185"/>
                    <a:pt x="9765" y="12234"/>
                    <a:pt x="7500" y="10534"/>
                  </a:cubicBezTo>
                  <a:cubicBezTo>
                    <a:pt x="6953" y="10126"/>
                    <a:pt x="6319" y="9722"/>
                    <a:pt x="5647" y="9294"/>
                  </a:cubicBezTo>
                  <a:cubicBezTo>
                    <a:pt x="3280" y="7791"/>
                    <a:pt x="599" y="6087"/>
                    <a:pt x="599" y="3341"/>
                  </a:cubicBezTo>
                  <a:cubicBezTo>
                    <a:pt x="599" y="2140"/>
                    <a:pt x="656" y="882"/>
                    <a:pt x="1074" y="651"/>
                  </a:cubicBezTo>
                  <a:cubicBezTo>
                    <a:pt x="1136" y="618"/>
                    <a:pt x="1209" y="602"/>
                    <a:pt x="1297" y="602"/>
                  </a:cubicBezTo>
                  <a:close/>
                  <a:moveTo>
                    <a:pt x="1297" y="1"/>
                  </a:moveTo>
                  <a:cubicBezTo>
                    <a:pt x="1106" y="1"/>
                    <a:pt x="938" y="42"/>
                    <a:pt x="785" y="127"/>
                  </a:cubicBezTo>
                  <a:cubicBezTo>
                    <a:pt x="129" y="491"/>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6" y="13775"/>
                    <a:pt x="13136" y="13756"/>
                  </a:cubicBezTo>
                  <a:cubicBezTo>
                    <a:pt x="15125" y="13535"/>
                    <a:pt x="16112" y="6793"/>
                    <a:pt x="16289" y="5445"/>
                  </a:cubicBezTo>
                  <a:cubicBezTo>
                    <a:pt x="16297" y="5385"/>
                    <a:pt x="16287" y="5325"/>
                    <a:pt x="16261" y="5272"/>
                  </a:cubicBezTo>
                  <a:cubicBezTo>
                    <a:pt x="16222" y="5193"/>
                    <a:pt x="15428" y="3670"/>
                    <a:pt x="13020" y="3670"/>
                  </a:cubicBezTo>
                  <a:cubicBezTo>
                    <a:pt x="12554" y="3670"/>
                    <a:pt x="12027" y="3727"/>
                    <a:pt x="11433" y="3863"/>
                  </a:cubicBezTo>
                  <a:cubicBezTo>
                    <a:pt x="10977" y="3807"/>
                    <a:pt x="7395" y="3318"/>
                    <a:pt x="4382" y="1435"/>
                  </a:cubicBezTo>
                  <a:cubicBezTo>
                    <a:pt x="2880" y="497"/>
                    <a:pt x="1955"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2014;p48">
              <a:extLst>
                <a:ext uri="{FF2B5EF4-FFF2-40B4-BE49-F238E27FC236}">
                  <a16:creationId xmlns:a16="http://schemas.microsoft.com/office/drawing/2014/main" id="{092B2ECF-903D-86FF-6D53-D0C0F218FA6D}"/>
                </a:ext>
              </a:extLst>
            </p:cNvPr>
            <p:cNvSpPr/>
            <p:nvPr/>
          </p:nvSpPr>
          <p:spPr>
            <a:xfrm>
              <a:off x="2931550" y="4089825"/>
              <a:ext cx="318850" cy="329500"/>
            </a:xfrm>
            <a:custGeom>
              <a:avLst/>
              <a:gdLst/>
              <a:ahLst/>
              <a:cxnLst/>
              <a:rect l="l" t="t" r="r" b="b"/>
              <a:pathLst>
                <a:path w="12754" h="13180" extrusionOk="0">
                  <a:moveTo>
                    <a:pt x="999" y="0"/>
                  </a:moveTo>
                  <a:cubicBezTo>
                    <a:pt x="204" y="0"/>
                    <a:pt x="1" y="910"/>
                    <a:pt x="1" y="3040"/>
                  </a:cubicBezTo>
                  <a:cubicBezTo>
                    <a:pt x="1" y="6757"/>
                    <a:pt x="4544" y="8614"/>
                    <a:pt x="7021" y="10473"/>
                  </a:cubicBezTo>
                  <a:cubicBezTo>
                    <a:pt x="9289" y="12173"/>
                    <a:pt x="10692" y="13179"/>
                    <a:pt x="12338" y="13179"/>
                  </a:cubicBezTo>
                  <a:cubicBezTo>
                    <a:pt x="12475" y="13179"/>
                    <a:pt x="12613" y="13172"/>
                    <a:pt x="12754" y="13158"/>
                  </a:cubicBezTo>
                  <a:cubicBezTo>
                    <a:pt x="8422" y="10401"/>
                    <a:pt x="7946" y="5984"/>
                    <a:pt x="3924" y="1388"/>
                  </a:cubicBezTo>
                  <a:cubicBezTo>
                    <a:pt x="2513" y="506"/>
                    <a:pt x="1592" y="0"/>
                    <a:pt x="9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2015;p48">
              <a:extLst>
                <a:ext uri="{FF2B5EF4-FFF2-40B4-BE49-F238E27FC236}">
                  <a16:creationId xmlns:a16="http://schemas.microsoft.com/office/drawing/2014/main" id="{121D0D89-E306-9608-F4EA-51002F8B9315}"/>
                </a:ext>
              </a:extLst>
            </p:cNvPr>
            <p:cNvSpPr/>
            <p:nvPr/>
          </p:nvSpPr>
          <p:spPr>
            <a:xfrm>
              <a:off x="2924075" y="4082300"/>
              <a:ext cx="334375" cy="344550"/>
            </a:xfrm>
            <a:custGeom>
              <a:avLst/>
              <a:gdLst/>
              <a:ahLst/>
              <a:cxnLst/>
              <a:rect l="l" t="t" r="r" b="b"/>
              <a:pathLst>
                <a:path w="13375" h="13782" extrusionOk="0">
                  <a:moveTo>
                    <a:pt x="1297" y="602"/>
                  </a:moveTo>
                  <a:cubicBezTo>
                    <a:pt x="1858" y="602"/>
                    <a:pt x="2942" y="1242"/>
                    <a:pt x="4027" y="1920"/>
                  </a:cubicBezTo>
                  <a:cubicBezTo>
                    <a:pt x="5673" y="3809"/>
                    <a:pt x="6699" y="5637"/>
                    <a:pt x="7691" y="7405"/>
                  </a:cubicBezTo>
                  <a:cubicBezTo>
                    <a:pt x="8887" y="9535"/>
                    <a:pt x="10024" y="11560"/>
                    <a:pt x="12072" y="13138"/>
                  </a:cubicBezTo>
                  <a:cubicBezTo>
                    <a:pt x="10758" y="12935"/>
                    <a:pt x="9487" y="12025"/>
                    <a:pt x="7500" y="10535"/>
                  </a:cubicBezTo>
                  <a:cubicBezTo>
                    <a:pt x="6953" y="10126"/>
                    <a:pt x="6319" y="9723"/>
                    <a:pt x="5647" y="9295"/>
                  </a:cubicBezTo>
                  <a:cubicBezTo>
                    <a:pt x="3281" y="7792"/>
                    <a:pt x="599" y="6088"/>
                    <a:pt x="599" y="3342"/>
                  </a:cubicBezTo>
                  <a:cubicBezTo>
                    <a:pt x="599" y="2142"/>
                    <a:pt x="656" y="884"/>
                    <a:pt x="1076" y="651"/>
                  </a:cubicBezTo>
                  <a:cubicBezTo>
                    <a:pt x="1136" y="618"/>
                    <a:pt x="1210" y="603"/>
                    <a:pt x="1297" y="603"/>
                  </a:cubicBezTo>
                  <a:lnTo>
                    <a:pt x="1297" y="602"/>
                  </a:lnTo>
                  <a:close/>
                  <a:moveTo>
                    <a:pt x="1297" y="1"/>
                  </a:moveTo>
                  <a:cubicBezTo>
                    <a:pt x="1107" y="1"/>
                    <a:pt x="938" y="42"/>
                    <a:pt x="785" y="127"/>
                  </a:cubicBezTo>
                  <a:cubicBezTo>
                    <a:pt x="129" y="490"/>
                    <a:pt x="1" y="1580"/>
                    <a:pt x="1" y="3341"/>
                  </a:cubicBezTo>
                  <a:cubicBezTo>
                    <a:pt x="1" y="6416"/>
                    <a:pt x="2953" y="8292"/>
                    <a:pt x="5326" y="9800"/>
                  </a:cubicBezTo>
                  <a:cubicBezTo>
                    <a:pt x="5988" y="10221"/>
                    <a:pt x="6614" y="10619"/>
                    <a:pt x="7141" y="11015"/>
                  </a:cubicBezTo>
                  <a:cubicBezTo>
                    <a:pt x="9513" y="12793"/>
                    <a:pt x="10917" y="13782"/>
                    <a:pt x="12624" y="13782"/>
                  </a:cubicBezTo>
                  <a:cubicBezTo>
                    <a:pt x="12777" y="13781"/>
                    <a:pt x="12930" y="13773"/>
                    <a:pt x="13082" y="13758"/>
                  </a:cubicBezTo>
                  <a:cubicBezTo>
                    <a:pt x="13210" y="13746"/>
                    <a:pt x="13314" y="13654"/>
                    <a:pt x="13345" y="13530"/>
                  </a:cubicBezTo>
                  <a:cubicBezTo>
                    <a:pt x="13374" y="13405"/>
                    <a:pt x="13321" y="13276"/>
                    <a:pt x="13214" y="13207"/>
                  </a:cubicBezTo>
                  <a:cubicBezTo>
                    <a:pt x="10759" y="11644"/>
                    <a:pt x="9579" y="9543"/>
                    <a:pt x="8214" y="7111"/>
                  </a:cubicBezTo>
                  <a:cubicBezTo>
                    <a:pt x="7248" y="5389"/>
                    <a:pt x="6152" y="3439"/>
                    <a:pt x="4449" y="1492"/>
                  </a:cubicBezTo>
                  <a:cubicBezTo>
                    <a:pt x="4430" y="1470"/>
                    <a:pt x="4407" y="1450"/>
                    <a:pt x="4382" y="1436"/>
                  </a:cubicBezTo>
                  <a:cubicBezTo>
                    <a:pt x="2880" y="497"/>
                    <a:pt x="1955"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2016;p48">
              <a:extLst>
                <a:ext uri="{FF2B5EF4-FFF2-40B4-BE49-F238E27FC236}">
                  <a16:creationId xmlns:a16="http://schemas.microsoft.com/office/drawing/2014/main" id="{E452D9F2-88C3-6590-1343-26758A431E95}"/>
                </a:ext>
              </a:extLst>
            </p:cNvPr>
            <p:cNvSpPr/>
            <p:nvPr/>
          </p:nvSpPr>
          <p:spPr>
            <a:xfrm>
              <a:off x="2924075" y="4082300"/>
              <a:ext cx="366500" cy="344625"/>
            </a:xfrm>
            <a:custGeom>
              <a:avLst/>
              <a:gdLst/>
              <a:ahLst/>
              <a:cxnLst/>
              <a:rect l="l" t="t" r="r" b="b"/>
              <a:pathLst>
                <a:path w="14660" h="13785" extrusionOk="0">
                  <a:moveTo>
                    <a:pt x="1297" y="602"/>
                  </a:moveTo>
                  <a:cubicBezTo>
                    <a:pt x="1865" y="602"/>
                    <a:pt x="2968" y="1257"/>
                    <a:pt x="4064" y="1942"/>
                  </a:cubicBezTo>
                  <a:cubicBezTo>
                    <a:pt x="4783" y="2390"/>
                    <a:pt x="5588" y="2798"/>
                    <a:pt x="6461" y="3153"/>
                  </a:cubicBezTo>
                  <a:cubicBezTo>
                    <a:pt x="7748" y="4953"/>
                    <a:pt x="9392" y="7372"/>
                    <a:pt x="10040" y="8830"/>
                  </a:cubicBezTo>
                  <a:cubicBezTo>
                    <a:pt x="10801" y="10541"/>
                    <a:pt x="12093" y="11722"/>
                    <a:pt x="13883" y="12344"/>
                  </a:cubicBezTo>
                  <a:cubicBezTo>
                    <a:pt x="13602" y="12846"/>
                    <a:pt x="13318" y="13133"/>
                    <a:pt x="13069" y="13161"/>
                  </a:cubicBezTo>
                  <a:cubicBezTo>
                    <a:pt x="12923" y="13177"/>
                    <a:pt x="12779" y="13185"/>
                    <a:pt x="12637" y="13185"/>
                  </a:cubicBezTo>
                  <a:cubicBezTo>
                    <a:pt x="11105" y="13185"/>
                    <a:pt x="9765" y="12234"/>
                    <a:pt x="7501" y="10534"/>
                  </a:cubicBezTo>
                  <a:cubicBezTo>
                    <a:pt x="6953" y="10126"/>
                    <a:pt x="6319" y="9722"/>
                    <a:pt x="5647" y="9294"/>
                  </a:cubicBezTo>
                  <a:cubicBezTo>
                    <a:pt x="3281" y="7791"/>
                    <a:pt x="599" y="6087"/>
                    <a:pt x="599" y="3341"/>
                  </a:cubicBezTo>
                  <a:cubicBezTo>
                    <a:pt x="599" y="2140"/>
                    <a:pt x="656" y="882"/>
                    <a:pt x="1076" y="651"/>
                  </a:cubicBezTo>
                  <a:cubicBezTo>
                    <a:pt x="1136" y="617"/>
                    <a:pt x="1210" y="602"/>
                    <a:pt x="1297" y="602"/>
                  </a:cubicBezTo>
                  <a:close/>
                  <a:moveTo>
                    <a:pt x="1297" y="0"/>
                  </a:moveTo>
                  <a:cubicBezTo>
                    <a:pt x="1107" y="0"/>
                    <a:pt x="938" y="42"/>
                    <a:pt x="785" y="127"/>
                  </a:cubicBezTo>
                  <a:cubicBezTo>
                    <a:pt x="129" y="490"/>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5" y="13775"/>
                    <a:pt x="13134" y="13756"/>
                  </a:cubicBezTo>
                  <a:cubicBezTo>
                    <a:pt x="13665" y="13696"/>
                    <a:pt x="14138" y="13220"/>
                    <a:pt x="14580" y="12297"/>
                  </a:cubicBezTo>
                  <a:cubicBezTo>
                    <a:pt x="14659" y="12130"/>
                    <a:pt x="14572" y="11933"/>
                    <a:pt x="14396" y="11880"/>
                  </a:cubicBezTo>
                  <a:cubicBezTo>
                    <a:pt x="12578" y="11338"/>
                    <a:pt x="11331" y="10261"/>
                    <a:pt x="10588" y="8587"/>
                  </a:cubicBezTo>
                  <a:cubicBezTo>
                    <a:pt x="9910" y="7063"/>
                    <a:pt x="8207" y="4563"/>
                    <a:pt x="6897" y="2734"/>
                  </a:cubicBezTo>
                  <a:cubicBezTo>
                    <a:pt x="6864" y="2688"/>
                    <a:pt x="6819" y="2652"/>
                    <a:pt x="6766" y="2630"/>
                  </a:cubicBezTo>
                  <a:cubicBezTo>
                    <a:pt x="5893" y="2281"/>
                    <a:pt x="5091" y="1878"/>
                    <a:pt x="4382" y="1435"/>
                  </a:cubicBezTo>
                  <a:cubicBezTo>
                    <a:pt x="2881" y="496"/>
                    <a:pt x="1955" y="0"/>
                    <a:pt x="12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2017;p48">
              <a:extLst>
                <a:ext uri="{FF2B5EF4-FFF2-40B4-BE49-F238E27FC236}">
                  <a16:creationId xmlns:a16="http://schemas.microsoft.com/office/drawing/2014/main" id="{8957FF8D-F407-D9B9-EA84-1B85F5DF9F8E}"/>
                </a:ext>
              </a:extLst>
            </p:cNvPr>
            <p:cNvSpPr/>
            <p:nvPr/>
          </p:nvSpPr>
          <p:spPr>
            <a:xfrm>
              <a:off x="1641725" y="2530025"/>
              <a:ext cx="2200" cy="22375"/>
            </a:xfrm>
            <a:custGeom>
              <a:avLst/>
              <a:gdLst/>
              <a:ahLst/>
              <a:cxnLst/>
              <a:rect l="l" t="t" r="r" b="b"/>
              <a:pathLst>
                <a:path w="88" h="895" fill="none" extrusionOk="0">
                  <a:moveTo>
                    <a:pt x="1" y="894"/>
                  </a:moveTo>
                  <a:cubicBezTo>
                    <a:pt x="28" y="596"/>
                    <a:pt x="57" y="298"/>
                    <a:pt x="88" y="1"/>
                  </a:cubicBezTo>
                </a:path>
              </a:pathLst>
            </a:custGeom>
            <a:noFill/>
            <a:ln w="375" cap="flat" cmpd="sng">
              <a:solidFill>
                <a:srgbClr val="263238"/>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2018;p48">
              <a:extLst>
                <a:ext uri="{FF2B5EF4-FFF2-40B4-BE49-F238E27FC236}">
                  <a16:creationId xmlns:a16="http://schemas.microsoft.com/office/drawing/2014/main" id="{03551177-193E-899A-5F21-EE342C394384}"/>
                </a:ext>
              </a:extLst>
            </p:cNvPr>
            <p:cNvSpPr/>
            <p:nvPr/>
          </p:nvSpPr>
          <p:spPr>
            <a:xfrm>
              <a:off x="1648925" y="567750"/>
              <a:ext cx="4341600" cy="1917900"/>
            </a:xfrm>
            <a:custGeom>
              <a:avLst/>
              <a:gdLst/>
              <a:ahLst/>
              <a:cxnLst/>
              <a:rect l="l" t="t" r="r" b="b"/>
              <a:pathLst>
                <a:path w="173664" h="76716" fill="none" extrusionOk="0">
                  <a:moveTo>
                    <a:pt x="0" y="76716"/>
                  </a:moveTo>
                  <a:cubicBezTo>
                    <a:pt x="5326" y="33478"/>
                    <a:pt x="42187" y="1"/>
                    <a:pt x="86866" y="1"/>
                  </a:cubicBezTo>
                  <a:cubicBezTo>
                    <a:pt x="131359" y="1"/>
                    <a:pt x="168099" y="33200"/>
                    <a:pt x="173663" y="76178"/>
                  </a:cubicBezTo>
                </a:path>
              </a:pathLst>
            </a:custGeom>
            <a:noFill/>
            <a:ln w="9525" cap="flat" cmpd="sng">
              <a:solidFill>
                <a:schemeClr val="accent1"/>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2019;p48">
              <a:extLst>
                <a:ext uri="{FF2B5EF4-FFF2-40B4-BE49-F238E27FC236}">
                  <a16:creationId xmlns:a16="http://schemas.microsoft.com/office/drawing/2014/main" id="{C65A5FDE-BD80-21CF-CCE7-1147329A5A8F}"/>
                </a:ext>
              </a:extLst>
            </p:cNvPr>
            <p:cNvSpPr/>
            <p:nvPr/>
          </p:nvSpPr>
          <p:spPr>
            <a:xfrm>
              <a:off x="5993250" y="2494375"/>
              <a:ext cx="2550" cy="22325"/>
            </a:xfrm>
            <a:custGeom>
              <a:avLst/>
              <a:gdLst/>
              <a:ahLst/>
              <a:cxnLst/>
              <a:rect l="l" t="t" r="r" b="b"/>
              <a:pathLst>
                <a:path w="102" h="893" fill="none" extrusionOk="0">
                  <a:moveTo>
                    <a:pt x="1" y="0"/>
                  </a:moveTo>
                  <a:cubicBezTo>
                    <a:pt x="36" y="298"/>
                    <a:pt x="70" y="595"/>
                    <a:pt x="102" y="893"/>
                  </a:cubicBezTo>
                </a:path>
              </a:pathLst>
            </a:custGeom>
            <a:noFill/>
            <a:ln w="375" cap="flat" cmpd="sng">
              <a:solidFill>
                <a:srgbClr val="263238"/>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2020;p48">
              <a:extLst>
                <a:ext uri="{FF2B5EF4-FFF2-40B4-BE49-F238E27FC236}">
                  <a16:creationId xmlns:a16="http://schemas.microsoft.com/office/drawing/2014/main" id="{5EE939F1-73B2-3A32-27D3-05E3C7F76E17}"/>
                </a:ext>
              </a:extLst>
            </p:cNvPr>
            <p:cNvSpPr/>
            <p:nvPr/>
          </p:nvSpPr>
          <p:spPr>
            <a:xfrm>
              <a:off x="1744250" y="1034900"/>
              <a:ext cx="898250" cy="720150"/>
            </a:xfrm>
            <a:custGeom>
              <a:avLst/>
              <a:gdLst/>
              <a:ahLst/>
              <a:cxnLst/>
              <a:rect l="l" t="t" r="r" b="b"/>
              <a:pathLst>
                <a:path w="35930" h="28806" extrusionOk="0">
                  <a:moveTo>
                    <a:pt x="7744" y="0"/>
                  </a:moveTo>
                  <a:lnTo>
                    <a:pt x="0" y="24160"/>
                  </a:lnTo>
                  <a:lnTo>
                    <a:pt x="30663" y="28806"/>
                  </a:lnTo>
                  <a:lnTo>
                    <a:pt x="35929" y="6505"/>
                  </a:lnTo>
                  <a:cubicBezTo>
                    <a:pt x="35929" y="6505"/>
                    <a:pt x="17345" y="5266"/>
                    <a:pt x="77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2021;p48">
              <a:extLst>
                <a:ext uri="{FF2B5EF4-FFF2-40B4-BE49-F238E27FC236}">
                  <a16:creationId xmlns:a16="http://schemas.microsoft.com/office/drawing/2014/main" id="{21C05A4C-914D-F006-7182-9502B2FBA784}"/>
                </a:ext>
              </a:extLst>
            </p:cNvPr>
            <p:cNvSpPr/>
            <p:nvPr/>
          </p:nvSpPr>
          <p:spPr>
            <a:xfrm>
              <a:off x="2735400" y="508350"/>
              <a:ext cx="1076350" cy="549800"/>
            </a:xfrm>
            <a:custGeom>
              <a:avLst/>
              <a:gdLst/>
              <a:ahLst/>
              <a:cxnLst/>
              <a:rect l="l" t="t" r="r" b="b"/>
              <a:pathLst>
                <a:path w="43054" h="21992" extrusionOk="0">
                  <a:moveTo>
                    <a:pt x="25089" y="1"/>
                  </a:moveTo>
                  <a:cubicBezTo>
                    <a:pt x="17749" y="4966"/>
                    <a:pt x="8453" y="5718"/>
                    <a:pt x="3494" y="5718"/>
                  </a:cubicBezTo>
                  <a:cubicBezTo>
                    <a:pt x="1337" y="5718"/>
                    <a:pt x="1" y="5576"/>
                    <a:pt x="0" y="5576"/>
                  </a:cubicBezTo>
                  <a:lnTo>
                    <a:pt x="0" y="5576"/>
                  </a:lnTo>
                  <a:cubicBezTo>
                    <a:pt x="7434" y="13009"/>
                    <a:pt x="27257" y="21992"/>
                    <a:pt x="27257" y="21992"/>
                  </a:cubicBezTo>
                  <a:cubicBezTo>
                    <a:pt x="35310" y="19513"/>
                    <a:pt x="43054" y="11151"/>
                    <a:pt x="43054" y="11151"/>
                  </a:cubicBezTo>
                  <a:cubicBezTo>
                    <a:pt x="38098" y="10222"/>
                    <a:pt x="25089" y="1"/>
                    <a:pt x="250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2022;p48">
              <a:extLst>
                <a:ext uri="{FF2B5EF4-FFF2-40B4-BE49-F238E27FC236}">
                  <a16:creationId xmlns:a16="http://schemas.microsoft.com/office/drawing/2014/main" id="{31792BB5-E025-CADD-88D0-6E8E24CCF8E0}"/>
                </a:ext>
              </a:extLst>
            </p:cNvPr>
            <p:cNvSpPr/>
            <p:nvPr/>
          </p:nvSpPr>
          <p:spPr>
            <a:xfrm>
              <a:off x="2735400" y="561750"/>
              <a:ext cx="305075" cy="299325"/>
            </a:xfrm>
            <a:custGeom>
              <a:avLst/>
              <a:gdLst/>
              <a:ahLst/>
              <a:cxnLst/>
              <a:rect l="l" t="t" r="r" b="b"/>
              <a:pathLst>
                <a:path w="12203" h="11973" extrusionOk="0">
                  <a:moveTo>
                    <a:pt x="7223" y="1"/>
                  </a:moveTo>
                  <a:cubicBezTo>
                    <a:pt x="2577" y="1239"/>
                    <a:pt x="0" y="3440"/>
                    <a:pt x="0" y="3440"/>
                  </a:cubicBezTo>
                  <a:cubicBezTo>
                    <a:pt x="3189" y="7118"/>
                    <a:pt x="12203" y="11972"/>
                    <a:pt x="12203" y="11972"/>
                  </a:cubicBezTo>
                  <a:cubicBezTo>
                    <a:pt x="7223" y="6321"/>
                    <a:pt x="7223" y="1"/>
                    <a:pt x="7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2023;p48">
              <a:extLst>
                <a:ext uri="{FF2B5EF4-FFF2-40B4-BE49-F238E27FC236}">
                  <a16:creationId xmlns:a16="http://schemas.microsoft.com/office/drawing/2014/main" id="{E490876E-828E-14B7-76DA-AE96FA78E640}"/>
                </a:ext>
              </a:extLst>
            </p:cNvPr>
            <p:cNvSpPr/>
            <p:nvPr/>
          </p:nvSpPr>
          <p:spPr>
            <a:xfrm>
              <a:off x="4159375" y="785825"/>
              <a:ext cx="400000" cy="260550"/>
            </a:xfrm>
            <a:custGeom>
              <a:avLst/>
              <a:gdLst/>
              <a:ahLst/>
              <a:cxnLst/>
              <a:rect l="l" t="t" r="r" b="b"/>
              <a:pathLst>
                <a:path w="16000" h="10422" extrusionOk="0">
                  <a:moveTo>
                    <a:pt x="16000" y="0"/>
                  </a:moveTo>
                  <a:cubicBezTo>
                    <a:pt x="15999" y="0"/>
                    <a:pt x="2372" y="1858"/>
                    <a:pt x="513" y="4646"/>
                  </a:cubicBezTo>
                  <a:cubicBezTo>
                    <a:pt x="513" y="4646"/>
                    <a:pt x="1" y="6198"/>
                    <a:pt x="3095" y="8776"/>
                  </a:cubicBezTo>
                  <a:cubicBezTo>
                    <a:pt x="4504" y="9951"/>
                    <a:pt x="7675" y="10421"/>
                    <a:pt x="7675" y="10421"/>
                  </a:cubicBezTo>
                  <a:lnTo>
                    <a:pt x="160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2024;p48">
              <a:extLst>
                <a:ext uri="{FF2B5EF4-FFF2-40B4-BE49-F238E27FC236}">
                  <a16:creationId xmlns:a16="http://schemas.microsoft.com/office/drawing/2014/main" id="{E505069C-B168-6F14-005F-8710CFF08B9A}"/>
                </a:ext>
              </a:extLst>
            </p:cNvPr>
            <p:cNvSpPr/>
            <p:nvPr/>
          </p:nvSpPr>
          <p:spPr>
            <a:xfrm>
              <a:off x="4172200" y="545525"/>
              <a:ext cx="882725" cy="449375"/>
            </a:xfrm>
            <a:custGeom>
              <a:avLst/>
              <a:gdLst/>
              <a:ahLst/>
              <a:cxnLst/>
              <a:rect l="l" t="t" r="r" b="b"/>
              <a:pathLst>
                <a:path w="35309" h="17975" extrusionOk="0">
                  <a:moveTo>
                    <a:pt x="19445" y="1"/>
                  </a:moveTo>
                  <a:cubicBezTo>
                    <a:pt x="19262" y="1"/>
                    <a:pt x="19077" y="4"/>
                    <a:pt x="18893" y="11"/>
                  </a:cubicBezTo>
                  <a:cubicBezTo>
                    <a:pt x="10221" y="319"/>
                    <a:pt x="619" y="11780"/>
                    <a:pt x="0" y="14258"/>
                  </a:cubicBezTo>
                  <a:cubicBezTo>
                    <a:pt x="0" y="14258"/>
                    <a:pt x="5762" y="12063"/>
                    <a:pt x="12895" y="12063"/>
                  </a:cubicBezTo>
                  <a:cubicBezTo>
                    <a:pt x="13341" y="12063"/>
                    <a:pt x="13792" y="12072"/>
                    <a:pt x="14248" y="12090"/>
                  </a:cubicBezTo>
                  <a:cubicBezTo>
                    <a:pt x="21991" y="12400"/>
                    <a:pt x="26327" y="17974"/>
                    <a:pt x="26327" y="17974"/>
                  </a:cubicBezTo>
                  <a:lnTo>
                    <a:pt x="35309" y="6824"/>
                  </a:lnTo>
                  <a:cubicBezTo>
                    <a:pt x="35309" y="6824"/>
                    <a:pt x="27892" y="1"/>
                    <a:pt x="194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2025;p48">
              <a:extLst>
                <a:ext uri="{FF2B5EF4-FFF2-40B4-BE49-F238E27FC236}">
                  <a16:creationId xmlns:a16="http://schemas.microsoft.com/office/drawing/2014/main" id="{DBF78721-2A5B-51EE-F2A2-A1E647523E8B}"/>
                </a:ext>
              </a:extLst>
            </p:cNvPr>
            <p:cNvSpPr/>
            <p:nvPr/>
          </p:nvSpPr>
          <p:spPr>
            <a:xfrm>
              <a:off x="5033625" y="1051000"/>
              <a:ext cx="913725" cy="820825"/>
            </a:xfrm>
            <a:custGeom>
              <a:avLst/>
              <a:gdLst/>
              <a:ahLst/>
              <a:cxnLst/>
              <a:rect l="l" t="t" r="r" b="b"/>
              <a:pathLst>
                <a:path w="36549" h="32833" extrusionOk="0">
                  <a:moveTo>
                    <a:pt x="17758" y="1"/>
                  </a:moveTo>
                  <a:cubicBezTo>
                    <a:pt x="17758" y="1"/>
                    <a:pt x="12183" y="14662"/>
                    <a:pt x="0" y="16726"/>
                  </a:cubicBezTo>
                  <a:cubicBezTo>
                    <a:pt x="0" y="16726"/>
                    <a:pt x="12183" y="31181"/>
                    <a:pt x="18998" y="32832"/>
                  </a:cubicBezTo>
                  <a:cubicBezTo>
                    <a:pt x="18998" y="32832"/>
                    <a:pt x="32833" y="26638"/>
                    <a:pt x="36549" y="20029"/>
                  </a:cubicBezTo>
                  <a:lnTo>
                    <a:pt x="36549" y="20029"/>
                  </a:lnTo>
                  <a:cubicBezTo>
                    <a:pt x="36549" y="20029"/>
                    <a:pt x="36549" y="20029"/>
                    <a:pt x="36549" y="20029"/>
                  </a:cubicBezTo>
                  <a:cubicBezTo>
                    <a:pt x="36547" y="20029"/>
                    <a:pt x="24365" y="13008"/>
                    <a:pt x="17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2026;p48">
              <a:extLst>
                <a:ext uri="{FF2B5EF4-FFF2-40B4-BE49-F238E27FC236}">
                  <a16:creationId xmlns:a16="http://schemas.microsoft.com/office/drawing/2014/main" id="{915B4D6C-7469-AC68-800E-115701A9C528}"/>
                </a:ext>
              </a:extLst>
            </p:cNvPr>
            <p:cNvSpPr/>
            <p:nvPr/>
          </p:nvSpPr>
          <p:spPr>
            <a:xfrm>
              <a:off x="1362300" y="2344800"/>
              <a:ext cx="927700" cy="573400"/>
            </a:xfrm>
            <a:custGeom>
              <a:avLst/>
              <a:gdLst/>
              <a:ahLst/>
              <a:cxnLst/>
              <a:rect l="l" t="t" r="r" b="b"/>
              <a:pathLst>
                <a:path w="37108" h="22936" extrusionOk="0">
                  <a:moveTo>
                    <a:pt x="773" y="0"/>
                  </a:moveTo>
                  <a:lnTo>
                    <a:pt x="0" y="22936"/>
                  </a:lnTo>
                  <a:lnTo>
                    <a:pt x="31696" y="22936"/>
                  </a:lnTo>
                  <a:lnTo>
                    <a:pt x="37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2027;p48">
              <a:extLst>
                <a:ext uri="{FF2B5EF4-FFF2-40B4-BE49-F238E27FC236}">
                  <a16:creationId xmlns:a16="http://schemas.microsoft.com/office/drawing/2014/main" id="{23EECA56-CC4D-20A6-EA62-FE87F7310552}"/>
                </a:ext>
              </a:extLst>
            </p:cNvPr>
            <p:cNvSpPr/>
            <p:nvPr/>
          </p:nvSpPr>
          <p:spPr>
            <a:xfrm>
              <a:off x="1480700" y="2132325"/>
              <a:ext cx="730850" cy="727700"/>
            </a:xfrm>
            <a:custGeom>
              <a:avLst/>
              <a:gdLst/>
              <a:ahLst/>
              <a:cxnLst/>
              <a:rect l="l" t="t" r="r" b="b"/>
              <a:pathLst>
                <a:path w="29234" h="29108" extrusionOk="0">
                  <a:moveTo>
                    <a:pt x="117" y="0"/>
                  </a:moveTo>
                  <a:lnTo>
                    <a:pt x="1" y="26346"/>
                  </a:lnTo>
                  <a:lnTo>
                    <a:pt x="27186" y="29108"/>
                  </a:lnTo>
                  <a:lnTo>
                    <a:pt x="29234" y="1094"/>
                  </a:lnTo>
                  <a:lnTo>
                    <a:pt x="1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2028;p48">
              <a:extLst>
                <a:ext uri="{FF2B5EF4-FFF2-40B4-BE49-F238E27FC236}">
                  <a16:creationId xmlns:a16="http://schemas.microsoft.com/office/drawing/2014/main" id="{1D8F7D96-9A75-E409-F6BA-A3EB527F2D4F}"/>
                </a:ext>
              </a:extLst>
            </p:cNvPr>
            <p:cNvSpPr/>
            <p:nvPr/>
          </p:nvSpPr>
          <p:spPr>
            <a:xfrm>
              <a:off x="1259200" y="2235897"/>
              <a:ext cx="895500" cy="689350"/>
            </a:xfrm>
            <a:custGeom>
              <a:avLst/>
              <a:gdLst/>
              <a:ahLst/>
              <a:cxnLst/>
              <a:rect l="l" t="t" r="r" b="b"/>
              <a:pathLst>
                <a:path w="35820" h="27574" extrusionOk="0">
                  <a:moveTo>
                    <a:pt x="15204" y="0"/>
                  </a:moveTo>
                  <a:lnTo>
                    <a:pt x="1" y="516"/>
                  </a:lnTo>
                  <a:lnTo>
                    <a:pt x="4124" y="27574"/>
                  </a:lnTo>
                  <a:lnTo>
                    <a:pt x="35820" y="27574"/>
                  </a:lnTo>
                  <a:lnTo>
                    <a:pt x="33759" y="3093"/>
                  </a:lnTo>
                  <a:lnTo>
                    <a:pt x="16751" y="3093"/>
                  </a:lnTo>
                  <a:lnTo>
                    <a:pt x="15204"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2029;p48">
              <a:extLst>
                <a:ext uri="{FF2B5EF4-FFF2-40B4-BE49-F238E27FC236}">
                  <a16:creationId xmlns:a16="http://schemas.microsoft.com/office/drawing/2014/main" id="{E50E483C-F591-7BF6-6C01-A18F79FE0DFD}"/>
                </a:ext>
              </a:extLst>
            </p:cNvPr>
            <p:cNvSpPr/>
            <p:nvPr/>
          </p:nvSpPr>
          <p:spPr>
            <a:xfrm>
              <a:off x="5431450" y="2344800"/>
              <a:ext cx="927700" cy="573400"/>
            </a:xfrm>
            <a:custGeom>
              <a:avLst/>
              <a:gdLst/>
              <a:ahLst/>
              <a:cxnLst/>
              <a:rect l="l" t="t" r="r" b="b"/>
              <a:pathLst>
                <a:path w="37108" h="22936" extrusionOk="0">
                  <a:moveTo>
                    <a:pt x="0" y="0"/>
                  </a:moveTo>
                  <a:lnTo>
                    <a:pt x="5412" y="22936"/>
                  </a:lnTo>
                  <a:lnTo>
                    <a:pt x="37108" y="22936"/>
                  </a:lnTo>
                  <a:lnTo>
                    <a:pt x="363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2030;p48">
              <a:extLst>
                <a:ext uri="{FF2B5EF4-FFF2-40B4-BE49-F238E27FC236}">
                  <a16:creationId xmlns:a16="http://schemas.microsoft.com/office/drawing/2014/main" id="{34CA2938-DDF2-4BD0-3606-AE6B2801EC56}"/>
                </a:ext>
              </a:extLst>
            </p:cNvPr>
            <p:cNvSpPr/>
            <p:nvPr/>
          </p:nvSpPr>
          <p:spPr>
            <a:xfrm>
              <a:off x="5566725" y="2235897"/>
              <a:ext cx="895500" cy="689350"/>
            </a:xfrm>
            <a:custGeom>
              <a:avLst/>
              <a:gdLst/>
              <a:ahLst/>
              <a:cxnLst/>
              <a:rect l="l" t="t" r="r" b="b"/>
              <a:pathLst>
                <a:path w="35820" h="27574" extrusionOk="0">
                  <a:moveTo>
                    <a:pt x="20616" y="0"/>
                  </a:moveTo>
                  <a:lnTo>
                    <a:pt x="19070" y="3093"/>
                  </a:lnTo>
                  <a:lnTo>
                    <a:pt x="2062" y="3093"/>
                  </a:lnTo>
                  <a:lnTo>
                    <a:pt x="1" y="27574"/>
                  </a:lnTo>
                  <a:lnTo>
                    <a:pt x="31697" y="27574"/>
                  </a:lnTo>
                  <a:lnTo>
                    <a:pt x="35820" y="516"/>
                  </a:lnTo>
                  <a:lnTo>
                    <a:pt x="20616"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9" name="橢圓 988">
            <a:extLst>
              <a:ext uri="{FF2B5EF4-FFF2-40B4-BE49-F238E27FC236}">
                <a16:creationId xmlns:a16="http://schemas.microsoft.com/office/drawing/2014/main" id="{39BE7A6E-DFDA-5A8F-EC57-1A3F3B04957A}"/>
              </a:ext>
            </a:extLst>
          </p:cNvPr>
          <p:cNvSpPr/>
          <p:nvPr/>
        </p:nvSpPr>
        <p:spPr>
          <a:xfrm>
            <a:off x="242201" y="4641402"/>
            <a:ext cx="375637" cy="3756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4</a:t>
            </a:r>
            <a:endParaRPr lang="zh-TW" altLang="en-US" dirty="0"/>
          </a:p>
        </p:txBody>
      </p:sp>
    </p:spTree>
    <p:extLst>
      <p:ext uri="{BB962C8B-B14F-4D97-AF65-F5344CB8AC3E}">
        <p14:creationId xmlns:p14="http://schemas.microsoft.com/office/powerpoint/2010/main" val="39679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cxnSp>
        <p:nvCxnSpPr>
          <p:cNvPr id="1289" name="Google Shape;1289;p40"/>
          <p:cNvCxnSpPr/>
          <p:nvPr/>
        </p:nvCxnSpPr>
        <p:spPr>
          <a:xfrm rot="10800000">
            <a:off x="4572000" y="998700"/>
            <a:ext cx="0" cy="3736500"/>
          </a:xfrm>
          <a:prstGeom prst="straightConnector1">
            <a:avLst/>
          </a:prstGeom>
          <a:noFill/>
          <a:ln w="19050" cap="flat" cmpd="sng">
            <a:solidFill>
              <a:schemeClr val="accent1"/>
            </a:solidFill>
            <a:prstDash val="solid"/>
            <a:round/>
            <a:headEnd type="oval" w="med" len="med"/>
            <a:tailEnd type="oval" w="med" len="med"/>
          </a:ln>
        </p:spPr>
      </p:cxnSp>
      <p:cxnSp>
        <p:nvCxnSpPr>
          <p:cNvPr id="1290" name="Google Shape;1290;p40"/>
          <p:cNvCxnSpPr/>
          <p:nvPr/>
        </p:nvCxnSpPr>
        <p:spPr>
          <a:xfrm>
            <a:off x="1028700" y="2866950"/>
            <a:ext cx="7086600" cy="0"/>
          </a:xfrm>
          <a:prstGeom prst="straightConnector1">
            <a:avLst/>
          </a:prstGeom>
          <a:noFill/>
          <a:ln w="19050" cap="flat" cmpd="sng">
            <a:solidFill>
              <a:schemeClr val="accent1"/>
            </a:solidFill>
            <a:prstDash val="solid"/>
            <a:round/>
            <a:headEnd type="oval" w="med" len="med"/>
            <a:tailEnd type="oval" w="med" len="med"/>
          </a:ln>
        </p:spPr>
      </p:cxnSp>
      <p:sp>
        <p:nvSpPr>
          <p:cNvPr id="1292" name="Google Shape;1292;p40"/>
          <p:cNvSpPr txBox="1">
            <a:spLocks noGrp="1"/>
          </p:cNvSpPr>
          <p:nvPr>
            <p:ph type="title"/>
          </p:nvPr>
        </p:nvSpPr>
        <p:spPr>
          <a:xfrm>
            <a:off x="465690" y="338073"/>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b="1" dirty="0">
                <a:latin typeface="微軟正黑體" panose="020B0604030504040204" pitchFamily="34" charset="-120"/>
                <a:ea typeface="微軟正黑體" panose="020B0604030504040204" pitchFamily="34" charset="-120"/>
              </a:rPr>
              <a:t>加密演算法</a:t>
            </a:r>
            <a:r>
              <a:rPr lang="en-US" altLang="zh-TW" dirty="0"/>
              <a:t>(AES)</a:t>
            </a:r>
            <a:r>
              <a:rPr lang="zh-TW" altLang="en-US" b="1" dirty="0">
                <a:latin typeface="微軟正黑體" panose="020B0604030504040204" pitchFamily="34" charset="-120"/>
                <a:ea typeface="微軟正黑體" panose="020B0604030504040204" pitchFamily="34" charset="-120"/>
              </a:rPr>
              <a:t>優點</a:t>
            </a:r>
            <a:endParaRPr dirty="0"/>
          </a:p>
        </p:txBody>
      </p:sp>
      <p:sp>
        <p:nvSpPr>
          <p:cNvPr id="1329" name="Google Shape;1329;p40"/>
          <p:cNvSpPr txBox="1">
            <a:spLocks noGrp="1"/>
          </p:cNvSpPr>
          <p:nvPr>
            <p:ph type="title" idx="4294967295"/>
          </p:nvPr>
        </p:nvSpPr>
        <p:spPr>
          <a:xfrm>
            <a:off x="973520" y="1363922"/>
            <a:ext cx="2955570" cy="8845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altLang="en-US" sz="2400" b="1" i="0" dirty="0">
                <a:solidFill>
                  <a:srgbClr val="4A4A4A"/>
                </a:solidFill>
                <a:effectLst/>
                <a:latin typeface="微軟正黑體" panose="020B0604030504040204" pitchFamily="34" charset="-120"/>
                <a:ea typeface="微軟正黑體" panose="020B0604030504040204" pitchFamily="34" charset="-120"/>
              </a:rPr>
              <a:t>安全性（</a:t>
            </a:r>
            <a:r>
              <a:rPr lang="en-US" altLang="zh-TW" sz="2400" b="1" i="0" dirty="0">
                <a:solidFill>
                  <a:srgbClr val="4A4A4A"/>
                </a:solidFill>
                <a:effectLst/>
                <a:latin typeface="微軟正黑體" panose="020B0604030504040204" pitchFamily="34" charset="-120"/>
                <a:ea typeface="微軟正黑體" panose="020B0604030504040204" pitchFamily="34" charset="-120"/>
              </a:rPr>
              <a:t>Security</a:t>
            </a:r>
            <a:r>
              <a:rPr lang="zh-TW" altLang="en-US" sz="2400" b="1" i="0" dirty="0">
                <a:solidFill>
                  <a:srgbClr val="4A4A4A"/>
                </a:solidFill>
                <a:effectLst/>
                <a:latin typeface="微軟正黑體" panose="020B0604030504040204" pitchFamily="34" charset="-120"/>
                <a:ea typeface="微軟正黑體" panose="020B0604030504040204" pitchFamily="34" charset="-120"/>
              </a:rPr>
              <a:t>）</a:t>
            </a:r>
            <a:br>
              <a:rPr lang="en-US" altLang="zh-TW" sz="2400" b="1" i="0" dirty="0">
                <a:solidFill>
                  <a:srgbClr val="4A4A4A"/>
                </a:solidFill>
                <a:effectLst/>
                <a:latin typeface="微軟正黑體" panose="020B0604030504040204" pitchFamily="34" charset="-120"/>
                <a:ea typeface="微軟正黑體" panose="020B0604030504040204" pitchFamily="34" charset="-120"/>
              </a:rPr>
            </a:br>
            <a:r>
              <a:rPr lang="zh-TW" altLang="en-US" sz="2400" b="0" i="0" dirty="0">
                <a:solidFill>
                  <a:srgbClr val="4A4A4A"/>
                </a:solidFill>
                <a:effectLst/>
                <a:latin typeface="-apple-system"/>
              </a:rPr>
              <a:t>算法足夠強，抗攻擊</a:t>
            </a:r>
            <a:endParaRPr sz="3600" b="1" dirty="0">
              <a:latin typeface="微軟正黑體" panose="020B0604030504040204" pitchFamily="34" charset="-120"/>
              <a:ea typeface="微軟正黑體" panose="020B0604030504040204" pitchFamily="34" charset="-120"/>
            </a:endParaRPr>
          </a:p>
        </p:txBody>
      </p:sp>
      <p:sp>
        <p:nvSpPr>
          <p:cNvPr id="1355" name="Google Shape;1355;p40"/>
          <p:cNvSpPr txBox="1">
            <a:spLocks noGrp="1"/>
          </p:cNvSpPr>
          <p:nvPr>
            <p:ph type="title" idx="4294967295"/>
          </p:nvPr>
        </p:nvSpPr>
        <p:spPr>
          <a:xfrm>
            <a:off x="5321238" y="1390451"/>
            <a:ext cx="2876221" cy="783900"/>
          </a:xfrm>
          <a:prstGeom prst="rect">
            <a:avLst/>
          </a:prstGeom>
        </p:spPr>
        <p:txBody>
          <a:bodyPr spcFirstLastPara="1" wrap="square" lIns="91425" tIns="91425" rIns="91425" bIns="91425" anchor="t" anchorCtr="0">
            <a:noAutofit/>
          </a:bodyPr>
          <a:lstStyle/>
          <a:p>
            <a:pPr algn="ctr"/>
            <a:r>
              <a:rPr lang="zh-TW" altLang="en-US" sz="2400" b="1" i="0" dirty="0">
                <a:solidFill>
                  <a:srgbClr val="4A4A4A"/>
                </a:solidFill>
                <a:effectLst/>
                <a:latin typeface="微軟正黑體" panose="020B0604030504040204" pitchFamily="34" charset="-120"/>
                <a:ea typeface="微軟正黑體" panose="020B0604030504040204" pitchFamily="34" charset="-120"/>
              </a:rPr>
              <a:t>經濟性（</a:t>
            </a:r>
            <a:r>
              <a:rPr lang="en-US" altLang="zh-TW" sz="2400" b="1" i="0" dirty="0">
                <a:solidFill>
                  <a:srgbClr val="4A4A4A"/>
                </a:solidFill>
                <a:effectLst/>
                <a:latin typeface="微軟正黑體" panose="020B0604030504040204" pitchFamily="34" charset="-120"/>
                <a:ea typeface="微軟正黑體" panose="020B0604030504040204" pitchFamily="34" charset="-120"/>
              </a:rPr>
              <a:t>Efficiency</a:t>
            </a:r>
            <a:r>
              <a:rPr lang="zh-TW" altLang="en-US" sz="2400" b="1" i="0" dirty="0">
                <a:solidFill>
                  <a:srgbClr val="4A4A4A"/>
                </a:solidFill>
                <a:effectLst/>
                <a:latin typeface="微軟正黑體" panose="020B0604030504040204" pitchFamily="34" charset="-120"/>
                <a:ea typeface="微軟正黑體" panose="020B0604030504040204" pitchFamily="34" charset="-120"/>
              </a:rPr>
              <a:t>） </a:t>
            </a:r>
            <a:r>
              <a:rPr lang="zh-TW" altLang="en-US" sz="2400" b="0" i="0" dirty="0">
                <a:solidFill>
                  <a:srgbClr val="4A4A4A"/>
                </a:solidFill>
                <a:effectLst/>
                <a:latin typeface="微軟正黑體" panose="020B0604030504040204" pitchFamily="34" charset="-120"/>
                <a:ea typeface="微軟正黑體" panose="020B0604030504040204" pitchFamily="34" charset="-120"/>
              </a:rPr>
              <a:t>算法運算效率高</a:t>
            </a:r>
          </a:p>
        </p:txBody>
      </p:sp>
      <p:sp>
        <p:nvSpPr>
          <p:cNvPr id="9" name="文字方塊 8">
            <a:extLst>
              <a:ext uri="{FF2B5EF4-FFF2-40B4-BE49-F238E27FC236}">
                <a16:creationId xmlns:a16="http://schemas.microsoft.com/office/drawing/2014/main" id="{2EAF663D-4D3E-797B-AC14-8F5F694A9D6B}"/>
              </a:ext>
            </a:extLst>
          </p:cNvPr>
          <p:cNvSpPr txBox="1"/>
          <p:nvPr/>
        </p:nvSpPr>
        <p:spPr>
          <a:xfrm>
            <a:off x="605548" y="3545002"/>
            <a:ext cx="3619627" cy="1200329"/>
          </a:xfrm>
          <a:prstGeom prst="rect">
            <a:avLst/>
          </a:prstGeom>
          <a:noFill/>
        </p:spPr>
        <p:txBody>
          <a:bodyPr wrap="square">
            <a:spAutoFit/>
          </a:bodyPr>
          <a:lstStyle/>
          <a:p>
            <a:pPr algn="ctr"/>
            <a:r>
              <a:rPr lang="zh-TW" altLang="en-US" sz="2400" b="1" i="0" dirty="0">
                <a:solidFill>
                  <a:srgbClr val="4A4A4A"/>
                </a:solidFill>
                <a:effectLst/>
                <a:latin typeface="微軟正黑體" panose="020B0604030504040204" pitchFamily="34" charset="-120"/>
                <a:ea typeface="微軟正黑體" panose="020B0604030504040204" pitchFamily="34" charset="-120"/>
              </a:rPr>
              <a:t>適應性 （</a:t>
            </a:r>
            <a:r>
              <a:rPr lang="en-US" altLang="zh-TW" sz="2400" b="1" i="0" dirty="0">
                <a:solidFill>
                  <a:srgbClr val="4A4A4A"/>
                </a:solidFill>
                <a:effectLst/>
                <a:latin typeface="微軟正黑體" panose="020B0604030504040204" pitchFamily="34" charset="-120"/>
                <a:ea typeface="微軟正黑體" panose="020B0604030504040204" pitchFamily="34" charset="-120"/>
              </a:rPr>
              <a:t>Versatility</a:t>
            </a:r>
            <a:r>
              <a:rPr lang="zh-TW" altLang="en-US" sz="2400" b="1" i="0" dirty="0">
                <a:solidFill>
                  <a:srgbClr val="4A4A4A"/>
                </a:solidFill>
                <a:effectLst/>
                <a:latin typeface="微軟正黑體" panose="020B0604030504040204" pitchFamily="34" charset="-120"/>
                <a:ea typeface="微軟正黑體" panose="020B0604030504040204" pitchFamily="34" charset="-120"/>
              </a:rPr>
              <a:t>） </a:t>
            </a:r>
            <a:endParaRPr lang="en-US" altLang="zh-TW" sz="2400" b="1" dirty="0">
              <a:solidFill>
                <a:srgbClr val="4A4A4A"/>
              </a:solidFill>
              <a:latin typeface="微軟正黑體" panose="020B0604030504040204" pitchFamily="34" charset="-120"/>
              <a:ea typeface="微軟正黑體" panose="020B0604030504040204" pitchFamily="34" charset="-120"/>
            </a:endParaRPr>
          </a:p>
          <a:p>
            <a:pPr algn="ctr"/>
            <a:r>
              <a:rPr lang="zh-TW" altLang="en-US" sz="2400" b="0" i="0" dirty="0">
                <a:solidFill>
                  <a:srgbClr val="4A4A4A"/>
                </a:solidFill>
                <a:effectLst/>
                <a:latin typeface="-apple-system"/>
              </a:rPr>
              <a:t>適用於不同的 </a:t>
            </a:r>
            <a:r>
              <a:rPr lang="en-US" altLang="zh-TW" sz="2400" b="0" i="0" dirty="0">
                <a:solidFill>
                  <a:srgbClr val="4A4A4A"/>
                </a:solidFill>
                <a:effectLst/>
                <a:latin typeface="-apple-system"/>
              </a:rPr>
              <a:t>CPU </a:t>
            </a:r>
            <a:r>
              <a:rPr lang="zh-TW" altLang="en-US" sz="2400" b="0" i="0" dirty="0">
                <a:solidFill>
                  <a:srgbClr val="4A4A4A"/>
                </a:solidFill>
                <a:effectLst/>
                <a:latin typeface="-apple-system"/>
              </a:rPr>
              <a:t>架構，軟件或硬件平臺的實現</a:t>
            </a:r>
            <a:endParaRPr lang="zh-TW" altLang="en-US" b="0" i="0" dirty="0">
              <a:solidFill>
                <a:srgbClr val="4A4A4A"/>
              </a:solidFill>
              <a:effectLst/>
              <a:latin typeface="-apple-system"/>
            </a:endParaRPr>
          </a:p>
        </p:txBody>
      </p:sp>
      <p:sp>
        <p:nvSpPr>
          <p:cNvPr id="10" name="Google Shape;1485;p43">
            <a:extLst>
              <a:ext uri="{FF2B5EF4-FFF2-40B4-BE49-F238E27FC236}">
                <a16:creationId xmlns:a16="http://schemas.microsoft.com/office/drawing/2014/main" id="{975AAEDE-8741-4A2B-66F1-E0E14D28C157}"/>
              </a:ext>
            </a:extLst>
          </p:cNvPr>
          <p:cNvSpPr/>
          <p:nvPr/>
        </p:nvSpPr>
        <p:spPr>
          <a:xfrm>
            <a:off x="3401448" y="1947095"/>
            <a:ext cx="1877944" cy="1677325"/>
          </a:xfrm>
          <a:custGeom>
            <a:avLst/>
            <a:gdLst/>
            <a:ahLst/>
            <a:cxnLst/>
            <a:rect l="l" t="t" r="r" b="b"/>
            <a:pathLst>
              <a:path w="215185" h="192197" extrusionOk="0">
                <a:moveTo>
                  <a:pt x="130247" y="1"/>
                </a:moveTo>
                <a:cubicBezTo>
                  <a:pt x="124539" y="1"/>
                  <a:pt x="118687" y="698"/>
                  <a:pt x="112746" y="2157"/>
                </a:cubicBezTo>
                <a:cubicBezTo>
                  <a:pt x="82237" y="9644"/>
                  <a:pt x="74490" y="42681"/>
                  <a:pt x="49070" y="57317"/>
                </a:cubicBezTo>
                <a:cubicBezTo>
                  <a:pt x="29561" y="68549"/>
                  <a:pt x="0" y="86876"/>
                  <a:pt x="4730" y="119394"/>
                </a:cubicBezTo>
                <a:cubicBezTo>
                  <a:pt x="6273" y="129991"/>
                  <a:pt x="13289" y="137733"/>
                  <a:pt x="22914" y="142078"/>
                </a:cubicBezTo>
                <a:cubicBezTo>
                  <a:pt x="36077" y="148019"/>
                  <a:pt x="54482" y="145601"/>
                  <a:pt x="66214" y="154273"/>
                </a:cubicBezTo>
                <a:cubicBezTo>
                  <a:pt x="79812" y="164323"/>
                  <a:pt x="91045" y="178511"/>
                  <a:pt x="120605" y="189154"/>
                </a:cubicBezTo>
                <a:cubicBezTo>
                  <a:pt x="126420" y="191247"/>
                  <a:pt x="132420" y="192196"/>
                  <a:pt x="138425" y="192196"/>
                </a:cubicBezTo>
                <a:cubicBezTo>
                  <a:pt x="156564" y="192196"/>
                  <a:pt x="174751" y="183534"/>
                  <a:pt x="188024" y="171564"/>
                </a:cubicBezTo>
                <a:cubicBezTo>
                  <a:pt x="209771" y="151955"/>
                  <a:pt x="215185" y="120333"/>
                  <a:pt x="212731" y="92256"/>
                </a:cubicBezTo>
                <a:cubicBezTo>
                  <a:pt x="210981" y="72254"/>
                  <a:pt x="204424" y="52744"/>
                  <a:pt x="192850" y="35630"/>
                </a:cubicBezTo>
                <a:cubicBezTo>
                  <a:pt x="178024" y="13706"/>
                  <a:pt x="155547" y="1"/>
                  <a:pt x="13024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486;p43">
            <a:extLst>
              <a:ext uri="{FF2B5EF4-FFF2-40B4-BE49-F238E27FC236}">
                <a16:creationId xmlns:a16="http://schemas.microsoft.com/office/drawing/2014/main" id="{6FC441BD-FC37-69E5-B809-025FF1A153B0}"/>
              </a:ext>
            </a:extLst>
          </p:cNvPr>
          <p:cNvGrpSpPr/>
          <p:nvPr/>
        </p:nvGrpSpPr>
        <p:grpSpPr>
          <a:xfrm>
            <a:off x="3923468" y="2298674"/>
            <a:ext cx="1740692" cy="1631734"/>
            <a:chOff x="5906263" y="1914018"/>
            <a:chExt cx="3526417" cy="3305683"/>
          </a:xfrm>
        </p:grpSpPr>
        <p:sp>
          <p:nvSpPr>
            <p:cNvPr id="12" name="Google Shape;1487;p43">
              <a:extLst>
                <a:ext uri="{FF2B5EF4-FFF2-40B4-BE49-F238E27FC236}">
                  <a16:creationId xmlns:a16="http://schemas.microsoft.com/office/drawing/2014/main" id="{E8ABB1E3-D8EC-C205-98D8-812BC2E12CF1}"/>
                </a:ext>
              </a:extLst>
            </p:cNvPr>
            <p:cNvSpPr/>
            <p:nvPr/>
          </p:nvSpPr>
          <p:spPr>
            <a:xfrm>
              <a:off x="7913703" y="4201404"/>
              <a:ext cx="1452695" cy="1018297"/>
            </a:xfrm>
            <a:custGeom>
              <a:avLst/>
              <a:gdLst/>
              <a:ahLst/>
              <a:cxnLst/>
              <a:rect l="l" t="t" r="r" b="b"/>
              <a:pathLst>
                <a:path w="82166" h="57596" extrusionOk="0">
                  <a:moveTo>
                    <a:pt x="30743" y="0"/>
                  </a:moveTo>
                  <a:lnTo>
                    <a:pt x="26015" y="1773"/>
                  </a:lnTo>
                  <a:cubicBezTo>
                    <a:pt x="26015" y="1773"/>
                    <a:pt x="38809" y="17350"/>
                    <a:pt x="50793" y="31679"/>
                  </a:cubicBezTo>
                  <a:cubicBezTo>
                    <a:pt x="48987" y="31838"/>
                    <a:pt x="47177" y="31941"/>
                    <a:pt x="45406" y="31941"/>
                  </a:cubicBezTo>
                  <a:cubicBezTo>
                    <a:pt x="42293" y="31941"/>
                    <a:pt x="39300" y="31624"/>
                    <a:pt x="36656" y="30742"/>
                  </a:cubicBezTo>
                  <a:cubicBezTo>
                    <a:pt x="24241" y="26603"/>
                    <a:pt x="14190" y="17736"/>
                    <a:pt x="14190" y="17736"/>
                  </a:cubicBezTo>
                  <a:lnTo>
                    <a:pt x="14190" y="17736"/>
                  </a:lnTo>
                  <a:cubicBezTo>
                    <a:pt x="1" y="18918"/>
                    <a:pt x="21284" y="41975"/>
                    <a:pt x="29561" y="48479"/>
                  </a:cubicBezTo>
                  <a:cubicBezTo>
                    <a:pt x="37757" y="54918"/>
                    <a:pt x="44046" y="57596"/>
                    <a:pt x="49730" y="57596"/>
                  </a:cubicBezTo>
                  <a:cubicBezTo>
                    <a:pt x="55542" y="57596"/>
                    <a:pt x="60722" y="54797"/>
                    <a:pt x="66662" y="50359"/>
                  </a:cubicBezTo>
                  <a:cubicBezTo>
                    <a:pt x="68778" y="52771"/>
                    <a:pt x="70303" y="54432"/>
                    <a:pt x="70945" y="54982"/>
                  </a:cubicBezTo>
                  <a:cubicBezTo>
                    <a:pt x="70987" y="55017"/>
                    <a:pt x="71028" y="55052"/>
                    <a:pt x="71070" y="55087"/>
                  </a:cubicBezTo>
                  <a:cubicBezTo>
                    <a:pt x="72181" y="56010"/>
                    <a:pt x="73360" y="56403"/>
                    <a:pt x="74484" y="56403"/>
                  </a:cubicBezTo>
                  <a:cubicBezTo>
                    <a:pt x="78714" y="56403"/>
                    <a:pt x="82165" y="50837"/>
                    <a:pt x="78299" y="47015"/>
                  </a:cubicBezTo>
                  <a:lnTo>
                    <a:pt x="74280" y="43041"/>
                  </a:lnTo>
                  <a:cubicBezTo>
                    <a:pt x="77629" y="38193"/>
                    <a:pt x="76186" y="34620"/>
                    <a:pt x="73311" y="31334"/>
                  </a:cubicBezTo>
                  <a:cubicBezTo>
                    <a:pt x="72333" y="30216"/>
                    <a:pt x="70462" y="29825"/>
                    <a:pt x="68013" y="29825"/>
                  </a:cubicBezTo>
                  <a:cubicBezTo>
                    <a:pt x="66125" y="29825"/>
                    <a:pt x="63893" y="30057"/>
                    <a:pt x="61461" y="30368"/>
                  </a:cubicBezTo>
                  <a:lnTo>
                    <a:pt x="307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88;p43">
              <a:extLst>
                <a:ext uri="{FF2B5EF4-FFF2-40B4-BE49-F238E27FC236}">
                  <a16:creationId xmlns:a16="http://schemas.microsoft.com/office/drawing/2014/main" id="{BAD02FFB-F8A6-59ED-B9C6-8559F67D79D8}"/>
                </a:ext>
              </a:extLst>
            </p:cNvPr>
            <p:cNvSpPr/>
            <p:nvPr/>
          </p:nvSpPr>
          <p:spPr>
            <a:xfrm>
              <a:off x="5906263" y="1956875"/>
              <a:ext cx="2881239" cy="2667664"/>
            </a:xfrm>
            <a:custGeom>
              <a:avLst/>
              <a:gdLst/>
              <a:ahLst/>
              <a:cxnLst/>
              <a:rect l="l" t="t" r="r" b="b"/>
              <a:pathLst>
                <a:path w="162966" h="150886" extrusionOk="0">
                  <a:moveTo>
                    <a:pt x="91496" y="1"/>
                  </a:moveTo>
                  <a:cubicBezTo>
                    <a:pt x="91131" y="1"/>
                    <a:pt x="90769" y="47"/>
                    <a:pt x="90421" y="145"/>
                  </a:cubicBezTo>
                  <a:lnTo>
                    <a:pt x="2597" y="24864"/>
                  </a:lnTo>
                  <a:cubicBezTo>
                    <a:pt x="750" y="25384"/>
                    <a:pt x="1" y="27153"/>
                    <a:pt x="925" y="28815"/>
                  </a:cubicBezTo>
                  <a:lnTo>
                    <a:pt x="67528" y="148674"/>
                  </a:lnTo>
                  <a:cubicBezTo>
                    <a:pt x="68278" y="150022"/>
                    <a:pt x="69897" y="150886"/>
                    <a:pt x="71469" y="150886"/>
                  </a:cubicBezTo>
                  <a:cubicBezTo>
                    <a:pt x="71834" y="150886"/>
                    <a:pt x="72197" y="150839"/>
                    <a:pt x="72545" y="150741"/>
                  </a:cubicBezTo>
                  <a:lnTo>
                    <a:pt x="160369" y="126022"/>
                  </a:lnTo>
                  <a:cubicBezTo>
                    <a:pt x="162216" y="125502"/>
                    <a:pt x="162965" y="123734"/>
                    <a:pt x="162041" y="122072"/>
                  </a:cubicBezTo>
                  <a:lnTo>
                    <a:pt x="95438" y="2212"/>
                  </a:lnTo>
                  <a:cubicBezTo>
                    <a:pt x="94688" y="863"/>
                    <a:pt x="93068" y="1"/>
                    <a:pt x="91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89;p43">
              <a:extLst>
                <a:ext uri="{FF2B5EF4-FFF2-40B4-BE49-F238E27FC236}">
                  <a16:creationId xmlns:a16="http://schemas.microsoft.com/office/drawing/2014/main" id="{E27F9B05-142C-673B-CAE6-A78FCF479F4A}"/>
                </a:ext>
              </a:extLst>
            </p:cNvPr>
            <p:cNvSpPr/>
            <p:nvPr/>
          </p:nvSpPr>
          <p:spPr>
            <a:xfrm>
              <a:off x="5907995" y="1951677"/>
              <a:ext cx="2877756" cy="2678078"/>
            </a:xfrm>
            <a:custGeom>
              <a:avLst/>
              <a:gdLst/>
              <a:ahLst/>
              <a:cxnLst/>
              <a:rect l="l" t="t" r="r" b="b"/>
              <a:pathLst>
                <a:path w="162769" h="151475" extrusionOk="0">
                  <a:moveTo>
                    <a:pt x="91392" y="589"/>
                  </a:moveTo>
                  <a:cubicBezTo>
                    <a:pt x="91396" y="589"/>
                    <a:pt x="91401" y="589"/>
                    <a:pt x="91405" y="589"/>
                  </a:cubicBezTo>
                  <a:cubicBezTo>
                    <a:pt x="92871" y="589"/>
                    <a:pt x="94384" y="1394"/>
                    <a:pt x="95080" y="2650"/>
                  </a:cubicBezTo>
                  <a:lnTo>
                    <a:pt x="161685" y="122510"/>
                  </a:lnTo>
                  <a:cubicBezTo>
                    <a:pt x="162083" y="123227"/>
                    <a:pt x="162152" y="123984"/>
                    <a:pt x="161879" y="124642"/>
                  </a:cubicBezTo>
                  <a:cubicBezTo>
                    <a:pt x="161601" y="125310"/>
                    <a:pt x="161000" y="125803"/>
                    <a:pt x="160190" y="126031"/>
                  </a:cubicBezTo>
                  <a:lnTo>
                    <a:pt x="72367" y="150751"/>
                  </a:lnTo>
                  <a:cubicBezTo>
                    <a:pt x="72043" y="150842"/>
                    <a:pt x="71705" y="150885"/>
                    <a:pt x="71365" y="150885"/>
                  </a:cubicBezTo>
                  <a:cubicBezTo>
                    <a:pt x="69900" y="150885"/>
                    <a:pt x="68386" y="150081"/>
                    <a:pt x="67688" y="148826"/>
                  </a:cubicBezTo>
                  <a:lnTo>
                    <a:pt x="1085" y="28964"/>
                  </a:lnTo>
                  <a:cubicBezTo>
                    <a:pt x="687" y="28247"/>
                    <a:pt x="616" y="27490"/>
                    <a:pt x="891" y="26833"/>
                  </a:cubicBezTo>
                  <a:cubicBezTo>
                    <a:pt x="1169" y="26164"/>
                    <a:pt x="1768" y="25671"/>
                    <a:pt x="2579" y="25443"/>
                  </a:cubicBezTo>
                  <a:lnTo>
                    <a:pt x="90403" y="723"/>
                  </a:lnTo>
                  <a:cubicBezTo>
                    <a:pt x="90725" y="634"/>
                    <a:pt x="91058" y="589"/>
                    <a:pt x="91392" y="589"/>
                  </a:cubicBezTo>
                  <a:close/>
                  <a:moveTo>
                    <a:pt x="91389" y="0"/>
                  </a:moveTo>
                  <a:cubicBezTo>
                    <a:pt x="91000" y="0"/>
                    <a:pt x="90614" y="50"/>
                    <a:pt x="90243" y="154"/>
                  </a:cubicBezTo>
                  <a:lnTo>
                    <a:pt x="2419" y="24874"/>
                  </a:lnTo>
                  <a:cubicBezTo>
                    <a:pt x="1431" y="25152"/>
                    <a:pt x="694" y="25767"/>
                    <a:pt x="344" y="26605"/>
                  </a:cubicBezTo>
                  <a:cubicBezTo>
                    <a:pt x="1" y="27433"/>
                    <a:pt x="80" y="28373"/>
                    <a:pt x="567" y="29251"/>
                  </a:cubicBezTo>
                  <a:lnTo>
                    <a:pt x="67172" y="149114"/>
                  </a:lnTo>
                  <a:cubicBezTo>
                    <a:pt x="67971" y="150551"/>
                    <a:pt x="69705" y="151475"/>
                    <a:pt x="71382" y="151475"/>
                  </a:cubicBezTo>
                  <a:cubicBezTo>
                    <a:pt x="71768" y="151475"/>
                    <a:pt x="72154" y="151423"/>
                    <a:pt x="72526" y="151320"/>
                  </a:cubicBezTo>
                  <a:lnTo>
                    <a:pt x="160350" y="126600"/>
                  </a:lnTo>
                  <a:cubicBezTo>
                    <a:pt x="161339" y="126323"/>
                    <a:pt x="162075" y="125708"/>
                    <a:pt x="162424" y="124869"/>
                  </a:cubicBezTo>
                  <a:cubicBezTo>
                    <a:pt x="162769" y="124042"/>
                    <a:pt x="162690" y="123101"/>
                    <a:pt x="162202" y="122223"/>
                  </a:cubicBezTo>
                  <a:lnTo>
                    <a:pt x="95598" y="2363"/>
                  </a:lnTo>
                  <a:cubicBezTo>
                    <a:pt x="94799" y="925"/>
                    <a:pt x="93066" y="0"/>
                    <a:pt x="91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90;p43">
              <a:extLst>
                <a:ext uri="{FF2B5EF4-FFF2-40B4-BE49-F238E27FC236}">
                  <a16:creationId xmlns:a16="http://schemas.microsoft.com/office/drawing/2014/main" id="{76FBEFD7-AD01-B154-AD61-3A9662826E3B}"/>
                </a:ext>
              </a:extLst>
            </p:cNvPr>
            <p:cNvSpPr/>
            <p:nvPr/>
          </p:nvSpPr>
          <p:spPr>
            <a:xfrm>
              <a:off x="6005854" y="2016916"/>
              <a:ext cx="2662360" cy="2512134"/>
            </a:xfrm>
            <a:custGeom>
              <a:avLst/>
              <a:gdLst/>
              <a:ahLst/>
              <a:cxnLst/>
              <a:rect l="l" t="t" r="r" b="b"/>
              <a:pathLst>
                <a:path w="150586" h="142089" extrusionOk="0">
                  <a:moveTo>
                    <a:pt x="84908" y="1"/>
                  </a:moveTo>
                  <a:lnTo>
                    <a:pt x="0" y="23900"/>
                  </a:lnTo>
                  <a:lnTo>
                    <a:pt x="65677" y="142089"/>
                  </a:lnTo>
                  <a:lnTo>
                    <a:pt x="150585" y="118190"/>
                  </a:lnTo>
                  <a:lnTo>
                    <a:pt x="84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91;p43">
              <a:extLst>
                <a:ext uri="{FF2B5EF4-FFF2-40B4-BE49-F238E27FC236}">
                  <a16:creationId xmlns:a16="http://schemas.microsoft.com/office/drawing/2014/main" id="{FAEBD135-2FA5-DC77-7785-20A69918D79B}"/>
                </a:ext>
              </a:extLst>
            </p:cNvPr>
            <p:cNvSpPr/>
            <p:nvPr/>
          </p:nvSpPr>
          <p:spPr>
            <a:xfrm>
              <a:off x="5998093" y="2010781"/>
              <a:ext cx="2677884" cy="2524439"/>
            </a:xfrm>
            <a:custGeom>
              <a:avLst/>
              <a:gdLst/>
              <a:ahLst/>
              <a:cxnLst/>
              <a:rect l="l" t="t" r="r" b="b"/>
              <a:pathLst>
                <a:path w="151464" h="142785" extrusionOk="0">
                  <a:moveTo>
                    <a:pt x="85203" y="695"/>
                  </a:moveTo>
                  <a:lnTo>
                    <a:pt x="150583" y="118353"/>
                  </a:lnTo>
                  <a:lnTo>
                    <a:pt x="66261" y="142088"/>
                  </a:lnTo>
                  <a:lnTo>
                    <a:pt x="880" y="24430"/>
                  </a:lnTo>
                  <a:lnTo>
                    <a:pt x="85203" y="695"/>
                  </a:lnTo>
                  <a:close/>
                  <a:moveTo>
                    <a:pt x="85492" y="0"/>
                  </a:moveTo>
                  <a:lnTo>
                    <a:pt x="0" y="24064"/>
                  </a:lnTo>
                  <a:lnTo>
                    <a:pt x="65858" y="142579"/>
                  </a:lnTo>
                  <a:lnTo>
                    <a:pt x="65971" y="142785"/>
                  </a:lnTo>
                  <a:lnTo>
                    <a:pt x="151103" y="118823"/>
                  </a:lnTo>
                  <a:lnTo>
                    <a:pt x="151463" y="118721"/>
                  </a:lnTo>
                  <a:lnTo>
                    <a:pt x="85607" y="206"/>
                  </a:lnTo>
                  <a:lnTo>
                    <a:pt x="854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92;p43">
              <a:extLst>
                <a:ext uri="{FF2B5EF4-FFF2-40B4-BE49-F238E27FC236}">
                  <a16:creationId xmlns:a16="http://schemas.microsoft.com/office/drawing/2014/main" id="{C165281E-3430-9A25-6223-25653C143AA4}"/>
                </a:ext>
              </a:extLst>
            </p:cNvPr>
            <p:cNvSpPr/>
            <p:nvPr/>
          </p:nvSpPr>
          <p:spPr>
            <a:xfrm>
              <a:off x="7062393" y="2426650"/>
              <a:ext cx="116600" cy="32832"/>
            </a:xfrm>
            <a:custGeom>
              <a:avLst/>
              <a:gdLst/>
              <a:ahLst/>
              <a:cxnLst/>
              <a:rect l="l" t="t" r="r" b="b"/>
              <a:pathLst>
                <a:path w="6595" h="1857" extrusionOk="0">
                  <a:moveTo>
                    <a:pt x="1" y="1856"/>
                  </a:moveTo>
                  <a:lnTo>
                    <a:pt x="6594"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93;p43">
              <a:extLst>
                <a:ext uri="{FF2B5EF4-FFF2-40B4-BE49-F238E27FC236}">
                  <a16:creationId xmlns:a16="http://schemas.microsoft.com/office/drawing/2014/main" id="{894166A3-AE7F-A82D-1ABC-842444E6323A}"/>
                </a:ext>
              </a:extLst>
            </p:cNvPr>
            <p:cNvSpPr/>
            <p:nvPr/>
          </p:nvSpPr>
          <p:spPr>
            <a:xfrm>
              <a:off x="7060944" y="2421717"/>
              <a:ext cx="119446" cy="42821"/>
            </a:xfrm>
            <a:custGeom>
              <a:avLst/>
              <a:gdLst/>
              <a:ahLst/>
              <a:cxnLst/>
              <a:rect l="l" t="t" r="r" b="b"/>
              <a:pathLst>
                <a:path w="6756" h="2422" extrusionOk="0">
                  <a:moveTo>
                    <a:pt x="6596" y="0"/>
                  </a:moveTo>
                  <a:lnTo>
                    <a:pt x="1" y="1852"/>
                  </a:lnTo>
                  <a:lnTo>
                    <a:pt x="161" y="2421"/>
                  </a:lnTo>
                  <a:lnTo>
                    <a:pt x="6755" y="569"/>
                  </a:lnTo>
                  <a:lnTo>
                    <a:pt x="6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94;p43">
              <a:extLst>
                <a:ext uri="{FF2B5EF4-FFF2-40B4-BE49-F238E27FC236}">
                  <a16:creationId xmlns:a16="http://schemas.microsoft.com/office/drawing/2014/main" id="{899F43B5-D40C-B578-4CAC-883158CEC33D}"/>
                </a:ext>
              </a:extLst>
            </p:cNvPr>
            <p:cNvSpPr/>
            <p:nvPr/>
          </p:nvSpPr>
          <p:spPr>
            <a:xfrm>
              <a:off x="6253958" y="2484853"/>
              <a:ext cx="718215" cy="202171"/>
            </a:xfrm>
            <a:custGeom>
              <a:avLst/>
              <a:gdLst/>
              <a:ahLst/>
              <a:cxnLst/>
              <a:rect l="l" t="t" r="r" b="b"/>
              <a:pathLst>
                <a:path w="40623" h="11435"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95;p43">
              <a:extLst>
                <a:ext uri="{FF2B5EF4-FFF2-40B4-BE49-F238E27FC236}">
                  <a16:creationId xmlns:a16="http://schemas.microsoft.com/office/drawing/2014/main" id="{6D7B5D89-44AE-8523-9948-6BF0204F99E7}"/>
                </a:ext>
              </a:extLst>
            </p:cNvPr>
            <p:cNvSpPr/>
            <p:nvPr/>
          </p:nvSpPr>
          <p:spPr>
            <a:xfrm>
              <a:off x="6252473" y="2480061"/>
              <a:ext cx="721132" cy="211859"/>
            </a:xfrm>
            <a:custGeom>
              <a:avLst/>
              <a:gdLst/>
              <a:ahLst/>
              <a:cxnLst/>
              <a:rect l="l" t="t" r="r" b="b"/>
              <a:pathLst>
                <a:path w="40788" h="11983" extrusionOk="0">
                  <a:moveTo>
                    <a:pt x="40627" y="0"/>
                  </a:moveTo>
                  <a:lnTo>
                    <a:pt x="0" y="11413"/>
                  </a:lnTo>
                  <a:lnTo>
                    <a:pt x="160" y="11982"/>
                  </a:lnTo>
                  <a:lnTo>
                    <a:pt x="40787" y="570"/>
                  </a:lnTo>
                  <a:lnTo>
                    <a:pt x="406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96;p43">
              <a:extLst>
                <a:ext uri="{FF2B5EF4-FFF2-40B4-BE49-F238E27FC236}">
                  <a16:creationId xmlns:a16="http://schemas.microsoft.com/office/drawing/2014/main" id="{D4D8C390-0940-42CB-B398-6A1373EC6F4B}"/>
                </a:ext>
              </a:extLst>
            </p:cNvPr>
            <p:cNvSpPr/>
            <p:nvPr/>
          </p:nvSpPr>
          <p:spPr>
            <a:xfrm>
              <a:off x="6934532" y="2507819"/>
              <a:ext cx="289545" cy="81522"/>
            </a:xfrm>
            <a:custGeom>
              <a:avLst/>
              <a:gdLst/>
              <a:ahLst/>
              <a:cxnLst/>
              <a:rect l="l" t="t" r="r" b="b"/>
              <a:pathLst>
                <a:path w="16377" h="4611" extrusionOk="0">
                  <a:moveTo>
                    <a:pt x="1" y="4611"/>
                  </a:moveTo>
                  <a:lnTo>
                    <a:pt x="1637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97;p43">
              <a:extLst>
                <a:ext uri="{FF2B5EF4-FFF2-40B4-BE49-F238E27FC236}">
                  <a16:creationId xmlns:a16="http://schemas.microsoft.com/office/drawing/2014/main" id="{2489B1DF-3825-9D15-F085-D6F583F3629E}"/>
                </a:ext>
              </a:extLst>
            </p:cNvPr>
            <p:cNvSpPr/>
            <p:nvPr/>
          </p:nvSpPr>
          <p:spPr>
            <a:xfrm>
              <a:off x="6933064" y="2502922"/>
              <a:ext cx="292445" cy="91423"/>
            </a:xfrm>
            <a:custGeom>
              <a:avLst/>
              <a:gdLst/>
              <a:ahLst/>
              <a:cxnLst/>
              <a:rect l="l" t="t" r="r" b="b"/>
              <a:pathLst>
                <a:path w="16541" h="5171" extrusionOk="0">
                  <a:moveTo>
                    <a:pt x="16381" y="0"/>
                  </a:moveTo>
                  <a:lnTo>
                    <a:pt x="1" y="4602"/>
                  </a:lnTo>
                  <a:lnTo>
                    <a:pt x="161" y="5171"/>
                  </a:lnTo>
                  <a:lnTo>
                    <a:pt x="16540" y="570"/>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98;p43">
              <a:extLst>
                <a:ext uri="{FF2B5EF4-FFF2-40B4-BE49-F238E27FC236}">
                  <a16:creationId xmlns:a16="http://schemas.microsoft.com/office/drawing/2014/main" id="{193FC053-6832-C4BA-B3F5-9D7F0DB54602}"/>
                </a:ext>
              </a:extLst>
            </p:cNvPr>
            <p:cNvSpPr/>
            <p:nvPr/>
          </p:nvSpPr>
          <p:spPr>
            <a:xfrm>
              <a:off x="6490817" y="2611548"/>
              <a:ext cx="364756" cy="102668"/>
            </a:xfrm>
            <a:custGeom>
              <a:avLst/>
              <a:gdLst/>
              <a:ahLst/>
              <a:cxnLst/>
              <a:rect l="l" t="t" r="r" b="b"/>
              <a:pathLst>
                <a:path w="20631" h="5807" extrusionOk="0">
                  <a:moveTo>
                    <a:pt x="1" y="5807"/>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99;p43">
              <a:extLst>
                <a:ext uri="{FF2B5EF4-FFF2-40B4-BE49-F238E27FC236}">
                  <a16:creationId xmlns:a16="http://schemas.microsoft.com/office/drawing/2014/main" id="{3EDE3680-90A0-6C19-C386-A011866FDB2A}"/>
                </a:ext>
              </a:extLst>
            </p:cNvPr>
            <p:cNvSpPr/>
            <p:nvPr/>
          </p:nvSpPr>
          <p:spPr>
            <a:xfrm>
              <a:off x="6489367" y="2606650"/>
              <a:ext cx="367638" cy="112551"/>
            </a:xfrm>
            <a:custGeom>
              <a:avLst/>
              <a:gdLst/>
              <a:ahLst/>
              <a:cxnLst/>
              <a:rect l="l" t="t" r="r" b="b"/>
              <a:pathLst>
                <a:path w="20794" h="6366" extrusionOk="0">
                  <a:moveTo>
                    <a:pt x="20634" y="0"/>
                  </a:moveTo>
                  <a:lnTo>
                    <a:pt x="1" y="5797"/>
                  </a:lnTo>
                  <a:lnTo>
                    <a:pt x="161" y="6366"/>
                  </a:lnTo>
                  <a:lnTo>
                    <a:pt x="20793" y="570"/>
                  </a:lnTo>
                  <a:lnTo>
                    <a:pt x="20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00;p43">
              <a:extLst>
                <a:ext uri="{FF2B5EF4-FFF2-40B4-BE49-F238E27FC236}">
                  <a16:creationId xmlns:a16="http://schemas.microsoft.com/office/drawing/2014/main" id="{4072C909-04CF-CA86-B4B9-69A18EB524E8}"/>
                </a:ext>
              </a:extLst>
            </p:cNvPr>
            <p:cNvSpPr/>
            <p:nvPr/>
          </p:nvSpPr>
          <p:spPr>
            <a:xfrm>
              <a:off x="6299059" y="2733257"/>
              <a:ext cx="124114" cy="34936"/>
            </a:xfrm>
            <a:custGeom>
              <a:avLst/>
              <a:gdLst/>
              <a:ahLst/>
              <a:cxnLst/>
              <a:rect l="l" t="t" r="r" b="b"/>
              <a:pathLst>
                <a:path w="7020" h="1976" extrusionOk="0">
                  <a:moveTo>
                    <a:pt x="0" y="1976"/>
                  </a:moveTo>
                  <a:lnTo>
                    <a:pt x="701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01;p43">
              <a:extLst>
                <a:ext uri="{FF2B5EF4-FFF2-40B4-BE49-F238E27FC236}">
                  <a16:creationId xmlns:a16="http://schemas.microsoft.com/office/drawing/2014/main" id="{3475132A-8377-58C8-8391-7F96664EC00F}"/>
                </a:ext>
              </a:extLst>
            </p:cNvPr>
            <p:cNvSpPr/>
            <p:nvPr/>
          </p:nvSpPr>
          <p:spPr>
            <a:xfrm>
              <a:off x="6297610" y="2728289"/>
              <a:ext cx="126942" cy="44960"/>
            </a:xfrm>
            <a:custGeom>
              <a:avLst/>
              <a:gdLst/>
              <a:ahLst/>
              <a:cxnLst/>
              <a:rect l="l" t="t" r="r" b="b"/>
              <a:pathLst>
                <a:path w="7180" h="2543" extrusionOk="0">
                  <a:moveTo>
                    <a:pt x="7019" y="1"/>
                  </a:moveTo>
                  <a:lnTo>
                    <a:pt x="0" y="1972"/>
                  </a:lnTo>
                  <a:lnTo>
                    <a:pt x="160" y="2543"/>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02;p43">
              <a:extLst>
                <a:ext uri="{FF2B5EF4-FFF2-40B4-BE49-F238E27FC236}">
                  <a16:creationId xmlns:a16="http://schemas.microsoft.com/office/drawing/2014/main" id="{38D33660-61B1-7D0D-BDEE-74647E25B972}"/>
                </a:ext>
              </a:extLst>
            </p:cNvPr>
            <p:cNvSpPr/>
            <p:nvPr/>
          </p:nvSpPr>
          <p:spPr>
            <a:xfrm>
              <a:off x="6705151" y="2588988"/>
              <a:ext cx="564027" cy="158784"/>
            </a:xfrm>
            <a:custGeom>
              <a:avLst/>
              <a:gdLst/>
              <a:ahLst/>
              <a:cxnLst/>
              <a:rect l="l" t="t" r="r" b="b"/>
              <a:pathLst>
                <a:path w="31902" h="8981" extrusionOk="0">
                  <a:moveTo>
                    <a:pt x="1" y="8980"/>
                  </a:moveTo>
                  <a:lnTo>
                    <a:pt x="3190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03;p43">
              <a:extLst>
                <a:ext uri="{FF2B5EF4-FFF2-40B4-BE49-F238E27FC236}">
                  <a16:creationId xmlns:a16="http://schemas.microsoft.com/office/drawing/2014/main" id="{7A86D9D5-71FD-6CAE-F9F4-98F9F267C0FE}"/>
                </a:ext>
              </a:extLst>
            </p:cNvPr>
            <p:cNvSpPr/>
            <p:nvPr/>
          </p:nvSpPr>
          <p:spPr>
            <a:xfrm>
              <a:off x="6703666" y="2584161"/>
              <a:ext cx="566962" cy="168543"/>
            </a:xfrm>
            <a:custGeom>
              <a:avLst/>
              <a:gdLst/>
              <a:ahLst/>
              <a:cxnLst/>
              <a:rect l="l" t="t" r="r" b="b"/>
              <a:pathLst>
                <a:path w="32068" h="9533" extrusionOk="0">
                  <a:moveTo>
                    <a:pt x="31908" y="0"/>
                  </a:moveTo>
                  <a:lnTo>
                    <a:pt x="0" y="8963"/>
                  </a:lnTo>
                  <a:lnTo>
                    <a:pt x="160" y="9533"/>
                  </a:lnTo>
                  <a:lnTo>
                    <a:pt x="32067" y="570"/>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04;p43">
              <a:extLst>
                <a:ext uri="{FF2B5EF4-FFF2-40B4-BE49-F238E27FC236}">
                  <a16:creationId xmlns:a16="http://schemas.microsoft.com/office/drawing/2014/main" id="{53D1C62F-057E-2607-4609-868196B3D574}"/>
                </a:ext>
              </a:extLst>
            </p:cNvPr>
            <p:cNvSpPr/>
            <p:nvPr/>
          </p:nvSpPr>
          <p:spPr>
            <a:xfrm>
              <a:off x="6344143" y="2782672"/>
              <a:ext cx="236930" cy="66707"/>
            </a:xfrm>
            <a:custGeom>
              <a:avLst/>
              <a:gdLst/>
              <a:ahLst/>
              <a:cxnLst/>
              <a:rect l="l" t="t" r="r" b="b"/>
              <a:pathLst>
                <a:path w="13401" h="3773" extrusionOk="0">
                  <a:moveTo>
                    <a:pt x="1" y="3772"/>
                  </a:moveTo>
                  <a:lnTo>
                    <a:pt x="1340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05;p43">
              <a:extLst>
                <a:ext uri="{FF2B5EF4-FFF2-40B4-BE49-F238E27FC236}">
                  <a16:creationId xmlns:a16="http://schemas.microsoft.com/office/drawing/2014/main" id="{4952935C-6664-C4A8-799A-4EC3098A7346}"/>
                </a:ext>
              </a:extLst>
            </p:cNvPr>
            <p:cNvSpPr/>
            <p:nvPr/>
          </p:nvSpPr>
          <p:spPr>
            <a:xfrm>
              <a:off x="6342711" y="2777757"/>
              <a:ext cx="239741" cy="76625"/>
            </a:xfrm>
            <a:custGeom>
              <a:avLst/>
              <a:gdLst/>
              <a:ahLst/>
              <a:cxnLst/>
              <a:rect l="l" t="t" r="r" b="b"/>
              <a:pathLst>
                <a:path w="13560" h="4334" extrusionOk="0">
                  <a:moveTo>
                    <a:pt x="13400" y="0"/>
                  </a:moveTo>
                  <a:lnTo>
                    <a:pt x="0" y="3765"/>
                  </a:lnTo>
                  <a:lnTo>
                    <a:pt x="160" y="4334"/>
                  </a:lnTo>
                  <a:lnTo>
                    <a:pt x="13560" y="569"/>
                  </a:lnTo>
                  <a:lnTo>
                    <a:pt x="134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06;p43">
              <a:extLst>
                <a:ext uri="{FF2B5EF4-FFF2-40B4-BE49-F238E27FC236}">
                  <a16:creationId xmlns:a16="http://schemas.microsoft.com/office/drawing/2014/main" id="{83268B0A-4DE5-B4B1-047C-4C3C98DACCE2}"/>
                </a:ext>
              </a:extLst>
            </p:cNvPr>
            <p:cNvSpPr/>
            <p:nvPr/>
          </p:nvSpPr>
          <p:spPr>
            <a:xfrm>
              <a:off x="7362511" y="2333742"/>
              <a:ext cx="249536" cy="184349"/>
            </a:xfrm>
            <a:custGeom>
              <a:avLst/>
              <a:gdLst/>
              <a:ahLst/>
              <a:cxnLst/>
              <a:rect l="l" t="t" r="r" b="b"/>
              <a:pathLst>
                <a:path w="14114" h="10427" extrusionOk="0">
                  <a:moveTo>
                    <a:pt x="6072" y="0"/>
                  </a:moveTo>
                  <a:cubicBezTo>
                    <a:pt x="5468" y="0"/>
                    <a:pt x="4869" y="78"/>
                    <a:pt x="4293" y="240"/>
                  </a:cubicBezTo>
                  <a:cubicBezTo>
                    <a:pt x="1240" y="1100"/>
                    <a:pt x="1" y="4023"/>
                    <a:pt x="1528" y="6770"/>
                  </a:cubicBezTo>
                  <a:cubicBezTo>
                    <a:pt x="2766" y="8999"/>
                    <a:pt x="5444" y="10427"/>
                    <a:pt x="8041" y="10427"/>
                  </a:cubicBezTo>
                  <a:cubicBezTo>
                    <a:pt x="8645" y="10427"/>
                    <a:pt x="9245" y="10349"/>
                    <a:pt x="9821" y="10187"/>
                  </a:cubicBezTo>
                  <a:cubicBezTo>
                    <a:pt x="12876" y="9329"/>
                    <a:pt x="14113" y="6404"/>
                    <a:pt x="12587" y="3657"/>
                  </a:cubicBezTo>
                  <a:cubicBezTo>
                    <a:pt x="11348" y="1429"/>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07;p43">
              <a:extLst>
                <a:ext uri="{FF2B5EF4-FFF2-40B4-BE49-F238E27FC236}">
                  <a16:creationId xmlns:a16="http://schemas.microsoft.com/office/drawing/2014/main" id="{D5B98A20-EA23-F298-13E1-58CEFF046833}"/>
                </a:ext>
              </a:extLst>
            </p:cNvPr>
            <p:cNvSpPr/>
            <p:nvPr/>
          </p:nvSpPr>
          <p:spPr>
            <a:xfrm>
              <a:off x="7368947" y="2328544"/>
              <a:ext cx="236700" cy="194728"/>
            </a:xfrm>
            <a:custGeom>
              <a:avLst/>
              <a:gdLst/>
              <a:ahLst/>
              <a:cxnLst/>
              <a:rect l="l" t="t" r="r" b="b"/>
              <a:pathLst>
                <a:path w="13388" h="11014" extrusionOk="0">
                  <a:moveTo>
                    <a:pt x="5698" y="589"/>
                  </a:moveTo>
                  <a:cubicBezTo>
                    <a:pt x="5702" y="589"/>
                    <a:pt x="5707" y="589"/>
                    <a:pt x="5712" y="589"/>
                  </a:cubicBezTo>
                  <a:cubicBezTo>
                    <a:pt x="8205" y="589"/>
                    <a:pt x="10779" y="1960"/>
                    <a:pt x="11965" y="4095"/>
                  </a:cubicBezTo>
                  <a:cubicBezTo>
                    <a:pt x="12654" y="5333"/>
                    <a:pt x="12771" y="6646"/>
                    <a:pt x="12294" y="7788"/>
                  </a:cubicBezTo>
                  <a:cubicBezTo>
                    <a:pt x="11812" y="8948"/>
                    <a:pt x="10775" y="9803"/>
                    <a:pt x="9377" y="10197"/>
                  </a:cubicBezTo>
                  <a:cubicBezTo>
                    <a:pt x="8827" y="10351"/>
                    <a:pt x="8254" y="10425"/>
                    <a:pt x="7676" y="10425"/>
                  </a:cubicBezTo>
                  <a:cubicBezTo>
                    <a:pt x="5185" y="10425"/>
                    <a:pt x="2609" y="9056"/>
                    <a:pt x="1422" y="6921"/>
                  </a:cubicBezTo>
                  <a:cubicBezTo>
                    <a:pt x="734" y="5682"/>
                    <a:pt x="616" y="4369"/>
                    <a:pt x="1092" y="3227"/>
                  </a:cubicBezTo>
                  <a:cubicBezTo>
                    <a:pt x="1576" y="2067"/>
                    <a:pt x="2612" y="1212"/>
                    <a:pt x="4010" y="818"/>
                  </a:cubicBezTo>
                  <a:cubicBezTo>
                    <a:pt x="4560" y="666"/>
                    <a:pt x="5127" y="589"/>
                    <a:pt x="5698" y="589"/>
                  </a:cubicBezTo>
                  <a:close/>
                  <a:moveTo>
                    <a:pt x="5696" y="1"/>
                  </a:moveTo>
                  <a:cubicBezTo>
                    <a:pt x="5069" y="1"/>
                    <a:pt x="4447" y="81"/>
                    <a:pt x="3850" y="249"/>
                  </a:cubicBezTo>
                  <a:cubicBezTo>
                    <a:pt x="2275" y="692"/>
                    <a:pt x="1101" y="1669"/>
                    <a:pt x="547" y="3000"/>
                  </a:cubicBezTo>
                  <a:cubicBezTo>
                    <a:pt x="1" y="4313"/>
                    <a:pt x="128" y="5806"/>
                    <a:pt x="906" y="7208"/>
                  </a:cubicBezTo>
                  <a:cubicBezTo>
                    <a:pt x="2194" y="9526"/>
                    <a:pt x="4988" y="11014"/>
                    <a:pt x="7692" y="11014"/>
                  </a:cubicBezTo>
                  <a:cubicBezTo>
                    <a:pt x="7701" y="11014"/>
                    <a:pt x="7710" y="11014"/>
                    <a:pt x="7720" y="11014"/>
                  </a:cubicBezTo>
                  <a:cubicBezTo>
                    <a:pt x="8334" y="11014"/>
                    <a:pt x="8945" y="10931"/>
                    <a:pt x="9538" y="10766"/>
                  </a:cubicBezTo>
                  <a:cubicBezTo>
                    <a:pt x="11113" y="10323"/>
                    <a:pt x="12286" y="9346"/>
                    <a:pt x="12840" y="8016"/>
                  </a:cubicBezTo>
                  <a:cubicBezTo>
                    <a:pt x="13388" y="6703"/>
                    <a:pt x="13260" y="5208"/>
                    <a:pt x="12483" y="3808"/>
                  </a:cubicBezTo>
                  <a:cubicBezTo>
                    <a:pt x="11193" y="1489"/>
                    <a:pt x="8399" y="1"/>
                    <a:pt x="56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08;p43">
              <a:extLst>
                <a:ext uri="{FF2B5EF4-FFF2-40B4-BE49-F238E27FC236}">
                  <a16:creationId xmlns:a16="http://schemas.microsoft.com/office/drawing/2014/main" id="{B00F6D8E-94F7-E82A-D637-25C6DAAB441C}"/>
                </a:ext>
              </a:extLst>
            </p:cNvPr>
            <p:cNvSpPr/>
            <p:nvPr/>
          </p:nvSpPr>
          <p:spPr>
            <a:xfrm>
              <a:off x="6455050" y="3016101"/>
              <a:ext cx="116582" cy="32832"/>
            </a:xfrm>
            <a:custGeom>
              <a:avLst/>
              <a:gdLst/>
              <a:ahLst/>
              <a:cxnLst/>
              <a:rect l="l" t="t" r="r" b="b"/>
              <a:pathLst>
                <a:path w="6594" h="1857" extrusionOk="0">
                  <a:moveTo>
                    <a:pt x="6594" y="1"/>
                  </a:moveTo>
                  <a:lnTo>
                    <a:pt x="0" y="185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09;p43">
              <a:extLst>
                <a:ext uri="{FF2B5EF4-FFF2-40B4-BE49-F238E27FC236}">
                  <a16:creationId xmlns:a16="http://schemas.microsoft.com/office/drawing/2014/main" id="{13C260D2-EA7A-30A4-1554-3E22BA55019F}"/>
                </a:ext>
              </a:extLst>
            </p:cNvPr>
            <p:cNvSpPr/>
            <p:nvPr/>
          </p:nvSpPr>
          <p:spPr>
            <a:xfrm>
              <a:off x="6453600" y="3011133"/>
              <a:ext cx="119411" cy="42839"/>
            </a:xfrm>
            <a:custGeom>
              <a:avLst/>
              <a:gdLst/>
              <a:ahLst/>
              <a:cxnLst/>
              <a:rect l="l" t="t" r="r" b="b"/>
              <a:pathLst>
                <a:path w="6754" h="2423" extrusionOk="0">
                  <a:moveTo>
                    <a:pt x="6594" y="1"/>
                  </a:moveTo>
                  <a:lnTo>
                    <a:pt x="1"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10;p43">
              <a:extLst>
                <a:ext uri="{FF2B5EF4-FFF2-40B4-BE49-F238E27FC236}">
                  <a16:creationId xmlns:a16="http://schemas.microsoft.com/office/drawing/2014/main" id="{48F0B992-83EF-1A20-3306-AEB1CB008A89}"/>
                </a:ext>
              </a:extLst>
            </p:cNvPr>
            <p:cNvSpPr/>
            <p:nvPr/>
          </p:nvSpPr>
          <p:spPr>
            <a:xfrm>
              <a:off x="6661853" y="2788542"/>
              <a:ext cx="718232" cy="202188"/>
            </a:xfrm>
            <a:custGeom>
              <a:avLst/>
              <a:gdLst/>
              <a:ahLst/>
              <a:cxnLst/>
              <a:rect l="l" t="t" r="r" b="b"/>
              <a:pathLst>
                <a:path w="40624" h="11436" extrusionOk="0">
                  <a:moveTo>
                    <a:pt x="40623" y="1"/>
                  </a:moveTo>
                  <a:lnTo>
                    <a:pt x="1"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11;p43">
              <a:extLst>
                <a:ext uri="{FF2B5EF4-FFF2-40B4-BE49-F238E27FC236}">
                  <a16:creationId xmlns:a16="http://schemas.microsoft.com/office/drawing/2014/main" id="{182361DE-6CD6-BB27-3E84-856F2E3DCBD5}"/>
                </a:ext>
              </a:extLst>
            </p:cNvPr>
            <p:cNvSpPr/>
            <p:nvPr/>
          </p:nvSpPr>
          <p:spPr>
            <a:xfrm>
              <a:off x="6656407" y="2780869"/>
              <a:ext cx="719099" cy="211506"/>
            </a:xfrm>
            <a:custGeom>
              <a:avLst/>
              <a:gdLst/>
              <a:ahLst/>
              <a:cxnLst/>
              <a:rect l="l" t="t" r="r" b="b"/>
              <a:pathLst>
                <a:path w="40673" h="11963" extrusionOk="0">
                  <a:moveTo>
                    <a:pt x="40513" y="0"/>
                  </a:moveTo>
                  <a:lnTo>
                    <a:pt x="0" y="11395"/>
                  </a:lnTo>
                  <a:lnTo>
                    <a:pt x="160" y="11962"/>
                  </a:lnTo>
                  <a:lnTo>
                    <a:pt x="40673" y="568"/>
                  </a:lnTo>
                  <a:lnTo>
                    <a:pt x="40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12;p43">
              <a:extLst>
                <a:ext uri="{FF2B5EF4-FFF2-40B4-BE49-F238E27FC236}">
                  <a16:creationId xmlns:a16="http://schemas.microsoft.com/office/drawing/2014/main" id="{71E1B1CD-9BEA-F786-0783-BF02551E3B33}"/>
                </a:ext>
              </a:extLst>
            </p:cNvPr>
            <p:cNvSpPr/>
            <p:nvPr/>
          </p:nvSpPr>
          <p:spPr>
            <a:xfrm>
              <a:off x="6500169" y="3048579"/>
              <a:ext cx="289545" cy="81505"/>
            </a:xfrm>
            <a:custGeom>
              <a:avLst/>
              <a:gdLst/>
              <a:ahLst/>
              <a:cxnLst/>
              <a:rect l="l" t="t" r="r" b="b"/>
              <a:pathLst>
                <a:path w="16377" h="4610" extrusionOk="0">
                  <a:moveTo>
                    <a:pt x="16376" y="1"/>
                  </a:moveTo>
                  <a:lnTo>
                    <a:pt x="0" y="461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13;p43">
              <a:extLst>
                <a:ext uri="{FF2B5EF4-FFF2-40B4-BE49-F238E27FC236}">
                  <a16:creationId xmlns:a16="http://schemas.microsoft.com/office/drawing/2014/main" id="{5137ABF2-80A9-79F5-30E2-B9638D7D3B91}"/>
                </a:ext>
              </a:extLst>
            </p:cNvPr>
            <p:cNvSpPr/>
            <p:nvPr/>
          </p:nvSpPr>
          <p:spPr>
            <a:xfrm>
              <a:off x="6498684" y="3043682"/>
              <a:ext cx="292427" cy="91423"/>
            </a:xfrm>
            <a:custGeom>
              <a:avLst/>
              <a:gdLst/>
              <a:ahLst/>
              <a:cxnLst/>
              <a:rect l="l" t="t" r="r" b="b"/>
              <a:pathLst>
                <a:path w="16540" h="5171" extrusionOk="0">
                  <a:moveTo>
                    <a:pt x="16380" y="1"/>
                  </a:moveTo>
                  <a:lnTo>
                    <a:pt x="0" y="4601"/>
                  </a:lnTo>
                  <a:lnTo>
                    <a:pt x="160" y="5170"/>
                  </a:lnTo>
                  <a:lnTo>
                    <a:pt x="16540" y="570"/>
                  </a:lnTo>
                  <a:lnTo>
                    <a:pt x="163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14;p43">
              <a:extLst>
                <a:ext uri="{FF2B5EF4-FFF2-40B4-BE49-F238E27FC236}">
                  <a16:creationId xmlns:a16="http://schemas.microsoft.com/office/drawing/2014/main" id="{9466409E-5616-53DE-67AB-B6C1BD4FDB42}"/>
                </a:ext>
              </a:extLst>
            </p:cNvPr>
            <p:cNvSpPr/>
            <p:nvPr/>
          </p:nvSpPr>
          <p:spPr>
            <a:xfrm>
              <a:off x="6868656" y="2923688"/>
              <a:ext cx="364756" cy="102703"/>
            </a:xfrm>
            <a:custGeom>
              <a:avLst/>
              <a:gdLst/>
              <a:ahLst/>
              <a:cxnLst/>
              <a:rect l="l" t="t" r="r" b="b"/>
              <a:pathLst>
                <a:path w="20631" h="5809" extrusionOk="0">
                  <a:moveTo>
                    <a:pt x="20630" y="0"/>
                  </a:moveTo>
                  <a:lnTo>
                    <a:pt x="0" y="580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15;p43">
              <a:extLst>
                <a:ext uri="{FF2B5EF4-FFF2-40B4-BE49-F238E27FC236}">
                  <a16:creationId xmlns:a16="http://schemas.microsoft.com/office/drawing/2014/main" id="{2A7373BB-7F11-3821-397E-D0D56223C96C}"/>
                </a:ext>
              </a:extLst>
            </p:cNvPr>
            <p:cNvSpPr/>
            <p:nvPr/>
          </p:nvSpPr>
          <p:spPr>
            <a:xfrm>
              <a:off x="6867188" y="2918826"/>
              <a:ext cx="367620" cy="112551"/>
            </a:xfrm>
            <a:custGeom>
              <a:avLst/>
              <a:gdLst/>
              <a:ahLst/>
              <a:cxnLst/>
              <a:rect l="l" t="t" r="r" b="b"/>
              <a:pathLst>
                <a:path w="20793" h="6366" extrusionOk="0">
                  <a:moveTo>
                    <a:pt x="20633" y="1"/>
                  </a:moveTo>
                  <a:lnTo>
                    <a:pt x="0" y="5796"/>
                  </a:lnTo>
                  <a:lnTo>
                    <a:pt x="160" y="6365"/>
                  </a:lnTo>
                  <a:lnTo>
                    <a:pt x="20793" y="570"/>
                  </a:lnTo>
                  <a:lnTo>
                    <a:pt x="20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16;p43">
              <a:extLst>
                <a:ext uri="{FF2B5EF4-FFF2-40B4-BE49-F238E27FC236}">
                  <a16:creationId xmlns:a16="http://schemas.microsoft.com/office/drawing/2014/main" id="{120BFCE8-ECEB-E63B-F472-AE2CA0668CE1}"/>
                </a:ext>
              </a:extLst>
            </p:cNvPr>
            <p:cNvSpPr/>
            <p:nvPr/>
          </p:nvSpPr>
          <p:spPr>
            <a:xfrm>
              <a:off x="7301091" y="2869729"/>
              <a:ext cx="124078" cy="34936"/>
            </a:xfrm>
            <a:custGeom>
              <a:avLst/>
              <a:gdLst/>
              <a:ahLst/>
              <a:cxnLst/>
              <a:rect l="l" t="t" r="r" b="b"/>
              <a:pathLst>
                <a:path w="7018" h="1976" extrusionOk="0">
                  <a:moveTo>
                    <a:pt x="7018" y="0"/>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17;p43">
              <a:extLst>
                <a:ext uri="{FF2B5EF4-FFF2-40B4-BE49-F238E27FC236}">
                  <a16:creationId xmlns:a16="http://schemas.microsoft.com/office/drawing/2014/main" id="{AFF78B96-47E3-0BEE-0999-FB9448C85F1E}"/>
                </a:ext>
              </a:extLst>
            </p:cNvPr>
            <p:cNvSpPr/>
            <p:nvPr/>
          </p:nvSpPr>
          <p:spPr>
            <a:xfrm>
              <a:off x="7299659" y="2864672"/>
              <a:ext cx="126942" cy="45031"/>
            </a:xfrm>
            <a:custGeom>
              <a:avLst/>
              <a:gdLst/>
              <a:ahLst/>
              <a:cxnLst/>
              <a:rect l="l" t="t" r="r" b="b"/>
              <a:pathLst>
                <a:path w="7180" h="2547" extrusionOk="0">
                  <a:moveTo>
                    <a:pt x="7020" y="1"/>
                  </a:moveTo>
                  <a:lnTo>
                    <a:pt x="0" y="1977"/>
                  </a:lnTo>
                  <a:lnTo>
                    <a:pt x="160" y="2546"/>
                  </a:lnTo>
                  <a:lnTo>
                    <a:pt x="7179" y="571"/>
                  </a:lnTo>
                  <a:lnTo>
                    <a:pt x="70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18;p43">
              <a:extLst>
                <a:ext uri="{FF2B5EF4-FFF2-40B4-BE49-F238E27FC236}">
                  <a16:creationId xmlns:a16="http://schemas.microsoft.com/office/drawing/2014/main" id="{E8C8B80B-B31C-7E2E-EAB1-9AB55D98BBE8}"/>
                </a:ext>
              </a:extLst>
            </p:cNvPr>
            <p:cNvSpPr/>
            <p:nvPr/>
          </p:nvSpPr>
          <p:spPr>
            <a:xfrm>
              <a:off x="6545271" y="3052504"/>
              <a:ext cx="564045" cy="158766"/>
            </a:xfrm>
            <a:custGeom>
              <a:avLst/>
              <a:gdLst/>
              <a:ahLst/>
              <a:cxnLst/>
              <a:rect l="l" t="t" r="r" b="b"/>
              <a:pathLst>
                <a:path w="31903" h="8980" extrusionOk="0">
                  <a:moveTo>
                    <a:pt x="31902" y="0"/>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19;p43">
              <a:extLst>
                <a:ext uri="{FF2B5EF4-FFF2-40B4-BE49-F238E27FC236}">
                  <a16:creationId xmlns:a16="http://schemas.microsoft.com/office/drawing/2014/main" id="{20DB0F28-B776-BDD8-CD25-C0167F4F6936}"/>
                </a:ext>
              </a:extLst>
            </p:cNvPr>
            <p:cNvSpPr/>
            <p:nvPr/>
          </p:nvSpPr>
          <p:spPr>
            <a:xfrm>
              <a:off x="6543768" y="3047678"/>
              <a:ext cx="566962" cy="168543"/>
            </a:xfrm>
            <a:custGeom>
              <a:avLst/>
              <a:gdLst/>
              <a:ahLst/>
              <a:cxnLst/>
              <a:rect l="l" t="t" r="r" b="b"/>
              <a:pathLst>
                <a:path w="32068" h="9533" extrusionOk="0">
                  <a:moveTo>
                    <a:pt x="31908" y="0"/>
                  </a:moveTo>
                  <a:lnTo>
                    <a:pt x="1" y="8963"/>
                  </a:lnTo>
                  <a:lnTo>
                    <a:pt x="161" y="9532"/>
                  </a:lnTo>
                  <a:lnTo>
                    <a:pt x="32068" y="569"/>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20;p43">
              <a:extLst>
                <a:ext uri="{FF2B5EF4-FFF2-40B4-BE49-F238E27FC236}">
                  <a16:creationId xmlns:a16="http://schemas.microsoft.com/office/drawing/2014/main" id="{E7ACE21C-A3E8-1ADF-DEC2-C7A986829359}"/>
                </a:ext>
              </a:extLst>
            </p:cNvPr>
            <p:cNvSpPr/>
            <p:nvPr/>
          </p:nvSpPr>
          <p:spPr>
            <a:xfrm>
              <a:off x="7233394" y="2950880"/>
              <a:ext cx="236894" cy="66707"/>
            </a:xfrm>
            <a:custGeom>
              <a:avLst/>
              <a:gdLst/>
              <a:ahLst/>
              <a:cxnLst/>
              <a:rect l="l" t="t" r="r" b="b"/>
              <a:pathLst>
                <a:path w="13399" h="3773" extrusionOk="0">
                  <a:moveTo>
                    <a:pt x="13399" y="1"/>
                  </a:moveTo>
                  <a:lnTo>
                    <a:pt x="0" y="377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21;p43">
              <a:extLst>
                <a:ext uri="{FF2B5EF4-FFF2-40B4-BE49-F238E27FC236}">
                  <a16:creationId xmlns:a16="http://schemas.microsoft.com/office/drawing/2014/main" id="{817B914D-B4C7-C128-5606-DD30DBEF4C38}"/>
                </a:ext>
              </a:extLst>
            </p:cNvPr>
            <p:cNvSpPr/>
            <p:nvPr/>
          </p:nvSpPr>
          <p:spPr>
            <a:xfrm>
              <a:off x="7231962" y="2945859"/>
              <a:ext cx="239758" cy="76767"/>
            </a:xfrm>
            <a:custGeom>
              <a:avLst/>
              <a:gdLst/>
              <a:ahLst/>
              <a:cxnLst/>
              <a:rect l="l" t="t" r="r" b="b"/>
              <a:pathLst>
                <a:path w="13561" h="4342" extrusionOk="0">
                  <a:moveTo>
                    <a:pt x="13399" y="0"/>
                  </a:moveTo>
                  <a:lnTo>
                    <a:pt x="1" y="3772"/>
                  </a:lnTo>
                  <a:lnTo>
                    <a:pt x="161" y="4341"/>
                  </a:lnTo>
                  <a:lnTo>
                    <a:pt x="13560" y="569"/>
                  </a:lnTo>
                  <a:lnTo>
                    <a:pt x="133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22;p43">
              <a:extLst>
                <a:ext uri="{FF2B5EF4-FFF2-40B4-BE49-F238E27FC236}">
                  <a16:creationId xmlns:a16="http://schemas.microsoft.com/office/drawing/2014/main" id="{CE455D13-A68F-F450-99AB-9238EC4F30A7}"/>
                </a:ext>
              </a:extLst>
            </p:cNvPr>
            <p:cNvSpPr/>
            <p:nvPr/>
          </p:nvSpPr>
          <p:spPr>
            <a:xfrm>
              <a:off x="7563639" y="2695634"/>
              <a:ext cx="249518" cy="184367"/>
            </a:xfrm>
            <a:custGeom>
              <a:avLst/>
              <a:gdLst/>
              <a:ahLst/>
              <a:cxnLst/>
              <a:rect l="l" t="t" r="r" b="b"/>
              <a:pathLst>
                <a:path w="14113" h="10428" extrusionOk="0">
                  <a:moveTo>
                    <a:pt x="6071" y="1"/>
                  </a:moveTo>
                  <a:cubicBezTo>
                    <a:pt x="5467" y="1"/>
                    <a:pt x="4868" y="78"/>
                    <a:pt x="4292" y="240"/>
                  </a:cubicBezTo>
                  <a:cubicBezTo>
                    <a:pt x="1238" y="1100"/>
                    <a:pt x="0" y="4023"/>
                    <a:pt x="1526" y="6770"/>
                  </a:cubicBezTo>
                  <a:cubicBezTo>
                    <a:pt x="2765" y="9000"/>
                    <a:pt x="5444" y="10427"/>
                    <a:pt x="8042" y="10427"/>
                  </a:cubicBezTo>
                  <a:cubicBezTo>
                    <a:pt x="8646" y="10427"/>
                    <a:pt x="9245" y="10350"/>
                    <a:pt x="9820" y="10189"/>
                  </a:cubicBezTo>
                  <a:cubicBezTo>
                    <a:pt x="12875" y="9329"/>
                    <a:pt x="14112" y="6405"/>
                    <a:pt x="12585" y="3658"/>
                  </a:cubicBezTo>
                  <a:cubicBezTo>
                    <a:pt x="11347" y="1429"/>
                    <a:pt x="8669" y="1"/>
                    <a:pt x="6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23;p43">
              <a:extLst>
                <a:ext uri="{FF2B5EF4-FFF2-40B4-BE49-F238E27FC236}">
                  <a16:creationId xmlns:a16="http://schemas.microsoft.com/office/drawing/2014/main" id="{15265742-9DCB-C302-EDA4-8017211F4B2D}"/>
                </a:ext>
              </a:extLst>
            </p:cNvPr>
            <p:cNvSpPr/>
            <p:nvPr/>
          </p:nvSpPr>
          <p:spPr>
            <a:xfrm>
              <a:off x="7570039" y="2690471"/>
              <a:ext cx="236700" cy="194728"/>
            </a:xfrm>
            <a:custGeom>
              <a:avLst/>
              <a:gdLst/>
              <a:ahLst/>
              <a:cxnLst/>
              <a:rect l="l" t="t" r="r" b="b"/>
              <a:pathLst>
                <a:path w="13388" h="11014" extrusionOk="0">
                  <a:moveTo>
                    <a:pt x="5686" y="588"/>
                  </a:moveTo>
                  <a:cubicBezTo>
                    <a:pt x="5695" y="588"/>
                    <a:pt x="5704" y="588"/>
                    <a:pt x="5713" y="589"/>
                  </a:cubicBezTo>
                  <a:cubicBezTo>
                    <a:pt x="8205" y="589"/>
                    <a:pt x="10779" y="1958"/>
                    <a:pt x="11964" y="4094"/>
                  </a:cubicBezTo>
                  <a:cubicBezTo>
                    <a:pt x="12654" y="5331"/>
                    <a:pt x="12771" y="6644"/>
                    <a:pt x="12295" y="7786"/>
                  </a:cubicBezTo>
                  <a:cubicBezTo>
                    <a:pt x="11812" y="8946"/>
                    <a:pt x="10777" y="9801"/>
                    <a:pt x="9378" y="10195"/>
                  </a:cubicBezTo>
                  <a:cubicBezTo>
                    <a:pt x="8827" y="10350"/>
                    <a:pt x="8253" y="10424"/>
                    <a:pt x="7675" y="10424"/>
                  </a:cubicBezTo>
                  <a:cubicBezTo>
                    <a:pt x="5184" y="10424"/>
                    <a:pt x="2609" y="9053"/>
                    <a:pt x="1423" y="6919"/>
                  </a:cubicBezTo>
                  <a:cubicBezTo>
                    <a:pt x="735" y="5680"/>
                    <a:pt x="618" y="4368"/>
                    <a:pt x="1094" y="3225"/>
                  </a:cubicBezTo>
                  <a:cubicBezTo>
                    <a:pt x="1576" y="2065"/>
                    <a:pt x="2612" y="1210"/>
                    <a:pt x="4011" y="816"/>
                  </a:cubicBezTo>
                  <a:cubicBezTo>
                    <a:pt x="4556" y="665"/>
                    <a:pt x="5119" y="588"/>
                    <a:pt x="5686" y="588"/>
                  </a:cubicBezTo>
                  <a:close/>
                  <a:moveTo>
                    <a:pt x="5695" y="0"/>
                  </a:moveTo>
                  <a:cubicBezTo>
                    <a:pt x="5068" y="0"/>
                    <a:pt x="4447" y="80"/>
                    <a:pt x="3850" y="249"/>
                  </a:cubicBezTo>
                  <a:cubicBezTo>
                    <a:pt x="2275" y="692"/>
                    <a:pt x="1101" y="1669"/>
                    <a:pt x="547" y="2998"/>
                  </a:cubicBezTo>
                  <a:cubicBezTo>
                    <a:pt x="1" y="4313"/>
                    <a:pt x="128" y="5806"/>
                    <a:pt x="906" y="7207"/>
                  </a:cubicBezTo>
                  <a:cubicBezTo>
                    <a:pt x="2194" y="9525"/>
                    <a:pt x="4989" y="11013"/>
                    <a:pt x="7692" y="11013"/>
                  </a:cubicBezTo>
                  <a:cubicBezTo>
                    <a:pt x="7701" y="11013"/>
                    <a:pt x="7710" y="11013"/>
                    <a:pt x="7719" y="11013"/>
                  </a:cubicBezTo>
                  <a:cubicBezTo>
                    <a:pt x="8335" y="11013"/>
                    <a:pt x="8946" y="10929"/>
                    <a:pt x="9538" y="10765"/>
                  </a:cubicBezTo>
                  <a:cubicBezTo>
                    <a:pt x="11114" y="10322"/>
                    <a:pt x="12286" y="9345"/>
                    <a:pt x="12840" y="8015"/>
                  </a:cubicBezTo>
                  <a:cubicBezTo>
                    <a:pt x="13388" y="6702"/>
                    <a:pt x="13259" y="5208"/>
                    <a:pt x="12483" y="3807"/>
                  </a:cubicBezTo>
                  <a:cubicBezTo>
                    <a:pt x="11194" y="1489"/>
                    <a:pt x="8398"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24;p43">
              <a:extLst>
                <a:ext uri="{FF2B5EF4-FFF2-40B4-BE49-F238E27FC236}">
                  <a16:creationId xmlns:a16="http://schemas.microsoft.com/office/drawing/2014/main" id="{B3395EA0-CA89-8119-77E0-ECEE3ADAA777}"/>
                </a:ext>
              </a:extLst>
            </p:cNvPr>
            <p:cNvSpPr/>
            <p:nvPr/>
          </p:nvSpPr>
          <p:spPr>
            <a:xfrm>
              <a:off x="7464596" y="3150434"/>
              <a:ext cx="116564" cy="32832"/>
            </a:xfrm>
            <a:custGeom>
              <a:avLst/>
              <a:gdLst/>
              <a:ahLst/>
              <a:cxnLst/>
              <a:rect l="l" t="t" r="r" b="b"/>
              <a:pathLst>
                <a:path w="6593" h="1857" extrusionOk="0">
                  <a:moveTo>
                    <a:pt x="1" y="1857"/>
                  </a:moveTo>
                  <a:lnTo>
                    <a:pt x="659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25;p43">
              <a:extLst>
                <a:ext uri="{FF2B5EF4-FFF2-40B4-BE49-F238E27FC236}">
                  <a16:creationId xmlns:a16="http://schemas.microsoft.com/office/drawing/2014/main" id="{EF45CDA6-D20A-0CD7-28BF-A0EA3BEDFC5E}"/>
                </a:ext>
              </a:extLst>
            </p:cNvPr>
            <p:cNvSpPr/>
            <p:nvPr/>
          </p:nvSpPr>
          <p:spPr>
            <a:xfrm>
              <a:off x="7463270" y="3145183"/>
              <a:ext cx="119393" cy="42962"/>
            </a:xfrm>
            <a:custGeom>
              <a:avLst/>
              <a:gdLst/>
              <a:ahLst/>
              <a:cxnLst/>
              <a:rect l="l" t="t" r="r" b="b"/>
              <a:pathLst>
                <a:path w="6753" h="2430" extrusionOk="0">
                  <a:moveTo>
                    <a:pt x="6592" y="1"/>
                  </a:moveTo>
                  <a:lnTo>
                    <a:pt x="0" y="1860"/>
                  </a:lnTo>
                  <a:lnTo>
                    <a:pt x="160" y="2429"/>
                  </a:lnTo>
                  <a:lnTo>
                    <a:pt x="6752" y="570"/>
                  </a:lnTo>
                  <a:lnTo>
                    <a:pt x="65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26;p43">
              <a:extLst>
                <a:ext uri="{FF2B5EF4-FFF2-40B4-BE49-F238E27FC236}">
                  <a16:creationId xmlns:a16="http://schemas.microsoft.com/office/drawing/2014/main" id="{106895EC-AA80-D4C8-8E82-4BE3C8A441DA}"/>
                </a:ext>
              </a:extLst>
            </p:cNvPr>
            <p:cNvSpPr/>
            <p:nvPr/>
          </p:nvSpPr>
          <p:spPr>
            <a:xfrm>
              <a:off x="6656160" y="3208654"/>
              <a:ext cx="718197" cy="202171"/>
            </a:xfrm>
            <a:custGeom>
              <a:avLst/>
              <a:gdLst/>
              <a:ahLst/>
              <a:cxnLst/>
              <a:rect l="l" t="t" r="r" b="b"/>
              <a:pathLst>
                <a:path w="40622" h="11435" extrusionOk="0">
                  <a:moveTo>
                    <a:pt x="1" y="11435"/>
                  </a:moveTo>
                  <a:lnTo>
                    <a:pt x="4062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27;p43">
              <a:extLst>
                <a:ext uri="{FF2B5EF4-FFF2-40B4-BE49-F238E27FC236}">
                  <a16:creationId xmlns:a16="http://schemas.microsoft.com/office/drawing/2014/main" id="{B112F482-2460-1E38-4292-E165535A3D27}"/>
                </a:ext>
              </a:extLst>
            </p:cNvPr>
            <p:cNvSpPr/>
            <p:nvPr/>
          </p:nvSpPr>
          <p:spPr>
            <a:xfrm>
              <a:off x="6654639" y="3203881"/>
              <a:ext cx="721150" cy="211842"/>
            </a:xfrm>
            <a:custGeom>
              <a:avLst/>
              <a:gdLst/>
              <a:ahLst/>
              <a:cxnLst/>
              <a:rect l="l" t="t" r="r" b="b"/>
              <a:pathLst>
                <a:path w="40789" h="11982" extrusionOk="0">
                  <a:moveTo>
                    <a:pt x="40628" y="1"/>
                  </a:moveTo>
                  <a:lnTo>
                    <a:pt x="1" y="11413"/>
                  </a:lnTo>
                  <a:lnTo>
                    <a:pt x="161" y="11982"/>
                  </a:lnTo>
                  <a:lnTo>
                    <a:pt x="40788" y="570"/>
                  </a:lnTo>
                  <a:lnTo>
                    <a:pt x="40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28;p43">
              <a:extLst>
                <a:ext uri="{FF2B5EF4-FFF2-40B4-BE49-F238E27FC236}">
                  <a16:creationId xmlns:a16="http://schemas.microsoft.com/office/drawing/2014/main" id="{F7E8546B-B290-0EFE-00C0-ACDE0B736F0F}"/>
                </a:ext>
              </a:extLst>
            </p:cNvPr>
            <p:cNvSpPr/>
            <p:nvPr/>
          </p:nvSpPr>
          <p:spPr>
            <a:xfrm>
              <a:off x="7336716" y="3231620"/>
              <a:ext cx="289581" cy="81505"/>
            </a:xfrm>
            <a:custGeom>
              <a:avLst/>
              <a:gdLst/>
              <a:ahLst/>
              <a:cxnLst/>
              <a:rect l="l" t="t" r="r" b="b"/>
              <a:pathLst>
                <a:path w="16379" h="4610"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29;p43">
              <a:extLst>
                <a:ext uri="{FF2B5EF4-FFF2-40B4-BE49-F238E27FC236}">
                  <a16:creationId xmlns:a16="http://schemas.microsoft.com/office/drawing/2014/main" id="{422C5F81-76F7-9989-8FD6-C88A69DD5863}"/>
                </a:ext>
              </a:extLst>
            </p:cNvPr>
            <p:cNvSpPr/>
            <p:nvPr/>
          </p:nvSpPr>
          <p:spPr>
            <a:xfrm>
              <a:off x="7335319" y="3226599"/>
              <a:ext cx="292392" cy="91565"/>
            </a:xfrm>
            <a:custGeom>
              <a:avLst/>
              <a:gdLst/>
              <a:ahLst/>
              <a:cxnLst/>
              <a:rect l="l" t="t" r="r" b="b"/>
              <a:pathLst>
                <a:path w="16538" h="5179" extrusionOk="0">
                  <a:moveTo>
                    <a:pt x="16376" y="0"/>
                  </a:moveTo>
                  <a:lnTo>
                    <a:pt x="0" y="4609"/>
                  </a:lnTo>
                  <a:lnTo>
                    <a:pt x="160" y="5178"/>
                  </a:lnTo>
                  <a:lnTo>
                    <a:pt x="16538" y="569"/>
                  </a:lnTo>
                  <a:lnTo>
                    <a:pt x="16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30;p43">
              <a:extLst>
                <a:ext uri="{FF2B5EF4-FFF2-40B4-BE49-F238E27FC236}">
                  <a16:creationId xmlns:a16="http://schemas.microsoft.com/office/drawing/2014/main" id="{821E7FEB-636F-CD9C-C216-7A55429EC2E1}"/>
                </a:ext>
              </a:extLst>
            </p:cNvPr>
            <p:cNvSpPr/>
            <p:nvPr/>
          </p:nvSpPr>
          <p:spPr>
            <a:xfrm>
              <a:off x="6893019" y="3335331"/>
              <a:ext cx="364774" cy="102703"/>
            </a:xfrm>
            <a:custGeom>
              <a:avLst/>
              <a:gdLst/>
              <a:ahLst/>
              <a:cxnLst/>
              <a:rect l="l" t="t" r="r" b="b"/>
              <a:pathLst>
                <a:path w="20632" h="5809" extrusionOk="0">
                  <a:moveTo>
                    <a:pt x="1" y="5808"/>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31;p43">
              <a:extLst>
                <a:ext uri="{FF2B5EF4-FFF2-40B4-BE49-F238E27FC236}">
                  <a16:creationId xmlns:a16="http://schemas.microsoft.com/office/drawing/2014/main" id="{36B5536F-9276-F8A0-D4D2-F29FB51220CC}"/>
                </a:ext>
              </a:extLst>
            </p:cNvPr>
            <p:cNvSpPr/>
            <p:nvPr/>
          </p:nvSpPr>
          <p:spPr>
            <a:xfrm>
              <a:off x="6891534" y="3330452"/>
              <a:ext cx="367656" cy="112569"/>
            </a:xfrm>
            <a:custGeom>
              <a:avLst/>
              <a:gdLst/>
              <a:ahLst/>
              <a:cxnLst/>
              <a:rect l="l" t="t" r="r" b="b"/>
              <a:pathLst>
                <a:path w="20795" h="6367" extrusionOk="0">
                  <a:moveTo>
                    <a:pt x="20634" y="1"/>
                  </a:moveTo>
                  <a:lnTo>
                    <a:pt x="0" y="5797"/>
                  </a:lnTo>
                  <a:lnTo>
                    <a:pt x="160" y="6366"/>
                  </a:lnTo>
                  <a:lnTo>
                    <a:pt x="20794" y="571"/>
                  </a:lnTo>
                  <a:lnTo>
                    <a:pt x="20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32;p43">
              <a:extLst>
                <a:ext uri="{FF2B5EF4-FFF2-40B4-BE49-F238E27FC236}">
                  <a16:creationId xmlns:a16="http://schemas.microsoft.com/office/drawing/2014/main" id="{1D0127A9-92F1-7000-0BEA-91AF872A7D23}"/>
                </a:ext>
              </a:extLst>
            </p:cNvPr>
            <p:cNvSpPr/>
            <p:nvPr/>
          </p:nvSpPr>
          <p:spPr>
            <a:xfrm>
              <a:off x="6701262" y="3457040"/>
              <a:ext cx="124114" cy="34953"/>
            </a:xfrm>
            <a:custGeom>
              <a:avLst/>
              <a:gdLst/>
              <a:ahLst/>
              <a:cxnLst/>
              <a:rect l="l" t="t" r="r" b="b"/>
              <a:pathLst>
                <a:path w="7020" h="1977" extrusionOk="0">
                  <a:moveTo>
                    <a:pt x="0" y="1976"/>
                  </a:moveTo>
                  <a:lnTo>
                    <a:pt x="701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33;p43">
              <a:extLst>
                <a:ext uri="{FF2B5EF4-FFF2-40B4-BE49-F238E27FC236}">
                  <a16:creationId xmlns:a16="http://schemas.microsoft.com/office/drawing/2014/main" id="{511A821F-43CD-73DF-9C84-DCEB02C7950A}"/>
                </a:ext>
              </a:extLst>
            </p:cNvPr>
            <p:cNvSpPr/>
            <p:nvPr/>
          </p:nvSpPr>
          <p:spPr>
            <a:xfrm>
              <a:off x="6699794" y="3452108"/>
              <a:ext cx="126942" cy="44960"/>
            </a:xfrm>
            <a:custGeom>
              <a:avLst/>
              <a:gdLst/>
              <a:ahLst/>
              <a:cxnLst/>
              <a:rect l="l" t="t" r="r" b="b"/>
              <a:pathLst>
                <a:path w="7180" h="2543" extrusionOk="0">
                  <a:moveTo>
                    <a:pt x="7019" y="0"/>
                  </a:moveTo>
                  <a:lnTo>
                    <a:pt x="0" y="1973"/>
                  </a:lnTo>
                  <a:lnTo>
                    <a:pt x="160" y="2542"/>
                  </a:lnTo>
                  <a:lnTo>
                    <a:pt x="7179" y="571"/>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34;p43">
              <a:extLst>
                <a:ext uri="{FF2B5EF4-FFF2-40B4-BE49-F238E27FC236}">
                  <a16:creationId xmlns:a16="http://schemas.microsoft.com/office/drawing/2014/main" id="{3E8BE644-ADBC-EBD5-EBDB-93AFA4079EC7}"/>
                </a:ext>
              </a:extLst>
            </p:cNvPr>
            <p:cNvSpPr/>
            <p:nvPr/>
          </p:nvSpPr>
          <p:spPr>
            <a:xfrm>
              <a:off x="7107336" y="3312772"/>
              <a:ext cx="564045" cy="158802"/>
            </a:xfrm>
            <a:custGeom>
              <a:avLst/>
              <a:gdLst/>
              <a:ahLst/>
              <a:cxnLst/>
              <a:rect l="l" t="t" r="r" b="b"/>
              <a:pathLst>
                <a:path w="31903" h="8982" extrusionOk="0">
                  <a:moveTo>
                    <a:pt x="1" y="8982"/>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35;p43">
              <a:extLst>
                <a:ext uri="{FF2B5EF4-FFF2-40B4-BE49-F238E27FC236}">
                  <a16:creationId xmlns:a16="http://schemas.microsoft.com/office/drawing/2014/main" id="{566676FA-FF1A-1A76-F62B-888544999DE7}"/>
                </a:ext>
              </a:extLst>
            </p:cNvPr>
            <p:cNvSpPr/>
            <p:nvPr/>
          </p:nvSpPr>
          <p:spPr>
            <a:xfrm>
              <a:off x="7105939" y="3307768"/>
              <a:ext cx="566874" cy="168844"/>
            </a:xfrm>
            <a:custGeom>
              <a:avLst/>
              <a:gdLst/>
              <a:ahLst/>
              <a:cxnLst/>
              <a:rect l="l" t="t" r="r" b="b"/>
              <a:pathLst>
                <a:path w="32063" h="9550" extrusionOk="0">
                  <a:moveTo>
                    <a:pt x="31901" y="1"/>
                  </a:moveTo>
                  <a:lnTo>
                    <a:pt x="0" y="8980"/>
                  </a:lnTo>
                  <a:lnTo>
                    <a:pt x="160" y="9549"/>
                  </a:lnTo>
                  <a:lnTo>
                    <a:pt x="32062" y="570"/>
                  </a:lnTo>
                  <a:lnTo>
                    <a:pt x="31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36;p43">
              <a:extLst>
                <a:ext uri="{FF2B5EF4-FFF2-40B4-BE49-F238E27FC236}">
                  <a16:creationId xmlns:a16="http://schemas.microsoft.com/office/drawing/2014/main" id="{E7114ABD-C88B-9EAF-D19D-F066EA74BBE3}"/>
                </a:ext>
              </a:extLst>
            </p:cNvPr>
            <p:cNvSpPr/>
            <p:nvPr/>
          </p:nvSpPr>
          <p:spPr>
            <a:xfrm>
              <a:off x="6746363" y="3506474"/>
              <a:ext cx="236894" cy="66689"/>
            </a:xfrm>
            <a:custGeom>
              <a:avLst/>
              <a:gdLst/>
              <a:ahLst/>
              <a:cxnLst/>
              <a:rect l="l" t="t" r="r" b="b"/>
              <a:pathLst>
                <a:path w="13399" h="3772" extrusionOk="0">
                  <a:moveTo>
                    <a:pt x="0" y="3772"/>
                  </a:moveTo>
                  <a:lnTo>
                    <a:pt x="1339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37;p43">
              <a:extLst>
                <a:ext uri="{FF2B5EF4-FFF2-40B4-BE49-F238E27FC236}">
                  <a16:creationId xmlns:a16="http://schemas.microsoft.com/office/drawing/2014/main" id="{AE94F1A4-B27C-A7D9-A323-71E70D3EB802}"/>
                </a:ext>
              </a:extLst>
            </p:cNvPr>
            <p:cNvSpPr/>
            <p:nvPr/>
          </p:nvSpPr>
          <p:spPr>
            <a:xfrm>
              <a:off x="6744896" y="3501559"/>
              <a:ext cx="239758" cy="76643"/>
            </a:xfrm>
            <a:custGeom>
              <a:avLst/>
              <a:gdLst/>
              <a:ahLst/>
              <a:cxnLst/>
              <a:rect l="l" t="t" r="r" b="b"/>
              <a:pathLst>
                <a:path w="13561" h="4335" extrusionOk="0">
                  <a:moveTo>
                    <a:pt x="13401" y="1"/>
                  </a:moveTo>
                  <a:lnTo>
                    <a:pt x="0" y="3765"/>
                  </a:lnTo>
                  <a:lnTo>
                    <a:pt x="160" y="4334"/>
                  </a:lnTo>
                  <a:lnTo>
                    <a:pt x="13561" y="570"/>
                  </a:lnTo>
                  <a:lnTo>
                    <a:pt x="134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38;p43">
              <a:extLst>
                <a:ext uri="{FF2B5EF4-FFF2-40B4-BE49-F238E27FC236}">
                  <a16:creationId xmlns:a16="http://schemas.microsoft.com/office/drawing/2014/main" id="{A3CB2DED-A51B-0B21-07A6-BAC40BC6643D}"/>
                </a:ext>
              </a:extLst>
            </p:cNvPr>
            <p:cNvSpPr/>
            <p:nvPr/>
          </p:nvSpPr>
          <p:spPr>
            <a:xfrm>
              <a:off x="7776453" y="3057490"/>
              <a:ext cx="225968" cy="184296"/>
            </a:xfrm>
            <a:custGeom>
              <a:avLst/>
              <a:gdLst/>
              <a:ahLst/>
              <a:cxnLst/>
              <a:rect l="l" t="t" r="r" b="b"/>
              <a:pathLst>
                <a:path w="12781" h="10424" extrusionOk="0">
                  <a:moveTo>
                    <a:pt x="5404" y="0"/>
                  </a:moveTo>
                  <a:cubicBezTo>
                    <a:pt x="4749" y="0"/>
                    <a:pt x="4111" y="90"/>
                    <a:pt x="3513" y="271"/>
                  </a:cubicBezTo>
                  <a:cubicBezTo>
                    <a:pt x="2062" y="712"/>
                    <a:pt x="973" y="1653"/>
                    <a:pt x="487" y="2891"/>
                  </a:cubicBezTo>
                  <a:cubicBezTo>
                    <a:pt x="1" y="4129"/>
                    <a:pt x="155" y="5560"/>
                    <a:pt x="918" y="6871"/>
                  </a:cubicBezTo>
                  <a:cubicBezTo>
                    <a:pt x="1681" y="8181"/>
                    <a:pt x="2990" y="9263"/>
                    <a:pt x="4556" y="9879"/>
                  </a:cubicBezTo>
                  <a:cubicBezTo>
                    <a:pt x="5477" y="10241"/>
                    <a:pt x="6443" y="10424"/>
                    <a:pt x="7377" y="10424"/>
                  </a:cubicBezTo>
                  <a:cubicBezTo>
                    <a:pt x="8031" y="10424"/>
                    <a:pt x="8670" y="10334"/>
                    <a:pt x="9268" y="10153"/>
                  </a:cubicBezTo>
                  <a:cubicBezTo>
                    <a:pt x="10719" y="9712"/>
                    <a:pt x="11808" y="8771"/>
                    <a:pt x="12294" y="7533"/>
                  </a:cubicBezTo>
                  <a:cubicBezTo>
                    <a:pt x="12781" y="6295"/>
                    <a:pt x="12625" y="4864"/>
                    <a:pt x="11862" y="3553"/>
                  </a:cubicBezTo>
                  <a:cubicBezTo>
                    <a:pt x="11099" y="2243"/>
                    <a:pt x="9791" y="1161"/>
                    <a:pt x="8225" y="545"/>
                  </a:cubicBezTo>
                  <a:cubicBezTo>
                    <a:pt x="7303" y="183"/>
                    <a:pt x="6338" y="0"/>
                    <a:pt x="5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539;p43">
              <a:extLst>
                <a:ext uri="{FF2B5EF4-FFF2-40B4-BE49-F238E27FC236}">
                  <a16:creationId xmlns:a16="http://schemas.microsoft.com/office/drawing/2014/main" id="{3B8DE618-B7A0-9B45-17B1-E7FA4E333624}"/>
                </a:ext>
              </a:extLst>
            </p:cNvPr>
            <p:cNvSpPr/>
            <p:nvPr/>
          </p:nvSpPr>
          <p:spPr>
            <a:xfrm>
              <a:off x="7771131" y="3052363"/>
              <a:ext cx="236700" cy="194728"/>
            </a:xfrm>
            <a:custGeom>
              <a:avLst/>
              <a:gdLst/>
              <a:ahLst/>
              <a:cxnLst/>
              <a:rect l="l" t="t" r="r" b="b"/>
              <a:pathLst>
                <a:path w="13388" h="11014" extrusionOk="0">
                  <a:moveTo>
                    <a:pt x="5685" y="589"/>
                  </a:moveTo>
                  <a:cubicBezTo>
                    <a:pt x="5695" y="589"/>
                    <a:pt x="5704" y="589"/>
                    <a:pt x="5713" y="589"/>
                  </a:cubicBezTo>
                  <a:cubicBezTo>
                    <a:pt x="8204" y="589"/>
                    <a:pt x="10780" y="1958"/>
                    <a:pt x="11966" y="4093"/>
                  </a:cubicBezTo>
                  <a:cubicBezTo>
                    <a:pt x="12655" y="5331"/>
                    <a:pt x="12772" y="6643"/>
                    <a:pt x="12295" y="7786"/>
                  </a:cubicBezTo>
                  <a:cubicBezTo>
                    <a:pt x="11813" y="8946"/>
                    <a:pt x="10777" y="9802"/>
                    <a:pt x="9378" y="10195"/>
                  </a:cubicBezTo>
                  <a:cubicBezTo>
                    <a:pt x="8827" y="10350"/>
                    <a:pt x="8254" y="10424"/>
                    <a:pt x="7676" y="10424"/>
                  </a:cubicBezTo>
                  <a:cubicBezTo>
                    <a:pt x="5184" y="10424"/>
                    <a:pt x="2609" y="9053"/>
                    <a:pt x="1423" y="6919"/>
                  </a:cubicBezTo>
                  <a:cubicBezTo>
                    <a:pt x="735" y="5680"/>
                    <a:pt x="618" y="4368"/>
                    <a:pt x="1094" y="3225"/>
                  </a:cubicBezTo>
                  <a:cubicBezTo>
                    <a:pt x="1577" y="2067"/>
                    <a:pt x="2613" y="1211"/>
                    <a:pt x="4011" y="818"/>
                  </a:cubicBezTo>
                  <a:cubicBezTo>
                    <a:pt x="4557" y="665"/>
                    <a:pt x="5119" y="589"/>
                    <a:pt x="5685" y="589"/>
                  </a:cubicBezTo>
                  <a:close/>
                  <a:moveTo>
                    <a:pt x="5697" y="0"/>
                  </a:moveTo>
                  <a:cubicBezTo>
                    <a:pt x="5070" y="0"/>
                    <a:pt x="4448" y="80"/>
                    <a:pt x="3851" y="249"/>
                  </a:cubicBezTo>
                  <a:cubicBezTo>
                    <a:pt x="2275" y="692"/>
                    <a:pt x="1102" y="1669"/>
                    <a:pt x="548" y="2998"/>
                  </a:cubicBezTo>
                  <a:cubicBezTo>
                    <a:pt x="1" y="4312"/>
                    <a:pt x="128" y="5806"/>
                    <a:pt x="906" y="7206"/>
                  </a:cubicBezTo>
                  <a:cubicBezTo>
                    <a:pt x="2195" y="9525"/>
                    <a:pt x="4989" y="11013"/>
                    <a:pt x="7693" y="11013"/>
                  </a:cubicBezTo>
                  <a:cubicBezTo>
                    <a:pt x="7698" y="11013"/>
                    <a:pt x="7703" y="11013"/>
                    <a:pt x="7707" y="11013"/>
                  </a:cubicBezTo>
                  <a:cubicBezTo>
                    <a:pt x="8326" y="11013"/>
                    <a:pt x="8942" y="10930"/>
                    <a:pt x="9539" y="10765"/>
                  </a:cubicBezTo>
                  <a:cubicBezTo>
                    <a:pt x="11114" y="10321"/>
                    <a:pt x="12287" y="9344"/>
                    <a:pt x="12841" y="8014"/>
                  </a:cubicBezTo>
                  <a:cubicBezTo>
                    <a:pt x="13388" y="6701"/>
                    <a:pt x="13261" y="5207"/>
                    <a:pt x="12483" y="3807"/>
                  </a:cubicBezTo>
                  <a:cubicBezTo>
                    <a:pt x="11194" y="1489"/>
                    <a:pt x="8400"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540;p43">
              <a:extLst>
                <a:ext uri="{FF2B5EF4-FFF2-40B4-BE49-F238E27FC236}">
                  <a16:creationId xmlns:a16="http://schemas.microsoft.com/office/drawing/2014/main" id="{4BDB6E62-70AB-0FE3-CE84-6722CEACE34D}"/>
                </a:ext>
              </a:extLst>
            </p:cNvPr>
            <p:cNvSpPr/>
            <p:nvPr/>
          </p:nvSpPr>
          <p:spPr>
            <a:xfrm>
              <a:off x="6857252" y="3739903"/>
              <a:ext cx="116582" cy="32814"/>
            </a:xfrm>
            <a:custGeom>
              <a:avLst/>
              <a:gdLst/>
              <a:ahLst/>
              <a:cxnLst/>
              <a:rect l="l" t="t" r="r" b="b"/>
              <a:pathLst>
                <a:path w="6594" h="1856" extrusionOk="0">
                  <a:moveTo>
                    <a:pt x="6594" y="0"/>
                  </a:moveTo>
                  <a:lnTo>
                    <a:pt x="1" y="185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541;p43">
              <a:extLst>
                <a:ext uri="{FF2B5EF4-FFF2-40B4-BE49-F238E27FC236}">
                  <a16:creationId xmlns:a16="http://schemas.microsoft.com/office/drawing/2014/main" id="{C0B14D5D-7A8D-D10D-A46E-A6CF054BAFD5}"/>
                </a:ext>
              </a:extLst>
            </p:cNvPr>
            <p:cNvSpPr/>
            <p:nvPr/>
          </p:nvSpPr>
          <p:spPr>
            <a:xfrm>
              <a:off x="6855785" y="3734952"/>
              <a:ext cx="119411" cy="42821"/>
            </a:xfrm>
            <a:custGeom>
              <a:avLst/>
              <a:gdLst/>
              <a:ahLst/>
              <a:cxnLst/>
              <a:rect l="l" t="t" r="r" b="b"/>
              <a:pathLst>
                <a:path w="6754" h="2422" extrusionOk="0">
                  <a:moveTo>
                    <a:pt x="6594" y="1"/>
                  </a:moveTo>
                  <a:lnTo>
                    <a:pt x="0"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542;p43">
              <a:extLst>
                <a:ext uri="{FF2B5EF4-FFF2-40B4-BE49-F238E27FC236}">
                  <a16:creationId xmlns:a16="http://schemas.microsoft.com/office/drawing/2014/main" id="{8DD8D40C-F3C1-FFCA-357F-3B8F58E23DB9}"/>
                </a:ext>
              </a:extLst>
            </p:cNvPr>
            <p:cNvSpPr/>
            <p:nvPr/>
          </p:nvSpPr>
          <p:spPr>
            <a:xfrm>
              <a:off x="7064073" y="3512344"/>
              <a:ext cx="718215" cy="202171"/>
            </a:xfrm>
            <a:custGeom>
              <a:avLst/>
              <a:gdLst/>
              <a:ahLst/>
              <a:cxnLst/>
              <a:rect l="l" t="t" r="r" b="b"/>
              <a:pathLst>
                <a:path w="40623" h="11435" extrusionOk="0">
                  <a:moveTo>
                    <a:pt x="40622" y="0"/>
                  </a:moveTo>
                  <a:lnTo>
                    <a:pt x="0"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543;p43">
              <a:extLst>
                <a:ext uri="{FF2B5EF4-FFF2-40B4-BE49-F238E27FC236}">
                  <a16:creationId xmlns:a16="http://schemas.microsoft.com/office/drawing/2014/main" id="{02747142-EA2A-E9A7-633E-90BC5448982F}"/>
                </a:ext>
              </a:extLst>
            </p:cNvPr>
            <p:cNvSpPr/>
            <p:nvPr/>
          </p:nvSpPr>
          <p:spPr>
            <a:xfrm>
              <a:off x="7062659" y="3507305"/>
              <a:ext cx="721043" cy="212248"/>
            </a:xfrm>
            <a:custGeom>
              <a:avLst/>
              <a:gdLst/>
              <a:ahLst/>
              <a:cxnLst/>
              <a:rect l="l" t="t" r="r" b="b"/>
              <a:pathLst>
                <a:path w="40783" h="12005" extrusionOk="0">
                  <a:moveTo>
                    <a:pt x="40622" y="1"/>
                  </a:moveTo>
                  <a:lnTo>
                    <a:pt x="1" y="11435"/>
                  </a:lnTo>
                  <a:lnTo>
                    <a:pt x="161" y="12004"/>
                  </a:lnTo>
                  <a:lnTo>
                    <a:pt x="40783" y="570"/>
                  </a:lnTo>
                  <a:lnTo>
                    <a:pt x="406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544;p43">
              <a:extLst>
                <a:ext uri="{FF2B5EF4-FFF2-40B4-BE49-F238E27FC236}">
                  <a16:creationId xmlns:a16="http://schemas.microsoft.com/office/drawing/2014/main" id="{D7B04192-6B14-8E87-D081-CA87F9A96A87}"/>
                </a:ext>
              </a:extLst>
            </p:cNvPr>
            <p:cNvSpPr/>
            <p:nvPr/>
          </p:nvSpPr>
          <p:spPr>
            <a:xfrm>
              <a:off x="6902354" y="3772399"/>
              <a:ext cx="289563" cy="81505"/>
            </a:xfrm>
            <a:custGeom>
              <a:avLst/>
              <a:gdLst/>
              <a:ahLst/>
              <a:cxnLst/>
              <a:rect l="l" t="t" r="r" b="b"/>
              <a:pathLst>
                <a:path w="16378" h="4610" extrusionOk="0">
                  <a:moveTo>
                    <a:pt x="16378" y="0"/>
                  </a:moveTo>
                  <a:lnTo>
                    <a:pt x="0" y="460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545;p43">
              <a:extLst>
                <a:ext uri="{FF2B5EF4-FFF2-40B4-BE49-F238E27FC236}">
                  <a16:creationId xmlns:a16="http://schemas.microsoft.com/office/drawing/2014/main" id="{A550F700-A80A-E158-13A8-3AA7F62F5261}"/>
                </a:ext>
              </a:extLst>
            </p:cNvPr>
            <p:cNvSpPr/>
            <p:nvPr/>
          </p:nvSpPr>
          <p:spPr>
            <a:xfrm>
              <a:off x="6900851" y="3767501"/>
              <a:ext cx="292445" cy="91441"/>
            </a:xfrm>
            <a:custGeom>
              <a:avLst/>
              <a:gdLst/>
              <a:ahLst/>
              <a:cxnLst/>
              <a:rect l="l" t="t" r="r" b="b"/>
              <a:pathLst>
                <a:path w="16541" h="5172" extrusionOk="0">
                  <a:moveTo>
                    <a:pt x="16381" y="0"/>
                  </a:moveTo>
                  <a:lnTo>
                    <a:pt x="1" y="4601"/>
                  </a:lnTo>
                  <a:lnTo>
                    <a:pt x="161" y="5171"/>
                  </a:lnTo>
                  <a:lnTo>
                    <a:pt x="16541" y="569"/>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546;p43">
              <a:extLst>
                <a:ext uri="{FF2B5EF4-FFF2-40B4-BE49-F238E27FC236}">
                  <a16:creationId xmlns:a16="http://schemas.microsoft.com/office/drawing/2014/main" id="{E002C0D9-32B4-8964-852E-EA5B78084FDC}"/>
                </a:ext>
              </a:extLst>
            </p:cNvPr>
            <p:cNvSpPr/>
            <p:nvPr/>
          </p:nvSpPr>
          <p:spPr>
            <a:xfrm>
              <a:off x="7270858" y="3647489"/>
              <a:ext cx="364756" cy="102685"/>
            </a:xfrm>
            <a:custGeom>
              <a:avLst/>
              <a:gdLst/>
              <a:ahLst/>
              <a:cxnLst/>
              <a:rect l="l" t="t" r="r" b="b"/>
              <a:pathLst>
                <a:path w="20631" h="5808" extrusionOk="0">
                  <a:moveTo>
                    <a:pt x="20631" y="1"/>
                  </a:moveTo>
                  <a:lnTo>
                    <a:pt x="0" y="580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547;p43">
              <a:extLst>
                <a:ext uri="{FF2B5EF4-FFF2-40B4-BE49-F238E27FC236}">
                  <a16:creationId xmlns:a16="http://schemas.microsoft.com/office/drawing/2014/main" id="{90AA7BAB-8BAE-C0A8-F3E7-02BD1F7F5CFA}"/>
                </a:ext>
              </a:extLst>
            </p:cNvPr>
            <p:cNvSpPr/>
            <p:nvPr/>
          </p:nvSpPr>
          <p:spPr>
            <a:xfrm>
              <a:off x="7269461" y="3642468"/>
              <a:ext cx="367585" cy="112728"/>
            </a:xfrm>
            <a:custGeom>
              <a:avLst/>
              <a:gdLst/>
              <a:ahLst/>
              <a:cxnLst/>
              <a:rect l="l" t="t" r="r" b="b"/>
              <a:pathLst>
                <a:path w="20791" h="6376" extrusionOk="0">
                  <a:moveTo>
                    <a:pt x="20629" y="0"/>
                  </a:moveTo>
                  <a:lnTo>
                    <a:pt x="0" y="5807"/>
                  </a:lnTo>
                  <a:lnTo>
                    <a:pt x="160" y="6376"/>
                  </a:lnTo>
                  <a:lnTo>
                    <a:pt x="20790" y="569"/>
                  </a:lnTo>
                  <a:lnTo>
                    <a:pt x="206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548;p43">
              <a:extLst>
                <a:ext uri="{FF2B5EF4-FFF2-40B4-BE49-F238E27FC236}">
                  <a16:creationId xmlns:a16="http://schemas.microsoft.com/office/drawing/2014/main" id="{0844428D-70F7-A2F4-58A0-18C49525EE10}"/>
                </a:ext>
              </a:extLst>
            </p:cNvPr>
            <p:cNvSpPr/>
            <p:nvPr/>
          </p:nvSpPr>
          <p:spPr>
            <a:xfrm>
              <a:off x="7703293" y="3593512"/>
              <a:ext cx="124078" cy="34953"/>
            </a:xfrm>
            <a:custGeom>
              <a:avLst/>
              <a:gdLst/>
              <a:ahLst/>
              <a:cxnLst/>
              <a:rect l="l" t="t" r="r" b="b"/>
              <a:pathLst>
                <a:path w="7018" h="1977" extrusionOk="0">
                  <a:moveTo>
                    <a:pt x="7018" y="1"/>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549;p43">
              <a:extLst>
                <a:ext uri="{FF2B5EF4-FFF2-40B4-BE49-F238E27FC236}">
                  <a16:creationId xmlns:a16="http://schemas.microsoft.com/office/drawing/2014/main" id="{49EA2450-3BE4-8E61-01D0-5B5A6272264C}"/>
                </a:ext>
              </a:extLst>
            </p:cNvPr>
            <p:cNvSpPr/>
            <p:nvPr/>
          </p:nvSpPr>
          <p:spPr>
            <a:xfrm>
              <a:off x="7701967" y="3588244"/>
              <a:ext cx="126925" cy="45066"/>
            </a:xfrm>
            <a:custGeom>
              <a:avLst/>
              <a:gdLst/>
              <a:ahLst/>
              <a:cxnLst/>
              <a:rect l="l" t="t" r="r" b="b"/>
              <a:pathLst>
                <a:path w="7179" h="2549" extrusionOk="0">
                  <a:moveTo>
                    <a:pt x="7019" y="0"/>
                  </a:moveTo>
                  <a:lnTo>
                    <a:pt x="1" y="1980"/>
                  </a:lnTo>
                  <a:lnTo>
                    <a:pt x="162" y="2549"/>
                  </a:lnTo>
                  <a:lnTo>
                    <a:pt x="7179" y="569"/>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550;p43">
              <a:extLst>
                <a:ext uri="{FF2B5EF4-FFF2-40B4-BE49-F238E27FC236}">
                  <a16:creationId xmlns:a16="http://schemas.microsoft.com/office/drawing/2014/main" id="{BEC4A655-A6E3-C746-206B-CA184E25B4C6}"/>
                </a:ext>
              </a:extLst>
            </p:cNvPr>
            <p:cNvSpPr/>
            <p:nvPr/>
          </p:nvSpPr>
          <p:spPr>
            <a:xfrm>
              <a:off x="6947473" y="3776288"/>
              <a:ext cx="564045" cy="158766"/>
            </a:xfrm>
            <a:custGeom>
              <a:avLst/>
              <a:gdLst/>
              <a:ahLst/>
              <a:cxnLst/>
              <a:rect l="l" t="t" r="r" b="b"/>
              <a:pathLst>
                <a:path w="31903" h="8980" extrusionOk="0">
                  <a:moveTo>
                    <a:pt x="31903" y="1"/>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551;p43">
              <a:extLst>
                <a:ext uri="{FF2B5EF4-FFF2-40B4-BE49-F238E27FC236}">
                  <a16:creationId xmlns:a16="http://schemas.microsoft.com/office/drawing/2014/main" id="{7D324E06-CCA8-2592-7218-DD69CD79E3F3}"/>
                </a:ext>
              </a:extLst>
            </p:cNvPr>
            <p:cNvSpPr/>
            <p:nvPr/>
          </p:nvSpPr>
          <p:spPr>
            <a:xfrm>
              <a:off x="6946041" y="3771267"/>
              <a:ext cx="566874" cy="168826"/>
            </a:xfrm>
            <a:custGeom>
              <a:avLst/>
              <a:gdLst/>
              <a:ahLst/>
              <a:cxnLst/>
              <a:rect l="l" t="t" r="r" b="b"/>
              <a:pathLst>
                <a:path w="32063" h="9549" extrusionOk="0">
                  <a:moveTo>
                    <a:pt x="31903" y="0"/>
                  </a:moveTo>
                  <a:lnTo>
                    <a:pt x="1" y="8979"/>
                  </a:lnTo>
                  <a:lnTo>
                    <a:pt x="161" y="9548"/>
                  </a:lnTo>
                  <a:lnTo>
                    <a:pt x="32063" y="569"/>
                  </a:lnTo>
                  <a:lnTo>
                    <a:pt x="319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552;p43">
              <a:extLst>
                <a:ext uri="{FF2B5EF4-FFF2-40B4-BE49-F238E27FC236}">
                  <a16:creationId xmlns:a16="http://schemas.microsoft.com/office/drawing/2014/main" id="{852D2EF0-D8FB-7078-5F29-77E5F473CD72}"/>
                </a:ext>
              </a:extLst>
            </p:cNvPr>
            <p:cNvSpPr/>
            <p:nvPr/>
          </p:nvSpPr>
          <p:spPr>
            <a:xfrm>
              <a:off x="7635579" y="3674699"/>
              <a:ext cx="236930" cy="66689"/>
            </a:xfrm>
            <a:custGeom>
              <a:avLst/>
              <a:gdLst/>
              <a:ahLst/>
              <a:cxnLst/>
              <a:rect l="l" t="t" r="r" b="b"/>
              <a:pathLst>
                <a:path w="13401" h="3772" extrusionOk="0">
                  <a:moveTo>
                    <a:pt x="13400" y="0"/>
                  </a:moveTo>
                  <a:lnTo>
                    <a:pt x="0" y="377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553;p43">
              <a:extLst>
                <a:ext uri="{FF2B5EF4-FFF2-40B4-BE49-F238E27FC236}">
                  <a16:creationId xmlns:a16="http://schemas.microsoft.com/office/drawing/2014/main" id="{CB37CDE7-1AE3-13A2-C645-8F085755C1A5}"/>
                </a:ext>
              </a:extLst>
            </p:cNvPr>
            <p:cNvSpPr/>
            <p:nvPr/>
          </p:nvSpPr>
          <p:spPr>
            <a:xfrm>
              <a:off x="7634288" y="3669377"/>
              <a:ext cx="239723" cy="76873"/>
            </a:xfrm>
            <a:custGeom>
              <a:avLst/>
              <a:gdLst/>
              <a:ahLst/>
              <a:cxnLst/>
              <a:rect l="l" t="t" r="r" b="b"/>
              <a:pathLst>
                <a:path w="13559" h="4348" extrusionOk="0">
                  <a:moveTo>
                    <a:pt x="13397" y="0"/>
                  </a:moveTo>
                  <a:lnTo>
                    <a:pt x="0" y="3779"/>
                  </a:lnTo>
                  <a:lnTo>
                    <a:pt x="161" y="4348"/>
                  </a:lnTo>
                  <a:lnTo>
                    <a:pt x="13559" y="570"/>
                  </a:lnTo>
                  <a:lnTo>
                    <a:pt x="13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554;p43">
              <a:extLst>
                <a:ext uri="{FF2B5EF4-FFF2-40B4-BE49-F238E27FC236}">
                  <a16:creationId xmlns:a16="http://schemas.microsoft.com/office/drawing/2014/main" id="{0EF6029D-61E5-C64A-34FE-244D55979AF9}"/>
                </a:ext>
              </a:extLst>
            </p:cNvPr>
            <p:cNvSpPr/>
            <p:nvPr/>
          </p:nvSpPr>
          <p:spPr>
            <a:xfrm>
              <a:off x="7965841" y="3419453"/>
              <a:ext cx="249518" cy="184349"/>
            </a:xfrm>
            <a:custGeom>
              <a:avLst/>
              <a:gdLst/>
              <a:ahLst/>
              <a:cxnLst/>
              <a:rect l="l" t="t" r="r" b="b"/>
              <a:pathLst>
                <a:path w="14113" h="10427" extrusionOk="0">
                  <a:moveTo>
                    <a:pt x="6072" y="0"/>
                  </a:moveTo>
                  <a:cubicBezTo>
                    <a:pt x="5468" y="0"/>
                    <a:pt x="4869" y="77"/>
                    <a:pt x="4292" y="239"/>
                  </a:cubicBezTo>
                  <a:cubicBezTo>
                    <a:pt x="1238" y="1098"/>
                    <a:pt x="0" y="4023"/>
                    <a:pt x="1526" y="6770"/>
                  </a:cubicBezTo>
                  <a:cubicBezTo>
                    <a:pt x="2764" y="8998"/>
                    <a:pt x="5443" y="10426"/>
                    <a:pt x="8041" y="10426"/>
                  </a:cubicBezTo>
                  <a:cubicBezTo>
                    <a:pt x="8644" y="10426"/>
                    <a:pt x="9244" y="10349"/>
                    <a:pt x="9819" y="10187"/>
                  </a:cubicBezTo>
                  <a:cubicBezTo>
                    <a:pt x="12874" y="9327"/>
                    <a:pt x="14113" y="6404"/>
                    <a:pt x="12585" y="3656"/>
                  </a:cubicBezTo>
                  <a:cubicBezTo>
                    <a:pt x="11347" y="1427"/>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555;p43">
              <a:extLst>
                <a:ext uri="{FF2B5EF4-FFF2-40B4-BE49-F238E27FC236}">
                  <a16:creationId xmlns:a16="http://schemas.microsoft.com/office/drawing/2014/main" id="{2A1B89D3-5398-B8AC-8A76-DD7B6FEB6C08}"/>
                </a:ext>
              </a:extLst>
            </p:cNvPr>
            <p:cNvSpPr/>
            <p:nvPr/>
          </p:nvSpPr>
          <p:spPr>
            <a:xfrm>
              <a:off x="7972224" y="3414255"/>
              <a:ext cx="236735" cy="194728"/>
            </a:xfrm>
            <a:custGeom>
              <a:avLst/>
              <a:gdLst/>
              <a:ahLst/>
              <a:cxnLst/>
              <a:rect l="l" t="t" r="r" b="b"/>
              <a:pathLst>
                <a:path w="13390" h="11014" extrusionOk="0">
                  <a:moveTo>
                    <a:pt x="5685" y="589"/>
                  </a:moveTo>
                  <a:cubicBezTo>
                    <a:pt x="5695" y="589"/>
                    <a:pt x="5704" y="589"/>
                    <a:pt x="5713" y="589"/>
                  </a:cubicBezTo>
                  <a:cubicBezTo>
                    <a:pt x="8206" y="589"/>
                    <a:pt x="10780" y="1959"/>
                    <a:pt x="11966" y="4094"/>
                  </a:cubicBezTo>
                  <a:cubicBezTo>
                    <a:pt x="12656" y="5333"/>
                    <a:pt x="12773" y="6645"/>
                    <a:pt x="12297" y="7787"/>
                  </a:cubicBezTo>
                  <a:cubicBezTo>
                    <a:pt x="11814" y="8947"/>
                    <a:pt x="10778" y="9802"/>
                    <a:pt x="9380" y="10196"/>
                  </a:cubicBezTo>
                  <a:cubicBezTo>
                    <a:pt x="8829" y="10352"/>
                    <a:pt x="8255" y="10426"/>
                    <a:pt x="7677" y="10426"/>
                  </a:cubicBezTo>
                  <a:cubicBezTo>
                    <a:pt x="5185" y="10426"/>
                    <a:pt x="2610" y="9054"/>
                    <a:pt x="1425" y="6919"/>
                  </a:cubicBezTo>
                  <a:cubicBezTo>
                    <a:pt x="736" y="5680"/>
                    <a:pt x="619" y="4368"/>
                    <a:pt x="1095" y="3226"/>
                  </a:cubicBezTo>
                  <a:cubicBezTo>
                    <a:pt x="1577" y="2067"/>
                    <a:pt x="2613" y="1211"/>
                    <a:pt x="4012" y="818"/>
                  </a:cubicBezTo>
                  <a:cubicBezTo>
                    <a:pt x="4557" y="666"/>
                    <a:pt x="5121" y="589"/>
                    <a:pt x="5685" y="589"/>
                  </a:cubicBezTo>
                  <a:close/>
                  <a:moveTo>
                    <a:pt x="5697" y="0"/>
                  </a:moveTo>
                  <a:cubicBezTo>
                    <a:pt x="5070" y="0"/>
                    <a:pt x="4448" y="81"/>
                    <a:pt x="3851" y="249"/>
                  </a:cubicBezTo>
                  <a:cubicBezTo>
                    <a:pt x="2276" y="692"/>
                    <a:pt x="1102" y="1669"/>
                    <a:pt x="548" y="2999"/>
                  </a:cubicBezTo>
                  <a:cubicBezTo>
                    <a:pt x="1" y="4312"/>
                    <a:pt x="129" y="5806"/>
                    <a:pt x="906" y="7207"/>
                  </a:cubicBezTo>
                  <a:cubicBezTo>
                    <a:pt x="2195" y="9525"/>
                    <a:pt x="4989" y="11013"/>
                    <a:pt x="7693" y="11013"/>
                  </a:cubicBezTo>
                  <a:cubicBezTo>
                    <a:pt x="7698" y="11013"/>
                    <a:pt x="7703" y="11014"/>
                    <a:pt x="7707" y="11014"/>
                  </a:cubicBezTo>
                  <a:cubicBezTo>
                    <a:pt x="8326" y="11014"/>
                    <a:pt x="8943" y="10930"/>
                    <a:pt x="9539" y="10765"/>
                  </a:cubicBezTo>
                  <a:cubicBezTo>
                    <a:pt x="11114" y="10322"/>
                    <a:pt x="12287" y="9345"/>
                    <a:pt x="12841" y="8015"/>
                  </a:cubicBezTo>
                  <a:cubicBezTo>
                    <a:pt x="13389" y="6701"/>
                    <a:pt x="13261" y="5207"/>
                    <a:pt x="12483" y="3807"/>
                  </a:cubicBezTo>
                  <a:cubicBezTo>
                    <a:pt x="11194" y="1488"/>
                    <a:pt x="8399"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556;p43">
              <a:extLst>
                <a:ext uri="{FF2B5EF4-FFF2-40B4-BE49-F238E27FC236}">
                  <a16:creationId xmlns:a16="http://schemas.microsoft.com/office/drawing/2014/main" id="{0467D0DB-301B-2F7D-7100-55BE584C4900}"/>
                </a:ext>
              </a:extLst>
            </p:cNvPr>
            <p:cNvSpPr/>
            <p:nvPr/>
          </p:nvSpPr>
          <p:spPr>
            <a:xfrm>
              <a:off x="7866780" y="3874235"/>
              <a:ext cx="116600" cy="32832"/>
            </a:xfrm>
            <a:custGeom>
              <a:avLst/>
              <a:gdLst/>
              <a:ahLst/>
              <a:cxnLst/>
              <a:rect l="l" t="t" r="r" b="b"/>
              <a:pathLst>
                <a:path w="6595" h="1857" extrusionOk="0">
                  <a:moveTo>
                    <a:pt x="1" y="1856"/>
                  </a:moveTo>
                  <a:lnTo>
                    <a:pt x="659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557;p43">
              <a:extLst>
                <a:ext uri="{FF2B5EF4-FFF2-40B4-BE49-F238E27FC236}">
                  <a16:creationId xmlns:a16="http://schemas.microsoft.com/office/drawing/2014/main" id="{96A90DDA-00EB-F7E0-9FA1-CFF9194BA4F0}"/>
                </a:ext>
              </a:extLst>
            </p:cNvPr>
            <p:cNvSpPr/>
            <p:nvPr/>
          </p:nvSpPr>
          <p:spPr>
            <a:xfrm>
              <a:off x="7865490" y="3868949"/>
              <a:ext cx="119428" cy="42962"/>
            </a:xfrm>
            <a:custGeom>
              <a:avLst/>
              <a:gdLst/>
              <a:ahLst/>
              <a:cxnLst/>
              <a:rect l="l" t="t" r="r" b="b"/>
              <a:pathLst>
                <a:path w="6755" h="2430" extrusionOk="0">
                  <a:moveTo>
                    <a:pt x="6593" y="1"/>
                  </a:moveTo>
                  <a:lnTo>
                    <a:pt x="1" y="1859"/>
                  </a:lnTo>
                  <a:lnTo>
                    <a:pt x="162" y="2429"/>
                  </a:lnTo>
                  <a:lnTo>
                    <a:pt x="6754" y="570"/>
                  </a:lnTo>
                  <a:lnTo>
                    <a:pt x="65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558;p43">
              <a:extLst>
                <a:ext uri="{FF2B5EF4-FFF2-40B4-BE49-F238E27FC236}">
                  <a16:creationId xmlns:a16="http://schemas.microsoft.com/office/drawing/2014/main" id="{66AB1A92-BF91-75D6-4978-F44D8229F4B2}"/>
                </a:ext>
              </a:extLst>
            </p:cNvPr>
            <p:cNvSpPr/>
            <p:nvPr/>
          </p:nvSpPr>
          <p:spPr>
            <a:xfrm>
              <a:off x="7058345" y="3932456"/>
              <a:ext cx="718215" cy="202153"/>
            </a:xfrm>
            <a:custGeom>
              <a:avLst/>
              <a:gdLst/>
              <a:ahLst/>
              <a:cxnLst/>
              <a:rect l="l" t="t" r="r" b="b"/>
              <a:pathLst>
                <a:path w="40623" h="11434"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559;p43">
              <a:extLst>
                <a:ext uri="{FF2B5EF4-FFF2-40B4-BE49-F238E27FC236}">
                  <a16:creationId xmlns:a16="http://schemas.microsoft.com/office/drawing/2014/main" id="{E4288A8C-B9F9-43A5-877C-9A41BABD56FA}"/>
                </a:ext>
              </a:extLst>
            </p:cNvPr>
            <p:cNvSpPr/>
            <p:nvPr/>
          </p:nvSpPr>
          <p:spPr>
            <a:xfrm>
              <a:off x="7056948" y="3927435"/>
              <a:ext cx="721043" cy="212213"/>
            </a:xfrm>
            <a:custGeom>
              <a:avLst/>
              <a:gdLst/>
              <a:ahLst/>
              <a:cxnLst/>
              <a:rect l="l" t="t" r="r" b="b"/>
              <a:pathLst>
                <a:path w="40783" h="12003" extrusionOk="0">
                  <a:moveTo>
                    <a:pt x="40621" y="0"/>
                  </a:moveTo>
                  <a:lnTo>
                    <a:pt x="0" y="11433"/>
                  </a:lnTo>
                  <a:lnTo>
                    <a:pt x="160" y="12003"/>
                  </a:lnTo>
                  <a:lnTo>
                    <a:pt x="40782" y="569"/>
                  </a:lnTo>
                  <a:lnTo>
                    <a:pt x="406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560;p43">
              <a:extLst>
                <a:ext uri="{FF2B5EF4-FFF2-40B4-BE49-F238E27FC236}">
                  <a16:creationId xmlns:a16="http://schemas.microsoft.com/office/drawing/2014/main" id="{3110C431-B2DC-0892-7088-E3E26936A69C}"/>
                </a:ext>
              </a:extLst>
            </p:cNvPr>
            <p:cNvSpPr/>
            <p:nvPr/>
          </p:nvSpPr>
          <p:spPr>
            <a:xfrm>
              <a:off x="7738919" y="3955404"/>
              <a:ext cx="289581" cy="81522"/>
            </a:xfrm>
            <a:custGeom>
              <a:avLst/>
              <a:gdLst/>
              <a:ahLst/>
              <a:cxnLst/>
              <a:rect l="l" t="t" r="r" b="b"/>
              <a:pathLst>
                <a:path w="16379" h="4611"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561;p43">
              <a:extLst>
                <a:ext uri="{FF2B5EF4-FFF2-40B4-BE49-F238E27FC236}">
                  <a16:creationId xmlns:a16="http://schemas.microsoft.com/office/drawing/2014/main" id="{1C024549-20D8-2CC9-7C2E-F9B5691FFEB7}"/>
                </a:ext>
              </a:extLst>
            </p:cNvPr>
            <p:cNvSpPr/>
            <p:nvPr/>
          </p:nvSpPr>
          <p:spPr>
            <a:xfrm>
              <a:off x="7728417" y="3947784"/>
              <a:ext cx="291579" cy="91246"/>
            </a:xfrm>
            <a:custGeom>
              <a:avLst/>
              <a:gdLst/>
              <a:ahLst/>
              <a:cxnLst/>
              <a:rect l="l" t="t" r="r" b="b"/>
              <a:pathLst>
                <a:path w="16492" h="5161" extrusionOk="0">
                  <a:moveTo>
                    <a:pt x="16333" y="0"/>
                  </a:moveTo>
                  <a:lnTo>
                    <a:pt x="1" y="4593"/>
                  </a:lnTo>
                  <a:lnTo>
                    <a:pt x="159" y="5161"/>
                  </a:lnTo>
                  <a:lnTo>
                    <a:pt x="16491" y="568"/>
                  </a:lnTo>
                  <a:lnTo>
                    <a:pt x="16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562;p43">
              <a:extLst>
                <a:ext uri="{FF2B5EF4-FFF2-40B4-BE49-F238E27FC236}">
                  <a16:creationId xmlns:a16="http://schemas.microsoft.com/office/drawing/2014/main" id="{A843C7A8-2606-0824-CF13-41BA73A2B4B8}"/>
                </a:ext>
              </a:extLst>
            </p:cNvPr>
            <p:cNvSpPr/>
            <p:nvPr/>
          </p:nvSpPr>
          <p:spPr>
            <a:xfrm>
              <a:off x="7295221" y="4059133"/>
              <a:ext cx="364774" cy="102685"/>
            </a:xfrm>
            <a:custGeom>
              <a:avLst/>
              <a:gdLst/>
              <a:ahLst/>
              <a:cxnLst/>
              <a:rect l="l" t="t" r="r" b="b"/>
              <a:pathLst>
                <a:path w="20632" h="5808" extrusionOk="0">
                  <a:moveTo>
                    <a:pt x="1" y="5808"/>
                  </a:moveTo>
                  <a:lnTo>
                    <a:pt x="2063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563;p43">
              <a:extLst>
                <a:ext uri="{FF2B5EF4-FFF2-40B4-BE49-F238E27FC236}">
                  <a16:creationId xmlns:a16="http://schemas.microsoft.com/office/drawing/2014/main" id="{9B74F1DF-5503-1A0D-B015-43BB947D4DAE}"/>
                </a:ext>
              </a:extLst>
            </p:cNvPr>
            <p:cNvSpPr/>
            <p:nvPr/>
          </p:nvSpPr>
          <p:spPr>
            <a:xfrm>
              <a:off x="7293807" y="4054112"/>
              <a:ext cx="367603" cy="112745"/>
            </a:xfrm>
            <a:custGeom>
              <a:avLst/>
              <a:gdLst/>
              <a:ahLst/>
              <a:cxnLst/>
              <a:rect l="l" t="t" r="r" b="b"/>
              <a:pathLst>
                <a:path w="20792" h="6377" extrusionOk="0">
                  <a:moveTo>
                    <a:pt x="20631" y="0"/>
                  </a:moveTo>
                  <a:lnTo>
                    <a:pt x="0" y="5807"/>
                  </a:lnTo>
                  <a:lnTo>
                    <a:pt x="160" y="6376"/>
                  </a:lnTo>
                  <a:lnTo>
                    <a:pt x="20792" y="569"/>
                  </a:lnTo>
                  <a:lnTo>
                    <a:pt x="206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564;p43">
              <a:extLst>
                <a:ext uri="{FF2B5EF4-FFF2-40B4-BE49-F238E27FC236}">
                  <a16:creationId xmlns:a16="http://schemas.microsoft.com/office/drawing/2014/main" id="{69039125-8F41-BB7C-CAA6-C4DA5ACC8CBE}"/>
                </a:ext>
              </a:extLst>
            </p:cNvPr>
            <p:cNvSpPr/>
            <p:nvPr/>
          </p:nvSpPr>
          <p:spPr>
            <a:xfrm>
              <a:off x="7103464" y="4180860"/>
              <a:ext cx="124096" cy="34936"/>
            </a:xfrm>
            <a:custGeom>
              <a:avLst/>
              <a:gdLst/>
              <a:ahLst/>
              <a:cxnLst/>
              <a:rect l="l" t="t" r="r" b="b"/>
              <a:pathLst>
                <a:path w="7019" h="1976" extrusionOk="0">
                  <a:moveTo>
                    <a:pt x="1" y="1976"/>
                  </a:moveTo>
                  <a:lnTo>
                    <a:pt x="7018"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565;p43">
              <a:extLst>
                <a:ext uri="{FF2B5EF4-FFF2-40B4-BE49-F238E27FC236}">
                  <a16:creationId xmlns:a16="http://schemas.microsoft.com/office/drawing/2014/main" id="{F76A859B-E2C6-AF9C-1B75-A178F237B7C1}"/>
                </a:ext>
              </a:extLst>
            </p:cNvPr>
            <p:cNvSpPr/>
            <p:nvPr/>
          </p:nvSpPr>
          <p:spPr>
            <a:xfrm>
              <a:off x="7101979" y="4175927"/>
              <a:ext cx="126942" cy="44943"/>
            </a:xfrm>
            <a:custGeom>
              <a:avLst/>
              <a:gdLst/>
              <a:ahLst/>
              <a:cxnLst/>
              <a:rect l="l" t="t" r="r" b="b"/>
              <a:pathLst>
                <a:path w="7180" h="2542" extrusionOk="0">
                  <a:moveTo>
                    <a:pt x="7019" y="1"/>
                  </a:moveTo>
                  <a:lnTo>
                    <a:pt x="0" y="1973"/>
                  </a:lnTo>
                  <a:lnTo>
                    <a:pt x="160" y="2542"/>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566;p43">
              <a:extLst>
                <a:ext uri="{FF2B5EF4-FFF2-40B4-BE49-F238E27FC236}">
                  <a16:creationId xmlns:a16="http://schemas.microsoft.com/office/drawing/2014/main" id="{11A3DDCC-480A-11DC-B917-C6F371E18608}"/>
                </a:ext>
              </a:extLst>
            </p:cNvPr>
            <p:cNvSpPr/>
            <p:nvPr/>
          </p:nvSpPr>
          <p:spPr>
            <a:xfrm>
              <a:off x="7509538" y="4036591"/>
              <a:ext cx="564045" cy="158766"/>
            </a:xfrm>
            <a:custGeom>
              <a:avLst/>
              <a:gdLst/>
              <a:ahLst/>
              <a:cxnLst/>
              <a:rect l="l" t="t" r="r" b="b"/>
              <a:pathLst>
                <a:path w="31903" h="8980" extrusionOk="0">
                  <a:moveTo>
                    <a:pt x="1" y="8980"/>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567;p43">
              <a:extLst>
                <a:ext uri="{FF2B5EF4-FFF2-40B4-BE49-F238E27FC236}">
                  <a16:creationId xmlns:a16="http://schemas.microsoft.com/office/drawing/2014/main" id="{AC8D76FB-FBA2-5D2E-C749-F47CAEB66755}"/>
                </a:ext>
              </a:extLst>
            </p:cNvPr>
            <p:cNvSpPr/>
            <p:nvPr/>
          </p:nvSpPr>
          <p:spPr>
            <a:xfrm>
              <a:off x="7499461" y="4028670"/>
              <a:ext cx="565336" cy="168243"/>
            </a:xfrm>
            <a:custGeom>
              <a:avLst/>
              <a:gdLst/>
              <a:ahLst/>
              <a:cxnLst/>
              <a:rect l="l" t="t" r="r" b="b"/>
              <a:pathLst>
                <a:path w="31976" h="9516" extrusionOk="0">
                  <a:moveTo>
                    <a:pt x="31816" y="0"/>
                  </a:moveTo>
                  <a:lnTo>
                    <a:pt x="0" y="8948"/>
                  </a:lnTo>
                  <a:lnTo>
                    <a:pt x="160" y="9516"/>
                  </a:lnTo>
                  <a:lnTo>
                    <a:pt x="31976" y="568"/>
                  </a:lnTo>
                  <a:lnTo>
                    <a:pt x="3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568;p43">
              <a:extLst>
                <a:ext uri="{FF2B5EF4-FFF2-40B4-BE49-F238E27FC236}">
                  <a16:creationId xmlns:a16="http://schemas.microsoft.com/office/drawing/2014/main" id="{38D1AB5D-3999-B52D-B93E-9EC325D7FD81}"/>
                </a:ext>
              </a:extLst>
            </p:cNvPr>
            <p:cNvSpPr/>
            <p:nvPr/>
          </p:nvSpPr>
          <p:spPr>
            <a:xfrm>
              <a:off x="7148566" y="4230275"/>
              <a:ext cx="236894" cy="66707"/>
            </a:xfrm>
            <a:custGeom>
              <a:avLst/>
              <a:gdLst/>
              <a:ahLst/>
              <a:cxnLst/>
              <a:rect l="l" t="t" r="r" b="b"/>
              <a:pathLst>
                <a:path w="13399" h="3773" extrusionOk="0">
                  <a:moveTo>
                    <a:pt x="0" y="3772"/>
                  </a:moveTo>
                  <a:lnTo>
                    <a:pt x="1339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569;p43">
              <a:extLst>
                <a:ext uri="{FF2B5EF4-FFF2-40B4-BE49-F238E27FC236}">
                  <a16:creationId xmlns:a16="http://schemas.microsoft.com/office/drawing/2014/main" id="{3A6452B5-1CE3-ABD1-8BA5-F6C03BE3310B}"/>
                </a:ext>
              </a:extLst>
            </p:cNvPr>
            <p:cNvSpPr/>
            <p:nvPr/>
          </p:nvSpPr>
          <p:spPr>
            <a:xfrm>
              <a:off x="7147063" y="4225396"/>
              <a:ext cx="239776" cy="76607"/>
            </a:xfrm>
            <a:custGeom>
              <a:avLst/>
              <a:gdLst/>
              <a:ahLst/>
              <a:cxnLst/>
              <a:rect l="l" t="t" r="r" b="b"/>
              <a:pathLst>
                <a:path w="13562" h="4333" extrusionOk="0">
                  <a:moveTo>
                    <a:pt x="13402" y="1"/>
                  </a:moveTo>
                  <a:lnTo>
                    <a:pt x="1" y="3764"/>
                  </a:lnTo>
                  <a:lnTo>
                    <a:pt x="161" y="4333"/>
                  </a:lnTo>
                  <a:lnTo>
                    <a:pt x="13562" y="570"/>
                  </a:lnTo>
                  <a:lnTo>
                    <a:pt x="134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570;p43">
              <a:extLst>
                <a:ext uri="{FF2B5EF4-FFF2-40B4-BE49-F238E27FC236}">
                  <a16:creationId xmlns:a16="http://schemas.microsoft.com/office/drawing/2014/main" id="{21D9F37C-974A-910A-91AF-F28B62884341}"/>
                </a:ext>
              </a:extLst>
            </p:cNvPr>
            <p:cNvSpPr/>
            <p:nvPr/>
          </p:nvSpPr>
          <p:spPr>
            <a:xfrm>
              <a:off x="8178638" y="3781239"/>
              <a:ext cx="225968" cy="184314"/>
            </a:xfrm>
            <a:custGeom>
              <a:avLst/>
              <a:gdLst/>
              <a:ahLst/>
              <a:cxnLst/>
              <a:rect l="l" t="t" r="r" b="b"/>
              <a:pathLst>
                <a:path w="12781" h="10425" extrusionOk="0">
                  <a:moveTo>
                    <a:pt x="5404" y="1"/>
                  </a:moveTo>
                  <a:cubicBezTo>
                    <a:pt x="4750" y="1"/>
                    <a:pt x="4111" y="91"/>
                    <a:pt x="3513" y="272"/>
                  </a:cubicBezTo>
                  <a:cubicBezTo>
                    <a:pt x="2062" y="711"/>
                    <a:pt x="974" y="1654"/>
                    <a:pt x="487" y="2892"/>
                  </a:cubicBezTo>
                  <a:cubicBezTo>
                    <a:pt x="1" y="4130"/>
                    <a:pt x="155" y="5561"/>
                    <a:pt x="920" y="6871"/>
                  </a:cubicBezTo>
                  <a:cubicBezTo>
                    <a:pt x="1683" y="8181"/>
                    <a:pt x="2991" y="9263"/>
                    <a:pt x="4556" y="9878"/>
                  </a:cubicBezTo>
                  <a:cubicBezTo>
                    <a:pt x="5477" y="10241"/>
                    <a:pt x="6443" y="10424"/>
                    <a:pt x="7378" y="10424"/>
                  </a:cubicBezTo>
                  <a:cubicBezTo>
                    <a:pt x="8032" y="10424"/>
                    <a:pt x="8671" y="10334"/>
                    <a:pt x="9268" y="10153"/>
                  </a:cubicBezTo>
                  <a:cubicBezTo>
                    <a:pt x="10719" y="9713"/>
                    <a:pt x="11808" y="8770"/>
                    <a:pt x="12294" y="7533"/>
                  </a:cubicBezTo>
                  <a:cubicBezTo>
                    <a:pt x="12781" y="6295"/>
                    <a:pt x="12625" y="4864"/>
                    <a:pt x="11862" y="3553"/>
                  </a:cubicBezTo>
                  <a:cubicBezTo>
                    <a:pt x="11099" y="2244"/>
                    <a:pt x="9791" y="1161"/>
                    <a:pt x="8224" y="546"/>
                  </a:cubicBezTo>
                  <a:cubicBezTo>
                    <a:pt x="7304" y="184"/>
                    <a:pt x="6338" y="1"/>
                    <a:pt x="5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571;p43">
              <a:extLst>
                <a:ext uri="{FF2B5EF4-FFF2-40B4-BE49-F238E27FC236}">
                  <a16:creationId xmlns:a16="http://schemas.microsoft.com/office/drawing/2014/main" id="{1777BB3C-0D29-2664-0859-0E34FA7DFDCE}"/>
                </a:ext>
              </a:extLst>
            </p:cNvPr>
            <p:cNvSpPr/>
            <p:nvPr/>
          </p:nvSpPr>
          <p:spPr>
            <a:xfrm>
              <a:off x="8173334" y="3776164"/>
              <a:ext cx="236700" cy="194710"/>
            </a:xfrm>
            <a:custGeom>
              <a:avLst/>
              <a:gdLst/>
              <a:ahLst/>
              <a:cxnLst/>
              <a:rect l="l" t="t" r="r" b="b"/>
              <a:pathLst>
                <a:path w="13388" h="11013" extrusionOk="0">
                  <a:moveTo>
                    <a:pt x="5686" y="589"/>
                  </a:moveTo>
                  <a:cubicBezTo>
                    <a:pt x="5695" y="589"/>
                    <a:pt x="5704" y="589"/>
                    <a:pt x="5713" y="589"/>
                  </a:cubicBezTo>
                  <a:cubicBezTo>
                    <a:pt x="8205" y="589"/>
                    <a:pt x="10779" y="1959"/>
                    <a:pt x="11965" y="4093"/>
                  </a:cubicBezTo>
                  <a:cubicBezTo>
                    <a:pt x="12654" y="5332"/>
                    <a:pt x="12771" y="6644"/>
                    <a:pt x="12295" y="7787"/>
                  </a:cubicBezTo>
                  <a:cubicBezTo>
                    <a:pt x="11812" y="8947"/>
                    <a:pt x="10777" y="9801"/>
                    <a:pt x="9378" y="10194"/>
                  </a:cubicBezTo>
                  <a:cubicBezTo>
                    <a:pt x="8826" y="10350"/>
                    <a:pt x="8252" y="10424"/>
                    <a:pt x="7673" y="10424"/>
                  </a:cubicBezTo>
                  <a:cubicBezTo>
                    <a:pt x="5182" y="10424"/>
                    <a:pt x="2610" y="9053"/>
                    <a:pt x="1424" y="6918"/>
                  </a:cubicBezTo>
                  <a:cubicBezTo>
                    <a:pt x="735" y="5681"/>
                    <a:pt x="618" y="4368"/>
                    <a:pt x="1094" y="3226"/>
                  </a:cubicBezTo>
                  <a:cubicBezTo>
                    <a:pt x="1577" y="2066"/>
                    <a:pt x="2612" y="1211"/>
                    <a:pt x="4011" y="817"/>
                  </a:cubicBezTo>
                  <a:cubicBezTo>
                    <a:pt x="4556" y="666"/>
                    <a:pt x="5119" y="589"/>
                    <a:pt x="5686" y="589"/>
                  </a:cubicBezTo>
                  <a:close/>
                  <a:moveTo>
                    <a:pt x="5694" y="0"/>
                  </a:moveTo>
                  <a:cubicBezTo>
                    <a:pt x="5068" y="0"/>
                    <a:pt x="4446" y="80"/>
                    <a:pt x="3850" y="248"/>
                  </a:cubicBezTo>
                  <a:cubicBezTo>
                    <a:pt x="2275" y="692"/>
                    <a:pt x="1101" y="1668"/>
                    <a:pt x="547" y="2999"/>
                  </a:cubicBezTo>
                  <a:cubicBezTo>
                    <a:pt x="1" y="4312"/>
                    <a:pt x="128" y="5807"/>
                    <a:pt x="906" y="7207"/>
                  </a:cubicBezTo>
                  <a:cubicBezTo>
                    <a:pt x="2195" y="9524"/>
                    <a:pt x="4989" y="11013"/>
                    <a:pt x="7693" y="11013"/>
                  </a:cubicBezTo>
                  <a:cubicBezTo>
                    <a:pt x="7703" y="11013"/>
                    <a:pt x="7712" y="11013"/>
                    <a:pt x="7721" y="11013"/>
                  </a:cubicBezTo>
                  <a:cubicBezTo>
                    <a:pt x="8335" y="11013"/>
                    <a:pt x="8946" y="10930"/>
                    <a:pt x="9539" y="10765"/>
                  </a:cubicBezTo>
                  <a:cubicBezTo>
                    <a:pt x="11114" y="10321"/>
                    <a:pt x="12286" y="9344"/>
                    <a:pt x="12842" y="8015"/>
                  </a:cubicBezTo>
                  <a:cubicBezTo>
                    <a:pt x="13388" y="6702"/>
                    <a:pt x="13261" y="5207"/>
                    <a:pt x="12483" y="3806"/>
                  </a:cubicBezTo>
                  <a:cubicBezTo>
                    <a:pt x="11194" y="1488"/>
                    <a:pt x="8397" y="0"/>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572;p43">
              <a:extLst>
                <a:ext uri="{FF2B5EF4-FFF2-40B4-BE49-F238E27FC236}">
                  <a16:creationId xmlns:a16="http://schemas.microsoft.com/office/drawing/2014/main" id="{C616525E-1433-5D29-C85C-708FC1552147}"/>
                </a:ext>
              </a:extLst>
            </p:cNvPr>
            <p:cNvSpPr/>
            <p:nvPr/>
          </p:nvSpPr>
          <p:spPr>
            <a:xfrm>
              <a:off x="6387795" y="1919216"/>
              <a:ext cx="737256" cy="419387"/>
            </a:xfrm>
            <a:custGeom>
              <a:avLst/>
              <a:gdLst/>
              <a:ahLst/>
              <a:cxnLst/>
              <a:rect l="l" t="t" r="r" b="b"/>
              <a:pathLst>
                <a:path w="41700" h="23721" extrusionOk="0">
                  <a:moveTo>
                    <a:pt x="15263" y="3635"/>
                  </a:moveTo>
                  <a:cubicBezTo>
                    <a:pt x="16116" y="3635"/>
                    <a:pt x="16995" y="4104"/>
                    <a:pt x="17402" y="4836"/>
                  </a:cubicBezTo>
                  <a:cubicBezTo>
                    <a:pt x="17903" y="5737"/>
                    <a:pt x="17496" y="6696"/>
                    <a:pt x="16494" y="6979"/>
                  </a:cubicBezTo>
                  <a:cubicBezTo>
                    <a:pt x="16305" y="7032"/>
                    <a:pt x="16108" y="7057"/>
                    <a:pt x="15910" y="7057"/>
                  </a:cubicBezTo>
                  <a:cubicBezTo>
                    <a:pt x="15058" y="7057"/>
                    <a:pt x="14179" y="6588"/>
                    <a:pt x="13772" y="5857"/>
                  </a:cubicBezTo>
                  <a:cubicBezTo>
                    <a:pt x="13271" y="4957"/>
                    <a:pt x="13678" y="3996"/>
                    <a:pt x="14680" y="3714"/>
                  </a:cubicBezTo>
                  <a:cubicBezTo>
                    <a:pt x="14869" y="3661"/>
                    <a:pt x="15065" y="3635"/>
                    <a:pt x="15263" y="3635"/>
                  </a:cubicBezTo>
                  <a:close/>
                  <a:moveTo>
                    <a:pt x="14577" y="0"/>
                  </a:moveTo>
                  <a:cubicBezTo>
                    <a:pt x="13958" y="0"/>
                    <a:pt x="13343" y="79"/>
                    <a:pt x="12752" y="245"/>
                  </a:cubicBezTo>
                  <a:cubicBezTo>
                    <a:pt x="9620" y="1127"/>
                    <a:pt x="8351" y="4126"/>
                    <a:pt x="9916" y="6943"/>
                  </a:cubicBezTo>
                  <a:cubicBezTo>
                    <a:pt x="10633" y="8235"/>
                    <a:pt x="11826" y="9260"/>
                    <a:pt x="13199" y="9912"/>
                  </a:cubicBezTo>
                  <a:cubicBezTo>
                    <a:pt x="13199" y="9912"/>
                    <a:pt x="15468" y="10926"/>
                    <a:pt x="15921" y="11741"/>
                  </a:cubicBezTo>
                  <a:cubicBezTo>
                    <a:pt x="16160" y="12172"/>
                    <a:pt x="15531" y="12682"/>
                    <a:pt x="14884" y="13068"/>
                  </a:cubicBezTo>
                  <a:lnTo>
                    <a:pt x="2855" y="16454"/>
                  </a:lnTo>
                  <a:cubicBezTo>
                    <a:pt x="824" y="17025"/>
                    <a:pt x="1" y="18971"/>
                    <a:pt x="1016" y="20798"/>
                  </a:cubicBezTo>
                  <a:lnTo>
                    <a:pt x="2641" y="23721"/>
                  </a:lnTo>
                  <a:lnTo>
                    <a:pt x="41700" y="12727"/>
                  </a:lnTo>
                  <a:lnTo>
                    <a:pt x="40075" y="9803"/>
                  </a:lnTo>
                  <a:cubicBezTo>
                    <a:pt x="39251" y="8320"/>
                    <a:pt x="37469" y="7371"/>
                    <a:pt x="35742" y="7371"/>
                  </a:cubicBezTo>
                  <a:cubicBezTo>
                    <a:pt x="35340" y="7371"/>
                    <a:pt x="34941" y="7422"/>
                    <a:pt x="34558" y="7530"/>
                  </a:cubicBezTo>
                  <a:lnTo>
                    <a:pt x="23398" y="10671"/>
                  </a:lnTo>
                  <a:cubicBezTo>
                    <a:pt x="23277" y="10676"/>
                    <a:pt x="23154" y="10679"/>
                    <a:pt x="23031" y="10679"/>
                  </a:cubicBezTo>
                  <a:cubicBezTo>
                    <a:pt x="22296" y="10679"/>
                    <a:pt x="21570" y="10578"/>
                    <a:pt x="21365" y="10208"/>
                  </a:cubicBezTo>
                  <a:cubicBezTo>
                    <a:pt x="20752" y="9101"/>
                    <a:pt x="21529" y="8056"/>
                    <a:pt x="21764" y="7075"/>
                  </a:cubicBezTo>
                  <a:cubicBezTo>
                    <a:pt x="22029" y="5979"/>
                    <a:pt x="21888" y="4884"/>
                    <a:pt x="21258" y="3750"/>
                  </a:cubicBezTo>
                  <a:cubicBezTo>
                    <a:pt x="19987" y="1464"/>
                    <a:pt x="17241" y="0"/>
                    <a:pt x="14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573;p43">
              <a:extLst>
                <a:ext uri="{FF2B5EF4-FFF2-40B4-BE49-F238E27FC236}">
                  <a16:creationId xmlns:a16="http://schemas.microsoft.com/office/drawing/2014/main" id="{7B4BC4DB-E97F-3B53-C98D-878F94CD7636}"/>
                </a:ext>
              </a:extLst>
            </p:cNvPr>
            <p:cNvSpPr/>
            <p:nvPr/>
          </p:nvSpPr>
          <p:spPr>
            <a:xfrm>
              <a:off x="6390235" y="1914018"/>
              <a:ext cx="742631" cy="430756"/>
            </a:xfrm>
            <a:custGeom>
              <a:avLst/>
              <a:gdLst/>
              <a:ahLst/>
              <a:cxnLst/>
              <a:rect l="l" t="t" r="r" b="b"/>
              <a:pathLst>
                <a:path w="42004" h="24364" extrusionOk="0">
                  <a:moveTo>
                    <a:pt x="15130" y="4226"/>
                  </a:moveTo>
                  <a:cubicBezTo>
                    <a:pt x="15877" y="4226"/>
                    <a:pt x="16650" y="4635"/>
                    <a:pt x="17006" y="5274"/>
                  </a:cubicBezTo>
                  <a:cubicBezTo>
                    <a:pt x="17201" y="5626"/>
                    <a:pt x="17236" y="5995"/>
                    <a:pt x="17104" y="6313"/>
                  </a:cubicBezTo>
                  <a:cubicBezTo>
                    <a:pt x="16969" y="6637"/>
                    <a:pt x="16675" y="6876"/>
                    <a:pt x="16275" y="6989"/>
                  </a:cubicBezTo>
                  <a:cubicBezTo>
                    <a:pt x="16110" y="7036"/>
                    <a:pt x="15938" y="7058"/>
                    <a:pt x="15765" y="7058"/>
                  </a:cubicBezTo>
                  <a:cubicBezTo>
                    <a:pt x="15018" y="7058"/>
                    <a:pt x="14248" y="6647"/>
                    <a:pt x="13892" y="6008"/>
                  </a:cubicBezTo>
                  <a:cubicBezTo>
                    <a:pt x="13696" y="5656"/>
                    <a:pt x="13662" y="5287"/>
                    <a:pt x="13794" y="4969"/>
                  </a:cubicBezTo>
                  <a:cubicBezTo>
                    <a:pt x="13929" y="4645"/>
                    <a:pt x="14222" y="4406"/>
                    <a:pt x="14621" y="4292"/>
                  </a:cubicBezTo>
                  <a:lnTo>
                    <a:pt x="14621" y="4294"/>
                  </a:lnTo>
                  <a:cubicBezTo>
                    <a:pt x="14786" y="4248"/>
                    <a:pt x="14957" y="4226"/>
                    <a:pt x="15130" y="4226"/>
                  </a:cubicBezTo>
                  <a:close/>
                  <a:moveTo>
                    <a:pt x="15113" y="3636"/>
                  </a:moveTo>
                  <a:cubicBezTo>
                    <a:pt x="14891" y="3636"/>
                    <a:pt x="14672" y="3664"/>
                    <a:pt x="14461" y="3723"/>
                  </a:cubicBezTo>
                  <a:cubicBezTo>
                    <a:pt x="13885" y="3886"/>
                    <a:pt x="13454" y="4247"/>
                    <a:pt x="13249" y="4741"/>
                  </a:cubicBezTo>
                  <a:cubicBezTo>
                    <a:pt x="13045" y="5229"/>
                    <a:pt x="13090" y="5781"/>
                    <a:pt x="13376" y="6296"/>
                  </a:cubicBezTo>
                  <a:cubicBezTo>
                    <a:pt x="13833" y="7118"/>
                    <a:pt x="14824" y="7645"/>
                    <a:pt x="15782" y="7645"/>
                  </a:cubicBezTo>
                  <a:cubicBezTo>
                    <a:pt x="15786" y="7645"/>
                    <a:pt x="15791" y="7645"/>
                    <a:pt x="15795" y="7645"/>
                  </a:cubicBezTo>
                  <a:cubicBezTo>
                    <a:pt x="16012" y="7645"/>
                    <a:pt x="16227" y="7615"/>
                    <a:pt x="16435" y="7557"/>
                  </a:cubicBezTo>
                  <a:cubicBezTo>
                    <a:pt x="17012" y="7395"/>
                    <a:pt x="17444" y="7033"/>
                    <a:pt x="17649" y="6540"/>
                  </a:cubicBezTo>
                  <a:cubicBezTo>
                    <a:pt x="17852" y="6051"/>
                    <a:pt x="17808" y="5500"/>
                    <a:pt x="17522" y="4986"/>
                  </a:cubicBezTo>
                  <a:cubicBezTo>
                    <a:pt x="17065" y="4164"/>
                    <a:pt x="16072" y="3636"/>
                    <a:pt x="15113" y="3636"/>
                  </a:cubicBezTo>
                  <a:close/>
                  <a:moveTo>
                    <a:pt x="14428" y="588"/>
                  </a:moveTo>
                  <a:cubicBezTo>
                    <a:pt x="14433" y="588"/>
                    <a:pt x="14438" y="588"/>
                    <a:pt x="14442" y="588"/>
                  </a:cubicBezTo>
                  <a:cubicBezTo>
                    <a:pt x="17001" y="590"/>
                    <a:pt x="19643" y="1996"/>
                    <a:pt x="20861" y="4188"/>
                  </a:cubicBezTo>
                  <a:cubicBezTo>
                    <a:pt x="21436" y="5225"/>
                    <a:pt x="21592" y="6243"/>
                    <a:pt x="21338" y="7300"/>
                  </a:cubicBezTo>
                  <a:cubicBezTo>
                    <a:pt x="21279" y="7544"/>
                    <a:pt x="21183" y="7799"/>
                    <a:pt x="21080" y="8066"/>
                  </a:cubicBezTo>
                  <a:cubicBezTo>
                    <a:pt x="20785" y="8839"/>
                    <a:pt x="20450" y="9715"/>
                    <a:pt x="20968" y="10645"/>
                  </a:cubicBezTo>
                  <a:cubicBezTo>
                    <a:pt x="21199" y="11063"/>
                    <a:pt x="21827" y="11269"/>
                    <a:pt x="22887" y="11269"/>
                  </a:cubicBezTo>
                  <a:cubicBezTo>
                    <a:pt x="23009" y="11269"/>
                    <a:pt x="23137" y="11267"/>
                    <a:pt x="23271" y="11261"/>
                  </a:cubicBezTo>
                  <a:lnTo>
                    <a:pt x="34498" y="8110"/>
                  </a:lnTo>
                  <a:cubicBezTo>
                    <a:pt x="34857" y="8009"/>
                    <a:pt x="35231" y="7961"/>
                    <a:pt x="35607" y="7961"/>
                  </a:cubicBezTo>
                  <a:cubicBezTo>
                    <a:pt x="37230" y="7961"/>
                    <a:pt x="38905" y="8853"/>
                    <a:pt x="39677" y="10241"/>
                  </a:cubicBezTo>
                  <a:lnTo>
                    <a:pt x="41121" y="12839"/>
                  </a:lnTo>
                  <a:lnTo>
                    <a:pt x="2647" y="23669"/>
                  </a:lnTo>
                  <a:lnTo>
                    <a:pt x="1136" y="20948"/>
                  </a:lnTo>
                  <a:cubicBezTo>
                    <a:pt x="693" y="20151"/>
                    <a:pt x="617" y="19309"/>
                    <a:pt x="922" y="18577"/>
                  </a:cubicBezTo>
                  <a:cubicBezTo>
                    <a:pt x="1230" y="17836"/>
                    <a:pt x="1896" y="17286"/>
                    <a:pt x="2796" y="17032"/>
                  </a:cubicBezTo>
                  <a:lnTo>
                    <a:pt x="14825" y="13647"/>
                  </a:lnTo>
                  <a:lnTo>
                    <a:pt x="14897" y="13615"/>
                  </a:lnTo>
                  <a:cubicBezTo>
                    <a:pt x="15944" y="12990"/>
                    <a:pt x="16330" y="12409"/>
                    <a:pt x="16041" y="11892"/>
                  </a:cubicBezTo>
                  <a:cubicBezTo>
                    <a:pt x="15554" y="11014"/>
                    <a:pt x="13424" y="10044"/>
                    <a:pt x="13187" y="9938"/>
                  </a:cubicBezTo>
                  <a:cubicBezTo>
                    <a:pt x="11812" y="9286"/>
                    <a:pt x="10692" y="8276"/>
                    <a:pt x="10036" y="7094"/>
                  </a:cubicBezTo>
                  <a:cubicBezTo>
                    <a:pt x="9328" y="5821"/>
                    <a:pt x="9207" y="4472"/>
                    <a:pt x="9697" y="3298"/>
                  </a:cubicBezTo>
                  <a:cubicBezTo>
                    <a:pt x="10193" y="2107"/>
                    <a:pt x="11257" y="1228"/>
                    <a:pt x="12694" y="824"/>
                  </a:cubicBezTo>
                  <a:cubicBezTo>
                    <a:pt x="13258" y="666"/>
                    <a:pt x="13841" y="588"/>
                    <a:pt x="14428" y="588"/>
                  </a:cubicBezTo>
                  <a:close/>
                  <a:moveTo>
                    <a:pt x="14426" y="1"/>
                  </a:moveTo>
                  <a:cubicBezTo>
                    <a:pt x="13784" y="1"/>
                    <a:pt x="13147" y="83"/>
                    <a:pt x="12535" y="255"/>
                  </a:cubicBezTo>
                  <a:cubicBezTo>
                    <a:pt x="10921" y="709"/>
                    <a:pt x="9720" y="1709"/>
                    <a:pt x="9152" y="3071"/>
                  </a:cubicBezTo>
                  <a:cubicBezTo>
                    <a:pt x="8592" y="4416"/>
                    <a:pt x="8723" y="5946"/>
                    <a:pt x="9520" y="7381"/>
                  </a:cubicBezTo>
                  <a:cubicBezTo>
                    <a:pt x="10236" y="8670"/>
                    <a:pt x="11448" y="9767"/>
                    <a:pt x="12942" y="10475"/>
                  </a:cubicBezTo>
                  <a:cubicBezTo>
                    <a:pt x="13547" y="10746"/>
                    <a:pt x="15193" y="11581"/>
                    <a:pt x="15525" y="12179"/>
                  </a:cubicBezTo>
                  <a:cubicBezTo>
                    <a:pt x="15599" y="12312"/>
                    <a:pt x="15349" y="12652"/>
                    <a:pt x="14627" y="13088"/>
                  </a:cubicBezTo>
                  <a:lnTo>
                    <a:pt x="2638" y="16462"/>
                  </a:lnTo>
                  <a:cubicBezTo>
                    <a:pt x="1559" y="16766"/>
                    <a:pt x="757" y="17437"/>
                    <a:pt x="377" y="18349"/>
                  </a:cubicBezTo>
                  <a:cubicBezTo>
                    <a:pt x="0" y="19252"/>
                    <a:pt x="87" y="20276"/>
                    <a:pt x="620" y="21235"/>
                  </a:cubicBezTo>
                  <a:lnTo>
                    <a:pt x="2358" y="24364"/>
                  </a:lnTo>
                  <a:lnTo>
                    <a:pt x="42003" y="13204"/>
                  </a:lnTo>
                  <a:lnTo>
                    <a:pt x="40197" y="9953"/>
                  </a:lnTo>
                  <a:cubicBezTo>
                    <a:pt x="39323" y="8381"/>
                    <a:pt x="37428" y="7371"/>
                    <a:pt x="35594" y="7371"/>
                  </a:cubicBezTo>
                  <a:cubicBezTo>
                    <a:pt x="35168" y="7371"/>
                    <a:pt x="34746" y="7425"/>
                    <a:pt x="34341" y="7539"/>
                  </a:cubicBezTo>
                  <a:lnTo>
                    <a:pt x="23215" y="10671"/>
                  </a:lnTo>
                  <a:cubicBezTo>
                    <a:pt x="23102" y="10675"/>
                    <a:pt x="22996" y="10677"/>
                    <a:pt x="22897" y="10677"/>
                  </a:cubicBezTo>
                  <a:cubicBezTo>
                    <a:pt x="21727" y="10677"/>
                    <a:pt x="21518" y="10415"/>
                    <a:pt x="21486" y="10358"/>
                  </a:cubicBezTo>
                  <a:cubicBezTo>
                    <a:pt x="21104" y="9667"/>
                    <a:pt x="21362" y="8992"/>
                    <a:pt x="21634" y="8276"/>
                  </a:cubicBezTo>
                  <a:cubicBezTo>
                    <a:pt x="21740" y="8003"/>
                    <a:pt x="21847" y="7719"/>
                    <a:pt x="21915" y="7437"/>
                  </a:cubicBezTo>
                  <a:cubicBezTo>
                    <a:pt x="22205" y="6229"/>
                    <a:pt x="22030" y="5073"/>
                    <a:pt x="21379" y="3900"/>
                  </a:cubicBezTo>
                  <a:cubicBezTo>
                    <a:pt x="20059" y="1525"/>
                    <a:pt x="17196" y="1"/>
                    <a:pt x="14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574;p43">
              <a:extLst>
                <a:ext uri="{FF2B5EF4-FFF2-40B4-BE49-F238E27FC236}">
                  <a16:creationId xmlns:a16="http://schemas.microsoft.com/office/drawing/2014/main" id="{244FF6C1-285D-C6A7-49F6-AFC35722E970}"/>
                </a:ext>
              </a:extLst>
            </p:cNvPr>
            <p:cNvSpPr/>
            <p:nvPr/>
          </p:nvSpPr>
          <p:spPr>
            <a:xfrm>
              <a:off x="7388978" y="2235971"/>
              <a:ext cx="244161" cy="259295"/>
            </a:xfrm>
            <a:custGeom>
              <a:avLst/>
              <a:gdLst/>
              <a:ahLst/>
              <a:cxnLst/>
              <a:rect l="l" t="t" r="r" b="b"/>
              <a:pathLst>
                <a:path w="13810" h="14666" extrusionOk="0">
                  <a:moveTo>
                    <a:pt x="11797" y="1"/>
                  </a:moveTo>
                  <a:cubicBezTo>
                    <a:pt x="11123" y="1"/>
                    <a:pt x="10479" y="386"/>
                    <a:pt x="10181" y="1038"/>
                  </a:cubicBezTo>
                  <a:lnTo>
                    <a:pt x="6092" y="10209"/>
                  </a:lnTo>
                  <a:lnTo>
                    <a:pt x="3031" y="8075"/>
                  </a:lnTo>
                  <a:cubicBezTo>
                    <a:pt x="2722" y="7859"/>
                    <a:pt x="2368" y="7755"/>
                    <a:pt x="2018" y="7755"/>
                  </a:cubicBezTo>
                  <a:cubicBezTo>
                    <a:pt x="1458" y="7755"/>
                    <a:pt x="907" y="8020"/>
                    <a:pt x="562" y="8514"/>
                  </a:cubicBezTo>
                  <a:cubicBezTo>
                    <a:pt x="1" y="9318"/>
                    <a:pt x="199" y="10423"/>
                    <a:pt x="1002" y="10983"/>
                  </a:cubicBezTo>
                  <a:lnTo>
                    <a:pt x="5821" y="14346"/>
                  </a:lnTo>
                  <a:cubicBezTo>
                    <a:pt x="6120" y="14554"/>
                    <a:pt x="6474" y="14666"/>
                    <a:pt x="6836" y="14666"/>
                  </a:cubicBezTo>
                  <a:lnTo>
                    <a:pt x="6837" y="14666"/>
                  </a:lnTo>
                  <a:cubicBezTo>
                    <a:pt x="7537" y="14666"/>
                    <a:pt x="8172" y="14254"/>
                    <a:pt x="8456" y="13615"/>
                  </a:cubicBezTo>
                  <a:lnTo>
                    <a:pt x="13421" y="2482"/>
                  </a:lnTo>
                  <a:cubicBezTo>
                    <a:pt x="13810" y="1590"/>
                    <a:pt x="13406" y="551"/>
                    <a:pt x="12517" y="154"/>
                  </a:cubicBezTo>
                  <a:cubicBezTo>
                    <a:pt x="12283" y="50"/>
                    <a:pt x="12038" y="1"/>
                    <a:pt x="1179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575;p43">
              <a:extLst>
                <a:ext uri="{FF2B5EF4-FFF2-40B4-BE49-F238E27FC236}">
                  <a16:creationId xmlns:a16="http://schemas.microsoft.com/office/drawing/2014/main" id="{3F21E86B-5491-A25C-DCDE-D7E0DCF350B3}"/>
                </a:ext>
              </a:extLst>
            </p:cNvPr>
            <p:cNvSpPr/>
            <p:nvPr/>
          </p:nvSpPr>
          <p:spPr>
            <a:xfrm>
              <a:off x="7586959" y="2592241"/>
              <a:ext cx="244143" cy="259295"/>
            </a:xfrm>
            <a:custGeom>
              <a:avLst/>
              <a:gdLst/>
              <a:ahLst/>
              <a:cxnLst/>
              <a:rect l="l" t="t" r="r" b="b"/>
              <a:pathLst>
                <a:path w="13809" h="14666" extrusionOk="0">
                  <a:moveTo>
                    <a:pt x="11795" y="0"/>
                  </a:moveTo>
                  <a:cubicBezTo>
                    <a:pt x="11121" y="0"/>
                    <a:pt x="10477" y="386"/>
                    <a:pt x="10180" y="1038"/>
                  </a:cubicBezTo>
                  <a:lnTo>
                    <a:pt x="6090" y="10209"/>
                  </a:lnTo>
                  <a:lnTo>
                    <a:pt x="3031" y="8075"/>
                  </a:lnTo>
                  <a:cubicBezTo>
                    <a:pt x="2721" y="7859"/>
                    <a:pt x="2367" y="7755"/>
                    <a:pt x="2017" y="7755"/>
                  </a:cubicBezTo>
                  <a:cubicBezTo>
                    <a:pt x="1457" y="7755"/>
                    <a:pt x="906" y="8020"/>
                    <a:pt x="561" y="8514"/>
                  </a:cubicBezTo>
                  <a:cubicBezTo>
                    <a:pt x="1" y="9317"/>
                    <a:pt x="197" y="10423"/>
                    <a:pt x="1000" y="10983"/>
                  </a:cubicBezTo>
                  <a:lnTo>
                    <a:pt x="5821" y="14346"/>
                  </a:lnTo>
                  <a:cubicBezTo>
                    <a:pt x="6118" y="14553"/>
                    <a:pt x="6472" y="14665"/>
                    <a:pt x="6835" y="14666"/>
                  </a:cubicBezTo>
                  <a:lnTo>
                    <a:pt x="6835" y="14666"/>
                  </a:lnTo>
                  <a:cubicBezTo>
                    <a:pt x="7536" y="14665"/>
                    <a:pt x="8170" y="14254"/>
                    <a:pt x="8455" y="13614"/>
                  </a:cubicBezTo>
                  <a:lnTo>
                    <a:pt x="13419" y="2482"/>
                  </a:lnTo>
                  <a:cubicBezTo>
                    <a:pt x="13808" y="1589"/>
                    <a:pt x="13404" y="551"/>
                    <a:pt x="12515" y="154"/>
                  </a:cubicBezTo>
                  <a:cubicBezTo>
                    <a:pt x="12281" y="50"/>
                    <a:pt x="12036" y="0"/>
                    <a:pt x="11795" y="0"/>
                  </a:cubicBezTo>
                  <a:close/>
                  <a:moveTo>
                    <a:pt x="6835" y="14666"/>
                  </a:moveTo>
                  <a:lnTo>
                    <a:pt x="6835" y="14666"/>
                  </a:lnTo>
                  <a:cubicBezTo>
                    <a:pt x="6835" y="14666"/>
                    <a:pt x="6835" y="14666"/>
                    <a:pt x="6835" y="14666"/>
                  </a:cubicBezTo>
                  <a:lnTo>
                    <a:pt x="6836" y="14666"/>
                  </a:lnTo>
                  <a:cubicBezTo>
                    <a:pt x="6836" y="14666"/>
                    <a:pt x="6835" y="14666"/>
                    <a:pt x="6835" y="14666"/>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576;p43">
              <a:extLst>
                <a:ext uri="{FF2B5EF4-FFF2-40B4-BE49-F238E27FC236}">
                  <a16:creationId xmlns:a16="http://schemas.microsoft.com/office/drawing/2014/main" id="{44E1B14F-CB46-42E5-A54A-DAFCDFB58741}"/>
                </a:ext>
              </a:extLst>
            </p:cNvPr>
            <p:cNvSpPr/>
            <p:nvPr/>
          </p:nvSpPr>
          <p:spPr>
            <a:xfrm>
              <a:off x="8692737" y="2530078"/>
              <a:ext cx="349763" cy="225013"/>
            </a:xfrm>
            <a:custGeom>
              <a:avLst/>
              <a:gdLst/>
              <a:ahLst/>
              <a:cxnLst/>
              <a:rect l="l" t="t" r="r" b="b"/>
              <a:pathLst>
                <a:path w="19783" h="12727" extrusionOk="0">
                  <a:moveTo>
                    <a:pt x="3379" y="0"/>
                  </a:moveTo>
                  <a:cubicBezTo>
                    <a:pt x="3379" y="0"/>
                    <a:pt x="1" y="0"/>
                    <a:pt x="162" y="1930"/>
                  </a:cubicBezTo>
                  <a:cubicBezTo>
                    <a:pt x="323" y="3860"/>
                    <a:pt x="12546" y="11258"/>
                    <a:pt x="13511" y="11902"/>
                  </a:cubicBezTo>
                  <a:cubicBezTo>
                    <a:pt x="13984" y="12217"/>
                    <a:pt x="15116" y="12727"/>
                    <a:pt x="16184" y="12727"/>
                  </a:cubicBezTo>
                  <a:cubicBezTo>
                    <a:pt x="17293" y="12727"/>
                    <a:pt x="18333" y="12178"/>
                    <a:pt x="18497" y="10294"/>
                  </a:cubicBezTo>
                  <a:cubicBezTo>
                    <a:pt x="18497" y="10294"/>
                    <a:pt x="19782" y="7559"/>
                    <a:pt x="18979" y="5469"/>
                  </a:cubicBezTo>
                  <a:cubicBezTo>
                    <a:pt x="18175" y="3378"/>
                    <a:pt x="3379" y="0"/>
                    <a:pt x="3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577;p43">
              <a:extLst>
                <a:ext uri="{FF2B5EF4-FFF2-40B4-BE49-F238E27FC236}">
                  <a16:creationId xmlns:a16="http://schemas.microsoft.com/office/drawing/2014/main" id="{1400C73F-84DB-17A2-E10C-74AEE6BCC979}"/>
                </a:ext>
              </a:extLst>
            </p:cNvPr>
            <p:cNvSpPr/>
            <p:nvPr/>
          </p:nvSpPr>
          <p:spPr>
            <a:xfrm>
              <a:off x="8689678" y="2524862"/>
              <a:ext cx="357454" cy="235409"/>
            </a:xfrm>
            <a:custGeom>
              <a:avLst/>
              <a:gdLst/>
              <a:ahLst/>
              <a:cxnLst/>
              <a:rect l="l" t="t" r="r" b="b"/>
              <a:pathLst>
                <a:path w="20218" h="13315" extrusionOk="0">
                  <a:moveTo>
                    <a:pt x="3520" y="592"/>
                  </a:moveTo>
                  <a:cubicBezTo>
                    <a:pt x="9185" y="1886"/>
                    <a:pt x="18333" y="4456"/>
                    <a:pt x="18876" y="5870"/>
                  </a:cubicBezTo>
                  <a:cubicBezTo>
                    <a:pt x="19624" y="7815"/>
                    <a:pt x="18414" y="10436"/>
                    <a:pt x="18402" y="10463"/>
                  </a:cubicBezTo>
                  <a:cubicBezTo>
                    <a:pt x="18387" y="10494"/>
                    <a:pt x="18378" y="10528"/>
                    <a:pt x="18375" y="10562"/>
                  </a:cubicBezTo>
                  <a:cubicBezTo>
                    <a:pt x="18287" y="11572"/>
                    <a:pt x="17927" y="12234"/>
                    <a:pt x="17306" y="12533"/>
                  </a:cubicBezTo>
                  <a:cubicBezTo>
                    <a:pt x="17018" y="12671"/>
                    <a:pt x="16691" y="12727"/>
                    <a:pt x="16352" y="12727"/>
                  </a:cubicBezTo>
                  <a:cubicBezTo>
                    <a:pt x="15372" y="12727"/>
                    <a:pt x="14303" y="12255"/>
                    <a:pt x="13848" y="11951"/>
                  </a:cubicBezTo>
                  <a:cubicBezTo>
                    <a:pt x="13726" y="11869"/>
                    <a:pt x="13422" y="11679"/>
                    <a:pt x="12986" y="11406"/>
                  </a:cubicBezTo>
                  <a:cubicBezTo>
                    <a:pt x="2881" y="5071"/>
                    <a:pt x="687" y="2904"/>
                    <a:pt x="630" y="2201"/>
                  </a:cubicBezTo>
                  <a:cubicBezTo>
                    <a:pt x="603" y="1886"/>
                    <a:pt x="690" y="1625"/>
                    <a:pt x="895" y="1402"/>
                  </a:cubicBezTo>
                  <a:cubicBezTo>
                    <a:pt x="1578" y="659"/>
                    <a:pt x="3268" y="597"/>
                    <a:pt x="3520" y="592"/>
                  </a:cubicBezTo>
                  <a:close/>
                  <a:moveTo>
                    <a:pt x="3552" y="0"/>
                  </a:moveTo>
                  <a:cubicBezTo>
                    <a:pt x="3464" y="0"/>
                    <a:pt x="1371" y="11"/>
                    <a:pt x="461" y="1001"/>
                  </a:cubicBezTo>
                  <a:cubicBezTo>
                    <a:pt x="142" y="1348"/>
                    <a:pt x="0" y="1768"/>
                    <a:pt x="40" y="2250"/>
                  </a:cubicBezTo>
                  <a:cubicBezTo>
                    <a:pt x="146" y="3518"/>
                    <a:pt x="4041" y="6497"/>
                    <a:pt x="12672" y="11907"/>
                  </a:cubicBezTo>
                  <a:cubicBezTo>
                    <a:pt x="13101" y="12175"/>
                    <a:pt x="13400" y="12363"/>
                    <a:pt x="13519" y="12443"/>
                  </a:cubicBezTo>
                  <a:cubicBezTo>
                    <a:pt x="14052" y="12797"/>
                    <a:pt x="15232" y="13315"/>
                    <a:pt x="16361" y="13315"/>
                  </a:cubicBezTo>
                  <a:cubicBezTo>
                    <a:pt x="16780" y="13315"/>
                    <a:pt x="17192" y="13244"/>
                    <a:pt x="17562" y="13065"/>
                  </a:cubicBezTo>
                  <a:cubicBezTo>
                    <a:pt x="18374" y="12675"/>
                    <a:pt x="18844" y="11868"/>
                    <a:pt x="18960" y="10666"/>
                  </a:cubicBezTo>
                  <a:cubicBezTo>
                    <a:pt x="19137" y="10268"/>
                    <a:pt x="20217" y="7709"/>
                    <a:pt x="19428" y="5657"/>
                  </a:cubicBezTo>
                  <a:cubicBezTo>
                    <a:pt x="18592" y="3483"/>
                    <a:pt x="5147" y="357"/>
                    <a:pt x="3617" y="7"/>
                  </a:cubicBezTo>
                  <a:cubicBezTo>
                    <a:pt x="3596" y="2"/>
                    <a:pt x="3573" y="0"/>
                    <a:pt x="3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578;p43">
              <a:extLst>
                <a:ext uri="{FF2B5EF4-FFF2-40B4-BE49-F238E27FC236}">
                  <a16:creationId xmlns:a16="http://schemas.microsoft.com/office/drawing/2014/main" id="{B2ABD722-D993-FA7F-1808-3DB4EC569796}"/>
                </a:ext>
              </a:extLst>
            </p:cNvPr>
            <p:cNvSpPr/>
            <p:nvPr/>
          </p:nvSpPr>
          <p:spPr>
            <a:xfrm>
              <a:off x="8708808" y="2460401"/>
              <a:ext cx="65310" cy="51307"/>
            </a:xfrm>
            <a:custGeom>
              <a:avLst/>
              <a:gdLst/>
              <a:ahLst/>
              <a:cxnLst/>
              <a:rect l="l" t="t" r="r" b="b"/>
              <a:pathLst>
                <a:path w="3694" h="2902" extrusionOk="0">
                  <a:moveTo>
                    <a:pt x="710" y="0"/>
                  </a:moveTo>
                  <a:cubicBezTo>
                    <a:pt x="0" y="0"/>
                    <a:pt x="1189" y="2402"/>
                    <a:pt x="1649" y="2517"/>
                  </a:cubicBezTo>
                  <a:cubicBezTo>
                    <a:pt x="2160" y="2646"/>
                    <a:pt x="3438" y="2901"/>
                    <a:pt x="3438" y="2901"/>
                  </a:cubicBezTo>
                  <a:lnTo>
                    <a:pt x="3693" y="1239"/>
                  </a:lnTo>
                  <a:cubicBezTo>
                    <a:pt x="3693" y="1239"/>
                    <a:pt x="2288" y="729"/>
                    <a:pt x="1011" y="91"/>
                  </a:cubicBezTo>
                  <a:cubicBezTo>
                    <a:pt x="886" y="29"/>
                    <a:pt x="786" y="0"/>
                    <a:pt x="7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579;p43">
              <a:extLst>
                <a:ext uri="{FF2B5EF4-FFF2-40B4-BE49-F238E27FC236}">
                  <a16:creationId xmlns:a16="http://schemas.microsoft.com/office/drawing/2014/main" id="{A2929DFE-CB1E-4DBB-9BB8-DC5B91BE5510}"/>
                </a:ext>
              </a:extLst>
            </p:cNvPr>
            <p:cNvSpPr/>
            <p:nvPr/>
          </p:nvSpPr>
          <p:spPr>
            <a:xfrm>
              <a:off x="8711425" y="2455150"/>
              <a:ext cx="68227" cy="61756"/>
            </a:xfrm>
            <a:custGeom>
              <a:avLst/>
              <a:gdLst/>
              <a:ahLst/>
              <a:cxnLst/>
              <a:rect l="l" t="t" r="r" b="b"/>
              <a:pathLst>
                <a:path w="3859" h="3493" extrusionOk="0">
                  <a:moveTo>
                    <a:pt x="630" y="608"/>
                  </a:moveTo>
                  <a:cubicBezTo>
                    <a:pt x="664" y="620"/>
                    <a:pt x="698" y="635"/>
                    <a:pt x="729" y="651"/>
                  </a:cubicBezTo>
                  <a:cubicBezTo>
                    <a:pt x="1704" y="1138"/>
                    <a:pt x="2761" y="1555"/>
                    <a:pt x="3216" y="1729"/>
                  </a:cubicBezTo>
                  <a:lnTo>
                    <a:pt x="3044" y="2846"/>
                  </a:lnTo>
                  <a:cubicBezTo>
                    <a:pt x="2636" y="2762"/>
                    <a:pt x="1924" y="2615"/>
                    <a:pt x="1589" y="2532"/>
                  </a:cubicBezTo>
                  <a:cubicBezTo>
                    <a:pt x="1311" y="2392"/>
                    <a:pt x="613" y="1048"/>
                    <a:pt x="630" y="608"/>
                  </a:cubicBezTo>
                  <a:close/>
                  <a:moveTo>
                    <a:pt x="557" y="0"/>
                  </a:moveTo>
                  <a:cubicBezTo>
                    <a:pt x="440" y="0"/>
                    <a:pt x="338" y="34"/>
                    <a:pt x="251" y="101"/>
                  </a:cubicBezTo>
                  <a:cubicBezTo>
                    <a:pt x="58" y="251"/>
                    <a:pt x="0" y="524"/>
                    <a:pt x="82" y="913"/>
                  </a:cubicBezTo>
                  <a:cubicBezTo>
                    <a:pt x="218" y="1565"/>
                    <a:pt x="897" y="2968"/>
                    <a:pt x="1429" y="3100"/>
                  </a:cubicBezTo>
                  <a:cubicBezTo>
                    <a:pt x="1941" y="3228"/>
                    <a:pt x="3179" y="3476"/>
                    <a:pt x="3232" y="3486"/>
                  </a:cubicBezTo>
                  <a:cubicBezTo>
                    <a:pt x="3251" y="3490"/>
                    <a:pt x="3270" y="3493"/>
                    <a:pt x="3289" y="3493"/>
                  </a:cubicBezTo>
                  <a:cubicBezTo>
                    <a:pt x="3435" y="3491"/>
                    <a:pt x="3559" y="3386"/>
                    <a:pt x="3581" y="3242"/>
                  </a:cubicBezTo>
                  <a:lnTo>
                    <a:pt x="3836" y="1582"/>
                  </a:lnTo>
                  <a:cubicBezTo>
                    <a:pt x="3859" y="1442"/>
                    <a:pt x="3778" y="1307"/>
                    <a:pt x="3646" y="1258"/>
                  </a:cubicBezTo>
                  <a:cubicBezTo>
                    <a:pt x="3632" y="1253"/>
                    <a:pt x="2242" y="746"/>
                    <a:pt x="995" y="122"/>
                  </a:cubicBezTo>
                  <a:cubicBezTo>
                    <a:pt x="832" y="41"/>
                    <a:pt x="685"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580;p43">
              <a:extLst>
                <a:ext uri="{FF2B5EF4-FFF2-40B4-BE49-F238E27FC236}">
                  <a16:creationId xmlns:a16="http://schemas.microsoft.com/office/drawing/2014/main" id="{DCBD17ED-564B-1222-C71C-7A9BE3D68DFF}"/>
                </a:ext>
              </a:extLst>
            </p:cNvPr>
            <p:cNvSpPr/>
            <p:nvPr/>
          </p:nvSpPr>
          <p:spPr>
            <a:xfrm>
              <a:off x="7862466" y="2156570"/>
              <a:ext cx="1570214" cy="1013294"/>
            </a:xfrm>
            <a:custGeom>
              <a:avLst/>
              <a:gdLst/>
              <a:ahLst/>
              <a:cxnLst/>
              <a:rect l="l" t="t" r="r" b="b"/>
              <a:pathLst>
                <a:path w="88813" h="57313" extrusionOk="0">
                  <a:moveTo>
                    <a:pt x="81493" y="1"/>
                  </a:moveTo>
                  <a:cubicBezTo>
                    <a:pt x="80301" y="1"/>
                    <a:pt x="79094" y="335"/>
                    <a:pt x="78019" y="1035"/>
                  </a:cubicBezTo>
                  <a:lnTo>
                    <a:pt x="7398" y="47020"/>
                  </a:lnTo>
                  <a:lnTo>
                    <a:pt x="0" y="56026"/>
                  </a:lnTo>
                  <a:lnTo>
                    <a:pt x="644" y="57313"/>
                  </a:lnTo>
                  <a:lnTo>
                    <a:pt x="11097" y="54739"/>
                  </a:lnTo>
                  <a:lnTo>
                    <a:pt x="84707" y="11887"/>
                  </a:lnTo>
                  <a:cubicBezTo>
                    <a:pt x="87814" y="10078"/>
                    <a:pt x="88813" y="6058"/>
                    <a:pt x="86910" y="3005"/>
                  </a:cubicBezTo>
                  <a:cubicBezTo>
                    <a:pt x="85700" y="1063"/>
                    <a:pt x="83619" y="1"/>
                    <a:pt x="81493"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581;p43">
              <a:extLst>
                <a:ext uri="{FF2B5EF4-FFF2-40B4-BE49-F238E27FC236}">
                  <a16:creationId xmlns:a16="http://schemas.microsoft.com/office/drawing/2014/main" id="{4F46D5FA-7D17-845D-1C43-B4D89922E7F6}"/>
                </a:ext>
              </a:extLst>
            </p:cNvPr>
            <p:cNvSpPr/>
            <p:nvPr/>
          </p:nvSpPr>
          <p:spPr>
            <a:xfrm>
              <a:off x="7856879" y="2151302"/>
              <a:ext cx="1568729" cy="1023796"/>
            </a:xfrm>
            <a:custGeom>
              <a:avLst/>
              <a:gdLst/>
              <a:ahLst/>
              <a:cxnLst/>
              <a:rect l="l" t="t" r="r" b="b"/>
              <a:pathLst>
                <a:path w="88729" h="57907" extrusionOk="0">
                  <a:moveTo>
                    <a:pt x="81801" y="592"/>
                  </a:moveTo>
                  <a:cubicBezTo>
                    <a:pt x="82243" y="592"/>
                    <a:pt x="82688" y="640"/>
                    <a:pt x="83131" y="738"/>
                  </a:cubicBezTo>
                  <a:cubicBezTo>
                    <a:pt x="84739" y="1095"/>
                    <a:pt x="86105" y="2062"/>
                    <a:pt x="86975" y="3459"/>
                  </a:cubicBezTo>
                  <a:cubicBezTo>
                    <a:pt x="87852" y="4867"/>
                    <a:pt x="88115" y="6529"/>
                    <a:pt x="87716" y="8139"/>
                  </a:cubicBezTo>
                  <a:cubicBezTo>
                    <a:pt x="87317" y="9749"/>
                    <a:pt x="86307" y="11095"/>
                    <a:pt x="84875" y="11930"/>
                  </a:cubicBezTo>
                  <a:lnTo>
                    <a:pt x="11301" y="54760"/>
                  </a:lnTo>
                  <a:lnTo>
                    <a:pt x="1118" y="57268"/>
                  </a:lnTo>
                  <a:lnTo>
                    <a:pt x="666" y="56364"/>
                  </a:lnTo>
                  <a:lnTo>
                    <a:pt x="7915" y="47541"/>
                  </a:lnTo>
                  <a:lnTo>
                    <a:pt x="78496" y="1579"/>
                  </a:lnTo>
                  <a:cubicBezTo>
                    <a:pt x="79496" y="928"/>
                    <a:pt x="80637" y="592"/>
                    <a:pt x="81801" y="592"/>
                  </a:cubicBezTo>
                  <a:close/>
                  <a:moveTo>
                    <a:pt x="81799" y="1"/>
                  </a:moveTo>
                  <a:cubicBezTo>
                    <a:pt x="80522" y="1"/>
                    <a:pt x="79271" y="369"/>
                    <a:pt x="78174" y="1085"/>
                  </a:cubicBezTo>
                  <a:lnTo>
                    <a:pt x="7553" y="47070"/>
                  </a:lnTo>
                  <a:cubicBezTo>
                    <a:pt x="7528" y="47087"/>
                    <a:pt x="7505" y="47107"/>
                    <a:pt x="7485" y="47131"/>
                  </a:cubicBezTo>
                  <a:lnTo>
                    <a:pt x="87" y="56136"/>
                  </a:lnTo>
                  <a:cubicBezTo>
                    <a:pt x="14" y="56227"/>
                    <a:pt x="0" y="56352"/>
                    <a:pt x="52" y="56456"/>
                  </a:cubicBezTo>
                  <a:lnTo>
                    <a:pt x="695" y="57743"/>
                  </a:lnTo>
                  <a:cubicBezTo>
                    <a:pt x="745" y="57844"/>
                    <a:pt x="848" y="57907"/>
                    <a:pt x="960" y="57907"/>
                  </a:cubicBezTo>
                  <a:cubicBezTo>
                    <a:pt x="984" y="57907"/>
                    <a:pt x="1008" y="57904"/>
                    <a:pt x="1030" y="57898"/>
                  </a:cubicBezTo>
                  <a:lnTo>
                    <a:pt x="11484" y="55324"/>
                  </a:lnTo>
                  <a:cubicBezTo>
                    <a:pt x="11512" y="55318"/>
                    <a:pt x="11538" y="55307"/>
                    <a:pt x="11562" y="55293"/>
                  </a:cubicBezTo>
                  <a:lnTo>
                    <a:pt x="85172" y="12441"/>
                  </a:lnTo>
                  <a:cubicBezTo>
                    <a:pt x="86744" y="11526"/>
                    <a:pt x="87852" y="10049"/>
                    <a:pt x="88290" y="8281"/>
                  </a:cubicBezTo>
                  <a:cubicBezTo>
                    <a:pt x="88728" y="6515"/>
                    <a:pt x="88439" y="4692"/>
                    <a:pt x="87477" y="3147"/>
                  </a:cubicBezTo>
                  <a:cubicBezTo>
                    <a:pt x="86521" y="1613"/>
                    <a:pt x="85023" y="553"/>
                    <a:pt x="83259" y="162"/>
                  </a:cubicBezTo>
                  <a:cubicBezTo>
                    <a:pt x="82773" y="54"/>
                    <a:pt x="82284" y="1"/>
                    <a:pt x="81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582;p43">
              <a:extLst>
                <a:ext uri="{FF2B5EF4-FFF2-40B4-BE49-F238E27FC236}">
                  <a16:creationId xmlns:a16="http://schemas.microsoft.com/office/drawing/2014/main" id="{839F510E-BD9E-3531-2A18-8C8FD5CAA18E}"/>
                </a:ext>
              </a:extLst>
            </p:cNvPr>
            <p:cNvSpPr/>
            <p:nvPr/>
          </p:nvSpPr>
          <p:spPr>
            <a:xfrm>
              <a:off x="8604779" y="2692858"/>
              <a:ext cx="42414" cy="27298"/>
            </a:xfrm>
            <a:custGeom>
              <a:avLst/>
              <a:gdLst/>
              <a:ahLst/>
              <a:cxnLst/>
              <a:rect l="l" t="t" r="r" b="b"/>
              <a:pathLst>
                <a:path w="2399" h="1544" extrusionOk="0">
                  <a:moveTo>
                    <a:pt x="2399" y="0"/>
                  </a:moveTo>
                  <a:lnTo>
                    <a:pt x="0" y="154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583;p43">
              <a:extLst>
                <a:ext uri="{FF2B5EF4-FFF2-40B4-BE49-F238E27FC236}">
                  <a16:creationId xmlns:a16="http://schemas.microsoft.com/office/drawing/2014/main" id="{6A8FE182-3495-D9B9-E9AF-A1785A07F366}"/>
                </a:ext>
              </a:extLst>
            </p:cNvPr>
            <p:cNvSpPr/>
            <p:nvPr/>
          </p:nvSpPr>
          <p:spPr>
            <a:xfrm>
              <a:off x="8599104" y="2687625"/>
              <a:ext cx="54048" cy="37764"/>
            </a:xfrm>
            <a:custGeom>
              <a:avLst/>
              <a:gdLst/>
              <a:ahLst/>
              <a:cxnLst/>
              <a:rect l="l" t="t" r="r" b="b"/>
              <a:pathLst>
                <a:path w="3057" h="2136" extrusionOk="0">
                  <a:moveTo>
                    <a:pt x="2719" y="0"/>
                  </a:moveTo>
                  <a:cubicBezTo>
                    <a:pt x="2664" y="0"/>
                    <a:pt x="2609" y="15"/>
                    <a:pt x="2560" y="47"/>
                  </a:cubicBezTo>
                  <a:lnTo>
                    <a:pt x="160" y="1592"/>
                  </a:lnTo>
                  <a:cubicBezTo>
                    <a:pt x="50" y="1662"/>
                    <a:pt x="0" y="1797"/>
                    <a:pt x="37" y="1923"/>
                  </a:cubicBezTo>
                  <a:cubicBezTo>
                    <a:pt x="73" y="2049"/>
                    <a:pt x="189" y="2136"/>
                    <a:pt x="320" y="2136"/>
                  </a:cubicBezTo>
                  <a:cubicBezTo>
                    <a:pt x="377" y="2136"/>
                    <a:pt x="432" y="2119"/>
                    <a:pt x="480" y="2088"/>
                  </a:cubicBezTo>
                  <a:lnTo>
                    <a:pt x="2879" y="544"/>
                  </a:lnTo>
                  <a:cubicBezTo>
                    <a:pt x="3017" y="456"/>
                    <a:pt x="3057" y="274"/>
                    <a:pt x="2969" y="136"/>
                  </a:cubicBezTo>
                  <a:cubicBezTo>
                    <a:pt x="2912" y="48"/>
                    <a:pt x="2816" y="0"/>
                    <a:pt x="27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584;p43">
              <a:extLst>
                <a:ext uri="{FF2B5EF4-FFF2-40B4-BE49-F238E27FC236}">
                  <a16:creationId xmlns:a16="http://schemas.microsoft.com/office/drawing/2014/main" id="{A058065D-AFA7-6122-563A-5259EB9AE36B}"/>
                </a:ext>
              </a:extLst>
            </p:cNvPr>
            <p:cNvSpPr/>
            <p:nvPr/>
          </p:nvSpPr>
          <p:spPr>
            <a:xfrm>
              <a:off x="8698978" y="2457767"/>
              <a:ext cx="313502" cy="201764"/>
            </a:xfrm>
            <a:custGeom>
              <a:avLst/>
              <a:gdLst/>
              <a:ahLst/>
              <a:cxnLst/>
              <a:rect l="l" t="t" r="r" b="b"/>
              <a:pathLst>
                <a:path w="17732" h="11412" extrusionOk="0">
                  <a:moveTo>
                    <a:pt x="17731" y="1"/>
                  </a:moveTo>
                  <a:lnTo>
                    <a:pt x="0" y="1141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585;p43">
              <a:extLst>
                <a:ext uri="{FF2B5EF4-FFF2-40B4-BE49-F238E27FC236}">
                  <a16:creationId xmlns:a16="http://schemas.microsoft.com/office/drawing/2014/main" id="{E6C58DE8-31E5-C48C-01D3-A8CBEEC08584}"/>
                </a:ext>
              </a:extLst>
            </p:cNvPr>
            <p:cNvSpPr/>
            <p:nvPr/>
          </p:nvSpPr>
          <p:spPr>
            <a:xfrm>
              <a:off x="8693320" y="2452516"/>
              <a:ext cx="325153" cy="212248"/>
            </a:xfrm>
            <a:custGeom>
              <a:avLst/>
              <a:gdLst/>
              <a:ahLst/>
              <a:cxnLst/>
              <a:rect l="l" t="t" r="r" b="b"/>
              <a:pathLst>
                <a:path w="18391" h="12005" extrusionOk="0">
                  <a:moveTo>
                    <a:pt x="18054" y="1"/>
                  </a:moveTo>
                  <a:cubicBezTo>
                    <a:pt x="17998" y="1"/>
                    <a:pt x="17941" y="17"/>
                    <a:pt x="17891" y="50"/>
                  </a:cubicBezTo>
                  <a:lnTo>
                    <a:pt x="160" y="11459"/>
                  </a:lnTo>
                  <a:cubicBezTo>
                    <a:pt x="51" y="11531"/>
                    <a:pt x="1" y="11665"/>
                    <a:pt x="37" y="11791"/>
                  </a:cubicBezTo>
                  <a:cubicBezTo>
                    <a:pt x="74" y="11917"/>
                    <a:pt x="189" y="12004"/>
                    <a:pt x="320" y="12004"/>
                  </a:cubicBezTo>
                  <a:cubicBezTo>
                    <a:pt x="377" y="12004"/>
                    <a:pt x="434" y="11988"/>
                    <a:pt x="480" y="11956"/>
                  </a:cubicBezTo>
                  <a:lnTo>
                    <a:pt x="18211" y="547"/>
                  </a:lnTo>
                  <a:cubicBezTo>
                    <a:pt x="18351" y="459"/>
                    <a:pt x="18391" y="275"/>
                    <a:pt x="18302" y="137"/>
                  </a:cubicBezTo>
                  <a:cubicBezTo>
                    <a:pt x="18246" y="49"/>
                    <a:pt x="18151" y="1"/>
                    <a:pt x="18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586;p43">
              <a:extLst>
                <a:ext uri="{FF2B5EF4-FFF2-40B4-BE49-F238E27FC236}">
                  <a16:creationId xmlns:a16="http://schemas.microsoft.com/office/drawing/2014/main" id="{598EC072-4112-3BC3-B91C-43E4DDBE613E}"/>
                </a:ext>
              </a:extLst>
            </p:cNvPr>
            <p:cNvSpPr/>
            <p:nvPr/>
          </p:nvSpPr>
          <p:spPr>
            <a:xfrm>
              <a:off x="7842134" y="3143769"/>
              <a:ext cx="56682" cy="30498"/>
            </a:xfrm>
            <a:custGeom>
              <a:avLst/>
              <a:gdLst/>
              <a:ahLst/>
              <a:cxnLst/>
              <a:rect l="l" t="t" r="r" b="b"/>
              <a:pathLst>
                <a:path w="3206" h="1725" extrusionOk="0">
                  <a:moveTo>
                    <a:pt x="1837" y="0"/>
                  </a:moveTo>
                  <a:cubicBezTo>
                    <a:pt x="1837" y="0"/>
                    <a:pt x="1" y="767"/>
                    <a:pt x="282" y="1537"/>
                  </a:cubicBezTo>
                  <a:cubicBezTo>
                    <a:pt x="330" y="1670"/>
                    <a:pt x="447" y="1724"/>
                    <a:pt x="608" y="1724"/>
                  </a:cubicBezTo>
                  <a:cubicBezTo>
                    <a:pt x="1389" y="1724"/>
                    <a:pt x="3205" y="442"/>
                    <a:pt x="3205" y="442"/>
                  </a:cubicBezTo>
                  <a:lnTo>
                    <a:pt x="1837"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587;p43">
              <a:extLst>
                <a:ext uri="{FF2B5EF4-FFF2-40B4-BE49-F238E27FC236}">
                  <a16:creationId xmlns:a16="http://schemas.microsoft.com/office/drawing/2014/main" id="{92C0D71E-F6F4-B8D1-6322-825E9A32E9E3}"/>
                </a:ext>
              </a:extLst>
            </p:cNvPr>
            <p:cNvSpPr/>
            <p:nvPr/>
          </p:nvSpPr>
          <p:spPr>
            <a:xfrm>
              <a:off x="7835858" y="3138518"/>
              <a:ext cx="69500" cy="40929"/>
            </a:xfrm>
            <a:custGeom>
              <a:avLst/>
              <a:gdLst/>
              <a:ahLst/>
              <a:cxnLst/>
              <a:rect l="l" t="t" r="r" b="b"/>
              <a:pathLst>
                <a:path w="3931" h="2315" extrusionOk="0">
                  <a:moveTo>
                    <a:pt x="2207" y="613"/>
                  </a:moveTo>
                  <a:lnTo>
                    <a:pt x="2889" y="834"/>
                  </a:lnTo>
                  <a:cubicBezTo>
                    <a:pt x="2062" y="1362"/>
                    <a:pt x="1268" y="1746"/>
                    <a:pt x="984" y="1746"/>
                  </a:cubicBezTo>
                  <a:cubicBezTo>
                    <a:pt x="955" y="1746"/>
                    <a:pt x="932" y="1742"/>
                    <a:pt x="914" y="1734"/>
                  </a:cubicBezTo>
                  <a:cubicBezTo>
                    <a:pt x="802" y="1427"/>
                    <a:pt x="1577" y="897"/>
                    <a:pt x="2207" y="613"/>
                  </a:cubicBezTo>
                  <a:close/>
                  <a:moveTo>
                    <a:pt x="2191" y="1"/>
                  </a:moveTo>
                  <a:cubicBezTo>
                    <a:pt x="2153" y="1"/>
                    <a:pt x="2114" y="9"/>
                    <a:pt x="2078" y="24"/>
                  </a:cubicBezTo>
                  <a:cubicBezTo>
                    <a:pt x="1728" y="170"/>
                    <a:pt x="1" y="949"/>
                    <a:pt x="359" y="1935"/>
                  </a:cubicBezTo>
                  <a:cubicBezTo>
                    <a:pt x="418" y="2103"/>
                    <a:pt x="555" y="2232"/>
                    <a:pt x="725" y="2283"/>
                  </a:cubicBezTo>
                  <a:cubicBezTo>
                    <a:pt x="793" y="2303"/>
                    <a:pt x="865" y="2314"/>
                    <a:pt x="936" y="2314"/>
                  </a:cubicBezTo>
                  <a:cubicBezTo>
                    <a:pt x="940" y="2314"/>
                    <a:pt x="944" y="2314"/>
                    <a:pt x="948" y="2314"/>
                  </a:cubicBezTo>
                  <a:cubicBezTo>
                    <a:pt x="1772" y="2314"/>
                    <a:pt x="3261" y="1313"/>
                    <a:pt x="3731" y="981"/>
                  </a:cubicBezTo>
                  <a:cubicBezTo>
                    <a:pt x="3930" y="840"/>
                    <a:pt x="3884" y="533"/>
                    <a:pt x="3652" y="458"/>
                  </a:cubicBezTo>
                  <a:lnTo>
                    <a:pt x="2282" y="15"/>
                  </a:lnTo>
                  <a:cubicBezTo>
                    <a:pt x="2253" y="6"/>
                    <a:pt x="2222" y="1"/>
                    <a:pt x="21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588;p43">
              <a:extLst>
                <a:ext uri="{FF2B5EF4-FFF2-40B4-BE49-F238E27FC236}">
                  <a16:creationId xmlns:a16="http://schemas.microsoft.com/office/drawing/2014/main" id="{B4AC6477-7AA4-0FD3-AB42-7103B22C5895}"/>
                </a:ext>
              </a:extLst>
            </p:cNvPr>
            <p:cNvSpPr/>
            <p:nvPr/>
          </p:nvSpPr>
          <p:spPr>
            <a:xfrm>
              <a:off x="7862466" y="2987884"/>
              <a:ext cx="196213" cy="181980"/>
            </a:xfrm>
            <a:custGeom>
              <a:avLst/>
              <a:gdLst/>
              <a:ahLst/>
              <a:cxnLst/>
              <a:rect l="l" t="t" r="r" b="b"/>
              <a:pathLst>
                <a:path w="11098" h="10293" extrusionOk="0">
                  <a:moveTo>
                    <a:pt x="7398" y="0"/>
                  </a:moveTo>
                  <a:lnTo>
                    <a:pt x="0" y="9006"/>
                  </a:lnTo>
                  <a:lnTo>
                    <a:pt x="644" y="10293"/>
                  </a:lnTo>
                  <a:lnTo>
                    <a:pt x="11097" y="7719"/>
                  </a:lnTo>
                  <a:cubicBezTo>
                    <a:pt x="5308" y="5468"/>
                    <a:pt x="7398" y="1"/>
                    <a:pt x="7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589;p43">
              <a:extLst>
                <a:ext uri="{FF2B5EF4-FFF2-40B4-BE49-F238E27FC236}">
                  <a16:creationId xmlns:a16="http://schemas.microsoft.com/office/drawing/2014/main" id="{7562E837-0F78-F1BA-92F1-BC4EB0B85E61}"/>
                </a:ext>
              </a:extLst>
            </p:cNvPr>
            <p:cNvSpPr/>
            <p:nvPr/>
          </p:nvSpPr>
          <p:spPr>
            <a:xfrm>
              <a:off x="7856879" y="2982651"/>
              <a:ext cx="207157" cy="192447"/>
            </a:xfrm>
            <a:custGeom>
              <a:avLst/>
              <a:gdLst/>
              <a:ahLst/>
              <a:cxnLst/>
              <a:rect l="l" t="t" r="r" b="b"/>
              <a:pathLst>
                <a:path w="11717" h="10885" extrusionOk="0">
                  <a:moveTo>
                    <a:pt x="7140" y="1461"/>
                  </a:moveTo>
                  <a:lnTo>
                    <a:pt x="7140" y="1461"/>
                  </a:lnTo>
                  <a:cubicBezTo>
                    <a:pt x="6896" y="3171"/>
                    <a:pt x="7040" y="6197"/>
                    <a:pt x="10502" y="7936"/>
                  </a:cubicBezTo>
                  <a:lnTo>
                    <a:pt x="1118" y="10246"/>
                  </a:lnTo>
                  <a:lnTo>
                    <a:pt x="666" y="9342"/>
                  </a:lnTo>
                  <a:lnTo>
                    <a:pt x="7140" y="1461"/>
                  </a:lnTo>
                  <a:close/>
                  <a:moveTo>
                    <a:pt x="7714" y="1"/>
                  </a:moveTo>
                  <a:cubicBezTo>
                    <a:pt x="7628" y="1"/>
                    <a:pt x="7543" y="38"/>
                    <a:pt x="7485" y="109"/>
                  </a:cubicBezTo>
                  <a:lnTo>
                    <a:pt x="87" y="9114"/>
                  </a:lnTo>
                  <a:cubicBezTo>
                    <a:pt x="14" y="9205"/>
                    <a:pt x="0" y="9330"/>
                    <a:pt x="52" y="9434"/>
                  </a:cubicBezTo>
                  <a:lnTo>
                    <a:pt x="695" y="10721"/>
                  </a:lnTo>
                  <a:cubicBezTo>
                    <a:pt x="745" y="10822"/>
                    <a:pt x="848" y="10885"/>
                    <a:pt x="960" y="10885"/>
                  </a:cubicBezTo>
                  <a:cubicBezTo>
                    <a:pt x="984" y="10885"/>
                    <a:pt x="1008" y="10882"/>
                    <a:pt x="1030" y="10876"/>
                  </a:cubicBezTo>
                  <a:lnTo>
                    <a:pt x="11484" y="8302"/>
                  </a:lnTo>
                  <a:cubicBezTo>
                    <a:pt x="11610" y="8272"/>
                    <a:pt x="11700" y="8164"/>
                    <a:pt x="11708" y="8036"/>
                  </a:cubicBezTo>
                  <a:cubicBezTo>
                    <a:pt x="11717" y="7906"/>
                    <a:pt x="11641" y="7787"/>
                    <a:pt x="11520" y="7741"/>
                  </a:cubicBezTo>
                  <a:cubicBezTo>
                    <a:pt x="6080" y="5624"/>
                    <a:pt x="7911" y="614"/>
                    <a:pt x="7990" y="401"/>
                  </a:cubicBezTo>
                  <a:cubicBezTo>
                    <a:pt x="8042" y="266"/>
                    <a:pt x="7988" y="112"/>
                    <a:pt x="7863" y="41"/>
                  </a:cubicBezTo>
                  <a:cubicBezTo>
                    <a:pt x="7816" y="14"/>
                    <a:pt x="7765" y="1"/>
                    <a:pt x="7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590;p43">
              <a:extLst>
                <a:ext uri="{FF2B5EF4-FFF2-40B4-BE49-F238E27FC236}">
                  <a16:creationId xmlns:a16="http://schemas.microsoft.com/office/drawing/2014/main" id="{0B05C959-05AB-33BC-A9E2-F815CC3A6270}"/>
                </a:ext>
              </a:extLst>
            </p:cNvPr>
            <p:cNvSpPr/>
            <p:nvPr/>
          </p:nvSpPr>
          <p:spPr>
            <a:xfrm>
              <a:off x="9005531" y="2156570"/>
              <a:ext cx="427149" cy="344442"/>
            </a:xfrm>
            <a:custGeom>
              <a:avLst/>
              <a:gdLst/>
              <a:ahLst/>
              <a:cxnLst/>
              <a:rect l="l" t="t" r="r" b="b"/>
              <a:pathLst>
                <a:path w="24160" h="19482" extrusionOk="0">
                  <a:moveTo>
                    <a:pt x="16840" y="1"/>
                  </a:moveTo>
                  <a:cubicBezTo>
                    <a:pt x="15648" y="1"/>
                    <a:pt x="14441" y="335"/>
                    <a:pt x="13366" y="1035"/>
                  </a:cubicBezTo>
                  <a:lnTo>
                    <a:pt x="524" y="9397"/>
                  </a:lnTo>
                  <a:cubicBezTo>
                    <a:pt x="178" y="10277"/>
                    <a:pt x="0" y="11215"/>
                    <a:pt x="0" y="12162"/>
                  </a:cubicBezTo>
                  <a:cubicBezTo>
                    <a:pt x="0" y="16194"/>
                    <a:pt x="3137" y="19465"/>
                    <a:pt x="7011" y="19482"/>
                  </a:cubicBezTo>
                  <a:lnTo>
                    <a:pt x="20054" y="11887"/>
                  </a:lnTo>
                  <a:cubicBezTo>
                    <a:pt x="23163" y="10078"/>
                    <a:pt x="24160" y="6058"/>
                    <a:pt x="22257" y="3005"/>
                  </a:cubicBezTo>
                  <a:cubicBezTo>
                    <a:pt x="21047" y="1063"/>
                    <a:pt x="18966" y="1"/>
                    <a:pt x="16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591;p43">
              <a:extLst>
                <a:ext uri="{FF2B5EF4-FFF2-40B4-BE49-F238E27FC236}">
                  <a16:creationId xmlns:a16="http://schemas.microsoft.com/office/drawing/2014/main" id="{79D994C7-F404-7B2C-A4E5-B41BCAF932AB}"/>
                </a:ext>
              </a:extLst>
            </p:cNvPr>
            <p:cNvSpPr/>
            <p:nvPr/>
          </p:nvSpPr>
          <p:spPr>
            <a:xfrm>
              <a:off x="9000280" y="2151302"/>
              <a:ext cx="425328" cy="354944"/>
            </a:xfrm>
            <a:custGeom>
              <a:avLst/>
              <a:gdLst/>
              <a:ahLst/>
              <a:cxnLst/>
              <a:rect l="l" t="t" r="r" b="b"/>
              <a:pathLst>
                <a:path w="24057" h="20076" extrusionOk="0">
                  <a:moveTo>
                    <a:pt x="17130" y="592"/>
                  </a:moveTo>
                  <a:cubicBezTo>
                    <a:pt x="17572" y="592"/>
                    <a:pt x="18017" y="640"/>
                    <a:pt x="18459" y="738"/>
                  </a:cubicBezTo>
                  <a:cubicBezTo>
                    <a:pt x="20067" y="1096"/>
                    <a:pt x="21433" y="2062"/>
                    <a:pt x="22303" y="3459"/>
                  </a:cubicBezTo>
                  <a:cubicBezTo>
                    <a:pt x="23180" y="4867"/>
                    <a:pt x="23443" y="6529"/>
                    <a:pt x="23044" y="8139"/>
                  </a:cubicBezTo>
                  <a:cubicBezTo>
                    <a:pt x="22645" y="9749"/>
                    <a:pt x="21635" y="11096"/>
                    <a:pt x="20203" y="11931"/>
                  </a:cubicBezTo>
                  <a:lnTo>
                    <a:pt x="7228" y="19483"/>
                  </a:lnTo>
                  <a:cubicBezTo>
                    <a:pt x="3562" y="19422"/>
                    <a:pt x="592" y="16290"/>
                    <a:pt x="592" y="12460"/>
                  </a:cubicBezTo>
                  <a:cubicBezTo>
                    <a:pt x="592" y="11581"/>
                    <a:pt x="751" y="10711"/>
                    <a:pt x="1062" y="9890"/>
                  </a:cubicBezTo>
                  <a:lnTo>
                    <a:pt x="13824" y="1579"/>
                  </a:lnTo>
                  <a:cubicBezTo>
                    <a:pt x="14825" y="929"/>
                    <a:pt x="15966" y="592"/>
                    <a:pt x="17130" y="592"/>
                  </a:cubicBezTo>
                  <a:close/>
                  <a:moveTo>
                    <a:pt x="17127" y="1"/>
                  </a:moveTo>
                  <a:cubicBezTo>
                    <a:pt x="15850" y="1"/>
                    <a:pt x="14599" y="369"/>
                    <a:pt x="13502" y="1085"/>
                  </a:cubicBezTo>
                  <a:lnTo>
                    <a:pt x="660" y="9447"/>
                  </a:lnTo>
                  <a:cubicBezTo>
                    <a:pt x="607" y="9481"/>
                    <a:pt x="568" y="9529"/>
                    <a:pt x="546" y="9587"/>
                  </a:cubicBezTo>
                  <a:cubicBezTo>
                    <a:pt x="185" y="10501"/>
                    <a:pt x="0" y="11477"/>
                    <a:pt x="2" y="12460"/>
                  </a:cubicBezTo>
                  <a:cubicBezTo>
                    <a:pt x="2" y="16642"/>
                    <a:pt x="3278" y="20058"/>
                    <a:pt x="7305" y="20076"/>
                  </a:cubicBezTo>
                  <a:lnTo>
                    <a:pt x="7306" y="20076"/>
                  </a:lnTo>
                  <a:cubicBezTo>
                    <a:pt x="7358" y="20074"/>
                    <a:pt x="7410" y="20062"/>
                    <a:pt x="7455" y="20035"/>
                  </a:cubicBezTo>
                  <a:lnTo>
                    <a:pt x="20500" y="12441"/>
                  </a:lnTo>
                  <a:cubicBezTo>
                    <a:pt x="22072" y="11526"/>
                    <a:pt x="23179" y="10049"/>
                    <a:pt x="23618" y="8281"/>
                  </a:cubicBezTo>
                  <a:cubicBezTo>
                    <a:pt x="24056" y="6515"/>
                    <a:pt x="23767" y="4692"/>
                    <a:pt x="22805" y="3147"/>
                  </a:cubicBezTo>
                  <a:cubicBezTo>
                    <a:pt x="21849" y="1613"/>
                    <a:pt x="20351" y="553"/>
                    <a:pt x="18587" y="162"/>
                  </a:cubicBezTo>
                  <a:cubicBezTo>
                    <a:pt x="18101" y="54"/>
                    <a:pt x="17612" y="1"/>
                    <a:pt x="17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592;p43">
              <a:extLst>
                <a:ext uri="{FF2B5EF4-FFF2-40B4-BE49-F238E27FC236}">
                  <a16:creationId xmlns:a16="http://schemas.microsoft.com/office/drawing/2014/main" id="{91357CA5-C056-5A7F-00B7-59885908F7F1}"/>
                </a:ext>
              </a:extLst>
            </p:cNvPr>
            <p:cNvSpPr/>
            <p:nvPr/>
          </p:nvSpPr>
          <p:spPr>
            <a:xfrm>
              <a:off x="9056680" y="2156570"/>
              <a:ext cx="376001" cy="310974"/>
            </a:xfrm>
            <a:custGeom>
              <a:avLst/>
              <a:gdLst/>
              <a:ahLst/>
              <a:cxnLst/>
              <a:rect l="l" t="t" r="r" b="b"/>
              <a:pathLst>
                <a:path w="21267" h="17589" extrusionOk="0">
                  <a:moveTo>
                    <a:pt x="13947" y="1"/>
                  </a:moveTo>
                  <a:cubicBezTo>
                    <a:pt x="12755" y="1"/>
                    <a:pt x="11548" y="335"/>
                    <a:pt x="10473" y="1035"/>
                  </a:cubicBezTo>
                  <a:lnTo>
                    <a:pt x="715" y="7389"/>
                  </a:lnTo>
                  <a:cubicBezTo>
                    <a:pt x="245" y="8362"/>
                    <a:pt x="1" y="9430"/>
                    <a:pt x="2" y="10513"/>
                  </a:cubicBezTo>
                  <a:cubicBezTo>
                    <a:pt x="2" y="14421"/>
                    <a:pt x="3098" y="17588"/>
                    <a:pt x="6918" y="17588"/>
                  </a:cubicBezTo>
                  <a:cubicBezTo>
                    <a:pt x="7080" y="17588"/>
                    <a:pt x="7240" y="17582"/>
                    <a:pt x="7400" y="17571"/>
                  </a:cubicBezTo>
                  <a:lnTo>
                    <a:pt x="17161" y="11887"/>
                  </a:lnTo>
                  <a:cubicBezTo>
                    <a:pt x="20270" y="10078"/>
                    <a:pt x="21267" y="6058"/>
                    <a:pt x="19364" y="3005"/>
                  </a:cubicBezTo>
                  <a:cubicBezTo>
                    <a:pt x="18154" y="1063"/>
                    <a:pt x="16073" y="1"/>
                    <a:pt x="13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593;p43">
              <a:extLst>
                <a:ext uri="{FF2B5EF4-FFF2-40B4-BE49-F238E27FC236}">
                  <a16:creationId xmlns:a16="http://schemas.microsoft.com/office/drawing/2014/main" id="{F17504B2-D3EB-1C44-2F78-8F365BEE1121}"/>
                </a:ext>
              </a:extLst>
            </p:cNvPr>
            <p:cNvSpPr/>
            <p:nvPr/>
          </p:nvSpPr>
          <p:spPr>
            <a:xfrm>
              <a:off x="9051429" y="2151302"/>
              <a:ext cx="374180" cy="321475"/>
            </a:xfrm>
            <a:custGeom>
              <a:avLst/>
              <a:gdLst/>
              <a:ahLst/>
              <a:cxnLst/>
              <a:rect l="l" t="t" r="r" b="b"/>
              <a:pathLst>
                <a:path w="21164" h="18183" extrusionOk="0">
                  <a:moveTo>
                    <a:pt x="14238" y="592"/>
                  </a:moveTo>
                  <a:cubicBezTo>
                    <a:pt x="14680" y="592"/>
                    <a:pt x="15125" y="640"/>
                    <a:pt x="15567" y="738"/>
                  </a:cubicBezTo>
                  <a:cubicBezTo>
                    <a:pt x="17175" y="1096"/>
                    <a:pt x="18540" y="2062"/>
                    <a:pt x="19411" y="3459"/>
                  </a:cubicBezTo>
                  <a:cubicBezTo>
                    <a:pt x="20288" y="4867"/>
                    <a:pt x="20552" y="6529"/>
                    <a:pt x="20152" y="8139"/>
                  </a:cubicBezTo>
                  <a:cubicBezTo>
                    <a:pt x="19753" y="9749"/>
                    <a:pt x="18744" y="11095"/>
                    <a:pt x="17310" y="11931"/>
                  </a:cubicBezTo>
                  <a:lnTo>
                    <a:pt x="7609" y="17578"/>
                  </a:lnTo>
                  <a:cubicBezTo>
                    <a:pt x="7478" y="17587"/>
                    <a:pt x="7347" y="17590"/>
                    <a:pt x="7215" y="17590"/>
                  </a:cubicBezTo>
                  <a:cubicBezTo>
                    <a:pt x="3565" y="17590"/>
                    <a:pt x="595" y="14549"/>
                    <a:pt x="595" y="10811"/>
                  </a:cubicBezTo>
                  <a:cubicBezTo>
                    <a:pt x="592" y="9801"/>
                    <a:pt x="814" y="8802"/>
                    <a:pt x="1243" y="7888"/>
                  </a:cubicBezTo>
                  <a:lnTo>
                    <a:pt x="10933" y="1579"/>
                  </a:lnTo>
                  <a:cubicBezTo>
                    <a:pt x="11933" y="929"/>
                    <a:pt x="13074" y="592"/>
                    <a:pt x="14238" y="592"/>
                  </a:cubicBezTo>
                  <a:close/>
                  <a:moveTo>
                    <a:pt x="14234" y="1"/>
                  </a:moveTo>
                  <a:cubicBezTo>
                    <a:pt x="12957" y="1"/>
                    <a:pt x="11706" y="369"/>
                    <a:pt x="10609" y="1085"/>
                  </a:cubicBezTo>
                  <a:lnTo>
                    <a:pt x="850" y="7439"/>
                  </a:lnTo>
                  <a:cubicBezTo>
                    <a:pt x="805" y="7468"/>
                    <a:pt x="769" y="7509"/>
                    <a:pt x="746" y="7558"/>
                  </a:cubicBezTo>
                  <a:cubicBezTo>
                    <a:pt x="255" y="8572"/>
                    <a:pt x="1" y="9684"/>
                    <a:pt x="4" y="10811"/>
                  </a:cubicBezTo>
                  <a:cubicBezTo>
                    <a:pt x="4" y="14875"/>
                    <a:pt x="3239" y="18182"/>
                    <a:pt x="7215" y="18182"/>
                  </a:cubicBezTo>
                  <a:cubicBezTo>
                    <a:pt x="7383" y="18182"/>
                    <a:pt x="7551" y="18176"/>
                    <a:pt x="7717" y="18163"/>
                  </a:cubicBezTo>
                  <a:cubicBezTo>
                    <a:pt x="7762" y="18161"/>
                    <a:pt x="7805" y="18147"/>
                    <a:pt x="7846" y="18124"/>
                  </a:cubicBezTo>
                  <a:lnTo>
                    <a:pt x="17607" y="12441"/>
                  </a:lnTo>
                  <a:cubicBezTo>
                    <a:pt x="19179" y="11526"/>
                    <a:pt x="20286" y="10049"/>
                    <a:pt x="20725" y="8281"/>
                  </a:cubicBezTo>
                  <a:cubicBezTo>
                    <a:pt x="21163" y="6515"/>
                    <a:pt x="20874" y="4692"/>
                    <a:pt x="19912" y="3147"/>
                  </a:cubicBezTo>
                  <a:cubicBezTo>
                    <a:pt x="18956" y="1612"/>
                    <a:pt x="17458" y="553"/>
                    <a:pt x="15694" y="162"/>
                  </a:cubicBezTo>
                  <a:cubicBezTo>
                    <a:pt x="15208" y="54"/>
                    <a:pt x="14719" y="1"/>
                    <a:pt x="14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594;p43">
              <a:extLst>
                <a:ext uri="{FF2B5EF4-FFF2-40B4-BE49-F238E27FC236}">
                  <a16:creationId xmlns:a16="http://schemas.microsoft.com/office/drawing/2014/main" id="{CB508B48-2779-F2AE-2546-6A1CC3B659C8}"/>
                </a:ext>
              </a:extLst>
            </p:cNvPr>
            <p:cNvSpPr/>
            <p:nvPr/>
          </p:nvSpPr>
          <p:spPr>
            <a:xfrm>
              <a:off x="8597990" y="2534251"/>
              <a:ext cx="31700" cy="62676"/>
            </a:xfrm>
            <a:custGeom>
              <a:avLst/>
              <a:gdLst/>
              <a:ahLst/>
              <a:cxnLst/>
              <a:rect l="l" t="t" r="r" b="b"/>
              <a:pathLst>
                <a:path w="1793" h="3545" extrusionOk="0">
                  <a:moveTo>
                    <a:pt x="1793" y="1"/>
                  </a:moveTo>
                  <a:cubicBezTo>
                    <a:pt x="1793" y="1"/>
                    <a:pt x="364" y="1"/>
                    <a:pt x="364" y="652"/>
                  </a:cubicBezTo>
                  <a:cubicBezTo>
                    <a:pt x="364" y="1291"/>
                    <a:pt x="0" y="3544"/>
                    <a:pt x="778" y="3544"/>
                  </a:cubicBezTo>
                  <a:cubicBezTo>
                    <a:pt x="791" y="3544"/>
                    <a:pt x="803" y="3544"/>
                    <a:pt x="816" y="3542"/>
                  </a:cubicBezTo>
                  <a:cubicBezTo>
                    <a:pt x="1642" y="3471"/>
                    <a:pt x="1568" y="2025"/>
                    <a:pt x="1643" y="1519"/>
                  </a:cubicBezTo>
                  <a:cubicBezTo>
                    <a:pt x="1717" y="1012"/>
                    <a:pt x="1793" y="1"/>
                    <a:pt x="1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595;p43">
              <a:extLst>
                <a:ext uri="{FF2B5EF4-FFF2-40B4-BE49-F238E27FC236}">
                  <a16:creationId xmlns:a16="http://schemas.microsoft.com/office/drawing/2014/main" id="{704F918F-EB94-26A0-AA9C-60CB13AE3462}"/>
                </a:ext>
              </a:extLst>
            </p:cNvPr>
            <p:cNvSpPr/>
            <p:nvPr/>
          </p:nvSpPr>
          <p:spPr>
            <a:xfrm>
              <a:off x="8596487" y="2529017"/>
              <a:ext cx="38648" cy="73142"/>
            </a:xfrm>
            <a:custGeom>
              <a:avLst/>
              <a:gdLst/>
              <a:ahLst/>
              <a:cxnLst/>
              <a:rect l="l" t="t" r="r" b="b"/>
              <a:pathLst>
                <a:path w="2186" h="4137" extrusionOk="0">
                  <a:moveTo>
                    <a:pt x="1556" y="612"/>
                  </a:moveTo>
                  <a:cubicBezTo>
                    <a:pt x="1527" y="949"/>
                    <a:pt x="1480" y="1462"/>
                    <a:pt x="1436" y="1771"/>
                  </a:cubicBezTo>
                  <a:cubicBezTo>
                    <a:pt x="1421" y="1868"/>
                    <a:pt x="1411" y="1995"/>
                    <a:pt x="1401" y="2141"/>
                  </a:cubicBezTo>
                  <a:cubicBezTo>
                    <a:pt x="1364" y="2652"/>
                    <a:pt x="1304" y="3507"/>
                    <a:pt x="828" y="3530"/>
                  </a:cubicBezTo>
                  <a:cubicBezTo>
                    <a:pt x="579" y="3284"/>
                    <a:pt x="673" y="2044"/>
                    <a:pt x="713" y="1515"/>
                  </a:cubicBezTo>
                  <a:cubicBezTo>
                    <a:pt x="730" y="1281"/>
                    <a:pt x="745" y="1081"/>
                    <a:pt x="745" y="948"/>
                  </a:cubicBezTo>
                  <a:cubicBezTo>
                    <a:pt x="745" y="789"/>
                    <a:pt x="1133" y="658"/>
                    <a:pt x="1556" y="612"/>
                  </a:cubicBezTo>
                  <a:close/>
                  <a:moveTo>
                    <a:pt x="1878" y="1"/>
                  </a:moveTo>
                  <a:cubicBezTo>
                    <a:pt x="1700" y="1"/>
                    <a:pt x="153" y="27"/>
                    <a:pt x="153" y="946"/>
                  </a:cubicBezTo>
                  <a:cubicBezTo>
                    <a:pt x="153" y="1070"/>
                    <a:pt x="138" y="1254"/>
                    <a:pt x="123" y="1470"/>
                  </a:cubicBezTo>
                  <a:cubicBezTo>
                    <a:pt x="39" y="2587"/>
                    <a:pt x="1" y="3545"/>
                    <a:pt x="411" y="3950"/>
                  </a:cubicBezTo>
                  <a:cubicBezTo>
                    <a:pt x="530" y="4070"/>
                    <a:pt x="690" y="4137"/>
                    <a:pt x="858" y="4137"/>
                  </a:cubicBezTo>
                  <a:cubicBezTo>
                    <a:pt x="860" y="4137"/>
                    <a:pt x="862" y="4137"/>
                    <a:pt x="863" y="4137"/>
                  </a:cubicBezTo>
                  <a:cubicBezTo>
                    <a:pt x="883" y="4137"/>
                    <a:pt x="905" y="4136"/>
                    <a:pt x="926" y="4133"/>
                  </a:cubicBezTo>
                  <a:cubicBezTo>
                    <a:pt x="1857" y="4052"/>
                    <a:pt x="1940" y="2883"/>
                    <a:pt x="1990" y="2184"/>
                  </a:cubicBezTo>
                  <a:cubicBezTo>
                    <a:pt x="1999" y="2056"/>
                    <a:pt x="2006" y="1942"/>
                    <a:pt x="2019" y="1858"/>
                  </a:cubicBezTo>
                  <a:cubicBezTo>
                    <a:pt x="2096" y="1347"/>
                    <a:pt x="2169" y="360"/>
                    <a:pt x="2173" y="318"/>
                  </a:cubicBezTo>
                  <a:cubicBezTo>
                    <a:pt x="2185" y="147"/>
                    <a:pt x="2049" y="1"/>
                    <a:pt x="18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596;p43">
              <a:extLst>
                <a:ext uri="{FF2B5EF4-FFF2-40B4-BE49-F238E27FC236}">
                  <a16:creationId xmlns:a16="http://schemas.microsoft.com/office/drawing/2014/main" id="{1C89F9D0-BCBD-D574-620C-A8EDCBC6FCC0}"/>
                </a:ext>
              </a:extLst>
            </p:cNvPr>
            <p:cNvSpPr/>
            <p:nvPr/>
          </p:nvSpPr>
          <p:spPr>
            <a:xfrm>
              <a:off x="8619241" y="2490882"/>
              <a:ext cx="38100" cy="86950"/>
            </a:xfrm>
            <a:custGeom>
              <a:avLst/>
              <a:gdLst/>
              <a:ahLst/>
              <a:cxnLst/>
              <a:rect l="l" t="t" r="r" b="b"/>
              <a:pathLst>
                <a:path w="2155" h="4918" extrusionOk="0">
                  <a:moveTo>
                    <a:pt x="1479" y="1"/>
                  </a:moveTo>
                  <a:cubicBezTo>
                    <a:pt x="1123" y="1"/>
                    <a:pt x="731" y="99"/>
                    <a:pt x="583" y="492"/>
                  </a:cubicBezTo>
                  <a:cubicBezTo>
                    <a:pt x="291" y="1269"/>
                    <a:pt x="1" y="4917"/>
                    <a:pt x="844" y="4917"/>
                  </a:cubicBezTo>
                  <a:cubicBezTo>
                    <a:pt x="855" y="4917"/>
                    <a:pt x="867" y="4916"/>
                    <a:pt x="878" y="4915"/>
                  </a:cubicBezTo>
                  <a:cubicBezTo>
                    <a:pt x="1762" y="4817"/>
                    <a:pt x="1958" y="1475"/>
                    <a:pt x="2155" y="99"/>
                  </a:cubicBezTo>
                  <a:cubicBezTo>
                    <a:pt x="2155" y="99"/>
                    <a:pt x="1835" y="1"/>
                    <a:pt x="14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597;p43">
              <a:extLst>
                <a:ext uri="{FF2B5EF4-FFF2-40B4-BE49-F238E27FC236}">
                  <a16:creationId xmlns:a16="http://schemas.microsoft.com/office/drawing/2014/main" id="{534D0DEF-BAAF-FD6F-2612-5D01201DFEBF}"/>
                </a:ext>
              </a:extLst>
            </p:cNvPr>
            <p:cNvSpPr/>
            <p:nvPr/>
          </p:nvSpPr>
          <p:spPr>
            <a:xfrm>
              <a:off x="8614450" y="2485613"/>
              <a:ext cx="48408" cy="97434"/>
            </a:xfrm>
            <a:custGeom>
              <a:avLst/>
              <a:gdLst/>
              <a:ahLst/>
              <a:cxnLst/>
              <a:rect l="l" t="t" r="r" b="b"/>
              <a:pathLst>
                <a:path w="2738" h="5511" extrusionOk="0">
                  <a:moveTo>
                    <a:pt x="1745" y="594"/>
                  </a:moveTo>
                  <a:cubicBezTo>
                    <a:pt x="1863" y="595"/>
                    <a:pt x="1981" y="606"/>
                    <a:pt x="2097" y="627"/>
                  </a:cubicBezTo>
                  <a:cubicBezTo>
                    <a:pt x="2074" y="812"/>
                    <a:pt x="2050" y="1019"/>
                    <a:pt x="2024" y="1241"/>
                  </a:cubicBezTo>
                  <a:cubicBezTo>
                    <a:pt x="1922" y="2136"/>
                    <a:pt x="1611" y="4863"/>
                    <a:pt x="1124" y="4920"/>
                  </a:cubicBezTo>
                  <a:cubicBezTo>
                    <a:pt x="731" y="4707"/>
                    <a:pt x="799" y="1776"/>
                    <a:pt x="1130" y="893"/>
                  </a:cubicBezTo>
                  <a:cubicBezTo>
                    <a:pt x="1218" y="657"/>
                    <a:pt x="1484" y="594"/>
                    <a:pt x="1743" y="594"/>
                  </a:cubicBezTo>
                  <a:close/>
                  <a:moveTo>
                    <a:pt x="1760" y="0"/>
                  </a:moveTo>
                  <a:cubicBezTo>
                    <a:pt x="1275" y="0"/>
                    <a:pt x="774" y="159"/>
                    <a:pt x="576" y="687"/>
                  </a:cubicBezTo>
                  <a:cubicBezTo>
                    <a:pt x="314" y="1388"/>
                    <a:pt x="1" y="4450"/>
                    <a:pt x="630" y="5257"/>
                  </a:cubicBezTo>
                  <a:cubicBezTo>
                    <a:pt x="759" y="5422"/>
                    <a:pt x="927" y="5510"/>
                    <a:pt x="1114" y="5510"/>
                  </a:cubicBezTo>
                  <a:cubicBezTo>
                    <a:pt x="1135" y="5510"/>
                    <a:pt x="1158" y="5509"/>
                    <a:pt x="1179" y="5506"/>
                  </a:cubicBezTo>
                  <a:cubicBezTo>
                    <a:pt x="2073" y="5407"/>
                    <a:pt x="2346" y="3626"/>
                    <a:pt x="2612" y="1308"/>
                  </a:cubicBezTo>
                  <a:cubicBezTo>
                    <a:pt x="2649" y="977"/>
                    <a:pt x="2684" y="678"/>
                    <a:pt x="2718" y="439"/>
                  </a:cubicBezTo>
                  <a:cubicBezTo>
                    <a:pt x="2738" y="295"/>
                    <a:pt x="2651" y="157"/>
                    <a:pt x="2513" y="114"/>
                  </a:cubicBezTo>
                  <a:cubicBezTo>
                    <a:pt x="2305" y="51"/>
                    <a:pt x="2035" y="0"/>
                    <a:pt x="1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598;p43">
              <a:extLst>
                <a:ext uri="{FF2B5EF4-FFF2-40B4-BE49-F238E27FC236}">
                  <a16:creationId xmlns:a16="http://schemas.microsoft.com/office/drawing/2014/main" id="{C313137A-25BF-17A1-FA13-E2685885BECD}"/>
                </a:ext>
              </a:extLst>
            </p:cNvPr>
            <p:cNvSpPr/>
            <p:nvPr/>
          </p:nvSpPr>
          <p:spPr>
            <a:xfrm>
              <a:off x="8646910" y="2484941"/>
              <a:ext cx="45172" cy="80674"/>
            </a:xfrm>
            <a:custGeom>
              <a:avLst/>
              <a:gdLst/>
              <a:ahLst/>
              <a:cxnLst/>
              <a:rect l="l" t="t" r="r" b="b"/>
              <a:pathLst>
                <a:path w="2555" h="4563" extrusionOk="0">
                  <a:moveTo>
                    <a:pt x="1224" y="1"/>
                  </a:moveTo>
                  <a:cubicBezTo>
                    <a:pt x="969" y="1"/>
                    <a:pt x="736" y="114"/>
                    <a:pt x="590" y="435"/>
                  </a:cubicBezTo>
                  <a:cubicBezTo>
                    <a:pt x="99" y="1516"/>
                    <a:pt x="0" y="4562"/>
                    <a:pt x="590" y="4562"/>
                  </a:cubicBezTo>
                  <a:cubicBezTo>
                    <a:pt x="1180" y="4562"/>
                    <a:pt x="2064" y="3285"/>
                    <a:pt x="2260" y="2597"/>
                  </a:cubicBezTo>
                  <a:cubicBezTo>
                    <a:pt x="2457" y="1908"/>
                    <a:pt x="2555" y="632"/>
                    <a:pt x="2555" y="632"/>
                  </a:cubicBezTo>
                  <a:cubicBezTo>
                    <a:pt x="2555" y="632"/>
                    <a:pt x="1828" y="1"/>
                    <a:pt x="1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599;p43">
              <a:extLst>
                <a:ext uri="{FF2B5EF4-FFF2-40B4-BE49-F238E27FC236}">
                  <a16:creationId xmlns:a16="http://schemas.microsoft.com/office/drawing/2014/main" id="{245A2869-5384-EDF3-FCD4-764784F5A328}"/>
                </a:ext>
              </a:extLst>
            </p:cNvPr>
            <p:cNvSpPr/>
            <p:nvPr/>
          </p:nvSpPr>
          <p:spPr>
            <a:xfrm>
              <a:off x="8641695" y="2479725"/>
              <a:ext cx="55745" cy="91123"/>
            </a:xfrm>
            <a:custGeom>
              <a:avLst/>
              <a:gdLst/>
              <a:ahLst/>
              <a:cxnLst/>
              <a:rect l="l" t="t" r="r" b="b"/>
              <a:pathLst>
                <a:path w="3153" h="5154" extrusionOk="0">
                  <a:moveTo>
                    <a:pt x="1522" y="591"/>
                  </a:moveTo>
                  <a:cubicBezTo>
                    <a:pt x="1829" y="591"/>
                    <a:pt x="2261" y="841"/>
                    <a:pt x="2542" y="1058"/>
                  </a:cubicBezTo>
                  <a:cubicBezTo>
                    <a:pt x="2510" y="1412"/>
                    <a:pt x="2418" y="2297"/>
                    <a:pt x="2271" y="2812"/>
                  </a:cubicBezTo>
                  <a:cubicBezTo>
                    <a:pt x="2078" y="3484"/>
                    <a:pt x="1314" y="4470"/>
                    <a:pt x="935" y="4557"/>
                  </a:cubicBezTo>
                  <a:cubicBezTo>
                    <a:pt x="682" y="4161"/>
                    <a:pt x="702" y="1846"/>
                    <a:pt x="1154" y="854"/>
                  </a:cubicBezTo>
                  <a:cubicBezTo>
                    <a:pt x="1241" y="661"/>
                    <a:pt x="1348" y="617"/>
                    <a:pt x="1421" y="602"/>
                  </a:cubicBezTo>
                  <a:cubicBezTo>
                    <a:pt x="1454" y="594"/>
                    <a:pt x="1488" y="591"/>
                    <a:pt x="1522" y="591"/>
                  </a:cubicBezTo>
                  <a:close/>
                  <a:moveTo>
                    <a:pt x="1519" y="0"/>
                  </a:moveTo>
                  <a:cubicBezTo>
                    <a:pt x="1444" y="0"/>
                    <a:pt x="1369" y="8"/>
                    <a:pt x="1296" y="24"/>
                  </a:cubicBezTo>
                  <a:cubicBezTo>
                    <a:pt x="1086" y="69"/>
                    <a:pt x="798" y="208"/>
                    <a:pt x="617" y="607"/>
                  </a:cubicBezTo>
                  <a:cubicBezTo>
                    <a:pt x="167" y="1595"/>
                    <a:pt x="1" y="4191"/>
                    <a:pt x="453" y="4893"/>
                  </a:cubicBezTo>
                  <a:cubicBezTo>
                    <a:pt x="599" y="5119"/>
                    <a:pt x="786" y="5153"/>
                    <a:pt x="885" y="5153"/>
                  </a:cubicBezTo>
                  <a:cubicBezTo>
                    <a:pt x="1714" y="5153"/>
                    <a:pt x="2650" y="3639"/>
                    <a:pt x="2840" y="2974"/>
                  </a:cubicBezTo>
                  <a:cubicBezTo>
                    <a:pt x="3043" y="2265"/>
                    <a:pt x="3141" y="1002"/>
                    <a:pt x="3145" y="949"/>
                  </a:cubicBezTo>
                  <a:cubicBezTo>
                    <a:pt x="3152" y="855"/>
                    <a:pt x="3114" y="764"/>
                    <a:pt x="3044" y="703"/>
                  </a:cubicBezTo>
                  <a:cubicBezTo>
                    <a:pt x="2954" y="624"/>
                    <a:pt x="2210" y="0"/>
                    <a:pt x="1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600;p43">
              <a:extLst>
                <a:ext uri="{FF2B5EF4-FFF2-40B4-BE49-F238E27FC236}">
                  <a16:creationId xmlns:a16="http://schemas.microsoft.com/office/drawing/2014/main" id="{A07C750B-6B11-1156-FD5C-8345EF4249ED}"/>
                </a:ext>
              </a:extLst>
            </p:cNvPr>
            <p:cNvSpPr/>
            <p:nvPr/>
          </p:nvSpPr>
          <p:spPr>
            <a:xfrm>
              <a:off x="8664254" y="2483297"/>
              <a:ext cx="64338" cy="71728"/>
            </a:xfrm>
            <a:custGeom>
              <a:avLst/>
              <a:gdLst/>
              <a:ahLst/>
              <a:cxnLst/>
              <a:rect l="l" t="t" r="r" b="b"/>
              <a:pathLst>
                <a:path w="3639" h="4057" extrusionOk="0">
                  <a:moveTo>
                    <a:pt x="1585" y="0"/>
                  </a:moveTo>
                  <a:cubicBezTo>
                    <a:pt x="1538" y="0"/>
                    <a:pt x="1501" y="12"/>
                    <a:pt x="1476" y="37"/>
                  </a:cubicBezTo>
                  <a:cubicBezTo>
                    <a:pt x="1181" y="332"/>
                    <a:pt x="0" y="3359"/>
                    <a:pt x="887" y="3968"/>
                  </a:cubicBezTo>
                  <a:cubicBezTo>
                    <a:pt x="976" y="4029"/>
                    <a:pt x="1067" y="4057"/>
                    <a:pt x="1160" y="4057"/>
                  </a:cubicBezTo>
                  <a:cubicBezTo>
                    <a:pt x="1987" y="4057"/>
                    <a:pt x="2892" y="1860"/>
                    <a:pt x="2892" y="1860"/>
                  </a:cubicBezTo>
                  <a:lnTo>
                    <a:pt x="3639" y="1314"/>
                  </a:lnTo>
                  <a:cubicBezTo>
                    <a:pt x="3639" y="1314"/>
                    <a:pt x="2079" y="0"/>
                    <a:pt x="15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601;p43">
              <a:extLst>
                <a:ext uri="{FF2B5EF4-FFF2-40B4-BE49-F238E27FC236}">
                  <a16:creationId xmlns:a16="http://schemas.microsoft.com/office/drawing/2014/main" id="{83F5E9FF-8EEF-E984-2308-92C84AE30FE5}"/>
                </a:ext>
              </a:extLst>
            </p:cNvPr>
            <p:cNvSpPr/>
            <p:nvPr/>
          </p:nvSpPr>
          <p:spPr>
            <a:xfrm>
              <a:off x="8667278" y="2477993"/>
              <a:ext cx="67255" cy="82265"/>
            </a:xfrm>
            <a:custGeom>
              <a:avLst/>
              <a:gdLst/>
              <a:ahLst/>
              <a:cxnLst/>
              <a:rect l="l" t="t" r="r" b="b"/>
              <a:pathLst>
                <a:path w="3804" h="4653" extrusionOk="0">
                  <a:moveTo>
                    <a:pt x="1472" y="606"/>
                  </a:moveTo>
                  <a:cubicBezTo>
                    <a:pt x="1718" y="676"/>
                    <a:pt x="2342" y="1088"/>
                    <a:pt x="2984" y="1601"/>
                  </a:cubicBezTo>
                  <a:lnTo>
                    <a:pt x="2546" y="1922"/>
                  </a:lnTo>
                  <a:cubicBezTo>
                    <a:pt x="2502" y="1954"/>
                    <a:pt x="2468" y="1998"/>
                    <a:pt x="2448" y="2048"/>
                  </a:cubicBezTo>
                  <a:cubicBezTo>
                    <a:pt x="2138" y="2799"/>
                    <a:pt x="1501" y="3918"/>
                    <a:pt x="1054" y="4050"/>
                  </a:cubicBezTo>
                  <a:cubicBezTo>
                    <a:pt x="1031" y="4057"/>
                    <a:pt x="1010" y="4061"/>
                    <a:pt x="989" y="4061"/>
                  </a:cubicBezTo>
                  <a:cubicBezTo>
                    <a:pt x="952" y="4061"/>
                    <a:pt x="919" y="4049"/>
                    <a:pt x="883" y="4024"/>
                  </a:cubicBezTo>
                  <a:cubicBezTo>
                    <a:pt x="763" y="3942"/>
                    <a:pt x="718" y="3751"/>
                    <a:pt x="699" y="3605"/>
                  </a:cubicBezTo>
                  <a:cubicBezTo>
                    <a:pt x="587" y="2678"/>
                    <a:pt x="1233" y="993"/>
                    <a:pt x="1472" y="606"/>
                  </a:cubicBezTo>
                  <a:close/>
                  <a:moveTo>
                    <a:pt x="1390" y="0"/>
                  </a:moveTo>
                  <a:cubicBezTo>
                    <a:pt x="1223" y="0"/>
                    <a:pt x="1148" y="76"/>
                    <a:pt x="1097" y="127"/>
                  </a:cubicBezTo>
                  <a:cubicBezTo>
                    <a:pt x="780" y="444"/>
                    <a:pt x="0" y="2463"/>
                    <a:pt x="106" y="3611"/>
                  </a:cubicBezTo>
                  <a:cubicBezTo>
                    <a:pt x="145" y="4033"/>
                    <a:pt x="294" y="4336"/>
                    <a:pt x="548" y="4511"/>
                  </a:cubicBezTo>
                  <a:cubicBezTo>
                    <a:pt x="678" y="4602"/>
                    <a:pt x="831" y="4651"/>
                    <a:pt x="989" y="4652"/>
                  </a:cubicBezTo>
                  <a:cubicBezTo>
                    <a:pt x="1068" y="4652"/>
                    <a:pt x="1147" y="4639"/>
                    <a:pt x="1223" y="4617"/>
                  </a:cubicBezTo>
                  <a:cubicBezTo>
                    <a:pt x="2045" y="4373"/>
                    <a:pt x="2760" y="2823"/>
                    <a:pt x="2962" y="2351"/>
                  </a:cubicBezTo>
                  <a:lnTo>
                    <a:pt x="3643" y="1852"/>
                  </a:lnTo>
                  <a:cubicBezTo>
                    <a:pt x="3796" y="1739"/>
                    <a:pt x="3804" y="1511"/>
                    <a:pt x="3658" y="1387"/>
                  </a:cubicBezTo>
                  <a:cubicBezTo>
                    <a:pt x="2313" y="255"/>
                    <a:pt x="1697" y="0"/>
                    <a:pt x="1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602;p43">
              <a:extLst>
                <a:ext uri="{FF2B5EF4-FFF2-40B4-BE49-F238E27FC236}">
                  <a16:creationId xmlns:a16="http://schemas.microsoft.com/office/drawing/2014/main" id="{1689106B-0A13-5EA6-D631-1F4E1383FFF5}"/>
                </a:ext>
              </a:extLst>
            </p:cNvPr>
            <p:cNvSpPr/>
            <p:nvPr/>
          </p:nvSpPr>
          <p:spPr>
            <a:xfrm>
              <a:off x="8247890" y="2513494"/>
              <a:ext cx="358727" cy="423772"/>
            </a:xfrm>
            <a:custGeom>
              <a:avLst/>
              <a:gdLst/>
              <a:ahLst/>
              <a:cxnLst/>
              <a:rect l="l" t="t" r="r" b="b"/>
              <a:pathLst>
                <a:path w="20290" h="23969" extrusionOk="0">
                  <a:moveTo>
                    <a:pt x="7449" y="0"/>
                  </a:moveTo>
                  <a:cubicBezTo>
                    <a:pt x="6618" y="0"/>
                    <a:pt x="5715" y="135"/>
                    <a:pt x="4730" y="419"/>
                  </a:cubicBezTo>
                  <a:cubicBezTo>
                    <a:pt x="0" y="1785"/>
                    <a:pt x="209" y="8934"/>
                    <a:pt x="209" y="8934"/>
                  </a:cubicBezTo>
                  <a:cubicBezTo>
                    <a:pt x="209" y="8934"/>
                    <a:pt x="420" y="12088"/>
                    <a:pt x="1261" y="12824"/>
                  </a:cubicBezTo>
                  <a:cubicBezTo>
                    <a:pt x="2102" y="13560"/>
                    <a:pt x="2628" y="14296"/>
                    <a:pt x="2628" y="14296"/>
                  </a:cubicBezTo>
                  <a:cubicBezTo>
                    <a:pt x="2628" y="14296"/>
                    <a:pt x="2838" y="15768"/>
                    <a:pt x="2838" y="16714"/>
                  </a:cubicBezTo>
                  <a:cubicBezTo>
                    <a:pt x="2838" y="17487"/>
                    <a:pt x="3260" y="17558"/>
                    <a:pt x="3700" y="17558"/>
                  </a:cubicBezTo>
                  <a:cubicBezTo>
                    <a:pt x="3799" y="17558"/>
                    <a:pt x="3898" y="17555"/>
                    <a:pt x="3994" y="17555"/>
                  </a:cubicBezTo>
                  <a:cubicBezTo>
                    <a:pt x="4520" y="17555"/>
                    <a:pt x="5466" y="19342"/>
                    <a:pt x="5992" y="20183"/>
                  </a:cubicBezTo>
                  <a:cubicBezTo>
                    <a:pt x="6517" y="21024"/>
                    <a:pt x="8620" y="22811"/>
                    <a:pt x="9566" y="23337"/>
                  </a:cubicBezTo>
                  <a:cubicBezTo>
                    <a:pt x="9676" y="23398"/>
                    <a:pt x="9795" y="23425"/>
                    <a:pt x="9918" y="23425"/>
                  </a:cubicBezTo>
                  <a:cubicBezTo>
                    <a:pt x="10857" y="23425"/>
                    <a:pt x="12089" y="21865"/>
                    <a:pt x="12089" y="21865"/>
                  </a:cubicBezTo>
                  <a:lnTo>
                    <a:pt x="12825" y="23968"/>
                  </a:lnTo>
                  <a:lnTo>
                    <a:pt x="20289" y="19132"/>
                  </a:lnTo>
                  <a:lnTo>
                    <a:pt x="16609" y="11983"/>
                  </a:lnTo>
                  <a:cubicBezTo>
                    <a:pt x="16609" y="11983"/>
                    <a:pt x="16505" y="8724"/>
                    <a:pt x="14402" y="4939"/>
                  </a:cubicBezTo>
                  <a:cubicBezTo>
                    <a:pt x="12737" y="1943"/>
                    <a:pt x="10611" y="0"/>
                    <a:pt x="7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603;p43">
              <a:extLst>
                <a:ext uri="{FF2B5EF4-FFF2-40B4-BE49-F238E27FC236}">
                  <a16:creationId xmlns:a16="http://schemas.microsoft.com/office/drawing/2014/main" id="{E5AADAB1-758B-787C-3BEB-1DF13E90D681}"/>
                </a:ext>
              </a:extLst>
            </p:cNvPr>
            <p:cNvSpPr/>
            <p:nvPr/>
          </p:nvSpPr>
          <p:spPr>
            <a:xfrm>
              <a:off x="8243541" y="2508243"/>
              <a:ext cx="368982" cy="434221"/>
            </a:xfrm>
            <a:custGeom>
              <a:avLst/>
              <a:gdLst/>
              <a:ahLst/>
              <a:cxnLst/>
              <a:rect l="l" t="t" r="r" b="b"/>
              <a:pathLst>
                <a:path w="20870" h="24560" extrusionOk="0">
                  <a:moveTo>
                    <a:pt x="7714" y="587"/>
                  </a:moveTo>
                  <a:cubicBezTo>
                    <a:pt x="10467" y="587"/>
                    <a:pt x="12587" y="2135"/>
                    <a:pt x="14390" y="5380"/>
                  </a:cubicBezTo>
                  <a:cubicBezTo>
                    <a:pt x="16430" y="9051"/>
                    <a:pt x="16561" y="12258"/>
                    <a:pt x="16561" y="12289"/>
                  </a:cubicBezTo>
                  <a:cubicBezTo>
                    <a:pt x="16563" y="12333"/>
                    <a:pt x="16575" y="12376"/>
                    <a:pt x="16595" y="12415"/>
                  </a:cubicBezTo>
                  <a:lnTo>
                    <a:pt x="20151" y="19326"/>
                  </a:lnTo>
                  <a:lnTo>
                    <a:pt x="13227" y="23812"/>
                  </a:lnTo>
                  <a:lnTo>
                    <a:pt x="12615" y="22064"/>
                  </a:lnTo>
                  <a:cubicBezTo>
                    <a:pt x="12578" y="21962"/>
                    <a:pt x="12490" y="21888"/>
                    <a:pt x="12385" y="21870"/>
                  </a:cubicBezTo>
                  <a:cubicBezTo>
                    <a:pt x="12368" y="21868"/>
                    <a:pt x="12352" y="21867"/>
                    <a:pt x="12335" y="21867"/>
                  </a:cubicBezTo>
                  <a:cubicBezTo>
                    <a:pt x="12245" y="21867"/>
                    <a:pt x="12160" y="21908"/>
                    <a:pt x="12104" y="21979"/>
                  </a:cubicBezTo>
                  <a:cubicBezTo>
                    <a:pt x="11695" y="22497"/>
                    <a:pt x="10762" y="23427"/>
                    <a:pt x="10172" y="23427"/>
                  </a:cubicBezTo>
                  <a:cubicBezTo>
                    <a:pt x="10094" y="23427"/>
                    <a:pt x="10021" y="23411"/>
                    <a:pt x="9957" y="23375"/>
                  </a:cubicBezTo>
                  <a:cubicBezTo>
                    <a:pt x="9036" y="22862"/>
                    <a:pt x="6978" y="21106"/>
                    <a:pt x="6490" y="20323"/>
                  </a:cubicBezTo>
                  <a:cubicBezTo>
                    <a:pt x="6395" y="20172"/>
                    <a:pt x="6287" y="19991"/>
                    <a:pt x="6170" y="19794"/>
                  </a:cubicBezTo>
                  <a:cubicBezTo>
                    <a:pt x="5367" y="18442"/>
                    <a:pt x="4798" y="17556"/>
                    <a:pt x="4241" y="17556"/>
                  </a:cubicBezTo>
                  <a:lnTo>
                    <a:pt x="4091" y="17557"/>
                  </a:lnTo>
                  <a:cubicBezTo>
                    <a:pt x="4045" y="17558"/>
                    <a:pt x="3998" y="17559"/>
                    <a:pt x="3951" y="17559"/>
                  </a:cubicBezTo>
                  <a:cubicBezTo>
                    <a:pt x="3761" y="17559"/>
                    <a:pt x="3583" y="17545"/>
                    <a:pt x="3496" y="17460"/>
                  </a:cubicBezTo>
                  <a:cubicBezTo>
                    <a:pt x="3400" y="17366"/>
                    <a:pt x="3380" y="17164"/>
                    <a:pt x="3380" y="17011"/>
                  </a:cubicBezTo>
                  <a:cubicBezTo>
                    <a:pt x="3380" y="16054"/>
                    <a:pt x="3176" y="14612"/>
                    <a:pt x="3167" y="14550"/>
                  </a:cubicBezTo>
                  <a:cubicBezTo>
                    <a:pt x="3161" y="14504"/>
                    <a:pt x="3142" y="14460"/>
                    <a:pt x="3116" y="14421"/>
                  </a:cubicBezTo>
                  <a:cubicBezTo>
                    <a:pt x="3093" y="14389"/>
                    <a:pt x="2559" y="13648"/>
                    <a:pt x="1703" y="12899"/>
                  </a:cubicBezTo>
                  <a:cubicBezTo>
                    <a:pt x="1159" y="12421"/>
                    <a:pt x="831" y="10391"/>
                    <a:pt x="752" y="9217"/>
                  </a:cubicBezTo>
                  <a:cubicBezTo>
                    <a:pt x="747" y="8999"/>
                    <a:pt x="656" y="2271"/>
                    <a:pt x="5060" y="1000"/>
                  </a:cubicBezTo>
                  <a:cubicBezTo>
                    <a:pt x="6007" y="726"/>
                    <a:pt x="6889" y="587"/>
                    <a:pt x="7714" y="587"/>
                  </a:cubicBezTo>
                  <a:close/>
                  <a:moveTo>
                    <a:pt x="7699" y="0"/>
                  </a:moveTo>
                  <a:cubicBezTo>
                    <a:pt x="6822" y="0"/>
                    <a:pt x="5890" y="145"/>
                    <a:pt x="4896" y="432"/>
                  </a:cubicBezTo>
                  <a:cubicBezTo>
                    <a:pt x="1" y="1847"/>
                    <a:pt x="153" y="8939"/>
                    <a:pt x="161" y="9240"/>
                  </a:cubicBezTo>
                  <a:lnTo>
                    <a:pt x="161" y="9251"/>
                  </a:lnTo>
                  <a:cubicBezTo>
                    <a:pt x="183" y="9586"/>
                    <a:pt x="406" y="12550"/>
                    <a:pt x="1313" y="13343"/>
                  </a:cubicBezTo>
                  <a:cubicBezTo>
                    <a:pt x="1782" y="13756"/>
                    <a:pt x="2210" y="14213"/>
                    <a:pt x="2592" y="14708"/>
                  </a:cubicBezTo>
                  <a:cubicBezTo>
                    <a:pt x="2633" y="15015"/>
                    <a:pt x="2788" y="16215"/>
                    <a:pt x="2788" y="17011"/>
                  </a:cubicBezTo>
                  <a:cubicBezTo>
                    <a:pt x="2788" y="17403"/>
                    <a:pt x="2884" y="17688"/>
                    <a:pt x="3080" y="17882"/>
                  </a:cubicBezTo>
                  <a:cubicBezTo>
                    <a:pt x="3326" y="18122"/>
                    <a:pt x="3662" y="18150"/>
                    <a:pt x="3959" y="18150"/>
                  </a:cubicBezTo>
                  <a:cubicBezTo>
                    <a:pt x="4008" y="18150"/>
                    <a:pt x="4055" y="18149"/>
                    <a:pt x="4101" y="18149"/>
                  </a:cubicBezTo>
                  <a:lnTo>
                    <a:pt x="4234" y="18146"/>
                  </a:lnTo>
                  <a:cubicBezTo>
                    <a:pt x="4537" y="18207"/>
                    <a:pt x="5325" y="19531"/>
                    <a:pt x="5661" y="20096"/>
                  </a:cubicBezTo>
                  <a:cubicBezTo>
                    <a:pt x="5781" y="20297"/>
                    <a:pt x="5892" y="20483"/>
                    <a:pt x="5987" y="20637"/>
                  </a:cubicBezTo>
                  <a:cubicBezTo>
                    <a:pt x="6535" y="21514"/>
                    <a:pt x="8650" y="23326"/>
                    <a:pt x="9669" y="23892"/>
                  </a:cubicBezTo>
                  <a:cubicBezTo>
                    <a:pt x="9825" y="23979"/>
                    <a:pt x="9990" y="24017"/>
                    <a:pt x="10159" y="24017"/>
                  </a:cubicBezTo>
                  <a:cubicBezTo>
                    <a:pt x="10923" y="24017"/>
                    <a:pt x="11762" y="23243"/>
                    <a:pt x="12226" y="22742"/>
                  </a:cubicBezTo>
                  <a:lnTo>
                    <a:pt x="12792" y="24362"/>
                  </a:lnTo>
                  <a:cubicBezTo>
                    <a:pt x="12834" y="24479"/>
                    <a:pt x="12944" y="24560"/>
                    <a:pt x="13069" y="24560"/>
                  </a:cubicBezTo>
                  <a:cubicBezTo>
                    <a:pt x="13070" y="24560"/>
                    <a:pt x="13071" y="24560"/>
                    <a:pt x="13072" y="24560"/>
                  </a:cubicBezTo>
                  <a:cubicBezTo>
                    <a:pt x="13129" y="24560"/>
                    <a:pt x="13184" y="24543"/>
                    <a:pt x="13233" y="24513"/>
                  </a:cubicBezTo>
                  <a:lnTo>
                    <a:pt x="20697" y="19677"/>
                  </a:lnTo>
                  <a:cubicBezTo>
                    <a:pt x="20825" y="19595"/>
                    <a:pt x="20869" y="19429"/>
                    <a:pt x="20799" y="19294"/>
                  </a:cubicBezTo>
                  <a:lnTo>
                    <a:pt x="17149" y="12202"/>
                  </a:lnTo>
                  <a:cubicBezTo>
                    <a:pt x="17122" y="11699"/>
                    <a:pt x="16879" y="8642"/>
                    <a:pt x="14908" y="5094"/>
                  </a:cubicBezTo>
                  <a:cubicBezTo>
                    <a:pt x="13002" y="1664"/>
                    <a:pt x="10671" y="0"/>
                    <a:pt x="76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604;p43">
              <a:extLst>
                <a:ext uri="{FF2B5EF4-FFF2-40B4-BE49-F238E27FC236}">
                  <a16:creationId xmlns:a16="http://schemas.microsoft.com/office/drawing/2014/main" id="{8BF1C115-F345-2EDE-A9B6-08C2423AAB64}"/>
                </a:ext>
              </a:extLst>
            </p:cNvPr>
            <p:cNvSpPr/>
            <p:nvPr/>
          </p:nvSpPr>
          <p:spPr>
            <a:xfrm>
              <a:off x="8121478" y="2423786"/>
              <a:ext cx="450204" cy="397217"/>
            </a:xfrm>
            <a:custGeom>
              <a:avLst/>
              <a:gdLst/>
              <a:ahLst/>
              <a:cxnLst/>
              <a:rect l="l" t="t" r="r" b="b"/>
              <a:pathLst>
                <a:path w="25464" h="22467" extrusionOk="0">
                  <a:moveTo>
                    <a:pt x="16101" y="0"/>
                  </a:moveTo>
                  <a:cubicBezTo>
                    <a:pt x="16036" y="0"/>
                    <a:pt x="16001" y="1"/>
                    <a:pt x="16001" y="1"/>
                  </a:cubicBezTo>
                  <a:cubicBezTo>
                    <a:pt x="16001" y="1"/>
                    <a:pt x="13765" y="1"/>
                    <a:pt x="10839" y="1034"/>
                  </a:cubicBezTo>
                  <a:cubicBezTo>
                    <a:pt x="8077" y="2010"/>
                    <a:pt x="7398" y="5851"/>
                    <a:pt x="4990" y="7227"/>
                  </a:cubicBezTo>
                  <a:cubicBezTo>
                    <a:pt x="4467" y="7526"/>
                    <a:pt x="4107" y="7638"/>
                    <a:pt x="3850" y="7638"/>
                  </a:cubicBezTo>
                  <a:cubicBezTo>
                    <a:pt x="3068" y="7638"/>
                    <a:pt x="3252" y="6592"/>
                    <a:pt x="2759" y="6592"/>
                  </a:cubicBezTo>
                  <a:cubicBezTo>
                    <a:pt x="2669" y="6592"/>
                    <a:pt x="2555" y="6627"/>
                    <a:pt x="2409" y="6711"/>
                  </a:cubicBezTo>
                  <a:cubicBezTo>
                    <a:pt x="1204" y="7399"/>
                    <a:pt x="0" y="13421"/>
                    <a:pt x="2580" y="15141"/>
                  </a:cubicBezTo>
                  <a:cubicBezTo>
                    <a:pt x="3297" y="15619"/>
                    <a:pt x="4107" y="15792"/>
                    <a:pt x="4903" y="15792"/>
                  </a:cubicBezTo>
                  <a:cubicBezTo>
                    <a:pt x="6972" y="15792"/>
                    <a:pt x="8947" y="14625"/>
                    <a:pt x="8947" y="14625"/>
                  </a:cubicBezTo>
                  <a:lnTo>
                    <a:pt x="8947" y="14625"/>
                  </a:lnTo>
                  <a:cubicBezTo>
                    <a:pt x="8947" y="14625"/>
                    <a:pt x="8602" y="15830"/>
                    <a:pt x="9634" y="16174"/>
                  </a:cubicBezTo>
                  <a:cubicBezTo>
                    <a:pt x="10255" y="16381"/>
                    <a:pt x="10887" y="16554"/>
                    <a:pt x="11528" y="16690"/>
                  </a:cubicBezTo>
                  <a:cubicBezTo>
                    <a:pt x="11528" y="16690"/>
                    <a:pt x="11369" y="18592"/>
                    <a:pt x="12726" y="18592"/>
                  </a:cubicBezTo>
                  <a:cubicBezTo>
                    <a:pt x="12783" y="18592"/>
                    <a:pt x="12842" y="18589"/>
                    <a:pt x="12904" y="18582"/>
                  </a:cubicBezTo>
                  <a:cubicBezTo>
                    <a:pt x="14189" y="18440"/>
                    <a:pt x="13459" y="16756"/>
                    <a:pt x="13174" y="16187"/>
                  </a:cubicBezTo>
                  <a:lnTo>
                    <a:pt x="13174" y="16187"/>
                  </a:lnTo>
                  <a:cubicBezTo>
                    <a:pt x="13701" y="17172"/>
                    <a:pt x="16243" y="21754"/>
                    <a:pt x="18237" y="22368"/>
                  </a:cubicBezTo>
                  <a:cubicBezTo>
                    <a:pt x="18456" y="22435"/>
                    <a:pt x="18685" y="22466"/>
                    <a:pt x="18920" y="22466"/>
                  </a:cubicBezTo>
                  <a:cubicBezTo>
                    <a:pt x="21091" y="22466"/>
                    <a:pt x="23827" y="19824"/>
                    <a:pt x="24604" y="18582"/>
                  </a:cubicBezTo>
                  <a:cubicBezTo>
                    <a:pt x="25464" y="17206"/>
                    <a:pt x="24775" y="7399"/>
                    <a:pt x="22883" y="3614"/>
                  </a:cubicBezTo>
                  <a:cubicBezTo>
                    <a:pt x="21149" y="145"/>
                    <a:pt x="16813" y="0"/>
                    <a:pt x="16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605;p43">
              <a:extLst>
                <a:ext uri="{FF2B5EF4-FFF2-40B4-BE49-F238E27FC236}">
                  <a16:creationId xmlns:a16="http://schemas.microsoft.com/office/drawing/2014/main" id="{57CBA257-8A26-AF97-03E7-97AA17FEFCED}"/>
                </a:ext>
              </a:extLst>
            </p:cNvPr>
            <p:cNvSpPr/>
            <p:nvPr/>
          </p:nvSpPr>
          <p:spPr>
            <a:xfrm>
              <a:off x="8134173" y="2418553"/>
              <a:ext cx="443167" cy="407701"/>
            </a:xfrm>
            <a:custGeom>
              <a:avLst/>
              <a:gdLst/>
              <a:ahLst/>
              <a:cxnLst/>
              <a:rect l="l" t="t" r="r" b="b"/>
              <a:pathLst>
                <a:path w="25066" h="23060" extrusionOk="0">
                  <a:moveTo>
                    <a:pt x="15368" y="591"/>
                  </a:moveTo>
                  <a:cubicBezTo>
                    <a:pt x="15984" y="591"/>
                    <a:pt x="20239" y="720"/>
                    <a:pt x="21901" y="4043"/>
                  </a:cubicBezTo>
                  <a:cubicBezTo>
                    <a:pt x="23803" y="7848"/>
                    <a:pt x="24361" y="17560"/>
                    <a:pt x="23634" y="18722"/>
                  </a:cubicBezTo>
                  <a:cubicBezTo>
                    <a:pt x="22875" y="19938"/>
                    <a:pt x="20213" y="22468"/>
                    <a:pt x="18208" y="22468"/>
                  </a:cubicBezTo>
                  <a:cubicBezTo>
                    <a:pt x="18000" y="22468"/>
                    <a:pt x="17799" y="22441"/>
                    <a:pt x="17607" y="22382"/>
                  </a:cubicBezTo>
                  <a:cubicBezTo>
                    <a:pt x="15753" y="21810"/>
                    <a:pt x="13291" y="17409"/>
                    <a:pt x="12736" y="16378"/>
                  </a:cubicBezTo>
                  <a:cubicBezTo>
                    <a:pt x="12678" y="16263"/>
                    <a:pt x="12633" y="16183"/>
                    <a:pt x="12614" y="16150"/>
                  </a:cubicBezTo>
                  <a:cubicBezTo>
                    <a:pt x="12560" y="16054"/>
                    <a:pt x="12461" y="16001"/>
                    <a:pt x="12358" y="16001"/>
                  </a:cubicBezTo>
                  <a:cubicBezTo>
                    <a:pt x="12310" y="16001"/>
                    <a:pt x="12261" y="16012"/>
                    <a:pt x="12216" y="16037"/>
                  </a:cubicBezTo>
                  <a:cubicBezTo>
                    <a:pt x="12075" y="16113"/>
                    <a:pt x="12021" y="16288"/>
                    <a:pt x="12095" y="16432"/>
                  </a:cubicBezTo>
                  <a:cubicBezTo>
                    <a:pt x="12108" y="16457"/>
                    <a:pt x="12155" y="16548"/>
                    <a:pt x="12230" y="16687"/>
                  </a:cubicBezTo>
                  <a:cubicBezTo>
                    <a:pt x="12492" y="17222"/>
                    <a:pt x="12750" y="17992"/>
                    <a:pt x="12565" y="18356"/>
                  </a:cubicBezTo>
                  <a:cubicBezTo>
                    <a:pt x="12522" y="18439"/>
                    <a:pt x="12434" y="18551"/>
                    <a:pt x="12153" y="18582"/>
                  </a:cubicBezTo>
                  <a:cubicBezTo>
                    <a:pt x="12101" y="18588"/>
                    <a:pt x="12052" y="18591"/>
                    <a:pt x="12004" y="18591"/>
                  </a:cubicBezTo>
                  <a:cubicBezTo>
                    <a:pt x="11782" y="18591"/>
                    <a:pt x="11607" y="18526"/>
                    <a:pt x="11471" y="18393"/>
                  </a:cubicBezTo>
                  <a:cubicBezTo>
                    <a:pt x="11107" y="18042"/>
                    <a:pt x="11082" y="17275"/>
                    <a:pt x="11103" y="17008"/>
                  </a:cubicBezTo>
                  <a:cubicBezTo>
                    <a:pt x="11116" y="16860"/>
                    <a:pt x="11015" y="16725"/>
                    <a:pt x="10868" y="16695"/>
                  </a:cubicBezTo>
                  <a:cubicBezTo>
                    <a:pt x="10240" y="16560"/>
                    <a:pt x="9620" y="16392"/>
                    <a:pt x="9011" y="16189"/>
                  </a:cubicBezTo>
                  <a:cubicBezTo>
                    <a:pt x="8276" y="15943"/>
                    <a:pt x="8487" y="15096"/>
                    <a:pt x="8513" y="15002"/>
                  </a:cubicBezTo>
                  <a:cubicBezTo>
                    <a:pt x="8571" y="14799"/>
                    <a:pt x="8411" y="14624"/>
                    <a:pt x="8228" y="14624"/>
                  </a:cubicBezTo>
                  <a:cubicBezTo>
                    <a:pt x="8179" y="14624"/>
                    <a:pt x="8128" y="14637"/>
                    <a:pt x="8079" y="14665"/>
                  </a:cubicBezTo>
                  <a:cubicBezTo>
                    <a:pt x="8052" y="14681"/>
                    <a:pt x="6140" y="15788"/>
                    <a:pt x="4179" y="15788"/>
                  </a:cubicBezTo>
                  <a:cubicBezTo>
                    <a:pt x="3436" y="15788"/>
                    <a:pt x="2685" y="15629"/>
                    <a:pt x="2027" y="15190"/>
                  </a:cubicBezTo>
                  <a:cubicBezTo>
                    <a:pt x="1075" y="14557"/>
                    <a:pt x="568" y="13108"/>
                    <a:pt x="633" y="11213"/>
                  </a:cubicBezTo>
                  <a:cubicBezTo>
                    <a:pt x="704" y="9152"/>
                    <a:pt x="1382" y="7524"/>
                    <a:pt x="1837" y="7264"/>
                  </a:cubicBezTo>
                  <a:cubicBezTo>
                    <a:pt x="1978" y="7183"/>
                    <a:pt x="2036" y="7183"/>
                    <a:pt x="2036" y="7181"/>
                  </a:cubicBezTo>
                  <a:cubicBezTo>
                    <a:pt x="2072" y="7208"/>
                    <a:pt x="2132" y="7349"/>
                    <a:pt x="2167" y="7435"/>
                  </a:cubicBezTo>
                  <a:cubicBezTo>
                    <a:pt x="2274" y="7692"/>
                    <a:pt x="2421" y="8047"/>
                    <a:pt x="2815" y="8180"/>
                  </a:cubicBezTo>
                  <a:cubicBezTo>
                    <a:pt x="2912" y="8213"/>
                    <a:pt x="3016" y="8229"/>
                    <a:pt x="3129" y="8229"/>
                  </a:cubicBezTo>
                  <a:cubicBezTo>
                    <a:pt x="3468" y="8229"/>
                    <a:pt x="3888" y="8083"/>
                    <a:pt x="4418" y="7780"/>
                  </a:cubicBezTo>
                  <a:cubicBezTo>
                    <a:pt x="5582" y="7114"/>
                    <a:pt x="6357" y="5914"/>
                    <a:pt x="7106" y="4754"/>
                  </a:cubicBezTo>
                  <a:cubicBezTo>
                    <a:pt x="7985" y="3391"/>
                    <a:pt x="8817" y="2103"/>
                    <a:pt x="10219" y="1608"/>
                  </a:cubicBezTo>
                  <a:cubicBezTo>
                    <a:pt x="13057" y="606"/>
                    <a:pt x="15261" y="592"/>
                    <a:pt x="15283" y="592"/>
                  </a:cubicBezTo>
                  <a:lnTo>
                    <a:pt x="15293" y="592"/>
                  </a:lnTo>
                  <a:cubicBezTo>
                    <a:pt x="15297" y="592"/>
                    <a:pt x="15322" y="591"/>
                    <a:pt x="15368" y="591"/>
                  </a:cubicBezTo>
                  <a:close/>
                  <a:moveTo>
                    <a:pt x="15405" y="0"/>
                  </a:moveTo>
                  <a:cubicBezTo>
                    <a:pt x="15342" y="0"/>
                    <a:pt x="15299" y="1"/>
                    <a:pt x="15279" y="2"/>
                  </a:cubicBezTo>
                  <a:cubicBezTo>
                    <a:pt x="15130" y="3"/>
                    <a:pt x="12923" y="28"/>
                    <a:pt x="10024" y="1052"/>
                  </a:cubicBezTo>
                  <a:cubicBezTo>
                    <a:pt x="8430" y="1613"/>
                    <a:pt x="7505" y="3047"/>
                    <a:pt x="6610" y="4435"/>
                  </a:cubicBezTo>
                  <a:cubicBezTo>
                    <a:pt x="5867" y="5587"/>
                    <a:pt x="5166" y="6673"/>
                    <a:pt x="4126" y="7267"/>
                  </a:cubicBezTo>
                  <a:cubicBezTo>
                    <a:pt x="3600" y="7568"/>
                    <a:pt x="3299" y="7639"/>
                    <a:pt x="3132" y="7639"/>
                  </a:cubicBezTo>
                  <a:cubicBezTo>
                    <a:pt x="3076" y="7639"/>
                    <a:pt x="3036" y="7631"/>
                    <a:pt x="3007" y="7621"/>
                  </a:cubicBezTo>
                  <a:cubicBezTo>
                    <a:pt x="2876" y="7577"/>
                    <a:pt x="2810" y="7437"/>
                    <a:pt x="2714" y="7208"/>
                  </a:cubicBezTo>
                  <a:cubicBezTo>
                    <a:pt x="2618" y="6979"/>
                    <a:pt x="2509" y="6718"/>
                    <a:pt x="2234" y="6624"/>
                  </a:cubicBezTo>
                  <a:cubicBezTo>
                    <a:pt x="2172" y="6604"/>
                    <a:pt x="2109" y="6593"/>
                    <a:pt x="2043" y="6593"/>
                  </a:cubicBezTo>
                  <a:cubicBezTo>
                    <a:pt x="1894" y="6593"/>
                    <a:pt x="1730" y="6646"/>
                    <a:pt x="1545" y="6751"/>
                  </a:cubicBezTo>
                  <a:cubicBezTo>
                    <a:pt x="787" y="7186"/>
                    <a:pt x="113" y="9179"/>
                    <a:pt x="44" y="11196"/>
                  </a:cubicBezTo>
                  <a:cubicBezTo>
                    <a:pt x="0" y="12431"/>
                    <a:pt x="160" y="14658"/>
                    <a:pt x="1700" y="15684"/>
                  </a:cubicBezTo>
                  <a:cubicBezTo>
                    <a:pt x="2477" y="16202"/>
                    <a:pt x="3346" y="16389"/>
                    <a:pt x="4194" y="16389"/>
                  </a:cubicBezTo>
                  <a:cubicBezTo>
                    <a:pt x="5702" y="16389"/>
                    <a:pt x="7142" y="15800"/>
                    <a:pt x="7878" y="15442"/>
                  </a:cubicBezTo>
                  <a:cubicBezTo>
                    <a:pt x="7899" y="15943"/>
                    <a:pt x="8118" y="16515"/>
                    <a:pt x="8824" y="16752"/>
                  </a:cubicBezTo>
                  <a:cubicBezTo>
                    <a:pt x="9547" y="16991"/>
                    <a:pt x="10179" y="17147"/>
                    <a:pt x="10510" y="17224"/>
                  </a:cubicBezTo>
                  <a:cubicBezTo>
                    <a:pt x="10518" y="17619"/>
                    <a:pt x="10596" y="18368"/>
                    <a:pt x="11059" y="18819"/>
                  </a:cubicBezTo>
                  <a:cubicBezTo>
                    <a:pt x="11310" y="19062"/>
                    <a:pt x="11628" y="19184"/>
                    <a:pt x="12009" y="19184"/>
                  </a:cubicBezTo>
                  <a:cubicBezTo>
                    <a:pt x="12077" y="19184"/>
                    <a:pt x="12148" y="19181"/>
                    <a:pt x="12220" y="19173"/>
                  </a:cubicBezTo>
                  <a:cubicBezTo>
                    <a:pt x="12741" y="19115"/>
                    <a:pt x="12983" y="18844"/>
                    <a:pt x="13093" y="18626"/>
                  </a:cubicBezTo>
                  <a:cubicBezTo>
                    <a:pt x="13137" y="18538"/>
                    <a:pt x="13168" y="18445"/>
                    <a:pt x="13187" y="18349"/>
                  </a:cubicBezTo>
                  <a:cubicBezTo>
                    <a:pt x="14266" y="20104"/>
                    <a:pt x="15961" y="22494"/>
                    <a:pt x="17434" y="22947"/>
                  </a:cubicBezTo>
                  <a:cubicBezTo>
                    <a:pt x="17681" y="23022"/>
                    <a:pt x="17939" y="23059"/>
                    <a:pt x="18198" y="23059"/>
                  </a:cubicBezTo>
                  <a:cubicBezTo>
                    <a:pt x="18202" y="23059"/>
                    <a:pt x="18206" y="23059"/>
                    <a:pt x="18210" y="23059"/>
                  </a:cubicBezTo>
                  <a:cubicBezTo>
                    <a:pt x="20565" y="23059"/>
                    <a:pt x="23362" y="20276"/>
                    <a:pt x="24138" y="19037"/>
                  </a:cubicBezTo>
                  <a:cubicBezTo>
                    <a:pt x="25066" y="17550"/>
                    <a:pt x="24362" y="7643"/>
                    <a:pt x="22431" y="3779"/>
                  </a:cubicBezTo>
                  <a:cubicBezTo>
                    <a:pt x="20626" y="170"/>
                    <a:pt x="16237" y="0"/>
                    <a:pt x="154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606;p43">
              <a:extLst>
                <a:ext uri="{FF2B5EF4-FFF2-40B4-BE49-F238E27FC236}">
                  <a16:creationId xmlns:a16="http://schemas.microsoft.com/office/drawing/2014/main" id="{B480780B-8236-8D76-C705-D5AF3E11AA6E}"/>
                </a:ext>
              </a:extLst>
            </p:cNvPr>
            <p:cNvSpPr/>
            <p:nvPr/>
          </p:nvSpPr>
          <p:spPr>
            <a:xfrm>
              <a:off x="8337457" y="2709636"/>
              <a:ext cx="73991" cy="90557"/>
            </a:xfrm>
            <a:custGeom>
              <a:avLst/>
              <a:gdLst/>
              <a:ahLst/>
              <a:cxnLst/>
              <a:rect l="l" t="t" r="r" b="b"/>
              <a:pathLst>
                <a:path w="4185" h="5122" extrusionOk="0">
                  <a:moveTo>
                    <a:pt x="1275" y="1"/>
                  </a:moveTo>
                  <a:cubicBezTo>
                    <a:pt x="1" y="1"/>
                    <a:pt x="926" y="3517"/>
                    <a:pt x="926" y="3517"/>
                  </a:cubicBezTo>
                  <a:lnTo>
                    <a:pt x="2713" y="5095"/>
                  </a:lnTo>
                  <a:cubicBezTo>
                    <a:pt x="2784" y="5112"/>
                    <a:pt x="2868" y="5121"/>
                    <a:pt x="2959" y="5121"/>
                  </a:cubicBezTo>
                  <a:cubicBezTo>
                    <a:pt x="3399" y="5121"/>
                    <a:pt x="3992" y="4917"/>
                    <a:pt x="4080" y="4568"/>
                  </a:cubicBezTo>
                  <a:cubicBezTo>
                    <a:pt x="4184" y="4148"/>
                    <a:pt x="3239" y="573"/>
                    <a:pt x="1557" y="48"/>
                  </a:cubicBezTo>
                  <a:cubicBezTo>
                    <a:pt x="1453" y="16"/>
                    <a:pt x="1359" y="1"/>
                    <a:pt x="1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607;p43">
              <a:extLst>
                <a:ext uri="{FF2B5EF4-FFF2-40B4-BE49-F238E27FC236}">
                  <a16:creationId xmlns:a16="http://schemas.microsoft.com/office/drawing/2014/main" id="{9955B7F4-E936-1F91-5AEC-B412DBAADBFF}"/>
                </a:ext>
              </a:extLst>
            </p:cNvPr>
            <p:cNvSpPr/>
            <p:nvPr/>
          </p:nvSpPr>
          <p:spPr>
            <a:xfrm>
              <a:off x="8336043" y="2704403"/>
              <a:ext cx="80886" cy="100988"/>
            </a:xfrm>
            <a:custGeom>
              <a:avLst/>
              <a:gdLst/>
              <a:ahLst/>
              <a:cxnLst/>
              <a:rect l="l" t="t" r="r" b="b"/>
              <a:pathLst>
                <a:path w="4575" h="5712" extrusionOk="0">
                  <a:moveTo>
                    <a:pt x="1353" y="0"/>
                  </a:moveTo>
                  <a:cubicBezTo>
                    <a:pt x="1081" y="0"/>
                    <a:pt x="895" y="113"/>
                    <a:pt x="777" y="226"/>
                  </a:cubicBezTo>
                  <a:cubicBezTo>
                    <a:pt x="0" y="969"/>
                    <a:pt x="593" y="3406"/>
                    <a:pt x="720" y="3889"/>
                  </a:cubicBezTo>
                  <a:cubicBezTo>
                    <a:pt x="757" y="4019"/>
                    <a:pt x="876" y="4103"/>
                    <a:pt x="1005" y="4103"/>
                  </a:cubicBezTo>
                  <a:cubicBezTo>
                    <a:pt x="1029" y="4103"/>
                    <a:pt x="1054" y="4100"/>
                    <a:pt x="1079" y="4094"/>
                  </a:cubicBezTo>
                  <a:cubicBezTo>
                    <a:pt x="1235" y="4052"/>
                    <a:pt x="1330" y="3894"/>
                    <a:pt x="1291" y="3737"/>
                  </a:cubicBezTo>
                  <a:cubicBezTo>
                    <a:pt x="1014" y="2681"/>
                    <a:pt x="797" y="1026"/>
                    <a:pt x="1186" y="653"/>
                  </a:cubicBezTo>
                  <a:cubicBezTo>
                    <a:pt x="1207" y="633"/>
                    <a:pt x="1250" y="592"/>
                    <a:pt x="1354" y="592"/>
                  </a:cubicBezTo>
                  <a:cubicBezTo>
                    <a:pt x="1404" y="592"/>
                    <a:pt x="1467" y="601"/>
                    <a:pt x="1549" y="626"/>
                  </a:cubicBezTo>
                  <a:cubicBezTo>
                    <a:pt x="2985" y="1075"/>
                    <a:pt x="3932" y="4333"/>
                    <a:pt x="3873" y="4793"/>
                  </a:cubicBezTo>
                  <a:cubicBezTo>
                    <a:pt x="3830" y="4959"/>
                    <a:pt x="3377" y="5122"/>
                    <a:pt x="3040" y="5122"/>
                  </a:cubicBezTo>
                  <a:cubicBezTo>
                    <a:pt x="2976" y="5122"/>
                    <a:pt x="2916" y="5116"/>
                    <a:pt x="2864" y="5104"/>
                  </a:cubicBezTo>
                  <a:cubicBezTo>
                    <a:pt x="2839" y="5097"/>
                    <a:pt x="2814" y="5094"/>
                    <a:pt x="2790" y="5094"/>
                  </a:cubicBezTo>
                  <a:cubicBezTo>
                    <a:pt x="2658" y="5094"/>
                    <a:pt x="2537" y="5184"/>
                    <a:pt x="2503" y="5318"/>
                  </a:cubicBezTo>
                  <a:cubicBezTo>
                    <a:pt x="2464" y="5477"/>
                    <a:pt x="2561" y="5639"/>
                    <a:pt x="2721" y="5678"/>
                  </a:cubicBezTo>
                  <a:cubicBezTo>
                    <a:pt x="2820" y="5700"/>
                    <a:pt x="2922" y="5712"/>
                    <a:pt x="3023" y="5712"/>
                  </a:cubicBezTo>
                  <a:cubicBezTo>
                    <a:pt x="3029" y="5712"/>
                    <a:pt x="3034" y="5712"/>
                    <a:pt x="3039" y="5712"/>
                  </a:cubicBezTo>
                  <a:cubicBezTo>
                    <a:pt x="3579" y="5712"/>
                    <a:pt x="4313" y="5467"/>
                    <a:pt x="4446" y="4936"/>
                  </a:cubicBezTo>
                  <a:cubicBezTo>
                    <a:pt x="4574" y="4422"/>
                    <a:pt x="3578" y="642"/>
                    <a:pt x="1724" y="62"/>
                  </a:cubicBezTo>
                  <a:cubicBezTo>
                    <a:pt x="1585" y="19"/>
                    <a:pt x="1462" y="0"/>
                    <a:pt x="1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608;p43">
              <a:extLst>
                <a:ext uri="{FF2B5EF4-FFF2-40B4-BE49-F238E27FC236}">
                  <a16:creationId xmlns:a16="http://schemas.microsoft.com/office/drawing/2014/main" id="{607AFB4F-0484-4F31-D78A-E1EA535AF459}"/>
                </a:ext>
              </a:extLst>
            </p:cNvPr>
            <p:cNvSpPr/>
            <p:nvPr/>
          </p:nvSpPr>
          <p:spPr>
            <a:xfrm>
              <a:off x="8410087" y="2793563"/>
              <a:ext cx="265819" cy="181485"/>
            </a:xfrm>
            <a:custGeom>
              <a:avLst/>
              <a:gdLst/>
              <a:ahLst/>
              <a:cxnLst/>
              <a:rect l="l" t="t" r="r" b="b"/>
              <a:pathLst>
                <a:path w="15035" h="10265" extrusionOk="0">
                  <a:moveTo>
                    <a:pt x="11296" y="1"/>
                  </a:moveTo>
                  <a:cubicBezTo>
                    <a:pt x="10457" y="1"/>
                    <a:pt x="9624" y="57"/>
                    <a:pt x="8970" y="220"/>
                  </a:cubicBezTo>
                  <a:cubicBezTo>
                    <a:pt x="8970" y="220"/>
                    <a:pt x="5153" y="2380"/>
                    <a:pt x="3365" y="3957"/>
                  </a:cubicBezTo>
                  <a:cubicBezTo>
                    <a:pt x="1578" y="5533"/>
                    <a:pt x="1" y="10265"/>
                    <a:pt x="1" y="10265"/>
                  </a:cubicBezTo>
                  <a:cubicBezTo>
                    <a:pt x="1" y="10265"/>
                    <a:pt x="10828" y="2906"/>
                    <a:pt x="12722" y="1855"/>
                  </a:cubicBezTo>
                  <a:cubicBezTo>
                    <a:pt x="14614" y="803"/>
                    <a:pt x="15035" y="277"/>
                    <a:pt x="15035" y="277"/>
                  </a:cubicBezTo>
                  <a:cubicBezTo>
                    <a:pt x="15035" y="277"/>
                    <a:pt x="13154" y="1"/>
                    <a:pt x="11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609;p43">
              <a:extLst>
                <a:ext uri="{FF2B5EF4-FFF2-40B4-BE49-F238E27FC236}">
                  <a16:creationId xmlns:a16="http://schemas.microsoft.com/office/drawing/2014/main" id="{AA580761-849F-3FCB-E098-A3D62AE804DD}"/>
                </a:ext>
              </a:extLst>
            </p:cNvPr>
            <p:cNvSpPr/>
            <p:nvPr/>
          </p:nvSpPr>
          <p:spPr>
            <a:xfrm>
              <a:off x="8404022" y="2788330"/>
              <a:ext cx="278478" cy="191934"/>
            </a:xfrm>
            <a:custGeom>
              <a:avLst/>
              <a:gdLst/>
              <a:ahLst/>
              <a:cxnLst/>
              <a:rect l="l" t="t" r="r" b="b"/>
              <a:pathLst>
                <a:path w="15751" h="10856" extrusionOk="0">
                  <a:moveTo>
                    <a:pt x="11631" y="592"/>
                  </a:moveTo>
                  <a:cubicBezTo>
                    <a:pt x="12794" y="592"/>
                    <a:pt x="13976" y="703"/>
                    <a:pt x="14683" y="783"/>
                  </a:cubicBezTo>
                  <a:cubicBezTo>
                    <a:pt x="14348" y="1035"/>
                    <a:pt x="13795" y="1407"/>
                    <a:pt x="12920" y="1893"/>
                  </a:cubicBezTo>
                  <a:cubicBezTo>
                    <a:pt x="11310" y="2788"/>
                    <a:pt x="3440" y="8105"/>
                    <a:pt x="932" y="9804"/>
                  </a:cubicBezTo>
                  <a:cubicBezTo>
                    <a:pt x="1471" y="8387"/>
                    <a:pt x="2647" y="5584"/>
                    <a:pt x="3904" y="4475"/>
                  </a:cubicBezTo>
                  <a:cubicBezTo>
                    <a:pt x="5556" y="3016"/>
                    <a:pt x="9035" y="1015"/>
                    <a:pt x="9423" y="793"/>
                  </a:cubicBezTo>
                  <a:cubicBezTo>
                    <a:pt x="10044" y="644"/>
                    <a:pt x="10833" y="592"/>
                    <a:pt x="11631" y="592"/>
                  </a:cubicBezTo>
                  <a:close/>
                  <a:moveTo>
                    <a:pt x="11648" y="0"/>
                  </a:moveTo>
                  <a:cubicBezTo>
                    <a:pt x="10786" y="0"/>
                    <a:pt x="9925" y="59"/>
                    <a:pt x="9241" y="229"/>
                  </a:cubicBezTo>
                  <a:cubicBezTo>
                    <a:pt x="9216" y="236"/>
                    <a:pt x="9191" y="246"/>
                    <a:pt x="9168" y="260"/>
                  </a:cubicBezTo>
                  <a:cubicBezTo>
                    <a:pt x="9011" y="348"/>
                    <a:pt x="5303" y="2452"/>
                    <a:pt x="3513" y="4032"/>
                  </a:cubicBezTo>
                  <a:cubicBezTo>
                    <a:pt x="1687" y="5642"/>
                    <a:pt x="130" y="10271"/>
                    <a:pt x="64" y="10468"/>
                  </a:cubicBezTo>
                  <a:cubicBezTo>
                    <a:pt x="0" y="10658"/>
                    <a:pt x="142" y="10855"/>
                    <a:pt x="344" y="10855"/>
                  </a:cubicBezTo>
                  <a:cubicBezTo>
                    <a:pt x="403" y="10855"/>
                    <a:pt x="461" y="10838"/>
                    <a:pt x="511" y="10805"/>
                  </a:cubicBezTo>
                  <a:cubicBezTo>
                    <a:pt x="618" y="10732"/>
                    <a:pt x="11349" y="3441"/>
                    <a:pt x="13208" y="2409"/>
                  </a:cubicBezTo>
                  <a:cubicBezTo>
                    <a:pt x="15097" y="1360"/>
                    <a:pt x="15562" y="816"/>
                    <a:pt x="15608" y="758"/>
                  </a:cubicBezTo>
                  <a:cubicBezTo>
                    <a:pt x="15750" y="579"/>
                    <a:pt x="15646" y="314"/>
                    <a:pt x="15421" y="281"/>
                  </a:cubicBezTo>
                  <a:cubicBezTo>
                    <a:pt x="15309" y="265"/>
                    <a:pt x="13479" y="0"/>
                    <a:pt x="116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610;p43">
              <a:extLst>
                <a:ext uri="{FF2B5EF4-FFF2-40B4-BE49-F238E27FC236}">
                  <a16:creationId xmlns:a16="http://schemas.microsoft.com/office/drawing/2014/main" id="{E07CB45D-7A88-02E0-F608-E2440C9DAE6F}"/>
                </a:ext>
              </a:extLst>
            </p:cNvPr>
            <p:cNvSpPr/>
            <p:nvPr/>
          </p:nvSpPr>
          <p:spPr>
            <a:xfrm>
              <a:off x="8826415" y="2624719"/>
              <a:ext cx="218931" cy="175509"/>
            </a:xfrm>
            <a:custGeom>
              <a:avLst/>
              <a:gdLst/>
              <a:ahLst/>
              <a:cxnLst/>
              <a:rect l="l" t="t" r="r" b="b"/>
              <a:pathLst>
                <a:path w="12383" h="9927" extrusionOk="0">
                  <a:moveTo>
                    <a:pt x="5491" y="0"/>
                  </a:moveTo>
                  <a:cubicBezTo>
                    <a:pt x="5100" y="0"/>
                    <a:pt x="4714" y="38"/>
                    <a:pt x="4343" y="116"/>
                  </a:cubicBezTo>
                  <a:cubicBezTo>
                    <a:pt x="1286" y="760"/>
                    <a:pt x="0" y="3332"/>
                    <a:pt x="0" y="3332"/>
                  </a:cubicBezTo>
                  <a:cubicBezTo>
                    <a:pt x="0" y="5744"/>
                    <a:pt x="5146" y="7674"/>
                    <a:pt x="5146" y="7674"/>
                  </a:cubicBezTo>
                  <a:cubicBezTo>
                    <a:pt x="5146" y="7674"/>
                    <a:pt x="6595" y="9927"/>
                    <a:pt x="8203" y="9927"/>
                  </a:cubicBezTo>
                  <a:cubicBezTo>
                    <a:pt x="9810" y="9927"/>
                    <a:pt x="12383" y="8317"/>
                    <a:pt x="11900" y="4941"/>
                  </a:cubicBezTo>
                  <a:cubicBezTo>
                    <a:pt x="11477" y="1975"/>
                    <a:pt x="8323" y="0"/>
                    <a:pt x="5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611;p43">
              <a:extLst>
                <a:ext uri="{FF2B5EF4-FFF2-40B4-BE49-F238E27FC236}">
                  <a16:creationId xmlns:a16="http://schemas.microsoft.com/office/drawing/2014/main" id="{29A66631-E2F1-60F6-DF41-4269FBCC8B60}"/>
                </a:ext>
              </a:extLst>
            </p:cNvPr>
            <p:cNvSpPr/>
            <p:nvPr/>
          </p:nvSpPr>
          <p:spPr>
            <a:xfrm>
              <a:off x="8821164" y="2619504"/>
              <a:ext cx="225650" cy="185941"/>
            </a:xfrm>
            <a:custGeom>
              <a:avLst/>
              <a:gdLst/>
              <a:ahLst/>
              <a:cxnLst/>
              <a:rect l="l" t="t" r="r" b="b"/>
              <a:pathLst>
                <a:path w="12763" h="10517" extrusionOk="0">
                  <a:moveTo>
                    <a:pt x="5788" y="591"/>
                  </a:moveTo>
                  <a:cubicBezTo>
                    <a:pt x="7095" y="591"/>
                    <a:pt x="8493" y="1032"/>
                    <a:pt x="9639" y="1834"/>
                  </a:cubicBezTo>
                  <a:cubicBezTo>
                    <a:pt x="10909" y="2723"/>
                    <a:pt x="11714" y="3945"/>
                    <a:pt x="11904" y="5277"/>
                  </a:cubicBezTo>
                  <a:cubicBezTo>
                    <a:pt x="12146" y="6967"/>
                    <a:pt x="11563" y="8052"/>
                    <a:pt x="11032" y="8664"/>
                  </a:cubicBezTo>
                  <a:cubicBezTo>
                    <a:pt x="10226" y="9595"/>
                    <a:pt x="9163" y="9926"/>
                    <a:pt x="8498" y="9926"/>
                  </a:cubicBezTo>
                  <a:cubicBezTo>
                    <a:pt x="7071" y="9926"/>
                    <a:pt x="5705" y="7831"/>
                    <a:pt x="5691" y="7809"/>
                  </a:cubicBezTo>
                  <a:cubicBezTo>
                    <a:pt x="5657" y="7756"/>
                    <a:pt x="5606" y="7715"/>
                    <a:pt x="5546" y="7692"/>
                  </a:cubicBezTo>
                  <a:cubicBezTo>
                    <a:pt x="4186" y="7182"/>
                    <a:pt x="685" y="5481"/>
                    <a:pt x="593" y="3699"/>
                  </a:cubicBezTo>
                  <a:cubicBezTo>
                    <a:pt x="808" y="3316"/>
                    <a:pt x="2074" y="1252"/>
                    <a:pt x="4697" y="701"/>
                  </a:cubicBezTo>
                  <a:cubicBezTo>
                    <a:pt x="5048" y="627"/>
                    <a:pt x="5414" y="591"/>
                    <a:pt x="5788" y="591"/>
                  </a:cubicBezTo>
                  <a:close/>
                  <a:moveTo>
                    <a:pt x="5780" y="1"/>
                  </a:moveTo>
                  <a:cubicBezTo>
                    <a:pt x="5368" y="1"/>
                    <a:pt x="4964" y="40"/>
                    <a:pt x="4578" y="122"/>
                  </a:cubicBezTo>
                  <a:cubicBezTo>
                    <a:pt x="1419" y="786"/>
                    <a:pt x="88" y="3385"/>
                    <a:pt x="32" y="3495"/>
                  </a:cubicBezTo>
                  <a:cubicBezTo>
                    <a:pt x="11" y="3536"/>
                    <a:pt x="0" y="3581"/>
                    <a:pt x="0" y="3627"/>
                  </a:cubicBezTo>
                  <a:cubicBezTo>
                    <a:pt x="0" y="6059"/>
                    <a:pt x="4525" y="7929"/>
                    <a:pt x="5249" y="8212"/>
                  </a:cubicBezTo>
                  <a:cubicBezTo>
                    <a:pt x="5540" y="8639"/>
                    <a:pt x="6913" y="10516"/>
                    <a:pt x="8498" y="10516"/>
                  </a:cubicBezTo>
                  <a:cubicBezTo>
                    <a:pt x="9537" y="10516"/>
                    <a:pt x="10708" y="9942"/>
                    <a:pt x="11480" y="9052"/>
                  </a:cubicBezTo>
                  <a:cubicBezTo>
                    <a:pt x="12092" y="8347"/>
                    <a:pt x="12763" y="7104"/>
                    <a:pt x="12491" y="5194"/>
                  </a:cubicBezTo>
                  <a:cubicBezTo>
                    <a:pt x="12277" y="3699"/>
                    <a:pt x="11385" y="2333"/>
                    <a:pt x="9979" y="1349"/>
                  </a:cubicBezTo>
                  <a:cubicBezTo>
                    <a:pt x="8736" y="478"/>
                    <a:pt x="7209" y="1"/>
                    <a:pt x="5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612;p43">
              <a:extLst>
                <a:ext uri="{FF2B5EF4-FFF2-40B4-BE49-F238E27FC236}">
                  <a16:creationId xmlns:a16="http://schemas.microsoft.com/office/drawing/2014/main" id="{FE3BA644-22F9-AA6E-CB73-1831013F4517}"/>
                </a:ext>
              </a:extLst>
            </p:cNvPr>
            <p:cNvSpPr/>
            <p:nvPr/>
          </p:nvSpPr>
          <p:spPr>
            <a:xfrm>
              <a:off x="8041582" y="2970805"/>
              <a:ext cx="199059" cy="388925"/>
            </a:xfrm>
            <a:custGeom>
              <a:avLst/>
              <a:gdLst/>
              <a:ahLst/>
              <a:cxnLst/>
              <a:rect l="l" t="t" r="r" b="b"/>
              <a:pathLst>
                <a:path w="11259" h="21998" extrusionOk="0">
                  <a:moveTo>
                    <a:pt x="8526" y="1"/>
                  </a:moveTo>
                  <a:cubicBezTo>
                    <a:pt x="7078" y="1"/>
                    <a:pt x="6273" y="644"/>
                    <a:pt x="4504" y="1287"/>
                  </a:cubicBezTo>
                  <a:cubicBezTo>
                    <a:pt x="2735" y="1931"/>
                    <a:pt x="1771" y="1770"/>
                    <a:pt x="1287" y="1931"/>
                  </a:cubicBezTo>
                  <a:cubicBezTo>
                    <a:pt x="805" y="2092"/>
                    <a:pt x="1128" y="2735"/>
                    <a:pt x="1771" y="3217"/>
                  </a:cubicBezTo>
                  <a:cubicBezTo>
                    <a:pt x="1985" y="3378"/>
                    <a:pt x="2378" y="3432"/>
                    <a:pt x="2807" y="3432"/>
                  </a:cubicBezTo>
                  <a:cubicBezTo>
                    <a:pt x="3665" y="3432"/>
                    <a:pt x="4665" y="3217"/>
                    <a:pt x="4665" y="3217"/>
                  </a:cubicBezTo>
                  <a:lnTo>
                    <a:pt x="4665" y="3217"/>
                  </a:lnTo>
                  <a:cubicBezTo>
                    <a:pt x="4665" y="3218"/>
                    <a:pt x="1610" y="5309"/>
                    <a:pt x="805" y="5791"/>
                  </a:cubicBezTo>
                  <a:cubicBezTo>
                    <a:pt x="1" y="6273"/>
                    <a:pt x="3056" y="6755"/>
                    <a:pt x="4343" y="6755"/>
                  </a:cubicBezTo>
                  <a:cubicBezTo>
                    <a:pt x="5630" y="6755"/>
                    <a:pt x="6434" y="5952"/>
                    <a:pt x="6434" y="5952"/>
                  </a:cubicBezTo>
                  <a:lnTo>
                    <a:pt x="6434" y="5952"/>
                  </a:lnTo>
                  <a:lnTo>
                    <a:pt x="1289" y="19622"/>
                  </a:lnTo>
                  <a:cubicBezTo>
                    <a:pt x="1156" y="21085"/>
                    <a:pt x="1572" y="21997"/>
                    <a:pt x="4083" y="21997"/>
                  </a:cubicBezTo>
                  <a:cubicBezTo>
                    <a:pt x="4609" y="21997"/>
                    <a:pt x="5227" y="21957"/>
                    <a:pt x="5952" y="21874"/>
                  </a:cubicBezTo>
                  <a:cubicBezTo>
                    <a:pt x="10133" y="21391"/>
                    <a:pt x="10133" y="20748"/>
                    <a:pt x="10133" y="20105"/>
                  </a:cubicBezTo>
                  <a:cubicBezTo>
                    <a:pt x="10133" y="19461"/>
                    <a:pt x="11259" y="4182"/>
                    <a:pt x="11259" y="3379"/>
                  </a:cubicBezTo>
                  <a:cubicBezTo>
                    <a:pt x="11259" y="2574"/>
                    <a:pt x="9972" y="1"/>
                    <a:pt x="85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613;p43">
              <a:extLst>
                <a:ext uri="{FF2B5EF4-FFF2-40B4-BE49-F238E27FC236}">
                  <a16:creationId xmlns:a16="http://schemas.microsoft.com/office/drawing/2014/main" id="{08C73D70-F6A2-501D-AB72-D3F0F5D3494E}"/>
                </a:ext>
              </a:extLst>
            </p:cNvPr>
            <p:cNvSpPr/>
            <p:nvPr/>
          </p:nvSpPr>
          <p:spPr>
            <a:xfrm>
              <a:off x="8047576" y="2965607"/>
              <a:ext cx="198299" cy="399338"/>
            </a:xfrm>
            <a:custGeom>
              <a:avLst/>
              <a:gdLst/>
              <a:ahLst/>
              <a:cxnLst/>
              <a:rect l="l" t="t" r="r" b="b"/>
              <a:pathLst>
                <a:path w="11216" h="22587" extrusionOk="0">
                  <a:moveTo>
                    <a:pt x="8187" y="591"/>
                  </a:moveTo>
                  <a:cubicBezTo>
                    <a:pt x="9414" y="591"/>
                    <a:pt x="10625" y="3002"/>
                    <a:pt x="10625" y="3673"/>
                  </a:cubicBezTo>
                  <a:cubicBezTo>
                    <a:pt x="10625" y="4087"/>
                    <a:pt x="10300" y="8685"/>
                    <a:pt x="10016" y="12743"/>
                  </a:cubicBezTo>
                  <a:cubicBezTo>
                    <a:pt x="9739" y="16682"/>
                    <a:pt x="9498" y="20084"/>
                    <a:pt x="9498" y="20399"/>
                  </a:cubicBezTo>
                  <a:cubicBezTo>
                    <a:pt x="9498" y="20878"/>
                    <a:pt x="9498" y="21421"/>
                    <a:pt x="5579" y="21874"/>
                  </a:cubicBezTo>
                  <a:cubicBezTo>
                    <a:pt x="4885" y="21954"/>
                    <a:pt x="4278" y="21995"/>
                    <a:pt x="3757" y="21995"/>
                  </a:cubicBezTo>
                  <a:cubicBezTo>
                    <a:pt x="2665" y="21995"/>
                    <a:pt x="1948" y="21818"/>
                    <a:pt x="1584" y="21464"/>
                  </a:cubicBezTo>
                  <a:cubicBezTo>
                    <a:pt x="1282" y="21168"/>
                    <a:pt x="1178" y="20724"/>
                    <a:pt x="1241" y="19982"/>
                  </a:cubicBezTo>
                  <a:lnTo>
                    <a:pt x="6371" y="6351"/>
                  </a:lnTo>
                  <a:cubicBezTo>
                    <a:pt x="6420" y="6220"/>
                    <a:pt x="6372" y="6074"/>
                    <a:pt x="6255" y="5998"/>
                  </a:cubicBezTo>
                  <a:cubicBezTo>
                    <a:pt x="6206" y="5966"/>
                    <a:pt x="6150" y="5951"/>
                    <a:pt x="6095" y="5951"/>
                  </a:cubicBezTo>
                  <a:cubicBezTo>
                    <a:pt x="6019" y="5951"/>
                    <a:pt x="5943" y="5980"/>
                    <a:pt x="5886" y="6037"/>
                  </a:cubicBezTo>
                  <a:cubicBezTo>
                    <a:pt x="5879" y="6045"/>
                    <a:pt x="5156" y="6755"/>
                    <a:pt x="4004" y="6755"/>
                  </a:cubicBezTo>
                  <a:cubicBezTo>
                    <a:pt x="2987" y="6755"/>
                    <a:pt x="1327" y="6483"/>
                    <a:pt x="767" y="6247"/>
                  </a:cubicBezTo>
                  <a:cubicBezTo>
                    <a:pt x="1730" y="5644"/>
                    <a:pt x="4374" y="3838"/>
                    <a:pt x="4493" y="3756"/>
                  </a:cubicBezTo>
                  <a:cubicBezTo>
                    <a:pt x="4610" y="3676"/>
                    <a:pt x="4654" y="3525"/>
                    <a:pt x="4597" y="3396"/>
                  </a:cubicBezTo>
                  <a:cubicBezTo>
                    <a:pt x="4550" y="3285"/>
                    <a:pt x="4442" y="3217"/>
                    <a:pt x="4326" y="3217"/>
                  </a:cubicBezTo>
                  <a:cubicBezTo>
                    <a:pt x="4306" y="3217"/>
                    <a:pt x="4285" y="3219"/>
                    <a:pt x="4265" y="3223"/>
                  </a:cubicBezTo>
                  <a:cubicBezTo>
                    <a:pt x="3739" y="3336"/>
                    <a:pt x="3027" y="3431"/>
                    <a:pt x="2459" y="3431"/>
                  </a:cubicBezTo>
                  <a:cubicBezTo>
                    <a:pt x="2075" y="3431"/>
                    <a:pt x="1758" y="3388"/>
                    <a:pt x="1608" y="3276"/>
                  </a:cubicBezTo>
                  <a:cubicBezTo>
                    <a:pt x="1141" y="2925"/>
                    <a:pt x="993" y="2587"/>
                    <a:pt x="1042" y="2505"/>
                  </a:cubicBezTo>
                  <a:cubicBezTo>
                    <a:pt x="1168" y="2464"/>
                    <a:pt x="1368" y="2446"/>
                    <a:pt x="1621" y="2425"/>
                  </a:cubicBezTo>
                  <a:cubicBezTo>
                    <a:pt x="2189" y="2377"/>
                    <a:pt x="3045" y="2304"/>
                    <a:pt x="4266" y="1860"/>
                  </a:cubicBezTo>
                  <a:cubicBezTo>
                    <a:pt x="4831" y="1654"/>
                    <a:pt x="5301" y="1449"/>
                    <a:pt x="5714" y="1267"/>
                  </a:cubicBezTo>
                  <a:cubicBezTo>
                    <a:pt x="6609" y="874"/>
                    <a:pt x="7255" y="591"/>
                    <a:pt x="8187" y="591"/>
                  </a:cubicBezTo>
                  <a:close/>
                  <a:moveTo>
                    <a:pt x="8187" y="0"/>
                  </a:moveTo>
                  <a:cubicBezTo>
                    <a:pt x="7132" y="0"/>
                    <a:pt x="6401" y="320"/>
                    <a:pt x="5477" y="725"/>
                  </a:cubicBezTo>
                  <a:cubicBezTo>
                    <a:pt x="5072" y="903"/>
                    <a:pt x="4611" y="1105"/>
                    <a:pt x="4065" y="1304"/>
                  </a:cubicBezTo>
                  <a:cubicBezTo>
                    <a:pt x="2916" y="1721"/>
                    <a:pt x="2107" y="1790"/>
                    <a:pt x="1572" y="1836"/>
                  </a:cubicBezTo>
                  <a:cubicBezTo>
                    <a:pt x="1280" y="1861"/>
                    <a:pt x="1048" y="1880"/>
                    <a:pt x="855" y="1944"/>
                  </a:cubicBezTo>
                  <a:cubicBezTo>
                    <a:pt x="621" y="2023"/>
                    <a:pt x="466" y="2196"/>
                    <a:pt x="430" y="2419"/>
                  </a:cubicBezTo>
                  <a:cubicBezTo>
                    <a:pt x="354" y="2886"/>
                    <a:pt x="806" y="3412"/>
                    <a:pt x="1254" y="3748"/>
                  </a:cubicBezTo>
                  <a:cubicBezTo>
                    <a:pt x="1530" y="3955"/>
                    <a:pt x="2004" y="4023"/>
                    <a:pt x="2502" y="4023"/>
                  </a:cubicBezTo>
                  <a:cubicBezTo>
                    <a:pt x="2697" y="4023"/>
                    <a:pt x="2896" y="4012"/>
                    <a:pt x="3089" y="3996"/>
                  </a:cubicBezTo>
                  <a:lnTo>
                    <a:pt x="3089" y="3996"/>
                  </a:lnTo>
                  <a:cubicBezTo>
                    <a:pt x="2128" y="4647"/>
                    <a:pt x="799" y="5541"/>
                    <a:pt x="315" y="5831"/>
                  </a:cubicBezTo>
                  <a:cubicBezTo>
                    <a:pt x="0" y="6021"/>
                    <a:pt x="27" y="6262"/>
                    <a:pt x="53" y="6357"/>
                  </a:cubicBezTo>
                  <a:cubicBezTo>
                    <a:pt x="285" y="7194"/>
                    <a:pt x="3968" y="7345"/>
                    <a:pt x="4005" y="7345"/>
                  </a:cubicBezTo>
                  <a:cubicBezTo>
                    <a:pt x="4522" y="7344"/>
                    <a:pt x="5031" y="7227"/>
                    <a:pt x="5496" y="7000"/>
                  </a:cubicBezTo>
                  <a:lnTo>
                    <a:pt x="5496" y="7000"/>
                  </a:lnTo>
                  <a:lnTo>
                    <a:pt x="673" y="19812"/>
                  </a:lnTo>
                  <a:cubicBezTo>
                    <a:pt x="663" y="19837"/>
                    <a:pt x="658" y="19862"/>
                    <a:pt x="655" y="19889"/>
                  </a:cubicBezTo>
                  <a:cubicBezTo>
                    <a:pt x="597" y="20528"/>
                    <a:pt x="604" y="21332"/>
                    <a:pt x="1173" y="21887"/>
                  </a:cubicBezTo>
                  <a:cubicBezTo>
                    <a:pt x="1655" y="22359"/>
                    <a:pt x="2476" y="22587"/>
                    <a:pt x="3746" y="22587"/>
                  </a:cubicBezTo>
                  <a:cubicBezTo>
                    <a:pt x="4294" y="22587"/>
                    <a:pt x="4924" y="22544"/>
                    <a:pt x="5647" y="22461"/>
                  </a:cubicBezTo>
                  <a:cubicBezTo>
                    <a:pt x="9780" y="21984"/>
                    <a:pt x="10090" y="21335"/>
                    <a:pt x="10090" y="20399"/>
                  </a:cubicBezTo>
                  <a:cubicBezTo>
                    <a:pt x="10090" y="20105"/>
                    <a:pt x="10352" y="16384"/>
                    <a:pt x="10605" y="12784"/>
                  </a:cubicBezTo>
                  <a:cubicBezTo>
                    <a:pt x="10905" y="8519"/>
                    <a:pt x="11216" y="4107"/>
                    <a:pt x="11216" y="3673"/>
                  </a:cubicBezTo>
                  <a:cubicBezTo>
                    <a:pt x="11216" y="2772"/>
                    <a:pt x="9852" y="0"/>
                    <a:pt x="8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614;p43">
              <a:extLst>
                <a:ext uri="{FF2B5EF4-FFF2-40B4-BE49-F238E27FC236}">
                  <a16:creationId xmlns:a16="http://schemas.microsoft.com/office/drawing/2014/main" id="{E9D99C44-2405-037F-897D-0E72676DBCCC}"/>
                </a:ext>
              </a:extLst>
            </p:cNvPr>
            <p:cNvSpPr/>
            <p:nvPr/>
          </p:nvSpPr>
          <p:spPr>
            <a:xfrm>
              <a:off x="8155336" y="3022873"/>
              <a:ext cx="13508" cy="53146"/>
            </a:xfrm>
            <a:custGeom>
              <a:avLst/>
              <a:gdLst/>
              <a:ahLst/>
              <a:cxnLst/>
              <a:rect l="l" t="t" r="r" b="b"/>
              <a:pathLst>
                <a:path w="764" h="3006" extrusionOk="0">
                  <a:moveTo>
                    <a:pt x="0" y="3006"/>
                  </a:moveTo>
                  <a:lnTo>
                    <a:pt x="76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615;p43">
              <a:extLst>
                <a:ext uri="{FF2B5EF4-FFF2-40B4-BE49-F238E27FC236}">
                  <a16:creationId xmlns:a16="http://schemas.microsoft.com/office/drawing/2014/main" id="{0C0BD4B8-6F79-5E60-0206-190CC97C835C}"/>
                </a:ext>
              </a:extLst>
            </p:cNvPr>
            <p:cNvSpPr/>
            <p:nvPr/>
          </p:nvSpPr>
          <p:spPr>
            <a:xfrm>
              <a:off x="8149430" y="3017551"/>
              <a:ext cx="25247" cy="63701"/>
            </a:xfrm>
            <a:custGeom>
              <a:avLst/>
              <a:gdLst/>
              <a:ahLst/>
              <a:cxnLst/>
              <a:rect l="l" t="t" r="r" b="b"/>
              <a:pathLst>
                <a:path w="1428" h="3603" extrusionOk="0">
                  <a:moveTo>
                    <a:pt x="1099" y="0"/>
                  </a:moveTo>
                  <a:cubicBezTo>
                    <a:pt x="964" y="0"/>
                    <a:pt x="842" y="92"/>
                    <a:pt x="810" y="228"/>
                  </a:cubicBezTo>
                  <a:lnTo>
                    <a:pt x="49" y="3235"/>
                  </a:lnTo>
                  <a:cubicBezTo>
                    <a:pt x="1" y="3421"/>
                    <a:pt x="142" y="3603"/>
                    <a:pt x="334" y="3603"/>
                  </a:cubicBezTo>
                  <a:cubicBezTo>
                    <a:pt x="470" y="3603"/>
                    <a:pt x="587" y="3511"/>
                    <a:pt x="621" y="3380"/>
                  </a:cubicBezTo>
                  <a:lnTo>
                    <a:pt x="1383" y="375"/>
                  </a:lnTo>
                  <a:cubicBezTo>
                    <a:pt x="1427" y="215"/>
                    <a:pt x="1331" y="51"/>
                    <a:pt x="1172" y="9"/>
                  </a:cubicBezTo>
                  <a:cubicBezTo>
                    <a:pt x="1147" y="3"/>
                    <a:pt x="1123" y="0"/>
                    <a:pt x="10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616;p43">
              <a:extLst>
                <a:ext uri="{FF2B5EF4-FFF2-40B4-BE49-F238E27FC236}">
                  <a16:creationId xmlns:a16="http://schemas.microsoft.com/office/drawing/2014/main" id="{3E0B36A3-DDCE-F2AB-F2B5-2A93B9F4A79C}"/>
                </a:ext>
              </a:extLst>
            </p:cNvPr>
            <p:cNvSpPr/>
            <p:nvPr/>
          </p:nvSpPr>
          <p:spPr>
            <a:xfrm>
              <a:off x="8027385" y="3257999"/>
              <a:ext cx="193366" cy="234066"/>
            </a:xfrm>
            <a:custGeom>
              <a:avLst/>
              <a:gdLst/>
              <a:ahLst/>
              <a:cxnLst/>
              <a:rect l="l" t="t" r="r" b="b"/>
              <a:pathLst>
                <a:path w="10937" h="13239" extrusionOk="0">
                  <a:moveTo>
                    <a:pt x="7077" y="1"/>
                  </a:moveTo>
                  <a:cubicBezTo>
                    <a:pt x="7077" y="1"/>
                    <a:pt x="1931" y="1448"/>
                    <a:pt x="965" y="3700"/>
                  </a:cubicBezTo>
                  <a:cubicBezTo>
                    <a:pt x="1" y="5949"/>
                    <a:pt x="162" y="9329"/>
                    <a:pt x="2092" y="11257"/>
                  </a:cubicBezTo>
                  <a:cubicBezTo>
                    <a:pt x="3430" y="12596"/>
                    <a:pt x="4227" y="13239"/>
                    <a:pt x="5287" y="13239"/>
                  </a:cubicBezTo>
                  <a:cubicBezTo>
                    <a:pt x="5755" y="13239"/>
                    <a:pt x="6275" y="13113"/>
                    <a:pt x="6916" y="12866"/>
                  </a:cubicBezTo>
                  <a:cubicBezTo>
                    <a:pt x="9006" y="12062"/>
                    <a:pt x="9490" y="10775"/>
                    <a:pt x="9650" y="9488"/>
                  </a:cubicBezTo>
                  <a:cubicBezTo>
                    <a:pt x="9811" y="8202"/>
                    <a:pt x="10936" y="3861"/>
                    <a:pt x="70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617;p43">
              <a:extLst>
                <a:ext uri="{FF2B5EF4-FFF2-40B4-BE49-F238E27FC236}">
                  <a16:creationId xmlns:a16="http://schemas.microsoft.com/office/drawing/2014/main" id="{F6FCFD3B-9C22-BE3C-ABCB-93C8E0FE852D}"/>
                </a:ext>
              </a:extLst>
            </p:cNvPr>
            <p:cNvSpPr/>
            <p:nvPr/>
          </p:nvSpPr>
          <p:spPr>
            <a:xfrm>
              <a:off x="8022417" y="3252748"/>
              <a:ext cx="197804" cy="244497"/>
            </a:xfrm>
            <a:custGeom>
              <a:avLst/>
              <a:gdLst/>
              <a:ahLst/>
              <a:cxnLst/>
              <a:rect l="l" t="t" r="r" b="b"/>
              <a:pathLst>
                <a:path w="11188" h="13829" extrusionOk="0">
                  <a:moveTo>
                    <a:pt x="7272" y="631"/>
                  </a:moveTo>
                  <a:cubicBezTo>
                    <a:pt x="10543" y="4008"/>
                    <a:pt x="9955" y="7726"/>
                    <a:pt x="9700" y="9325"/>
                  </a:cubicBezTo>
                  <a:cubicBezTo>
                    <a:pt x="9675" y="9490"/>
                    <a:pt x="9652" y="9632"/>
                    <a:pt x="9637" y="9749"/>
                  </a:cubicBezTo>
                  <a:cubicBezTo>
                    <a:pt x="9490" y="10927"/>
                    <a:pt x="9080" y="12122"/>
                    <a:pt x="7090" y="12888"/>
                  </a:cubicBezTo>
                  <a:cubicBezTo>
                    <a:pt x="6489" y="13119"/>
                    <a:pt x="6008" y="13240"/>
                    <a:pt x="5574" y="13240"/>
                  </a:cubicBezTo>
                  <a:cubicBezTo>
                    <a:pt x="4613" y="13240"/>
                    <a:pt x="3881" y="12647"/>
                    <a:pt x="2580" y="11347"/>
                  </a:cubicBezTo>
                  <a:cubicBezTo>
                    <a:pt x="688" y="9453"/>
                    <a:pt x="620" y="6207"/>
                    <a:pt x="1518" y="4114"/>
                  </a:cubicBezTo>
                  <a:cubicBezTo>
                    <a:pt x="2322" y="2236"/>
                    <a:pt x="6394" y="901"/>
                    <a:pt x="7272" y="631"/>
                  </a:cubicBezTo>
                  <a:close/>
                  <a:moveTo>
                    <a:pt x="7357" y="1"/>
                  </a:moveTo>
                  <a:cubicBezTo>
                    <a:pt x="7330" y="1"/>
                    <a:pt x="7303" y="4"/>
                    <a:pt x="7277" y="12"/>
                  </a:cubicBezTo>
                  <a:cubicBezTo>
                    <a:pt x="7061" y="73"/>
                    <a:pt x="1984" y="1525"/>
                    <a:pt x="974" y="3879"/>
                  </a:cubicBezTo>
                  <a:cubicBezTo>
                    <a:pt x="1" y="6152"/>
                    <a:pt x="85" y="9689"/>
                    <a:pt x="2162" y="11765"/>
                  </a:cubicBezTo>
                  <a:cubicBezTo>
                    <a:pt x="3510" y="13111"/>
                    <a:pt x="4373" y="13828"/>
                    <a:pt x="5564" y="13828"/>
                  </a:cubicBezTo>
                  <a:cubicBezTo>
                    <a:pt x="6065" y="13828"/>
                    <a:pt x="6626" y="13700"/>
                    <a:pt x="7303" y="13439"/>
                  </a:cubicBezTo>
                  <a:cubicBezTo>
                    <a:pt x="9588" y="12560"/>
                    <a:pt x="10062" y="11118"/>
                    <a:pt x="10224" y="9822"/>
                  </a:cubicBezTo>
                  <a:cubicBezTo>
                    <a:pt x="10238" y="9710"/>
                    <a:pt x="10259" y="9574"/>
                    <a:pt x="10284" y="9417"/>
                  </a:cubicBezTo>
                  <a:cubicBezTo>
                    <a:pt x="10555" y="7708"/>
                    <a:pt x="11187" y="3709"/>
                    <a:pt x="7566" y="89"/>
                  </a:cubicBezTo>
                  <a:cubicBezTo>
                    <a:pt x="7510" y="31"/>
                    <a:pt x="7434" y="1"/>
                    <a:pt x="7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618;p43">
              <a:extLst>
                <a:ext uri="{FF2B5EF4-FFF2-40B4-BE49-F238E27FC236}">
                  <a16:creationId xmlns:a16="http://schemas.microsoft.com/office/drawing/2014/main" id="{1B77624F-337D-1EFD-8CC5-14052D7DAAD5}"/>
                </a:ext>
              </a:extLst>
            </p:cNvPr>
            <p:cNvSpPr/>
            <p:nvPr/>
          </p:nvSpPr>
          <p:spPr>
            <a:xfrm>
              <a:off x="7973355" y="4437609"/>
              <a:ext cx="264457" cy="218949"/>
            </a:xfrm>
            <a:custGeom>
              <a:avLst/>
              <a:gdLst/>
              <a:ahLst/>
              <a:cxnLst/>
              <a:rect l="l" t="t" r="r" b="b"/>
              <a:pathLst>
                <a:path w="14958" h="12384" extrusionOk="0">
                  <a:moveTo>
                    <a:pt x="2809" y="1"/>
                  </a:moveTo>
                  <a:cubicBezTo>
                    <a:pt x="2412" y="1"/>
                    <a:pt x="2055" y="55"/>
                    <a:pt x="1770" y="185"/>
                  </a:cubicBezTo>
                  <a:cubicBezTo>
                    <a:pt x="1" y="989"/>
                    <a:pt x="1" y="1794"/>
                    <a:pt x="2252" y="5332"/>
                  </a:cubicBezTo>
                  <a:cubicBezTo>
                    <a:pt x="4288" y="8529"/>
                    <a:pt x="9607" y="12384"/>
                    <a:pt x="12155" y="12384"/>
                  </a:cubicBezTo>
                  <a:cubicBezTo>
                    <a:pt x="12426" y="12384"/>
                    <a:pt x="12666" y="12340"/>
                    <a:pt x="12867" y="12248"/>
                  </a:cubicBezTo>
                  <a:cubicBezTo>
                    <a:pt x="14958" y="11282"/>
                    <a:pt x="13028" y="4848"/>
                    <a:pt x="13028" y="4848"/>
                  </a:cubicBezTo>
                  <a:lnTo>
                    <a:pt x="8042" y="1472"/>
                  </a:lnTo>
                  <a:cubicBezTo>
                    <a:pt x="8042" y="1472"/>
                    <a:pt x="4875" y="1"/>
                    <a:pt x="2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619;p43">
              <a:extLst>
                <a:ext uri="{FF2B5EF4-FFF2-40B4-BE49-F238E27FC236}">
                  <a16:creationId xmlns:a16="http://schemas.microsoft.com/office/drawing/2014/main" id="{347AEBC8-F1AA-92C2-DDEE-88DE693FF262}"/>
                </a:ext>
              </a:extLst>
            </p:cNvPr>
            <p:cNvSpPr/>
            <p:nvPr/>
          </p:nvSpPr>
          <p:spPr>
            <a:xfrm>
              <a:off x="7973744" y="4432464"/>
              <a:ext cx="269249" cy="229221"/>
            </a:xfrm>
            <a:custGeom>
              <a:avLst/>
              <a:gdLst/>
              <a:ahLst/>
              <a:cxnLst/>
              <a:rect l="l" t="t" r="r" b="b"/>
              <a:pathLst>
                <a:path w="15229" h="12965" extrusionOk="0">
                  <a:moveTo>
                    <a:pt x="2779" y="588"/>
                  </a:moveTo>
                  <a:cubicBezTo>
                    <a:pt x="4380" y="588"/>
                    <a:pt x="6861" y="1554"/>
                    <a:pt x="7873" y="2021"/>
                  </a:cubicBezTo>
                  <a:lnTo>
                    <a:pt x="12752" y="5326"/>
                  </a:lnTo>
                  <a:cubicBezTo>
                    <a:pt x="13275" y="7120"/>
                    <a:pt x="14216" y="11580"/>
                    <a:pt x="12720" y="12270"/>
                  </a:cubicBezTo>
                  <a:cubicBezTo>
                    <a:pt x="12554" y="12347"/>
                    <a:pt x="12353" y="12383"/>
                    <a:pt x="12122" y="12383"/>
                  </a:cubicBezTo>
                  <a:cubicBezTo>
                    <a:pt x="9808" y="12383"/>
                    <a:pt x="4553" y="8722"/>
                    <a:pt x="2479" y="5464"/>
                  </a:cubicBezTo>
                  <a:cubicBezTo>
                    <a:pt x="1296" y="3605"/>
                    <a:pt x="603" y="2313"/>
                    <a:pt x="807" y="1627"/>
                  </a:cubicBezTo>
                  <a:cubicBezTo>
                    <a:pt x="904" y="1299"/>
                    <a:pt x="1213" y="1044"/>
                    <a:pt x="1870" y="745"/>
                  </a:cubicBezTo>
                  <a:cubicBezTo>
                    <a:pt x="2113" y="634"/>
                    <a:pt x="2424" y="588"/>
                    <a:pt x="2779" y="588"/>
                  </a:cubicBezTo>
                  <a:close/>
                  <a:moveTo>
                    <a:pt x="2779" y="0"/>
                  </a:moveTo>
                  <a:cubicBezTo>
                    <a:pt x="2342" y="0"/>
                    <a:pt x="1946" y="61"/>
                    <a:pt x="1626" y="206"/>
                  </a:cubicBezTo>
                  <a:cubicBezTo>
                    <a:pt x="1016" y="483"/>
                    <a:pt x="428" y="826"/>
                    <a:pt x="241" y="1458"/>
                  </a:cubicBezTo>
                  <a:cubicBezTo>
                    <a:pt x="0" y="2269"/>
                    <a:pt x="438" y="3359"/>
                    <a:pt x="1981" y="5781"/>
                  </a:cubicBezTo>
                  <a:cubicBezTo>
                    <a:pt x="4044" y="9023"/>
                    <a:pt x="9425" y="12964"/>
                    <a:pt x="12155" y="12964"/>
                  </a:cubicBezTo>
                  <a:cubicBezTo>
                    <a:pt x="12462" y="12964"/>
                    <a:pt x="12736" y="12914"/>
                    <a:pt x="12969" y="12807"/>
                  </a:cubicBezTo>
                  <a:cubicBezTo>
                    <a:pt x="15228" y="11764"/>
                    <a:pt x="13494" y="5739"/>
                    <a:pt x="13289" y="5055"/>
                  </a:cubicBezTo>
                  <a:cubicBezTo>
                    <a:pt x="13270" y="4989"/>
                    <a:pt x="13229" y="4934"/>
                    <a:pt x="13172" y="4895"/>
                  </a:cubicBezTo>
                  <a:lnTo>
                    <a:pt x="8186" y="1518"/>
                  </a:lnTo>
                  <a:cubicBezTo>
                    <a:pt x="8173" y="1509"/>
                    <a:pt x="8159" y="1502"/>
                    <a:pt x="8145" y="1496"/>
                  </a:cubicBezTo>
                  <a:cubicBezTo>
                    <a:pt x="7987" y="1423"/>
                    <a:pt x="4897" y="0"/>
                    <a:pt x="27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620;p43">
              <a:extLst>
                <a:ext uri="{FF2B5EF4-FFF2-40B4-BE49-F238E27FC236}">
                  <a16:creationId xmlns:a16="http://schemas.microsoft.com/office/drawing/2014/main" id="{A2F0207B-B21D-5282-D9ED-EBDB1EA44D71}"/>
                </a:ext>
              </a:extLst>
            </p:cNvPr>
            <p:cNvSpPr/>
            <p:nvPr/>
          </p:nvSpPr>
          <p:spPr>
            <a:xfrm>
              <a:off x="7975035" y="4449843"/>
              <a:ext cx="241951" cy="206715"/>
            </a:xfrm>
            <a:custGeom>
              <a:avLst/>
              <a:gdLst/>
              <a:ahLst/>
              <a:cxnLst/>
              <a:rect l="l" t="t" r="r" b="b"/>
              <a:pathLst>
                <a:path w="13685" h="11692" extrusionOk="0">
                  <a:moveTo>
                    <a:pt x="831" y="0"/>
                  </a:moveTo>
                  <a:lnTo>
                    <a:pt x="831" y="0"/>
                  </a:lnTo>
                  <a:cubicBezTo>
                    <a:pt x="0" y="732"/>
                    <a:pt x="359" y="1812"/>
                    <a:pt x="2157" y="4640"/>
                  </a:cubicBezTo>
                  <a:cubicBezTo>
                    <a:pt x="4193" y="7837"/>
                    <a:pt x="9512" y="11692"/>
                    <a:pt x="12060" y="11692"/>
                  </a:cubicBezTo>
                  <a:cubicBezTo>
                    <a:pt x="12331" y="11692"/>
                    <a:pt x="12571" y="11648"/>
                    <a:pt x="12772" y="11556"/>
                  </a:cubicBezTo>
                  <a:cubicBezTo>
                    <a:pt x="13303" y="11310"/>
                    <a:pt x="13575" y="10711"/>
                    <a:pt x="13685" y="9954"/>
                  </a:cubicBezTo>
                  <a:lnTo>
                    <a:pt x="13685" y="9954"/>
                  </a:lnTo>
                  <a:cubicBezTo>
                    <a:pt x="13113" y="10196"/>
                    <a:pt x="12537" y="10308"/>
                    <a:pt x="11957" y="10308"/>
                  </a:cubicBezTo>
                  <a:cubicBezTo>
                    <a:pt x="9551" y="10308"/>
                    <a:pt x="7092" y="8376"/>
                    <a:pt x="4730" y="5765"/>
                  </a:cubicBezTo>
                  <a:cubicBezTo>
                    <a:pt x="2685" y="3504"/>
                    <a:pt x="1436" y="1249"/>
                    <a:pt x="8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621;p43">
              <a:extLst>
                <a:ext uri="{FF2B5EF4-FFF2-40B4-BE49-F238E27FC236}">
                  <a16:creationId xmlns:a16="http://schemas.microsoft.com/office/drawing/2014/main" id="{3201FDDC-DE72-F0A3-88B7-4988628EC657}"/>
                </a:ext>
              </a:extLst>
            </p:cNvPr>
            <p:cNvSpPr/>
            <p:nvPr/>
          </p:nvSpPr>
          <p:spPr>
            <a:xfrm>
              <a:off x="7967627" y="4444610"/>
              <a:ext cx="254999" cy="217075"/>
            </a:xfrm>
            <a:custGeom>
              <a:avLst/>
              <a:gdLst/>
              <a:ahLst/>
              <a:cxnLst/>
              <a:rect l="l" t="t" r="r" b="b"/>
              <a:pathLst>
                <a:path w="14423" h="12278" extrusionOk="0">
                  <a:moveTo>
                    <a:pt x="1192" y="843"/>
                  </a:moveTo>
                  <a:lnTo>
                    <a:pt x="1192" y="843"/>
                  </a:lnTo>
                  <a:cubicBezTo>
                    <a:pt x="1841" y="2108"/>
                    <a:pt x="3058" y="4190"/>
                    <a:pt x="4930" y="6260"/>
                  </a:cubicBezTo>
                  <a:cubicBezTo>
                    <a:pt x="7761" y="9388"/>
                    <a:pt x="10168" y="10908"/>
                    <a:pt x="12354" y="10908"/>
                  </a:cubicBezTo>
                  <a:cubicBezTo>
                    <a:pt x="12813" y="10908"/>
                    <a:pt x="13262" y="10841"/>
                    <a:pt x="13703" y="10708"/>
                  </a:cubicBezTo>
                  <a:lnTo>
                    <a:pt x="13703" y="10708"/>
                  </a:lnTo>
                  <a:cubicBezTo>
                    <a:pt x="13570" y="11157"/>
                    <a:pt x="13357" y="11450"/>
                    <a:pt x="13066" y="11583"/>
                  </a:cubicBezTo>
                  <a:cubicBezTo>
                    <a:pt x="12900" y="11660"/>
                    <a:pt x="12699" y="11696"/>
                    <a:pt x="12469" y="11696"/>
                  </a:cubicBezTo>
                  <a:cubicBezTo>
                    <a:pt x="10154" y="11696"/>
                    <a:pt x="4899" y="8035"/>
                    <a:pt x="2825" y="4777"/>
                  </a:cubicBezTo>
                  <a:cubicBezTo>
                    <a:pt x="1270" y="2332"/>
                    <a:pt x="942" y="1389"/>
                    <a:pt x="1192" y="843"/>
                  </a:cubicBezTo>
                  <a:close/>
                  <a:moveTo>
                    <a:pt x="1249" y="1"/>
                  </a:moveTo>
                  <a:cubicBezTo>
                    <a:pt x="1177" y="1"/>
                    <a:pt x="1108" y="26"/>
                    <a:pt x="1054" y="75"/>
                  </a:cubicBezTo>
                  <a:cubicBezTo>
                    <a:pt x="0" y="1003"/>
                    <a:pt x="596" y="2374"/>
                    <a:pt x="2327" y="5094"/>
                  </a:cubicBezTo>
                  <a:cubicBezTo>
                    <a:pt x="4390" y="8336"/>
                    <a:pt x="9770" y="12277"/>
                    <a:pt x="12501" y="12277"/>
                  </a:cubicBezTo>
                  <a:cubicBezTo>
                    <a:pt x="12808" y="12276"/>
                    <a:pt x="13082" y="12227"/>
                    <a:pt x="13314" y="12118"/>
                  </a:cubicBezTo>
                  <a:cubicBezTo>
                    <a:pt x="13895" y="11852"/>
                    <a:pt x="14258" y="11237"/>
                    <a:pt x="14396" y="10290"/>
                  </a:cubicBezTo>
                  <a:cubicBezTo>
                    <a:pt x="14422" y="10104"/>
                    <a:pt x="14274" y="9952"/>
                    <a:pt x="14103" y="9952"/>
                  </a:cubicBezTo>
                  <a:cubicBezTo>
                    <a:pt x="14065" y="9952"/>
                    <a:pt x="14026" y="9959"/>
                    <a:pt x="13988" y="9976"/>
                  </a:cubicBezTo>
                  <a:cubicBezTo>
                    <a:pt x="13462" y="10199"/>
                    <a:pt x="12921" y="10311"/>
                    <a:pt x="12360" y="10311"/>
                  </a:cubicBezTo>
                  <a:cubicBezTo>
                    <a:pt x="10346" y="10311"/>
                    <a:pt x="8079" y="8858"/>
                    <a:pt x="5369" y="5862"/>
                  </a:cubicBezTo>
                  <a:cubicBezTo>
                    <a:pt x="3323" y="3601"/>
                    <a:pt x="2076" y="1324"/>
                    <a:pt x="1516" y="168"/>
                  </a:cubicBezTo>
                  <a:cubicBezTo>
                    <a:pt x="1476" y="85"/>
                    <a:pt x="1399" y="26"/>
                    <a:pt x="1308" y="7"/>
                  </a:cubicBezTo>
                  <a:cubicBezTo>
                    <a:pt x="1288" y="3"/>
                    <a:pt x="1268" y="1"/>
                    <a:pt x="1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622;p43">
              <a:extLst>
                <a:ext uri="{FF2B5EF4-FFF2-40B4-BE49-F238E27FC236}">
                  <a16:creationId xmlns:a16="http://schemas.microsoft.com/office/drawing/2014/main" id="{D654052B-3EC9-E47D-8C43-CE5100401D2C}"/>
                </a:ext>
              </a:extLst>
            </p:cNvPr>
            <p:cNvSpPr/>
            <p:nvPr/>
          </p:nvSpPr>
          <p:spPr>
            <a:xfrm>
              <a:off x="8089920" y="3466464"/>
              <a:ext cx="1188591" cy="1193365"/>
            </a:xfrm>
            <a:custGeom>
              <a:avLst/>
              <a:gdLst/>
              <a:ahLst/>
              <a:cxnLst/>
              <a:rect l="l" t="t" r="r" b="b"/>
              <a:pathLst>
                <a:path w="67228" h="67498" extrusionOk="0">
                  <a:moveTo>
                    <a:pt x="45468" y="1"/>
                  </a:moveTo>
                  <a:cubicBezTo>
                    <a:pt x="42438" y="1"/>
                    <a:pt x="35390" y="859"/>
                    <a:pt x="24609" y="7187"/>
                  </a:cubicBezTo>
                  <a:lnTo>
                    <a:pt x="24769" y="12013"/>
                  </a:lnTo>
                  <a:cubicBezTo>
                    <a:pt x="24769" y="12013"/>
                    <a:pt x="14958" y="15710"/>
                    <a:pt x="10133" y="19088"/>
                  </a:cubicBezTo>
                  <a:cubicBezTo>
                    <a:pt x="5308" y="22466"/>
                    <a:pt x="2091" y="25040"/>
                    <a:pt x="1609" y="28255"/>
                  </a:cubicBezTo>
                  <a:cubicBezTo>
                    <a:pt x="1127" y="31472"/>
                    <a:pt x="1448" y="56401"/>
                    <a:pt x="1448" y="56401"/>
                  </a:cubicBezTo>
                  <a:cubicBezTo>
                    <a:pt x="1448" y="56401"/>
                    <a:pt x="0" y="56723"/>
                    <a:pt x="484" y="57687"/>
                  </a:cubicBezTo>
                  <a:cubicBezTo>
                    <a:pt x="967" y="58653"/>
                    <a:pt x="1931" y="62191"/>
                    <a:pt x="3218" y="62512"/>
                  </a:cubicBezTo>
                  <a:cubicBezTo>
                    <a:pt x="4048" y="62720"/>
                    <a:pt x="5012" y="63062"/>
                    <a:pt x="5678" y="63062"/>
                  </a:cubicBezTo>
                  <a:cubicBezTo>
                    <a:pt x="6044" y="63062"/>
                    <a:pt x="6320" y="62958"/>
                    <a:pt x="6434" y="62673"/>
                  </a:cubicBezTo>
                  <a:cubicBezTo>
                    <a:pt x="6756" y="61868"/>
                    <a:pt x="7720" y="57044"/>
                    <a:pt x="8364" y="55436"/>
                  </a:cubicBezTo>
                  <a:cubicBezTo>
                    <a:pt x="9007" y="53827"/>
                    <a:pt x="10133" y="46268"/>
                    <a:pt x="11098" y="40961"/>
                  </a:cubicBezTo>
                  <a:cubicBezTo>
                    <a:pt x="12063" y="35653"/>
                    <a:pt x="12063" y="31955"/>
                    <a:pt x="12063" y="31955"/>
                  </a:cubicBezTo>
                  <a:cubicBezTo>
                    <a:pt x="12063" y="31955"/>
                    <a:pt x="16405" y="31472"/>
                    <a:pt x="22034" y="29542"/>
                  </a:cubicBezTo>
                  <a:cubicBezTo>
                    <a:pt x="27663" y="27612"/>
                    <a:pt x="35866" y="24074"/>
                    <a:pt x="35866" y="24074"/>
                  </a:cubicBezTo>
                  <a:cubicBezTo>
                    <a:pt x="35866" y="24074"/>
                    <a:pt x="42459" y="40639"/>
                    <a:pt x="43907" y="43857"/>
                  </a:cubicBezTo>
                  <a:cubicBezTo>
                    <a:pt x="45355" y="47074"/>
                    <a:pt x="50984" y="54311"/>
                    <a:pt x="52110" y="56401"/>
                  </a:cubicBezTo>
                  <a:cubicBezTo>
                    <a:pt x="53235" y="58492"/>
                    <a:pt x="60312" y="67498"/>
                    <a:pt x="60312" y="67498"/>
                  </a:cubicBezTo>
                  <a:cubicBezTo>
                    <a:pt x="60312" y="67498"/>
                    <a:pt x="63047" y="65085"/>
                    <a:pt x="64816" y="65085"/>
                  </a:cubicBezTo>
                  <a:lnTo>
                    <a:pt x="67228" y="65085"/>
                  </a:lnTo>
                  <a:cubicBezTo>
                    <a:pt x="67228" y="65085"/>
                    <a:pt x="64332" y="57043"/>
                    <a:pt x="61921" y="52219"/>
                  </a:cubicBezTo>
                  <a:cubicBezTo>
                    <a:pt x="59509" y="47395"/>
                    <a:pt x="54522" y="39513"/>
                    <a:pt x="54522" y="39513"/>
                  </a:cubicBezTo>
                  <a:cubicBezTo>
                    <a:pt x="54522" y="39513"/>
                    <a:pt x="50021" y="11374"/>
                    <a:pt x="49858" y="9439"/>
                  </a:cubicBezTo>
                  <a:cubicBezTo>
                    <a:pt x="49547" y="5726"/>
                    <a:pt x="47168" y="120"/>
                    <a:pt x="47168" y="120"/>
                  </a:cubicBezTo>
                  <a:cubicBezTo>
                    <a:pt x="47168" y="120"/>
                    <a:pt x="46596" y="1"/>
                    <a:pt x="45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623;p43">
              <a:extLst>
                <a:ext uri="{FF2B5EF4-FFF2-40B4-BE49-F238E27FC236}">
                  <a16:creationId xmlns:a16="http://schemas.microsoft.com/office/drawing/2014/main" id="{AAC818B6-1101-9A13-A042-E6872668279D}"/>
                </a:ext>
              </a:extLst>
            </p:cNvPr>
            <p:cNvSpPr/>
            <p:nvPr/>
          </p:nvSpPr>
          <p:spPr>
            <a:xfrm>
              <a:off x="8090291" y="3461072"/>
              <a:ext cx="1194372" cy="1203990"/>
            </a:xfrm>
            <a:custGeom>
              <a:avLst/>
              <a:gdLst/>
              <a:ahLst/>
              <a:cxnLst/>
              <a:rect l="l" t="t" r="r" b="b"/>
              <a:pathLst>
                <a:path w="67555" h="68099" extrusionOk="0">
                  <a:moveTo>
                    <a:pt x="45500" y="609"/>
                  </a:moveTo>
                  <a:cubicBezTo>
                    <a:pt x="46230" y="609"/>
                    <a:pt x="46711" y="659"/>
                    <a:pt x="46938" y="691"/>
                  </a:cubicBezTo>
                  <a:cubicBezTo>
                    <a:pt x="47314" y="1606"/>
                    <a:pt x="49268" y="6482"/>
                    <a:pt x="49543" y="9769"/>
                  </a:cubicBezTo>
                  <a:cubicBezTo>
                    <a:pt x="49704" y="11694"/>
                    <a:pt x="54026" y="38717"/>
                    <a:pt x="54210" y="39865"/>
                  </a:cubicBezTo>
                  <a:cubicBezTo>
                    <a:pt x="54216" y="39905"/>
                    <a:pt x="54230" y="39943"/>
                    <a:pt x="54252" y="39977"/>
                  </a:cubicBezTo>
                  <a:cubicBezTo>
                    <a:pt x="54302" y="40055"/>
                    <a:pt x="59257" y="47900"/>
                    <a:pt x="61636" y="52657"/>
                  </a:cubicBezTo>
                  <a:cubicBezTo>
                    <a:pt x="63708" y="56803"/>
                    <a:pt x="66169" y="63417"/>
                    <a:pt x="66785" y="65094"/>
                  </a:cubicBezTo>
                  <a:lnTo>
                    <a:pt x="64795" y="65094"/>
                  </a:lnTo>
                  <a:cubicBezTo>
                    <a:pt x="63230" y="65094"/>
                    <a:pt x="61055" y="66781"/>
                    <a:pt x="60334" y="67378"/>
                  </a:cubicBezTo>
                  <a:cubicBezTo>
                    <a:pt x="59201" y="65930"/>
                    <a:pt x="53348" y="58420"/>
                    <a:pt x="52349" y="56566"/>
                  </a:cubicBezTo>
                  <a:cubicBezTo>
                    <a:pt x="51897" y="55725"/>
                    <a:pt x="50754" y="54102"/>
                    <a:pt x="49429" y="52222"/>
                  </a:cubicBezTo>
                  <a:cubicBezTo>
                    <a:pt x="47465" y="49432"/>
                    <a:pt x="45022" y="45961"/>
                    <a:pt x="44157" y="44040"/>
                  </a:cubicBezTo>
                  <a:cubicBezTo>
                    <a:pt x="42728" y="40866"/>
                    <a:pt x="36186" y="24434"/>
                    <a:pt x="36119" y="24269"/>
                  </a:cubicBezTo>
                  <a:cubicBezTo>
                    <a:pt x="36075" y="24157"/>
                    <a:pt x="35966" y="24083"/>
                    <a:pt x="35845" y="24083"/>
                  </a:cubicBezTo>
                  <a:cubicBezTo>
                    <a:pt x="35804" y="24083"/>
                    <a:pt x="35765" y="24092"/>
                    <a:pt x="35728" y="24107"/>
                  </a:cubicBezTo>
                  <a:cubicBezTo>
                    <a:pt x="35646" y="24142"/>
                    <a:pt x="27472" y="27662"/>
                    <a:pt x="21919" y="29567"/>
                  </a:cubicBezTo>
                  <a:cubicBezTo>
                    <a:pt x="16388" y="31463"/>
                    <a:pt x="12053" y="31961"/>
                    <a:pt x="12010" y="31966"/>
                  </a:cubicBezTo>
                  <a:cubicBezTo>
                    <a:pt x="11860" y="31982"/>
                    <a:pt x="11747" y="32109"/>
                    <a:pt x="11747" y="32259"/>
                  </a:cubicBezTo>
                  <a:cubicBezTo>
                    <a:pt x="11747" y="32297"/>
                    <a:pt x="11736" y="35997"/>
                    <a:pt x="10788" y="41212"/>
                  </a:cubicBezTo>
                  <a:cubicBezTo>
                    <a:pt x="10502" y="42782"/>
                    <a:pt x="10202" y="44547"/>
                    <a:pt x="9906" y="46298"/>
                  </a:cubicBezTo>
                  <a:cubicBezTo>
                    <a:pt x="9220" y="50344"/>
                    <a:pt x="8510" y="54527"/>
                    <a:pt x="8070" y="55630"/>
                  </a:cubicBezTo>
                  <a:cubicBezTo>
                    <a:pt x="7686" y="56594"/>
                    <a:pt x="7188" y="58680"/>
                    <a:pt x="6789" y="60355"/>
                  </a:cubicBezTo>
                  <a:cubicBezTo>
                    <a:pt x="6520" y="61487"/>
                    <a:pt x="6264" y="62555"/>
                    <a:pt x="6139" y="62868"/>
                  </a:cubicBezTo>
                  <a:cubicBezTo>
                    <a:pt x="6081" y="63015"/>
                    <a:pt x="5904" y="63071"/>
                    <a:pt x="5662" y="63071"/>
                  </a:cubicBezTo>
                  <a:cubicBezTo>
                    <a:pt x="5218" y="63071"/>
                    <a:pt x="4552" y="62884"/>
                    <a:pt x="3976" y="62721"/>
                  </a:cubicBezTo>
                  <a:cubicBezTo>
                    <a:pt x="3736" y="62654"/>
                    <a:pt x="3498" y="62588"/>
                    <a:pt x="3269" y="62530"/>
                  </a:cubicBezTo>
                  <a:cubicBezTo>
                    <a:pt x="2444" y="62323"/>
                    <a:pt x="1647" y="60214"/>
                    <a:pt x="1171" y="58955"/>
                  </a:cubicBezTo>
                  <a:cubicBezTo>
                    <a:pt x="1000" y="58500"/>
                    <a:pt x="852" y="58107"/>
                    <a:pt x="728" y="57860"/>
                  </a:cubicBezTo>
                  <a:cubicBezTo>
                    <a:pt x="629" y="57661"/>
                    <a:pt x="659" y="57547"/>
                    <a:pt x="692" y="57479"/>
                  </a:cubicBezTo>
                  <a:cubicBezTo>
                    <a:pt x="823" y="57202"/>
                    <a:pt x="1326" y="57032"/>
                    <a:pt x="1492" y="56994"/>
                  </a:cubicBezTo>
                  <a:cubicBezTo>
                    <a:pt x="1630" y="56964"/>
                    <a:pt x="1725" y="56842"/>
                    <a:pt x="1724" y="56702"/>
                  </a:cubicBezTo>
                  <a:cubicBezTo>
                    <a:pt x="1720" y="56452"/>
                    <a:pt x="1408" y="31761"/>
                    <a:pt x="1881" y="28604"/>
                  </a:cubicBezTo>
                  <a:cubicBezTo>
                    <a:pt x="2361" y="25408"/>
                    <a:pt x="5816" y="22762"/>
                    <a:pt x="10283" y="19636"/>
                  </a:cubicBezTo>
                  <a:cubicBezTo>
                    <a:pt x="15022" y="16319"/>
                    <a:pt x="24754" y="12631"/>
                    <a:pt x="24852" y="12593"/>
                  </a:cubicBezTo>
                  <a:cubicBezTo>
                    <a:pt x="24971" y="12549"/>
                    <a:pt x="25047" y="12433"/>
                    <a:pt x="25044" y="12307"/>
                  </a:cubicBezTo>
                  <a:lnTo>
                    <a:pt x="24889" y="7659"/>
                  </a:lnTo>
                  <a:cubicBezTo>
                    <a:pt x="35552" y="1431"/>
                    <a:pt x="42553" y="609"/>
                    <a:pt x="45500" y="609"/>
                  </a:cubicBezTo>
                  <a:close/>
                  <a:moveTo>
                    <a:pt x="45389" y="0"/>
                  </a:moveTo>
                  <a:cubicBezTo>
                    <a:pt x="42284" y="0"/>
                    <a:pt x="35248" y="893"/>
                    <a:pt x="24438" y="7237"/>
                  </a:cubicBezTo>
                  <a:cubicBezTo>
                    <a:pt x="24345" y="7293"/>
                    <a:pt x="24288" y="7395"/>
                    <a:pt x="24292" y="7503"/>
                  </a:cubicBezTo>
                  <a:lnTo>
                    <a:pt x="24446" y="12117"/>
                  </a:lnTo>
                  <a:cubicBezTo>
                    <a:pt x="23025" y="12663"/>
                    <a:pt x="14363" y="16057"/>
                    <a:pt x="9943" y="19152"/>
                  </a:cubicBezTo>
                  <a:cubicBezTo>
                    <a:pt x="5359" y="22359"/>
                    <a:pt x="1811" y="25087"/>
                    <a:pt x="1297" y="28517"/>
                  </a:cubicBezTo>
                  <a:cubicBezTo>
                    <a:pt x="835" y="31594"/>
                    <a:pt x="1097" y="53832"/>
                    <a:pt x="1130" y="56485"/>
                  </a:cubicBezTo>
                  <a:cubicBezTo>
                    <a:pt x="835" y="56586"/>
                    <a:pt x="357" y="56808"/>
                    <a:pt x="158" y="57224"/>
                  </a:cubicBezTo>
                  <a:cubicBezTo>
                    <a:pt x="67" y="57416"/>
                    <a:pt x="0" y="57727"/>
                    <a:pt x="198" y="58124"/>
                  </a:cubicBezTo>
                  <a:cubicBezTo>
                    <a:pt x="309" y="58344"/>
                    <a:pt x="452" y="58724"/>
                    <a:pt x="619" y="59164"/>
                  </a:cubicBezTo>
                  <a:cubicBezTo>
                    <a:pt x="1202" y="60709"/>
                    <a:pt x="2000" y="62822"/>
                    <a:pt x="3125" y="63104"/>
                  </a:cubicBezTo>
                  <a:cubicBezTo>
                    <a:pt x="3348" y="63159"/>
                    <a:pt x="3582" y="63225"/>
                    <a:pt x="3815" y="63291"/>
                  </a:cubicBezTo>
                  <a:cubicBezTo>
                    <a:pt x="4469" y="63476"/>
                    <a:pt x="5135" y="63663"/>
                    <a:pt x="5670" y="63663"/>
                  </a:cubicBezTo>
                  <a:cubicBezTo>
                    <a:pt x="6145" y="63663"/>
                    <a:pt x="6517" y="63515"/>
                    <a:pt x="6688" y="63088"/>
                  </a:cubicBezTo>
                  <a:cubicBezTo>
                    <a:pt x="6829" y="62735"/>
                    <a:pt x="7065" y="61745"/>
                    <a:pt x="7363" y="60493"/>
                  </a:cubicBezTo>
                  <a:cubicBezTo>
                    <a:pt x="7759" y="58835"/>
                    <a:pt x="8250" y="56772"/>
                    <a:pt x="8618" y="55851"/>
                  </a:cubicBezTo>
                  <a:cubicBezTo>
                    <a:pt x="9083" y="54687"/>
                    <a:pt x="9765" y="50661"/>
                    <a:pt x="10489" y="46397"/>
                  </a:cubicBezTo>
                  <a:cubicBezTo>
                    <a:pt x="10785" y="44649"/>
                    <a:pt x="11084" y="42885"/>
                    <a:pt x="11368" y="41319"/>
                  </a:cubicBezTo>
                  <a:cubicBezTo>
                    <a:pt x="12183" y="36839"/>
                    <a:pt x="12314" y="33459"/>
                    <a:pt x="12335" y="32521"/>
                  </a:cubicBezTo>
                  <a:cubicBezTo>
                    <a:pt x="13357" y="32383"/>
                    <a:pt x="17288" y="31781"/>
                    <a:pt x="22110" y="30126"/>
                  </a:cubicBezTo>
                  <a:cubicBezTo>
                    <a:pt x="27102" y="28415"/>
                    <a:pt x="34195" y="25406"/>
                    <a:pt x="35682" y="24771"/>
                  </a:cubicBezTo>
                  <a:cubicBezTo>
                    <a:pt x="36560" y="26971"/>
                    <a:pt x="42287" y="41328"/>
                    <a:pt x="43618" y="44283"/>
                  </a:cubicBezTo>
                  <a:cubicBezTo>
                    <a:pt x="44505" y="46257"/>
                    <a:pt x="46865" y="49607"/>
                    <a:pt x="48947" y="52563"/>
                  </a:cubicBezTo>
                  <a:cubicBezTo>
                    <a:pt x="50259" y="54427"/>
                    <a:pt x="51394" y="56037"/>
                    <a:pt x="51829" y="56847"/>
                  </a:cubicBezTo>
                  <a:cubicBezTo>
                    <a:pt x="52953" y="58935"/>
                    <a:pt x="59769" y="67617"/>
                    <a:pt x="60058" y="67985"/>
                  </a:cubicBezTo>
                  <a:cubicBezTo>
                    <a:pt x="60108" y="68049"/>
                    <a:pt x="60183" y="68090"/>
                    <a:pt x="60263" y="68097"/>
                  </a:cubicBezTo>
                  <a:cubicBezTo>
                    <a:pt x="60273" y="68098"/>
                    <a:pt x="60282" y="68098"/>
                    <a:pt x="60291" y="68098"/>
                  </a:cubicBezTo>
                  <a:cubicBezTo>
                    <a:pt x="60363" y="68098"/>
                    <a:pt x="60432" y="68073"/>
                    <a:pt x="60486" y="68025"/>
                  </a:cubicBezTo>
                  <a:cubicBezTo>
                    <a:pt x="60514" y="68001"/>
                    <a:pt x="63158" y="65686"/>
                    <a:pt x="64795" y="65686"/>
                  </a:cubicBezTo>
                  <a:lnTo>
                    <a:pt x="67207" y="65686"/>
                  </a:lnTo>
                  <a:cubicBezTo>
                    <a:pt x="67411" y="65686"/>
                    <a:pt x="67554" y="65483"/>
                    <a:pt x="67485" y="65291"/>
                  </a:cubicBezTo>
                  <a:cubicBezTo>
                    <a:pt x="67456" y="65210"/>
                    <a:pt x="64557" y="57176"/>
                    <a:pt x="62164" y="52392"/>
                  </a:cubicBezTo>
                  <a:cubicBezTo>
                    <a:pt x="59874" y="47813"/>
                    <a:pt x="55220" y="40404"/>
                    <a:pt x="54784" y="39713"/>
                  </a:cubicBezTo>
                  <a:cubicBezTo>
                    <a:pt x="54551" y="38256"/>
                    <a:pt x="50288" y="11581"/>
                    <a:pt x="50132" y="9720"/>
                  </a:cubicBezTo>
                  <a:cubicBezTo>
                    <a:pt x="49821" y="6004"/>
                    <a:pt x="47517" y="541"/>
                    <a:pt x="47419" y="310"/>
                  </a:cubicBezTo>
                  <a:cubicBezTo>
                    <a:pt x="47381" y="221"/>
                    <a:pt x="47302" y="155"/>
                    <a:pt x="47207" y="135"/>
                  </a:cubicBezTo>
                  <a:cubicBezTo>
                    <a:pt x="47122" y="118"/>
                    <a:pt x="46513" y="0"/>
                    <a:pt x="45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624;p43">
              <a:extLst>
                <a:ext uri="{FF2B5EF4-FFF2-40B4-BE49-F238E27FC236}">
                  <a16:creationId xmlns:a16="http://schemas.microsoft.com/office/drawing/2014/main" id="{2C84AE07-D55E-9B97-2461-10A4D378674D}"/>
                </a:ext>
              </a:extLst>
            </p:cNvPr>
            <p:cNvSpPr/>
            <p:nvPr/>
          </p:nvSpPr>
          <p:spPr>
            <a:xfrm>
              <a:off x="9070930" y="4590488"/>
              <a:ext cx="235727" cy="205972"/>
            </a:xfrm>
            <a:custGeom>
              <a:avLst/>
              <a:gdLst/>
              <a:ahLst/>
              <a:cxnLst/>
              <a:rect l="l" t="t" r="r" b="b"/>
              <a:pathLst>
                <a:path w="13333" h="11650" extrusionOk="0">
                  <a:moveTo>
                    <a:pt x="9191" y="1"/>
                  </a:moveTo>
                  <a:cubicBezTo>
                    <a:pt x="8006" y="1"/>
                    <a:pt x="6490" y="869"/>
                    <a:pt x="4825" y="3922"/>
                  </a:cubicBezTo>
                  <a:cubicBezTo>
                    <a:pt x="4825" y="3922"/>
                    <a:pt x="3861" y="5529"/>
                    <a:pt x="3699" y="6013"/>
                  </a:cubicBezTo>
                  <a:cubicBezTo>
                    <a:pt x="3538" y="6495"/>
                    <a:pt x="0" y="6977"/>
                    <a:pt x="483" y="8586"/>
                  </a:cubicBezTo>
                  <a:cubicBezTo>
                    <a:pt x="965" y="10194"/>
                    <a:pt x="4664" y="11481"/>
                    <a:pt x="6434" y="11642"/>
                  </a:cubicBezTo>
                  <a:cubicBezTo>
                    <a:pt x="6491" y="11647"/>
                    <a:pt x="6549" y="11649"/>
                    <a:pt x="6609" y="11649"/>
                  </a:cubicBezTo>
                  <a:cubicBezTo>
                    <a:pt x="8426" y="11649"/>
                    <a:pt x="11761" y="9369"/>
                    <a:pt x="12384" y="8746"/>
                  </a:cubicBezTo>
                  <a:cubicBezTo>
                    <a:pt x="12764" y="8366"/>
                    <a:pt x="13332" y="5869"/>
                    <a:pt x="13028" y="3920"/>
                  </a:cubicBezTo>
                  <a:cubicBezTo>
                    <a:pt x="12817" y="2576"/>
                    <a:pt x="11741" y="1508"/>
                    <a:pt x="11741" y="1508"/>
                  </a:cubicBezTo>
                  <a:cubicBezTo>
                    <a:pt x="11741" y="1508"/>
                    <a:pt x="10753" y="1"/>
                    <a:pt x="9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625;p43">
              <a:extLst>
                <a:ext uri="{FF2B5EF4-FFF2-40B4-BE49-F238E27FC236}">
                  <a16:creationId xmlns:a16="http://schemas.microsoft.com/office/drawing/2014/main" id="{8EBC34E3-7956-EF70-EBF2-6ED3B388840C}"/>
                </a:ext>
              </a:extLst>
            </p:cNvPr>
            <p:cNvSpPr/>
            <p:nvPr/>
          </p:nvSpPr>
          <p:spPr>
            <a:xfrm>
              <a:off x="9067305" y="4585254"/>
              <a:ext cx="244497" cy="216421"/>
            </a:xfrm>
            <a:custGeom>
              <a:avLst/>
              <a:gdLst/>
              <a:ahLst/>
              <a:cxnLst/>
              <a:rect l="l" t="t" r="r" b="b"/>
              <a:pathLst>
                <a:path w="13829" h="12241" extrusionOk="0">
                  <a:moveTo>
                    <a:pt x="9394" y="593"/>
                  </a:moveTo>
                  <a:cubicBezTo>
                    <a:pt x="10775" y="593"/>
                    <a:pt x="11689" y="1954"/>
                    <a:pt x="11699" y="1968"/>
                  </a:cubicBezTo>
                  <a:cubicBezTo>
                    <a:pt x="11710" y="1984"/>
                    <a:pt x="11723" y="2000"/>
                    <a:pt x="11738" y="2014"/>
                  </a:cubicBezTo>
                  <a:cubicBezTo>
                    <a:pt x="11748" y="2024"/>
                    <a:pt x="12748" y="3028"/>
                    <a:pt x="12940" y="4263"/>
                  </a:cubicBezTo>
                  <a:cubicBezTo>
                    <a:pt x="13238" y="6172"/>
                    <a:pt x="12651" y="8564"/>
                    <a:pt x="12380" y="8833"/>
                  </a:cubicBezTo>
                  <a:cubicBezTo>
                    <a:pt x="11788" y="9425"/>
                    <a:pt x="8535" y="11650"/>
                    <a:pt x="6824" y="11650"/>
                  </a:cubicBezTo>
                  <a:cubicBezTo>
                    <a:pt x="6769" y="11650"/>
                    <a:pt x="6717" y="11648"/>
                    <a:pt x="6665" y="11643"/>
                  </a:cubicBezTo>
                  <a:cubicBezTo>
                    <a:pt x="4917" y="11483"/>
                    <a:pt x="1393" y="10203"/>
                    <a:pt x="971" y="8797"/>
                  </a:cubicBezTo>
                  <a:cubicBezTo>
                    <a:pt x="744" y="8040"/>
                    <a:pt x="1814" y="7560"/>
                    <a:pt x="3029" y="7097"/>
                  </a:cubicBezTo>
                  <a:cubicBezTo>
                    <a:pt x="3689" y="6844"/>
                    <a:pt x="4088" y="6693"/>
                    <a:pt x="4185" y="6402"/>
                  </a:cubicBezTo>
                  <a:cubicBezTo>
                    <a:pt x="4307" y="6032"/>
                    <a:pt x="5020" y="4811"/>
                    <a:pt x="5283" y="4370"/>
                  </a:cubicBezTo>
                  <a:cubicBezTo>
                    <a:pt x="5286" y="4366"/>
                    <a:pt x="5287" y="4362"/>
                    <a:pt x="5289" y="4360"/>
                  </a:cubicBezTo>
                  <a:cubicBezTo>
                    <a:pt x="6603" y="1953"/>
                    <a:pt x="7991" y="651"/>
                    <a:pt x="9306" y="595"/>
                  </a:cubicBezTo>
                  <a:cubicBezTo>
                    <a:pt x="9335" y="593"/>
                    <a:pt x="9365" y="593"/>
                    <a:pt x="9394" y="593"/>
                  </a:cubicBezTo>
                  <a:close/>
                  <a:moveTo>
                    <a:pt x="9421" y="0"/>
                  </a:moveTo>
                  <a:cubicBezTo>
                    <a:pt x="9376" y="0"/>
                    <a:pt x="9331" y="1"/>
                    <a:pt x="9285" y="4"/>
                  </a:cubicBezTo>
                  <a:cubicBezTo>
                    <a:pt x="7731" y="67"/>
                    <a:pt x="6212" y="1435"/>
                    <a:pt x="4773" y="4070"/>
                  </a:cubicBezTo>
                  <a:cubicBezTo>
                    <a:pt x="4659" y="4262"/>
                    <a:pt x="3789" y="5721"/>
                    <a:pt x="3646" y="6173"/>
                  </a:cubicBezTo>
                  <a:cubicBezTo>
                    <a:pt x="3567" y="6258"/>
                    <a:pt x="3134" y="6423"/>
                    <a:pt x="2819" y="6544"/>
                  </a:cubicBezTo>
                  <a:cubicBezTo>
                    <a:pt x="1696" y="6972"/>
                    <a:pt x="0" y="7621"/>
                    <a:pt x="404" y="8967"/>
                  </a:cubicBezTo>
                  <a:cubicBezTo>
                    <a:pt x="943" y="10763"/>
                    <a:pt x="4787" y="12066"/>
                    <a:pt x="6611" y="12232"/>
                  </a:cubicBezTo>
                  <a:cubicBezTo>
                    <a:pt x="6673" y="12238"/>
                    <a:pt x="6737" y="12240"/>
                    <a:pt x="6804" y="12240"/>
                  </a:cubicBezTo>
                  <a:cubicBezTo>
                    <a:pt x="8719" y="12240"/>
                    <a:pt x="12126" y="9923"/>
                    <a:pt x="12798" y="9252"/>
                  </a:cubicBezTo>
                  <a:cubicBezTo>
                    <a:pt x="13292" y="8758"/>
                    <a:pt x="13828" y="6114"/>
                    <a:pt x="13525" y="4172"/>
                  </a:cubicBezTo>
                  <a:cubicBezTo>
                    <a:pt x="13316" y="2839"/>
                    <a:pt x="12339" y="1785"/>
                    <a:pt x="12175" y="1618"/>
                  </a:cubicBezTo>
                  <a:cubicBezTo>
                    <a:pt x="12026" y="1401"/>
                    <a:pt x="11011" y="0"/>
                    <a:pt x="9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626;p43">
              <a:extLst>
                <a:ext uri="{FF2B5EF4-FFF2-40B4-BE49-F238E27FC236}">
                  <a16:creationId xmlns:a16="http://schemas.microsoft.com/office/drawing/2014/main" id="{6EB9F219-8E9F-466E-1637-79F6CB41E8A2}"/>
                </a:ext>
              </a:extLst>
            </p:cNvPr>
            <p:cNvSpPr/>
            <p:nvPr/>
          </p:nvSpPr>
          <p:spPr>
            <a:xfrm>
              <a:off x="9078355" y="4620950"/>
              <a:ext cx="228302" cy="175509"/>
            </a:xfrm>
            <a:custGeom>
              <a:avLst/>
              <a:gdLst/>
              <a:ahLst/>
              <a:cxnLst/>
              <a:rect l="l" t="t" r="r" b="b"/>
              <a:pathLst>
                <a:path w="12913" h="9927" extrusionOk="0">
                  <a:moveTo>
                    <a:pt x="11513" y="0"/>
                  </a:moveTo>
                  <a:cubicBezTo>
                    <a:pt x="10297" y="76"/>
                    <a:pt x="8877" y="435"/>
                    <a:pt x="7943" y="1555"/>
                  </a:cubicBezTo>
                  <a:cubicBezTo>
                    <a:pt x="6335" y="3485"/>
                    <a:pt x="7140" y="7828"/>
                    <a:pt x="5210" y="8471"/>
                  </a:cubicBezTo>
                  <a:cubicBezTo>
                    <a:pt x="5042" y="8527"/>
                    <a:pt x="4859" y="8552"/>
                    <a:pt x="4666" y="8552"/>
                  </a:cubicBezTo>
                  <a:cubicBezTo>
                    <a:pt x="3202" y="8552"/>
                    <a:pt x="1121" y="7087"/>
                    <a:pt x="74" y="6270"/>
                  </a:cubicBezTo>
                  <a:cubicBezTo>
                    <a:pt x="6" y="6462"/>
                    <a:pt x="1" y="6669"/>
                    <a:pt x="63" y="6863"/>
                  </a:cubicBezTo>
                  <a:cubicBezTo>
                    <a:pt x="545" y="8471"/>
                    <a:pt x="4244" y="9758"/>
                    <a:pt x="6014" y="9919"/>
                  </a:cubicBezTo>
                  <a:cubicBezTo>
                    <a:pt x="6071" y="9924"/>
                    <a:pt x="6129" y="9926"/>
                    <a:pt x="6189" y="9926"/>
                  </a:cubicBezTo>
                  <a:cubicBezTo>
                    <a:pt x="8006" y="9926"/>
                    <a:pt x="11341" y="7646"/>
                    <a:pt x="11964" y="7023"/>
                  </a:cubicBezTo>
                  <a:cubicBezTo>
                    <a:pt x="12344" y="6643"/>
                    <a:pt x="12912" y="4148"/>
                    <a:pt x="12608" y="2199"/>
                  </a:cubicBezTo>
                  <a:cubicBezTo>
                    <a:pt x="12453" y="1210"/>
                    <a:pt x="11833" y="375"/>
                    <a:pt x="115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627;p43">
              <a:extLst>
                <a:ext uri="{FF2B5EF4-FFF2-40B4-BE49-F238E27FC236}">
                  <a16:creationId xmlns:a16="http://schemas.microsoft.com/office/drawing/2014/main" id="{06AA4B5C-45D5-D672-29EB-5EEAFA2C4B32}"/>
                </a:ext>
              </a:extLst>
            </p:cNvPr>
            <p:cNvSpPr/>
            <p:nvPr/>
          </p:nvSpPr>
          <p:spPr>
            <a:xfrm>
              <a:off x="9073069" y="4615717"/>
              <a:ext cx="238733" cy="185958"/>
            </a:xfrm>
            <a:custGeom>
              <a:avLst/>
              <a:gdLst/>
              <a:ahLst/>
              <a:cxnLst/>
              <a:rect l="l" t="t" r="r" b="b"/>
              <a:pathLst>
                <a:path w="13503" h="10518" extrusionOk="0">
                  <a:moveTo>
                    <a:pt x="11683" y="602"/>
                  </a:moveTo>
                  <a:cubicBezTo>
                    <a:pt x="12011" y="1010"/>
                    <a:pt x="12486" y="1722"/>
                    <a:pt x="12614" y="2540"/>
                  </a:cubicBezTo>
                  <a:cubicBezTo>
                    <a:pt x="12912" y="4449"/>
                    <a:pt x="12325" y="6841"/>
                    <a:pt x="12054" y="7110"/>
                  </a:cubicBezTo>
                  <a:cubicBezTo>
                    <a:pt x="11462" y="7702"/>
                    <a:pt x="8209" y="9927"/>
                    <a:pt x="6498" y="9927"/>
                  </a:cubicBezTo>
                  <a:cubicBezTo>
                    <a:pt x="6443" y="9927"/>
                    <a:pt x="6391" y="9925"/>
                    <a:pt x="6339" y="9920"/>
                  </a:cubicBezTo>
                  <a:cubicBezTo>
                    <a:pt x="4631" y="9764"/>
                    <a:pt x="1225" y="8537"/>
                    <a:pt x="678" y="7169"/>
                  </a:cubicBezTo>
                  <a:lnTo>
                    <a:pt x="678" y="7169"/>
                  </a:lnTo>
                  <a:cubicBezTo>
                    <a:pt x="1890" y="8061"/>
                    <a:pt x="3638" y="9142"/>
                    <a:pt x="4977" y="9142"/>
                  </a:cubicBezTo>
                  <a:cubicBezTo>
                    <a:pt x="5198" y="9142"/>
                    <a:pt x="5407" y="9112"/>
                    <a:pt x="5602" y="9048"/>
                  </a:cubicBezTo>
                  <a:cubicBezTo>
                    <a:pt x="6819" y="8641"/>
                    <a:pt x="7077" y="7100"/>
                    <a:pt x="7350" y="5470"/>
                  </a:cubicBezTo>
                  <a:cubicBezTo>
                    <a:pt x="7565" y="4187"/>
                    <a:pt x="7786" y="2860"/>
                    <a:pt x="8470" y="2040"/>
                  </a:cubicBezTo>
                  <a:cubicBezTo>
                    <a:pt x="9170" y="1200"/>
                    <a:pt x="10250" y="717"/>
                    <a:pt x="11683" y="602"/>
                  </a:cubicBezTo>
                  <a:close/>
                  <a:moveTo>
                    <a:pt x="11822" y="0"/>
                  </a:moveTo>
                  <a:cubicBezTo>
                    <a:pt x="11814" y="0"/>
                    <a:pt x="11805" y="1"/>
                    <a:pt x="11796" y="2"/>
                  </a:cubicBezTo>
                  <a:cubicBezTo>
                    <a:pt x="10120" y="105"/>
                    <a:pt x="8849" y="663"/>
                    <a:pt x="8016" y="1662"/>
                  </a:cubicBezTo>
                  <a:cubicBezTo>
                    <a:pt x="7231" y="2604"/>
                    <a:pt x="6995" y="4012"/>
                    <a:pt x="6768" y="5373"/>
                  </a:cubicBezTo>
                  <a:cubicBezTo>
                    <a:pt x="6525" y="6823"/>
                    <a:pt x="6295" y="8193"/>
                    <a:pt x="5415" y="8486"/>
                  </a:cubicBezTo>
                  <a:cubicBezTo>
                    <a:pt x="5281" y="8531"/>
                    <a:pt x="5129" y="8553"/>
                    <a:pt x="4961" y="8553"/>
                  </a:cubicBezTo>
                  <a:cubicBezTo>
                    <a:pt x="3963" y="8553"/>
                    <a:pt x="2399" y="7772"/>
                    <a:pt x="556" y="6333"/>
                  </a:cubicBezTo>
                  <a:cubicBezTo>
                    <a:pt x="501" y="6291"/>
                    <a:pt x="437" y="6271"/>
                    <a:pt x="374" y="6271"/>
                  </a:cubicBezTo>
                  <a:cubicBezTo>
                    <a:pt x="254" y="6271"/>
                    <a:pt x="139" y="6343"/>
                    <a:pt x="95" y="6468"/>
                  </a:cubicBezTo>
                  <a:cubicBezTo>
                    <a:pt x="5" y="6719"/>
                    <a:pt x="0" y="6991"/>
                    <a:pt x="78" y="7244"/>
                  </a:cubicBezTo>
                  <a:cubicBezTo>
                    <a:pt x="617" y="9040"/>
                    <a:pt x="4461" y="10343"/>
                    <a:pt x="6285" y="10509"/>
                  </a:cubicBezTo>
                  <a:cubicBezTo>
                    <a:pt x="6347" y="10515"/>
                    <a:pt x="6411" y="10517"/>
                    <a:pt x="6478" y="10517"/>
                  </a:cubicBezTo>
                  <a:cubicBezTo>
                    <a:pt x="8393" y="10517"/>
                    <a:pt x="11800" y="8200"/>
                    <a:pt x="12472" y="7529"/>
                  </a:cubicBezTo>
                  <a:cubicBezTo>
                    <a:pt x="12967" y="7035"/>
                    <a:pt x="13502" y="4391"/>
                    <a:pt x="13199" y="2449"/>
                  </a:cubicBezTo>
                  <a:cubicBezTo>
                    <a:pt x="13036" y="1404"/>
                    <a:pt x="12402" y="533"/>
                    <a:pt x="12039" y="105"/>
                  </a:cubicBezTo>
                  <a:cubicBezTo>
                    <a:pt x="11984" y="42"/>
                    <a:pt x="11905" y="0"/>
                    <a:pt x="11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628;p43">
              <a:extLst>
                <a:ext uri="{FF2B5EF4-FFF2-40B4-BE49-F238E27FC236}">
                  <a16:creationId xmlns:a16="http://schemas.microsoft.com/office/drawing/2014/main" id="{8AE0C4DA-D35B-8CAE-612C-EF7163431425}"/>
                </a:ext>
              </a:extLst>
            </p:cNvPr>
            <p:cNvSpPr/>
            <p:nvPr/>
          </p:nvSpPr>
          <p:spPr>
            <a:xfrm>
              <a:off x="9184647" y="4638825"/>
              <a:ext cx="121974" cy="157635"/>
            </a:xfrm>
            <a:custGeom>
              <a:avLst/>
              <a:gdLst/>
              <a:ahLst/>
              <a:cxnLst/>
              <a:rect l="l" t="t" r="r" b="b"/>
              <a:pathLst>
                <a:path w="6899" h="8916" extrusionOk="0">
                  <a:moveTo>
                    <a:pt x="5281" y="0"/>
                  </a:moveTo>
                  <a:cubicBezTo>
                    <a:pt x="4386" y="0"/>
                    <a:pt x="2860" y="308"/>
                    <a:pt x="2414" y="2313"/>
                  </a:cubicBezTo>
                  <a:cubicBezTo>
                    <a:pt x="1771" y="5209"/>
                    <a:pt x="2574" y="7139"/>
                    <a:pt x="1" y="8908"/>
                  </a:cubicBezTo>
                  <a:cubicBezTo>
                    <a:pt x="58" y="8913"/>
                    <a:pt x="117" y="8916"/>
                    <a:pt x="177" y="8916"/>
                  </a:cubicBezTo>
                  <a:cubicBezTo>
                    <a:pt x="1996" y="8916"/>
                    <a:pt x="5330" y="6636"/>
                    <a:pt x="5952" y="6012"/>
                  </a:cubicBezTo>
                  <a:cubicBezTo>
                    <a:pt x="6332" y="5632"/>
                    <a:pt x="6899" y="3135"/>
                    <a:pt x="6596" y="1188"/>
                  </a:cubicBezTo>
                  <a:cubicBezTo>
                    <a:pt x="6530" y="766"/>
                    <a:pt x="6376" y="378"/>
                    <a:pt x="6200" y="36"/>
                  </a:cubicBezTo>
                  <a:lnTo>
                    <a:pt x="5952" y="61"/>
                  </a:lnTo>
                  <a:cubicBezTo>
                    <a:pt x="5952" y="61"/>
                    <a:pt x="5679" y="0"/>
                    <a:pt x="5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629;p43">
              <a:extLst>
                <a:ext uri="{FF2B5EF4-FFF2-40B4-BE49-F238E27FC236}">
                  <a16:creationId xmlns:a16="http://schemas.microsoft.com/office/drawing/2014/main" id="{3EA4AE1E-6C5E-C12E-18C9-739EEB26CD1D}"/>
                </a:ext>
              </a:extLst>
            </p:cNvPr>
            <p:cNvSpPr/>
            <p:nvPr/>
          </p:nvSpPr>
          <p:spPr>
            <a:xfrm>
              <a:off x="9177664" y="4633609"/>
              <a:ext cx="134138" cy="168066"/>
            </a:xfrm>
            <a:custGeom>
              <a:avLst/>
              <a:gdLst/>
              <a:ahLst/>
              <a:cxnLst/>
              <a:rect l="l" t="t" r="r" b="b"/>
              <a:pathLst>
                <a:path w="7587" h="9506" extrusionOk="0">
                  <a:moveTo>
                    <a:pt x="5664" y="589"/>
                  </a:moveTo>
                  <a:cubicBezTo>
                    <a:pt x="6007" y="589"/>
                    <a:pt x="6251" y="639"/>
                    <a:pt x="6283" y="647"/>
                  </a:cubicBezTo>
                  <a:cubicBezTo>
                    <a:pt x="6303" y="651"/>
                    <a:pt x="6325" y="653"/>
                    <a:pt x="6347" y="653"/>
                  </a:cubicBezTo>
                  <a:cubicBezTo>
                    <a:pt x="6357" y="653"/>
                    <a:pt x="6367" y="653"/>
                    <a:pt x="6377" y="652"/>
                  </a:cubicBezTo>
                  <a:lnTo>
                    <a:pt x="6420" y="648"/>
                  </a:lnTo>
                  <a:cubicBezTo>
                    <a:pt x="6562" y="955"/>
                    <a:pt x="6654" y="1246"/>
                    <a:pt x="6698" y="1529"/>
                  </a:cubicBezTo>
                  <a:cubicBezTo>
                    <a:pt x="6996" y="3437"/>
                    <a:pt x="6409" y="5829"/>
                    <a:pt x="6138" y="6099"/>
                  </a:cubicBezTo>
                  <a:cubicBezTo>
                    <a:pt x="5628" y="6609"/>
                    <a:pt x="3125" y="8328"/>
                    <a:pt x="1363" y="8796"/>
                  </a:cubicBezTo>
                  <a:cubicBezTo>
                    <a:pt x="2556" y="7628"/>
                    <a:pt x="2667" y="6350"/>
                    <a:pt x="2793" y="4906"/>
                  </a:cubicBezTo>
                  <a:cubicBezTo>
                    <a:pt x="2855" y="4207"/>
                    <a:pt x="2918" y="3484"/>
                    <a:pt x="3098" y="2672"/>
                  </a:cubicBezTo>
                  <a:lnTo>
                    <a:pt x="3098" y="2672"/>
                  </a:lnTo>
                  <a:lnTo>
                    <a:pt x="3096" y="2674"/>
                  </a:lnTo>
                  <a:cubicBezTo>
                    <a:pt x="3497" y="871"/>
                    <a:pt x="4855" y="589"/>
                    <a:pt x="5664" y="589"/>
                  </a:cubicBezTo>
                  <a:close/>
                  <a:moveTo>
                    <a:pt x="5671" y="0"/>
                  </a:moveTo>
                  <a:cubicBezTo>
                    <a:pt x="5402" y="0"/>
                    <a:pt x="5082" y="26"/>
                    <a:pt x="4747" y="110"/>
                  </a:cubicBezTo>
                  <a:cubicBezTo>
                    <a:pt x="3932" y="314"/>
                    <a:pt x="2885" y="902"/>
                    <a:pt x="2520" y="2545"/>
                  </a:cubicBezTo>
                  <a:cubicBezTo>
                    <a:pt x="2331" y="3394"/>
                    <a:pt x="2263" y="4169"/>
                    <a:pt x="2204" y="4854"/>
                  </a:cubicBezTo>
                  <a:cubicBezTo>
                    <a:pt x="2055" y="6551"/>
                    <a:pt x="1949" y="7776"/>
                    <a:pt x="228" y="8959"/>
                  </a:cubicBezTo>
                  <a:cubicBezTo>
                    <a:pt x="0" y="9116"/>
                    <a:pt x="94" y="9472"/>
                    <a:pt x="369" y="9497"/>
                  </a:cubicBezTo>
                  <a:cubicBezTo>
                    <a:pt x="431" y="9503"/>
                    <a:pt x="495" y="9505"/>
                    <a:pt x="562" y="9505"/>
                  </a:cubicBezTo>
                  <a:cubicBezTo>
                    <a:pt x="2477" y="9505"/>
                    <a:pt x="5884" y="7188"/>
                    <a:pt x="6556" y="6517"/>
                  </a:cubicBezTo>
                  <a:cubicBezTo>
                    <a:pt x="7051" y="6023"/>
                    <a:pt x="7586" y="3379"/>
                    <a:pt x="7283" y="1437"/>
                  </a:cubicBezTo>
                  <a:cubicBezTo>
                    <a:pt x="7220" y="1036"/>
                    <a:pt x="7081" y="630"/>
                    <a:pt x="6857" y="197"/>
                  </a:cubicBezTo>
                  <a:cubicBezTo>
                    <a:pt x="6807" y="99"/>
                    <a:pt x="6706" y="37"/>
                    <a:pt x="6598" y="37"/>
                  </a:cubicBezTo>
                  <a:cubicBezTo>
                    <a:pt x="6587" y="37"/>
                    <a:pt x="6576" y="37"/>
                    <a:pt x="6565" y="38"/>
                  </a:cubicBezTo>
                  <a:lnTo>
                    <a:pt x="6360" y="59"/>
                  </a:lnTo>
                  <a:cubicBezTo>
                    <a:pt x="6256" y="40"/>
                    <a:pt x="6003" y="0"/>
                    <a:pt x="56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630;p43">
              <a:extLst>
                <a:ext uri="{FF2B5EF4-FFF2-40B4-BE49-F238E27FC236}">
                  <a16:creationId xmlns:a16="http://schemas.microsoft.com/office/drawing/2014/main" id="{EEB968A8-B813-4E6D-655D-3927594DD875}"/>
                </a:ext>
              </a:extLst>
            </p:cNvPr>
            <p:cNvSpPr/>
            <p:nvPr/>
          </p:nvSpPr>
          <p:spPr>
            <a:xfrm>
              <a:off x="8746838" y="3798671"/>
              <a:ext cx="179487" cy="92979"/>
            </a:xfrm>
            <a:custGeom>
              <a:avLst/>
              <a:gdLst/>
              <a:ahLst/>
              <a:cxnLst/>
              <a:rect l="l" t="t" r="r" b="b"/>
              <a:pathLst>
                <a:path w="10152" h="5259" extrusionOk="0">
                  <a:moveTo>
                    <a:pt x="9814" y="0"/>
                  </a:moveTo>
                  <a:cubicBezTo>
                    <a:pt x="9768" y="0"/>
                    <a:pt x="9721" y="11"/>
                    <a:pt x="9677" y="34"/>
                  </a:cubicBezTo>
                  <a:lnTo>
                    <a:pt x="188" y="4697"/>
                  </a:lnTo>
                  <a:cubicBezTo>
                    <a:pt x="64" y="4759"/>
                    <a:pt x="0" y="4896"/>
                    <a:pt x="30" y="5030"/>
                  </a:cubicBezTo>
                  <a:cubicBezTo>
                    <a:pt x="62" y="5163"/>
                    <a:pt x="181" y="5258"/>
                    <a:pt x="319" y="5259"/>
                  </a:cubicBezTo>
                  <a:cubicBezTo>
                    <a:pt x="364" y="5259"/>
                    <a:pt x="408" y="5247"/>
                    <a:pt x="448" y="5227"/>
                  </a:cubicBezTo>
                  <a:lnTo>
                    <a:pt x="9938" y="564"/>
                  </a:lnTo>
                  <a:cubicBezTo>
                    <a:pt x="10087" y="493"/>
                    <a:pt x="10152" y="315"/>
                    <a:pt x="10079" y="165"/>
                  </a:cubicBezTo>
                  <a:cubicBezTo>
                    <a:pt x="10026" y="60"/>
                    <a:pt x="9922" y="0"/>
                    <a:pt x="9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631;p43">
              <a:extLst>
                <a:ext uri="{FF2B5EF4-FFF2-40B4-BE49-F238E27FC236}">
                  <a16:creationId xmlns:a16="http://schemas.microsoft.com/office/drawing/2014/main" id="{5473DAB9-0469-4992-CA59-51CDBE12C966}"/>
                </a:ext>
              </a:extLst>
            </p:cNvPr>
            <p:cNvSpPr/>
            <p:nvPr/>
          </p:nvSpPr>
          <p:spPr>
            <a:xfrm>
              <a:off x="8823852" y="3824325"/>
              <a:ext cx="155991" cy="30357"/>
            </a:xfrm>
            <a:custGeom>
              <a:avLst/>
              <a:gdLst/>
              <a:ahLst/>
              <a:cxnLst/>
              <a:rect l="l" t="t" r="r" b="b"/>
              <a:pathLst>
                <a:path w="8823" h="1717" extrusionOk="0">
                  <a:moveTo>
                    <a:pt x="8505" y="0"/>
                  </a:moveTo>
                  <a:cubicBezTo>
                    <a:pt x="8492" y="0"/>
                    <a:pt x="8479" y="1"/>
                    <a:pt x="8466" y="3"/>
                  </a:cubicBezTo>
                  <a:lnTo>
                    <a:pt x="265" y="1127"/>
                  </a:lnTo>
                  <a:cubicBezTo>
                    <a:pt x="111" y="1149"/>
                    <a:pt x="0" y="1286"/>
                    <a:pt x="10" y="1441"/>
                  </a:cubicBezTo>
                  <a:cubicBezTo>
                    <a:pt x="21" y="1596"/>
                    <a:pt x="149" y="1715"/>
                    <a:pt x="304" y="1717"/>
                  </a:cubicBezTo>
                  <a:cubicBezTo>
                    <a:pt x="318" y="1715"/>
                    <a:pt x="332" y="1714"/>
                    <a:pt x="345" y="1713"/>
                  </a:cubicBezTo>
                  <a:lnTo>
                    <a:pt x="8548" y="587"/>
                  </a:lnTo>
                  <a:cubicBezTo>
                    <a:pt x="8709" y="566"/>
                    <a:pt x="8822" y="416"/>
                    <a:pt x="8800" y="255"/>
                  </a:cubicBezTo>
                  <a:cubicBezTo>
                    <a:pt x="8778" y="107"/>
                    <a:pt x="8651" y="0"/>
                    <a:pt x="8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632;p43">
              <a:extLst>
                <a:ext uri="{FF2B5EF4-FFF2-40B4-BE49-F238E27FC236}">
                  <a16:creationId xmlns:a16="http://schemas.microsoft.com/office/drawing/2014/main" id="{9AC86756-0664-467D-94D8-3055C0160D17}"/>
                </a:ext>
              </a:extLst>
            </p:cNvPr>
            <p:cNvSpPr/>
            <p:nvPr/>
          </p:nvSpPr>
          <p:spPr>
            <a:xfrm>
              <a:off x="8058661" y="2663173"/>
              <a:ext cx="943670" cy="967644"/>
            </a:xfrm>
            <a:custGeom>
              <a:avLst/>
              <a:gdLst/>
              <a:ahLst/>
              <a:cxnLst/>
              <a:rect l="l" t="t" r="r" b="b"/>
              <a:pathLst>
                <a:path w="53375" h="54731" extrusionOk="0">
                  <a:moveTo>
                    <a:pt x="47339" y="1"/>
                  </a:moveTo>
                  <a:cubicBezTo>
                    <a:pt x="47156" y="1"/>
                    <a:pt x="46977" y="11"/>
                    <a:pt x="46802" y="31"/>
                  </a:cubicBezTo>
                  <a:cubicBezTo>
                    <a:pt x="44067" y="354"/>
                    <a:pt x="36992" y="5178"/>
                    <a:pt x="36509" y="5660"/>
                  </a:cubicBezTo>
                  <a:cubicBezTo>
                    <a:pt x="36027" y="6144"/>
                    <a:pt x="34097" y="7269"/>
                    <a:pt x="33293" y="7913"/>
                  </a:cubicBezTo>
                  <a:cubicBezTo>
                    <a:pt x="33293" y="7913"/>
                    <a:pt x="16728" y="18205"/>
                    <a:pt x="15280" y="19170"/>
                  </a:cubicBezTo>
                  <a:cubicBezTo>
                    <a:pt x="13832" y="20135"/>
                    <a:pt x="10938" y="22065"/>
                    <a:pt x="11099" y="22709"/>
                  </a:cubicBezTo>
                  <a:cubicBezTo>
                    <a:pt x="11259" y="23352"/>
                    <a:pt x="2574" y="37505"/>
                    <a:pt x="2574" y="37505"/>
                  </a:cubicBezTo>
                  <a:cubicBezTo>
                    <a:pt x="2574" y="37505"/>
                    <a:pt x="0" y="40881"/>
                    <a:pt x="2414" y="43937"/>
                  </a:cubicBezTo>
                  <a:cubicBezTo>
                    <a:pt x="3376" y="45156"/>
                    <a:pt x="4312" y="45556"/>
                    <a:pt x="5162" y="45556"/>
                  </a:cubicBezTo>
                  <a:cubicBezTo>
                    <a:pt x="6443" y="45556"/>
                    <a:pt x="7526" y="44646"/>
                    <a:pt x="8203" y="44259"/>
                  </a:cubicBezTo>
                  <a:cubicBezTo>
                    <a:pt x="9328" y="43616"/>
                    <a:pt x="18174" y="35252"/>
                    <a:pt x="18174" y="35252"/>
                  </a:cubicBezTo>
                  <a:lnTo>
                    <a:pt x="26337" y="54731"/>
                  </a:lnTo>
                  <a:cubicBezTo>
                    <a:pt x="26337" y="54731"/>
                    <a:pt x="36949" y="47614"/>
                    <a:pt x="48583" y="47614"/>
                  </a:cubicBezTo>
                  <a:cubicBezTo>
                    <a:pt x="48953" y="47614"/>
                    <a:pt x="49324" y="47621"/>
                    <a:pt x="49696" y="47636"/>
                  </a:cubicBezTo>
                  <a:lnTo>
                    <a:pt x="41655" y="16114"/>
                  </a:lnTo>
                  <a:cubicBezTo>
                    <a:pt x="41655" y="16114"/>
                    <a:pt x="52752" y="7750"/>
                    <a:pt x="53073" y="4856"/>
                  </a:cubicBezTo>
                  <a:cubicBezTo>
                    <a:pt x="53375" y="2146"/>
                    <a:pt x="50012" y="1"/>
                    <a:pt x="47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633;p43">
              <a:extLst>
                <a:ext uri="{FF2B5EF4-FFF2-40B4-BE49-F238E27FC236}">
                  <a16:creationId xmlns:a16="http://schemas.microsoft.com/office/drawing/2014/main" id="{6EE3525C-B9FA-62E1-5890-1F6936162F03}"/>
                </a:ext>
              </a:extLst>
            </p:cNvPr>
            <p:cNvSpPr/>
            <p:nvPr/>
          </p:nvSpPr>
          <p:spPr>
            <a:xfrm>
              <a:off x="8052579" y="2657975"/>
              <a:ext cx="951874" cy="978075"/>
            </a:xfrm>
            <a:custGeom>
              <a:avLst/>
              <a:gdLst/>
              <a:ahLst/>
              <a:cxnLst/>
              <a:rect l="l" t="t" r="r" b="b"/>
              <a:pathLst>
                <a:path w="53839" h="55321" extrusionOk="0">
                  <a:moveTo>
                    <a:pt x="47695" y="590"/>
                  </a:moveTo>
                  <a:cubicBezTo>
                    <a:pt x="49186" y="590"/>
                    <a:pt x="50898" y="1292"/>
                    <a:pt x="52011" y="2399"/>
                  </a:cubicBezTo>
                  <a:cubicBezTo>
                    <a:pt x="52592" y="2977"/>
                    <a:pt x="53257" y="3917"/>
                    <a:pt x="53124" y="5118"/>
                  </a:cubicBezTo>
                  <a:cubicBezTo>
                    <a:pt x="52872" y="7388"/>
                    <a:pt x="44880" y="13868"/>
                    <a:pt x="41821" y="16172"/>
                  </a:cubicBezTo>
                  <a:cubicBezTo>
                    <a:pt x="41726" y="16244"/>
                    <a:pt x="41683" y="16366"/>
                    <a:pt x="41713" y="16482"/>
                  </a:cubicBezTo>
                  <a:lnTo>
                    <a:pt x="49656" y="47623"/>
                  </a:lnTo>
                  <a:cubicBezTo>
                    <a:pt x="49418" y="47617"/>
                    <a:pt x="49179" y="47614"/>
                    <a:pt x="48941" y="47614"/>
                  </a:cubicBezTo>
                  <a:cubicBezTo>
                    <a:pt x="38425" y="47614"/>
                    <a:pt x="28637" y="53441"/>
                    <a:pt x="26817" y="54585"/>
                  </a:cubicBezTo>
                  <a:lnTo>
                    <a:pt x="18790" y="35433"/>
                  </a:lnTo>
                  <a:cubicBezTo>
                    <a:pt x="18753" y="35344"/>
                    <a:pt x="18674" y="35278"/>
                    <a:pt x="18579" y="35258"/>
                  </a:cubicBezTo>
                  <a:cubicBezTo>
                    <a:pt x="18562" y="35254"/>
                    <a:pt x="18545" y="35251"/>
                    <a:pt x="18529" y="35251"/>
                  </a:cubicBezTo>
                  <a:cubicBezTo>
                    <a:pt x="18525" y="35251"/>
                    <a:pt x="18522" y="35251"/>
                    <a:pt x="18518" y="35252"/>
                  </a:cubicBezTo>
                  <a:cubicBezTo>
                    <a:pt x="18443" y="35252"/>
                    <a:pt x="18370" y="35281"/>
                    <a:pt x="18314" y="35332"/>
                  </a:cubicBezTo>
                  <a:cubicBezTo>
                    <a:pt x="15264" y="38217"/>
                    <a:pt x="9266" y="43802"/>
                    <a:pt x="8400" y="44296"/>
                  </a:cubicBezTo>
                  <a:cubicBezTo>
                    <a:pt x="8260" y="44377"/>
                    <a:pt x="8104" y="44478"/>
                    <a:pt x="7933" y="44590"/>
                  </a:cubicBezTo>
                  <a:cubicBezTo>
                    <a:pt x="7249" y="45032"/>
                    <a:pt x="6429" y="45563"/>
                    <a:pt x="5510" y="45563"/>
                  </a:cubicBezTo>
                  <a:cubicBezTo>
                    <a:pt x="4733" y="45563"/>
                    <a:pt x="3885" y="45183"/>
                    <a:pt x="2990" y="44048"/>
                  </a:cubicBezTo>
                  <a:cubicBezTo>
                    <a:pt x="750" y="41213"/>
                    <a:pt x="3054" y="38108"/>
                    <a:pt x="3170" y="37954"/>
                  </a:cubicBezTo>
                  <a:cubicBezTo>
                    <a:pt x="7161" y="31448"/>
                    <a:pt x="11886" y="23562"/>
                    <a:pt x="11731" y="22950"/>
                  </a:cubicBezTo>
                  <a:cubicBezTo>
                    <a:pt x="11762" y="22573"/>
                    <a:pt x="13127" y="21484"/>
                    <a:pt x="15788" y="19710"/>
                  </a:cubicBezTo>
                  <a:cubicBezTo>
                    <a:pt x="17214" y="18759"/>
                    <a:pt x="33625" y="8560"/>
                    <a:pt x="33820" y="8437"/>
                  </a:cubicBezTo>
                  <a:cubicBezTo>
                    <a:pt x="34175" y="8153"/>
                    <a:pt x="34775" y="7761"/>
                    <a:pt x="35354" y="7381"/>
                  </a:cubicBezTo>
                  <a:cubicBezTo>
                    <a:pt x="36085" y="6901"/>
                    <a:pt x="36778" y="6448"/>
                    <a:pt x="37061" y="6165"/>
                  </a:cubicBezTo>
                  <a:cubicBezTo>
                    <a:pt x="37445" y="5781"/>
                    <a:pt x="44533" y="931"/>
                    <a:pt x="47180" y="620"/>
                  </a:cubicBezTo>
                  <a:cubicBezTo>
                    <a:pt x="47348" y="600"/>
                    <a:pt x="47520" y="590"/>
                    <a:pt x="47695" y="590"/>
                  </a:cubicBezTo>
                  <a:close/>
                  <a:moveTo>
                    <a:pt x="47681" y="1"/>
                  </a:moveTo>
                  <a:cubicBezTo>
                    <a:pt x="47488" y="1"/>
                    <a:pt x="47297" y="11"/>
                    <a:pt x="47112" y="33"/>
                  </a:cubicBezTo>
                  <a:cubicBezTo>
                    <a:pt x="44277" y="365"/>
                    <a:pt x="37183" y="5206"/>
                    <a:pt x="36644" y="5745"/>
                  </a:cubicBezTo>
                  <a:cubicBezTo>
                    <a:pt x="36403" y="5987"/>
                    <a:pt x="35705" y="6444"/>
                    <a:pt x="35030" y="6886"/>
                  </a:cubicBezTo>
                  <a:cubicBezTo>
                    <a:pt x="34440" y="7274"/>
                    <a:pt x="33829" y="7674"/>
                    <a:pt x="33480" y="7955"/>
                  </a:cubicBezTo>
                  <a:cubicBezTo>
                    <a:pt x="33316" y="8058"/>
                    <a:pt x="16895" y="18262"/>
                    <a:pt x="15459" y="19219"/>
                  </a:cubicBezTo>
                  <a:cubicBezTo>
                    <a:pt x="12164" y="21416"/>
                    <a:pt x="11050" y="22395"/>
                    <a:pt x="11147" y="23028"/>
                  </a:cubicBezTo>
                  <a:cubicBezTo>
                    <a:pt x="10965" y="23902"/>
                    <a:pt x="5865" y="32430"/>
                    <a:pt x="2682" y="37619"/>
                  </a:cubicBezTo>
                  <a:cubicBezTo>
                    <a:pt x="2656" y="37655"/>
                    <a:pt x="1" y="41216"/>
                    <a:pt x="2525" y="44415"/>
                  </a:cubicBezTo>
                  <a:cubicBezTo>
                    <a:pt x="3556" y="45721"/>
                    <a:pt x="4576" y="46145"/>
                    <a:pt x="5496" y="46145"/>
                  </a:cubicBezTo>
                  <a:cubicBezTo>
                    <a:pt x="6619" y="46145"/>
                    <a:pt x="7593" y="45513"/>
                    <a:pt x="8254" y="45085"/>
                  </a:cubicBezTo>
                  <a:cubicBezTo>
                    <a:pt x="8415" y="44980"/>
                    <a:pt x="8562" y="44884"/>
                    <a:pt x="8693" y="44810"/>
                  </a:cubicBezTo>
                  <a:cubicBezTo>
                    <a:pt x="9728" y="44218"/>
                    <a:pt x="16807" y="37567"/>
                    <a:pt x="18411" y="36055"/>
                  </a:cubicBezTo>
                  <a:lnTo>
                    <a:pt x="26407" y="55139"/>
                  </a:lnTo>
                  <a:cubicBezTo>
                    <a:pt x="26441" y="55220"/>
                    <a:pt x="26511" y="55281"/>
                    <a:pt x="26595" y="55308"/>
                  </a:cubicBezTo>
                  <a:cubicBezTo>
                    <a:pt x="26623" y="55315"/>
                    <a:pt x="26652" y="55320"/>
                    <a:pt x="26681" y="55320"/>
                  </a:cubicBezTo>
                  <a:cubicBezTo>
                    <a:pt x="26738" y="55320"/>
                    <a:pt x="26795" y="55303"/>
                    <a:pt x="26844" y="55271"/>
                  </a:cubicBezTo>
                  <a:cubicBezTo>
                    <a:pt x="26954" y="55198"/>
                    <a:pt x="37514" y="48204"/>
                    <a:pt x="48915" y="48204"/>
                  </a:cubicBezTo>
                  <a:cubicBezTo>
                    <a:pt x="49285" y="48204"/>
                    <a:pt x="49657" y="48212"/>
                    <a:pt x="50029" y="48227"/>
                  </a:cubicBezTo>
                  <a:cubicBezTo>
                    <a:pt x="50030" y="48227"/>
                    <a:pt x="50032" y="48227"/>
                    <a:pt x="50033" y="48227"/>
                  </a:cubicBezTo>
                  <a:cubicBezTo>
                    <a:pt x="50125" y="48227"/>
                    <a:pt x="50211" y="48187"/>
                    <a:pt x="50271" y="48118"/>
                  </a:cubicBezTo>
                  <a:cubicBezTo>
                    <a:pt x="50329" y="48045"/>
                    <a:pt x="50350" y="47949"/>
                    <a:pt x="50327" y="47858"/>
                  </a:cubicBezTo>
                  <a:lnTo>
                    <a:pt x="42334" y="16526"/>
                  </a:lnTo>
                  <a:cubicBezTo>
                    <a:pt x="43748" y="15451"/>
                    <a:pt x="53398" y="8013"/>
                    <a:pt x="53713" y="5184"/>
                  </a:cubicBezTo>
                  <a:cubicBezTo>
                    <a:pt x="53839" y="4048"/>
                    <a:pt x="53394" y="2940"/>
                    <a:pt x="52427" y="1981"/>
                  </a:cubicBezTo>
                  <a:cubicBezTo>
                    <a:pt x="51208" y="768"/>
                    <a:pt x="49328" y="1"/>
                    <a:pt x="47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634;p43">
              <a:extLst>
                <a:ext uri="{FF2B5EF4-FFF2-40B4-BE49-F238E27FC236}">
                  <a16:creationId xmlns:a16="http://schemas.microsoft.com/office/drawing/2014/main" id="{618EAFF3-CAE6-91AB-A095-F09D0F90B7B7}"/>
                </a:ext>
              </a:extLst>
            </p:cNvPr>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635;p43">
              <a:extLst>
                <a:ext uri="{FF2B5EF4-FFF2-40B4-BE49-F238E27FC236}">
                  <a16:creationId xmlns:a16="http://schemas.microsoft.com/office/drawing/2014/main" id="{779BFF0C-E286-34C7-CD6D-464A0E9ADBDA}"/>
                </a:ext>
              </a:extLst>
            </p:cNvPr>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636;p43">
              <a:extLst>
                <a:ext uri="{FF2B5EF4-FFF2-40B4-BE49-F238E27FC236}">
                  <a16:creationId xmlns:a16="http://schemas.microsoft.com/office/drawing/2014/main" id="{DFA51E85-B810-BD71-DACC-0DFFF54F77AD}"/>
                </a:ext>
              </a:extLst>
            </p:cNvPr>
            <p:cNvSpPr/>
            <p:nvPr/>
          </p:nvSpPr>
          <p:spPr>
            <a:xfrm>
              <a:off x="8509254" y="3396469"/>
              <a:ext cx="27068" cy="234348"/>
            </a:xfrm>
            <a:custGeom>
              <a:avLst/>
              <a:gdLst/>
              <a:ahLst/>
              <a:cxnLst/>
              <a:rect l="l" t="t" r="r" b="b"/>
              <a:pathLst>
                <a:path w="1531" h="13255" extrusionOk="0">
                  <a:moveTo>
                    <a:pt x="1530" y="1"/>
                  </a:moveTo>
                  <a:lnTo>
                    <a:pt x="1530" y="1"/>
                  </a:lnTo>
                  <a:cubicBezTo>
                    <a:pt x="1" y="7647"/>
                    <a:pt x="851" y="13255"/>
                    <a:pt x="851" y="13255"/>
                  </a:cubicBezTo>
                  <a:lnTo>
                    <a:pt x="15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637;p43">
              <a:extLst>
                <a:ext uri="{FF2B5EF4-FFF2-40B4-BE49-F238E27FC236}">
                  <a16:creationId xmlns:a16="http://schemas.microsoft.com/office/drawing/2014/main" id="{75D92B3D-F9B5-F6C2-B208-0E6449024EAB}"/>
                </a:ext>
              </a:extLst>
            </p:cNvPr>
            <p:cNvSpPr/>
            <p:nvPr/>
          </p:nvSpPr>
          <p:spPr>
            <a:xfrm>
              <a:off x="8504250" y="3391236"/>
              <a:ext cx="37747" cy="244815"/>
            </a:xfrm>
            <a:custGeom>
              <a:avLst/>
              <a:gdLst/>
              <a:ahLst/>
              <a:cxnLst/>
              <a:rect l="l" t="t" r="r" b="b"/>
              <a:pathLst>
                <a:path w="2135" h="13847" extrusionOk="0">
                  <a:moveTo>
                    <a:pt x="1814" y="1"/>
                  </a:moveTo>
                  <a:cubicBezTo>
                    <a:pt x="1676" y="1"/>
                    <a:pt x="1551" y="98"/>
                    <a:pt x="1523" y="238"/>
                  </a:cubicBezTo>
                  <a:cubicBezTo>
                    <a:pt x="0" y="7847"/>
                    <a:pt x="833" y="13538"/>
                    <a:pt x="840" y="13595"/>
                  </a:cubicBezTo>
                  <a:cubicBezTo>
                    <a:pt x="863" y="13738"/>
                    <a:pt x="986" y="13845"/>
                    <a:pt x="1132" y="13846"/>
                  </a:cubicBezTo>
                  <a:cubicBezTo>
                    <a:pt x="1147" y="13845"/>
                    <a:pt x="1162" y="13844"/>
                    <a:pt x="1178" y="13841"/>
                  </a:cubicBezTo>
                  <a:cubicBezTo>
                    <a:pt x="1339" y="13817"/>
                    <a:pt x="1450" y="13666"/>
                    <a:pt x="1426" y="13505"/>
                  </a:cubicBezTo>
                  <a:cubicBezTo>
                    <a:pt x="1417" y="13450"/>
                    <a:pt x="602" y="7855"/>
                    <a:pt x="2102" y="354"/>
                  </a:cubicBezTo>
                  <a:cubicBezTo>
                    <a:pt x="2134" y="194"/>
                    <a:pt x="2030" y="38"/>
                    <a:pt x="1870" y="6"/>
                  </a:cubicBezTo>
                  <a:cubicBezTo>
                    <a:pt x="1851" y="3"/>
                    <a:pt x="1833" y="1"/>
                    <a:pt x="1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638;p43">
              <a:extLst>
                <a:ext uri="{FF2B5EF4-FFF2-40B4-BE49-F238E27FC236}">
                  <a16:creationId xmlns:a16="http://schemas.microsoft.com/office/drawing/2014/main" id="{C309D770-066C-AD38-0188-E605F5DEFB42}"/>
                </a:ext>
              </a:extLst>
            </p:cNvPr>
            <p:cNvSpPr/>
            <p:nvPr/>
          </p:nvSpPr>
          <p:spPr>
            <a:xfrm>
              <a:off x="8497231" y="3258264"/>
              <a:ext cx="54083" cy="198299"/>
            </a:xfrm>
            <a:custGeom>
              <a:avLst/>
              <a:gdLst/>
              <a:ahLst/>
              <a:cxnLst/>
              <a:rect l="l" t="t" r="r" b="b"/>
              <a:pathLst>
                <a:path w="3059" h="11216" extrusionOk="0">
                  <a:moveTo>
                    <a:pt x="3059" y="1"/>
                  </a:moveTo>
                  <a:lnTo>
                    <a:pt x="3059" y="1"/>
                  </a:lnTo>
                  <a:cubicBezTo>
                    <a:pt x="1" y="8496"/>
                    <a:pt x="1" y="11216"/>
                    <a:pt x="1" y="11216"/>
                  </a:cubicBezTo>
                  <a:lnTo>
                    <a:pt x="30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639;p43">
              <a:extLst>
                <a:ext uri="{FF2B5EF4-FFF2-40B4-BE49-F238E27FC236}">
                  <a16:creationId xmlns:a16="http://schemas.microsoft.com/office/drawing/2014/main" id="{B50AD033-D037-D328-4A3F-8AEF19E432EA}"/>
                </a:ext>
              </a:extLst>
            </p:cNvPr>
            <p:cNvSpPr/>
            <p:nvPr/>
          </p:nvSpPr>
          <p:spPr>
            <a:xfrm>
              <a:off x="8492033" y="3253137"/>
              <a:ext cx="65151" cy="208642"/>
            </a:xfrm>
            <a:custGeom>
              <a:avLst/>
              <a:gdLst/>
              <a:ahLst/>
              <a:cxnLst/>
              <a:rect l="l" t="t" r="r" b="b"/>
              <a:pathLst>
                <a:path w="3685" h="11801" extrusionOk="0">
                  <a:moveTo>
                    <a:pt x="3352" y="1"/>
                  </a:moveTo>
                  <a:cubicBezTo>
                    <a:pt x="3233" y="1"/>
                    <a:pt x="3121" y="73"/>
                    <a:pt x="3076" y="191"/>
                  </a:cubicBezTo>
                  <a:cubicBezTo>
                    <a:pt x="35" y="8638"/>
                    <a:pt x="0" y="11393"/>
                    <a:pt x="0" y="11506"/>
                  </a:cubicBezTo>
                  <a:cubicBezTo>
                    <a:pt x="0" y="11668"/>
                    <a:pt x="132" y="11801"/>
                    <a:pt x="295" y="11801"/>
                  </a:cubicBezTo>
                  <a:cubicBezTo>
                    <a:pt x="457" y="11801"/>
                    <a:pt x="589" y="11670"/>
                    <a:pt x="591" y="11507"/>
                  </a:cubicBezTo>
                  <a:cubicBezTo>
                    <a:pt x="591" y="11480"/>
                    <a:pt x="641" y="8701"/>
                    <a:pt x="3632" y="391"/>
                  </a:cubicBezTo>
                  <a:cubicBezTo>
                    <a:pt x="3684" y="238"/>
                    <a:pt x="3604" y="73"/>
                    <a:pt x="3452" y="19"/>
                  </a:cubicBezTo>
                  <a:cubicBezTo>
                    <a:pt x="3419" y="6"/>
                    <a:pt x="3385" y="1"/>
                    <a:pt x="3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640;p43">
              <a:extLst>
                <a:ext uri="{FF2B5EF4-FFF2-40B4-BE49-F238E27FC236}">
                  <a16:creationId xmlns:a16="http://schemas.microsoft.com/office/drawing/2014/main" id="{9D33E255-FAE3-8950-55CD-B114F226C575}"/>
                </a:ext>
              </a:extLst>
            </p:cNvPr>
            <p:cNvSpPr/>
            <p:nvPr/>
          </p:nvSpPr>
          <p:spPr>
            <a:xfrm>
              <a:off x="8266225" y="3161325"/>
              <a:ext cx="113771" cy="125121"/>
            </a:xfrm>
            <a:custGeom>
              <a:avLst/>
              <a:gdLst/>
              <a:ahLst/>
              <a:cxnLst/>
              <a:rect l="l" t="t" r="r" b="b"/>
              <a:pathLst>
                <a:path w="6435" h="7077" extrusionOk="0">
                  <a:moveTo>
                    <a:pt x="162" y="1"/>
                  </a:moveTo>
                  <a:lnTo>
                    <a:pt x="1" y="2413"/>
                  </a:lnTo>
                  <a:lnTo>
                    <a:pt x="6434" y="7076"/>
                  </a:lnTo>
                  <a:lnTo>
                    <a:pt x="1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641;p43">
              <a:extLst>
                <a:ext uri="{FF2B5EF4-FFF2-40B4-BE49-F238E27FC236}">
                  <a16:creationId xmlns:a16="http://schemas.microsoft.com/office/drawing/2014/main" id="{043C4E23-6C17-3CA2-3DB5-73766CA9EC9B}"/>
                </a:ext>
              </a:extLst>
            </p:cNvPr>
            <p:cNvSpPr/>
            <p:nvPr/>
          </p:nvSpPr>
          <p:spPr>
            <a:xfrm>
              <a:off x="8260302" y="3155950"/>
              <a:ext cx="126571" cy="135729"/>
            </a:xfrm>
            <a:custGeom>
              <a:avLst/>
              <a:gdLst/>
              <a:ahLst/>
              <a:cxnLst/>
              <a:rect l="l" t="t" r="r" b="b"/>
              <a:pathLst>
                <a:path w="7159" h="7677" extrusionOk="0">
                  <a:moveTo>
                    <a:pt x="489" y="0"/>
                  </a:moveTo>
                  <a:cubicBezTo>
                    <a:pt x="419" y="0"/>
                    <a:pt x="349" y="25"/>
                    <a:pt x="293" y="75"/>
                  </a:cubicBezTo>
                  <a:cubicBezTo>
                    <a:pt x="167" y="188"/>
                    <a:pt x="160" y="380"/>
                    <a:pt x="277" y="501"/>
                  </a:cubicBezTo>
                  <a:lnTo>
                    <a:pt x="4759" y="5558"/>
                  </a:lnTo>
                  <a:lnTo>
                    <a:pt x="510" y="2478"/>
                  </a:lnTo>
                  <a:cubicBezTo>
                    <a:pt x="457" y="2440"/>
                    <a:pt x="396" y="2421"/>
                    <a:pt x="336" y="2421"/>
                  </a:cubicBezTo>
                  <a:cubicBezTo>
                    <a:pt x="244" y="2421"/>
                    <a:pt x="154" y="2463"/>
                    <a:pt x="97" y="2543"/>
                  </a:cubicBezTo>
                  <a:cubicBezTo>
                    <a:pt x="1" y="2675"/>
                    <a:pt x="30" y="2860"/>
                    <a:pt x="162" y="2957"/>
                  </a:cubicBezTo>
                  <a:lnTo>
                    <a:pt x="6596" y="7620"/>
                  </a:lnTo>
                  <a:cubicBezTo>
                    <a:pt x="6646" y="7656"/>
                    <a:pt x="6706" y="7676"/>
                    <a:pt x="6769" y="7676"/>
                  </a:cubicBezTo>
                  <a:cubicBezTo>
                    <a:pt x="7024" y="7676"/>
                    <a:pt x="7158" y="7375"/>
                    <a:pt x="6990" y="7185"/>
                  </a:cubicBezTo>
                  <a:lnTo>
                    <a:pt x="717" y="108"/>
                  </a:lnTo>
                  <a:cubicBezTo>
                    <a:pt x="658" y="37"/>
                    <a:pt x="574"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642;p43">
              <a:extLst>
                <a:ext uri="{FF2B5EF4-FFF2-40B4-BE49-F238E27FC236}">
                  <a16:creationId xmlns:a16="http://schemas.microsoft.com/office/drawing/2014/main" id="{4E54C46A-866B-ADBE-E582-C0343162F1C9}"/>
                </a:ext>
              </a:extLst>
            </p:cNvPr>
            <p:cNvSpPr/>
            <p:nvPr/>
          </p:nvSpPr>
          <p:spPr>
            <a:xfrm>
              <a:off x="8795104" y="2743334"/>
              <a:ext cx="37004" cy="204734"/>
            </a:xfrm>
            <a:custGeom>
              <a:avLst/>
              <a:gdLst/>
              <a:ahLst/>
              <a:cxnLst/>
              <a:rect l="l" t="t" r="r" b="b"/>
              <a:pathLst>
                <a:path w="2093" h="11580" extrusionOk="0">
                  <a:moveTo>
                    <a:pt x="2092" y="1"/>
                  </a:moveTo>
                  <a:lnTo>
                    <a:pt x="1" y="2574"/>
                  </a:lnTo>
                  <a:lnTo>
                    <a:pt x="1" y="11580"/>
                  </a:lnTo>
                  <a:lnTo>
                    <a:pt x="20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643;p43">
              <a:extLst>
                <a:ext uri="{FF2B5EF4-FFF2-40B4-BE49-F238E27FC236}">
                  <a16:creationId xmlns:a16="http://schemas.microsoft.com/office/drawing/2014/main" id="{F8157D7F-DC97-B322-3823-869975F7DCD5}"/>
                </a:ext>
              </a:extLst>
            </p:cNvPr>
            <p:cNvSpPr/>
            <p:nvPr/>
          </p:nvSpPr>
          <p:spPr>
            <a:xfrm>
              <a:off x="8789888" y="2738119"/>
              <a:ext cx="47860" cy="215183"/>
            </a:xfrm>
            <a:custGeom>
              <a:avLst/>
              <a:gdLst/>
              <a:ahLst/>
              <a:cxnLst/>
              <a:rect l="l" t="t" r="r" b="b"/>
              <a:pathLst>
                <a:path w="2707" h="12171" extrusionOk="0">
                  <a:moveTo>
                    <a:pt x="2386" y="0"/>
                  </a:moveTo>
                  <a:cubicBezTo>
                    <a:pt x="2246" y="0"/>
                    <a:pt x="2122" y="100"/>
                    <a:pt x="2095" y="243"/>
                  </a:cubicBezTo>
                  <a:lnTo>
                    <a:pt x="592" y="8574"/>
                  </a:lnTo>
                  <a:lnTo>
                    <a:pt x="592" y="2869"/>
                  </a:lnTo>
                  <a:cubicBezTo>
                    <a:pt x="592" y="2705"/>
                    <a:pt x="460" y="2573"/>
                    <a:pt x="296" y="2573"/>
                  </a:cubicBezTo>
                  <a:cubicBezTo>
                    <a:pt x="132" y="2573"/>
                    <a:pt x="0" y="2705"/>
                    <a:pt x="0" y="2869"/>
                  </a:cubicBezTo>
                  <a:lnTo>
                    <a:pt x="0" y="11875"/>
                  </a:lnTo>
                  <a:cubicBezTo>
                    <a:pt x="0" y="12029"/>
                    <a:pt x="117" y="12156"/>
                    <a:pt x="270" y="12170"/>
                  </a:cubicBezTo>
                  <a:cubicBezTo>
                    <a:pt x="278" y="12171"/>
                    <a:pt x="287" y="12171"/>
                    <a:pt x="296" y="12171"/>
                  </a:cubicBezTo>
                  <a:cubicBezTo>
                    <a:pt x="440" y="12171"/>
                    <a:pt x="562" y="12069"/>
                    <a:pt x="587" y="11928"/>
                  </a:cubicBezTo>
                  <a:lnTo>
                    <a:pt x="2678" y="349"/>
                  </a:lnTo>
                  <a:cubicBezTo>
                    <a:pt x="2707" y="187"/>
                    <a:pt x="2600" y="34"/>
                    <a:pt x="2439" y="5"/>
                  </a:cubicBezTo>
                  <a:cubicBezTo>
                    <a:pt x="2421" y="2"/>
                    <a:pt x="2403" y="0"/>
                    <a:pt x="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3" name="文字方塊 1462">
            <a:extLst>
              <a:ext uri="{FF2B5EF4-FFF2-40B4-BE49-F238E27FC236}">
                <a16:creationId xmlns:a16="http://schemas.microsoft.com/office/drawing/2014/main" id="{FD28E2C7-53EA-D734-3CE8-142CA277BF26}"/>
              </a:ext>
            </a:extLst>
          </p:cNvPr>
          <p:cNvSpPr txBox="1"/>
          <p:nvPr/>
        </p:nvSpPr>
        <p:spPr>
          <a:xfrm>
            <a:off x="5510355" y="3485410"/>
            <a:ext cx="3459942" cy="1200329"/>
          </a:xfrm>
          <a:prstGeom prst="rect">
            <a:avLst/>
          </a:prstGeom>
          <a:noFill/>
        </p:spPr>
        <p:txBody>
          <a:bodyPr wrap="square">
            <a:spAutoFit/>
          </a:bodyPr>
          <a:lstStyle/>
          <a:p>
            <a:pPr algn="ctr"/>
            <a:r>
              <a:rPr lang="zh-TW" altLang="en-US" sz="2400" b="1" i="0" dirty="0">
                <a:solidFill>
                  <a:srgbClr val="4A4A4A"/>
                </a:solidFill>
                <a:effectLst/>
                <a:latin typeface="微軟正黑體" panose="020B0604030504040204" pitchFamily="34" charset="-120"/>
                <a:ea typeface="微軟正黑體" panose="020B0604030504040204" pitchFamily="34" charset="-120"/>
              </a:rPr>
              <a:t>設計簡單（</a:t>
            </a:r>
            <a:r>
              <a:rPr lang="en-US" altLang="zh-TW" sz="2400" b="1" i="0" dirty="0">
                <a:solidFill>
                  <a:srgbClr val="4A4A4A"/>
                </a:solidFill>
                <a:effectLst/>
                <a:latin typeface="微軟正黑體" panose="020B0604030504040204" pitchFamily="34" charset="-120"/>
                <a:ea typeface="微軟正黑體" panose="020B0604030504040204" pitchFamily="34" charset="-120"/>
              </a:rPr>
              <a:t>Simplicity</a:t>
            </a:r>
            <a:r>
              <a:rPr lang="zh-TW" altLang="en-US" sz="2400" b="1" i="0" dirty="0">
                <a:solidFill>
                  <a:srgbClr val="4A4A4A"/>
                </a:solidFill>
                <a:effectLst/>
                <a:latin typeface="微軟正黑體" panose="020B0604030504040204" pitchFamily="34" charset="-120"/>
                <a:ea typeface="微軟正黑體" panose="020B0604030504040204" pitchFamily="34" charset="-120"/>
              </a:rPr>
              <a:t>） </a:t>
            </a:r>
            <a:endParaRPr lang="en-US" altLang="zh-TW" sz="2400" b="1" i="0" dirty="0">
              <a:solidFill>
                <a:srgbClr val="4A4A4A"/>
              </a:solidFill>
              <a:effectLst/>
              <a:latin typeface="微軟正黑體" panose="020B0604030504040204" pitchFamily="34" charset="-120"/>
              <a:ea typeface="微軟正黑體" panose="020B0604030504040204" pitchFamily="34" charset="-120"/>
            </a:endParaRPr>
          </a:p>
          <a:p>
            <a:pPr algn="ctr"/>
            <a:r>
              <a:rPr lang="zh-TW" altLang="en-US" sz="2400" b="0" i="0" dirty="0">
                <a:solidFill>
                  <a:srgbClr val="4A4A4A"/>
                </a:solidFill>
                <a:effectLst/>
                <a:latin typeface="微軟正黑體" panose="020B0604030504040204" pitchFamily="34" charset="-120"/>
                <a:ea typeface="微軟正黑體" panose="020B0604030504040204" pitchFamily="34" charset="-120"/>
              </a:rPr>
              <a:t>輪函數的設計精簡，只是多輪迭代</a:t>
            </a:r>
          </a:p>
        </p:txBody>
      </p:sp>
      <p:sp>
        <p:nvSpPr>
          <p:cNvPr id="1464" name="橢圓 1463">
            <a:extLst>
              <a:ext uri="{FF2B5EF4-FFF2-40B4-BE49-F238E27FC236}">
                <a16:creationId xmlns:a16="http://schemas.microsoft.com/office/drawing/2014/main" id="{6FD278A9-9FFA-6219-A030-69319B612626}"/>
              </a:ext>
            </a:extLst>
          </p:cNvPr>
          <p:cNvSpPr/>
          <p:nvPr/>
        </p:nvSpPr>
        <p:spPr>
          <a:xfrm>
            <a:off x="242201" y="4641402"/>
            <a:ext cx="375637" cy="3756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5</a:t>
            </a:r>
            <a:endParaRPr lang="zh-TW"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0" name="Google Shape;530;p34"/>
          <p:cNvSpPr/>
          <p:nvPr/>
        </p:nvSpPr>
        <p:spPr>
          <a:xfrm>
            <a:off x="3902050" y="1314599"/>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4"/>
          <p:cNvSpPr txBox="1">
            <a:spLocks noGrp="1"/>
          </p:cNvSpPr>
          <p:nvPr>
            <p:ph type="title"/>
          </p:nvPr>
        </p:nvSpPr>
        <p:spPr>
          <a:xfrm>
            <a:off x="920816" y="1775789"/>
            <a:ext cx="4559100" cy="1671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b="1" i="0" dirty="0">
                <a:solidFill>
                  <a:srgbClr val="202122"/>
                </a:solidFill>
                <a:effectLst/>
                <a:latin typeface="Viga" panose="02020500000000000000" charset="0"/>
              </a:rPr>
              <a:t>HOW</a:t>
            </a:r>
            <a:br>
              <a:rPr lang="en-US" altLang="zh-TW" b="1" i="0" dirty="0">
                <a:solidFill>
                  <a:srgbClr val="202122"/>
                </a:solidFill>
                <a:effectLst/>
                <a:latin typeface="Viga" panose="02020500000000000000" charset="0"/>
              </a:rPr>
            </a:br>
            <a:r>
              <a:rPr lang="en-US" altLang="zh-TW" b="1" i="0" dirty="0">
                <a:solidFill>
                  <a:srgbClr val="202122"/>
                </a:solidFill>
                <a:effectLst/>
                <a:latin typeface="Viga" panose="02020500000000000000" charset="0"/>
              </a:rPr>
              <a:t>TO</a:t>
            </a:r>
            <a:br>
              <a:rPr lang="en-US" altLang="zh-TW" b="1" i="0" dirty="0">
                <a:solidFill>
                  <a:srgbClr val="202122"/>
                </a:solidFill>
                <a:effectLst/>
                <a:latin typeface="Viga" panose="02020500000000000000" charset="0"/>
              </a:rPr>
            </a:br>
            <a:r>
              <a:rPr lang="en-US" altLang="zh-TW" b="1" i="0" dirty="0">
                <a:solidFill>
                  <a:srgbClr val="202122"/>
                </a:solidFill>
                <a:effectLst/>
                <a:latin typeface="Viga" panose="02020500000000000000" charset="0"/>
              </a:rPr>
              <a:t>CRACK</a:t>
            </a:r>
            <a:endParaRPr lang="en-US" dirty="0">
              <a:latin typeface="Viga" panose="02020500000000000000" charset="0"/>
            </a:endParaRPr>
          </a:p>
        </p:txBody>
      </p:sp>
      <p:sp>
        <p:nvSpPr>
          <p:cNvPr id="607" name="Google Shape;607;p34"/>
          <p:cNvSpPr txBox="1">
            <a:spLocks noGrp="1"/>
          </p:cNvSpPr>
          <p:nvPr>
            <p:ph type="title" idx="2"/>
          </p:nvPr>
        </p:nvSpPr>
        <p:spPr>
          <a:xfrm>
            <a:off x="876325" y="792425"/>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a:t>
            </a:r>
            <a:r>
              <a:rPr lang="en-US" altLang="zh-TW" dirty="0"/>
              <a:t>2</a:t>
            </a:r>
            <a:endParaRPr dirty="0"/>
          </a:p>
        </p:txBody>
      </p:sp>
      <p:sp>
        <p:nvSpPr>
          <p:cNvPr id="3" name="副標題 2">
            <a:extLst>
              <a:ext uri="{FF2B5EF4-FFF2-40B4-BE49-F238E27FC236}">
                <a16:creationId xmlns:a16="http://schemas.microsoft.com/office/drawing/2014/main" id="{9185E2D1-321B-9385-462F-86B609208964}"/>
              </a:ext>
            </a:extLst>
          </p:cNvPr>
          <p:cNvSpPr>
            <a:spLocks noGrp="1"/>
          </p:cNvSpPr>
          <p:nvPr>
            <p:ph type="subTitle" idx="1"/>
          </p:nvPr>
        </p:nvSpPr>
        <p:spPr>
          <a:xfrm>
            <a:off x="1512826" y="788402"/>
            <a:ext cx="2977800" cy="792600"/>
          </a:xfrm>
        </p:spPr>
        <p:txBody>
          <a:bodyPr/>
          <a:lstStyle/>
          <a:p>
            <a:r>
              <a:rPr lang="zh-TW" altLang="en-US" sz="3200" b="1" dirty="0">
                <a:latin typeface="微軟正黑體" panose="020B0604030504040204" pitchFamily="34" charset="-120"/>
                <a:ea typeface="微軟正黑體" panose="020B0604030504040204" pitchFamily="34" charset="-120"/>
              </a:rPr>
              <a:t>如何破解</a:t>
            </a:r>
          </a:p>
        </p:txBody>
      </p:sp>
      <p:grpSp>
        <p:nvGrpSpPr>
          <p:cNvPr id="2" name="Google Shape;332;p32">
            <a:extLst>
              <a:ext uri="{FF2B5EF4-FFF2-40B4-BE49-F238E27FC236}">
                <a16:creationId xmlns:a16="http://schemas.microsoft.com/office/drawing/2014/main" id="{ECDA2F96-1C59-61B1-EEF6-52833A092A93}"/>
              </a:ext>
            </a:extLst>
          </p:cNvPr>
          <p:cNvGrpSpPr/>
          <p:nvPr/>
        </p:nvGrpSpPr>
        <p:grpSpPr>
          <a:xfrm>
            <a:off x="4194522" y="519745"/>
            <a:ext cx="3694120" cy="4125705"/>
            <a:chOff x="4749388" y="610304"/>
            <a:chExt cx="3694120" cy="4125705"/>
          </a:xfrm>
        </p:grpSpPr>
        <p:grpSp>
          <p:nvGrpSpPr>
            <p:cNvPr id="4" name="Google Shape;333;p32">
              <a:extLst>
                <a:ext uri="{FF2B5EF4-FFF2-40B4-BE49-F238E27FC236}">
                  <a16:creationId xmlns:a16="http://schemas.microsoft.com/office/drawing/2014/main" id="{51AB3DC3-1D0F-74E4-8AEA-8C3C4BB7CF30}"/>
                </a:ext>
              </a:extLst>
            </p:cNvPr>
            <p:cNvGrpSpPr/>
            <p:nvPr/>
          </p:nvGrpSpPr>
          <p:grpSpPr>
            <a:xfrm>
              <a:off x="4749388" y="610304"/>
              <a:ext cx="3414364" cy="4125705"/>
              <a:chOff x="4749388" y="610304"/>
              <a:chExt cx="3414364" cy="4125705"/>
            </a:xfrm>
          </p:grpSpPr>
          <p:sp>
            <p:nvSpPr>
              <p:cNvPr id="625" name="Google Shape;334;p32">
                <a:extLst>
                  <a:ext uri="{FF2B5EF4-FFF2-40B4-BE49-F238E27FC236}">
                    <a16:creationId xmlns:a16="http://schemas.microsoft.com/office/drawing/2014/main" id="{7D1CCDD0-5FA3-F393-82F5-904B24C3E706}"/>
                  </a:ext>
                </a:extLst>
              </p:cNvPr>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335;p32">
                <a:extLst>
                  <a:ext uri="{FF2B5EF4-FFF2-40B4-BE49-F238E27FC236}">
                    <a16:creationId xmlns:a16="http://schemas.microsoft.com/office/drawing/2014/main" id="{D2193F7D-D423-7FF0-760E-C85C2966856B}"/>
                  </a:ext>
                </a:extLst>
              </p:cNvPr>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336;p32">
                <a:extLst>
                  <a:ext uri="{FF2B5EF4-FFF2-40B4-BE49-F238E27FC236}">
                    <a16:creationId xmlns:a16="http://schemas.microsoft.com/office/drawing/2014/main" id="{8B768BB8-46B0-C949-4EF3-A669AAB20105}"/>
                  </a:ext>
                </a:extLst>
              </p:cNvPr>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337;p32">
                <a:extLst>
                  <a:ext uri="{FF2B5EF4-FFF2-40B4-BE49-F238E27FC236}">
                    <a16:creationId xmlns:a16="http://schemas.microsoft.com/office/drawing/2014/main" id="{53D2E92A-C2F8-C976-49C4-8006F68ADB97}"/>
                  </a:ext>
                </a:extLst>
              </p:cNvPr>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338;p32">
                <a:extLst>
                  <a:ext uri="{FF2B5EF4-FFF2-40B4-BE49-F238E27FC236}">
                    <a16:creationId xmlns:a16="http://schemas.microsoft.com/office/drawing/2014/main" id="{4BBC8431-7FC4-0450-7226-F4185370782F}"/>
                  </a:ext>
                </a:extLst>
              </p:cNvPr>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339;p32">
                <a:extLst>
                  <a:ext uri="{FF2B5EF4-FFF2-40B4-BE49-F238E27FC236}">
                    <a16:creationId xmlns:a16="http://schemas.microsoft.com/office/drawing/2014/main" id="{C2ED290D-ECB3-8E28-1A89-F2DCFD8FF1C9}"/>
                  </a:ext>
                </a:extLst>
              </p:cNvPr>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340;p32">
                <a:extLst>
                  <a:ext uri="{FF2B5EF4-FFF2-40B4-BE49-F238E27FC236}">
                    <a16:creationId xmlns:a16="http://schemas.microsoft.com/office/drawing/2014/main" id="{D747149A-0C22-E2A3-E5FC-D09C37F3D36B}"/>
                  </a:ext>
                </a:extLst>
              </p:cNvPr>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341;p32">
                <a:extLst>
                  <a:ext uri="{FF2B5EF4-FFF2-40B4-BE49-F238E27FC236}">
                    <a16:creationId xmlns:a16="http://schemas.microsoft.com/office/drawing/2014/main" id="{D4C7DE2B-40C6-BB90-9EE7-4F1AA737BD25}"/>
                  </a:ext>
                </a:extLst>
              </p:cNvPr>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342;p32">
                <a:extLst>
                  <a:ext uri="{FF2B5EF4-FFF2-40B4-BE49-F238E27FC236}">
                    <a16:creationId xmlns:a16="http://schemas.microsoft.com/office/drawing/2014/main" id="{DDCD4D4F-D31D-7312-35A9-457E64E07FFA}"/>
                  </a:ext>
                </a:extLst>
              </p:cNvPr>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343;p32">
                <a:extLst>
                  <a:ext uri="{FF2B5EF4-FFF2-40B4-BE49-F238E27FC236}">
                    <a16:creationId xmlns:a16="http://schemas.microsoft.com/office/drawing/2014/main" id="{186281F5-FF39-71C3-E29F-0CBE8A8846B6}"/>
                  </a:ext>
                </a:extLst>
              </p:cNvPr>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344;p32">
                <a:extLst>
                  <a:ext uri="{FF2B5EF4-FFF2-40B4-BE49-F238E27FC236}">
                    <a16:creationId xmlns:a16="http://schemas.microsoft.com/office/drawing/2014/main" id="{185F6C57-2F4D-D126-D947-EC0555BD62FC}"/>
                  </a:ext>
                </a:extLst>
              </p:cNvPr>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345;p32">
                <a:extLst>
                  <a:ext uri="{FF2B5EF4-FFF2-40B4-BE49-F238E27FC236}">
                    <a16:creationId xmlns:a16="http://schemas.microsoft.com/office/drawing/2014/main" id="{2D7B06BD-EDFB-888B-A2AB-19A4892632BC}"/>
                  </a:ext>
                </a:extLst>
              </p:cNvPr>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346;p32">
                <a:extLst>
                  <a:ext uri="{FF2B5EF4-FFF2-40B4-BE49-F238E27FC236}">
                    <a16:creationId xmlns:a16="http://schemas.microsoft.com/office/drawing/2014/main" id="{D2B93FF7-8D8D-C010-B8FD-778ED310569E}"/>
                  </a:ext>
                </a:extLst>
              </p:cNvPr>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347;p32">
                <a:extLst>
                  <a:ext uri="{FF2B5EF4-FFF2-40B4-BE49-F238E27FC236}">
                    <a16:creationId xmlns:a16="http://schemas.microsoft.com/office/drawing/2014/main" id="{087584DF-790E-98FA-4DDD-55C24413DB4A}"/>
                  </a:ext>
                </a:extLst>
              </p:cNvPr>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348;p32">
                <a:extLst>
                  <a:ext uri="{FF2B5EF4-FFF2-40B4-BE49-F238E27FC236}">
                    <a16:creationId xmlns:a16="http://schemas.microsoft.com/office/drawing/2014/main" id="{583F5339-F803-7095-82FF-CA794E7A1043}"/>
                  </a:ext>
                </a:extLst>
              </p:cNvPr>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349;p32">
                <a:extLst>
                  <a:ext uri="{FF2B5EF4-FFF2-40B4-BE49-F238E27FC236}">
                    <a16:creationId xmlns:a16="http://schemas.microsoft.com/office/drawing/2014/main" id="{AE128EE4-A5F0-F16E-F8D2-C28F1800B5A4}"/>
                  </a:ext>
                </a:extLst>
              </p:cNvPr>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350;p32">
                <a:extLst>
                  <a:ext uri="{FF2B5EF4-FFF2-40B4-BE49-F238E27FC236}">
                    <a16:creationId xmlns:a16="http://schemas.microsoft.com/office/drawing/2014/main" id="{F0EBD9E6-B007-1E24-EE84-D1FC30694949}"/>
                  </a:ext>
                </a:extLst>
              </p:cNvPr>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351;p32">
                <a:extLst>
                  <a:ext uri="{FF2B5EF4-FFF2-40B4-BE49-F238E27FC236}">
                    <a16:creationId xmlns:a16="http://schemas.microsoft.com/office/drawing/2014/main" id="{7C33A209-F2EA-9186-2898-8440A731B5FB}"/>
                  </a:ext>
                </a:extLst>
              </p:cNvPr>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352;p32">
                <a:extLst>
                  <a:ext uri="{FF2B5EF4-FFF2-40B4-BE49-F238E27FC236}">
                    <a16:creationId xmlns:a16="http://schemas.microsoft.com/office/drawing/2014/main" id="{112AD5C1-97E7-FEB3-F15C-2BDF6330FA19}"/>
                  </a:ext>
                </a:extLst>
              </p:cNvPr>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353;p32">
                <a:extLst>
                  <a:ext uri="{FF2B5EF4-FFF2-40B4-BE49-F238E27FC236}">
                    <a16:creationId xmlns:a16="http://schemas.microsoft.com/office/drawing/2014/main" id="{7560F47B-7EFB-A25F-E08A-4F68CBB9DD12}"/>
                  </a:ext>
                </a:extLst>
              </p:cNvPr>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354;p32">
                <a:extLst>
                  <a:ext uri="{FF2B5EF4-FFF2-40B4-BE49-F238E27FC236}">
                    <a16:creationId xmlns:a16="http://schemas.microsoft.com/office/drawing/2014/main" id="{9E8D953E-E795-BF19-07DF-B053C212287C}"/>
                  </a:ext>
                </a:extLst>
              </p:cNvPr>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355;p32">
                <a:extLst>
                  <a:ext uri="{FF2B5EF4-FFF2-40B4-BE49-F238E27FC236}">
                    <a16:creationId xmlns:a16="http://schemas.microsoft.com/office/drawing/2014/main" id="{B003E497-3CD3-0D6F-090E-3DF9C60C6719}"/>
                  </a:ext>
                </a:extLst>
              </p:cNvPr>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356;p32">
                <a:extLst>
                  <a:ext uri="{FF2B5EF4-FFF2-40B4-BE49-F238E27FC236}">
                    <a16:creationId xmlns:a16="http://schemas.microsoft.com/office/drawing/2014/main" id="{7A48E583-774B-C683-B26A-C94682C73D42}"/>
                  </a:ext>
                </a:extLst>
              </p:cNvPr>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357;p32">
                <a:extLst>
                  <a:ext uri="{FF2B5EF4-FFF2-40B4-BE49-F238E27FC236}">
                    <a16:creationId xmlns:a16="http://schemas.microsoft.com/office/drawing/2014/main" id="{749A1A5D-2B32-45FF-858E-97633D34E7E3}"/>
                  </a:ext>
                </a:extLst>
              </p:cNvPr>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358;p32">
                <a:extLst>
                  <a:ext uri="{FF2B5EF4-FFF2-40B4-BE49-F238E27FC236}">
                    <a16:creationId xmlns:a16="http://schemas.microsoft.com/office/drawing/2014/main" id="{CAC7A238-0474-970E-55FE-418BAFF8B667}"/>
                  </a:ext>
                </a:extLst>
              </p:cNvPr>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359;p32">
                <a:extLst>
                  <a:ext uri="{FF2B5EF4-FFF2-40B4-BE49-F238E27FC236}">
                    <a16:creationId xmlns:a16="http://schemas.microsoft.com/office/drawing/2014/main" id="{A54F1CB5-1A74-3FE2-C24C-A6AC972AE95D}"/>
                  </a:ext>
                </a:extLst>
              </p:cNvPr>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360;p32">
                <a:extLst>
                  <a:ext uri="{FF2B5EF4-FFF2-40B4-BE49-F238E27FC236}">
                    <a16:creationId xmlns:a16="http://schemas.microsoft.com/office/drawing/2014/main" id="{656363D4-A2D3-C4D6-25A4-8E013F4B522B}"/>
                  </a:ext>
                </a:extLst>
              </p:cNvPr>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361;p32">
                <a:extLst>
                  <a:ext uri="{FF2B5EF4-FFF2-40B4-BE49-F238E27FC236}">
                    <a16:creationId xmlns:a16="http://schemas.microsoft.com/office/drawing/2014/main" id="{095412CF-35EF-3156-3514-2753A7404681}"/>
                  </a:ext>
                </a:extLst>
              </p:cNvPr>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362;p32">
                <a:extLst>
                  <a:ext uri="{FF2B5EF4-FFF2-40B4-BE49-F238E27FC236}">
                    <a16:creationId xmlns:a16="http://schemas.microsoft.com/office/drawing/2014/main" id="{DAA49AFD-E828-DF35-1521-90C548DA89DA}"/>
                  </a:ext>
                </a:extLst>
              </p:cNvPr>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363;p32">
                <a:extLst>
                  <a:ext uri="{FF2B5EF4-FFF2-40B4-BE49-F238E27FC236}">
                    <a16:creationId xmlns:a16="http://schemas.microsoft.com/office/drawing/2014/main" id="{6196EF96-5642-B0B6-02BD-32C1FEEB9690}"/>
                  </a:ext>
                </a:extLst>
              </p:cNvPr>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364;p32">
                <a:extLst>
                  <a:ext uri="{FF2B5EF4-FFF2-40B4-BE49-F238E27FC236}">
                    <a16:creationId xmlns:a16="http://schemas.microsoft.com/office/drawing/2014/main" id="{A1C311AA-2D72-3F99-F598-2845BB94EE62}"/>
                  </a:ext>
                </a:extLst>
              </p:cNvPr>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365;p32">
                <a:extLst>
                  <a:ext uri="{FF2B5EF4-FFF2-40B4-BE49-F238E27FC236}">
                    <a16:creationId xmlns:a16="http://schemas.microsoft.com/office/drawing/2014/main" id="{ACCAEE8B-CF9B-8612-685B-C022D19A7EB3}"/>
                  </a:ext>
                </a:extLst>
              </p:cNvPr>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366;p32">
                <a:extLst>
                  <a:ext uri="{FF2B5EF4-FFF2-40B4-BE49-F238E27FC236}">
                    <a16:creationId xmlns:a16="http://schemas.microsoft.com/office/drawing/2014/main" id="{3A4B1E19-4276-626F-44A5-28F926B3CD96}"/>
                  </a:ext>
                </a:extLst>
              </p:cNvPr>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367;p32">
                <a:extLst>
                  <a:ext uri="{FF2B5EF4-FFF2-40B4-BE49-F238E27FC236}">
                    <a16:creationId xmlns:a16="http://schemas.microsoft.com/office/drawing/2014/main" id="{9126A7C8-C2E3-1E99-D15A-35A703E002CB}"/>
                  </a:ext>
                </a:extLst>
              </p:cNvPr>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368;p32">
                <a:extLst>
                  <a:ext uri="{FF2B5EF4-FFF2-40B4-BE49-F238E27FC236}">
                    <a16:creationId xmlns:a16="http://schemas.microsoft.com/office/drawing/2014/main" id="{1CC9A310-EC62-AFFC-214A-F50AE374FA98}"/>
                  </a:ext>
                </a:extLst>
              </p:cNvPr>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369;p32">
                <a:extLst>
                  <a:ext uri="{FF2B5EF4-FFF2-40B4-BE49-F238E27FC236}">
                    <a16:creationId xmlns:a16="http://schemas.microsoft.com/office/drawing/2014/main" id="{793128C1-43C1-BFDE-5E85-226B1D766C9D}"/>
                  </a:ext>
                </a:extLst>
              </p:cNvPr>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370;p32">
                <a:extLst>
                  <a:ext uri="{FF2B5EF4-FFF2-40B4-BE49-F238E27FC236}">
                    <a16:creationId xmlns:a16="http://schemas.microsoft.com/office/drawing/2014/main" id="{8DE3BE72-C864-07C6-5C46-041E1360F48D}"/>
                  </a:ext>
                </a:extLst>
              </p:cNvPr>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371;p32">
                <a:extLst>
                  <a:ext uri="{FF2B5EF4-FFF2-40B4-BE49-F238E27FC236}">
                    <a16:creationId xmlns:a16="http://schemas.microsoft.com/office/drawing/2014/main" id="{C347E65A-E0FC-EFDA-F68B-ED3BE3B814C6}"/>
                  </a:ext>
                </a:extLst>
              </p:cNvPr>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372;p32">
                <a:extLst>
                  <a:ext uri="{FF2B5EF4-FFF2-40B4-BE49-F238E27FC236}">
                    <a16:creationId xmlns:a16="http://schemas.microsoft.com/office/drawing/2014/main" id="{A0234F7F-3208-DD62-2990-1B7B03D106BC}"/>
                  </a:ext>
                </a:extLst>
              </p:cNvPr>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373;p32">
                <a:extLst>
                  <a:ext uri="{FF2B5EF4-FFF2-40B4-BE49-F238E27FC236}">
                    <a16:creationId xmlns:a16="http://schemas.microsoft.com/office/drawing/2014/main" id="{12CF8408-32D8-3182-AFC2-F8EB463F4BF0}"/>
                  </a:ext>
                </a:extLst>
              </p:cNvPr>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374;p32">
                <a:extLst>
                  <a:ext uri="{FF2B5EF4-FFF2-40B4-BE49-F238E27FC236}">
                    <a16:creationId xmlns:a16="http://schemas.microsoft.com/office/drawing/2014/main" id="{40633AF6-7B63-A5FA-D545-51053FF8429C}"/>
                  </a:ext>
                </a:extLst>
              </p:cNvPr>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375;p32">
                <a:extLst>
                  <a:ext uri="{FF2B5EF4-FFF2-40B4-BE49-F238E27FC236}">
                    <a16:creationId xmlns:a16="http://schemas.microsoft.com/office/drawing/2014/main" id="{F81879D4-D5DC-6817-7557-520D7419295C}"/>
                  </a:ext>
                </a:extLst>
              </p:cNvPr>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376;p32">
                <a:extLst>
                  <a:ext uri="{FF2B5EF4-FFF2-40B4-BE49-F238E27FC236}">
                    <a16:creationId xmlns:a16="http://schemas.microsoft.com/office/drawing/2014/main" id="{82C6CD11-ACB2-1395-879E-9D5E3EBD0BA4}"/>
                  </a:ext>
                </a:extLst>
              </p:cNvPr>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377;p32">
                <a:extLst>
                  <a:ext uri="{FF2B5EF4-FFF2-40B4-BE49-F238E27FC236}">
                    <a16:creationId xmlns:a16="http://schemas.microsoft.com/office/drawing/2014/main" id="{53D0AE8D-42F2-E31B-228D-6470DACCD584}"/>
                  </a:ext>
                </a:extLst>
              </p:cNvPr>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378;p32">
                <a:extLst>
                  <a:ext uri="{FF2B5EF4-FFF2-40B4-BE49-F238E27FC236}">
                    <a16:creationId xmlns:a16="http://schemas.microsoft.com/office/drawing/2014/main" id="{3B0FDC0C-B3DE-8028-A0F1-E830BA6E791B}"/>
                  </a:ext>
                </a:extLst>
              </p:cNvPr>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379;p32">
                <a:extLst>
                  <a:ext uri="{FF2B5EF4-FFF2-40B4-BE49-F238E27FC236}">
                    <a16:creationId xmlns:a16="http://schemas.microsoft.com/office/drawing/2014/main" id="{120B541A-0B31-661D-2FFB-C69A4B8FBF8D}"/>
                  </a:ext>
                </a:extLst>
              </p:cNvPr>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380;p32">
                <a:extLst>
                  <a:ext uri="{FF2B5EF4-FFF2-40B4-BE49-F238E27FC236}">
                    <a16:creationId xmlns:a16="http://schemas.microsoft.com/office/drawing/2014/main" id="{F0886C26-CB29-B5E2-10F3-12210FFCC5DB}"/>
                  </a:ext>
                </a:extLst>
              </p:cNvPr>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381;p32">
                <a:extLst>
                  <a:ext uri="{FF2B5EF4-FFF2-40B4-BE49-F238E27FC236}">
                    <a16:creationId xmlns:a16="http://schemas.microsoft.com/office/drawing/2014/main" id="{CE366957-54F1-90BE-0573-DC30C9F7CBB4}"/>
                  </a:ext>
                </a:extLst>
              </p:cNvPr>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382;p32">
                <a:extLst>
                  <a:ext uri="{FF2B5EF4-FFF2-40B4-BE49-F238E27FC236}">
                    <a16:creationId xmlns:a16="http://schemas.microsoft.com/office/drawing/2014/main" id="{810E3DBB-2DF0-1ACD-6D9C-97488EF11C44}"/>
                  </a:ext>
                </a:extLst>
              </p:cNvPr>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383;p32">
                <a:extLst>
                  <a:ext uri="{FF2B5EF4-FFF2-40B4-BE49-F238E27FC236}">
                    <a16:creationId xmlns:a16="http://schemas.microsoft.com/office/drawing/2014/main" id="{BB372C99-5E50-66ED-551E-CE857B0C80B4}"/>
                  </a:ext>
                </a:extLst>
              </p:cNvPr>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384;p32">
                <a:extLst>
                  <a:ext uri="{FF2B5EF4-FFF2-40B4-BE49-F238E27FC236}">
                    <a16:creationId xmlns:a16="http://schemas.microsoft.com/office/drawing/2014/main" id="{DB10A855-C82E-E20E-ECE2-D07245F6B7A6}"/>
                  </a:ext>
                </a:extLst>
              </p:cNvPr>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385;p32">
                <a:extLst>
                  <a:ext uri="{FF2B5EF4-FFF2-40B4-BE49-F238E27FC236}">
                    <a16:creationId xmlns:a16="http://schemas.microsoft.com/office/drawing/2014/main" id="{724FC677-047E-FCFA-0859-4FF19CABD3A2}"/>
                  </a:ext>
                </a:extLst>
              </p:cNvPr>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386;p32">
                <a:extLst>
                  <a:ext uri="{FF2B5EF4-FFF2-40B4-BE49-F238E27FC236}">
                    <a16:creationId xmlns:a16="http://schemas.microsoft.com/office/drawing/2014/main" id="{DFC3A827-B401-6B96-500B-06C175B78856}"/>
                  </a:ext>
                </a:extLst>
              </p:cNvPr>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387;p32">
                <a:extLst>
                  <a:ext uri="{FF2B5EF4-FFF2-40B4-BE49-F238E27FC236}">
                    <a16:creationId xmlns:a16="http://schemas.microsoft.com/office/drawing/2014/main" id="{F5F24AE0-0227-E805-8FCD-C02F9960EFF5}"/>
                  </a:ext>
                </a:extLst>
              </p:cNvPr>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388;p32">
                <a:extLst>
                  <a:ext uri="{FF2B5EF4-FFF2-40B4-BE49-F238E27FC236}">
                    <a16:creationId xmlns:a16="http://schemas.microsoft.com/office/drawing/2014/main" id="{64E0C210-F6ED-EC61-EC03-C09F23B7F4F4}"/>
                  </a:ext>
                </a:extLst>
              </p:cNvPr>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389;p32">
                <a:extLst>
                  <a:ext uri="{FF2B5EF4-FFF2-40B4-BE49-F238E27FC236}">
                    <a16:creationId xmlns:a16="http://schemas.microsoft.com/office/drawing/2014/main" id="{A29E62F0-122E-CBCB-678B-B12C80755284}"/>
                  </a:ext>
                </a:extLst>
              </p:cNvPr>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390;p32">
                <a:extLst>
                  <a:ext uri="{FF2B5EF4-FFF2-40B4-BE49-F238E27FC236}">
                    <a16:creationId xmlns:a16="http://schemas.microsoft.com/office/drawing/2014/main" id="{739BBB5A-04E4-1173-174F-852E0410D65B}"/>
                  </a:ext>
                </a:extLst>
              </p:cNvPr>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391;p32">
                <a:extLst>
                  <a:ext uri="{FF2B5EF4-FFF2-40B4-BE49-F238E27FC236}">
                    <a16:creationId xmlns:a16="http://schemas.microsoft.com/office/drawing/2014/main" id="{83A11A3F-FD1C-90E3-5CF4-9A855D0AE40E}"/>
                  </a:ext>
                </a:extLst>
              </p:cNvPr>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392;p32">
                <a:extLst>
                  <a:ext uri="{FF2B5EF4-FFF2-40B4-BE49-F238E27FC236}">
                    <a16:creationId xmlns:a16="http://schemas.microsoft.com/office/drawing/2014/main" id="{454B935C-2BF7-BC8F-1FEF-1ACC2E7DC874}"/>
                  </a:ext>
                </a:extLst>
              </p:cNvPr>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393;p32">
                <a:extLst>
                  <a:ext uri="{FF2B5EF4-FFF2-40B4-BE49-F238E27FC236}">
                    <a16:creationId xmlns:a16="http://schemas.microsoft.com/office/drawing/2014/main" id="{892FC860-F76F-EA2C-5402-49EBFD3BC1F3}"/>
                  </a:ext>
                </a:extLst>
              </p:cNvPr>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394;p32">
                <a:extLst>
                  <a:ext uri="{FF2B5EF4-FFF2-40B4-BE49-F238E27FC236}">
                    <a16:creationId xmlns:a16="http://schemas.microsoft.com/office/drawing/2014/main" id="{31A2A5C6-AD9D-879F-3319-DC0AAFF4DAB6}"/>
                  </a:ext>
                </a:extLst>
              </p:cNvPr>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395;p32">
                <a:extLst>
                  <a:ext uri="{FF2B5EF4-FFF2-40B4-BE49-F238E27FC236}">
                    <a16:creationId xmlns:a16="http://schemas.microsoft.com/office/drawing/2014/main" id="{E90B6613-CB0B-6618-46B8-B717E627139C}"/>
                  </a:ext>
                </a:extLst>
              </p:cNvPr>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396;p32">
                <a:extLst>
                  <a:ext uri="{FF2B5EF4-FFF2-40B4-BE49-F238E27FC236}">
                    <a16:creationId xmlns:a16="http://schemas.microsoft.com/office/drawing/2014/main" id="{9BB3C7CA-583F-8CAC-F3A1-7230E83A543F}"/>
                  </a:ext>
                </a:extLst>
              </p:cNvPr>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397;p32">
                <a:extLst>
                  <a:ext uri="{FF2B5EF4-FFF2-40B4-BE49-F238E27FC236}">
                    <a16:creationId xmlns:a16="http://schemas.microsoft.com/office/drawing/2014/main" id="{4689B184-FBAE-D801-1ACE-F2C1742363B9}"/>
                  </a:ext>
                </a:extLst>
              </p:cNvPr>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398;p32">
                <a:extLst>
                  <a:ext uri="{FF2B5EF4-FFF2-40B4-BE49-F238E27FC236}">
                    <a16:creationId xmlns:a16="http://schemas.microsoft.com/office/drawing/2014/main" id="{36CCA351-38C1-A8E7-6AF7-2D43BC659E92}"/>
                  </a:ext>
                </a:extLst>
              </p:cNvPr>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399;p32">
                <a:extLst>
                  <a:ext uri="{FF2B5EF4-FFF2-40B4-BE49-F238E27FC236}">
                    <a16:creationId xmlns:a16="http://schemas.microsoft.com/office/drawing/2014/main" id="{6C50DEAD-ED9B-2BCF-F44F-0835BB8FCD99}"/>
                  </a:ext>
                </a:extLst>
              </p:cNvPr>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400;p32">
                <a:extLst>
                  <a:ext uri="{FF2B5EF4-FFF2-40B4-BE49-F238E27FC236}">
                    <a16:creationId xmlns:a16="http://schemas.microsoft.com/office/drawing/2014/main" id="{0481EA71-A6E0-3C64-1D48-11DF2A534387}"/>
                  </a:ext>
                </a:extLst>
              </p:cNvPr>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401;p32">
                <a:extLst>
                  <a:ext uri="{FF2B5EF4-FFF2-40B4-BE49-F238E27FC236}">
                    <a16:creationId xmlns:a16="http://schemas.microsoft.com/office/drawing/2014/main" id="{3E0E5D8D-C8DE-ED35-8C55-BA637B61F7EC}"/>
                  </a:ext>
                </a:extLst>
              </p:cNvPr>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402;p32">
                <a:extLst>
                  <a:ext uri="{FF2B5EF4-FFF2-40B4-BE49-F238E27FC236}">
                    <a16:creationId xmlns:a16="http://schemas.microsoft.com/office/drawing/2014/main" id="{924032B7-873E-588D-D884-F510B8CD73BA}"/>
                  </a:ext>
                </a:extLst>
              </p:cNvPr>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403;p32">
                <a:extLst>
                  <a:ext uri="{FF2B5EF4-FFF2-40B4-BE49-F238E27FC236}">
                    <a16:creationId xmlns:a16="http://schemas.microsoft.com/office/drawing/2014/main" id="{F8A7C8A4-BB3A-FB93-AEAD-E5A57D101B95}"/>
                  </a:ext>
                </a:extLst>
              </p:cNvPr>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404;p32">
                <a:extLst>
                  <a:ext uri="{FF2B5EF4-FFF2-40B4-BE49-F238E27FC236}">
                    <a16:creationId xmlns:a16="http://schemas.microsoft.com/office/drawing/2014/main" id="{67070634-F8A2-B90D-358A-FBC02FFA32A3}"/>
                  </a:ext>
                </a:extLst>
              </p:cNvPr>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405;p32">
                <a:extLst>
                  <a:ext uri="{FF2B5EF4-FFF2-40B4-BE49-F238E27FC236}">
                    <a16:creationId xmlns:a16="http://schemas.microsoft.com/office/drawing/2014/main" id="{37716F1D-B077-F713-CE4C-5B47BA8BD353}"/>
                  </a:ext>
                </a:extLst>
              </p:cNvPr>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406;p32">
                <a:extLst>
                  <a:ext uri="{FF2B5EF4-FFF2-40B4-BE49-F238E27FC236}">
                    <a16:creationId xmlns:a16="http://schemas.microsoft.com/office/drawing/2014/main" id="{C4047483-2BF0-2ABE-7021-FEBA2805C750}"/>
                  </a:ext>
                </a:extLst>
              </p:cNvPr>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407;p32">
                <a:extLst>
                  <a:ext uri="{FF2B5EF4-FFF2-40B4-BE49-F238E27FC236}">
                    <a16:creationId xmlns:a16="http://schemas.microsoft.com/office/drawing/2014/main" id="{A42D07F3-179F-FE3F-CE1D-78FEE2D7C19C}"/>
                  </a:ext>
                </a:extLst>
              </p:cNvPr>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408;p32">
                <a:extLst>
                  <a:ext uri="{FF2B5EF4-FFF2-40B4-BE49-F238E27FC236}">
                    <a16:creationId xmlns:a16="http://schemas.microsoft.com/office/drawing/2014/main" id="{8F89E07E-786E-3039-87FD-21E2DB2451F8}"/>
                  </a:ext>
                </a:extLst>
              </p:cNvPr>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409;p32">
                <a:extLst>
                  <a:ext uri="{FF2B5EF4-FFF2-40B4-BE49-F238E27FC236}">
                    <a16:creationId xmlns:a16="http://schemas.microsoft.com/office/drawing/2014/main" id="{380CB671-F451-7C5F-614C-D36544A4533A}"/>
                  </a:ext>
                </a:extLst>
              </p:cNvPr>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410;p32">
                <a:extLst>
                  <a:ext uri="{FF2B5EF4-FFF2-40B4-BE49-F238E27FC236}">
                    <a16:creationId xmlns:a16="http://schemas.microsoft.com/office/drawing/2014/main" id="{EC48515D-18C8-CF17-1567-96CF41192DA3}"/>
                  </a:ext>
                </a:extLst>
              </p:cNvPr>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411;p32">
                <a:extLst>
                  <a:ext uri="{FF2B5EF4-FFF2-40B4-BE49-F238E27FC236}">
                    <a16:creationId xmlns:a16="http://schemas.microsoft.com/office/drawing/2014/main" id="{2FF1193F-1F04-2971-59EE-FD2A8299FBC9}"/>
                  </a:ext>
                </a:extLst>
              </p:cNvPr>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412;p32">
                <a:extLst>
                  <a:ext uri="{FF2B5EF4-FFF2-40B4-BE49-F238E27FC236}">
                    <a16:creationId xmlns:a16="http://schemas.microsoft.com/office/drawing/2014/main" id="{0C366D90-F2F1-C476-EC33-3BD00661D9D0}"/>
                  </a:ext>
                </a:extLst>
              </p:cNvPr>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413;p32">
                <a:extLst>
                  <a:ext uri="{FF2B5EF4-FFF2-40B4-BE49-F238E27FC236}">
                    <a16:creationId xmlns:a16="http://schemas.microsoft.com/office/drawing/2014/main" id="{9D3CC748-98BA-9F3A-5D8B-336954554899}"/>
                  </a:ext>
                </a:extLst>
              </p:cNvPr>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414;p32">
                <a:extLst>
                  <a:ext uri="{FF2B5EF4-FFF2-40B4-BE49-F238E27FC236}">
                    <a16:creationId xmlns:a16="http://schemas.microsoft.com/office/drawing/2014/main" id="{711218E6-E776-155B-C5A6-29292F417B87}"/>
                  </a:ext>
                </a:extLst>
              </p:cNvPr>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415;p32">
                <a:extLst>
                  <a:ext uri="{FF2B5EF4-FFF2-40B4-BE49-F238E27FC236}">
                    <a16:creationId xmlns:a16="http://schemas.microsoft.com/office/drawing/2014/main" id="{7C19C307-B221-BD08-C7F6-892989FD036F}"/>
                  </a:ext>
                </a:extLst>
              </p:cNvPr>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416;p32">
                <a:extLst>
                  <a:ext uri="{FF2B5EF4-FFF2-40B4-BE49-F238E27FC236}">
                    <a16:creationId xmlns:a16="http://schemas.microsoft.com/office/drawing/2014/main" id="{A5E7FFB6-AA50-951B-F0B8-25B85A367F33}"/>
                  </a:ext>
                </a:extLst>
              </p:cNvPr>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417;p32">
                <a:extLst>
                  <a:ext uri="{FF2B5EF4-FFF2-40B4-BE49-F238E27FC236}">
                    <a16:creationId xmlns:a16="http://schemas.microsoft.com/office/drawing/2014/main" id="{54D33D71-6BE5-8442-C311-DAD69A72BBA9}"/>
                  </a:ext>
                </a:extLst>
              </p:cNvPr>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418;p32">
                <a:extLst>
                  <a:ext uri="{FF2B5EF4-FFF2-40B4-BE49-F238E27FC236}">
                    <a16:creationId xmlns:a16="http://schemas.microsoft.com/office/drawing/2014/main" id="{24578A19-6A8D-17C3-E910-190B9BE63FB7}"/>
                  </a:ext>
                </a:extLst>
              </p:cNvPr>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419;p32">
                <a:extLst>
                  <a:ext uri="{FF2B5EF4-FFF2-40B4-BE49-F238E27FC236}">
                    <a16:creationId xmlns:a16="http://schemas.microsoft.com/office/drawing/2014/main" id="{A32203B4-106C-5E9B-F8F2-3BA6F6F923E0}"/>
                  </a:ext>
                </a:extLst>
              </p:cNvPr>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420;p32">
                <a:extLst>
                  <a:ext uri="{FF2B5EF4-FFF2-40B4-BE49-F238E27FC236}">
                    <a16:creationId xmlns:a16="http://schemas.microsoft.com/office/drawing/2014/main" id="{59D6B620-65EE-077C-5257-F6489A7D9DED}"/>
                  </a:ext>
                </a:extLst>
              </p:cNvPr>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421;p32">
              <a:extLst>
                <a:ext uri="{FF2B5EF4-FFF2-40B4-BE49-F238E27FC236}">
                  <a16:creationId xmlns:a16="http://schemas.microsoft.com/office/drawing/2014/main" id="{676040E7-94CA-1327-21D7-340720668891}"/>
                </a:ext>
              </a:extLst>
            </p:cNvPr>
            <p:cNvGrpSpPr/>
            <p:nvPr/>
          </p:nvGrpSpPr>
          <p:grpSpPr>
            <a:xfrm>
              <a:off x="4866130" y="1140950"/>
              <a:ext cx="3577378" cy="3177375"/>
              <a:chOff x="4866130" y="1140950"/>
              <a:chExt cx="3577378" cy="3177375"/>
            </a:xfrm>
          </p:grpSpPr>
          <p:grpSp>
            <p:nvGrpSpPr>
              <p:cNvPr id="6" name="Google Shape;422;p32">
                <a:extLst>
                  <a:ext uri="{FF2B5EF4-FFF2-40B4-BE49-F238E27FC236}">
                    <a16:creationId xmlns:a16="http://schemas.microsoft.com/office/drawing/2014/main" id="{37EACDFD-966F-CE08-96A7-698F3500B358}"/>
                  </a:ext>
                </a:extLst>
              </p:cNvPr>
              <p:cNvGrpSpPr/>
              <p:nvPr/>
            </p:nvGrpSpPr>
            <p:grpSpPr>
              <a:xfrm>
                <a:off x="7218455" y="3425403"/>
                <a:ext cx="627776" cy="773482"/>
                <a:chOff x="7218455" y="3425403"/>
                <a:chExt cx="627776" cy="773482"/>
              </a:xfrm>
            </p:grpSpPr>
            <p:sp>
              <p:nvSpPr>
                <p:cNvPr id="517" name="Google Shape;423;p32">
                  <a:extLst>
                    <a:ext uri="{FF2B5EF4-FFF2-40B4-BE49-F238E27FC236}">
                      <a16:creationId xmlns:a16="http://schemas.microsoft.com/office/drawing/2014/main" id="{A0B91358-6061-3472-E14D-58EB9C973600}"/>
                    </a:ext>
                  </a:extLst>
                </p:cNvPr>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424;p32">
                  <a:extLst>
                    <a:ext uri="{FF2B5EF4-FFF2-40B4-BE49-F238E27FC236}">
                      <a16:creationId xmlns:a16="http://schemas.microsoft.com/office/drawing/2014/main" id="{9DD364FE-9D19-6D47-E37E-DBF23FEF556D}"/>
                    </a:ext>
                  </a:extLst>
                </p:cNvPr>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425;p32">
                  <a:extLst>
                    <a:ext uri="{FF2B5EF4-FFF2-40B4-BE49-F238E27FC236}">
                      <a16:creationId xmlns:a16="http://schemas.microsoft.com/office/drawing/2014/main" id="{F3CCAD3E-5CE3-ACE1-0265-DC89EF4C37B0}"/>
                    </a:ext>
                  </a:extLst>
                </p:cNvPr>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426;p32">
                  <a:extLst>
                    <a:ext uri="{FF2B5EF4-FFF2-40B4-BE49-F238E27FC236}">
                      <a16:creationId xmlns:a16="http://schemas.microsoft.com/office/drawing/2014/main" id="{772444A7-2408-140A-8182-5C8376985A8E}"/>
                    </a:ext>
                  </a:extLst>
                </p:cNvPr>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427;p32">
                  <a:extLst>
                    <a:ext uri="{FF2B5EF4-FFF2-40B4-BE49-F238E27FC236}">
                      <a16:creationId xmlns:a16="http://schemas.microsoft.com/office/drawing/2014/main" id="{7A405426-D565-D4EF-A738-37AEE75A7C0B}"/>
                    </a:ext>
                  </a:extLst>
                </p:cNvPr>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428;p32">
                  <a:extLst>
                    <a:ext uri="{FF2B5EF4-FFF2-40B4-BE49-F238E27FC236}">
                      <a16:creationId xmlns:a16="http://schemas.microsoft.com/office/drawing/2014/main" id="{01046733-462E-8C26-3800-5DBBBDD10DEB}"/>
                    </a:ext>
                  </a:extLst>
                </p:cNvPr>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429;p32">
                  <a:extLst>
                    <a:ext uri="{FF2B5EF4-FFF2-40B4-BE49-F238E27FC236}">
                      <a16:creationId xmlns:a16="http://schemas.microsoft.com/office/drawing/2014/main" id="{2EAFFB2D-EC55-CA79-0796-646460401B8A}"/>
                    </a:ext>
                  </a:extLst>
                </p:cNvPr>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430;p32">
                  <a:extLst>
                    <a:ext uri="{FF2B5EF4-FFF2-40B4-BE49-F238E27FC236}">
                      <a16:creationId xmlns:a16="http://schemas.microsoft.com/office/drawing/2014/main" id="{56347D93-CE09-797F-287F-A8C3DA94443F}"/>
                    </a:ext>
                  </a:extLst>
                </p:cNvPr>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431;p32">
                  <a:extLst>
                    <a:ext uri="{FF2B5EF4-FFF2-40B4-BE49-F238E27FC236}">
                      <a16:creationId xmlns:a16="http://schemas.microsoft.com/office/drawing/2014/main" id="{5C0F60BF-FF11-F74E-84CA-5904367784B7}"/>
                    </a:ext>
                  </a:extLst>
                </p:cNvPr>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432;p32">
                  <a:extLst>
                    <a:ext uri="{FF2B5EF4-FFF2-40B4-BE49-F238E27FC236}">
                      <a16:creationId xmlns:a16="http://schemas.microsoft.com/office/drawing/2014/main" id="{56741084-680B-A5AC-4A71-9BAF597E9F47}"/>
                    </a:ext>
                  </a:extLst>
                </p:cNvPr>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433;p32">
                  <a:extLst>
                    <a:ext uri="{FF2B5EF4-FFF2-40B4-BE49-F238E27FC236}">
                      <a16:creationId xmlns:a16="http://schemas.microsoft.com/office/drawing/2014/main" id="{F67DEED4-3172-9299-FEA7-878D06C53307}"/>
                    </a:ext>
                  </a:extLst>
                </p:cNvPr>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434;p32">
                  <a:extLst>
                    <a:ext uri="{FF2B5EF4-FFF2-40B4-BE49-F238E27FC236}">
                      <a16:creationId xmlns:a16="http://schemas.microsoft.com/office/drawing/2014/main" id="{8943B9D6-D9C7-0846-6533-61848E495DC9}"/>
                    </a:ext>
                  </a:extLst>
                </p:cNvPr>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435;p32">
                  <a:extLst>
                    <a:ext uri="{FF2B5EF4-FFF2-40B4-BE49-F238E27FC236}">
                      <a16:creationId xmlns:a16="http://schemas.microsoft.com/office/drawing/2014/main" id="{F96BAC4D-7747-D30A-A137-DCC52ECAA02E}"/>
                    </a:ext>
                  </a:extLst>
                </p:cNvPr>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436;p32">
                  <a:extLst>
                    <a:ext uri="{FF2B5EF4-FFF2-40B4-BE49-F238E27FC236}">
                      <a16:creationId xmlns:a16="http://schemas.microsoft.com/office/drawing/2014/main" id="{24DF82CD-C8E6-1174-9411-D6C94CE27244}"/>
                    </a:ext>
                  </a:extLst>
                </p:cNvPr>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437;p32">
                  <a:extLst>
                    <a:ext uri="{FF2B5EF4-FFF2-40B4-BE49-F238E27FC236}">
                      <a16:creationId xmlns:a16="http://schemas.microsoft.com/office/drawing/2014/main" id="{579D61FB-26FC-6A92-94B1-31190A182959}"/>
                    </a:ext>
                  </a:extLst>
                </p:cNvPr>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438;p32">
                  <a:extLst>
                    <a:ext uri="{FF2B5EF4-FFF2-40B4-BE49-F238E27FC236}">
                      <a16:creationId xmlns:a16="http://schemas.microsoft.com/office/drawing/2014/main" id="{5983C10A-D506-BDF2-A463-8D2B820D4E55}"/>
                    </a:ext>
                  </a:extLst>
                </p:cNvPr>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439;p32">
                  <a:extLst>
                    <a:ext uri="{FF2B5EF4-FFF2-40B4-BE49-F238E27FC236}">
                      <a16:creationId xmlns:a16="http://schemas.microsoft.com/office/drawing/2014/main" id="{63F19DB6-017B-7DDC-BB00-80F52B3D3C90}"/>
                    </a:ext>
                  </a:extLst>
                </p:cNvPr>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440;p32">
                  <a:extLst>
                    <a:ext uri="{FF2B5EF4-FFF2-40B4-BE49-F238E27FC236}">
                      <a16:creationId xmlns:a16="http://schemas.microsoft.com/office/drawing/2014/main" id="{B6F86AF4-F817-D36E-72E4-4297231D030D}"/>
                    </a:ext>
                  </a:extLst>
                </p:cNvPr>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441;p32">
                  <a:extLst>
                    <a:ext uri="{FF2B5EF4-FFF2-40B4-BE49-F238E27FC236}">
                      <a16:creationId xmlns:a16="http://schemas.microsoft.com/office/drawing/2014/main" id="{7F15A1E8-FBB0-0966-3DF4-15CBBE132B10}"/>
                    </a:ext>
                  </a:extLst>
                </p:cNvPr>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442;p32">
                  <a:extLst>
                    <a:ext uri="{FF2B5EF4-FFF2-40B4-BE49-F238E27FC236}">
                      <a16:creationId xmlns:a16="http://schemas.microsoft.com/office/drawing/2014/main" id="{2500C0FB-62FA-D643-A5E7-44FBED1D6722}"/>
                    </a:ext>
                  </a:extLst>
                </p:cNvPr>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443;p32">
                  <a:extLst>
                    <a:ext uri="{FF2B5EF4-FFF2-40B4-BE49-F238E27FC236}">
                      <a16:creationId xmlns:a16="http://schemas.microsoft.com/office/drawing/2014/main" id="{E7B0B617-5C98-D316-1E12-3A478018B4EB}"/>
                    </a:ext>
                  </a:extLst>
                </p:cNvPr>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444;p32">
                  <a:extLst>
                    <a:ext uri="{FF2B5EF4-FFF2-40B4-BE49-F238E27FC236}">
                      <a16:creationId xmlns:a16="http://schemas.microsoft.com/office/drawing/2014/main" id="{756E6CAE-6D4F-37A1-37A2-05BE96206DD8}"/>
                    </a:ext>
                  </a:extLst>
                </p:cNvPr>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445;p32">
                  <a:extLst>
                    <a:ext uri="{FF2B5EF4-FFF2-40B4-BE49-F238E27FC236}">
                      <a16:creationId xmlns:a16="http://schemas.microsoft.com/office/drawing/2014/main" id="{7CDA14BB-70C2-7FFB-A121-AB6D9568B180}"/>
                    </a:ext>
                  </a:extLst>
                </p:cNvPr>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446;p32">
                  <a:extLst>
                    <a:ext uri="{FF2B5EF4-FFF2-40B4-BE49-F238E27FC236}">
                      <a16:creationId xmlns:a16="http://schemas.microsoft.com/office/drawing/2014/main" id="{E0C6DF00-E465-14C4-FDD4-4514E502EB49}"/>
                    </a:ext>
                  </a:extLst>
                </p:cNvPr>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447;p32">
                  <a:extLst>
                    <a:ext uri="{FF2B5EF4-FFF2-40B4-BE49-F238E27FC236}">
                      <a16:creationId xmlns:a16="http://schemas.microsoft.com/office/drawing/2014/main" id="{1EE8ED9F-F075-8CC0-425C-CB95E6409C05}"/>
                    </a:ext>
                  </a:extLst>
                </p:cNvPr>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448;p32">
                  <a:extLst>
                    <a:ext uri="{FF2B5EF4-FFF2-40B4-BE49-F238E27FC236}">
                      <a16:creationId xmlns:a16="http://schemas.microsoft.com/office/drawing/2014/main" id="{4AE337ED-79BC-C5D8-F382-8769D0E0B5F1}"/>
                    </a:ext>
                  </a:extLst>
                </p:cNvPr>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449;p32">
                  <a:extLst>
                    <a:ext uri="{FF2B5EF4-FFF2-40B4-BE49-F238E27FC236}">
                      <a16:creationId xmlns:a16="http://schemas.microsoft.com/office/drawing/2014/main" id="{AE9FF256-ACD1-E45F-C1DE-BAEAD4E02422}"/>
                    </a:ext>
                  </a:extLst>
                </p:cNvPr>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450;p32">
                  <a:extLst>
                    <a:ext uri="{FF2B5EF4-FFF2-40B4-BE49-F238E27FC236}">
                      <a16:creationId xmlns:a16="http://schemas.microsoft.com/office/drawing/2014/main" id="{866D0EAC-40B4-E0C7-E53C-CDFF573FF668}"/>
                    </a:ext>
                  </a:extLst>
                </p:cNvPr>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451;p32">
                  <a:extLst>
                    <a:ext uri="{FF2B5EF4-FFF2-40B4-BE49-F238E27FC236}">
                      <a16:creationId xmlns:a16="http://schemas.microsoft.com/office/drawing/2014/main" id="{5F4955DE-4852-7D41-28B3-502213FCFD10}"/>
                    </a:ext>
                  </a:extLst>
                </p:cNvPr>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452;p32">
                  <a:extLst>
                    <a:ext uri="{FF2B5EF4-FFF2-40B4-BE49-F238E27FC236}">
                      <a16:creationId xmlns:a16="http://schemas.microsoft.com/office/drawing/2014/main" id="{A61C360A-7F87-C81B-D59B-A5CC5336159F}"/>
                    </a:ext>
                  </a:extLst>
                </p:cNvPr>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453;p32">
                <a:extLst>
                  <a:ext uri="{FF2B5EF4-FFF2-40B4-BE49-F238E27FC236}">
                    <a16:creationId xmlns:a16="http://schemas.microsoft.com/office/drawing/2014/main" id="{993C5588-0AE0-C44A-3DB1-231B9B9B2538}"/>
                  </a:ext>
                </a:extLst>
              </p:cNvPr>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454;p32">
                <a:extLst>
                  <a:ext uri="{FF2B5EF4-FFF2-40B4-BE49-F238E27FC236}">
                    <a16:creationId xmlns:a16="http://schemas.microsoft.com/office/drawing/2014/main" id="{B2D89DD0-48FD-DCF5-BD33-CAA58CA1EFCD}"/>
                  </a:ext>
                </a:extLst>
              </p:cNvPr>
              <p:cNvGrpSpPr/>
              <p:nvPr/>
            </p:nvGrpSpPr>
            <p:grpSpPr>
              <a:xfrm>
                <a:off x="7232021" y="2929018"/>
                <a:ext cx="1211486" cy="416719"/>
                <a:chOff x="7232021" y="2929018"/>
                <a:chExt cx="1211486" cy="416719"/>
              </a:xfrm>
            </p:grpSpPr>
            <p:sp>
              <p:nvSpPr>
                <p:cNvPr id="56" name="Google Shape;455;p32">
                  <a:extLst>
                    <a:ext uri="{FF2B5EF4-FFF2-40B4-BE49-F238E27FC236}">
                      <a16:creationId xmlns:a16="http://schemas.microsoft.com/office/drawing/2014/main" id="{DF60BD24-4589-9213-384E-0C590D08623E}"/>
                    </a:ext>
                  </a:extLst>
                </p:cNvPr>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6;p32">
                  <a:extLst>
                    <a:ext uri="{FF2B5EF4-FFF2-40B4-BE49-F238E27FC236}">
                      <a16:creationId xmlns:a16="http://schemas.microsoft.com/office/drawing/2014/main" id="{3C856BA6-2E6F-6060-8C3F-A6E96BDA3E12}"/>
                    </a:ext>
                  </a:extLst>
                </p:cNvPr>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7;p32">
                  <a:extLst>
                    <a:ext uri="{FF2B5EF4-FFF2-40B4-BE49-F238E27FC236}">
                      <a16:creationId xmlns:a16="http://schemas.microsoft.com/office/drawing/2014/main" id="{ACC746C0-6733-E39B-8AD2-CC58B62AFE40}"/>
                    </a:ext>
                  </a:extLst>
                </p:cNvPr>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8;p32">
                  <a:extLst>
                    <a:ext uri="{FF2B5EF4-FFF2-40B4-BE49-F238E27FC236}">
                      <a16:creationId xmlns:a16="http://schemas.microsoft.com/office/drawing/2014/main" id="{EA23ABEA-B396-4B6C-44D8-9DCBBF9DB0B4}"/>
                    </a:ext>
                  </a:extLst>
                </p:cNvPr>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9;p32">
                  <a:extLst>
                    <a:ext uri="{FF2B5EF4-FFF2-40B4-BE49-F238E27FC236}">
                      <a16:creationId xmlns:a16="http://schemas.microsoft.com/office/drawing/2014/main" id="{4C11777B-1580-AD2F-CC3A-BC97DA92C9CC}"/>
                    </a:ext>
                  </a:extLst>
                </p:cNvPr>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60;p32">
                  <a:extLst>
                    <a:ext uri="{FF2B5EF4-FFF2-40B4-BE49-F238E27FC236}">
                      <a16:creationId xmlns:a16="http://schemas.microsoft.com/office/drawing/2014/main" id="{A676C9C8-E2A2-5C70-9F6E-797C0C9C1BFD}"/>
                    </a:ext>
                  </a:extLst>
                </p:cNvPr>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61;p32">
                  <a:extLst>
                    <a:ext uri="{FF2B5EF4-FFF2-40B4-BE49-F238E27FC236}">
                      <a16:creationId xmlns:a16="http://schemas.microsoft.com/office/drawing/2014/main" id="{455E46A0-2068-AC1F-D577-C78DC830F0DD}"/>
                    </a:ext>
                  </a:extLst>
                </p:cNvPr>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62;p32">
                  <a:extLst>
                    <a:ext uri="{FF2B5EF4-FFF2-40B4-BE49-F238E27FC236}">
                      <a16:creationId xmlns:a16="http://schemas.microsoft.com/office/drawing/2014/main" id="{D7B262A6-31FB-E16D-599D-8F72EF928104}"/>
                    </a:ext>
                  </a:extLst>
                </p:cNvPr>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463;p32">
                  <a:extLst>
                    <a:ext uri="{FF2B5EF4-FFF2-40B4-BE49-F238E27FC236}">
                      <a16:creationId xmlns:a16="http://schemas.microsoft.com/office/drawing/2014/main" id="{7DFCFCC0-FF63-977F-CE44-35E78090E680}"/>
                    </a:ext>
                  </a:extLst>
                </p:cNvPr>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464;p32">
                  <a:extLst>
                    <a:ext uri="{FF2B5EF4-FFF2-40B4-BE49-F238E27FC236}">
                      <a16:creationId xmlns:a16="http://schemas.microsoft.com/office/drawing/2014/main" id="{244828E9-7B73-6161-2186-86BFC652DF34}"/>
                    </a:ext>
                  </a:extLst>
                </p:cNvPr>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465;p32">
                  <a:extLst>
                    <a:ext uri="{FF2B5EF4-FFF2-40B4-BE49-F238E27FC236}">
                      <a16:creationId xmlns:a16="http://schemas.microsoft.com/office/drawing/2014/main" id="{FC25E346-71BE-93FC-0297-C0C421D59CAB}"/>
                    </a:ext>
                  </a:extLst>
                </p:cNvPr>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466;p32">
                  <a:extLst>
                    <a:ext uri="{FF2B5EF4-FFF2-40B4-BE49-F238E27FC236}">
                      <a16:creationId xmlns:a16="http://schemas.microsoft.com/office/drawing/2014/main" id="{C105EC7A-C7EE-59C8-CCEE-8DF585725F69}"/>
                    </a:ext>
                  </a:extLst>
                </p:cNvPr>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467;p32">
                  <a:extLst>
                    <a:ext uri="{FF2B5EF4-FFF2-40B4-BE49-F238E27FC236}">
                      <a16:creationId xmlns:a16="http://schemas.microsoft.com/office/drawing/2014/main" id="{8294EAF8-CD8A-D0D4-D818-B02D4BA62DBD}"/>
                    </a:ext>
                  </a:extLst>
                </p:cNvPr>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468;p32">
                <a:extLst>
                  <a:ext uri="{FF2B5EF4-FFF2-40B4-BE49-F238E27FC236}">
                    <a16:creationId xmlns:a16="http://schemas.microsoft.com/office/drawing/2014/main" id="{0687856F-6231-E717-7D1A-7B7715E02F16}"/>
                  </a:ext>
                </a:extLst>
              </p:cNvPr>
              <p:cNvGrpSpPr/>
              <p:nvPr/>
            </p:nvGrpSpPr>
            <p:grpSpPr>
              <a:xfrm>
                <a:off x="4866130" y="1597718"/>
                <a:ext cx="618424" cy="1349710"/>
                <a:chOff x="4866130" y="1597718"/>
                <a:chExt cx="618424" cy="1349710"/>
              </a:xfrm>
            </p:grpSpPr>
            <p:sp>
              <p:nvSpPr>
                <p:cNvPr id="44" name="Google Shape;469;p32">
                  <a:extLst>
                    <a:ext uri="{FF2B5EF4-FFF2-40B4-BE49-F238E27FC236}">
                      <a16:creationId xmlns:a16="http://schemas.microsoft.com/office/drawing/2014/main" id="{E720B126-864D-619C-4CC1-214732C68CB5}"/>
                    </a:ext>
                  </a:extLst>
                </p:cNvPr>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70;p32">
                  <a:extLst>
                    <a:ext uri="{FF2B5EF4-FFF2-40B4-BE49-F238E27FC236}">
                      <a16:creationId xmlns:a16="http://schemas.microsoft.com/office/drawing/2014/main" id="{FEE911C7-EC39-0E0B-5162-DB7310EA4C54}"/>
                    </a:ext>
                  </a:extLst>
                </p:cNvPr>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71;p32">
                  <a:extLst>
                    <a:ext uri="{FF2B5EF4-FFF2-40B4-BE49-F238E27FC236}">
                      <a16:creationId xmlns:a16="http://schemas.microsoft.com/office/drawing/2014/main" id="{2094CFEB-FA6A-B1E4-AC15-D22FBED0A82D}"/>
                    </a:ext>
                  </a:extLst>
                </p:cNvPr>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2;p32">
                  <a:extLst>
                    <a:ext uri="{FF2B5EF4-FFF2-40B4-BE49-F238E27FC236}">
                      <a16:creationId xmlns:a16="http://schemas.microsoft.com/office/drawing/2014/main" id="{8B641F09-4747-A14B-EC9E-63E132D8F95D}"/>
                    </a:ext>
                  </a:extLst>
                </p:cNvPr>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73;p32">
                  <a:extLst>
                    <a:ext uri="{FF2B5EF4-FFF2-40B4-BE49-F238E27FC236}">
                      <a16:creationId xmlns:a16="http://schemas.microsoft.com/office/drawing/2014/main" id="{BE3AE44F-129A-63E5-654F-A84A4FDD5C65}"/>
                    </a:ext>
                  </a:extLst>
                </p:cNvPr>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74;p32">
                  <a:extLst>
                    <a:ext uri="{FF2B5EF4-FFF2-40B4-BE49-F238E27FC236}">
                      <a16:creationId xmlns:a16="http://schemas.microsoft.com/office/drawing/2014/main" id="{07891C00-D767-445B-271F-8F054BB2A751}"/>
                    </a:ext>
                  </a:extLst>
                </p:cNvPr>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75;p32">
                  <a:extLst>
                    <a:ext uri="{FF2B5EF4-FFF2-40B4-BE49-F238E27FC236}">
                      <a16:creationId xmlns:a16="http://schemas.microsoft.com/office/drawing/2014/main" id="{E05B3314-406E-54C8-E0FD-350F98E1A36D}"/>
                    </a:ext>
                  </a:extLst>
                </p:cNvPr>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76;p32">
                  <a:extLst>
                    <a:ext uri="{FF2B5EF4-FFF2-40B4-BE49-F238E27FC236}">
                      <a16:creationId xmlns:a16="http://schemas.microsoft.com/office/drawing/2014/main" id="{6CB4DDCB-230D-7A28-F1BB-80DDBB842341}"/>
                    </a:ext>
                  </a:extLst>
                </p:cNvPr>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77;p32">
                  <a:extLst>
                    <a:ext uri="{FF2B5EF4-FFF2-40B4-BE49-F238E27FC236}">
                      <a16:creationId xmlns:a16="http://schemas.microsoft.com/office/drawing/2014/main" id="{4CC9E34A-41DD-A6E4-3DCF-5CBFAB6349D3}"/>
                    </a:ext>
                  </a:extLst>
                </p:cNvPr>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78;p32">
                  <a:extLst>
                    <a:ext uri="{FF2B5EF4-FFF2-40B4-BE49-F238E27FC236}">
                      <a16:creationId xmlns:a16="http://schemas.microsoft.com/office/drawing/2014/main" id="{04063B87-790A-251F-724F-D4FF1B1D78A7}"/>
                    </a:ext>
                  </a:extLst>
                </p:cNvPr>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79;p32">
                  <a:extLst>
                    <a:ext uri="{FF2B5EF4-FFF2-40B4-BE49-F238E27FC236}">
                      <a16:creationId xmlns:a16="http://schemas.microsoft.com/office/drawing/2014/main" id="{A29D6BCA-4B98-74FA-5490-5FC6F5918A3A}"/>
                    </a:ext>
                  </a:extLst>
                </p:cNvPr>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80;p32">
                  <a:extLst>
                    <a:ext uri="{FF2B5EF4-FFF2-40B4-BE49-F238E27FC236}">
                      <a16:creationId xmlns:a16="http://schemas.microsoft.com/office/drawing/2014/main" id="{3D28DC10-543F-3E97-6AF0-4CDB78EAF281}"/>
                    </a:ext>
                  </a:extLst>
                </p:cNvPr>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481;p32">
                <a:extLst>
                  <a:ext uri="{FF2B5EF4-FFF2-40B4-BE49-F238E27FC236}">
                    <a16:creationId xmlns:a16="http://schemas.microsoft.com/office/drawing/2014/main" id="{3F38AAB9-8D74-7BDC-3297-BA4755229E9E}"/>
                  </a:ext>
                </a:extLst>
              </p:cNvPr>
              <p:cNvGrpSpPr/>
              <p:nvPr/>
            </p:nvGrpSpPr>
            <p:grpSpPr>
              <a:xfrm>
                <a:off x="5312187" y="1140950"/>
                <a:ext cx="627501" cy="773285"/>
                <a:chOff x="5312187" y="1140950"/>
                <a:chExt cx="627501" cy="773285"/>
              </a:xfrm>
            </p:grpSpPr>
            <p:sp>
              <p:nvSpPr>
                <p:cNvPr id="11" name="Google Shape;482;p32">
                  <a:extLst>
                    <a:ext uri="{FF2B5EF4-FFF2-40B4-BE49-F238E27FC236}">
                      <a16:creationId xmlns:a16="http://schemas.microsoft.com/office/drawing/2014/main" id="{22CB578B-053E-D0DA-2A0D-6D236F198753}"/>
                    </a:ext>
                  </a:extLst>
                </p:cNvPr>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83;p32">
                  <a:extLst>
                    <a:ext uri="{FF2B5EF4-FFF2-40B4-BE49-F238E27FC236}">
                      <a16:creationId xmlns:a16="http://schemas.microsoft.com/office/drawing/2014/main" id="{E90F00E4-01E4-C91C-AFCB-9A2027AFB594}"/>
                    </a:ext>
                  </a:extLst>
                </p:cNvPr>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84;p32">
                  <a:extLst>
                    <a:ext uri="{FF2B5EF4-FFF2-40B4-BE49-F238E27FC236}">
                      <a16:creationId xmlns:a16="http://schemas.microsoft.com/office/drawing/2014/main" id="{2F43C272-9EE5-B970-E0D8-DB34203B6DC0}"/>
                    </a:ext>
                  </a:extLst>
                </p:cNvPr>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85;p32">
                  <a:extLst>
                    <a:ext uri="{FF2B5EF4-FFF2-40B4-BE49-F238E27FC236}">
                      <a16:creationId xmlns:a16="http://schemas.microsoft.com/office/drawing/2014/main" id="{11C5C6C4-7AD6-0FEA-2940-8945130A2797}"/>
                    </a:ext>
                  </a:extLst>
                </p:cNvPr>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86;p32">
                  <a:extLst>
                    <a:ext uri="{FF2B5EF4-FFF2-40B4-BE49-F238E27FC236}">
                      <a16:creationId xmlns:a16="http://schemas.microsoft.com/office/drawing/2014/main" id="{49E42C59-385E-84DA-D6AB-6B8E9ADCB8A5}"/>
                    </a:ext>
                  </a:extLst>
                </p:cNvPr>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87;p32">
                  <a:extLst>
                    <a:ext uri="{FF2B5EF4-FFF2-40B4-BE49-F238E27FC236}">
                      <a16:creationId xmlns:a16="http://schemas.microsoft.com/office/drawing/2014/main" id="{24C8759A-23C1-931B-99D9-A1868EF09A77}"/>
                    </a:ext>
                  </a:extLst>
                </p:cNvPr>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88;p32">
                  <a:extLst>
                    <a:ext uri="{FF2B5EF4-FFF2-40B4-BE49-F238E27FC236}">
                      <a16:creationId xmlns:a16="http://schemas.microsoft.com/office/drawing/2014/main" id="{E2F27D70-2790-AA34-73BC-931731BF0C2F}"/>
                    </a:ext>
                  </a:extLst>
                </p:cNvPr>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89;p32">
                  <a:extLst>
                    <a:ext uri="{FF2B5EF4-FFF2-40B4-BE49-F238E27FC236}">
                      <a16:creationId xmlns:a16="http://schemas.microsoft.com/office/drawing/2014/main" id="{C7790493-B72F-35D4-B248-CD6B53B70928}"/>
                    </a:ext>
                  </a:extLst>
                </p:cNvPr>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90;p32">
                  <a:extLst>
                    <a:ext uri="{FF2B5EF4-FFF2-40B4-BE49-F238E27FC236}">
                      <a16:creationId xmlns:a16="http://schemas.microsoft.com/office/drawing/2014/main" id="{550A4D80-DDEC-AB6D-2FBB-822ACCFFEC6A}"/>
                    </a:ext>
                  </a:extLst>
                </p:cNvPr>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91;p32">
                  <a:extLst>
                    <a:ext uri="{FF2B5EF4-FFF2-40B4-BE49-F238E27FC236}">
                      <a16:creationId xmlns:a16="http://schemas.microsoft.com/office/drawing/2014/main" id="{D4B44AB1-FF4A-6D51-7D58-D315215E4189}"/>
                    </a:ext>
                  </a:extLst>
                </p:cNvPr>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92;p32">
                  <a:extLst>
                    <a:ext uri="{FF2B5EF4-FFF2-40B4-BE49-F238E27FC236}">
                      <a16:creationId xmlns:a16="http://schemas.microsoft.com/office/drawing/2014/main" id="{B5483190-FEA4-3B07-18FF-5B51DDD2E9F4}"/>
                    </a:ext>
                  </a:extLst>
                </p:cNvPr>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93;p32">
                  <a:extLst>
                    <a:ext uri="{FF2B5EF4-FFF2-40B4-BE49-F238E27FC236}">
                      <a16:creationId xmlns:a16="http://schemas.microsoft.com/office/drawing/2014/main" id="{B0CC36F2-0A95-1CCC-8353-21489EFA98E0}"/>
                    </a:ext>
                  </a:extLst>
                </p:cNvPr>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94;p32">
                  <a:extLst>
                    <a:ext uri="{FF2B5EF4-FFF2-40B4-BE49-F238E27FC236}">
                      <a16:creationId xmlns:a16="http://schemas.microsoft.com/office/drawing/2014/main" id="{22E4F2C1-BB65-7501-2959-40B2ACE94B87}"/>
                    </a:ext>
                  </a:extLst>
                </p:cNvPr>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95;p32">
                  <a:extLst>
                    <a:ext uri="{FF2B5EF4-FFF2-40B4-BE49-F238E27FC236}">
                      <a16:creationId xmlns:a16="http://schemas.microsoft.com/office/drawing/2014/main" id="{412B0C37-0AF0-985A-46A8-D10801847D7D}"/>
                    </a:ext>
                  </a:extLst>
                </p:cNvPr>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96;p32">
                  <a:extLst>
                    <a:ext uri="{FF2B5EF4-FFF2-40B4-BE49-F238E27FC236}">
                      <a16:creationId xmlns:a16="http://schemas.microsoft.com/office/drawing/2014/main" id="{47BAA11F-988E-B9FA-FD4D-B1BE5A612C27}"/>
                    </a:ext>
                  </a:extLst>
                </p:cNvPr>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97;p32">
                  <a:extLst>
                    <a:ext uri="{FF2B5EF4-FFF2-40B4-BE49-F238E27FC236}">
                      <a16:creationId xmlns:a16="http://schemas.microsoft.com/office/drawing/2014/main" id="{340C271C-E488-4843-BD57-CDAA7B4BD279}"/>
                    </a:ext>
                  </a:extLst>
                </p:cNvPr>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98;p32">
                  <a:extLst>
                    <a:ext uri="{FF2B5EF4-FFF2-40B4-BE49-F238E27FC236}">
                      <a16:creationId xmlns:a16="http://schemas.microsoft.com/office/drawing/2014/main" id="{75EE6CC2-A116-8BF2-8C8D-AB8FE3CDDD8C}"/>
                    </a:ext>
                  </a:extLst>
                </p:cNvPr>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99;p32">
                  <a:extLst>
                    <a:ext uri="{FF2B5EF4-FFF2-40B4-BE49-F238E27FC236}">
                      <a16:creationId xmlns:a16="http://schemas.microsoft.com/office/drawing/2014/main" id="{03827C04-1849-C066-8EBA-071ABA2D1752}"/>
                    </a:ext>
                  </a:extLst>
                </p:cNvPr>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00;p32">
                  <a:extLst>
                    <a:ext uri="{FF2B5EF4-FFF2-40B4-BE49-F238E27FC236}">
                      <a16:creationId xmlns:a16="http://schemas.microsoft.com/office/drawing/2014/main" id="{6AA4FC37-FC26-D724-32B1-23A3680D98C1}"/>
                    </a:ext>
                  </a:extLst>
                </p:cNvPr>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01;p32">
                  <a:extLst>
                    <a:ext uri="{FF2B5EF4-FFF2-40B4-BE49-F238E27FC236}">
                      <a16:creationId xmlns:a16="http://schemas.microsoft.com/office/drawing/2014/main" id="{CC175F9F-FE78-B5B0-204A-C9186A85E598}"/>
                    </a:ext>
                  </a:extLst>
                </p:cNvPr>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02;p32">
                  <a:extLst>
                    <a:ext uri="{FF2B5EF4-FFF2-40B4-BE49-F238E27FC236}">
                      <a16:creationId xmlns:a16="http://schemas.microsoft.com/office/drawing/2014/main" id="{B4044657-98C2-D05E-D6CD-135E5CA3FD5C}"/>
                    </a:ext>
                  </a:extLst>
                </p:cNvPr>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03;p32">
                  <a:extLst>
                    <a:ext uri="{FF2B5EF4-FFF2-40B4-BE49-F238E27FC236}">
                      <a16:creationId xmlns:a16="http://schemas.microsoft.com/office/drawing/2014/main" id="{0B161840-5480-1A2E-E603-96114F30EF5E}"/>
                    </a:ext>
                  </a:extLst>
                </p:cNvPr>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04;p32">
                  <a:extLst>
                    <a:ext uri="{FF2B5EF4-FFF2-40B4-BE49-F238E27FC236}">
                      <a16:creationId xmlns:a16="http://schemas.microsoft.com/office/drawing/2014/main" id="{989C825F-3B24-08CF-4EC9-8CFAA386981F}"/>
                    </a:ext>
                  </a:extLst>
                </p:cNvPr>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05;p32">
                  <a:extLst>
                    <a:ext uri="{FF2B5EF4-FFF2-40B4-BE49-F238E27FC236}">
                      <a16:creationId xmlns:a16="http://schemas.microsoft.com/office/drawing/2014/main" id="{F8FDDC5C-97D0-A9D6-619A-00CE3AE8925E}"/>
                    </a:ext>
                  </a:extLst>
                </p:cNvPr>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06;p32">
                  <a:extLst>
                    <a:ext uri="{FF2B5EF4-FFF2-40B4-BE49-F238E27FC236}">
                      <a16:creationId xmlns:a16="http://schemas.microsoft.com/office/drawing/2014/main" id="{4ABA1CD0-4047-21EF-9F4D-EA6B8081FC99}"/>
                    </a:ext>
                  </a:extLst>
                </p:cNvPr>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07;p32">
                  <a:extLst>
                    <a:ext uri="{FF2B5EF4-FFF2-40B4-BE49-F238E27FC236}">
                      <a16:creationId xmlns:a16="http://schemas.microsoft.com/office/drawing/2014/main" id="{22CBAAEB-80B1-5481-F18F-332F71699EE7}"/>
                    </a:ext>
                  </a:extLst>
                </p:cNvPr>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08;p32">
                  <a:extLst>
                    <a:ext uri="{FF2B5EF4-FFF2-40B4-BE49-F238E27FC236}">
                      <a16:creationId xmlns:a16="http://schemas.microsoft.com/office/drawing/2014/main" id="{84C9C65E-2A26-2783-903D-838941106BC8}"/>
                    </a:ext>
                  </a:extLst>
                </p:cNvPr>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09;p32">
                  <a:extLst>
                    <a:ext uri="{FF2B5EF4-FFF2-40B4-BE49-F238E27FC236}">
                      <a16:creationId xmlns:a16="http://schemas.microsoft.com/office/drawing/2014/main" id="{7999E0CE-5D93-DA8E-53B9-C9201CF8AE04}"/>
                    </a:ext>
                  </a:extLst>
                </p:cNvPr>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10;p32">
                  <a:extLst>
                    <a:ext uri="{FF2B5EF4-FFF2-40B4-BE49-F238E27FC236}">
                      <a16:creationId xmlns:a16="http://schemas.microsoft.com/office/drawing/2014/main" id="{0EBACCB8-6C75-3248-9937-ACC8830A615E}"/>
                    </a:ext>
                  </a:extLst>
                </p:cNvPr>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11;p32">
                  <a:extLst>
                    <a:ext uri="{FF2B5EF4-FFF2-40B4-BE49-F238E27FC236}">
                      <a16:creationId xmlns:a16="http://schemas.microsoft.com/office/drawing/2014/main" id="{D0893ECF-6346-6095-0F20-C34016F4F3FB}"/>
                    </a:ext>
                  </a:extLst>
                </p:cNvPr>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12;p32">
                  <a:extLst>
                    <a:ext uri="{FF2B5EF4-FFF2-40B4-BE49-F238E27FC236}">
                      <a16:creationId xmlns:a16="http://schemas.microsoft.com/office/drawing/2014/main" id="{23B93827-FDA5-FC2B-E100-50A8DBC5D273}"/>
                    </a:ext>
                  </a:extLst>
                </p:cNvPr>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13;p32">
                  <a:extLst>
                    <a:ext uri="{FF2B5EF4-FFF2-40B4-BE49-F238E27FC236}">
                      <a16:creationId xmlns:a16="http://schemas.microsoft.com/office/drawing/2014/main" id="{6FA51482-94ED-7181-20DD-D2891A33B736}"/>
                    </a:ext>
                  </a:extLst>
                </p:cNvPr>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14;p32">
                  <a:extLst>
                    <a:ext uri="{FF2B5EF4-FFF2-40B4-BE49-F238E27FC236}">
                      <a16:creationId xmlns:a16="http://schemas.microsoft.com/office/drawing/2014/main" id="{208C83C5-5A6D-CAD9-2B8A-1578B4F0FE2E}"/>
                    </a:ext>
                  </a:extLst>
                </p:cNvPr>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416987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0E0D187A-77DD-D1DE-8403-1E38D53124CB}"/>
              </a:ext>
            </a:extLst>
          </p:cNvPr>
          <p:cNvSpPr>
            <a:spLocks noGrp="1"/>
          </p:cNvSpPr>
          <p:nvPr>
            <p:ph type="title"/>
          </p:nvPr>
        </p:nvSpPr>
        <p:spPr/>
        <p:txBody>
          <a:bodyPr/>
          <a:lstStyle/>
          <a:p>
            <a:r>
              <a:rPr lang="en-US" altLang="zh-TW" dirty="0"/>
              <a:t>1.</a:t>
            </a:r>
            <a:r>
              <a:rPr lang="zh-TW" altLang="en-US" b="1" dirty="0">
                <a:latin typeface="微軟正黑體" panose="020B0604030504040204" pitchFamily="34" charset="-120"/>
                <a:ea typeface="微軟正黑體" panose="020B0604030504040204" pitchFamily="34" charset="-120"/>
              </a:rPr>
              <a:t>暴力破解</a:t>
            </a:r>
          </a:p>
        </p:txBody>
      </p:sp>
      <p:pic>
        <p:nvPicPr>
          <p:cNvPr id="1026" name="Picture 2">
            <a:extLst>
              <a:ext uri="{FF2B5EF4-FFF2-40B4-BE49-F238E27FC236}">
                <a16:creationId xmlns:a16="http://schemas.microsoft.com/office/drawing/2014/main" id="{B0327881-2CF5-BD7D-05EA-9608DB05DA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714" y="1420238"/>
            <a:ext cx="6362700" cy="1457325"/>
          </a:xfrm>
          <a:prstGeom prst="rect">
            <a:avLst/>
          </a:prstGeom>
          <a:noFill/>
          <a:extLst>
            <a:ext uri="{909E8E84-426E-40DD-AFC4-6F175D3DCCD1}">
              <a14:hiddenFill xmlns:a14="http://schemas.microsoft.com/office/drawing/2010/main">
                <a:solidFill>
                  <a:srgbClr val="FFFFFF"/>
                </a:solidFill>
              </a14:hiddenFill>
            </a:ext>
          </a:extLst>
        </p:spPr>
      </p:pic>
      <p:grpSp>
        <p:nvGrpSpPr>
          <p:cNvPr id="1066" name="Google Shape;631;p36">
            <a:extLst>
              <a:ext uri="{FF2B5EF4-FFF2-40B4-BE49-F238E27FC236}">
                <a16:creationId xmlns:a16="http://schemas.microsoft.com/office/drawing/2014/main" id="{35771E36-38AC-8AFD-9535-61434BE6D650}"/>
              </a:ext>
            </a:extLst>
          </p:cNvPr>
          <p:cNvGrpSpPr/>
          <p:nvPr/>
        </p:nvGrpSpPr>
        <p:grpSpPr>
          <a:xfrm>
            <a:off x="6434461" y="2517195"/>
            <a:ext cx="2654121" cy="2626305"/>
            <a:chOff x="1265450" y="370125"/>
            <a:chExt cx="5159625" cy="5105550"/>
          </a:xfrm>
        </p:grpSpPr>
        <p:sp>
          <p:nvSpPr>
            <p:cNvPr id="1067" name="Google Shape;632;p36">
              <a:extLst>
                <a:ext uri="{FF2B5EF4-FFF2-40B4-BE49-F238E27FC236}">
                  <a16:creationId xmlns:a16="http://schemas.microsoft.com/office/drawing/2014/main" id="{5F088280-C594-5FCC-59D5-044714FB457E}"/>
                </a:ext>
              </a:extLst>
            </p:cNvPr>
            <p:cNvSpPr/>
            <p:nvPr/>
          </p:nvSpPr>
          <p:spPr>
            <a:xfrm>
              <a:off x="1265450" y="370125"/>
              <a:ext cx="5159625" cy="4258100"/>
            </a:xfrm>
            <a:custGeom>
              <a:avLst/>
              <a:gdLst/>
              <a:ahLst/>
              <a:cxnLst/>
              <a:rect l="l" t="t" r="r" b="b"/>
              <a:pathLst>
                <a:path w="206385" h="170324" extrusionOk="0">
                  <a:moveTo>
                    <a:pt x="117410" y="1"/>
                  </a:moveTo>
                  <a:cubicBezTo>
                    <a:pt x="105360" y="1"/>
                    <a:pt x="93531" y="2578"/>
                    <a:pt x="83893" y="7842"/>
                  </a:cubicBezTo>
                  <a:cubicBezTo>
                    <a:pt x="62493" y="19530"/>
                    <a:pt x="58312" y="45845"/>
                    <a:pt x="40332" y="60830"/>
                  </a:cubicBezTo>
                  <a:cubicBezTo>
                    <a:pt x="23789" y="74614"/>
                    <a:pt x="8626" y="86102"/>
                    <a:pt x="5409" y="108158"/>
                  </a:cubicBezTo>
                  <a:cubicBezTo>
                    <a:pt x="0" y="145249"/>
                    <a:pt x="35926" y="170324"/>
                    <a:pt x="69990" y="170324"/>
                  </a:cubicBezTo>
                  <a:cubicBezTo>
                    <a:pt x="78722" y="170324"/>
                    <a:pt x="87331" y="168676"/>
                    <a:pt x="95091" y="165161"/>
                  </a:cubicBezTo>
                  <a:cubicBezTo>
                    <a:pt x="107093" y="159723"/>
                    <a:pt x="116570" y="150633"/>
                    <a:pt x="129934" y="148595"/>
                  </a:cubicBezTo>
                  <a:cubicBezTo>
                    <a:pt x="157045" y="144459"/>
                    <a:pt x="167155" y="146758"/>
                    <a:pt x="186915" y="128835"/>
                  </a:cubicBezTo>
                  <a:cubicBezTo>
                    <a:pt x="206384" y="111176"/>
                    <a:pt x="203086" y="81348"/>
                    <a:pt x="192211" y="55849"/>
                  </a:cubicBezTo>
                  <a:cubicBezTo>
                    <a:pt x="185999" y="41288"/>
                    <a:pt x="177317" y="28138"/>
                    <a:pt x="168992" y="19473"/>
                  </a:cubicBezTo>
                  <a:cubicBezTo>
                    <a:pt x="156664" y="6642"/>
                    <a:pt x="136753" y="1"/>
                    <a:pt x="1174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633;p36">
              <a:extLst>
                <a:ext uri="{FF2B5EF4-FFF2-40B4-BE49-F238E27FC236}">
                  <a16:creationId xmlns:a16="http://schemas.microsoft.com/office/drawing/2014/main" id="{81AA601B-4365-E04D-A6B7-88A5AE657FD8}"/>
                </a:ext>
              </a:extLst>
            </p:cNvPr>
            <p:cNvSpPr/>
            <p:nvPr/>
          </p:nvSpPr>
          <p:spPr>
            <a:xfrm>
              <a:off x="2902575" y="1647075"/>
              <a:ext cx="2518250" cy="1982150"/>
            </a:xfrm>
            <a:custGeom>
              <a:avLst/>
              <a:gdLst/>
              <a:ahLst/>
              <a:cxnLst/>
              <a:rect l="l" t="t" r="r" b="b"/>
              <a:pathLst>
                <a:path w="100730" h="79286" extrusionOk="0">
                  <a:moveTo>
                    <a:pt x="48967" y="1"/>
                  </a:moveTo>
                  <a:cubicBezTo>
                    <a:pt x="47675" y="1"/>
                    <a:pt x="46533" y="845"/>
                    <a:pt x="46157" y="2083"/>
                  </a:cubicBezTo>
                  <a:lnTo>
                    <a:pt x="44517" y="7475"/>
                  </a:lnTo>
                  <a:lnTo>
                    <a:pt x="1" y="7475"/>
                  </a:lnTo>
                  <a:lnTo>
                    <a:pt x="1" y="79285"/>
                  </a:lnTo>
                  <a:lnTo>
                    <a:pt x="100730" y="79285"/>
                  </a:lnTo>
                  <a:lnTo>
                    <a:pt x="100730" y="2762"/>
                  </a:lnTo>
                  <a:cubicBezTo>
                    <a:pt x="100730" y="1237"/>
                    <a:pt x="99493" y="1"/>
                    <a:pt x="9796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634;p36">
              <a:extLst>
                <a:ext uri="{FF2B5EF4-FFF2-40B4-BE49-F238E27FC236}">
                  <a16:creationId xmlns:a16="http://schemas.microsoft.com/office/drawing/2014/main" id="{C424452F-9B4E-0899-2502-FE661BD9251C}"/>
                </a:ext>
              </a:extLst>
            </p:cNvPr>
            <p:cNvSpPr/>
            <p:nvPr/>
          </p:nvSpPr>
          <p:spPr>
            <a:xfrm>
              <a:off x="2895575" y="1640075"/>
              <a:ext cx="2532275" cy="1996150"/>
            </a:xfrm>
            <a:custGeom>
              <a:avLst/>
              <a:gdLst/>
              <a:ahLst/>
              <a:cxnLst/>
              <a:rect l="l" t="t" r="r" b="b"/>
              <a:pathLst>
                <a:path w="101291" h="79846" extrusionOk="0">
                  <a:moveTo>
                    <a:pt x="49235" y="562"/>
                  </a:moveTo>
                  <a:cubicBezTo>
                    <a:pt x="49239" y="562"/>
                    <a:pt x="49243" y="562"/>
                    <a:pt x="49247" y="562"/>
                  </a:cubicBezTo>
                  <a:lnTo>
                    <a:pt x="98248" y="562"/>
                  </a:lnTo>
                  <a:cubicBezTo>
                    <a:pt x="99616" y="562"/>
                    <a:pt x="100729" y="1675"/>
                    <a:pt x="100729" y="3042"/>
                  </a:cubicBezTo>
                  <a:lnTo>
                    <a:pt x="100729" y="79284"/>
                  </a:lnTo>
                  <a:lnTo>
                    <a:pt x="561" y="79284"/>
                  </a:lnTo>
                  <a:lnTo>
                    <a:pt x="561" y="8035"/>
                  </a:lnTo>
                  <a:lnTo>
                    <a:pt x="45004" y="8035"/>
                  </a:lnTo>
                  <a:lnTo>
                    <a:pt x="46707" y="2445"/>
                  </a:lnTo>
                  <a:cubicBezTo>
                    <a:pt x="47041" y="1326"/>
                    <a:pt x="48069" y="562"/>
                    <a:pt x="49235" y="562"/>
                  </a:cubicBezTo>
                  <a:close/>
                  <a:moveTo>
                    <a:pt x="49247" y="0"/>
                  </a:moveTo>
                  <a:cubicBezTo>
                    <a:pt x="47821" y="0"/>
                    <a:pt x="46584" y="916"/>
                    <a:pt x="46168" y="2282"/>
                  </a:cubicBezTo>
                  <a:lnTo>
                    <a:pt x="44589" y="7474"/>
                  </a:lnTo>
                  <a:lnTo>
                    <a:pt x="0" y="7474"/>
                  </a:lnTo>
                  <a:lnTo>
                    <a:pt x="0" y="79846"/>
                  </a:lnTo>
                  <a:lnTo>
                    <a:pt x="101290" y="79846"/>
                  </a:lnTo>
                  <a:lnTo>
                    <a:pt x="101290" y="3042"/>
                  </a:lnTo>
                  <a:cubicBezTo>
                    <a:pt x="101290" y="1366"/>
                    <a:pt x="99925" y="0"/>
                    <a:pt x="98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635;p36">
              <a:extLst>
                <a:ext uri="{FF2B5EF4-FFF2-40B4-BE49-F238E27FC236}">
                  <a16:creationId xmlns:a16="http://schemas.microsoft.com/office/drawing/2014/main" id="{7BCAB582-55D8-4123-8B7F-A4636385DF72}"/>
                </a:ext>
              </a:extLst>
            </p:cNvPr>
            <p:cNvSpPr/>
            <p:nvPr/>
          </p:nvSpPr>
          <p:spPr>
            <a:xfrm>
              <a:off x="2902575" y="2020775"/>
              <a:ext cx="2518250" cy="1795275"/>
            </a:xfrm>
            <a:custGeom>
              <a:avLst/>
              <a:gdLst/>
              <a:ahLst/>
              <a:cxnLst/>
              <a:rect l="l" t="t" r="r" b="b"/>
              <a:pathLst>
                <a:path w="100730" h="71811" extrusionOk="0">
                  <a:moveTo>
                    <a:pt x="1" y="0"/>
                  </a:moveTo>
                  <a:lnTo>
                    <a:pt x="1" y="71811"/>
                  </a:lnTo>
                  <a:lnTo>
                    <a:pt x="100730" y="71811"/>
                  </a:lnTo>
                  <a:lnTo>
                    <a:pt x="100730"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636;p36">
              <a:extLst>
                <a:ext uri="{FF2B5EF4-FFF2-40B4-BE49-F238E27FC236}">
                  <a16:creationId xmlns:a16="http://schemas.microsoft.com/office/drawing/2014/main" id="{F3775AC3-9587-40D8-B6F6-BA80635EA7B9}"/>
                </a:ext>
              </a:extLst>
            </p:cNvPr>
            <p:cNvSpPr/>
            <p:nvPr/>
          </p:nvSpPr>
          <p:spPr>
            <a:xfrm>
              <a:off x="2895575" y="2013750"/>
              <a:ext cx="2532275" cy="1809325"/>
            </a:xfrm>
            <a:custGeom>
              <a:avLst/>
              <a:gdLst/>
              <a:ahLst/>
              <a:cxnLst/>
              <a:rect l="l" t="t" r="r" b="b"/>
              <a:pathLst>
                <a:path w="101291" h="72373" extrusionOk="0">
                  <a:moveTo>
                    <a:pt x="100729" y="562"/>
                  </a:moveTo>
                  <a:lnTo>
                    <a:pt x="100729" y="71811"/>
                  </a:lnTo>
                  <a:lnTo>
                    <a:pt x="561" y="71811"/>
                  </a:lnTo>
                  <a:lnTo>
                    <a:pt x="561" y="562"/>
                  </a:lnTo>
                  <a:close/>
                  <a:moveTo>
                    <a:pt x="0" y="0"/>
                  </a:moveTo>
                  <a:lnTo>
                    <a:pt x="0" y="72372"/>
                  </a:lnTo>
                  <a:lnTo>
                    <a:pt x="101290" y="72372"/>
                  </a:lnTo>
                  <a:lnTo>
                    <a:pt x="101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637;p36">
              <a:extLst>
                <a:ext uri="{FF2B5EF4-FFF2-40B4-BE49-F238E27FC236}">
                  <a16:creationId xmlns:a16="http://schemas.microsoft.com/office/drawing/2014/main" id="{A8940248-F02F-172D-AD44-8321924DF8D8}"/>
                </a:ext>
              </a:extLst>
            </p:cNvPr>
            <p:cNvSpPr/>
            <p:nvPr/>
          </p:nvSpPr>
          <p:spPr>
            <a:xfrm>
              <a:off x="3498125" y="1833075"/>
              <a:ext cx="222175" cy="1983650"/>
            </a:xfrm>
            <a:custGeom>
              <a:avLst/>
              <a:gdLst/>
              <a:ahLst/>
              <a:cxnLst/>
              <a:rect l="l" t="t" r="r" b="b"/>
              <a:pathLst>
                <a:path w="8887" h="79346" extrusionOk="0">
                  <a:moveTo>
                    <a:pt x="1" y="1"/>
                  </a:moveTo>
                  <a:lnTo>
                    <a:pt x="1" y="79346"/>
                  </a:lnTo>
                  <a:lnTo>
                    <a:pt x="8887" y="79346"/>
                  </a:lnTo>
                  <a:lnTo>
                    <a:pt x="88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638;p36">
              <a:extLst>
                <a:ext uri="{FF2B5EF4-FFF2-40B4-BE49-F238E27FC236}">
                  <a16:creationId xmlns:a16="http://schemas.microsoft.com/office/drawing/2014/main" id="{FBC4C97F-391A-82C1-882F-5C6469723A48}"/>
                </a:ext>
              </a:extLst>
            </p:cNvPr>
            <p:cNvSpPr/>
            <p:nvPr/>
          </p:nvSpPr>
          <p:spPr>
            <a:xfrm>
              <a:off x="3491125" y="1826075"/>
              <a:ext cx="236200" cy="1997675"/>
            </a:xfrm>
            <a:custGeom>
              <a:avLst/>
              <a:gdLst/>
              <a:ahLst/>
              <a:cxnLst/>
              <a:rect l="l" t="t" r="r" b="b"/>
              <a:pathLst>
                <a:path w="9448" h="79907" extrusionOk="0">
                  <a:moveTo>
                    <a:pt x="8886" y="561"/>
                  </a:moveTo>
                  <a:lnTo>
                    <a:pt x="8886" y="79345"/>
                  </a:lnTo>
                  <a:lnTo>
                    <a:pt x="561" y="79345"/>
                  </a:lnTo>
                  <a:lnTo>
                    <a:pt x="561" y="561"/>
                  </a:lnTo>
                  <a:close/>
                  <a:moveTo>
                    <a:pt x="281" y="0"/>
                  </a:moveTo>
                  <a:cubicBezTo>
                    <a:pt x="126" y="0"/>
                    <a:pt x="0" y="126"/>
                    <a:pt x="0" y="281"/>
                  </a:cubicBezTo>
                  <a:lnTo>
                    <a:pt x="0" y="79626"/>
                  </a:lnTo>
                  <a:cubicBezTo>
                    <a:pt x="0" y="79781"/>
                    <a:pt x="126" y="79906"/>
                    <a:pt x="281" y="79906"/>
                  </a:cubicBezTo>
                  <a:lnTo>
                    <a:pt x="9167" y="79906"/>
                  </a:lnTo>
                  <a:cubicBezTo>
                    <a:pt x="9322" y="79906"/>
                    <a:pt x="9447" y="79781"/>
                    <a:pt x="9447" y="79626"/>
                  </a:cubicBezTo>
                  <a:lnTo>
                    <a:pt x="9447" y="281"/>
                  </a:lnTo>
                  <a:cubicBezTo>
                    <a:pt x="9447" y="126"/>
                    <a:pt x="9322" y="0"/>
                    <a:pt x="9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639;p36">
              <a:extLst>
                <a:ext uri="{FF2B5EF4-FFF2-40B4-BE49-F238E27FC236}">
                  <a16:creationId xmlns:a16="http://schemas.microsoft.com/office/drawing/2014/main" id="{31A850E9-4097-2671-27E6-5E46CB78022C}"/>
                </a:ext>
              </a:extLst>
            </p:cNvPr>
            <p:cNvSpPr/>
            <p:nvPr/>
          </p:nvSpPr>
          <p:spPr>
            <a:xfrm>
              <a:off x="3410850" y="3642150"/>
              <a:ext cx="388800" cy="47625"/>
            </a:xfrm>
            <a:custGeom>
              <a:avLst/>
              <a:gdLst/>
              <a:ahLst/>
              <a:cxnLst/>
              <a:rect l="l" t="t" r="r" b="b"/>
              <a:pathLst>
                <a:path w="15552" h="1905" extrusionOk="0">
                  <a:moveTo>
                    <a:pt x="25" y="0"/>
                  </a:moveTo>
                  <a:cubicBezTo>
                    <a:pt x="11" y="0"/>
                    <a:pt x="0" y="11"/>
                    <a:pt x="0" y="24"/>
                  </a:cubicBezTo>
                  <a:lnTo>
                    <a:pt x="0" y="1879"/>
                  </a:lnTo>
                  <a:cubicBezTo>
                    <a:pt x="0" y="1894"/>
                    <a:pt x="11" y="1905"/>
                    <a:pt x="25" y="1905"/>
                  </a:cubicBezTo>
                  <a:lnTo>
                    <a:pt x="15528" y="1905"/>
                  </a:lnTo>
                  <a:cubicBezTo>
                    <a:pt x="15541" y="1905"/>
                    <a:pt x="15552" y="1894"/>
                    <a:pt x="15552" y="1879"/>
                  </a:cubicBezTo>
                  <a:lnTo>
                    <a:pt x="15552" y="24"/>
                  </a:lnTo>
                  <a:cubicBezTo>
                    <a:pt x="15552" y="11"/>
                    <a:pt x="15541" y="0"/>
                    <a:pt x="15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640;p36">
              <a:extLst>
                <a:ext uri="{FF2B5EF4-FFF2-40B4-BE49-F238E27FC236}">
                  <a16:creationId xmlns:a16="http://schemas.microsoft.com/office/drawing/2014/main" id="{5456CA83-F0E4-5D6E-8943-49C0D9B6ECB6}"/>
                </a:ext>
              </a:extLst>
            </p:cNvPr>
            <p:cNvSpPr/>
            <p:nvPr/>
          </p:nvSpPr>
          <p:spPr>
            <a:xfrm>
              <a:off x="3403825" y="3635125"/>
              <a:ext cx="402850" cy="61675"/>
            </a:xfrm>
            <a:custGeom>
              <a:avLst/>
              <a:gdLst/>
              <a:ahLst/>
              <a:cxnLst/>
              <a:rect l="l" t="t" r="r" b="b"/>
              <a:pathLst>
                <a:path w="16114" h="2467" extrusionOk="0">
                  <a:moveTo>
                    <a:pt x="15010" y="562"/>
                  </a:moveTo>
                  <a:cubicBezTo>
                    <a:pt x="15309" y="562"/>
                    <a:pt x="15552" y="805"/>
                    <a:pt x="15552" y="1104"/>
                  </a:cubicBezTo>
                  <a:lnTo>
                    <a:pt x="15552" y="1363"/>
                  </a:lnTo>
                  <a:cubicBezTo>
                    <a:pt x="15552" y="1662"/>
                    <a:pt x="15309" y="1904"/>
                    <a:pt x="15010" y="1905"/>
                  </a:cubicBezTo>
                  <a:lnTo>
                    <a:pt x="1104" y="1905"/>
                  </a:lnTo>
                  <a:cubicBezTo>
                    <a:pt x="805" y="1904"/>
                    <a:pt x="562" y="1662"/>
                    <a:pt x="562" y="1363"/>
                  </a:cubicBezTo>
                  <a:lnTo>
                    <a:pt x="562" y="1104"/>
                  </a:lnTo>
                  <a:cubicBezTo>
                    <a:pt x="562" y="805"/>
                    <a:pt x="805" y="562"/>
                    <a:pt x="1104" y="562"/>
                  </a:cubicBezTo>
                  <a:close/>
                  <a:moveTo>
                    <a:pt x="1104" y="1"/>
                  </a:moveTo>
                  <a:cubicBezTo>
                    <a:pt x="495" y="1"/>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1"/>
                    <a:pt x="150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641;p36">
              <a:extLst>
                <a:ext uri="{FF2B5EF4-FFF2-40B4-BE49-F238E27FC236}">
                  <a16:creationId xmlns:a16="http://schemas.microsoft.com/office/drawing/2014/main" id="{7E9009DF-9773-9FF0-7977-439C412AEABD}"/>
                </a:ext>
              </a:extLst>
            </p:cNvPr>
            <p:cNvSpPr/>
            <p:nvPr/>
          </p:nvSpPr>
          <p:spPr>
            <a:xfrm>
              <a:off x="3410850" y="2128175"/>
              <a:ext cx="388800" cy="47650"/>
            </a:xfrm>
            <a:custGeom>
              <a:avLst/>
              <a:gdLst/>
              <a:ahLst/>
              <a:cxnLst/>
              <a:rect l="l" t="t" r="r" b="b"/>
              <a:pathLst>
                <a:path w="15552" h="1906" extrusionOk="0">
                  <a:moveTo>
                    <a:pt x="25" y="1"/>
                  </a:moveTo>
                  <a:cubicBezTo>
                    <a:pt x="11" y="1"/>
                    <a:pt x="0" y="11"/>
                    <a:pt x="0" y="25"/>
                  </a:cubicBezTo>
                  <a:lnTo>
                    <a:pt x="0" y="1880"/>
                  </a:lnTo>
                  <a:cubicBezTo>
                    <a:pt x="0" y="1893"/>
                    <a:pt x="11" y="1905"/>
                    <a:pt x="25" y="1905"/>
                  </a:cubicBezTo>
                  <a:lnTo>
                    <a:pt x="15528" y="1905"/>
                  </a:lnTo>
                  <a:cubicBezTo>
                    <a:pt x="15541" y="1905"/>
                    <a:pt x="15552" y="1893"/>
                    <a:pt x="15552" y="1880"/>
                  </a:cubicBezTo>
                  <a:lnTo>
                    <a:pt x="15552" y="25"/>
                  </a:lnTo>
                  <a:cubicBezTo>
                    <a:pt x="15552" y="11"/>
                    <a:pt x="15541" y="1"/>
                    <a:pt x="155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642;p36">
              <a:extLst>
                <a:ext uri="{FF2B5EF4-FFF2-40B4-BE49-F238E27FC236}">
                  <a16:creationId xmlns:a16="http://schemas.microsoft.com/office/drawing/2014/main" id="{6E358659-8C3D-835F-16C4-8CCE2F66A24C}"/>
                </a:ext>
              </a:extLst>
            </p:cNvPr>
            <p:cNvSpPr/>
            <p:nvPr/>
          </p:nvSpPr>
          <p:spPr>
            <a:xfrm>
              <a:off x="3403825" y="2121175"/>
              <a:ext cx="402850" cy="61675"/>
            </a:xfrm>
            <a:custGeom>
              <a:avLst/>
              <a:gdLst/>
              <a:ahLst/>
              <a:cxnLst/>
              <a:rect l="l" t="t" r="r" b="b"/>
              <a:pathLst>
                <a:path w="16114" h="2467" extrusionOk="0">
                  <a:moveTo>
                    <a:pt x="15010" y="561"/>
                  </a:moveTo>
                  <a:cubicBezTo>
                    <a:pt x="15309" y="561"/>
                    <a:pt x="15552" y="804"/>
                    <a:pt x="15552" y="1104"/>
                  </a:cubicBezTo>
                  <a:lnTo>
                    <a:pt x="15552" y="1363"/>
                  </a:lnTo>
                  <a:cubicBezTo>
                    <a:pt x="15552" y="1661"/>
                    <a:pt x="15309" y="1903"/>
                    <a:pt x="15010" y="1903"/>
                  </a:cubicBezTo>
                  <a:lnTo>
                    <a:pt x="1104" y="1903"/>
                  </a:lnTo>
                  <a:cubicBezTo>
                    <a:pt x="805" y="1903"/>
                    <a:pt x="562" y="1661"/>
                    <a:pt x="562" y="1363"/>
                  </a:cubicBezTo>
                  <a:lnTo>
                    <a:pt x="562" y="1104"/>
                  </a:lnTo>
                  <a:cubicBezTo>
                    <a:pt x="562" y="804"/>
                    <a:pt x="805" y="561"/>
                    <a:pt x="1104" y="561"/>
                  </a:cubicBezTo>
                  <a:close/>
                  <a:moveTo>
                    <a:pt x="1104" y="0"/>
                  </a:moveTo>
                  <a:cubicBezTo>
                    <a:pt x="495" y="0"/>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0"/>
                    <a:pt x="15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643;p36">
              <a:extLst>
                <a:ext uri="{FF2B5EF4-FFF2-40B4-BE49-F238E27FC236}">
                  <a16:creationId xmlns:a16="http://schemas.microsoft.com/office/drawing/2014/main" id="{16E10090-8E74-07BE-24D4-E3E1707266B1}"/>
                </a:ext>
              </a:extLst>
            </p:cNvPr>
            <p:cNvSpPr/>
            <p:nvPr/>
          </p:nvSpPr>
          <p:spPr>
            <a:xfrm>
              <a:off x="3349275" y="2591025"/>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9"/>
                  </a:cubicBezTo>
                  <a:cubicBezTo>
                    <a:pt x="0" y="13156"/>
                    <a:pt x="1096" y="15800"/>
                    <a:pt x="3045" y="17751"/>
                  </a:cubicBezTo>
                  <a:cubicBezTo>
                    <a:pt x="4996" y="19700"/>
                    <a:pt x="7640" y="20795"/>
                    <a:pt x="10398" y="20795"/>
                  </a:cubicBezTo>
                  <a:cubicBezTo>
                    <a:pt x="13156" y="20795"/>
                    <a:pt x="15800" y="19700"/>
                    <a:pt x="17750" y="17751"/>
                  </a:cubicBezTo>
                  <a:cubicBezTo>
                    <a:pt x="19700" y="15800"/>
                    <a:pt x="20795" y="13156"/>
                    <a:pt x="20795" y="10399"/>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644;p36">
              <a:extLst>
                <a:ext uri="{FF2B5EF4-FFF2-40B4-BE49-F238E27FC236}">
                  <a16:creationId xmlns:a16="http://schemas.microsoft.com/office/drawing/2014/main" id="{1F13004B-3313-AE4E-B115-ECE7C2E5A896}"/>
                </a:ext>
              </a:extLst>
            </p:cNvPr>
            <p:cNvSpPr/>
            <p:nvPr/>
          </p:nvSpPr>
          <p:spPr>
            <a:xfrm>
              <a:off x="3342250" y="2584000"/>
              <a:ext cx="533975" cy="533950"/>
            </a:xfrm>
            <a:custGeom>
              <a:avLst/>
              <a:gdLst/>
              <a:ahLst/>
              <a:cxnLst/>
              <a:rect l="l" t="t" r="r" b="b"/>
              <a:pathLst>
                <a:path w="21359" h="21358" extrusionOk="0">
                  <a:moveTo>
                    <a:pt x="10679" y="562"/>
                  </a:moveTo>
                  <a:cubicBezTo>
                    <a:pt x="16258" y="562"/>
                    <a:pt x="20797" y="5100"/>
                    <a:pt x="20797" y="10680"/>
                  </a:cubicBezTo>
                  <a:cubicBezTo>
                    <a:pt x="20797" y="16259"/>
                    <a:pt x="16258" y="20797"/>
                    <a:pt x="10679" y="20797"/>
                  </a:cubicBezTo>
                  <a:cubicBezTo>
                    <a:pt x="5100" y="20797"/>
                    <a:pt x="562" y="16259"/>
                    <a:pt x="562" y="10680"/>
                  </a:cubicBezTo>
                  <a:cubicBezTo>
                    <a:pt x="562" y="5100"/>
                    <a:pt x="5100" y="562"/>
                    <a:pt x="10679" y="562"/>
                  </a:cubicBezTo>
                  <a:close/>
                  <a:moveTo>
                    <a:pt x="10679" y="1"/>
                  </a:moveTo>
                  <a:cubicBezTo>
                    <a:pt x="4791" y="1"/>
                    <a:pt x="1" y="4791"/>
                    <a:pt x="1" y="10680"/>
                  </a:cubicBezTo>
                  <a:cubicBezTo>
                    <a:pt x="1" y="16568"/>
                    <a:pt x="4791" y="21357"/>
                    <a:pt x="10679" y="21357"/>
                  </a:cubicBezTo>
                  <a:cubicBezTo>
                    <a:pt x="16566" y="21357"/>
                    <a:pt x="21358" y="16568"/>
                    <a:pt x="21358" y="10680"/>
                  </a:cubicBezTo>
                  <a:cubicBezTo>
                    <a:pt x="21358" y="4791"/>
                    <a:pt x="16566" y="1"/>
                    <a:pt x="106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645;p36">
              <a:extLst>
                <a:ext uri="{FF2B5EF4-FFF2-40B4-BE49-F238E27FC236}">
                  <a16:creationId xmlns:a16="http://schemas.microsoft.com/office/drawing/2014/main" id="{C46AA8A6-06AA-DF76-2D9B-26D27BC90A82}"/>
                </a:ext>
              </a:extLst>
            </p:cNvPr>
            <p:cNvSpPr/>
            <p:nvPr/>
          </p:nvSpPr>
          <p:spPr>
            <a:xfrm>
              <a:off x="3349275" y="2615450"/>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7"/>
                  </a:cubicBezTo>
                  <a:cubicBezTo>
                    <a:pt x="0" y="13156"/>
                    <a:pt x="1096" y="15800"/>
                    <a:pt x="3045" y="17750"/>
                  </a:cubicBezTo>
                  <a:cubicBezTo>
                    <a:pt x="4996" y="19700"/>
                    <a:pt x="7640" y="20795"/>
                    <a:pt x="10398" y="20795"/>
                  </a:cubicBezTo>
                  <a:cubicBezTo>
                    <a:pt x="13156" y="20795"/>
                    <a:pt x="15800" y="19700"/>
                    <a:pt x="17750" y="17750"/>
                  </a:cubicBezTo>
                  <a:cubicBezTo>
                    <a:pt x="19700" y="15800"/>
                    <a:pt x="20795" y="13156"/>
                    <a:pt x="20795" y="10397"/>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646;p36">
              <a:extLst>
                <a:ext uri="{FF2B5EF4-FFF2-40B4-BE49-F238E27FC236}">
                  <a16:creationId xmlns:a16="http://schemas.microsoft.com/office/drawing/2014/main" id="{FA1DF082-F5EE-2E12-463D-D4163CE6DBDF}"/>
                </a:ext>
              </a:extLst>
            </p:cNvPr>
            <p:cNvSpPr/>
            <p:nvPr/>
          </p:nvSpPr>
          <p:spPr>
            <a:xfrm>
              <a:off x="3342250" y="2608425"/>
              <a:ext cx="533975" cy="533925"/>
            </a:xfrm>
            <a:custGeom>
              <a:avLst/>
              <a:gdLst/>
              <a:ahLst/>
              <a:cxnLst/>
              <a:rect l="l" t="t" r="r" b="b"/>
              <a:pathLst>
                <a:path w="21359" h="21357" extrusionOk="0">
                  <a:moveTo>
                    <a:pt x="10679" y="562"/>
                  </a:moveTo>
                  <a:cubicBezTo>
                    <a:pt x="16258" y="562"/>
                    <a:pt x="20797" y="5100"/>
                    <a:pt x="20797" y="10679"/>
                  </a:cubicBezTo>
                  <a:cubicBezTo>
                    <a:pt x="20797" y="16259"/>
                    <a:pt x="16258" y="20797"/>
                    <a:pt x="10679" y="20797"/>
                  </a:cubicBezTo>
                  <a:cubicBezTo>
                    <a:pt x="5100" y="20797"/>
                    <a:pt x="562" y="16259"/>
                    <a:pt x="562" y="10679"/>
                  </a:cubicBezTo>
                  <a:cubicBezTo>
                    <a:pt x="562" y="5100"/>
                    <a:pt x="5100" y="562"/>
                    <a:pt x="10679" y="562"/>
                  </a:cubicBezTo>
                  <a:close/>
                  <a:moveTo>
                    <a:pt x="10679" y="1"/>
                  </a:moveTo>
                  <a:cubicBezTo>
                    <a:pt x="4791" y="1"/>
                    <a:pt x="1" y="4791"/>
                    <a:pt x="1" y="10679"/>
                  </a:cubicBezTo>
                  <a:cubicBezTo>
                    <a:pt x="1" y="16566"/>
                    <a:pt x="4791" y="21357"/>
                    <a:pt x="10679" y="21357"/>
                  </a:cubicBezTo>
                  <a:cubicBezTo>
                    <a:pt x="16566" y="21357"/>
                    <a:pt x="21358" y="16566"/>
                    <a:pt x="21358" y="10679"/>
                  </a:cubicBezTo>
                  <a:cubicBezTo>
                    <a:pt x="21358" y="4791"/>
                    <a:pt x="16566" y="1"/>
                    <a:pt x="10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647;p36">
              <a:extLst>
                <a:ext uri="{FF2B5EF4-FFF2-40B4-BE49-F238E27FC236}">
                  <a16:creationId xmlns:a16="http://schemas.microsoft.com/office/drawing/2014/main" id="{B08E1B5B-02B3-D873-9682-1086BA4AB41D}"/>
                </a:ext>
              </a:extLst>
            </p:cNvPr>
            <p:cNvSpPr/>
            <p:nvPr/>
          </p:nvSpPr>
          <p:spPr>
            <a:xfrm>
              <a:off x="3437425" y="2703600"/>
              <a:ext cx="343575" cy="343575"/>
            </a:xfrm>
            <a:custGeom>
              <a:avLst/>
              <a:gdLst/>
              <a:ahLst/>
              <a:cxnLst/>
              <a:rect l="l" t="t" r="r" b="b"/>
              <a:pathLst>
                <a:path w="13743" h="13743" extrusionOk="0">
                  <a:moveTo>
                    <a:pt x="6872" y="0"/>
                  </a:moveTo>
                  <a:cubicBezTo>
                    <a:pt x="5050" y="0"/>
                    <a:pt x="3302" y="725"/>
                    <a:pt x="2013" y="2013"/>
                  </a:cubicBezTo>
                  <a:cubicBezTo>
                    <a:pt x="725" y="3301"/>
                    <a:pt x="1" y="5050"/>
                    <a:pt x="1" y="6871"/>
                  </a:cubicBezTo>
                  <a:cubicBezTo>
                    <a:pt x="1" y="8693"/>
                    <a:pt x="725" y="10442"/>
                    <a:pt x="2013" y="11730"/>
                  </a:cubicBezTo>
                  <a:cubicBezTo>
                    <a:pt x="3302" y="13018"/>
                    <a:pt x="5050" y="13743"/>
                    <a:pt x="6872" y="13743"/>
                  </a:cubicBezTo>
                  <a:cubicBezTo>
                    <a:pt x="8694" y="13743"/>
                    <a:pt x="10442" y="13018"/>
                    <a:pt x="11730" y="11730"/>
                  </a:cubicBezTo>
                  <a:cubicBezTo>
                    <a:pt x="13018" y="10442"/>
                    <a:pt x="13743" y="8693"/>
                    <a:pt x="13743" y="6871"/>
                  </a:cubicBezTo>
                  <a:cubicBezTo>
                    <a:pt x="13743" y="5050"/>
                    <a:pt x="13018" y="3301"/>
                    <a:pt x="11730" y="2013"/>
                  </a:cubicBezTo>
                  <a:cubicBezTo>
                    <a:pt x="10442" y="725"/>
                    <a:pt x="8694" y="0"/>
                    <a:pt x="68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648;p36">
              <a:extLst>
                <a:ext uri="{FF2B5EF4-FFF2-40B4-BE49-F238E27FC236}">
                  <a16:creationId xmlns:a16="http://schemas.microsoft.com/office/drawing/2014/main" id="{566FCCFF-9D25-38EB-7CB8-D1DEB6B6F5A5}"/>
                </a:ext>
              </a:extLst>
            </p:cNvPr>
            <p:cNvSpPr/>
            <p:nvPr/>
          </p:nvSpPr>
          <p:spPr>
            <a:xfrm>
              <a:off x="3430400" y="2696575"/>
              <a:ext cx="357625" cy="357625"/>
            </a:xfrm>
            <a:custGeom>
              <a:avLst/>
              <a:gdLst/>
              <a:ahLst/>
              <a:cxnLst/>
              <a:rect l="l" t="t" r="r" b="b"/>
              <a:pathLst>
                <a:path w="14305" h="14305" extrusionOk="0">
                  <a:moveTo>
                    <a:pt x="7153" y="562"/>
                  </a:moveTo>
                  <a:cubicBezTo>
                    <a:pt x="10786" y="562"/>
                    <a:pt x="13743" y="3518"/>
                    <a:pt x="13743" y="7152"/>
                  </a:cubicBezTo>
                  <a:cubicBezTo>
                    <a:pt x="13743" y="10786"/>
                    <a:pt x="10788" y="13743"/>
                    <a:pt x="7153" y="13743"/>
                  </a:cubicBezTo>
                  <a:cubicBezTo>
                    <a:pt x="3519" y="13743"/>
                    <a:pt x="562" y="10786"/>
                    <a:pt x="562" y="7152"/>
                  </a:cubicBezTo>
                  <a:cubicBezTo>
                    <a:pt x="562" y="3518"/>
                    <a:pt x="3519" y="562"/>
                    <a:pt x="7153" y="562"/>
                  </a:cubicBezTo>
                  <a:close/>
                  <a:moveTo>
                    <a:pt x="7153" y="1"/>
                  </a:moveTo>
                  <a:cubicBezTo>
                    <a:pt x="3209" y="1"/>
                    <a:pt x="1" y="3209"/>
                    <a:pt x="1" y="7152"/>
                  </a:cubicBezTo>
                  <a:cubicBezTo>
                    <a:pt x="1" y="11096"/>
                    <a:pt x="3209" y="14304"/>
                    <a:pt x="7153" y="14304"/>
                  </a:cubicBezTo>
                  <a:cubicBezTo>
                    <a:pt x="11097" y="14304"/>
                    <a:pt x="14304" y="11096"/>
                    <a:pt x="14304" y="7152"/>
                  </a:cubicBezTo>
                  <a:cubicBezTo>
                    <a:pt x="14304" y="3209"/>
                    <a:pt x="11097" y="1"/>
                    <a:pt x="7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649;p36">
              <a:extLst>
                <a:ext uri="{FF2B5EF4-FFF2-40B4-BE49-F238E27FC236}">
                  <a16:creationId xmlns:a16="http://schemas.microsoft.com/office/drawing/2014/main" id="{B441D8FC-449D-5678-3CC3-4EFD5C801AF1}"/>
                </a:ext>
              </a:extLst>
            </p:cNvPr>
            <p:cNvSpPr/>
            <p:nvPr/>
          </p:nvSpPr>
          <p:spPr>
            <a:xfrm>
              <a:off x="3437425" y="2723925"/>
              <a:ext cx="343575" cy="343600"/>
            </a:xfrm>
            <a:custGeom>
              <a:avLst/>
              <a:gdLst/>
              <a:ahLst/>
              <a:cxnLst/>
              <a:rect l="l" t="t" r="r" b="b"/>
              <a:pathLst>
                <a:path w="13743" h="13744" extrusionOk="0">
                  <a:moveTo>
                    <a:pt x="6872" y="1"/>
                  </a:moveTo>
                  <a:cubicBezTo>
                    <a:pt x="5050" y="1"/>
                    <a:pt x="3302" y="725"/>
                    <a:pt x="2013" y="2014"/>
                  </a:cubicBezTo>
                  <a:cubicBezTo>
                    <a:pt x="725" y="3302"/>
                    <a:pt x="1" y="5050"/>
                    <a:pt x="1" y="6873"/>
                  </a:cubicBezTo>
                  <a:cubicBezTo>
                    <a:pt x="1" y="8695"/>
                    <a:pt x="725" y="10442"/>
                    <a:pt x="2013" y="11731"/>
                  </a:cubicBezTo>
                  <a:cubicBezTo>
                    <a:pt x="3302" y="13020"/>
                    <a:pt x="5050" y="13743"/>
                    <a:pt x="6872" y="13743"/>
                  </a:cubicBezTo>
                  <a:cubicBezTo>
                    <a:pt x="8694" y="13743"/>
                    <a:pt x="10442" y="13020"/>
                    <a:pt x="11730" y="11731"/>
                  </a:cubicBezTo>
                  <a:cubicBezTo>
                    <a:pt x="13018" y="10442"/>
                    <a:pt x="13743" y="8695"/>
                    <a:pt x="13743" y="6873"/>
                  </a:cubicBezTo>
                  <a:cubicBezTo>
                    <a:pt x="13743" y="5050"/>
                    <a:pt x="13018" y="3302"/>
                    <a:pt x="11730" y="2014"/>
                  </a:cubicBezTo>
                  <a:cubicBezTo>
                    <a:pt x="10442" y="725"/>
                    <a:pt x="8694" y="1"/>
                    <a:pt x="6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650;p36">
              <a:extLst>
                <a:ext uri="{FF2B5EF4-FFF2-40B4-BE49-F238E27FC236}">
                  <a16:creationId xmlns:a16="http://schemas.microsoft.com/office/drawing/2014/main" id="{D0C58406-DBE5-839A-3389-E5F6B4120305}"/>
                </a:ext>
              </a:extLst>
            </p:cNvPr>
            <p:cNvSpPr/>
            <p:nvPr/>
          </p:nvSpPr>
          <p:spPr>
            <a:xfrm>
              <a:off x="3430400" y="2716925"/>
              <a:ext cx="357625" cy="357650"/>
            </a:xfrm>
            <a:custGeom>
              <a:avLst/>
              <a:gdLst/>
              <a:ahLst/>
              <a:cxnLst/>
              <a:rect l="l" t="t" r="r" b="b"/>
              <a:pathLst>
                <a:path w="14305" h="14306" extrusionOk="0">
                  <a:moveTo>
                    <a:pt x="7153" y="562"/>
                  </a:moveTo>
                  <a:cubicBezTo>
                    <a:pt x="10786" y="562"/>
                    <a:pt x="13743" y="3519"/>
                    <a:pt x="13743" y="7153"/>
                  </a:cubicBezTo>
                  <a:cubicBezTo>
                    <a:pt x="13743" y="10787"/>
                    <a:pt x="10788" y="13744"/>
                    <a:pt x="7153" y="13744"/>
                  </a:cubicBezTo>
                  <a:cubicBezTo>
                    <a:pt x="3519" y="13744"/>
                    <a:pt x="562" y="10787"/>
                    <a:pt x="562" y="7153"/>
                  </a:cubicBezTo>
                  <a:cubicBezTo>
                    <a:pt x="562" y="3519"/>
                    <a:pt x="3519" y="562"/>
                    <a:pt x="7153" y="562"/>
                  </a:cubicBezTo>
                  <a:close/>
                  <a:moveTo>
                    <a:pt x="7153" y="0"/>
                  </a:moveTo>
                  <a:cubicBezTo>
                    <a:pt x="3209" y="0"/>
                    <a:pt x="1" y="3210"/>
                    <a:pt x="1" y="7153"/>
                  </a:cubicBezTo>
                  <a:cubicBezTo>
                    <a:pt x="1" y="11096"/>
                    <a:pt x="3209" y="14305"/>
                    <a:pt x="7153" y="14305"/>
                  </a:cubicBezTo>
                  <a:cubicBezTo>
                    <a:pt x="11097" y="14305"/>
                    <a:pt x="14304" y="11096"/>
                    <a:pt x="14304" y="7153"/>
                  </a:cubicBezTo>
                  <a:cubicBezTo>
                    <a:pt x="14304" y="3208"/>
                    <a:pt x="11097" y="0"/>
                    <a:pt x="7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651;p36">
              <a:extLst>
                <a:ext uri="{FF2B5EF4-FFF2-40B4-BE49-F238E27FC236}">
                  <a16:creationId xmlns:a16="http://schemas.microsoft.com/office/drawing/2014/main" id="{D1E3AAD1-434F-62F6-9DA6-4BB641F6F587}"/>
                </a:ext>
              </a:extLst>
            </p:cNvPr>
            <p:cNvSpPr/>
            <p:nvPr/>
          </p:nvSpPr>
          <p:spPr>
            <a:xfrm>
              <a:off x="3503525" y="2832675"/>
              <a:ext cx="254375" cy="215275"/>
            </a:xfrm>
            <a:custGeom>
              <a:avLst/>
              <a:gdLst/>
              <a:ahLst/>
              <a:cxnLst/>
              <a:rect l="l" t="t" r="r" b="b"/>
              <a:pathLst>
                <a:path w="10175" h="8611" extrusionOk="0">
                  <a:moveTo>
                    <a:pt x="9457" y="0"/>
                  </a:moveTo>
                  <a:lnTo>
                    <a:pt x="1" y="6635"/>
                  </a:lnTo>
                  <a:cubicBezTo>
                    <a:pt x="1066" y="7845"/>
                    <a:pt x="2622" y="8611"/>
                    <a:pt x="4361" y="8611"/>
                  </a:cubicBezTo>
                  <a:cubicBezTo>
                    <a:pt x="7573" y="8611"/>
                    <a:pt x="10175" y="6009"/>
                    <a:pt x="10175" y="2797"/>
                  </a:cubicBezTo>
                  <a:cubicBezTo>
                    <a:pt x="10175" y="1819"/>
                    <a:pt x="9929" y="857"/>
                    <a:pt x="945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652;p36">
              <a:extLst>
                <a:ext uri="{FF2B5EF4-FFF2-40B4-BE49-F238E27FC236}">
                  <a16:creationId xmlns:a16="http://schemas.microsoft.com/office/drawing/2014/main" id="{F473A4FD-B3E1-25F7-CE71-83CC98FF4B7E}"/>
                </a:ext>
              </a:extLst>
            </p:cNvPr>
            <p:cNvSpPr/>
            <p:nvPr/>
          </p:nvSpPr>
          <p:spPr>
            <a:xfrm>
              <a:off x="3601500" y="2610950"/>
              <a:ext cx="14250" cy="58925"/>
            </a:xfrm>
            <a:custGeom>
              <a:avLst/>
              <a:gdLst/>
              <a:ahLst/>
              <a:cxnLst/>
              <a:rect l="l" t="t" r="r" b="b"/>
              <a:pathLst>
                <a:path w="570" h="2357" extrusionOk="0">
                  <a:moveTo>
                    <a:pt x="285" y="1"/>
                  </a:moveTo>
                  <a:cubicBezTo>
                    <a:pt x="127" y="1"/>
                    <a:pt x="0" y="130"/>
                    <a:pt x="4" y="288"/>
                  </a:cubicBezTo>
                  <a:lnTo>
                    <a:pt x="4" y="2076"/>
                  </a:lnTo>
                  <a:cubicBezTo>
                    <a:pt x="4" y="2231"/>
                    <a:pt x="130" y="2356"/>
                    <a:pt x="285" y="2356"/>
                  </a:cubicBezTo>
                  <a:cubicBezTo>
                    <a:pt x="440" y="2356"/>
                    <a:pt x="566" y="2231"/>
                    <a:pt x="566" y="2076"/>
                  </a:cubicBezTo>
                  <a:lnTo>
                    <a:pt x="566" y="288"/>
                  </a:lnTo>
                  <a:cubicBezTo>
                    <a:pt x="570" y="130"/>
                    <a:pt x="443"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653;p36">
              <a:extLst>
                <a:ext uri="{FF2B5EF4-FFF2-40B4-BE49-F238E27FC236}">
                  <a16:creationId xmlns:a16="http://schemas.microsoft.com/office/drawing/2014/main" id="{427FD138-74B4-2B75-7E5B-1E5F388E9843}"/>
                </a:ext>
              </a:extLst>
            </p:cNvPr>
            <p:cNvSpPr/>
            <p:nvPr/>
          </p:nvSpPr>
          <p:spPr>
            <a:xfrm>
              <a:off x="3472050" y="2645875"/>
              <a:ext cx="39200" cy="52800"/>
            </a:xfrm>
            <a:custGeom>
              <a:avLst/>
              <a:gdLst/>
              <a:ahLst/>
              <a:cxnLst/>
              <a:rect l="l" t="t" r="r" b="b"/>
              <a:pathLst>
                <a:path w="1568" h="2112" extrusionOk="0">
                  <a:moveTo>
                    <a:pt x="321" y="1"/>
                  </a:moveTo>
                  <a:cubicBezTo>
                    <a:pt x="274" y="1"/>
                    <a:pt x="225" y="13"/>
                    <a:pt x="180" y="39"/>
                  </a:cubicBezTo>
                  <a:cubicBezTo>
                    <a:pt x="47" y="116"/>
                    <a:pt x="1" y="289"/>
                    <a:pt x="78" y="422"/>
                  </a:cubicBezTo>
                  <a:lnTo>
                    <a:pt x="972" y="1970"/>
                  </a:lnTo>
                  <a:cubicBezTo>
                    <a:pt x="1022" y="2057"/>
                    <a:pt x="1115" y="2110"/>
                    <a:pt x="1215" y="2110"/>
                  </a:cubicBezTo>
                  <a:lnTo>
                    <a:pt x="1215" y="2111"/>
                  </a:lnTo>
                  <a:cubicBezTo>
                    <a:pt x="1431" y="2111"/>
                    <a:pt x="1567" y="1876"/>
                    <a:pt x="1458" y="1689"/>
                  </a:cubicBezTo>
                  <a:lnTo>
                    <a:pt x="565" y="142"/>
                  </a:lnTo>
                  <a:cubicBezTo>
                    <a:pt x="512" y="51"/>
                    <a:pt x="418"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654;p36">
              <a:extLst>
                <a:ext uri="{FF2B5EF4-FFF2-40B4-BE49-F238E27FC236}">
                  <a16:creationId xmlns:a16="http://schemas.microsoft.com/office/drawing/2014/main" id="{EF99581F-FC62-FCD0-E10E-2A7549503B13}"/>
                </a:ext>
              </a:extLst>
            </p:cNvPr>
            <p:cNvSpPr/>
            <p:nvPr/>
          </p:nvSpPr>
          <p:spPr>
            <a:xfrm>
              <a:off x="3378125" y="2740250"/>
              <a:ext cx="54325" cy="36425"/>
            </a:xfrm>
            <a:custGeom>
              <a:avLst/>
              <a:gdLst/>
              <a:ahLst/>
              <a:cxnLst/>
              <a:rect l="l" t="t" r="r" b="b"/>
              <a:pathLst>
                <a:path w="2173" h="1457" extrusionOk="0">
                  <a:moveTo>
                    <a:pt x="322" y="1"/>
                  </a:moveTo>
                  <a:cubicBezTo>
                    <a:pt x="225" y="1"/>
                    <a:pt x="130" y="51"/>
                    <a:pt x="78" y="141"/>
                  </a:cubicBezTo>
                  <a:cubicBezTo>
                    <a:pt x="1" y="276"/>
                    <a:pt x="47" y="447"/>
                    <a:pt x="180" y="524"/>
                  </a:cubicBezTo>
                  <a:lnTo>
                    <a:pt x="1728" y="1419"/>
                  </a:lnTo>
                  <a:cubicBezTo>
                    <a:pt x="1771" y="1443"/>
                    <a:pt x="1819" y="1456"/>
                    <a:pt x="1868" y="1456"/>
                  </a:cubicBezTo>
                  <a:cubicBezTo>
                    <a:pt x="1995" y="1456"/>
                    <a:pt x="2107" y="1371"/>
                    <a:pt x="2139" y="1249"/>
                  </a:cubicBezTo>
                  <a:cubicBezTo>
                    <a:pt x="2173" y="1126"/>
                    <a:pt x="2119" y="995"/>
                    <a:pt x="2008" y="932"/>
                  </a:cubicBezTo>
                  <a:lnTo>
                    <a:pt x="461" y="39"/>
                  </a:lnTo>
                  <a:cubicBezTo>
                    <a:pt x="417" y="13"/>
                    <a:pt x="369" y="1"/>
                    <a:pt x="3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655;p36">
              <a:extLst>
                <a:ext uri="{FF2B5EF4-FFF2-40B4-BE49-F238E27FC236}">
                  <a16:creationId xmlns:a16="http://schemas.microsoft.com/office/drawing/2014/main" id="{BAC4A14C-D30E-361E-D09F-59C896F1C266}"/>
                </a:ext>
              </a:extLst>
            </p:cNvPr>
            <p:cNvSpPr/>
            <p:nvPr/>
          </p:nvSpPr>
          <p:spPr>
            <a:xfrm>
              <a:off x="3345125" y="2869000"/>
              <a:ext cx="58400" cy="14050"/>
            </a:xfrm>
            <a:custGeom>
              <a:avLst/>
              <a:gdLst/>
              <a:ahLst/>
              <a:cxnLst/>
              <a:rect l="l" t="t" r="r" b="b"/>
              <a:pathLst>
                <a:path w="2336" h="562" extrusionOk="0">
                  <a:moveTo>
                    <a:pt x="274" y="0"/>
                  </a:moveTo>
                  <a:cubicBezTo>
                    <a:pt x="122" y="4"/>
                    <a:pt x="0" y="128"/>
                    <a:pt x="0" y="281"/>
                  </a:cubicBezTo>
                  <a:cubicBezTo>
                    <a:pt x="0" y="433"/>
                    <a:pt x="122" y="557"/>
                    <a:pt x="274" y="561"/>
                  </a:cubicBezTo>
                  <a:lnTo>
                    <a:pt x="2062" y="561"/>
                  </a:lnTo>
                  <a:cubicBezTo>
                    <a:pt x="2214" y="557"/>
                    <a:pt x="2335" y="433"/>
                    <a:pt x="2335" y="281"/>
                  </a:cubicBezTo>
                  <a:cubicBezTo>
                    <a:pt x="2335" y="128"/>
                    <a:pt x="2214" y="4"/>
                    <a:pt x="2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656;p36">
              <a:extLst>
                <a:ext uri="{FF2B5EF4-FFF2-40B4-BE49-F238E27FC236}">
                  <a16:creationId xmlns:a16="http://schemas.microsoft.com/office/drawing/2014/main" id="{3DD18A91-BF8E-EA8A-BA2C-59F5C5E764AE}"/>
                </a:ext>
              </a:extLst>
            </p:cNvPr>
            <p:cNvSpPr/>
            <p:nvPr/>
          </p:nvSpPr>
          <p:spPr>
            <a:xfrm>
              <a:off x="3379175" y="2975125"/>
              <a:ext cx="54425" cy="36450"/>
            </a:xfrm>
            <a:custGeom>
              <a:avLst/>
              <a:gdLst/>
              <a:ahLst/>
              <a:cxnLst/>
              <a:rect l="l" t="t" r="r" b="b"/>
              <a:pathLst>
                <a:path w="2177" h="1458" extrusionOk="0">
                  <a:moveTo>
                    <a:pt x="1855" y="0"/>
                  </a:moveTo>
                  <a:cubicBezTo>
                    <a:pt x="1806" y="0"/>
                    <a:pt x="1756" y="13"/>
                    <a:pt x="1710" y="41"/>
                  </a:cubicBezTo>
                  <a:lnTo>
                    <a:pt x="163" y="934"/>
                  </a:lnTo>
                  <a:cubicBezTo>
                    <a:pt x="53" y="999"/>
                    <a:pt x="1" y="1127"/>
                    <a:pt x="33" y="1250"/>
                  </a:cubicBezTo>
                  <a:cubicBezTo>
                    <a:pt x="67" y="1371"/>
                    <a:pt x="177" y="1456"/>
                    <a:pt x="304" y="1457"/>
                  </a:cubicBezTo>
                  <a:cubicBezTo>
                    <a:pt x="353" y="1457"/>
                    <a:pt x="401" y="1445"/>
                    <a:pt x="443" y="1420"/>
                  </a:cubicBezTo>
                  <a:lnTo>
                    <a:pt x="1991" y="526"/>
                  </a:lnTo>
                  <a:cubicBezTo>
                    <a:pt x="2128" y="450"/>
                    <a:pt x="2177" y="277"/>
                    <a:pt x="2097" y="141"/>
                  </a:cubicBezTo>
                  <a:cubicBezTo>
                    <a:pt x="2045" y="50"/>
                    <a:pt x="1952" y="0"/>
                    <a:pt x="1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657;p36">
              <a:extLst>
                <a:ext uri="{FF2B5EF4-FFF2-40B4-BE49-F238E27FC236}">
                  <a16:creationId xmlns:a16="http://schemas.microsoft.com/office/drawing/2014/main" id="{AC1366D3-F7EA-AC16-2EDC-223DB491C7B1}"/>
                </a:ext>
              </a:extLst>
            </p:cNvPr>
            <p:cNvSpPr/>
            <p:nvPr/>
          </p:nvSpPr>
          <p:spPr>
            <a:xfrm>
              <a:off x="3473100" y="3052750"/>
              <a:ext cx="38400" cy="52750"/>
            </a:xfrm>
            <a:custGeom>
              <a:avLst/>
              <a:gdLst/>
              <a:ahLst/>
              <a:cxnLst/>
              <a:rect l="l" t="t" r="r" b="b"/>
              <a:pathLst>
                <a:path w="1536" h="2110" extrusionOk="0">
                  <a:moveTo>
                    <a:pt x="1214" y="0"/>
                  </a:moveTo>
                  <a:cubicBezTo>
                    <a:pt x="1117" y="0"/>
                    <a:pt x="1024" y="51"/>
                    <a:pt x="972" y="141"/>
                  </a:cubicBezTo>
                  <a:lnTo>
                    <a:pt x="78" y="1688"/>
                  </a:lnTo>
                  <a:cubicBezTo>
                    <a:pt x="1" y="1822"/>
                    <a:pt x="47" y="1995"/>
                    <a:pt x="180" y="2072"/>
                  </a:cubicBezTo>
                  <a:cubicBezTo>
                    <a:pt x="223" y="2096"/>
                    <a:pt x="272" y="2109"/>
                    <a:pt x="320" y="2109"/>
                  </a:cubicBezTo>
                  <a:cubicBezTo>
                    <a:pt x="422" y="2109"/>
                    <a:pt x="513" y="2055"/>
                    <a:pt x="565" y="1969"/>
                  </a:cubicBezTo>
                  <a:lnTo>
                    <a:pt x="1458" y="422"/>
                  </a:lnTo>
                  <a:cubicBezTo>
                    <a:pt x="1536" y="287"/>
                    <a:pt x="1489" y="115"/>
                    <a:pt x="1355" y="39"/>
                  </a:cubicBezTo>
                  <a:cubicBezTo>
                    <a:pt x="1311" y="13"/>
                    <a:pt x="1262" y="0"/>
                    <a:pt x="1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658;p36">
              <a:extLst>
                <a:ext uri="{FF2B5EF4-FFF2-40B4-BE49-F238E27FC236}">
                  <a16:creationId xmlns:a16="http://schemas.microsoft.com/office/drawing/2014/main" id="{921334EA-5524-C45A-B209-2F78FE38C8FA}"/>
                </a:ext>
              </a:extLst>
            </p:cNvPr>
            <p:cNvSpPr/>
            <p:nvPr/>
          </p:nvSpPr>
          <p:spPr>
            <a:xfrm>
              <a:off x="3602775" y="3080925"/>
              <a:ext cx="14100" cy="58725"/>
            </a:xfrm>
            <a:custGeom>
              <a:avLst/>
              <a:gdLst/>
              <a:ahLst/>
              <a:cxnLst/>
              <a:rect l="l" t="t" r="r" b="b"/>
              <a:pathLst>
                <a:path w="564" h="2349" extrusionOk="0">
                  <a:moveTo>
                    <a:pt x="283" y="0"/>
                  </a:moveTo>
                  <a:cubicBezTo>
                    <a:pt x="128" y="0"/>
                    <a:pt x="1" y="126"/>
                    <a:pt x="1" y="281"/>
                  </a:cubicBezTo>
                  <a:lnTo>
                    <a:pt x="1" y="2068"/>
                  </a:lnTo>
                  <a:cubicBezTo>
                    <a:pt x="1" y="2223"/>
                    <a:pt x="128" y="2349"/>
                    <a:pt x="283" y="2349"/>
                  </a:cubicBezTo>
                  <a:cubicBezTo>
                    <a:pt x="436" y="2349"/>
                    <a:pt x="563" y="2223"/>
                    <a:pt x="563" y="2068"/>
                  </a:cubicBezTo>
                  <a:lnTo>
                    <a:pt x="563" y="281"/>
                  </a:lnTo>
                  <a:cubicBezTo>
                    <a:pt x="563" y="126"/>
                    <a:pt x="436"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659;p36">
              <a:extLst>
                <a:ext uri="{FF2B5EF4-FFF2-40B4-BE49-F238E27FC236}">
                  <a16:creationId xmlns:a16="http://schemas.microsoft.com/office/drawing/2014/main" id="{58E267FC-FD12-85BC-6F76-32724ED33D3D}"/>
                </a:ext>
              </a:extLst>
            </p:cNvPr>
            <p:cNvSpPr/>
            <p:nvPr/>
          </p:nvSpPr>
          <p:spPr>
            <a:xfrm>
              <a:off x="3707975" y="3052150"/>
              <a:ext cx="38400" cy="52725"/>
            </a:xfrm>
            <a:custGeom>
              <a:avLst/>
              <a:gdLst/>
              <a:ahLst/>
              <a:cxnLst/>
              <a:rect l="l" t="t" r="r" b="b"/>
              <a:pathLst>
                <a:path w="1536" h="2109" extrusionOk="0">
                  <a:moveTo>
                    <a:pt x="321" y="0"/>
                  </a:moveTo>
                  <a:cubicBezTo>
                    <a:pt x="274" y="0"/>
                    <a:pt x="225" y="12"/>
                    <a:pt x="181" y="38"/>
                  </a:cubicBezTo>
                  <a:cubicBezTo>
                    <a:pt x="46" y="115"/>
                    <a:pt x="0" y="288"/>
                    <a:pt x="79" y="421"/>
                  </a:cubicBezTo>
                  <a:lnTo>
                    <a:pt x="972" y="1969"/>
                  </a:lnTo>
                  <a:cubicBezTo>
                    <a:pt x="1021" y="2055"/>
                    <a:pt x="1115" y="2109"/>
                    <a:pt x="1216" y="2109"/>
                  </a:cubicBezTo>
                  <a:cubicBezTo>
                    <a:pt x="1264" y="2109"/>
                    <a:pt x="1313" y="2096"/>
                    <a:pt x="1355" y="2071"/>
                  </a:cubicBezTo>
                  <a:cubicBezTo>
                    <a:pt x="1490" y="1994"/>
                    <a:pt x="1535" y="1822"/>
                    <a:pt x="1459" y="1688"/>
                  </a:cubicBezTo>
                  <a:lnTo>
                    <a:pt x="564" y="141"/>
                  </a:lnTo>
                  <a:cubicBezTo>
                    <a:pt x="513" y="50"/>
                    <a:pt x="418"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660;p36">
              <a:extLst>
                <a:ext uri="{FF2B5EF4-FFF2-40B4-BE49-F238E27FC236}">
                  <a16:creationId xmlns:a16="http://schemas.microsoft.com/office/drawing/2014/main" id="{012B50B9-9255-D260-446F-911833E7954C}"/>
                </a:ext>
              </a:extLst>
            </p:cNvPr>
            <p:cNvSpPr/>
            <p:nvPr/>
          </p:nvSpPr>
          <p:spPr>
            <a:xfrm>
              <a:off x="3785575" y="2974125"/>
              <a:ext cx="54325" cy="36400"/>
            </a:xfrm>
            <a:custGeom>
              <a:avLst/>
              <a:gdLst/>
              <a:ahLst/>
              <a:cxnLst/>
              <a:rect l="l" t="t" r="r" b="b"/>
              <a:pathLst>
                <a:path w="2173" h="1456" extrusionOk="0">
                  <a:moveTo>
                    <a:pt x="322" y="0"/>
                  </a:moveTo>
                  <a:cubicBezTo>
                    <a:pt x="224" y="0"/>
                    <a:pt x="130" y="51"/>
                    <a:pt x="79" y="140"/>
                  </a:cubicBezTo>
                  <a:cubicBezTo>
                    <a:pt x="0" y="275"/>
                    <a:pt x="46" y="446"/>
                    <a:pt x="181" y="523"/>
                  </a:cubicBezTo>
                  <a:lnTo>
                    <a:pt x="1728" y="1418"/>
                  </a:lnTo>
                  <a:cubicBezTo>
                    <a:pt x="1770" y="1442"/>
                    <a:pt x="1819" y="1455"/>
                    <a:pt x="1869" y="1455"/>
                  </a:cubicBezTo>
                  <a:cubicBezTo>
                    <a:pt x="1996" y="1455"/>
                    <a:pt x="2106" y="1370"/>
                    <a:pt x="2140" y="1248"/>
                  </a:cubicBezTo>
                  <a:cubicBezTo>
                    <a:pt x="2172" y="1125"/>
                    <a:pt x="2118" y="995"/>
                    <a:pt x="2009" y="932"/>
                  </a:cubicBezTo>
                  <a:lnTo>
                    <a:pt x="462" y="38"/>
                  </a:lnTo>
                  <a:cubicBezTo>
                    <a:pt x="417" y="12"/>
                    <a:pt x="369"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661;p36">
              <a:extLst>
                <a:ext uri="{FF2B5EF4-FFF2-40B4-BE49-F238E27FC236}">
                  <a16:creationId xmlns:a16="http://schemas.microsoft.com/office/drawing/2014/main" id="{EB9C76EE-5E38-7A12-BEE4-535EB6272B4F}"/>
                </a:ext>
              </a:extLst>
            </p:cNvPr>
            <p:cNvSpPr/>
            <p:nvPr/>
          </p:nvSpPr>
          <p:spPr>
            <a:xfrm>
              <a:off x="3814750" y="2867775"/>
              <a:ext cx="58725" cy="14050"/>
            </a:xfrm>
            <a:custGeom>
              <a:avLst/>
              <a:gdLst/>
              <a:ahLst/>
              <a:cxnLst/>
              <a:rect l="l" t="t" r="r" b="b"/>
              <a:pathLst>
                <a:path w="2349" h="562" extrusionOk="0">
                  <a:moveTo>
                    <a:pt x="281" y="0"/>
                  </a:moveTo>
                  <a:cubicBezTo>
                    <a:pt x="126" y="0"/>
                    <a:pt x="0" y="126"/>
                    <a:pt x="0" y="281"/>
                  </a:cubicBezTo>
                  <a:cubicBezTo>
                    <a:pt x="0" y="436"/>
                    <a:pt x="126" y="562"/>
                    <a:pt x="281" y="562"/>
                  </a:cubicBezTo>
                  <a:lnTo>
                    <a:pt x="2068" y="562"/>
                  </a:lnTo>
                  <a:cubicBezTo>
                    <a:pt x="2223" y="562"/>
                    <a:pt x="2349" y="436"/>
                    <a:pt x="2349" y="281"/>
                  </a:cubicBezTo>
                  <a:cubicBezTo>
                    <a:pt x="2349" y="126"/>
                    <a:pt x="2223" y="0"/>
                    <a:pt x="2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662;p36">
              <a:extLst>
                <a:ext uri="{FF2B5EF4-FFF2-40B4-BE49-F238E27FC236}">
                  <a16:creationId xmlns:a16="http://schemas.microsoft.com/office/drawing/2014/main" id="{68A7BDBB-42D0-F2C5-46D2-7EC8E61A8CA9}"/>
                </a:ext>
              </a:extLst>
            </p:cNvPr>
            <p:cNvSpPr/>
            <p:nvPr/>
          </p:nvSpPr>
          <p:spPr>
            <a:xfrm>
              <a:off x="3785375" y="2739200"/>
              <a:ext cx="54350" cy="36425"/>
            </a:xfrm>
            <a:custGeom>
              <a:avLst/>
              <a:gdLst/>
              <a:ahLst/>
              <a:cxnLst/>
              <a:rect l="l" t="t" r="r" b="b"/>
              <a:pathLst>
                <a:path w="2174" h="1457" extrusionOk="0">
                  <a:moveTo>
                    <a:pt x="1852" y="1"/>
                  </a:moveTo>
                  <a:cubicBezTo>
                    <a:pt x="1805" y="1"/>
                    <a:pt x="1756" y="13"/>
                    <a:pt x="1712" y="39"/>
                  </a:cubicBezTo>
                  <a:lnTo>
                    <a:pt x="165" y="932"/>
                  </a:lnTo>
                  <a:cubicBezTo>
                    <a:pt x="54" y="995"/>
                    <a:pt x="0" y="1126"/>
                    <a:pt x="34" y="1249"/>
                  </a:cubicBezTo>
                  <a:cubicBezTo>
                    <a:pt x="66" y="1372"/>
                    <a:pt x="178" y="1457"/>
                    <a:pt x="305" y="1457"/>
                  </a:cubicBezTo>
                  <a:cubicBezTo>
                    <a:pt x="355" y="1457"/>
                    <a:pt x="404" y="1444"/>
                    <a:pt x="447" y="1420"/>
                  </a:cubicBezTo>
                  <a:lnTo>
                    <a:pt x="1993" y="524"/>
                  </a:lnTo>
                  <a:cubicBezTo>
                    <a:pt x="2128" y="448"/>
                    <a:pt x="2173" y="276"/>
                    <a:pt x="2095" y="141"/>
                  </a:cubicBezTo>
                  <a:cubicBezTo>
                    <a:pt x="2044" y="52"/>
                    <a:pt x="1949" y="1"/>
                    <a:pt x="1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663;p36">
              <a:extLst>
                <a:ext uri="{FF2B5EF4-FFF2-40B4-BE49-F238E27FC236}">
                  <a16:creationId xmlns:a16="http://schemas.microsoft.com/office/drawing/2014/main" id="{5E150E08-F2D9-2559-D770-10A6B60451EF}"/>
                </a:ext>
              </a:extLst>
            </p:cNvPr>
            <p:cNvSpPr/>
            <p:nvPr/>
          </p:nvSpPr>
          <p:spPr>
            <a:xfrm>
              <a:off x="3706175" y="2645275"/>
              <a:ext cx="39175" cy="52750"/>
            </a:xfrm>
            <a:custGeom>
              <a:avLst/>
              <a:gdLst/>
              <a:ahLst/>
              <a:cxnLst/>
              <a:rect l="l" t="t" r="r" b="b"/>
              <a:pathLst>
                <a:path w="1567" h="2110" extrusionOk="0">
                  <a:moveTo>
                    <a:pt x="1245" y="1"/>
                  </a:moveTo>
                  <a:cubicBezTo>
                    <a:pt x="1148" y="1"/>
                    <a:pt x="1055" y="51"/>
                    <a:pt x="1003" y="141"/>
                  </a:cubicBezTo>
                  <a:lnTo>
                    <a:pt x="109" y="1689"/>
                  </a:lnTo>
                  <a:cubicBezTo>
                    <a:pt x="1" y="1875"/>
                    <a:pt x="136" y="2110"/>
                    <a:pt x="352" y="2110"/>
                  </a:cubicBezTo>
                  <a:cubicBezTo>
                    <a:pt x="453" y="2110"/>
                    <a:pt x="546" y="2056"/>
                    <a:pt x="596" y="1969"/>
                  </a:cubicBezTo>
                  <a:lnTo>
                    <a:pt x="1489" y="422"/>
                  </a:lnTo>
                  <a:cubicBezTo>
                    <a:pt x="1567" y="287"/>
                    <a:pt x="1520" y="116"/>
                    <a:pt x="1386" y="39"/>
                  </a:cubicBezTo>
                  <a:cubicBezTo>
                    <a:pt x="1342" y="13"/>
                    <a:pt x="1293" y="1"/>
                    <a:pt x="1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664;p36">
              <a:extLst>
                <a:ext uri="{FF2B5EF4-FFF2-40B4-BE49-F238E27FC236}">
                  <a16:creationId xmlns:a16="http://schemas.microsoft.com/office/drawing/2014/main" id="{DCB3AF2B-5D23-EB37-36E0-E176DEC2470B}"/>
                </a:ext>
              </a:extLst>
            </p:cNvPr>
            <p:cNvSpPr/>
            <p:nvPr/>
          </p:nvSpPr>
          <p:spPr>
            <a:xfrm>
              <a:off x="4161700"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665;p36">
              <a:extLst>
                <a:ext uri="{FF2B5EF4-FFF2-40B4-BE49-F238E27FC236}">
                  <a16:creationId xmlns:a16="http://schemas.microsoft.com/office/drawing/2014/main" id="{2FF254B9-2DCD-345C-C831-08320FB386A2}"/>
                </a:ext>
              </a:extLst>
            </p:cNvPr>
            <p:cNvSpPr/>
            <p:nvPr/>
          </p:nvSpPr>
          <p:spPr>
            <a:xfrm>
              <a:off x="4470400" y="2433350"/>
              <a:ext cx="219325" cy="219350"/>
            </a:xfrm>
            <a:custGeom>
              <a:avLst/>
              <a:gdLst/>
              <a:ahLst/>
              <a:cxnLst/>
              <a:rect l="l" t="t" r="r" b="b"/>
              <a:pathLst>
                <a:path w="8773" h="8774" extrusionOk="0">
                  <a:moveTo>
                    <a:pt x="0" y="1"/>
                  </a:moveTo>
                  <a:lnTo>
                    <a:pt x="0"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666;p36">
              <a:extLst>
                <a:ext uri="{FF2B5EF4-FFF2-40B4-BE49-F238E27FC236}">
                  <a16:creationId xmlns:a16="http://schemas.microsoft.com/office/drawing/2014/main" id="{10D49973-5B9D-F01E-40A5-3CC1DD919552}"/>
                </a:ext>
              </a:extLst>
            </p:cNvPr>
            <p:cNvSpPr/>
            <p:nvPr/>
          </p:nvSpPr>
          <p:spPr>
            <a:xfrm>
              <a:off x="4779075"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667;p36">
              <a:extLst>
                <a:ext uri="{FF2B5EF4-FFF2-40B4-BE49-F238E27FC236}">
                  <a16:creationId xmlns:a16="http://schemas.microsoft.com/office/drawing/2014/main" id="{C1B0D74B-0920-EB14-C074-BB0DED8AA3DF}"/>
                </a:ext>
              </a:extLst>
            </p:cNvPr>
            <p:cNvSpPr/>
            <p:nvPr/>
          </p:nvSpPr>
          <p:spPr>
            <a:xfrm>
              <a:off x="4161700"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668;p36">
              <a:extLst>
                <a:ext uri="{FF2B5EF4-FFF2-40B4-BE49-F238E27FC236}">
                  <a16:creationId xmlns:a16="http://schemas.microsoft.com/office/drawing/2014/main" id="{4A819BB1-F70E-D11E-A283-A27EFBA70A8F}"/>
                </a:ext>
              </a:extLst>
            </p:cNvPr>
            <p:cNvSpPr/>
            <p:nvPr/>
          </p:nvSpPr>
          <p:spPr>
            <a:xfrm>
              <a:off x="4470400" y="2725800"/>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669;p36">
              <a:extLst>
                <a:ext uri="{FF2B5EF4-FFF2-40B4-BE49-F238E27FC236}">
                  <a16:creationId xmlns:a16="http://schemas.microsoft.com/office/drawing/2014/main" id="{81FBAABC-2B41-5C03-066D-65A6E11165FE}"/>
                </a:ext>
              </a:extLst>
            </p:cNvPr>
            <p:cNvSpPr/>
            <p:nvPr/>
          </p:nvSpPr>
          <p:spPr>
            <a:xfrm>
              <a:off x="4779075"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670;p36">
              <a:extLst>
                <a:ext uri="{FF2B5EF4-FFF2-40B4-BE49-F238E27FC236}">
                  <a16:creationId xmlns:a16="http://schemas.microsoft.com/office/drawing/2014/main" id="{39D7A991-8AB7-D871-4186-40537A7D1081}"/>
                </a:ext>
              </a:extLst>
            </p:cNvPr>
            <p:cNvSpPr/>
            <p:nvPr/>
          </p:nvSpPr>
          <p:spPr>
            <a:xfrm>
              <a:off x="4161700"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671;p36">
              <a:extLst>
                <a:ext uri="{FF2B5EF4-FFF2-40B4-BE49-F238E27FC236}">
                  <a16:creationId xmlns:a16="http://schemas.microsoft.com/office/drawing/2014/main" id="{7691C514-D8C9-A4B7-0580-3306571AAD1F}"/>
                </a:ext>
              </a:extLst>
            </p:cNvPr>
            <p:cNvSpPr/>
            <p:nvPr/>
          </p:nvSpPr>
          <p:spPr>
            <a:xfrm>
              <a:off x="4470400" y="3018225"/>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672;p36">
              <a:extLst>
                <a:ext uri="{FF2B5EF4-FFF2-40B4-BE49-F238E27FC236}">
                  <a16:creationId xmlns:a16="http://schemas.microsoft.com/office/drawing/2014/main" id="{6DB72477-6EB0-501D-9159-0192CDD25EFF}"/>
                </a:ext>
              </a:extLst>
            </p:cNvPr>
            <p:cNvSpPr/>
            <p:nvPr/>
          </p:nvSpPr>
          <p:spPr>
            <a:xfrm>
              <a:off x="4779075"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673;p36">
              <a:extLst>
                <a:ext uri="{FF2B5EF4-FFF2-40B4-BE49-F238E27FC236}">
                  <a16:creationId xmlns:a16="http://schemas.microsoft.com/office/drawing/2014/main" id="{ACC7F8EE-D5EC-D1ED-9AFE-CD95CFEA865B}"/>
                </a:ext>
              </a:extLst>
            </p:cNvPr>
            <p:cNvSpPr/>
            <p:nvPr/>
          </p:nvSpPr>
          <p:spPr>
            <a:xfrm>
              <a:off x="4827875" y="2266900"/>
              <a:ext cx="1404750" cy="3201750"/>
            </a:xfrm>
            <a:custGeom>
              <a:avLst/>
              <a:gdLst/>
              <a:ahLst/>
              <a:cxnLst/>
              <a:rect l="l" t="t" r="r" b="b"/>
              <a:pathLst>
                <a:path w="56190" h="128070" extrusionOk="0">
                  <a:moveTo>
                    <a:pt x="15950" y="0"/>
                  </a:moveTo>
                  <a:cubicBezTo>
                    <a:pt x="12296" y="0"/>
                    <a:pt x="10963" y="8469"/>
                    <a:pt x="10963" y="16691"/>
                  </a:cubicBezTo>
                  <a:cubicBezTo>
                    <a:pt x="10963" y="24914"/>
                    <a:pt x="9136" y="30396"/>
                    <a:pt x="4569" y="37705"/>
                  </a:cubicBezTo>
                  <a:cubicBezTo>
                    <a:pt x="1" y="45014"/>
                    <a:pt x="5482" y="61001"/>
                    <a:pt x="5482" y="61001"/>
                  </a:cubicBezTo>
                  <a:cubicBezTo>
                    <a:pt x="5482" y="61001"/>
                    <a:pt x="8223" y="70594"/>
                    <a:pt x="11420" y="75162"/>
                  </a:cubicBezTo>
                  <a:cubicBezTo>
                    <a:pt x="14617" y="79729"/>
                    <a:pt x="21016" y="128070"/>
                    <a:pt x="21016" y="128070"/>
                  </a:cubicBezTo>
                  <a:lnTo>
                    <a:pt x="56190" y="115280"/>
                  </a:lnTo>
                  <a:cubicBezTo>
                    <a:pt x="56190" y="115280"/>
                    <a:pt x="38986" y="82055"/>
                    <a:pt x="38986" y="79771"/>
                  </a:cubicBezTo>
                  <a:cubicBezTo>
                    <a:pt x="38986" y="77487"/>
                    <a:pt x="44309" y="61458"/>
                    <a:pt x="47963" y="55976"/>
                  </a:cubicBezTo>
                  <a:cubicBezTo>
                    <a:pt x="48750" y="54796"/>
                    <a:pt x="49388" y="53892"/>
                    <a:pt x="49906" y="53198"/>
                  </a:cubicBezTo>
                  <a:cubicBezTo>
                    <a:pt x="51304" y="51326"/>
                    <a:pt x="52075" y="49062"/>
                    <a:pt x="52075" y="46727"/>
                  </a:cubicBezTo>
                  <a:lnTo>
                    <a:pt x="52075" y="45471"/>
                  </a:lnTo>
                  <a:cubicBezTo>
                    <a:pt x="52075" y="42273"/>
                    <a:pt x="52075" y="37705"/>
                    <a:pt x="51161" y="33595"/>
                  </a:cubicBezTo>
                  <a:cubicBezTo>
                    <a:pt x="50247" y="29483"/>
                    <a:pt x="46135" y="28112"/>
                    <a:pt x="46135" y="28112"/>
                  </a:cubicBezTo>
                  <a:cubicBezTo>
                    <a:pt x="46135" y="28112"/>
                    <a:pt x="45020" y="24011"/>
                    <a:pt x="41364" y="21727"/>
                  </a:cubicBezTo>
                  <a:cubicBezTo>
                    <a:pt x="39855" y="20783"/>
                    <a:pt x="38190" y="20373"/>
                    <a:pt x="37140" y="18981"/>
                  </a:cubicBezTo>
                  <a:cubicBezTo>
                    <a:pt x="36137" y="17648"/>
                    <a:pt x="35652" y="15371"/>
                    <a:pt x="35134" y="13815"/>
                  </a:cubicBezTo>
                  <a:cubicBezTo>
                    <a:pt x="33901" y="10116"/>
                    <a:pt x="31414" y="6503"/>
                    <a:pt x="28153" y="6503"/>
                  </a:cubicBezTo>
                  <a:cubicBezTo>
                    <a:pt x="26807" y="6503"/>
                    <a:pt x="25329" y="7118"/>
                    <a:pt x="23753" y="8597"/>
                  </a:cubicBezTo>
                  <a:lnTo>
                    <a:pt x="23753" y="24002"/>
                  </a:lnTo>
                  <a:lnTo>
                    <a:pt x="20100" y="31767"/>
                  </a:lnTo>
                  <a:cubicBezTo>
                    <a:pt x="20100" y="31767"/>
                    <a:pt x="20556" y="14865"/>
                    <a:pt x="20556" y="8469"/>
                  </a:cubicBezTo>
                  <a:cubicBezTo>
                    <a:pt x="20556" y="2074"/>
                    <a:pt x="19605" y="0"/>
                    <a:pt x="15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674;p36">
              <a:extLst>
                <a:ext uri="{FF2B5EF4-FFF2-40B4-BE49-F238E27FC236}">
                  <a16:creationId xmlns:a16="http://schemas.microsoft.com/office/drawing/2014/main" id="{060709CE-3C73-9715-96B4-C45CBF3D3892}"/>
                </a:ext>
              </a:extLst>
            </p:cNvPr>
            <p:cNvSpPr/>
            <p:nvPr/>
          </p:nvSpPr>
          <p:spPr>
            <a:xfrm>
              <a:off x="4821475" y="2259875"/>
              <a:ext cx="1419150" cy="3215800"/>
            </a:xfrm>
            <a:custGeom>
              <a:avLst/>
              <a:gdLst/>
              <a:ahLst/>
              <a:cxnLst/>
              <a:rect l="l" t="t" r="r" b="b"/>
              <a:pathLst>
                <a:path w="56766" h="128632" extrusionOk="0">
                  <a:moveTo>
                    <a:pt x="16206" y="1"/>
                  </a:moveTo>
                  <a:cubicBezTo>
                    <a:pt x="11319" y="1"/>
                    <a:pt x="10940" y="12992"/>
                    <a:pt x="10940" y="16972"/>
                  </a:cubicBezTo>
                  <a:cubicBezTo>
                    <a:pt x="10940" y="24872"/>
                    <a:pt x="9276" y="30332"/>
                    <a:pt x="4586" y="37836"/>
                  </a:cubicBezTo>
                  <a:cubicBezTo>
                    <a:pt x="0" y="45175"/>
                    <a:pt x="5247" y="60715"/>
                    <a:pt x="5468" y="61359"/>
                  </a:cubicBezTo>
                  <a:cubicBezTo>
                    <a:pt x="5580" y="61753"/>
                    <a:pt x="8258" y="71050"/>
                    <a:pt x="11447" y="75603"/>
                  </a:cubicBezTo>
                  <a:cubicBezTo>
                    <a:pt x="14568" y="80064"/>
                    <a:pt x="20930" y="127906"/>
                    <a:pt x="20994" y="128387"/>
                  </a:cubicBezTo>
                  <a:cubicBezTo>
                    <a:pt x="21011" y="128526"/>
                    <a:pt x="21130" y="128631"/>
                    <a:pt x="21272" y="128631"/>
                  </a:cubicBezTo>
                  <a:cubicBezTo>
                    <a:pt x="21284" y="128631"/>
                    <a:pt x="21296" y="128631"/>
                    <a:pt x="21309" y="128630"/>
                  </a:cubicBezTo>
                  <a:cubicBezTo>
                    <a:pt x="21463" y="128609"/>
                    <a:pt x="21571" y="128468"/>
                    <a:pt x="21551" y="128314"/>
                  </a:cubicBezTo>
                  <a:cubicBezTo>
                    <a:pt x="21288" y="126338"/>
                    <a:pt x="15105" y="79853"/>
                    <a:pt x="11905" y="75281"/>
                  </a:cubicBezTo>
                  <a:cubicBezTo>
                    <a:pt x="8773" y="70805"/>
                    <a:pt x="6036" y="61300"/>
                    <a:pt x="6004" y="61190"/>
                  </a:cubicBezTo>
                  <a:cubicBezTo>
                    <a:pt x="5950" y="61032"/>
                    <a:pt x="618" y="45245"/>
                    <a:pt x="5063" y="38134"/>
                  </a:cubicBezTo>
                  <a:cubicBezTo>
                    <a:pt x="9816" y="30529"/>
                    <a:pt x="11501" y="24991"/>
                    <a:pt x="11501" y="16972"/>
                  </a:cubicBezTo>
                  <a:cubicBezTo>
                    <a:pt x="11501" y="9402"/>
                    <a:pt x="12732" y="562"/>
                    <a:pt x="16206" y="562"/>
                  </a:cubicBezTo>
                  <a:cubicBezTo>
                    <a:pt x="19602" y="562"/>
                    <a:pt x="20531" y="2322"/>
                    <a:pt x="20531" y="8750"/>
                  </a:cubicBezTo>
                  <a:cubicBezTo>
                    <a:pt x="20531" y="15069"/>
                    <a:pt x="20079" y="31871"/>
                    <a:pt x="20075" y="32040"/>
                  </a:cubicBezTo>
                  <a:cubicBezTo>
                    <a:pt x="20071" y="32172"/>
                    <a:pt x="20161" y="32289"/>
                    <a:pt x="20291" y="32320"/>
                  </a:cubicBezTo>
                  <a:cubicBezTo>
                    <a:pt x="20312" y="32325"/>
                    <a:pt x="20334" y="32328"/>
                    <a:pt x="20356" y="32328"/>
                  </a:cubicBezTo>
                  <a:cubicBezTo>
                    <a:pt x="20462" y="32328"/>
                    <a:pt x="20562" y="32266"/>
                    <a:pt x="20609" y="32166"/>
                  </a:cubicBezTo>
                  <a:lnTo>
                    <a:pt x="24264" y="24401"/>
                  </a:lnTo>
                  <a:cubicBezTo>
                    <a:pt x="24281" y="24364"/>
                    <a:pt x="24291" y="24323"/>
                    <a:pt x="24291" y="24281"/>
                  </a:cubicBezTo>
                  <a:lnTo>
                    <a:pt x="24291" y="9000"/>
                  </a:lnTo>
                  <a:cubicBezTo>
                    <a:pt x="25692" y="7712"/>
                    <a:pt x="27072" y="7064"/>
                    <a:pt x="28410" y="7064"/>
                  </a:cubicBezTo>
                  <a:cubicBezTo>
                    <a:pt x="28752" y="7064"/>
                    <a:pt x="29091" y="7106"/>
                    <a:pt x="29426" y="7191"/>
                  </a:cubicBezTo>
                  <a:cubicBezTo>
                    <a:pt x="31729" y="7774"/>
                    <a:pt x="33859" y="10388"/>
                    <a:pt x="35125" y="14184"/>
                  </a:cubicBezTo>
                  <a:cubicBezTo>
                    <a:pt x="35246" y="14550"/>
                    <a:pt x="35366" y="14956"/>
                    <a:pt x="35492" y="15379"/>
                  </a:cubicBezTo>
                  <a:cubicBezTo>
                    <a:pt x="35906" y="16782"/>
                    <a:pt x="36376" y="18371"/>
                    <a:pt x="37172" y="19429"/>
                  </a:cubicBezTo>
                  <a:cubicBezTo>
                    <a:pt x="37925" y="20427"/>
                    <a:pt x="38941" y="20930"/>
                    <a:pt x="40017" y="21463"/>
                  </a:cubicBezTo>
                  <a:cubicBezTo>
                    <a:pt x="40499" y="21702"/>
                    <a:pt x="40998" y="21949"/>
                    <a:pt x="41472" y="22244"/>
                  </a:cubicBezTo>
                  <a:cubicBezTo>
                    <a:pt x="44987" y="24443"/>
                    <a:pt x="46111" y="28427"/>
                    <a:pt x="46122" y="28467"/>
                  </a:cubicBezTo>
                  <a:cubicBezTo>
                    <a:pt x="46146" y="28558"/>
                    <a:pt x="46215" y="28629"/>
                    <a:pt x="46304" y="28659"/>
                  </a:cubicBezTo>
                  <a:cubicBezTo>
                    <a:pt x="46343" y="28672"/>
                    <a:pt x="50274" y="30025"/>
                    <a:pt x="51143" y="33935"/>
                  </a:cubicBezTo>
                  <a:cubicBezTo>
                    <a:pt x="52051" y="38017"/>
                    <a:pt x="52051" y="42488"/>
                    <a:pt x="52051" y="45752"/>
                  </a:cubicBezTo>
                  <a:lnTo>
                    <a:pt x="52051" y="47010"/>
                  </a:lnTo>
                  <a:cubicBezTo>
                    <a:pt x="52051" y="49281"/>
                    <a:pt x="51321" y="51460"/>
                    <a:pt x="49938" y="53312"/>
                  </a:cubicBezTo>
                  <a:cubicBezTo>
                    <a:pt x="49375" y="54065"/>
                    <a:pt x="48719" y="55004"/>
                    <a:pt x="47986" y="56102"/>
                  </a:cubicBezTo>
                  <a:cubicBezTo>
                    <a:pt x="44333" y="61582"/>
                    <a:pt x="38961" y="77562"/>
                    <a:pt x="38961" y="80052"/>
                  </a:cubicBezTo>
                  <a:cubicBezTo>
                    <a:pt x="38961" y="82378"/>
                    <a:pt x="55493" y="114332"/>
                    <a:pt x="56196" y="115690"/>
                  </a:cubicBezTo>
                  <a:cubicBezTo>
                    <a:pt x="56246" y="115787"/>
                    <a:pt x="56344" y="115842"/>
                    <a:pt x="56445" y="115842"/>
                  </a:cubicBezTo>
                  <a:cubicBezTo>
                    <a:pt x="56488" y="115842"/>
                    <a:pt x="56533" y="115832"/>
                    <a:pt x="56574" y="115810"/>
                  </a:cubicBezTo>
                  <a:cubicBezTo>
                    <a:pt x="56711" y="115740"/>
                    <a:pt x="56765" y="115570"/>
                    <a:pt x="56695" y="115433"/>
                  </a:cubicBezTo>
                  <a:cubicBezTo>
                    <a:pt x="51918" y="106208"/>
                    <a:pt x="39522" y="81871"/>
                    <a:pt x="39522" y="80052"/>
                  </a:cubicBezTo>
                  <a:cubicBezTo>
                    <a:pt x="39522" y="77971"/>
                    <a:pt x="44747" y="61974"/>
                    <a:pt x="48454" y="56413"/>
                  </a:cubicBezTo>
                  <a:cubicBezTo>
                    <a:pt x="49180" y="55323"/>
                    <a:pt x="49831" y="54394"/>
                    <a:pt x="50387" y="53648"/>
                  </a:cubicBezTo>
                  <a:cubicBezTo>
                    <a:pt x="51843" y="51699"/>
                    <a:pt x="52612" y="49403"/>
                    <a:pt x="52612" y="47010"/>
                  </a:cubicBezTo>
                  <a:lnTo>
                    <a:pt x="52612" y="45752"/>
                  </a:lnTo>
                  <a:cubicBezTo>
                    <a:pt x="52612" y="42462"/>
                    <a:pt x="52612" y="37955"/>
                    <a:pt x="51692" y="33813"/>
                  </a:cubicBezTo>
                  <a:cubicBezTo>
                    <a:pt x="50841" y="29981"/>
                    <a:pt x="47378" y="28465"/>
                    <a:pt x="46622" y="28177"/>
                  </a:cubicBezTo>
                  <a:cubicBezTo>
                    <a:pt x="46385" y="27415"/>
                    <a:pt x="45134" y="23874"/>
                    <a:pt x="41768" y="21770"/>
                  </a:cubicBezTo>
                  <a:cubicBezTo>
                    <a:pt x="41272" y="21458"/>
                    <a:pt x="40761" y="21206"/>
                    <a:pt x="40266" y="20960"/>
                  </a:cubicBezTo>
                  <a:cubicBezTo>
                    <a:pt x="39251" y="20458"/>
                    <a:pt x="38292" y="19983"/>
                    <a:pt x="37620" y="19092"/>
                  </a:cubicBezTo>
                  <a:cubicBezTo>
                    <a:pt x="36885" y="18115"/>
                    <a:pt x="36432" y="16577"/>
                    <a:pt x="36030" y="15220"/>
                  </a:cubicBezTo>
                  <a:cubicBezTo>
                    <a:pt x="35903" y="14790"/>
                    <a:pt x="35780" y="14377"/>
                    <a:pt x="35657" y="14006"/>
                  </a:cubicBezTo>
                  <a:cubicBezTo>
                    <a:pt x="34331" y="10028"/>
                    <a:pt x="32053" y="7276"/>
                    <a:pt x="29564" y="6647"/>
                  </a:cubicBezTo>
                  <a:cubicBezTo>
                    <a:pt x="29178" y="6550"/>
                    <a:pt x="28791" y="6501"/>
                    <a:pt x="28401" y="6501"/>
                  </a:cubicBezTo>
                  <a:cubicBezTo>
                    <a:pt x="26893" y="6501"/>
                    <a:pt x="25358" y="7228"/>
                    <a:pt x="23819" y="8673"/>
                  </a:cubicBezTo>
                  <a:cubicBezTo>
                    <a:pt x="23762" y="8726"/>
                    <a:pt x="23730" y="8800"/>
                    <a:pt x="23730" y="8878"/>
                  </a:cubicBezTo>
                  <a:lnTo>
                    <a:pt x="23730" y="24219"/>
                  </a:lnTo>
                  <a:lnTo>
                    <a:pt x="20671" y="30718"/>
                  </a:lnTo>
                  <a:cubicBezTo>
                    <a:pt x="20778" y="26590"/>
                    <a:pt x="21092" y="14025"/>
                    <a:pt x="21092" y="8750"/>
                  </a:cubicBezTo>
                  <a:cubicBezTo>
                    <a:pt x="21092" y="2823"/>
                    <a:pt x="20361" y="1"/>
                    <a:pt x="16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675;p36">
              <a:extLst>
                <a:ext uri="{FF2B5EF4-FFF2-40B4-BE49-F238E27FC236}">
                  <a16:creationId xmlns:a16="http://schemas.microsoft.com/office/drawing/2014/main" id="{1355CC81-5824-5B96-E0DF-9D5A64D822F2}"/>
                </a:ext>
              </a:extLst>
            </p:cNvPr>
            <p:cNvSpPr/>
            <p:nvPr/>
          </p:nvSpPr>
          <p:spPr>
            <a:xfrm>
              <a:off x="5306375" y="3054025"/>
              <a:ext cx="33275" cy="193425"/>
            </a:xfrm>
            <a:custGeom>
              <a:avLst/>
              <a:gdLst/>
              <a:ahLst/>
              <a:cxnLst/>
              <a:rect l="l" t="t" r="r" b="b"/>
              <a:pathLst>
                <a:path w="1331" h="7737" extrusionOk="0">
                  <a:moveTo>
                    <a:pt x="975" y="0"/>
                  </a:moveTo>
                  <a:cubicBezTo>
                    <a:pt x="968" y="0"/>
                    <a:pt x="961" y="1"/>
                    <a:pt x="954" y="1"/>
                  </a:cubicBezTo>
                  <a:cubicBezTo>
                    <a:pt x="799" y="4"/>
                    <a:pt x="675" y="131"/>
                    <a:pt x="678" y="286"/>
                  </a:cubicBezTo>
                  <a:cubicBezTo>
                    <a:pt x="679" y="340"/>
                    <a:pt x="767" y="5618"/>
                    <a:pt x="75" y="7352"/>
                  </a:cubicBezTo>
                  <a:cubicBezTo>
                    <a:pt x="0" y="7535"/>
                    <a:pt x="137" y="7736"/>
                    <a:pt x="335" y="7736"/>
                  </a:cubicBezTo>
                  <a:cubicBezTo>
                    <a:pt x="450" y="7736"/>
                    <a:pt x="552" y="7666"/>
                    <a:pt x="595" y="7560"/>
                  </a:cubicBezTo>
                  <a:cubicBezTo>
                    <a:pt x="1331" y="5724"/>
                    <a:pt x="1244" y="497"/>
                    <a:pt x="1240" y="276"/>
                  </a:cubicBezTo>
                  <a:cubicBezTo>
                    <a:pt x="1238" y="128"/>
                    <a:pt x="1131" y="0"/>
                    <a:pt x="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676;p36">
              <a:extLst>
                <a:ext uri="{FF2B5EF4-FFF2-40B4-BE49-F238E27FC236}">
                  <a16:creationId xmlns:a16="http://schemas.microsoft.com/office/drawing/2014/main" id="{F06B87E3-8AF9-1711-9E5A-46432A311B01}"/>
                </a:ext>
              </a:extLst>
            </p:cNvPr>
            <p:cNvSpPr/>
            <p:nvPr/>
          </p:nvSpPr>
          <p:spPr>
            <a:xfrm>
              <a:off x="5160000" y="2266900"/>
              <a:ext cx="170925" cy="242125"/>
            </a:xfrm>
            <a:custGeom>
              <a:avLst/>
              <a:gdLst/>
              <a:ahLst/>
              <a:cxnLst/>
              <a:rect l="l" t="t" r="r" b="b"/>
              <a:pathLst>
                <a:path w="6837" h="9685" extrusionOk="0">
                  <a:moveTo>
                    <a:pt x="2665" y="0"/>
                  </a:moveTo>
                  <a:cubicBezTo>
                    <a:pt x="1791" y="0"/>
                    <a:pt x="1052" y="488"/>
                    <a:pt x="430" y="1337"/>
                  </a:cubicBezTo>
                  <a:lnTo>
                    <a:pt x="616" y="1641"/>
                  </a:lnTo>
                  <a:cubicBezTo>
                    <a:pt x="616" y="1641"/>
                    <a:pt x="1" y="5535"/>
                    <a:pt x="1" y="6765"/>
                  </a:cubicBezTo>
                  <a:cubicBezTo>
                    <a:pt x="1" y="7994"/>
                    <a:pt x="206" y="8610"/>
                    <a:pt x="1845" y="9223"/>
                  </a:cubicBezTo>
                  <a:cubicBezTo>
                    <a:pt x="2664" y="9531"/>
                    <a:pt x="3587" y="9685"/>
                    <a:pt x="4356" y="9685"/>
                  </a:cubicBezTo>
                  <a:cubicBezTo>
                    <a:pt x="5124" y="9685"/>
                    <a:pt x="5739" y="9531"/>
                    <a:pt x="5945" y="9223"/>
                  </a:cubicBezTo>
                  <a:cubicBezTo>
                    <a:pt x="6355" y="8610"/>
                    <a:pt x="6560" y="6149"/>
                    <a:pt x="6765" y="4305"/>
                  </a:cubicBezTo>
                  <a:cubicBezTo>
                    <a:pt x="6802" y="3965"/>
                    <a:pt x="6823" y="3601"/>
                    <a:pt x="6836" y="3232"/>
                  </a:cubicBezTo>
                  <a:cubicBezTo>
                    <a:pt x="6262" y="880"/>
                    <a:pt x="5031" y="0"/>
                    <a:pt x="2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677;p36">
              <a:extLst>
                <a:ext uri="{FF2B5EF4-FFF2-40B4-BE49-F238E27FC236}">
                  <a16:creationId xmlns:a16="http://schemas.microsoft.com/office/drawing/2014/main" id="{DA5FD0E9-3314-7917-27F3-39824A245C6C}"/>
                </a:ext>
              </a:extLst>
            </p:cNvPr>
            <p:cNvSpPr/>
            <p:nvPr/>
          </p:nvSpPr>
          <p:spPr>
            <a:xfrm>
              <a:off x="5152950" y="2259875"/>
              <a:ext cx="185025" cy="256225"/>
            </a:xfrm>
            <a:custGeom>
              <a:avLst/>
              <a:gdLst/>
              <a:ahLst/>
              <a:cxnLst/>
              <a:rect l="l" t="t" r="r" b="b"/>
              <a:pathLst>
                <a:path w="7401" h="10249" extrusionOk="0">
                  <a:moveTo>
                    <a:pt x="2947" y="562"/>
                  </a:moveTo>
                  <a:cubicBezTo>
                    <a:pt x="5208" y="562"/>
                    <a:pt x="6301" y="1398"/>
                    <a:pt x="6836" y="3542"/>
                  </a:cubicBezTo>
                  <a:cubicBezTo>
                    <a:pt x="6820" y="3953"/>
                    <a:pt x="6799" y="4277"/>
                    <a:pt x="6766" y="4555"/>
                  </a:cubicBezTo>
                  <a:lnTo>
                    <a:pt x="6680" y="5361"/>
                  </a:lnTo>
                  <a:cubicBezTo>
                    <a:pt x="6514" y="6929"/>
                    <a:pt x="6306" y="8878"/>
                    <a:pt x="5993" y="9349"/>
                  </a:cubicBezTo>
                  <a:cubicBezTo>
                    <a:pt x="5855" y="9557"/>
                    <a:pt x="5333" y="9689"/>
                    <a:pt x="4632" y="9689"/>
                  </a:cubicBezTo>
                  <a:cubicBezTo>
                    <a:pt x="3938" y="9689"/>
                    <a:pt x="3069" y="9559"/>
                    <a:pt x="2225" y="9243"/>
                  </a:cubicBezTo>
                  <a:cubicBezTo>
                    <a:pt x="713" y="8675"/>
                    <a:pt x="562" y="8163"/>
                    <a:pt x="562" y="7045"/>
                  </a:cubicBezTo>
                  <a:cubicBezTo>
                    <a:pt x="562" y="5851"/>
                    <a:pt x="1169" y="2004"/>
                    <a:pt x="1174" y="1965"/>
                  </a:cubicBezTo>
                  <a:cubicBezTo>
                    <a:pt x="1185" y="1899"/>
                    <a:pt x="1172" y="1831"/>
                    <a:pt x="1137" y="1774"/>
                  </a:cubicBezTo>
                  <a:lnTo>
                    <a:pt x="1053" y="1636"/>
                  </a:lnTo>
                  <a:cubicBezTo>
                    <a:pt x="1618" y="923"/>
                    <a:pt x="2255" y="562"/>
                    <a:pt x="2947" y="562"/>
                  </a:cubicBezTo>
                  <a:close/>
                  <a:moveTo>
                    <a:pt x="2947" y="1"/>
                  </a:moveTo>
                  <a:cubicBezTo>
                    <a:pt x="2019" y="1"/>
                    <a:pt x="1191" y="489"/>
                    <a:pt x="485" y="1452"/>
                  </a:cubicBezTo>
                  <a:cubicBezTo>
                    <a:pt x="418" y="1544"/>
                    <a:pt x="414" y="1668"/>
                    <a:pt x="473" y="1765"/>
                  </a:cubicBezTo>
                  <a:lnTo>
                    <a:pt x="604" y="1980"/>
                  </a:lnTo>
                  <a:cubicBezTo>
                    <a:pt x="505" y="2616"/>
                    <a:pt x="1" y="5905"/>
                    <a:pt x="1" y="7045"/>
                  </a:cubicBezTo>
                  <a:cubicBezTo>
                    <a:pt x="1" y="8402"/>
                    <a:pt x="294" y="9117"/>
                    <a:pt x="2028" y="9767"/>
                  </a:cubicBezTo>
                  <a:cubicBezTo>
                    <a:pt x="2846" y="10075"/>
                    <a:pt x="3809" y="10249"/>
                    <a:pt x="4640" y="10249"/>
                  </a:cubicBezTo>
                  <a:cubicBezTo>
                    <a:pt x="5483" y="10249"/>
                    <a:pt x="6189" y="10068"/>
                    <a:pt x="6461" y="9661"/>
                  </a:cubicBezTo>
                  <a:cubicBezTo>
                    <a:pt x="6823" y="9117"/>
                    <a:pt x="7012" y="7560"/>
                    <a:pt x="7240" y="5421"/>
                  </a:cubicBezTo>
                  <a:lnTo>
                    <a:pt x="7326" y="4617"/>
                  </a:lnTo>
                  <a:cubicBezTo>
                    <a:pt x="7360" y="4316"/>
                    <a:pt x="7383" y="3968"/>
                    <a:pt x="7399" y="3524"/>
                  </a:cubicBezTo>
                  <a:cubicBezTo>
                    <a:pt x="7400" y="3497"/>
                    <a:pt x="7397" y="3472"/>
                    <a:pt x="7391" y="3447"/>
                  </a:cubicBezTo>
                  <a:cubicBezTo>
                    <a:pt x="6792" y="999"/>
                    <a:pt x="5505" y="1"/>
                    <a:pt x="2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678;p36">
              <a:extLst>
                <a:ext uri="{FF2B5EF4-FFF2-40B4-BE49-F238E27FC236}">
                  <a16:creationId xmlns:a16="http://schemas.microsoft.com/office/drawing/2014/main" id="{709FE8CF-F80B-8FFE-DA5D-66EF3BDD1D4D}"/>
                </a:ext>
              </a:extLst>
            </p:cNvPr>
            <p:cNvSpPr/>
            <p:nvPr/>
          </p:nvSpPr>
          <p:spPr>
            <a:xfrm>
              <a:off x="5413550" y="2751800"/>
              <a:ext cx="158475" cy="122125"/>
            </a:xfrm>
            <a:custGeom>
              <a:avLst/>
              <a:gdLst/>
              <a:ahLst/>
              <a:cxnLst/>
              <a:rect l="l" t="t" r="r" b="b"/>
              <a:pathLst>
                <a:path w="6339" h="4885" extrusionOk="0">
                  <a:moveTo>
                    <a:pt x="6058" y="0"/>
                  </a:moveTo>
                  <a:cubicBezTo>
                    <a:pt x="6056" y="0"/>
                    <a:pt x="6053" y="0"/>
                    <a:pt x="6051" y="0"/>
                  </a:cubicBezTo>
                  <a:cubicBezTo>
                    <a:pt x="1595" y="0"/>
                    <a:pt x="75" y="4472"/>
                    <a:pt x="60" y="4517"/>
                  </a:cubicBezTo>
                  <a:cubicBezTo>
                    <a:pt x="1" y="4699"/>
                    <a:pt x="136" y="4885"/>
                    <a:pt x="327" y="4885"/>
                  </a:cubicBezTo>
                  <a:cubicBezTo>
                    <a:pt x="449" y="4885"/>
                    <a:pt x="555" y="4807"/>
                    <a:pt x="593" y="4692"/>
                  </a:cubicBezTo>
                  <a:cubicBezTo>
                    <a:pt x="606" y="4652"/>
                    <a:pt x="1996" y="561"/>
                    <a:pt x="6051" y="561"/>
                  </a:cubicBezTo>
                  <a:cubicBezTo>
                    <a:pt x="6053" y="561"/>
                    <a:pt x="6056" y="561"/>
                    <a:pt x="6058" y="561"/>
                  </a:cubicBezTo>
                  <a:cubicBezTo>
                    <a:pt x="6213" y="561"/>
                    <a:pt x="6338" y="436"/>
                    <a:pt x="6338" y="281"/>
                  </a:cubicBezTo>
                  <a:cubicBezTo>
                    <a:pt x="6338" y="125"/>
                    <a:pt x="6213" y="0"/>
                    <a:pt x="6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679;p36">
              <a:extLst>
                <a:ext uri="{FF2B5EF4-FFF2-40B4-BE49-F238E27FC236}">
                  <a16:creationId xmlns:a16="http://schemas.microsoft.com/office/drawing/2014/main" id="{3800E446-A464-35D6-B84D-FFF03BBCC04A}"/>
                </a:ext>
              </a:extLst>
            </p:cNvPr>
            <p:cNvSpPr/>
            <p:nvPr/>
          </p:nvSpPr>
          <p:spPr>
            <a:xfrm>
              <a:off x="5710750" y="2765075"/>
              <a:ext cx="221125" cy="186625"/>
            </a:xfrm>
            <a:custGeom>
              <a:avLst/>
              <a:gdLst/>
              <a:ahLst/>
              <a:cxnLst/>
              <a:rect l="l" t="t" r="r" b="b"/>
              <a:pathLst>
                <a:path w="8845" h="7465" extrusionOk="0">
                  <a:moveTo>
                    <a:pt x="585" y="0"/>
                  </a:moveTo>
                  <a:cubicBezTo>
                    <a:pt x="406" y="0"/>
                    <a:pt x="290" y="10"/>
                    <a:pt x="269" y="12"/>
                  </a:cubicBezTo>
                  <a:cubicBezTo>
                    <a:pt x="113" y="26"/>
                    <a:pt x="0" y="163"/>
                    <a:pt x="14" y="316"/>
                  </a:cubicBezTo>
                  <a:cubicBezTo>
                    <a:pt x="26" y="464"/>
                    <a:pt x="162" y="572"/>
                    <a:pt x="297" y="572"/>
                  </a:cubicBezTo>
                  <a:cubicBezTo>
                    <a:pt x="304" y="572"/>
                    <a:pt x="311" y="572"/>
                    <a:pt x="318" y="571"/>
                  </a:cubicBezTo>
                  <a:cubicBezTo>
                    <a:pt x="324" y="571"/>
                    <a:pt x="416" y="563"/>
                    <a:pt x="569" y="563"/>
                  </a:cubicBezTo>
                  <a:cubicBezTo>
                    <a:pt x="1211" y="563"/>
                    <a:pt x="2912" y="699"/>
                    <a:pt x="3601" y="2077"/>
                  </a:cubicBezTo>
                  <a:cubicBezTo>
                    <a:pt x="4514" y="3905"/>
                    <a:pt x="4755" y="5994"/>
                    <a:pt x="4758" y="6015"/>
                  </a:cubicBezTo>
                  <a:cubicBezTo>
                    <a:pt x="4772" y="6143"/>
                    <a:pt x="4871" y="6245"/>
                    <a:pt x="5000" y="6261"/>
                  </a:cubicBezTo>
                  <a:cubicBezTo>
                    <a:pt x="5020" y="6264"/>
                    <a:pt x="6961" y="6533"/>
                    <a:pt x="8391" y="7423"/>
                  </a:cubicBezTo>
                  <a:cubicBezTo>
                    <a:pt x="8435" y="7450"/>
                    <a:pt x="8487" y="7465"/>
                    <a:pt x="8539" y="7465"/>
                  </a:cubicBezTo>
                  <a:cubicBezTo>
                    <a:pt x="8665" y="7465"/>
                    <a:pt x="8775" y="7381"/>
                    <a:pt x="8809" y="7261"/>
                  </a:cubicBezTo>
                  <a:cubicBezTo>
                    <a:pt x="8844" y="7140"/>
                    <a:pt x="8794" y="7012"/>
                    <a:pt x="8688" y="6945"/>
                  </a:cubicBezTo>
                  <a:cubicBezTo>
                    <a:pt x="7426" y="6160"/>
                    <a:pt x="5855" y="5835"/>
                    <a:pt x="5288" y="5738"/>
                  </a:cubicBezTo>
                  <a:cubicBezTo>
                    <a:pt x="5202" y="5143"/>
                    <a:pt x="4897" y="3416"/>
                    <a:pt x="4102" y="1826"/>
                  </a:cubicBezTo>
                  <a:cubicBezTo>
                    <a:pt x="3274" y="171"/>
                    <a:pt x="1348"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680;p36">
              <a:extLst>
                <a:ext uri="{FF2B5EF4-FFF2-40B4-BE49-F238E27FC236}">
                  <a16:creationId xmlns:a16="http://schemas.microsoft.com/office/drawing/2014/main" id="{D612EA6C-AC9C-D0D5-7D78-011EEC93F396}"/>
                </a:ext>
              </a:extLst>
            </p:cNvPr>
            <p:cNvSpPr/>
            <p:nvPr/>
          </p:nvSpPr>
          <p:spPr>
            <a:xfrm>
              <a:off x="5933675" y="3011225"/>
              <a:ext cx="92075" cy="266975"/>
            </a:xfrm>
            <a:custGeom>
              <a:avLst/>
              <a:gdLst/>
              <a:ahLst/>
              <a:cxnLst/>
              <a:rect l="l" t="t" r="r" b="b"/>
              <a:pathLst>
                <a:path w="3683" h="10679" extrusionOk="0">
                  <a:moveTo>
                    <a:pt x="1607" y="1"/>
                  </a:moveTo>
                  <a:cubicBezTo>
                    <a:pt x="1528" y="1"/>
                    <a:pt x="1450" y="34"/>
                    <a:pt x="1395" y="100"/>
                  </a:cubicBezTo>
                  <a:cubicBezTo>
                    <a:pt x="1295" y="216"/>
                    <a:pt x="1306" y="390"/>
                    <a:pt x="1421" y="492"/>
                  </a:cubicBezTo>
                  <a:cubicBezTo>
                    <a:pt x="1437" y="506"/>
                    <a:pt x="3053" y="1925"/>
                    <a:pt x="2596" y="3753"/>
                  </a:cubicBezTo>
                  <a:cubicBezTo>
                    <a:pt x="2103" y="5729"/>
                    <a:pt x="103" y="10239"/>
                    <a:pt x="82" y="10285"/>
                  </a:cubicBezTo>
                  <a:cubicBezTo>
                    <a:pt x="0" y="10469"/>
                    <a:pt x="136" y="10679"/>
                    <a:pt x="339" y="10679"/>
                  </a:cubicBezTo>
                  <a:cubicBezTo>
                    <a:pt x="449" y="10679"/>
                    <a:pt x="550" y="10614"/>
                    <a:pt x="595" y="10513"/>
                  </a:cubicBezTo>
                  <a:cubicBezTo>
                    <a:pt x="679" y="10325"/>
                    <a:pt x="2635" y="5913"/>
                    <a:pt x="3141" y="3888"/>
                  </a:cubicBezTo>
                  <a:cubicBezTo>
                    <a:pt x="3683" y="1721"/>
                    <a:pt x="1864" y="133"/>
                    <a:pt x="1786" y="66"/>
                  </a:cubicBezTo>
                  <a:cubicBezTo>
                    <a:pt x="1734" y="22"/>
                    <a:pt x="1670" y="1"/>
                    <a:pt x="16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681;p36">
              <a:extLst>
                <a:ext uri="{FF2B5EF4-FFF2-40B4-BE49-F238E27FC236}">
                  <a16:creationId xmlns:a16="http://schemas.microsoft.com/office/drawing/2014/main" id="{650A7F52-8D56-016B-02DA-C241DF8EBDBD}"/>
                </a:ext>
              </a:extLst>
            </p:cNvPr>
            <p:cNvSpPr/>
            <p:nvPr/>
          </p:nvSpPr>
          <p:spPr>
            <a:xfrm>
              <a:off x="1333925" y="2122500"/>
              <a:ext cx="2569675" cy="3130075"/>
            </a:xfrm>
            <a:custGeom>
              <a:avLst/>
              <a:gdLst/>
              <a:ahLst/>
              <a:cxnLst/>
              <a:rect l="l" t="t" r="r" b="b"/>
              <a:pathLst>
                <a:path w="102787" h="125203" extrusionOk="0">
                  <a:moveTo>
                    <a:pt x="45550" y="0"/>
                  </a:moveTo>
                  <a:cubicBezTo>
                    <a:pt x="45231" y="0"/>
                    <a:pt x="44915" y="119"/>
                    <a:pt x="44633" y="376"/>
                  </a:cubicBezTo>
                  <a:cubicBezTo>
                    <a:pt x="43282" y="1608"/>
                    <a:pt x="37053" y="8243"/>
                    <a:pt x="35248" y="11303"/>
                  </a:cubicBezTo>
                  <a:cubicBezTo>
                    <a:pt x="33689" y="13949"/>
                    <a:pt x="30021" y="20447"/>
                    <a:pt x="29058" y="22157"/>
                  </a:cubicBezTo>
                  <a:lnTo>
                    <a:pt x="29058" y="22157"/>
                  </a:lnTo>
                  <a:cubicBezTo>
                    <a:pt x="29484" y="21343"/>
                    <a:pt x="30309" y="19462"/>
                    <a:pt x="29974" y="17635"/>
                  </a:cubicBezTo>
                  <a:cubicBezTo>
                    <a:pt x="29615" y="15678"/>
                    <a:pt x="28399" y="14042"/>
                    <a:pt x="27335" y="14042"/>
                  </a:cubicBezTo>
                  <a:cubicBezTo>
                    <a:pt x="27081" y="14042"/>
                    <a:pt x="26836" y="14135"/>
                    <a:pt x="26613" y="14338"/>
                  </a:cubicBezTo>
                  <a:cubicBezTo>
                    <a:pt x="25456" y="15395"/>
                    <a:pt x="25042" y="20367"/>
                    <a:pt x="23447" y="22882"/>
                  </a:cubicBezTo>
                  <a:cubicBezTo>
                    <a:pt x="21853" y="25396"/>
                    <a:pt x="22293" y="35955"/>
                    <a:pt x="22753" y="38009"/>
                  </a:cubicBezTo>
                  <a:cubicBezTo>
                    <a:pt x="23213" y="40064"/>
                    <a:pt x="32426" y="44740"/>
                    <a:pt x="34873" y="47810"/>
                  </a:cubicBezTo>
                  <a:cubicBezTo>
                    <a:pt x="37320" y="50880"/>
                    <a:pt x="36991" y="74159"/>
                    <a:pt x="35641" y="75392"/>
                  </a:cubicBezTo>
                  <a:cubicBezTo>
                    <a:pt x="34289" y="76625"/>
                    <a:pt x="0" y="100286"/>
                    <a:pt x="0" y="100286"/>
                  </a:cubicBezTo>
                  <a:lnTo>
                    <a:pt x="20712" y="125081"/>
                  </a:lnTo>
                  <a:cubicBezTo>
                    <a:pt x="20712" y="125081"/>
                    <a:pt x="20668" y="125202"/>
                    <a:pt x="20764" y="125202"/>
                  </a:cubicBezTo>
                  <a:cubicBezTo>
                    <a:pt x="21009" y="125202"/>
                    <a:pt x="22174" y="124398"/>
                    <a:pt x="27368" y="118642"/>
                  </a:cubicBezTo>
                  <a:cubicBezTo>
                    <a:pt x="34575" y="110655"/>
                    <a:pt x="50591" y="96045"/>
                    <a:pt x="55415" y="91645"/>
                  </a:cubicBezTo>
                  <a:cubicBezTo>
                    <a:pt x="60239" y="87244"/>
                    <a:pt x="68292" y="80959"/>
                    <a:pt x="72152" y="77440"/>
                  </a:cubicBezTo>
                  <a:cubicBezTo>
                    <a:pt x="76011" y="73919"/>
                    <a:pt x="79853" y="70767"/>
                    <a:pt x="83253" y="65192"/>
                  </a:cubicBezTo>
                  <a:cubicBezTo>
                    <a:pt x="86651" y="59618"/>
                    <a:pt x="91861" y="54865"/>
                    <a:pt x="95227" y="50028"/>
                  </a:cubicBezTo>
                  <a:cubicBezTo>
                    <a:pt x="98591" y="45192"/>
                    <a:pt x="100856" y="44187"/>
                    <a:pt x="101821" y="43306"/>
                  </a:cubicBezTo>
                  <a:cubicBezTo>
                    <a:pt x="102787" y="42426"/>
                    <a:pt x="101957" y="40354"/>
                    <a:pt x="98846" y="39657"/>
                  </a:cubicBezTo>
                  <a:cubicBezTo>
                    <a:pt x="98287" y="39531"/>
                    <a:pt x="97713" y="39477"/>
                    <a:pt x="97137" y="39477"/>
                  </a:cubicBezTo>
                  <a:cubicBezTo>
                    <a:pt x="94509" y="39477"/>
                    <a:pt x="91848" y="40610"/>
                    <a:pt x="90451" y="41305"/>
                  </a:cubicBezTo>
                  <a:cubicBezTo>
                    <a:pt x="88749" y="42151"/>
                    <a:pt x="86240" y="44439"/>
                    <a:pt x="84452" y="47130"/>
                  </a:cubicBezTo>
                  <a:cubicBezTo>
                    <a:pt x="82665" y="49821"/>
                    <a:pt x="75876" y="56719"/>
                    <a:pt x="74208" y="56828"/>
                  </a:cubicBezTo>
                  <a:cubicBezTo>
                    <a:pt x="74187" y="56829"/>
                    <a:pt x="74165" y="56830"/>
                    <a:pt x="74142" y="56830"/>
                  </a:cubicBezTo>
                  <a:cubicBezTo>
                    <a:pt x="72320" y="56830"/>
                    <a:pt x="63650" y="52640"/>
                    <a:pt x="61480" y="52175"/>
                  </a:cubicBezTo>
                  <a:cubicBezTo>
                    <a:pt x="59284" y="51705"/>
                    <a:pt x="56837" y="48634"/>
                    <a:pt x="57324" y="46068"/>
                  </a:cubicBezTo>
                  <a:cubicBezTo>
                    <a:pt x="57812" y="43503"/>
                    <a:pt x="56881" y="43644"/>
                    <a:pt x="61421" y="37382"/>
                  </a:cubicBezTo>
                  <a:cubicBezTo>
                    <a:pt x="64943" y="32522"/>
                    <a:pt x="65151" y="31965"/>
                    <a:pt x="65068" y="31958"/>
                  </a:cubicBezTo>
                  <a:lnTo>
                    <a:pt x="65068" y="31958"/>
                  </a:lnTo>
                  <a:cubicBezTo>
                    <a:pt x="65349" y="31797"/>
                    <a:pt x="66438" y="31192"/>
                    <a:pt x="68207" y="30485"/>
                  </a:cubicBezTo>
                  <a:cubicBezTo>
                    <a:pt x="70279" y="29655"/>
                    <a:pt x="73912" y="27049"/>
                    <a:pt x="73912" y="27049"/>
                  </a:cubicBezTo>
                  <a:cubicBezTo>
                    <a:pt x="73912" y="27049"/>
                    <a:pt x="81182" y="25720"/>
                    <a:pt x="83339" y="23046"/>
                  </a:cubicBezTo>
                  <a:cubicBezTo>
                    <a:pt x="85347" y="20556"/>
                    <a:pt x="83960" y="18712"/>
                    <a:pt x="82555" y="18712"/>
                  </a:cubicBezTo>
                  <a:cubicBezTo>
                    <a:pt x="82451" y="18712"/>
                    <a:pt x="82347" y="18722"/>
                    <a:pt x="82244" y="18743"/>
                  </a:cubicBezTo>
                  <a:cubicBezTo>
                    <a:pt x="80750" y="19045"/>
                    <a:pt x="74268" y="19301"/>
                    <a:pt x="69965" y="20398"/>
                  </a:cubicBezTo>
                  <a:cubicBezTo>
                    <a:pt x="65663" y="21495"/>
                    <a:pt x="59852" y="23261"/>
                    <a:pt x="59272" y="23788"/>
                  </a:cubicBezTo>
                  <a:cubicBezTo>
                    <a:pt x="58693" y="24317"/>
                    <a:pt x="50503" y="33554"/>
                    <a:pt x="50503" y="33554"/>
                  </a:cubicBezTo>
                  <a:lnTo>
                    <a:pt x="50236" y="31324"/>
                  </a:lnTo>
                  <a:lnTo>
                    <a:pt x="51307" y="20095"/>
                  </a:lnTo>
                  <a:lnTo>
                    <a:pt x="57533" y="13356"/>
                  </a:lnTo>
                  <a:cubicBezTo>
                    <a:pt x="57533" y="13356"/>
                    <a:pt x="63696" y="11975"/>
                    <a:pt x="66046" y="9126"/>
                  </a:cubicBezTo>
                  <a:cubicBezTo>
                    <a:pt x="68375" y="6301"/>
                    <a:pt x="68103" y="3254"/>
                    <a:pt x="67083" y="3254"/>
                  </a:cubicBezTo>
                  <a:cubicBezTo>
                    <a:pt x="67074" y="3254"/>
                    <a:pt x="67065" y="3254"/>
                    <a:pt x="67055" y="3255"/>
                  </a:cubicBezTo>
                  <a:cubicBezTo>
                    <a:pt x="65381" y="3345"/>
                    <a:pt x="57151" y="5574"/>
                    <a:pt x="55254" y="6596"/>
                  </a:cubicBezTo>
                  <a:cubicBezTo>
                    <a:pt x="53359" y="7618"/>
                    <a:pt x="43392" y="15295"/>
                    <a:pt x="42024" y="16896"/>
                  </a:cubicBezTo>
                  <a:cubicBezTo>
                    <a:pt x="40658" y="18496"/>
                    <a:pt x="38416" y="23015"/>
                    <a:pt x="38416" y="23015"/>
                  </a:cubicBezTo>
                  <a:cubicBezTo>
                    <a:pt x="38416" y="23015"/>
                    <a:pt x="39357" y="18621"/>
                    <a:pt x="39812" y="16793"/>
                  </a:cubicBezTo>
                  <a:cubicBezTo>
                    <a:pt x="40265" y="14966"/>
                    <a:pt x="47103" y="6961"/>
                    <a:pt x="47608" y="4025"/>
                  </a:cubicBezTo>
                  <a:cubicBezTo>
                    <a:pt x="48007" y="1703"/>
                    <a:pt x="46758" y="0"/>
                    <a:pt x="45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682;p36">
              <a:extLst>
                <a:ext uri="{FF2B5EF4-FFF2-40B4-BE49-F238E27FC236}">
                  <a16:creationId xmlns:a16="http://schemas.microsoft.com/office/drawing/2014/main" id="{82163DA8-4550-FE93-04AF-9B74DA3DBB0A}"/>
                </a:ext>
              </a:extLst>
            </p:cNvPr>
            <p:cNvSpPr/>
            <p:nvPr/>
          </p:nvSpPr>
          <p:spPr>
            <a:xfrm>
              <a:off x="1329950" y="2115525"/>
              <a:ext cx="2568500" cy="3144175"/>
            </a:xfrm>
            <a:custGeom>
              <a:avLst/>
              <a:gdLst/>
              <a:ahLst/>
              <a:cxnLst/>
              <a:rect l="l" t="t" r="r" b="b"/>
              <a:pathLst>
                <a:path w="102740" h="125767" extrusionOk="0">
                  <a:moveTo>
                    <a:pt x="65176" y="32355"/>
                  </a:moveTo>
                  <a:lnTo>
                    <a:pt x="65292" y="32509"/>
                  </a:lnTo>
                  <a:cubicBezTo>
                    <a:pt x="65270" y="32515"/>
                    <a:pt x="65247" y="32518"/>
                    <a:pt x="65225" y="32518"/>
                  </a:cubicBezTo>
                  <a:cubicBezTo>
                    <a:pt x="65170" y="32518"/>
                    <a:pt x="65117" y="32501"/>
                    <a:pt x="65072" y="32469"/>
                  </a:cubicBezTo>
                  <a:lnTo>
                    <a:pt x="65176" y="32355"/>
                  </a:lnTo>
                  <a:close/>
                  <a:moveTo>
                    <a:pt x="45712" y="0"/>
                  </a:moveTo>
                  <a:cubicBezTo>
                    <a:pt x="45314" y="0"/>
                    <a:pt x="44928" y="151"/>
                    <a:pt x="44602" y="447"/>
                  </a:cubicBezTo>
                  <a:cubicBezTo>
                    <a:pt x="43323" y="1616"/>
                    <a:pt x="37030" y="8278"/>
                    <a:pt x="35166" y="11440"/>
                  </a:cubicBezTo>
                  <a:cubicBezTo>
                    <a:pt x="34075" y="13290"/>
                    <a:pt x="31934" y="17059"/>
                    <a:pt x="30423" y="19730"/>
                  </a:cubicBezTo>
                  <a:cubicBezTo>
                    <a:pt x="30511" y="19132"/>
                    <a:pt x="30525" y="18498"/>
                    <a:pt x="30409" y="17864"/>
                  </a:cubicBezTo>
                  <a:cubicBezTo>
                    <a:pt x="30080" y="16062"/>
                    <a:pt x="29051" y="14488"/>
                    <a:pt x="27964" y="14121"/>
                  </a:cubicBezTo>
                  <a:cubicBezTo>
                    <a:pt x="27806" y="14068"/>
                    <a:pt x="27649" y="14042"/>
                    <a:pt x="27497" y="14042"/>
                  </a:cubicBezTo>
                  <a:cubicBezTo>
                    <a:pt x="27164" y="14042"/>
                    <a:pt x="26850" y="14166"/>
                    <a:pt x="26584" y="14410"/>
                  </a:cubicBezTo>
                  <a:cubicBezTo>
                    <a:pt x="25951" y="14986"/>
                    <a:pt x="25557" y="16475"/>
                    <a:pt x="25101" y="18199"/>
                  </a:cubicBezTo>
                  <a:cubicBezTo>
                    <a:pt x="24657" y="19873"/>
                    <a:pt x="24155" y="21771"/>
                    <a:pt x="23369" y="23009"/>
                  </a:cubicBezTo>
                  <a:cubicBezTo>
                    <a:pt x="21710" y="25627"/>
                    <a:pt x="22191" y="36359"/>
                    <a:pt x="22638" y="38350"/>
                  </a:cubicBezTo>
                  <a:cubicBezTo>
                    <a:pt x="22905" y="39540"/>
                    <a:pt x="25494" y="41295"/>
                    <a:pt x="28492" y="43327"/>
                  </a:cubicBezTo>
                  <a:cubicBezTo>
                    <a:pt x="31043" y="45055"/>
                    <a:pt x="33681" y="46842"/>
                    <a:pt x="34814" y="48264"/>
                  </a:cubicBezTo>
                  <a:cubicBezTo>
                    <a:pt x="35826" y="49535"/>
                    <a:pt x="36495" y="55017"/>
                    <a:pt x="36559" y="62572"/>
                  </a:cubicBezTo>
                  <a:cubicBezTo>
                    <a:pt x="36620" y="69604"/>
                    <a:pt x="36108" y="75010"/>
                    <a:pt x="35610" y="75463"/>
                  </a:cubicBezTo>
                  <a:cubicBezTo>
                    <a:pt x="34289" y="76669"/>
                    <a:pt x="343" y="100099"/>
                    <a:pt x="0" y="100335"/>
                  </a:cubicBezTo>
                  <a:lnTo>
                    <a:pt x="321" y="100796"/>
                  </a:lnTo>
                  <a:cubicBezTo>
                    <a:pt x="1721" y="99829"/>
                    <a:pt x="34641" y="77109"/>
                    <a:pt x="35990" y="75879"/>
                  </a:cubicBezTo>
                  <a:cubicBezTo>
                    <a:pt x="37631" y="74383"/>
                    <a:pt x="37687" y="50968"/>
                    <a:pt x="35254" y="47915"/>
                  </a:cubicBezTo>
                  <a:cubicBezTo>
                    <a:pt x="34068" y="46427"/>
                    <a:pt x="31394" y="44615"/>
                    <a:pt x="28809" y="42863"/>
                  </a:cubicBezTo>
                  <a:cubicBezTo>
                    <a:pt x="26152" y="41062"/>
                    <a:pt x="23405" y="39200"/>
                    <a:pt x="23187" y="38228"/>
                  </a:cubicBezTo>
                  <a:cubicBezTo>
                    <a:pt x="22686" y="35996"/>
                    <a:pt x="22356" y="25659"/>
                    <a:pt x="23845" y="23310"/>
                  </a:cubicBezTo>
                  <a:cubicBezTo>
                    <a:pt x="24676" y="21999"/>
                    <a:pt x="25190" y="20057"/>
                    <a:pt x="25645" y="18342"/>
                  </a:cubicBezTo>
                  <a:cubicBezTo>
                    <a:pt x="26060" y="16772"/>
                    <a:pt x="26453" y="15289"/>
                    <a:pt x="26963" y="14825"/>
                  </a:cubicBezTo>
                  <a:cubicBezTo>
                    <a:pt x="27126" y="14676"/>
                    <a:pt x="27301" y="14601"/>
                    <a:pt x="27494" y="14601"/>
                  </a:cubicBezTo>
                  <a:cubicBezTo>
                    <a:pt x="27587" y="14601"/>
                    <a:pt x="27683" y="14618"/>
                    <a:pt x="27784" y="14652"/>
                  </a:cubicBezTo>
                  <a:cubicBezTo>
                    <a:pt x="28554" y="14913"/>
                    <a:pt x="29541" y="16223"/>
                    <a:pt x="29859" y="17964"/>
                  </a:cubicBezTo>
                  <a:cubicBezTo>
                    <a:pt x="30180" y="19719"/>
                    <a:pt x="29361" y="21561"/>
                    <a:pt x="28956" y="22330"/>
                  </a:cubicBezTo>
                  <a:cubicBezTo>
                    <a:pt x="28822" y="22568"/>
                    <a:pt x="28745" y="22705"/>
                    <a:pt x="28739" y="22715"/>
                  </a:cubicBezTo>
                  <a:lnTo>
                    <a:pt x="29221" y="23003"/>
                  </a:lnTo>
                  <a:cubicBezTo>
                    <a:pt x="29237" y="22977"/>
                    <a:pt x="29344" y="22807"/>
                    <a:pt x="29488" y="22531"/>
                  </a:cubicBezTo>
                  <a:cubicBezTo>
                    <a:pt x="30489" y="20754"/>
                    <a:pt x="34115" y="14330"/>
                    <a:pt x="35652" y="11725"/>
                  </a:cubicBezTo>
                  <a:cubicBezTo>
                    <a:pt x="37454" y="8668"/>
                    <a:pt x="43758" y="1980"/>
                    <a:pt x="44983" y="863"/>
                  </a:cubicBezTo>
                  <a:cubicBezTo>
                    <a:pt x="45203" y="661"/>
                    <a:pt x="45452" y="560"/>
                    <a:pt x="45712" y="560"/>
                  </a:cubicBezTo>
                  <a:cubicBezTo>
                    <a:pt x="45900" y="560"/>
                    <a:pt x="46093" y="612"/>
                    <a:pt x="46287" y="718"/>
                  </a:cubicBezTo>
                  <a:cubicBezTo>
                    <a:pt x="47111" y="1169"/>
                    <a:pt x="47789" y="2529"/>
                    <a:pt x="47492" y="4257"/>
                  </a:cubicBezTo>
                  <a:cubicBezTo>
                    <a:pt x="47211" y="5889"/>
                    <a:pt x="44752" y="9353"/>
                    <a:pt x="42777" y="12135"/>
                  </a:cubicBezTo>
                  <a:cubicBezTo>
                    <a:pt x="41172" y="14396"/>
                    <a:pt x="39904" y="16181"/>
                    <a:pt x="39700" y="17004"/>
                  </a:cubicBezTo>
                  <a:cubicBezTo>
                    <a:pt x="39249" y="18815"/>
                    <a:pt x="38312" y="23192"/>
                    <a:pt x="38302" y="23235"/>
                  </a:cubicBezTo>
                  <a:lnTo>
                    <a:pt x="37833" y="25426"/>
                  </a:lnTo>
                  <a:lnTo>
                    <a:pt x="38829" y="23418"/>
                  </a:lnTo>
                  <a:cubicBezTo>
                    <a:pt x="38850" y="23374"/>
                    <a:pt x="41069" y="18913"/>
                    <a:pt x="42399" y="17356"/>
                  </a:cubicBezTo>
                  <a:cubicBezTo>
                    <a:pt x="43786" y="15733"/>
                    <a:pt x="53712" y="8111"/>
                    <a:pt x="55548" y="7121"/>
                  </a:cubicBezTo>
                  <a:cubicBezTo>
                    <a:pt x="57346" y="6152"/>
                    <a:pt x="65559" y="3903"/>
                    <a:pt x="67231" y="3814"/>
                  </a:cubicBezTo>
                  <a:cubicBezTo>
                    <a:pt x="67236" y="3814"/>
                    <a:pt x="67242" y="3814"/>
                    <a:pt x="67247" y="3814"/>
                  </a:cubicBezTo>
                  <a:cubicBezTo>
                    <a:pt x="67355" y="3814"/>
                    <a:pt x="67455" y="3902"/>
                    <a:pt x="67539" y="4071"/>
                  </a:cubicBezTo>
                  <a:cubicBezTo>
                    <a:pt x="67954" y="4890"/>
                    <a:pt x="67747" y="7094"/>
                    <a:pt x="65991" y="9225"/>
                  </a:cubicBezTo>
                  <a:cubicBezTo>
                    <a:pt x="63730" y="11966"/>
                    <a:pt x="57693" y="13347"/>
                    <a:pt x="57631" y="13360"/>
                  </a:cubicBezTo>
                  <a:lnTo>
                    <a:pt x="57546" y="13379"/>
                  </a:lnTo>
                  <a:lnTo>
                    <a:pt x="51196" y="20252"/>
                  </a:lnTo>
                  <a:lnTo>
                    <a:pt x="50117" y="31574"/>
                  </a:lnTo>
                  <a:lnTo>
                    <a:pt x="50114" y="31605"/>
                  </a:lnTo>
                  <a:lnTo>
                    <a:pt x="50460" y="34486"/>
                  </a:lnTo>
                  <a:lnTo>
                    <a:pt x="50874" y="34019"/>
                  </a:lnTo>
                  <a:cubicBezTo>
                    <a:pt x="53703" y="30827"/>
                    <a:pt x="59172" y="24685"/>
                    <a:pt x="59622" y="24275"/>
                  </a:cubicBezTo>
                  <a:cubicBezTo>
                    <a:pt x="60098" y="23840"/>
                    <a:pt x="65434" y="22162"/>
                    <a:pt x="70196" y="20948"/>
                  </a:cubicBezTo>
                  <a:cubicBezTo>
                    <a:pt x="73073" y="20214"/>
                    <a:pt x="77018" y="19851"/>
                    <a:pt x="79627" y="19613"/>
                  </a:cubicBezTo>
                  <a:cubicBezTo>
                    <a:pt x="80930" y="19493"/>
                    <a:pt x="81959" y="19398"/>
                    <a:pt x="82459" y="19297"/>
                  </a:cubicBezTo>
                  <a:cubicBezTo>
                    <a:pt x="82547" y="19279"/>
                    <a:pt x="82634" y="19270"/>
                    <a:pt x="82722" y="19270"/>
                  </a:cubicBezTo>
                  <a:cubicBezTo>
                    <a:pt x="83215" y="19270"/>
                    <a:pt x="83697" y="19547"/>
                    <a:pt x="83977" y="20008"/>
                  </a:cubicBezTo>
                  <a:cubicBezTo>
                    <a:pt x="84215" y="20399"/>
                    <a:pt x="84622" y="21486"/>
                    <a:pt x="83282" y="23147"/>
                  </a:cubicBezTo>
                  <a:cubicBezTo>
                    <a:pt x="81216" y="25710"/>
                    <a:pt x="74094" y="27039"/>
                    <a:pt x="74023" y="27052"/>
                  </a:cubicBezTo>
                  <a:lnTo>
                    <a:pt x="73909" y="27100"/>
                  </a:lnTo>
                  <a:cubicBezTo>
                    <a:pt x="73873" y="27125"/>
                    <a:pt x="70281" y="29695"/>
                    <a:pt x="68264" y="30503"/>
                  </a:cubicBezTo>
                  <a:cubicBezTo>
                    <a:pt x="66528" y="31198"/>
                    <a:pt x="65448" y="31788"/>
                    <a:pt x="65118" y="31976"/>
                  </a:cubicBezTo>
                  <a:cubicBezTo>
                    <a:pt x="65061" y="31998"/>
                    <a:pt x="65010" y="32030"/>
                    <a:pt x="64967" y="32072"/>
                  </a:cubicBezTo>
                  <a:lnTo>
                    <a:pt x="65102" y="32254"/>
                  </a:lnTo>
                  <a:lnTo>
                    <a:pt x="64964" y="32214"/>
                  </a:lnTo>
                  <a:cubicBezTo>
                    <a:pt x="64930" y="32333"/>
                    <a:pt x="64566" y="33064"/>
                    <a:pt x="61352" y="37497"/>
                  </a:cubicBezTo>
                  <a:cubicBezTo>
                    <a:pt x="57635" y="42623"/>
                    <a:pt x="57538" y="43548"/>
                    <a:pt x="57376" y="45081"/>
                  </a:cubicBezTo>
                  <a:cubicBezTo>
                    <a:pt x="57340" y="45425"/>
                    <a:pt x="57298" y="45816"/>
                    <a:pt x="57207" y="46295"/>
                  </a:cubicBezTo>
                  <a:cubicBezTo>
                    <a:pt x="56691" y="49016"/>
                    <a:pt x="59232" y="52226"/>
                    <a:pt x="61581" y="52730"/>
                  </a:cubicBezTo>
                  <a:cubicBezTo>
                    <a:pt x="62493" y="52925"/>
                    <a:pt x="64636" y="53818"/>
                    <a:pt x="66907" y="54764"/>
                  </a:cubicBezTo>
                  <a:cubicBezTo>
                    <a:pt x="70006" y="56054"/>
                    <a:pt x="73210" y="57390"/>
                    <a:pt x="74308" y="57390"/>
                  </a:cubicBezTo>
                  <a:cubicBezTo>
                    <a:pt x="74335" y="57390"/>
                    <a:pt x="74360" y="57389"/>
                    <a:pt x="74384" y="57388"/>
                  </a:cubicBezTo>
                  <a:cubicBezTo>
                    <a:pt x="76211" y="57269"/>
                    <a:pt x="83099" y="50192"/>
                    <a:pt x="84845" y="47564"/>
                  </a:cubicBezTo>
                  <a:cubicBezTo>
                    <a:pt x="86753" y="44691"/>
                    <a:pt x="89236" y="42580"/>
                    <a:pt x="90734" y="41835"/>
                  </a:cubicBezTo>
                  <a:cubicBezTo>
                    <a:pt x="92204" y="41105"/>
                    <a:pt x="94783" y="40038"/>
                    <a:pt x="97294" y="40038"/>
                  </a:cubicBezTo>
                  <a:cubicBezTo>
                    <a:pt x="97852" y="40038"/>
                    <a:pt x="98405" y="40090"/>
                    <a:pt x="98943" y="40211"/>
                  </a:cubicBezTo>
                  <a:cubicBezTo>
                    <a:pt x="100915" y="40652"/>
                    <a:pt x="101833" y="41622"/>
                    <a:pt x="102035" y="42383"/>
                  </a:cubicBezTo>
                  <a:cubicBezTo>
                    <a:pt x="102141" y="42783"/>
                    <a:pt x="102055" y="43137"/>
                    <a:pt x="101791" y="43378"/>
                  </a:cubicBezTo>
                  <a:cubicBezTo>
                    <a:pt x="101596" y="43555"/>
                    <a:pt x="101342" y="43741"/>
                    <a:pt x="101019" y="43976"/>
                  </a:cubicBezTo>
                  <a:cubicBezTo>
                    <a:pt x="99825" y="44847"/>
                    <a:pt x="97827" y="46304"/>
                    <a:pt x="95155" y="50148"/>
                  </a:cubicBezTo>
                  <a:cubicBezTo>
                    <a:pt x="93710" y="52224"/>
                    <a:pt x="91946" y="54259"/>
                    <a:pt x="90077" y="56414"/>
                  </a:cubicBezTo>
                  <a:cubicBezTo>
                    <a:pt x="87638" y="59228"/>
                    <a:pt x="85116" y="62138"/>
                    <a:pt x="83172" y="65325"/>
                  </a:cubicBezTo>
                  <a:cubicBezTo>
                    <a:pt x="80172" y="70246"/>
                    <a:pt x="76887" y="73209"/>
                    <a:pt x="73409" y="76345"/>
                  </a:cubicBezTo>
                  <a:cubicBezTo>
                    <a:pt x="72980" y="76731"/>
                    <a:pt x="72551" y="77118"/>
                    <a:pt x="72122" y="77511"/>
                  </a:cubicBezTo>
                  <a:cubicBezTo>
                    <a:pt x="70304" y="79169"/>
                    <a:pt x="67553" y="81442"/>
                    <a:pt x="64640" y="83849"/>
                  </a:cubicBezTo>
                  <a:cubicBezTo>
                    <a:pt x="61343" y="86574"/>
                    <a:pt x="57936" y="89390"/>
                    <a:pt x="55377" y="91723"/>
                  </a:cubicBezTo>
                  <a:cubicBezTo>
                    <a:pt x="41545" y="104341"/>
                    <a:pt x="32104" y="113428"/>
                    <a:pt x="27317" y="118734"/>
                  </a:cubicBezTo>
                  <a:cubicBezTo>
                    <a:pt x="22078" y="124541"/>
                    <a:pt x="21078" y="125154"/>
                    <a:pt x="20896" y="125204"/>
                  </a:cubicBezTo>
                  <a:cubicBezTo>
                    <a:pt x="20903" y="125202"/>
                    <a:pt x="20912" y="125201"/>
                    <a:pt x="20924" y="125201"/>
                  </a:cubicBezTo>
                  <a:cubicBezTo>
                    <a:pt x="20965" y="125201"/>
                    <a:pt x="21030" y="125216"/>
                    <a:pt x="21082" y="125274"/>
                  </a:cubicBezTo>
                  <a:cubicBezTo>
                    <a:pt x="21132" y="125327"/>
                    <a:pt x="21154" y="125403"/>
                    <a:pt x="21135" y="125455"/>
                  </a:cubicBezTo>
                  <a:lnTo>
                    <a:pt x="20606" y="125266"/>
                  </a:lnTo>
                  <a:lnTo>
                    <a:pt x="20606" y="125266"/>
                  </a:lnTo>
                  <a:cubicBezTo>
                    <a:pt x="20543" y="125447"/>
                    <a:pt x="20597" y="125627"/>
                    <a:pt x="20742" y="125714"/>
                  </a:cubicBezTo>
                  <a:cubicBezTo>
                    <a:pt x="20787" y="125739"/>
                    <a:pt x="20831" y="125766"/>
                    <a:pt x="20904" y="125766"/>
                  </a:cubicBezTo>
                  <a:cubicBezTo>
                    <a:pt x="21289" y="125766"/>
                    <a:pt x="22421" y="125000"/>
                    <a:pt x="27734" y="119110"/>
                  </a:cubicBezTo>
                  <a:cubicBezTo>
                    <a:pt x="32510" y="113820"/>
                    <a:pt x="41937" y="104743"/>
                    <a:pt x="55763" y="92131"/>
                  </a:cubicBezTo>
                  <a:cubicBezTo>
                    <a:pt x="58304" y="89814"/>
                    <a:pt x="61708" y="87001"/>
                    <a:pt x="64998" y="84282"/>
                  </a:cubicBezTo>
                  <a:cubicBezTo>
                    <a:pt x="67916" y="81871"/>
                    <a:pt x="70673" y="79592"/>
                    <a:pt x="72500" y="77925"/>
                  </a:cubicBezTo>
                  <a:cubicBezTo>
                    <a:pt x="72929" y="77535"/>
                    <a:pt x="73358" y="77148"/>
                    <a:pt x="73785" y="76762"/>
                  </a:cubicBezTo>
                  <a:cubicBezTo>
                    <a:pt x="77140" y="73736"/>
                    <a:pt x="80609" y="70608"/>
                    <a:pt x="83651" y="65618"/>
                  </a:cubicBezTo>
                  <a:cubicBezTo>
                    <a:pt x="85570" y="62471"/>
                    <a:pt x="88078" y="59578"/>
                    <a:pt x="90502" y="56782"/>
                  </a:cubicBezTo>
                  <a:cubicBezTo>
                    <a:pt x="92380" y="54615"/>
                    <a:pt x="94154" y="52569"/>
                    <a:pt x="95616" y="50469"/>
                  </a:cubicBezTo>
                  <a:cubicBezTo>
                    <a:pt x="98235" y="46704"/>
                    <a:pt x="100185" y="45280"/>
                    <a:pt x="101351" y="44430"/>
                  </a:cubicBezTo>
                  <a:cubicBezTo>
                    <a:pt x="101673" y="44194"/>
                    <a:pt x="101951" y="43992"/>
                    <a:pt x="102170" y="43792"/>
                  </a:cubicBezTo>
                  <a:cubicBezTo>
                    <a:pt x="102589" y="43409"/>
                    <a:pt x="102739" y="42843"/>
                    <a:pt x="102579" y="42238"/>
                  </a:cubicBezTo>
                  <a:cubicBezTo>
                    <a:pt x="102334" y="41320"/>
                    <a:pt x="101284" y="40159"/>
                    <a:pt x="99066" y="39662"/>
                  </a:cubicBezTo>
                  <a:cubicBezTo>
                    <a:pt x="98489" y="39532"/>
                    <a:pt x="97897" y="39476"/>
                    <a:pt x="97302" y="39476"/>
                  </a:cubicBezTo>
                  <a:cubicBezTo>
                    <a:pt x="94672" y="39476"/>
                    <a:pt x="92003" y="40578"/>
                    <a:pt x="90485" y="41333"/>
                  </a:cubicBezTo>
                  <a:cubicBezTo>
                    <a:pt x="88573" y="42283"/>
                    <a:pt x="86063" y="44718"/>
                    <a:pt x="84376" y="47254"/>
                  </a:cubicBezTo>
                  <a:cubicBezTo>
                    <a:pt x="82581" y="49959"/>
                    <a:pt x="75872" y="56728"/>
                    <a:pt x="74349" y="56827"/>
                  </a:cubicBezTo>
                  <a:cubicBezTo>
                    <a:pt x="74334" y="56827"/>
                    <a:pt x="74317" y="56828"/>
                    <a:pt x="74300" y="56828"/>
                  </a:cubicBezTo>
                  <a:cubicBezTo>
                    <a:pt x="73335" y="56828"/>
                    <a:pt x="69896" y="55401"/>
                    <a:pt x="67123" y="54246"/>
                  </a:cubicBezTo>
                  <a:cubicBezTo>
                    <a:pt x="64828" y="53289"/>
                    <a:pt x="62661" y="52387"/>
                    <a:pt x="61698" y="52181"/>
                  </a:cubicBezTo>
                  <a:cubicBezTo>
                    <a:pt x="59629" y="51737"/>
                    <a:pt x="57303" y="48799"/>
                    <a:pt x="57759" y="46400"/>
                  </a:cubicBezTo>
                  <a:cubicBezTo>
                    <a:pt x="57854" y="45898"/>
                    <a:pt x="57897" y="45495"/>
                    <a:pt x="57935" y="45140"/>
                  </a:cubicBezTo>
                  <a:cubicBezTo>
                    <a:pt x="58087" y="43701"/>
                    <a:pt x="58179" y="42832"/>
                    <a:pt x="61806" y="37827"/>
                  </a:cubicBezTo>
                  <a:cubicBezTo>
                    <a:pt x="64441" y="34193"/>
                    <a:pt x="65279" y="32926"/>
                    <a:pt x="65473" y="32422"/>
                  </a:cubicBezTo>
                  <a:cubicBezTo>
                    <a:pt x="65863" y="32204"/>
                    <a:pt x="66900" y="31653"/>
                    <a:pt x="68472" y="31024"/>
                  </a:cubicBezTo>
                  <a:cubicBezTo>
                    <a:pt x="70441" y="30236"/>
                    <a:pt x="73717" y="27925"/>
                    <a:pt x="74183" y="27593"/>
                  </a:cubicBezTo>
                  <a:cubicBezTo>
                    <a:pt x="74950" y="27448"/>
                    <a:pt x="81603" y="26123"/>
                    <a:pt x="83718" y="23501"/>
                  </a:cubicBezTo>
                  <a:cubicBezTo>
                    <a:pt x="85280" y="21562"/>
                    <a:pt x="84754" y="20209"/>
                    <a:pt x="84456" y="19717"/>
                  </a:cubicBezTo>
                  <a:cubicBezTo>
                    <a:pt x="84073" y="19086"/>
                    <a:pt x="83406" y="18710"/>
                    <a:pt x="82717" y="18710"/>
                  </a:cubicBezTo>
                  <a:cubicBezTo>
                    <a:pt x="82594" y="18710"/>
                    <a:pt x="82471" y="18722"/>
                    <a:pt x="82348" y="18747"/>
                  </a:cubicBezTo>
                  <a:cubicBezTo>
                    <a:pt x="81875" y="18842"/>
                    <a:pt x="80860" y="18935"/>
                    <a:pt x="79574" y="19053"/>
                  </a:cubicBezTo>
                  <a:cubicBezTo>
                    <a:pt x="76947" y="19294"/>
                    <a:pt x="72977" y="19660"/>
                    <a:pt x="70055" y="20405"/>
                  </a:cubicBezTo>
                  <a:cubicBezTo>
                    <a:pt x="66557" y="21296"/>
                    <a:pt x="59951" y="23213"/>
                    <a:pt x="59242" y="23859"/>
                  </a:cubicBezTo>
                  <a:cubicBezTo>
                    <a:pt x="58728" y="24329"/>
                    <a:pt x="52557" y="31275"/>
                    <a:pt x="50867" y="33180"/>
                  </a:cubicBezTo>
                  <a:lnTo>
                    <a:pt x="50678" y="31599"/>
                  </a:lnTo>
                  <a:lnTo>
                    <a:pt x="51737" y="20495"/>
                  </a:lnTo>
                  <a:lnTo>
                    <a:pt x="57839" y="13889"/>
                  </a:lnTo>
                  <a:cubicBezTo>
                    <a:pt x="58629" y="13703"/>
                    <a:pt x="64163" y="12323"/>
                    <a:pt x="66422" y="9581"/>
                  </a:cubicBezTo>
                  <a:cubicBezTo>
                    <a:pt x="68360" y="7233"/>
                    <a:pt x="68534" y="4796"/>
                    <a:pt x="68040" y="3817"/>
                  </a:cubicBezTo>
                  <a:cubicBezTo>
                    <a:pt x="67853" y="3448"/>
                    <a:pt x="67566" y="3253"/>
                    <a:pt x="67233" y="3253"/>
                  </a:cubicBezTo>
                  <a:cubicBezTo>
                    <a:pt x="67222" y="3253"/>
                    <a:pt x="67211" y="3253"/>
                    <a:pt x="67199" y="3253"/>
                  </a:cubicBezTo>
                  <a:cubicBezTo>
                    <a:pt x="65424" y="3348"/>
                    <a:pt x="57159" y="5614"/>
                    <a:pt x="55281" y="6626"/>
                  </a:cubicBezTo>
                  <a:cubicBezTo>
                    <a:pt x="53423" y="7628"/>
                    <a:pt x="43377" y="15344"/>
                    <a:pt x="41972" y="16992"/>
                  </a:cubicBezTo>
                  <a:cubicBezTo>
                    <a:pt x="41162" y="17937"/>
                    <a:pt x="40075" y="19845"/>
                    <a:pt x="39298" y="21294"/>
                  </a:cubicBezTo>
                  <a:cubicBezTo>
                    <a:pt x="39604" y="19897"/>
                    <a:pt x="39997" y="18131"/>
                    <a:pt x="40244" y="17140"/>
                  </a:cubicBezTo>
                  <a:cubicBezTo>
                    <a:pt x="40422" y="16420"/>
                    <a:pt x="41787" y="14497"/>
                    <a:pt x="43233" y="12460"/>
                  </a:cubicBezTo>
                  <a:cubicBezTo>
                    <a:pt x="45346" y="9484"/>
                    <a:pt x="47741" y="6110"/>
                    <a:pt x="48044" y="4351"/>
                  </a:cubicBezTo>
                  <a:cubicBezTo>
                    <a:pt x="48401" y="2272"/>
                    <a:pt x="47523" y="756"/>
                    <a:pt x="46556" y="226"/>
                  </a:cubicBezTo>
                  <a:cubicBezTo>
                    <a:pt x="46279" y="75"/>
                    <a:pt x="45993" y="0"/>
                    <a:pt x="457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683;p36">
              <a:extLst>
                <a:ext uri="{FF2B5EF4-FFF2-40B4-BE49-F238E27FC236}">
                  <a16:creationId xmlns:a16="http://schemas.microsoft.com/office/drawing/2014/main" id="{0D5D712D-41B1-24F3-DBF4-EE3C476A0A32}"/>
                </a:ext>
              </a:extLst>
            </p:cNvPr>
            <p:cNvSpPr/>
            <p:nvPr/>
          </p:nvSpPr>
          <p:spPr>
            <a:xfrm>
              <a:off x="3317625" y="2590300"/>
              <a:ext cx="123625" cy="56350"/>
            </a:xfrm>
            <a:custGeom>
              <a:avLst/>
              <a:gdLst/>
              <a:ahLst/>
              <a:cxnLst/>
              <a:rect l="l" t="t" r="r" b="b"/>
              <a:pathLst>
                <a:path w="4945" h="2254" extrusionOk="0">
                  <a:moveTo>
                    <a:pt x="3205" y="0"/>
                  </a:moveTo>
                  <a:cubicBezTo>
                    <a:pt x="3102" y="0"/>
                    <a:pt x="2998" y="10"/>
                    <a:pt x="2896" y="31"/>
                  </a:cubicBezTo>
                  <a:cubicBezTo>
                    <a:pt x="2398" y="131"/>
                    <a:pt x="1340" y="226"/>
                    <a:pt x="1" y="351"/>
                  </a:cubicBezTo>
                  <a:lnTo>
                    <a:pt x="111" y="637"/>
                  </a:lnTo>
                  <a:cubicBezTo>
                    <a:pt x="111" y="637"/>
                    <a:pt x="48" y="1992"/>
                    <a:pt x="1535" y="2197"/>
                  </a:cubicBezTo>
                  <a:cubicBezTo>
                    <a:pt x="1801" y="2234"/>
                    <a:pt x="2086" y="2254"/>
                    <a:pt x="2375" y="2254"/>
                  </a:cubicBezTo>
                  <a:cubicBezTo>
                    <a:pt x="3337" y="2254"/>
                    <a:pt x="4355" y="2036"/>
                    <a:pt x="4945" y="1494"/>
                  </a:cubicBezTo>
                  <a:cubicBezTo>
                    <a:pt x="4751" y="567"/>
                    <a:pt x="3982" y="0"/>
                    <a:pt x="32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684;p36">
              <a:extLst>
                <a:ext uri="{FF2B5EF4-FFF2-40B4-BE49-F238E27FC236}">
                  <a16:creationId xmlns:a16="http://schemas.microsoft.com/office/drawing/2014/main" id="{52A57337-D775-E2B5-413B-9498793A2352}"/>
                </a:ext>
              </a:extLst>
            </p:cNvPr>
            <p:cNvSpPr/>
            <p:nvPr/>
          </p:nvSpPr>
          <p:spPr>
            <a:xfrm>
              <a:off x="3307775" y="2583225"/>
              <a:ext cx="141200" cy="70425"/>
            </a:xfrm>
            <a:custGeom>
              <a:avLst/>
              <a:gdLst/>
              <a:ahLst/>
              <a:cxnLst/>
              <a:rect l="l" t="t" r="r" b="b"/>
              <a:pathLst>
                <a:path w="5648" h="2817" extrusionOk="0">
                  <a:moveTo>
                    <a:pt x="3591" y="565"/>
                  </a:moveTo>
                  <a:cubicBezTo>
                    <a:pt x="4169" y="565"/>
                    <a:pt x="4800" y="946"/>
                    <a:pt x="5023" y="1675"/>
                  </a:cubicBezTo>
                  <a:cubicBezTo>
                    <a:pt x="4477" y="2087"/>
                    <a:pt x="3609" y="2256"/>
                    <a:pt x="2779" y="2256"/>
                  </a:cubicBezTo>
                  <a:cubicBezTo>
                    <a:pt x="2499" y="2256"/>
                    <a:pt x="2224" y="2236"/>
                    <a:pt x="1966" y="2201"/>
                  </a:cubicBezTo>
                  <a:cubicBezTo>
                    <a:pt x="782" y="2038"/>
                    <a:pt x="782" y="1044"/>
                    <a:pt x="786" y="932"/>
                  </a:cubicBezTo>
                  <a:lnTo>
                    <a:pt x="787" y="879"/>
                  </a:lnTo>
                  <a:cubicBezTo>
                    <a:pt x="1960" y="771"/>
                    <a:pt x="2880" y="682"/>
                    <a:pt x="3345" y="589"/>
                  </a:cubicBezTo>
                  <a:cubicBezTo>
                    <a:pt x="3425" y="573"/>
                    <a:pt x="3507" y="565"/>
                    <a:pt x="3591" y="565"/>
                  </a:cubicBezTo>
                  <a:close/>
                  <a:moveTo>
                    <a:pt x="3606" y="1"/>
                  </a:moveTo>
                  <a:cubicBezTo>
                    <a:pt x="3483" y="1"/>
                    <a:pt x="3359" y="13"/>
                    <a:pt x="3235" y="39"/>
                  </a:cubicBezTo>
                  <a:cubicBezTo>
                    <a:pt x="2761" y="133"/>
                    <a:pt x="1736" y="227"/>
                    <a:pt x="439" y="348"/>
                  </a:cubicBezTo>
                  <a:lnTo>
                    <a:pt x="1" y="387"/>
                  </a:lnTo>
                  <a:lnTo>
                    <a:pt x="224" y="968"/>
                  </a:lnTo>
                  <a:cubicBezTo>
                    <a:pt x="222" y="1541"/>
                    <a:pt x="563" y="2575"/>
                    <a:pt x="1890" y="2757"/>
                  </a:cubicBezTo>
                  <a:cubicBezTo>
                    <a:pt x="2184" y="2796"/>
                    <a:pt x="2480" y="2816"/>
                    <a:pt x="2777" y="2816"/>
                  </a:cubicBezTo>
                  <a:cubicBezTo>
                    <a:pt x="3758" y="2816"/>
                    <a:pt x="4855" y="2603"/>
                    <a:pt x="5531" y="1984"/>
                  </a:cubicBezTo>
                  <a:lnTo>
                    <a:pt x="5648" y="1876"/>
                  </a:lnTo>
                  <a:lnTo>
                    <a:pt x="5614" y="1719"/>
                  </a:lnTo>
                  <a:cubicBezTo>
                    <a:pt x="5402" y="709"/>
                    <a:pt x="4542" y="1"/>
                    <a:pt x="36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685;p36">
              <a:extLst>
                <a:ext uri="{FF2B5EF4-FFF2-40B4-BE49-F238E27FC236}">
                  <a16:creationId xmlns:a16="http://schemas.microsoft.com/office/drawing/2014/main" id="{02252812-3438-CCAB-A2E1-9C286C5B8A48}"/>
                </a:ext>
              </a:extLst>
            </p:cNvPr>
            <p:cNvSpPr/>
            <p:nvPr/>
          </p:nvSpPr>
          <p:spPr>
            <a:xfrm>
              <a:off x="2002175" y="2679800"/>
              <a:ext cx="146400" cy="447875"/>
            </a:xfrm>
            <a:custGeom>
              <a:avLst/>
              <a:gdLst/>
              <a:ahLst/>
              <a:cxnLst/>
              <a:rect l="l" t="t" r="r" b="b"/>
              <a:pathLst>
                <a:path w="5856" h="17915" extrusionOk="0">
                  <a:moveTo>
                    <a:pt x="2093" y="0"/>
                  </a:moveTo>
                  <a:cubicBezTo>
                    <a:pt x="2008" y="0"/>
                    <a:pt x="1925" y="39"/>
                    <a:pt x="1869" y="112"/>
                  </a:cubicBezTo>
                  <a:cubicBezTo>
                    <a:pt x="1850" y="136"/>
                    <a:pt x="1" y="2618"/>
                    <a:pt x="1634" y="5227"/>
                  </a:cubicBezTo>
                  <a:cubicBezTo>
                    <a:pt x="3141" y="7631"/>
                    <a:pt x="5252" y="17593"/>
                    <a:pt x="5274" y="17692"/>
                  </a:cubicBezTo>
                  <a:cubicBezTo>
                    <a:pt x="5301" y="17822"/>
                    <a:pt x="5416" y="17915"/>
                    <a:pt x="5548" y="17915"/>
                  </a:cubicBezTo>
                  <a:cubicBezTo>
                    <a:pt x="5567" y="17915"/>
                    <a:pt x="5586" y="17914"/>
                    <a:pt x="5606" y="17910"/>
                  </a:cubicBezTo>
                  <a:cubicBezTo>
                    <a:pt x="5757" y="17879"/>
                    <a:pt x="5855" y="17729"/>
                    <a:pt x="5823" y="17576"/>
                  </a:cubicBezTo>
                  <a:cubicBezTo>
                    <a:pt x="5737" y="17162"/>
                    <a:pt x="3670" y="7418"/>
                    <a:pt x="2111" y="4929"/>
                  </a:cubicBezTo>
                  <a:cubicBezTo>
                    <a:pt x="686" y="2655"/>
                    <a:pt x="2250" y="541"/>
                    <a:pt x="2317" y="452"/>
                  </a:cubicBezTo>
                  <a:cubicBezTo>
                    <a:pt x="2410" y="328"/>
                    <a:pt x="2386" y="153"/>
                    <a:pt x="2263" y="58"/>
                  </a:cubicBezTo>
                  <a:cubicBezTo>
                    <a:pt x="2212" y="19"/>
                    <a:pt x="2152" y="0"/>
                    <a:pt x="2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686;p36">
              <a:extLst>
                <a:ext uri="{FF2B5EF4-FFF2-40B4-BE49-F238E27FC236}">
                  <a16:creationId xmlns:a16="http://schemas.microsoft.com/office/drawing/2014/main" id="{C0CC319A-7362-34BC-8798-40AE1914AAA4}"/>
                </a:ext>
              </a:extLst>
            </p:cNvPr>
            <p:cNvSpPr/>
            <p:nvPr/>
          </p:nvSpPr>
          <p:spPr>
            <a:xfrm>
              <a:off x="2223450" y="2690875"/>
              <a:ext cx="78300" cy="487150"/>
            </a:xfrm>
            <a:custGeom>
              <a:avLst/>
              <a:gdLst/>
              <a:ahLst/>
              <a:cxnLst/>
              <a:rect l="l" t="t" r="r" b="b"/>
              <a:pathLst>
                <a:path w="3132" h="19486" extrusionOk="0">
                  <a:moveTo>
                    <a:pt x="2836" y="0"/>
                  </a:moveTo>
                  <a:cubicBezTo>
                    <a:pt x="2696" y="0"/>
                    <a:pt x="2575" y="105"/>
                    <a:pt x="2557" y="246"/>
                  </a:cubicBezTo>
                  <a:lnTo>
                    <a:pt x="1346" y="10535"/>
                  </a:lnTo>
                  <a:lnTo>
                    <a:pt x="25" y="19164"/>
                  </a:lnTo>
                  <a:cubicBezTo>
                    <a:pt x="1" y="19316"/>
                    <a:pt x="106" y="19459"/>
                    <a:pt x="260" y="19483"/>
                  </a:cubicBezTo>
                  <a:cubicBezTo>
                    <a:pt x="273" y="19485"/>
                    <a:pt x="288" y="19486"/>
                    <a:pt x="303" y="19486"/>
                  </a:cubicBezTo>
                  <a:cubicBezTo>
                    <a:pt x="440" y="19486"/>
                    <a:pt x="559" y="19385"/>
                    <a:pt x="579" y="19247"/>
                  </a:cubicBezTo>
                  <a:lnTo>
                    <a:pt x="1901" y="10610"/>
                  </a:lnTo>
                  <a:lnTo>
                    <a:pt x="3114" y="313"/>
                  </a:lnTo>
                  <a:cubicBezTo>
                    <a:pt x="3132" y="159"/>
                    <a:pt x="3021" y="21"/>
                    <a:pt x="2869" y="2"/>
                  </a:cubicBezTo>
                  <a:cubicBezTo>
                    <a:pt x="2858" y="1"/>
                    <a:pt x="2847" y="0"/>
                    <a:pt x="2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687;p36">
              <a:extLst>
                <a:ext uri="{FF2B5EF4-FFF2-40B4-BE49-F238E27FC236}">
                  <a16:creationId xmlns:a16="http://schemas.microsoft.com/office/drawing/2014/main" id="{9E736C26-C423-E0A5-6C31-BF3BF34D56F9}"/>
                </a:ext>
              </a:extLst>
            </p:cNvPr>
            <p:cNvSpPr/>
            <p:nvPr/>
          </p:nvSpPr>
          <p:spPr>
            <a:xfrm>
              <a:off x="2490225" y="2954300"/>
              <a:ext cx="114000" cy="111300"/>
            </a:xfrm>
            <a:custGeom>
              <a:avLst/>
              <a:gdLst/>
              <a:ahLst/>
              <a:cxnLst/>
              <a:rect l="l" t="t" r="r" b="b"/>
              <a:pathLst>
                <a:path w="4560" h="4452" extrusionOk="0">
                  <a:moveTo>
                    <a:pt x="4252" y="1"/>
                  </a:moveTo>
                  <a:cubicBezTo>
                    <a:pt x="4180" y="1"/>
                    <a:pt x="4108" y="28"/>
                    <a:pt x="4053" y="83"/>
                  </a:cubicBezTo>
                  <a:lnTo>
                    <a:pt x="177" y="3973"/>
                  </a:lnTo>
                  <a:cubicBezTo>
                    <a:pt x="0" y="4149"/>
                    <a:pt x="126" y="4451"/>
                    <a:pt x="375" y="4451"/>
                  </a:cubicBezTo>
                  <a:cubicBezTo>
                    <a:pt x="449" y="4451"/>
                    <a:pt x="522" y="4422"/>
                    <a:pt x="575" y="4369"/>
                  </a:cubicBezTo>
                  <a:lnTo>
                    <a:pt x="4451" y="479"/>
                  </a:lnTo>
                  <a:cubicBezTo>
                    <a:pt x="4560" y="369"/>
                    <a:pt x="4560" y="191"/>
                    <a:pt x="4449" y="82"/>
                  </a:cubicBezTo>
                  <a:cubicBezTo>
                    <a:pt x="4395" y="28"/>
                    <a:pt x="4324" y="1"/>
                    <a:pt x="4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688;p36">
              <a:extLst>
                <a:ext uri="{FF2B5EF4-FFF2-40B4-BE49-F238E27FC236}">
                  <a16:creationId xmlns:a16="http://schemas.microsoft.com/office/drawing/2014/main" id="{25FCFCCD-6972-62B9-4E7B-EBC018407B24}"/>
                </a:ext>
              </a:extLst>
            </p:cNvPr>
            <p:cNvSpPr/>
            <p:nvPr/>
          </p:nvSpPr>
          <p:spPr>
            <a:xfrm>
              <a:off x="2267575" y="3211650"/>
              <a:ext cx="103075" cy="298725"/>
            </a:xfrm>
            <a:custGeom>
              <a:avLst/>
              <a:gdLst/>
              <a:ahLst/>
              <a:cxnLst/>
              <a:rect l="l" t="t" r="r" b="b"/>
              <a:pathLst>
                <a:path w="4123" h="11949" extrusionOk="0">
                  <a:moveTo>
                    <a:pt x="3811" y="0"/>
                  </a:moveTo>
                  <a:cubicBezTo>
                    <a:pt x="3734" y="0"/>
                    <a:pt x="3658" y="32"/>
                    <a:pt x="3602" y="93"/>
                  </a:cubicBezTo>
                  <a:cubicBezTo>
                    <a:pt x="3455" y="258"/>
                    <a:pt x="0" y="4148"/>
                    <a:pt x="828" y="7073"/>
                  </a:cubicBezTo>
                  <a:cubicBezTo>
                    <a:pt x="1609" y="9830"/>
                    <a:pt x="1898" y="11692"/>
                    <a:pt x="1901" y="11709"/>
                  </a:cubicBezTo>
                  <a:cubicBezTo>
                    <a:pt x="1921" y="11847"/>
                    <a:pt x="2040" y="11948"/>
                    <a:pt x="2177" y="11948"/>
                  </a:cubicBezTo>
                  <a:cubicBezTo>
                    <a:pt x="2192" y="11948"/>
                    <a:pt x="2207" y="11947"/>
                    <a:pt x="2221" y="11945"/>
                  </a:cubicBezTo>
                  <a:cubicBezTo>
                    <a:pt x="2374" y="11921"/>
                    <a:pt x="2480" y="11778"/>
                    <a:pt x="2455" y="11624"/>
                  </a:cubicBezTo>
                  <a:cubicBezTo>
                    <a:pt x="2453" y="11607"/>
                    <a:pt x="2160" y="9714"/>
                    <a:pt x="1369" y="6920"/>
                  </a:cubicBezTo>
                  <a:cubicBezTo>
                    <a:pt x="625" y="4293"/>
                    <a:pt x="3986" y="506"/>
                    <a:pt x="4020" y="468"/>
                  </a:cubicBezTo>
                  <a:cubicBezTo>
                    <a:pt x="4123" y="353"/>
                    <a:pt x="4113" y="175"/>
                    <a:pt x="3999" y="71"/>
                  </a:cubicBezTo>
                  <a:cubicBezTo>
                    <a:pt x="3945" y="24"/>
                    <a:pt x="3878" y="0"/>
                    <a:pt x="3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689;p36">
              <a:extLst>
                <a:ext uri="{FF2B5EF4-FFF2-40B4-BE49-F238E27FC236}">
                  <a16:creationId xmlns:a16="http://schemas.microsoft.com/office/drawing/2014/main" id="{4A0BB46A-26AD-ACE3-CBAE-F891708FAEF2}"/>
                </a:ext>
              </a:extLst>
            </p:cNvPr>
            <p:cNvSpPr/>
            <p:nvPr/>
          </p:nvSpPr>
          <p:spPr>
            <a:xfrm>
              <a:off x="3725775" y="3169175"/>
              <a:ext cx="153675" cy="130825"/>
            </a:xfrm>
            <a:custGeom>
              <a:avLst/>
              <a:gdLst/>
              <a:ahLst/>
              <a:cxnLst/>
              <a:rect l="l" t="t" r="r" b="b"/>
              <a:pathLst>
                <a:path w="6147" h="5233" extrusionOk="0">
                  <a:moveTo>
                    <a:pt x="3985" y="1"/>
                  </a:moveTo>
                  <a:cubicBezTo>
                    <a:pt x="3314" y="1"/>
                    <a:pt x="2722" y="578"/>
                    <a:pt x="1768" y="1448"/>
                  </a:cubicBezTo>
                  <a:cubicBezTo>
                    <a:pt x="1" y="3060"/>
                    <a:pt x="1171" y="5232"/>
                    <a:pt x="1171" y="5232"/>
                  </a:cubicBezTo>
                  <a:lnTo>
                    <a:pt x="6147" y="1439"/>
                  </a:lnTo>
                  <a:cubicBezTo>
                    <a:pt x="5187" y="421"/>
                    <a:pt x="4557" y="1"/>
                    <a:pt x="39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690;p36">
              <a:extLst>
                <a:ext uri="{FF2B5EF4-FFF2-40B4-BE49-F238E27FC236}">
                  <a16:creationId xmlns:a16="http://schemas.microsoft.com/office/drawing/2014/main" id="{B23AD74E-E9B5-C5FE-355C-59E66A12CA61}"/>
                </a:ext>
              </a:extLst>
            </p:cNvPr>
            <p:cNvSpPr/>
            <p:nvPr/>
          </p:nvSpPr>
          <p:spPr>
            <a:xfrm>
              <a:off x="3717550" y="3162150"/>
              <a:ext cx="172350" cy="148350"/>
            </a:xfrm>
            <a:custGeom>
              <a:avLst/>
              <a:gdLst/>
              <a:ahLst/>
              <a:cxnLst/>
              <a:rect l="l" t="t" r="r" b="b"/>
              <a:pathLst>
                <a:path w="6894" h="5934" extrusionOk="0">
                  <a:moveTo>
                    <a:pt x="4333" y="557"/>
                  </a:moveTo>
                  <a:cubicBezTo>
                    <a:pt x="4800" y="557"/>
                    <a:pt x="5291" y="902"/>
                    <a:pt x="6056" y="1687"/>
                  </a:cubicBezTo>
                  <a:lnTo>
                    <a:pt x="1614" y="5072"/>
                  </a:lnTo>
                  <a:cubicBezTo>
                    <a:pt x="1386" y="4459"/>
                    <a:pt x="1061" y="3054"/>
                    <a:pt x="2287" y="1935"/>
                  </a:cubicBezTo>
                  <a:lnTo>
                    <a:pt x="2439" y="1795"/>
                  </a:lnTo>
                  <a:cubicBezTo>
                    <a:pt x="3291" y="1018"/>
                    <a:pt x="3795" y="557"/>
                    <a:pt x="4333" y="557"/>
                  </a:cubicBezTo>
                  <a:close/>
                  <a:moveTo>
                    <a:pt x="4300" y="1"/>
                  </a:moveTo>
                  <a:cubicBezTo>
                    <a:pt x="3570" y="1"/>
                    <a:pt x="2944" y="574"/>
                    <a:pt x="2060" y="1381"/>
                  </a:cubicBezTo>
                  <a:lnTo>
                    <a:pt x="1908" y="1521"/>
                  </a:lnTo>
                  <a:cubicBezTo>
                    <a:pt x="0" y="3260"/>
                    <a:pt x="1240" y="5621"/>
                    <a:pt x="1252" y="5645"/>
                  </a:cubicBezTo>
                  <a:lnTo>
                    <a:pt x="1409" y="5934"/>
                  </a:lnTo>
                  <a:lnTo>
                    <a:pt x="6894" y="1755"/>
                  </a:lnTo>
                  <a:lnTo>
                    <a:pt x="6681" y="1528"/>
                  </a:lnTo>
                  <a:cubicBezTo>
                    <a:pt x="5650" y="435"/>
                    <a:pt x="4936" y="1"/>
                    <a:pt x="4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691;p36">
              <a:extLst>
                <a:ext uri="{FF2B5EF4-FFF2-40B4-BE49-F238E27FC236}">
                  <a16:creationId xmlns:a16="http://schemas.microsoft.com/office/drawing/2014/main" id="{F1D7545D-B3A3-E3FF-726D-71332003E2CD}"/>
                </a:ext>
              </a:extLst>
            </p:cNvPr>
            <p:cNvSpPr/>
            <p:nvPr/>
          </p:nvSpPr>
          <p:spPr>
            <a:xfrm>
              <a:off x="2881775" y="2203850"/>
              <a:ext cx="150225" cy="69575"/>
            </a:xfrm>
            <a:custGeom>
              <a:avLst/>
              <a:gdLst/>
              <a:ahLst/>
              <a:cxnLst/>
              <a:rect l="l" t="t" r="r" b="b"/>
              <a:pathLst>
                <a:path w="6009" h="2783" extrusionOk="0">
                  <a:moveTo>
                    <a:pt x="5170" y="0"/>
                  </a:moveTo>
                  <a:cubicBezTo>
                    <a:pt x="5161" y="0"/>
                    <a:pt x="5152" y="0"/>
                    <a:pt x="5143" y="1"/>
                  </a:cubicBezTo>
                  <a:cubicBezTo>
                    <a:pt x="4380" y="41"/>
                    <a:pt x="2261" y="527"/>
                    <a:pt x="0" y="1137"/>
                  </a:cubicBezTo>
                  <a:cubicBezTo>
                    <a:pt x="57" y="1680"/>
                    <a:pt x="316" y="2242"/>
                    <a:pt x="1044" y="2561"/>
                  </a:cubicBezTo>
                  <a:cubicBezTo>
                    <a:pt x="1394" y="2714"/>
                    <a:pt x="1836" y="2783"/>
                    <a:pt x="2326" y="2783"/>
                  </a:cubicBezTo>
                  <a:cubicBezTo>
                    <a:pt x="3432" y="2783"/>
                    <a:pt x="4787" y="2435"/>
                    <a:pt x="5901" y="1923"/>
                  </a:cubicBezTo>
                  <a:cubicBezTo>
                    <a:pt x="6008" y="784"/>
                    <a:pt x="5687" y="0"/>
                    <a:pt x="5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692;p36">
              <a:extLst>
                <a:ext uri="{FF2B5EF4-FFF2-40B4-BE49-F238E27FC236}">
                  <a16:creationId xmlns:a16="http://schemas.microsoft.com/office/drawing/2014/main" id="{508D48FE-C5DD-7201-6446-36C0FB584E7E}"/>
                </a:ext>
              </a:extLst>
            </p:cNvPr>
            <p:cNvSpPr/>
            <p:nvPr/>
          </p:nvSpPr>
          <p:spPr>
            <a:xfrm>
              <a:off x="2874150" y="2196825"/>
              <a:ext cx="164200" cy="83650"/>
            </a:xfrm>
            <a:custGeom>
              <a:avLst/>
              <a:gdLst/>
              <a:ahLst/>
              <a:cxnLst/>
              <a:rect l="l" t="t" r="r" b="b"/>
              <a:pathLst>
                <a:path w="6568" h="3346" extrusionOk="0">
                  <a:moveTo>
                    <a:pt x="5479" y="562"/>
                  </a:moveTo>
                  <a:cubicBezTo>
                    <a:pt x="5522" y="562"/>
                    <a:pt x="5585" y="577"/>
                    <a:pt x="5655" y="650"/>
                  </a:cubicBezTo>
                  <a:cubicBezTo>
                    <a:pt x="5819" y="820"/>
                    <a:pt x="5982" y="1276"/>
                    <a:pt x="5937" y="2017"/>
                  </a:cubicBezTo>
                  <a:cubicBezTo>
                    <a:pt x="4921" y="2461"/>
                    <a:pt x="3660" y="2787"/>
                    <a:pt x="2632" y="2787"/>
                  </a:cubicBezTo>
                  <a:cubicBezTo>
                    <a:pt x="2185" y="2787"/>
                    <a:pt x="1781" y="2725"/>
                    <a:pt x="1461" y="2585"/>
                  </a:cubicBezTo>
                  <a:lnTo>
                    <a:pt x="1461" y="2586"/>
                  </a:lnTo>
                  <a:cubicBezTo>
                    <a:pt x="1007" y="2386"/>
                    <a:pt x="732" y="2071"/>
                    <a:pt x="624" y="1623"/>
                  </a:cubicBezTo>
                  <a:cubicBezTo>
                    <a:pt x="2910" y="1012"/>
                    <a:pt x="4795" y="597"/>
                    <a:pt x="5461" y="562"/>
                  </a:cubicBezTo>
                  <a:cubicBezTo>
                    <a:pt x="5467" y="562"/>
                    <a:pt x="5472" y="562"/>
                    <a:pt x="5479" y="562"/>
                  </a:cubicBezTo>
                  <a:close/>
                  <a:moveTo>
                    <a:pt x="5468" y="0"/>
                  </a:moveTo>
                  <a:cubicBezTo>
                    <a:pt x="5456" y="0"/>
                    <a:pt x="5444" y="1"/>
                    <a:pt x="5431" y="1"/>
                  </a:cubicBezTo>
                  <a:cubicBezTo>
                    <a:pt x="4548" y="48"/>
                    <a:pt x="2166" y="624"/>
                    <a:pt x="231" y="1148"/>
                  </a:cubicBezTo>
                  <a:lnTo>
                    <a:pt x="0" y="1210"/>
                  </a:lnTo>
                  <a:lnTo>
                    <a:pt x="26" y="1447"/>
                  </a:lnTo>
                  <a:cubicBezTo>
                    <a:pt x="107" y="2216"/>
                    <a:pt x="525" y="2788"/>
                    <a:pt x="1236" y="3099"/>
                  </a:cubicBezTo>
                  <a:cubicBezTo>
                    <a:pt x="1630" y="3271"/>
                    <a:pt x="2109" y="3345"/>
                    <a:pt x="2632" y="3345"/>
                  </a:cubicBezTo>
                  <a:cubicBezTo>
                    <a:pt x="3833" y="3345"/>
                    <a:pt x="5249" y="2953"/>
                    <a:pt x="6322" y="2460"/>
                  </a:cubicBezTo>
                  <a:lnTo>
                    <a:pt x="6468" y="2393"/>
                  </a:lnTo>
                  <a:lnTo>
                    <a:pt x="6484" y="2231"/>
                  </a:lnTo>
                  <a:cubicBezTo>
                    <a:pt x="6567" y="1349"/>
                    <a:pt x="6414" y="631"/>
                    <a:pt x="6060" y="262"/>
                  </a:cubicBezTo>
                  <a:cubicBezTo>
                    <a:pt x="5893" y="89"/>
                    <a:pt x="5681" y="0"/>
                    <a:pt x="5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693;p36">
              <a:extLst>
                <a:ext uri="{FF2B5EF4-FFF2-40B4-BE49-F238E27FC236}">
                  <a16:creationId xmlns:a16="http://schemas.microsoft.com/office/drawing/2014/main" id="{3EDAC9BF-86E5-F75F-227E-59E216D826F4}"/>
                </a:ext>
              </a:extLst>
            </p:cNvPr>
            <p:cNvSpPr/>
            <p:nvPr/>
          </p:nvSpPr>
          <p:spPr>
            <a:xfrm>
              <a:off x="2378425" y="2122525"/>
              <a:ext cx="127850" cy="116475"/>
            </a:xfrm>
            <a:custGeom>
              <a:avLst/>
              <a:gdLst/>
              <a:ahLst/>
              <a:cxnLst/>
              <a:rect l="l" t="t" r="r" b="b"/>
              <a:pathLst>
                <a:path w="5114" h="4659" extrusionOk="0">
                  <a:moveTo>
                    <a:pt x="3765" y="1"/>
                  </a:moveTo>
                  <a:cubicBezTo>
                    <a:pt x="3448" y="1"/>
                    <a:pt x="3134" y="119"/>
                    <a:pt x="2853" y="375"/>
                  </a:cubicBezTo>
                  <a:cubicBezTo>
                    <a:pt x="2331" y="850"/>
                    <a:pt x="1243" y="2265"/>
                    <a:pt x="0" y="3997"/>
                  </a:cubicBezTo>
                  <a:lnTo>
                    <a:pt x="58" y="4028"/>
                  </a:lnTo>
                  <a:lnTo>
                    <a:pt x="1932" y="4658"/>
                  </a:lnTo>
                  <a:cubicBezTo>
                    <a:pt x="1932" y="4658"/>
                    <a:pt x="4440" y="2786"/>
                    <a:pt x="5113" y="734"/>
                  </a:cubicBezTo>
                  <a:cubicBezTo>
                    <a:pt x="4726" y="268"/>
                    <a:pt x="4243" y="1"/>
                    <a:pt x="37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694;p36">
              <a:extLst>
                <a:ext uri="{FF2B5EF4-FFF2-40B4-BE49-F238E27FC236}">
                  <a16:creationId xmlns:a16="http://schemas.microsoft.com/office/drawing/2014/main" id="{DDD546A5-33E6-40B8-5293-64DA23443FBC}"/>
                </a:ext>
              </a:extLst>
            </p:cNvPr>
            <p:cNvSpPr/>
            <p:nvPr/>
          </p:nvSpPr>
          <p:spPr>
            <a:xfrm>
              <a:off x="2368000" y="2115500"/>
              <a:ext cx="146150" cy="131325"/>
            </a:xfrm>
            <a:custGeom>
              <a:avLst/>
              <a:gdLst/>
              <a:ahLst/>
              <a:cxnLst/>
              <a:rect l="l" t="t" r="r" b="b"/>
              <a:pathLst>
                <a:path w="5846" h="5253" extrusionOk="0">
                  <a:moveTo>
                    <a:pt x="4181" y="562"/>
                  </a:moveTo>
                  <a:cubicBezTo>
                    <a:pt x="4204" y="562"/>
                    <a:pt x="4228" y="563"/>
                    <a:pt x="4251" y="564"/>
                  </a:cubicBezTo>
                  <a:cubicBezTo>
                    <a:pt x="4582" y="587"/>
                    <a:pt x="4918" y="768"/>
                    <a:pt x="5210" y="1077"/>
                  </a:cubicBezTo>
                  <a:cubicBezTo>
                    <a:pt x="4594" y="2720"/>
                    <a:pt x="2771" y="4247"/>
                    <a:pt x="2295" y="4625"/>
                  </a:cubicBezTo>
                  <a:lnTo>
                    <a:pt x="858" y="4145"/>
                  </a:lnTo>
                  <a:cubicBezTo>
                    <a:pt x="2106" y="2419"/>
                    <a:pt x="3025" y="1259"/>
                    <a:pt x="3459" y="862"/>
                  </a:cubicBezTo>
                  <a:cubicBezTo>
                    <a:pt x="3678" y="663"/>
                    <a:pt x="3923" y="562"/>
                    <a:pt x="4181" y="562"/>
                  </a:cubicBezTo>
                  <a:close/>
                  <a:moveTo>
                    <a:pt x="4183" y="1"/>
                  </a:moveTo>
                  <a:cubicBezTo>
                    <a:pt x="3783" y="1"/>
                    <a:pt x="3404" y="153"/>
                    <a:pt x="3080" y="448"/>
                  </a:cubicBezTo>
                  <a:cubicBezTo>
                    <a:pt x="2457" y="1016"/>
                    <a:pt x="1163" y="2755"/>
                    <a:pt x="188" y="4115"/>
                  </a:cubicBezTo>
                  <a:lnTo>
                    <a:pt x="0" y="4378"/>
                  </a:lnTo>
                  <a:lnTo>
                    <a:pt x="286" y="4526"/>
                  </a:lnTo>
                  <a:lnTo>
                    <a:pt x="2399" y="5252"/>
                  </a:lnTo>
                  <a:lnTo>
                    <a:pt x="2516" y="5164"/>
                  </a:lnTo>
                  <a:cubicBezTo>
                    <a:pt x="2622" y="5085"/>
                    <a:pt x="5104" y="3215"/>
                    <a:pt x="5797" y="1103"/>
                  </a:cubicBezTo>
                  <a:lnTo>
                    <a:pt x="5846" y="954"/>
                  </a:lnTo>
                  <a:lnTo>
                    <a:pt x="5746" y="835"/>
                  </a:lnTo>
                  <a:cubicBezTo>
                    <a:pt x="5330" y="335"/>
                    <a:pt x="4814" y="41"/>
                    <a:pt x="4290" y="4"/>
                  </a:cubicBezTo>
                  <a:cubicBezTo>
                    <a:pt x="4254" y="2"/>
                    <a:pt x="4219" y="1"/>
                    <a:pt x="4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695;p36">
              <a:extLst>
                <a:ext uri="{FF2B5EF4-FFF2-40B4-BE49-F238E27FC236}">
                  <a16:creationId xmlns:a16="http://schemas.microsoft.com/office/drawing/2014/main" id="{1849789D-629B-6851-2AF2-C853B64B5163}"/>
                </a:ext>
              </a:extLst>
            </p:cNvPr>
            <p:cNvSpPr/>
            <p:nvPr/>
          </p:nvSpPr>
          <p:spPr>
            <a:xfrm>
              <a:off x="1959150" y="2473600"/>
              <a:ext cx="94175" cy="123475"/>
            </a:xfrm>
            <a:custGeom>
              <a:avLst/>
              <a:gdLst/>
              <a:ahLst/>
              <a:cxnLst/>
              <a:rect l="l" t="t" r="r" b="b"/>
              <a:pathLst>
                <a:path w="3767" h="4939" extrusionOk="0">
                  <a:moveTo>
                    <a:pt x="2320" y="1"/>
                  </a:moveTo>
                  <a:cubicBezTo>
                    <a:pt x="2069" y="1"/>
                    <a:pt x="1826" y="93"/>
                    <a:pt x="1604" y="294"/>
                  </a:cubicBezTo>
                  <a:cubicBezTo>
                    <a:pt x="946" y="893"/>
                    <a:pt x="529" y="2754"/>
                    <a:pt x="0" y="4711"/>
                  </a:cubicBezTo>
                  <a:lnTo>
                    <a:pt x="116" y="4710"/>
                  </a:lnTo>
                  <a:lnTo>
                    <a:pt x="2145" y="4939"/>
                  </a:lnTo>
                  <a:cubicBezTo>
                    <a:pt x="2145" y="4939"/>
                    <a:pt x="3767" y="2160"/>
                    <a:pt x="3171" y="366"/>
                  </a:cubicBezTo>
                  <a:cubicBezTo>
                    <a:pt x="3163" y="343"/>
                    <a:pt x="3156" y="320"/>
                    <a:pt x="3148" y="298"/>
                  </a:cubicBezTo>
                  <a:cubicBezTo>
                    <a:pt x="2873" y="108"/>
                    <a:pt x="2592" y="1"/>
                    <a:pt x="2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696;p36">
              <a:extLst>
                <a:ext uri="{FF2B5EF4-FFF2-40B4-BE49-F238E27FC236}">
                  <a16:creationId xmlns:a16="http://schemas.microsoft.com/office/drawing/2014/main" id="{0ABC08FC-5263-D791-51D9-AF1795E74F4D}"/>
                </a:ext>
              </a:extLst>
            </p:cNvPr>
            <p:cNvSpPr/>
            <p:nvPr/>
          </p:nvSpPr>
          <p:spPr>
            <a:xfrm>
              <a:off x="1949975" y="2466600"/>
              <a:ext cx="110850" cy="137975"/>
            </a:xfrm>
            <a:custGeom>
              <a:avLst/>
              <a:gdLst/>
              <a:ahLst/>
              <a:cxnLst/>
              <a:rect l="l" t="t" r="r" b="b"/>
              <a:pathLst>
                <a:path w="4434" h="5519" extrusionOk="0">
                  <a:moveTo>
                    <a:pt x="2691" y="562"/>
                  </a:moveTo>
                  <a:cubicBezTo>
                    <a:pt x="2874" y="562"/>
                    <a:pt x="3070" y="628"/>
                    <a:pt x="3279" y="759"/>
                  </a:cubicBezTo>
                  <a:cubicBezTo>
                    <a:pt x="3732" y="2178"/>
                    <a:pt x="2676" y="4323"/>
                    <a:pt x="2357" y="4919"/>
                  </a:cubicBezTo>
                  <a:lnTo>
                    <a:pt x="726" y="4736"/>
                  </a:lnTo>
                  <a:lnTo>
                    <a:pt x="841" y="4303"/>
                  </a:lnTo>
                  <a:cubicBezTo>
                    <a:pt x="1258" y="2731"/>
                    <a:pt x="1650" y="1247"/>
                    <a:pt x="2160" y="782"/>
                  </a:cubicBezTo>
                  <a:cubicBezTo>
                    <a:pt x="2321" y="635"/>
                    <a:pt x="2498" y="562"/>
                    <a:pt x="2691" y="562"/>
                  </a:cubicBezTo>
                  <a:close/>
                  <a:moveTo>
                    <a:pt x="2687" y="0"/>
                  </a:moveTo>
                  <a:cubicBezTo>
                    <a:pt x="2358" y="0"/>
                    <a:pt x="2049" y="122"/>
                    <a:pt x="1783" y="367"/>
                  </a:cubicBezTo>
                  <a:cubicBezTo>
                    <a:pt x="1150" y="943"/>
                    <a:pt x="756" y="2433"/>
                    <a:pt x="299" y="4159"/>
                  </a:cubicBezTo>
                  <a:lnTo>
                    <a:pt x="1" y="5272"/>
                  </a:lnTo>
                  <a:lnTo>
                    <a:pt x="469" y="5270"/>
                  </a:lnTo>
                  <a:lnTo>
                    <a:pt x="2662" y="5518"/>
                  </a:lnTo>
                  <a:lnTo>
                    <a:pt x="2754" y="5361"/>
                  </a:lnTo>
                  <a:cubicBezTo>
                    <a:pt x="2824" y="5242"/>
                    <a:pt x="4433" y="2449"/>
                    <a:pt x="3802" y="553"/>
                  </a:cubicBezTo>
                  <a:lnTo>
                    <a:pt x="3752" y="400"/>
                  </a:lnTo>
                  <a:lnTo>
                    <a:pt x="3675" y="346"/>
                  </a:lnTo>
                  <a:cubicBezTo>
                    <a:pt x="3342" y="116"/>
                    <a:pt x="3005" y="0"/>
                    <a:pt x="26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2" name="橢圓 1131">
            <a:extLst>
              <a:ext uri="{FF2B5EF4-FFF2-40B4-BE49-F238E27FC236}">
                <a16:creationId xmlns:a16="http://schemas.microsoft.com/office/drawing/2014/main" id="{F1296A6B-18A6-BB04-A138-6F00239BD487}"/>
              </a:ext>
            </a:extLst>
          </p:cNvPr>
          <p:cNvSpPr/>
          <p:nvPr/>
        </p:nvSpPr>
        <p:spPr>
          <a:xfrm>
            <a:off x="242201" y="4641402"/>
            <a:ext cx="375637" cy="3756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7</a:t>
            </a:r>
            <a:endParaRPr lang="zh-TW" altLang="en-US" dirty="0"/>
          </a:p>
        </p:txBody>
      </p:sp>
    </p:spTree>
    <p:extLst>
      <p:ext uri="{BB962C8B-B14F-4D97-AF65-F5344CB8AC3E}">
        <p14:creationId xmlns:p14="http://schemas.microsoft.com/office/powerpoint/2010/main" val="2607528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0E0D187A-77DD-D1DE-8403-1E38D53124CB}"/>
              </a:ext>
            </a:extLst>
          </p:cNvPr>
          <p:cNvSpPr>
            <a:spLocks noGrp="1"/>
          </p:cNvSpPr>
          <p:nvPr>
            <p:ph type="title"/>
          </p:nvPr>
        </p:nvSpPr>
        <p:spPr>
          <a:xfrm>
            <a:off x="612770" y="310466"/>
            <a:ext cx="6084000" cy="539700"/>
          </a:xfrm>
        </p:spPr>
        <p:txBody>
          <a:bodyPr/>
          <a:lstStyle/>
          <a:p>
            <a:r>
              <a:rPr lang="en-US" altLang="zh-TW" dirty="0"/>
              <a:t>2.</a:t>
            </a:r>
            <a:r>
              <a:rPr lang="zh-TW" altLang="en-US" b="1" i="0" dirty="0">
                <a:solidFill>
                  <a:srgbClr val="333333"/>
                </a:solidFill>
                <a:effectLst/>
                <a:latin typeface="open sans" panose="020B0606030504020204" pitchFamily="34" charset="0"/>
              </a:rPr>
              <a:t>隔牆有耳</a:t>
            </a:r>
            <a:r>
              <a:rPr lang="en-US" altLang="zh-TW" b="1" i="0" dirty="0">
                <a:solidFill>
                  <a:srgbClr val="333333"/>
                </a:solidFill>
                <a:effectLst/>
                <a:latin typeface="open sans" panose="020B0606030504020204" pitchFamily="34" charset="0"/>
              </a:rPr>
              <a:t>——</a:t>
            </a:r>
            <a:r>
              <a:rPr lang="zh-TW" altLang="en-US" b="1" i="0" dirty="0">
                <a:solidFill>
                  <a:srgbClr val="333333"/>
                </a:solidFill>
                <a:effectLst/>
                <a:latin typeface="open sans" panose="020B0606030504020204" pitchFamily="34" charset="0"/>
              </a:rPr>
              <a:t>側通道攻擊</a:t>
            </a:r>
            <a:br>
              <a:rPr lang="zh-TW" altLang="en-US" b="1" i="0" dirty="0">
                <a:solidFill>
                  <a:srgbClr val="333333"/>
                </a:solidFill>
                <a:effectLst/>
                <a:latin typeface="open sans" panose="020B0606030504020204" pitchFamily="34" charset="0"/>
              </a:rPr>
            </a:br>
            <a:endParaRPr lang="zh-TW" altLang="en-US" b="1" dirty="0">
              <a:latin typeface="微軟正黑體" panose="020B0604030504040204" pitchFamily="34" charset="-120"/>
              <a:ea typeface="微軟正黑體" panose="020B0604030504040204" pitchFamily="34" charset="-120"/>
            </a:endParaRPr>
          </a:p>
        </p:txBody>
      </p:sp>
      <p:sp>
        <p:nvSpPr>
          <p:cNvPr id="4" name="文字方塊 3">
            <a:extLst>
              <a:ext uri="{FF2B5EF4-FFF2-40B4-BE49-F238E27FC236}">
                <a16:creationId xmlns:a16="http://schemas.microsoft.com/office/drawing/2014/main" id="{1FD509DC-741D-3051-9ABD-95226E26D2BE}"/>
              </a:ext>
            </a:extLst>
          </p:cNvPr>
          <p:cNvSpPr txBox="1"/>
          <p:nvPr/>
        </p:nvSpPr>
        <p:spPr>
          <a:xfrm>
            <a:off x="612770" y="1186164"/>
            <a:ext cx="7614806" cy="2246769"/>
          </a:xfrm>
          <a:prstGeom prst="rect">
            <a:avLst/>
          </a:prstGeom>
          <a:noFill/>
        </p:spPr>
        <p:txBody>
          <a:bodyPr wrap="square">
            <a:spAutoFit/>
          </a:bodyPr>
          <a:lstStyle/>
          <a:p>
            <a:r>
              <a:rPr lang="zh-TW" altLang="en-US" sz="2000" b="0" i="0" dirty="0">
                <a:solidFill>
                  <a:srgbClr val="FF0000"/>
                </a:solidFill>
                <a:effectLst/>
                <a:latin typeface="微軟正黑體" panose="020B0604030504040204" pitchFamily="34" charset="-120"/>
                <a:ea typeface="微軟正黑體" panose="020B0604030504040204" pitchFamily="34" charset="-120"/>
              </a:rPr>
              <a:t>側通道攻擊</a:t>
            </a:r>
            <a:r>
              <a:rPr lang="zh-TW" altLang="en-US" sz="2000" b="0" i="0" dirty="0">
                <a:solidFill>
                  <a:srgbClr val="333333"/>
                </a:solidFill>
                <a:effectLst/>
                <a:latin typeface="微軟正黑體" panose="020B0604030504040204" pitchFamily="34" charset="-120"/>
                <a:ea typeface="微軟正黑體" panose="020B0604030504040204" pitchFamily="34" charset="-120"/>
              </a:rPr>
              <a:t>（</a:t>
            </a:r>
            <a:r>
              <a:rPr lang="en-US" altLang="zh-TW" sz="2000" b="0" i="0" dirty="0">
                <a:solidFill>
                  <a:srgbClr val="333333"/>
                </a:solidFill>
                <a:effectLst/>
                <a:latin typeface="微軟正黑體" panose="020B0604030504040204" pitchFamily="34" charset="-120"/>
                <a:ea typeface="微軟正黑體" panose="020B0604030504040204" pitchFamily="34" charset="-120"/>
              </a:rPr>
              <a:t>side channel attack</a:t>
            </a:r>
            <a:r>
              <a:rPr lang="zh-TW" altLang="en-US" sz="2000" b="0" i="0" dirty="0">
                <a:solidFill>
                  <a:srgbClr val="333333"/>
                </a:solidFill>
                <a:effectLst/>
                <a:latin typeface="微軟正黑體" panose="020B0604030504040204" pitchFamily="34" charset="-120"/>
                <a:ea typeface="微軟正黑體" panose="020B0604030504040204" pitchFamily="34" charset="-120"/>
              </a:rPr>
              <a:t>， </a:t>
            </a:r>
            <a:r>
              <a:rPr lang="en-US" altLang="zh-TW" sz="2000" b="0" i="0" dirty="0">
                <a:solidFill>
                  <a:srgbClr val="333333"/>
                </a:solidFill>
                <a:effectLst/>
                <a:latin typeface="微軟正黑體" panose="020B0604030504040204" pitchFamily="34" charset="-120"/>
                <a:ea typeface="微軟正黑體" panose="020B0604030504040204" pitchFamily="34" charset="-120"/>
              </a:rPr>
              <a:t>SCA</a:t>
            </a:r>
            <a:r>
              <a:rPr lang="zh-TW" altLang="en-US" sz="2000" b="0" i="0" dirty="0">
                <a:solidFill>
                  <a:srgbClr val="333333"/>
                </a:solidFill>
                <a:effectLst/>
                <a:latin typeface="微軟正黑體" panose="020B0604030504040204" pitchFamily="34" charset="-120"/>
                <a:ea typeface="微軟正黑體" panose="020B0604030504040204" pitchFamily="34" charset="-120"/>
              </a:rPr>
              <a:t>），又稱旁路攻擊、旁道攻擊、邊通道攻擊，是指通過竊取電子設備實現加解密演算法時洩露的旁路資訊從而攻擊密碼系統的方法，例如通過分析密碼系統的</a:t>
            </a:r>
            <a:r>
              <a:rPr lang="zh-TW" altLang="en-US" sz="2000" b="0" i="0" dirty="0">
                <a:solidFill>
                  <a:srgbClr val="FF0000"/>
                </a:solidFill>
                <a:effectLst/>
                <a:latin typeface="微軟正黑體" panose="020B0604030504040204" pitchFamily="34" charset="-120"/>
                <a:ea typeface="微軟正黑體" panose="020B0604030504040204" pitchFamily="34" charset="-120"/>
              </a:rPr>
              <a:t>計算時間</a:t>
            </a:r>
            <a:r>
              <a:rPr lang="zh-TW" altLang="en-US" sz="2000" b="0" i="0" dirty="0">
                <a:solidFill>
                  <a:srgbClr val="333333"/>
                </a:solidFill>
                <a:effectLst/>
                <a:latin typeface="微軟正黑體" panose="020B0604030504040204" pitchFamily="34" charset="-120"/>
                <a:ea typeface="微軟正黑體" panose="020B0604030504040204" pitchFamily="34" charset="-120"/>
              </a:rPr>
              <a:t>、</a:t>
            </a:r>
            <a:r>
              <a:rPr lang="zh-TW" altLang="en-US" sz="2000" b="0" i="0" dirty="0">
                <a:solidFill>
                  <a:srgbClr val="FF0000"/>
                </a:solidFill>
                <a:effectLst/>
                <a:latin typeface="微軟正黑體" panose="020B0604030504040204" pitchFamily="34" charset="-120"/>
                <a:ea typeface="微軟正黑體" panose="020B0604030504040204" pitchFamily="34" charset="-120"/>
              </a:rPr>
              <a:t>功率消耗</a:t>
            </a:r>
            <a:r>
              <a:rPr lang="zh-TW" altLang="en-US" sz="2000" b="0" i="0" dirty="0">
                <a:solidFill>
                  <a:srgbClr val="333333"/>
                </a:solidFill>
                <a:effectLst/>
                <a:latin typeface="微軟正黑體" panose="020B0604030504040204" pitchFamily="34" charset="-120"/>
                <a:ea typeface="微軟正黑體" panose="020B0604030504040204" pitchFamily="34" charset="-120"/>
              </a:rPr>
              <a:t>、</a:t>
            </a:r>
            <a:r>
              <a:rPr lang="zh-TW" altLang="en-US" sz="2000" b="0" i="0" dirty="0">
                <a:solidFill>
                  <a:srgbClr val="FF0000"/>
                </a:solidFill>
                <a:effectLst/>
                <a:latin typeface="微軟正黑體" panose="020B0604030504040204" pitchFamily="34" charset="-120"/>
                <a:ea typeface="微軟正黑體" panose="020B0604030504040204" pitchFamily="34" charset="-120"/>
              </a:rPr>
              <a:t>電磁輻射</a:t>
            </a:r>
            <a:r>
              <a:rPr lang="zh-TW" altLang="en-US" sz="2000" b="0" i="0" dirty="0">
                <a:solidFill>
                  <a:srgbClr val="333333"/>
                </a:solidFill>
                <a:effectLst/>
                <a:latin typeface="微軟正黑體" panose="020B0604030504040204" pitchFamily="34" charset="-120"/>
                <a:ea typeface="微軟正黑體" panose="020B0604030504040204" pitchFamily="34" charset="-120"/>
              </a:rPr>
              <a:t>和</a:t>
            </a:r>
            <a:r>
              <a:rPr lang="zh-TW" altLang="en-US" sz="2000" b="0" i="0" dirty="0">
                <a:solidFill>
                  <a:srgbClr val="FF0000"/>
                </a:solidFill>
                <a:effectLst/>
                <a:latin typeface="微軟正黑體" panose="020B0604030504040204" pitchFamily="34" charset="-120"/>
                <a:ea typeface="微軟正黑體" panose="020B0604030504040204" pitchFamily="34" charset="-120"/>
              </a:rPr>
              <a:t>聲音</a:t>
            </a:r>
            <a:r>
              <a:rPr lang="zh-TW" altLang="en-US" sz="2000" b="0" i="0" dirty="0">
                <a:solidFill>
                  <a:srgbClr val="333333"/>
                </a:solidFill>
                <a:effectLst/>
                <a:latin typeface="微軟正黑體" panose="020B0604030504040204" pitchFamily="34" charset="-120"/>
                <a:ea typeface="微軟正黑體" panose="020B0604030504040204" pitchFamily="34" charset="-120"/>
              </a:rPr>
              <a:t>情況等“</a:t>
            </a:r>
            <a:r>
              <a:rPr lang="zh-TW" altLang="en-US" sz="2000" b="0" i="0" dirty="0">
                <a:solidFill>
                  <a:srgbClr val="FF0000"/>
                </a:solidFill>
                <a:effectLst/>
                <a:latin typeface="微軟正黑體" panose="020B0604030504040204" pitchFamily="34" charset="-120"/>
                <a:ea typeface="微軟正黑體" panose="020B0604030504040204" pitchFamily="34" charset="-120"/>
              </a:rPr>
              <a:t>聽譯</a:t>
            </a:r>
            <a:r>
              <a:rPr lang="zh-TW" altLang="en-US" sz="2000" b="0" i="0" dirty="0">
                <a:solidFill>
                  <a:srgbClr val="333333"/>
                </a:solidFill>
                <a:effectLst/>
                <a:latin typeface="微軟正黑體" panose="020B0604030504040204" pitchFamily="34" charset="-120"/>
                <a:ea typeface="微軟正黑體" panose="020B0604030504040204" pitchFamily="34" charset="-120"/>
              </a:rPr>
              <a:t>”密鑰破解密碼。 </a:t>
            </a:r>
            <a:r>
              <a:rPr lang="en-US" altLang="zh-TW" sz="2000" b="0" i="0" dirty="0">
                <a:solidFill>
                  <a:srgbClr val="333333"/>
                </a:solidFill>
                <a:effectLst/>
                <a:latin typeface="微軟正黑體" panose="020B0604030504040204" pitchFamily="34" charset="-120"/>
                <a:ea typeface="微軟正黑體" panose="020B0604030504040204" pitchFamily="34" charset="-120"/>
              </a:rPr>
              <a:t>SCA</a:t>
            </a:r>
            <a:r>
              <a:rPr lang="zh-TW" altLang="en-US" sz="2000" b="0" i="0" dirty="0">
                <a:solidFill>
                  <a:srgbClr val="333333"/>
                </a:solidFill>
                <a:effectLst/>
                <a:latin typeface="微軟正黑體" panose="020B0604030504040204" pitchFamily="34" charset="-120"/>
                <a:ea typeface="微軟正黑體" panose="020B0604030504040204" pitchFamily="34" charset="-120"/>
              </a:rPr>
              <a:t>並不直接攻擊已證明運算安全的密碼演算法本身，而採取了一種“</a:t>
            </a:r>
            <a:r>
              <a:rPr lang="zh-TW" altLang="en-US" sz="2000" b="0" i="0" dirty="0">
                <a:solidFill>
                  <a:srgbClr val="FF0000"/>
                </a:solidFill>
                <a:effectLst/>
                <a:latin typeface="微軟正黑體" panose="020B0604030504040204" pitchFamily="34" charset="-120"/>
                <a:ea typeface="微軟正黑體" panose="020B0604030504040204" pitchFamily="34" charset="-120"/>
              </a:rPr>
              <a:t>曲線救國</a:t>
            </a:r>
            <a:r>
              <a:rPr lang="zh-TW" altLang="en-US" sz="2000" b="0" i="0" dirty="0">
                <a:solidFill>
                  <a:srgbClr val="333333"/>
                </a:solidFill>
                <a:effectLst/>
                <a:latin typeface="微軟正黑體" panose="020B0604030504040204" pitchFamily="34" charset="-120"/>
                <a:ea typeface="微軟正黑體" panose="020B0604030504040204" pitchFamily="34" charset="-120"/>
              </a:rPr>
              <a:t>”的方式攻擊密碼演算法的實現技術，破解密碼系統的效果更為顯著。</a:t>
            </a:r>
            <a:endParaRPr lang="zh-TW" altLang="en-US" sz="2000" dirty="0">
              <a:latin typeface="微軟正黑體" panose="020B0604030504040204" pitchFamily="34" charset="-120"/>
              <a:ea typeface="微軟正黑體" panose="020B0604030504040204" pitchFamily="34" charset="-120"/>
            </a:endParaRPr>
          </a:p>
        </p:txBody>
      </p:sp>
      <p:sp>
        <p:nvSpPr>
          <p:cNvPr id="8" name="平行四邊形 7">
            <a:extLst>
              <a:ext uri="{FF2B5EF4-FFF2-40B4-BE49-F238E27FC236}">
                <a16:creationId xmlns:a16="http://schemas.microsoft.com/office/drawing/2014/main" id="{F58DED4A-F0A8-5563-943A-147529D5F753}"/>
              </a:ext>
            </a:extLst>
          </p:cNvPr>
          <p:cNvSpPr/>
          <p:nvPr/>
        </p:nvSpPr>
        <p:spPr>
          <a:xfrm>
            <a:off x="8004316" y="3957336"/>
            <a:ext cx="1541465" cy="1562099"/>
          </a:xfrm>
          <a:prstGeom prst="parallelogram">
            <a:avLst>
              <a:gd name="adj" fmla="val 988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平行四邊形 8">
            <a:extLst>
              <a:ext uri="{FF2B5EF4-FFF2-40B4-BE49-F238E27FC236}">
                <a16:creationId xmlns:a16="http://schemas.microsoft.com/office/drawing/2014/main" id="{226291D9-1FB3-C237-2399-385E000082E9}"/>
              </a:ext>
            </a:extLst>
          </p:cNvPr>
          <p:cNvSpPr/>
          <p:nvPr/>
        </p:nvSpPr>
        <p:spPr>
          <a:xfrm>
            <a:off x="8115946" y="3957336"/>
            <a:ext cx="1541465" cy="1562099"/>
          </a:xfrm>
          <a:prstGeom prst="parallelogram">
            <a:avLst>
              <a:gd name="adj" fmla="val 988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nvGrpSpPr>
          <p:cNvPr id="1273" name="Google Shape;3560;p64">
            <a:extLst>
              <a:ext uri="{FF2B5EF4-FFF2-40B4-BE49-F238E27FC236}">
                <a16:creationId xmlns:a16="http://schemas.microsoft.com/office/drawing/2014/main" id="{A4659A19-0EEC-7B56-A410-0196C4A03C01}"/>
              </a:ext>
            </a:extLst>
          </p:cNvPr>
          <p:cNvGrpSpPr/>
          <p:nvPr/>
        </p:nvGrpSpPr>
        <p:grpSpPr>
          <a:xfrm>
            <a:off x="6924960" y="3432933"/>
            <a:ext cx="1665124" cy="1362283"/>
            <a:chOff x="449250" y="238125"/>
            <a:chExt cx="6401725" cy="5237425"/>
          </a:xfrm>
        </p:grpSpPr>
        <p:sp>
          <p:nvSpPr>
            <p:cNvPr id="1274" name="Google Shape;3561;p64">
              <a:extLst>
                <a:ext uri="{FF2B5EF4-FFF2-40B4-BE49-F238E27FC236}">
                  <a16:creationId xmlns:a16="http://schemas.microsoft.com/office/drawing/2014/main" id="{EC0B633B-7DFE-BCDA-664B-E75942AFF4E9}"/>
                </a:ext>
              </a:extLst>
            </p:cNvPr>
            <p:cNvSpPr/>
            <p:nvPr/>
          </p:nvSpPr>
          <p:spPr>
            <a:xfrm>
              <a:off x="449250" y="238125"/>
              <a:ext cx="6401725" cy="4867000"/>
            </a:xfrm>
            <a:custGeom>
              <a:avLst/>
              <a:gdLst/>
              <a:ahLst/>
              <a:cxnLst/>
              <a:rect l="l" t="t" r="r" b="b"/>
              <a:pathLst>
                <a:path w="256069" h="194680" extrusionOk="0">
                  <a:moveTo>
                    <a:pt x="156176" y="0"/>
                  </a:moveTo>
                  <a:cubicBezTo>
                    <a:pt x="145518" y="0"/>
                    <a:pt x="132819" y="2041"/>
                    <a:pt x="117347" y="7037"/>
                  </a:cubicBezTo>
                  <a:cubicBezTo>
                    <a:pt x="73919" y="21063"/>
                    <a:pt x="72529" y="47320"/>
                    <a:pt x="39520" y="50959"/>
                  </a:cubicBezTo>
                  <a:cubicBezTo>
                    <a:pt x="6511" y="54598"/>
                    <a:pt x="0" y="81018"/>
                    <a:pt x="20457" y="107280"/>
                  </a:cubicBezTo>
                  <a:cubicBezTo>
                    <a:pt x="40914" y="133541"/>
                    <a:pt x="34389" y="155948"/>
                    <a:pt x="53883" y="173479"/>
                  </a:cubicBezTo>
                  <a:cubicBezTo>
                    <a:pt x="53883" y="173479"/>
                    <a:pt x="75463" y="194395"/>
                    <a:pt x="109332" y="194677"/>
                  </a:cubicBezTo>
                  <a:cubicBezTo>
                    <a:pt x="109494" y="194679"/>
                    <a:pt x="109655" y="194679"/>
                    <a:pt x="109816" y="194679"/>
                  </a:cubicBezTo>
                  <a:cubicBezTo>
                    <a:pt x="143285" y="194679"/>
                    <a:pt x="152002" y="165455"/>
                    <a:pt x="163781" y="160161"/>
                  </a:cubicBezTo>
                  <a:cubicBezTo>
                    <a:pt x="165889" y="159213"/>
                    <a:pt x="168046" y="158833"/>
                    <a:pt x="170310" y="158833"/>
                  </a:cubicBezTo>
                  <a:cubicBezTo>
                    <a:pt x="179462" y="158833"/>
                    <a:pt x="190378" y="165035"/>
                    <a:pt x="206960" y="165035"/>
                  </a:cubicBezTo>
                  <a:cubicBezTo>
                    <a:pt x="209318" y="165035"/>
                    <a:pt x="211790" y="164910"/>
                    <a:pt x="214388" y="164623"/>
                  </a:cubicBezTo>
                  <a:cubicBezTo>
                    <a:pt x="239780" y="161824"/>
                    <a:pt x="256069" y="123080"/>
                    <a:pt x="238166" y="100552"/>
                  </a:cubicBezTo>
                  <a:cubicBezTo>
                    <a:pt x="220263" y="78026"/>
                    <a:pt x="194362" y="68431"/>
                    <a:pt x="196727" y="54917"/>
                  </a:cubicBezTo>
                  <a:cubicBezTo>
                    <a:pt x="199092" y="41401"/>
                    <a:pt x="214197" y="26885"/>
                    <a:pt x="198277" y="14582"/>
                  </a:cubicBezTo>
                  <a:cubicBezTo>
                    <a:pt x="188030" y="6662"/>
                    <a:pt x="175435" y="0"/>
                    <a:pt x="15617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3562;p64">
              <a:extLst>
                <a:ext uri="{FF2B5EF4-FFF2-40B4-BE49-F238E27FC236}">
                  <a16:creationId xmlns:a16="http://schemas.microsoft.com/office/drawing/2014/main" id="{D5CCDE0C-2391-F4CA-A071-8001F9D8EC51}"/>
                </a:ext>
              </a:extLst>
            </p:cNvPr>
            <p:cNvSpPr/>
            <p:nvPr/>
          </p:nvSpPr>
          <p:spPr>
            <a:xfrm>
              <a:off x="654175" y="1408900"/>
              <a:ext cx="2934500" cy="1237575"/>
            </a:xfrm>
            <a:custGeom>
              <a:avLst/>
              <a:gdLst/>
              <a:ahLst/>
              <a:cxnLst/>
              <a:rect l="l" t="t" r="r" b="b"/>
              <a:pathLst>
                <a:path w="117380" h="49503" extrusionOk="0">
                  <a:moveTo>
                    <a:pt x="117379" y="0"/>
                  </a:moveTo>
                  <a:lnTo>
                    <a:pt x="819" y="28131"/>
                  </a:lnTo>
                  <a:lnTo>
                    <a:pt x="819" y="28131"/>
                  </a:lnTo>
                  <a:cubicBezTo>
                    <a:pt x="0" y="34609"/>
                    <a:pt x="1478" y="41924"/>
                    <a:pt x="5269" y="49502"/>
                  </a:cubicBezTo>
                  <a:lnTo>
                    <a:pt x="5269" y="49502"/>
                  </a:lnTo>
                  <a:lnTo>
                    <a:pt x="117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3563;p64">
              <a:extLst>
                <a:ext uri="{FF2B5EF4-FFF2-40B4-BE49-F238E27FC236}">
                  <a16:creationId xmlns:a16="http://schemas.microsoft.com/office/drawing/2014/main" id="{3690B2D6-3B5B-F772-2FC8-F9E1BF2A70CB}"/>
                </a:ext>
              </a:extLst>
            </p:cNvPr>
            <p:cNvSpPr/>
            <p:nvPr/>
          </p:nvSpPr>
          <p:spPr>
            <a:xfrm>
              <a:off x="1359925" y="1527750"/>
              <a:ext cx="2324375" cy="2834650"/>
            </a:xfrm>
            <a:custGeom>
              <a:avLst/>
              <a:gdLst/>
              <a:ahLst/>
              <a:cxnLst/>
              <a:rect l="l" t="t" r="r" b="b"/>
              <a:pathLst>
                <a:path w="92975" h="113386" extrusionOk="0">
                  <a:moveTo>
                    <a:pt x="92975" y="1"/>
                  </a:moveTo>
                  <a:lnTo>
                    <a:pt x="1" y="88441"/>
                  </a:lnTo>
                  <a:cubicBezTo>
                    <a:pt x="2765" y="97462"/>
                    <a:pt x="5000" y="105799"/>
                    <a:pt x="10063" y="113385"/>
                  </a:cubicBezTo>
                  <a:lnTo>
                    <a:pt x="10063" y="113385"/>
                  </a:lnTo>
                  <a:lnTo>
                    <a:pt x="929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3564;p64">
              <a:extLst>
                <a:ext uri="{FF2B5EF4-FFF2-40B4-BE49-F238E27FC236}">
                  <a16:creationId xmlns:a16="http://schemas.microsoft.com/office/drawing/2014/main" id="{6C914EE7-6E87-2EB4-C986-4319B854525B}"/>
                </a:ext>
              </a:extLst>
            </p:cNvPr>
            <p:cNvSpPr/>
            <p:nvPr/>
          </p:nvSpPr>
          <p:spPr>
            <a:xfrm>
              <a:off x="1872225" y="1564700"/>
              <a:ext cx="1879600" cy="3395675"/>
            </a:xfrm>
            <a:custGeom>
              <a:avLst/>
              <a:gdLst/>
              <a:ahLst/>
              <a:cxnLst/>
              <a:rect l="l" t="t" r="r" b="b"/>
              <a:pathLst>
                <a:path w="75184" h="135827" extrusionOk="0">
                  <a:moveTo>
                    <a:pt x="75183" y="1"/>
                  </a:moveTo>
                  <a:lnTo>
                    <a:pt x="1" y="123012"/>
                  </a:lnTo>
                  <a:cubicBezTo>
                    <a:pt x="3990" y="126184"/>
                    <a:pt x="11779" y="131640"/>
                    <a:pt x="22564" y="135827"/>
                  </a:cubicBezTo>
                  <a:lnTo>
                    <a:pt x="751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3565;p64">
              <a:extLst>
                <a:ext uri="{FF2B5EF4-FFF2-40B4-BE49-F238E27FC236}">
                  <a16:creationId xmlns:a16="http://schemas.microsoft.com/office/drawing/2014/main" id="{07213EAC-95C7-8213-0155-06B31BF4EA32}"/>
                </a:ext>
              </a:extLst>
            </p:cNvPr>
            <p:cNvSpPr/>
            <p:nvPr/>
          </p:nvSpPr>
          <p:spPr>
            <a:xfrm>
              <a:off x="847450" y="1296475"/>
              <a:ext cx="2719600" cy="460775"/>
            </a:xfrm>
            <a:custGeom>
              <a:avLst/>
              <a:gdLst/>
              <a:ahLst/>
              <a:cxnLst/>
              <a:rect l="l" t="t" r="r" b="b"/>
              <a:pathLst>
                <a:path w="108784" h="18431" extrusionOk="0">
                  <a:moveTo>
                    <a:pt x="47015" y="0"/>
                  </a:moveTo>
                  <a:cubicBezTo>
                    <a:pt x="40751" y="4314"/>
                    <a:pt x="33637" y="7517"/>
                    <a:pt x="23592" y="8625"/>
                  </a:cubicBezTo>
                  <a:cubicBezTo>
                    <a:pt x="12986" y="9794"/>
                    <a:pt x="5121" y="13318"/>
                    <a:pt x="1" y="18431"/>
                  </a:cubicBezTo>
                  <a:lnTo>
                    <a:pt x="108783" y="1544"/>
                  </a:lnTo>
                  <a:lnTo>
                    <a:pt x="470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3566;p64">
              <a:extLst>
                <a:ext uri="{FF2B5EF4-FFF2-40B4-BE49-F238E27FC236}">
                  <a16:creationId xmlns:a16="http://schemas.microsoft.com/office/drawing/2014/main" id="{5D9FD61D-6F7B-91F3-D9C7-D3B5921663E2}"/>
                </a:ext>
              </a:extLst>
            </p:cNvPr>
            <p:cNvSpPr/>
            <p:nvPr/>
          </p:nvSpPr>
          <p:spPr>
            <a:xfrm>
              <a:off x="2799325" y="1582900"/>
              <a:ext cx="1027275" cy="3522225"/>
            </a:xfrm>
            <a:custGeom>
              <a:avLst/>
              <a:gdLst/>
              <a:ahLst/>
              <a:cxnLst/>
              <a:rect l="l" t="t" r="r" b="b"/>
              <a:pathLst>
                <a:path w="41091" h="140889" extrusionOk="0">
                  <a:moveTo>
                    <a:pt x="41090" y="0"/>
                  </a:moveTo>
                  <a:lnTo>
                    <a:pt x="0" y="139320"/>
                  </a:lnTo>
                  <a:cubicBezTo>
                    <a:pt x="4769" y="140258"/>
                    <a:pt x="9888" y="140841"/>
                    <a:pt x="15329" y="140886"/>
                  </a:cubicBezTo>
                  <a:cubicBezTo>
                    <a:pt x="15489" y="140888"/>
                    <a:pt x="15648" y="140888"/>
                    <a:pt x="15807" y="140888"/>
                  </a:cubicBezTo>
                  <a:cubicBezTo>
                    <a:pt x="19473" y="140888"/>
                    <a:pt x="22841" y="140535"/>
                    <a:pt x="25951" y="139903"/>
                  </a:cubicBezTo>
                  <a:lnTo>
                    <a:pt x="410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3567;p64">
              <a:extLst>
                <a:ext uri="{FF2B5EF4-FFF2-40B4-BE49-F238E27FC236}">
                  <a16:creationId xmlns:a16="http://schemas.microsoft.com/office/drawing/2014/main" id="{E4657F8A-2A27-B32D-3517-17BA61C845EB}"/>
                </a:ext>
              </a:extLst>
            </p:cNvPr>
            <p:cNvSpPr/>
            <p:nvPr/>
          </p:nvSpPr>
          <p:spPr>
            <a:xfrm>
              <a:off x="964550" y="1474650"/>
              <a:ext cx="2664100" cy="1922400"/>
            </a:xfrm>
            <a:custGeom>
              <a:avLst/>
              <a:gdLst/>
              <a:ahLst/>
              <a:cxnLst/>
              <a:rect l="l" t="t" r="r" b="b"/>
              <a:pathLst>
                <a:path w="106564" h="76896" extrusionOk="0">
                  <a:moveTo>
                    <a:pt x="106564" y="0"/>
                  </a:moveTo>
                  <a:lnTo>
                    <a:pt x="1" y="58023"/>
                  </a:lnTo>
                  <a:cubicBezTo>
                    <a:pt x="5061" y="64558"/>
                    <a:pt x="8458" y="70854"/>
                    <a:pt x="11006" y="76896"/>
                  </a:cubicBezTo>
                  <a:lnTo>
                    <a:pt x="1065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3568;p64">
              <a:extLst>
                <a:ext uri="{FF2B5EF4-FFF2-40B4-BE49-F238E27FC236}">
                  <a16:creationId xmlns:a16="http://schemas.microsoft.com/office/drawing/2014/main" id="{606D9B7A-7511-3CEC-9B4B-303AA76BA315}"/>
                </a:ext>
              </a:extLst>
            </p:cNvPr>
            <p:cNvSpPr/>
            <p:nvPr/>
          </p:nvSpPr>
          <p:spPr>
            <a:xfrm>
              <a:off x="4043050" y="1519500"/>
              <a:ext cx="2147875" cy="2844425"/>
            </a:xfrm>
            <a:custGeom>
              <a:avLst/>
              <a:gdLst/>
              <a:ahLst/>
              <a:cxnLst/>
              <a:rect l="l" t="t" r="r" b="b"/>
              <a:pathLst>
                <a:path w="85915" h="113777" extrusionOk="0">
                  <a:moveTo>
                    <a:pt x="1" y="0"/>
                  </a:moveTo>
                  <a:lnTo>
                    <a:pt x="61944" y="113764"/>
                  </a:lnTo>
                  <a:cubicBezTo>
                    <a:pt x="62372" y="113772"/>
                    <a:pt x="62799" y="113776"/>
                    <a:pt x="63227" y="113776"/>
                  </a:cubicBezTo>
                  <a:cubicBezTo>
                    <a:pt x="65702" y="113776"/>
                    <a:pt x="68175" y="113640"/>
                    <a:pt x="70636" y="113368"/>
                  </a:cubicBezTo>
                  <a:cubicBezTo>
                    <a:pt x="76268" y="112747"/>
                    <a:pt x="81452" y="110354"/>
                    <a:pt x="85915" y="10676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3569;p64">
              <a:extLst>
                <a:ext uri="{FF2B5EF4-FFF2-40B4-BE49-F238E27FC236}">
                  <a16:creationId xmlns:a16="http://schemas.microsoft.com/office/drawing/2014/main" id="{A0F8F439-3083-C198-5452-0E77F873DBC4}"/>
                </a:ext>
              </a:extLst>
            </p:cNvPr>
            <p:cNvSpPr/>
            <p:nvPr/>
          </p:nvSpPr>
          <p:spPr>
            <a:xfrm>
              <a:off x="4096200" y="1463850"/>
              <a:ext cx="2502050" cy="2449625"/>
            </a:xfrm>
            <a:custGeom>
              <a:avLst/>
              <a:gdLst/>
              <a:ahLst/>
              <a:cxnLst/>
              <a:rect l="l" t="t" r="r" b="b"/>
              <a:pathLst>
                <a:path w="100082" h="97985" extrusionOk="0">
                  <a:moveTo>
                    <a:pt x="1" y="0"/>
                  </a:moveTo>
                  <a:lnTo>
                    <a:pt x="93205" y="97984"/>
                  </a:lnTo>
                  <a:cubicBezTo>
                    <a:pt x="97609" y="90591"/>
                    <a:pt x="100081" y="81711"/>
                    <a:pt x="99830" y="73000"/>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3570;p64">
              <a:extLst>
                <a:ext uri="{FF2B5EF4-FFF2-40B4-BE49-F238E27FC236}">
                  <a16:creationId xmlns:a16="http://schemas.microsoft.com/office/drawing/2014/main" id="{B6BB3BF2-D68C-6357-A079-6DA242E7C971}"/>
                </a:ext>
              </a:extLst>
            </p:cNvPr>
            <p:cNvSpPr/>
            <p:nvPr/>
          </p:nvSpPr>
          <p:spPr>
            <a:xfrm>
              <a:off x="4133125" y="1396325"/>
              <a:ext cx="2311975" cy="1413025"/>
            </a:xfrm>
            <a:custGeom>
              <a:avLst/>
              <a:gdLst/>
              <a:ahLst/>
              <a:cxnLst/>
              <a:rect l="l" t="t" r="r" b="b"/>
              <a:pathLst>
                <a:path w="92479" h="56521" extrusionOk="0">
                  <a:moveTo>
                    <a:pt x="0" y="1"/>
                  </a:moveTo>
                  <a:lnTo>
                    <a:pt x="92479" y="56521"/>
                  </a:lnTo>
                  <a:cubicBezTo>
                    <a:pt x="91960" y="55739"/>
                    <a:pt x="91403" y="54974"/>
                    <a:pt x="90811" y="54224"/>
                  </a:cubicBezTo>
                  <a:cubicBezTo>
                    <a:pt x="78816" y="39131"/>
                    <a:pt x="63231" y="29844"/>
                    <a:pt x="54962" y="21293"/>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3571;p64">
              <a:extLst>
                <a:ext uri="{FF2B5EF4-FFF2-40B4-BE49-F238E27FC236}">
                  <a16:creationId xmlns:a16="http://schemas.microsoft.com/office/drawing/2014/main" id="{A97F29E4-98EA-6D3D-8AB6-7D36715A8D87}"/>
                </a:ext>
              </a:extLst>
            </p:cNvPr>
            <p:cNvSpPr/>
            <p:nvPr/>
          </p:nvSpPr>
          <p:spPr>
            <a:xfrm>
              <a:off x="4151325" y="1321550"/>
              <a:ext cx="1260400" cy="358000"/>
            </a:xfrm>
            <a:custGeom>
              <a:avLst/>
              <a:gdLst/>
              <a:ahLst/>
              <a:cxnLst/>
              <a:rect l="l" t="t" r="r" b="b"/>
              <a:pathLst>
                <a:path w="50416" h="14320" extrusionOk="0">
                  <a:moveTo>
                    <a:pt x="0" y="1"/>
                  </a:moveTo>
                  <a:lnTo>
                    <a:pt x="48550" y="14320"/>
                  </a:lnTo>
                  <a:cubicBezTo>
                    <a:pt x="48454" y="13406"/>
                    <a:pt x="48486" y="12483"/>
                    <a:pt x="48644" y="11580"/>
                  </a:cubicBezTo>
                  <a:cubicBezTo>
                    <a:pt x="48999" y="9557"/>
                    <a:pt x="49638" y="7512"/>
                    <a:pt x="50416" y="5456"/>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3572;p64">
              <a:extLst>
                <a:ext uri="{FF2B5EF4-FFF2-40B4-BE49-F238E27FC236}">
                  <a16:creationId xmlns:a16="http://schemas.microsoft.com/office/drawing/2014/main" id="{1BC7BEDE-460A-B68B-324D-05D32996B897}"/>
                </a:ext>
              </a:extLst>
            </p:cNvPr>
            <p:cNvSpPr/>
            <p:nvPr/>
          </p:nvSpPr>
          <p:spPr>
            <a:xfrm>
              <a:off x="3819750" y="1581100"/>
              <a:ext cx="523450" cy="3350000"/>
            </a:xfrm>
            <a:custGeom>
              <a:avLst/>
              <a:gdLst/>
              <a:ahLst/>
              <a:cxnLst/>
              <a:rect l="l" t="t" r="r" b="b"/>
              <a:pathLst>
                <a:path w="20938" h="134000" extrusionOk="0">
                  <a:moveTo>
                    <a:pt x="3350" y="1"/>
                  </a:moveTo>
                  <a:lnTo>
                    <a:pt x="0" y="133999"/>
                  </a:lnTo>
                  <a:cubicBezTo>
                    <a:pt x="9434" y="128035"/>
                    <a:pt x="15537" y="119459"/>
                    <a:pt x="20937" y="113297"/>
                  </a:cubicBezTo>
                  <a:lnTo>
                    <a:pt x="33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3573;p64">
              <a:extLst>
                <a:ext uri="{FF2B5EF4-FFF2-40B4-BE49-F238E27FC236}">
                  <a16:creationId xmlns:a16="http://schemas.microsoft.com/office/drawing/2014/main" id="{13638F5A-5DC6-CDE5-85E0-18D9EB72B20F}"/>
                </a:ext>
              </a:extLst>
            </p:cNvPr>
            <p:cNvSpPr/>
            <p:nvPr/>
          </p:nvSpPr>
          <p:spPr>
            <a:xfrm>
              <a:off x="2249600" y="932000"/>
              <a:ext cx="1315650" cy="326150"/>
            </a:xfrm>
            <a:custGeom>
              <a:avLst/>
              <a:gdLst/>
              <a:ahLst/>
              <a:cxnLst/>
              <a:rect l="l" t="t" r="r" b="b"/>
              <a:pathLst>
                <a:path w="52626" h="13046" extrusionOk="0">
                  <a:moveTo>
                    <a:pt x="8392" y="0"/>
                  </a:moveTo>
                  <a:cubicBezTo>
                    <a:pt x="5426" y="2517"/>
                    <a:pt x="2693" y="4997"/>
                    <a:pt x="0" y="7351"/>
                  </a:cubicBezTo>
                  <a:lnTo>
                    <a:pt x="52625" y="13045"/>
                  </a:lnTo>
                  <a:lnTo>
                    <a:pt x="83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3574;p64">
              <a:extLst>
                <a:ext uri="{FF2B5EF4-FFF2-40B4-BE49-F238E27FC236}">
                  <a16:creationId xmlns:a16="http://schemas.microsoft.com/office/drawing/2014/main" id="{59BF96B4-C9E3-A793-FDD5-842F589152A6}"/>
                </a:ext>
              </a:extLst>
            </p:cNvPr>
            <p:cNvSpPr/>
            <p:nvPr/>
          </p:nvSpPr>
          <p:spPr>
            <a:xfrm>
              <a:off x="3977350" y="1559475"/>
              <a:ext cx="1214650" cy="2750925"/>
            </a:xfrm>
            <a:custGeom>
              <a:avLst/>
              <a:gdLst/>
              <a:ahLst/>
              <a:cxnLst/>
              <a:rect l="l" t="t" r="r" b="b"/>
              <a:pathLst>
                <a:path w="48586" h="110037" extrusionOk="0">
                  <a:moveTo>
                    <a:pt x="0" y="1"/>
                  </a:moveTo>
                  <a:lnTo>
                    <a:pt x="25662" y="106338"/>
                  </a:lnTo>
                  <a:cubicBezTo>
                    <a:pt x="26816" y="106095"/>
                    <a:pt x="27991" y="105987"/>
                    <a:pt x="29198" y="105987"/>
                  </a:cubicBezTo>
                  <a:cubicBezTo>
                    <a:pt x="34728" y="105987"/>
                    <a:pt x="40906" y="108245"/>
                    <a:pt x="48586" y="110036"/>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3575;p64">
              <a:extLst>
                <a:ext uri="{FF2B5EF4-FFF2-40B4-BE49-F238E27FC236}">
                  <a16:creationId xmlns:a16="http://schemas.microsoft.com/office/drawing/2014/main" id="{6974D3E1-3419-3449-AE80-1BF334BD2E32}"/>
                </a:ext>
              </a:extLst>
            </p:cNvPr>
            <p:cNvSpPr/>
            <p:nvPr/>
          </p:nvSpPr>
          <p:spPr>
            <a:xfrm>
              <a:off x="3460800" y="355375"/>
              <a:ext cx="278450" cy="664850"/>
            </a:xfrm>
            <a:custGeom>
              <a:avLst/>
              <a:gdLst/>
              <a:ahLst/>
              <a:cxnLst/>
              <a:rect l="l" t="t" r="r" b="b"/>
              <a:pathLst>
                <a:path w="11138" h="26594" extrusionOk="0">
                  <a:moveTo>
                    <a:pt x="4720" y="1"/>
                  </a:moveTo>
                  <a:cubicBezTo>
                    <a:pt x="3178" y="425"/>
                    <a:pt x="1604" y="881"/>
                    <a:pt x="1" y="1372"/>
                  </a:cubicBezTo>
                  <a:lnTo>
                    <a:pt x="11138" y="26593"/>
                  </a:lnTo>
                  <a:lnTo>
                    <a:pt x="4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3576;p64">
              <a:extLst>
                <a:ext uri="{FF2B5EF4-FFF2-40B4-BE49-F238E27FC236}">
                  <a16:creationId xmlns:a16="http://schemas.microsoft.com/office/drawing/2014/main" id="{4EEBF745-D9CB-6F6A-07AB-D18A9A6C4616}"/>
                </a:ext>
              </a:extLst>
            </p:cNvPr>
            <p:cNvSpPr/>
            <p:nvPr/>
          </p:nvSpPr>
          <p:spPr>
            <a:xfrm>
              <a:off x="4127900" y="605050"/>
              <a:ext cx="1443000" cy="565750"/>
            </a:xfrm>
            <a:custGeom>
              <a:avLst/>
              <a:gdLst/>
              <a:ahLst/>
              <a:cxnLst/>
              <a:rect l="l" t="t" r="r" b="b"/>
              <a:pathLst>
                <a:path w="57720" h="22630" extrusionOk="0">
                  <a:moveTo>
                    <a:pt x="51250" y="1"/>
                  </a:moveTo>
                  <a:lnTo>
                    <a:pt x="0" y="22630"/>
                  </a:lnTo>
                  <a:lnTo>
                    <a:pt x="57720" y="8700"/>
                  </a:lnTo>
                  <a:cubicBezTo>
                    <a:pt x="56818" y="5712"/>
                    <a:pt x="54832" y="2799"/>
                    <a:pt x="51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3577;p64">
              <a:extLst>
                <a:ext uri="{FF2B5EF4-FFF2-40B4-BE49-F238E27FC236}">
                  <a16:creationId xmlns:a16="http://schemas.microsoft.com/office/drawing/2014/main" id="{7B25DDCB-388C-51BE-1C6C-8B4573031E3D}"/>
                </a:ext>
              </a:extLst>
            </p:cNvPr>
            <p:cNvSpPr/>
            <p:nvPr/>
          </p:nvSpPr>
          <p:spPr>
            <a:xfrm>
              <a:off x="4149525" y="1023150"/>
              <a:ext cx="1426900" cy="254950"/>
            </a:xfrm>
            <a:custGeom>
              <a:avLst/>
              <a:gdLst/>
              <a:ahLst/>
              <a:cxnLst/>
              <a:rect l="l" t="t" r="r" b="b"/>
              <a:pathLst>
                <a:path w="57076" h="10198" extrusionOk="0">
                  <a:moveTo>
                    <a:pt x="57075" y="0"/>
                  </a:moveTo>
                  <a:lnTo>
                    <a:pt x="0" y="8860"/>
                  </a:lnTo>
                  <a:lnTo>
                    <a:pt x="53528" y="10198"/>
                  </a:lnTo>
                  <a:cubicBezTo>
                    <a:pt x="55018" y="6780"/>
                    <a:pt x="56419" y="3364"/>
                    <a:pt x="57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3578;p64">
              <a:extLst>
                <a:ext uri="{FF2B5EF4-FFF2-40B4-BE49-F238E27FC236}">
                  <a16:creationId xmlns:a16="http://schemas.microsoft.com/office/drawing/2014/main" id="{172CD9C3-4576-D393-68C9-B712015A6D5D}"/>
                </a:ext>
              </a:extLst>
            </p:cNvPr>
            <p:cNvSpPr/>
            <p:nvPr/>
          </p:nvSpPr>
          <p:spPr>
            <a:xfrm>
              <a:off x="4087925" y="364150"/>
              <a:ext cx="1145150" cy="740950"/>
            </a:xfrm>
            <a:custGeom>
              <a:avLst/>
              <a:gdLst/>
              <a:ahLst/>
              <a:cxnLst/>
              <a:rect l="l" t="t" r="r" b="b"/>
              <a:pathLst>
                <a:path w="45806" h="29638" extrusionOk="0">
                  <a:moveTo>
                    <a:pt x="36827" y="1"/>
                  </a:moveTo>
                  <a:lnTo>
                    <a:pt x="0" y="29637"/>
                  </a:lnTo>
                  <a:lnTo>
                    <a:pt x="45806" y="4695"/>
                  </a:lnTo>
                  <a:cubicBezTo>
                    <a:pt x="43026" y="2962"/>
                    <a:pt x="40054" y="1372"/>
                    <a:pt x="368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3579;p64">
              <a:extLst>
                <a:ext uri="{FF2B5EF4-FFF2-40B4-BE49-F238E27FC236}">
                  <a16:creationId xmlns:a16="http://schemas.microsoft.com/office/drawing/2014/main" id="{A3BD69AA-686C-5644-17F3-39DB891BDFB7}"/>
                </a:ext>
              </a:extLst>
            </p:cNvPr>
            <p:cNvSpPr/>
            <p:nvPr/>
          </p:nvSpPr>
          <p:spPr>
            <a:xfrm>
              <a:off x="3565225" y="996800"/>
              <a:ext cx="586125" cy="586125"/>
            </a:xfrm>
            <a:custGeom>
              <a:avLst/>
              <a:gdLst/>
              <a:ahLst/>
              <a:cxnLst/>
              <a:rect l="l" t="t" r="r" b="b"/>
              <a:pathLst>
                <a:path w="23445" h="23445" extrusionOk="0">
                  <a:moveTo>
                    <a:pt x="12990" y="1"/>
                  </a:moveTo>
                  <a:lnTo>
                    <a:pt x="10968" y="6861"/>
                  </a:lnTo>
                  <a:lnTo>
                    <a:pt x="9913" y="71"/>
                  </a:lnTo>
                  <a:lnTo>
                    <a:pt x="9735" y="7221"/>
                  </a:lnTo>
                  <a:lnTo>
                    <a:pt x="6959" y="936"/>
                  </a:lnTo>
                  <a:lnTo>
                    <a:pt x="8638" y="7889"/>
                  </a:lnTo>
                  <a:lnTo>
                    <a:pt x="4331" y="2537"/>
                  </a:lnTo>
                  <a:lnTo>
                    <a:pt x="7751" y="8818"/>
                  </a:lnTo>
                  <a:lnTo>
                    <a:pt x="2205" y="4763"/>
                  </a:lnTo>
                  <a:lnTo>
                    <a:pt x="7135" y="9944"/>
                  </a:lnTo>
                  <a:lnTo>
                    <a:pt x="728" y="7463"/>
                  </a:lnTo>
                  <a:lnTo>
                    <a:pt x="6831" y="11193"/>
                  </a:lnTo>
                  <a:lnTo>
                    <a:pt x="6831" y="11193"/>
                  </a:lnTo>
                  <a:lnTo>
                    <a:pt x="0" y="10453"/>
                  </a:lnTo>
                  <a:lnTo>
                    <a:pt x="6861" y="12477"/>
                  </a:lnTo>
                  <a:lnTo>
                    <a:pt x="71" y="13530"/>
                  </a:lnTo>
                  <a:lnTo>
                    <a:pt x="7222" y="13710"/>
                  </a:lnTo>
                  <a:lnTo>
                    <a:pt x="936" y="16484"/>
                  </a:lnTo>
                  <a:lnTo>
                    <a:pt x="7890" y="14807"/>
                  </a:lnTo>
                  <a:lnTo>
                    <a:pt x="2537" y="19114"/>
                  </a:lnTo>
                  <a:lnTo>
                    <a:pt x="2537" y="19114"/>
                  </a:lnTo>
                  <a:lnTo>
                    <a:pt x="8818" y="15694"/>
                  </a:lnTo>
                  <a:lnTo>
                    <a:pt x="9804" y="14344"/>
                  </a:lnTo>
                  <a:lnTo>
                    <a:pt x="10799" y="14104"/>
                  </a:lnTo>
                  <a:lnTo>
                    <a:pt x="10549" y="14752"/>
                  </a:lnTo>
                  <a:lnTo>
                    <a:pt x="10549" y="14752"/>
                  </a:lnTo>
                  <a:lnTo>
                    <a:pt x="11447" y="14262"/>
                  </a:lnTo>
                  <a:lnTo>
                    <a:pt x="11373" y="14951"/>
                  </a:lnTo>
                  <a:lnTo>
                    <a:pt x="9945" y="16310"/>
                  </a:lnTo>
                  <a:lnTo>
                    <a:pt x="7463" y="22717"/>
                  </a:lnTo>
                  <a:lnTo>
                    <a:pt x="11192" y="16614"/>
                  </a:lnTo>
                  <a:lnTo>
                    <a:pt x="10454" y="23444"/>
                  </a:lnTo>
                  <a:lnTo>
                    <a:pt x="12477" y="16584"/>
                  </a:lnTo>
                  <a:lnTo>
                    <a:pt x="13531" y="23373"/>
                  </a:lnTo>
                  <a:lnTo>
                    <a:pt x="13709" y="16223"/>
                  </a:lnTo>
                  <a:lnTo>
                    <a:pt x="16485" y="22508"/>
                  </a:lnTo>
                  <a:lnTo>
                    <a:pt x="14806" y="15555"/>
                  </a:lnTo>
                  <a:lnTo>
                    <a:pt x="19114" y="20908"/>
                  </a:lnTo>
                  <a:lnTo>
                    <a:pt x="15693" y="14626"/>
                  </a:lnTo>
                  <a:lnTo>
                    <a:pt x="21240" y="18682"/>
                  </a:lnTo>
                  <a:lnTo>
                    <a:pt x="16310" y="13499"/>
                  </a:lnTo>
                  <a:lnTo>
                    <a:pt x="22716" y="15981"/>
                  </a:lnTo>
                  <a:lnTo>
                    <a:pt x="16613" y="12251"/>
                  </a:lnTo>
                  <a:lnTo>
                    <a:pt x="23444" y="12991"/>
                  </a:lnTo>
                  <a:lnTo>
                    <a:pt x="16584" y="10967"/>
                  </a:lnTo>
                  <a:lnTo>
                    <a:pt x="23372" y="9914"/>
                  </a:lnTo>
                  <a:lnTo>
                    <a:pt x="16223" y="9735"/>
                  </a:lnTo>
                  <a:lnTo>
                    <a:pt x="22507" y="6960"/>
                  </a:lnTo>
                  <a:lnTo>
                    <a:pt x="15555" y="8637"/>
                  </a:lnTo>
                  <a:lnTo>
                    <a:pt x="15555" y="8637"/>
                  </a:lnTo>
                  <a:lnTo>
                    <a:pt x="20908" y="4331"/>
                  </a:lnTo>
                  <a:lnTo>
                    <a:pt x="14627" y="7750"/>
                  </a:lnTo>
                  <a:lnTo>
                    <a:pt x="18682" y="2205"/>
                  </a:lnTo>
                  <a:lnTo>
                    <a:pt x="13499" y="7134"/>
                  </a:lnTo>
                  <a:lnTo>
                    <a:pt x="15982" y="729"/>
                  </a:lnTo>
                  <a:lnTo>
                    <a:pt x="12252" y="6830"/>
                  </a:lnTo>
                  <a:lnTo>
                    <a:pt x="129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3580;p64">
              <a:extLst>
                <a:ext uri="{FF2B5EF4-FFF2-40B4-BE49-F238E27FC236}">
                  <a16:creationId xmlns:a16="http://schemas.microsoft.com/office/drawing/2014/main" id="{471755DD-5D96-6A1F-6EFE-A1103F260323}"/>
                </a:ext>
              </a:extLst>
            </p:cNvPr>
            <p:cNvSpPr/>
            <p:nvPr/>
          </p:nvSpPr>
          <p:spPr>
            <a:xfrm>
              <a:off x="4032250" y="255800"/>
              <a:ext cx="791300" cy="796125"/>
            </a:xfrm>
            <a:custGeom>
              <a:avLst/>
              <a:gdLst/>
              <a:ahLst/>
              <a:cxnLst/>
              <a:rect l="l" t="t" r="r" b="b"/>
              <a:pathLst>
                <a:path w="31652" h="31845" extrusionOk="0">
                  <a:moveTo>
                    <a:pt x="23287" y="0"/>
                  </a:moveTo>
                  <a:lnTo>
                    <a:pt x="1" y="31845"/>
                  </a:lnTo>
                  <a:lnTo>
                    <a:pt x="31652" y="1738"/>
                  </a:lnTo>
                  <a:cubicBezTo>
                    <a:pt x="29029" y="1004"/>
                    <a:pt x="26246" y="417"/>
                    <a:pt x="232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3581;p64">
              <a:extLst>
                <a:ext uri="{FF2B5EF4-FFF2-40B4-BE49-F238E27FC236}">
                  <a16:creationId xmlns:a16="http://schemas.microsoft.com/office/drawing/2014/main" id="{BF558905-3F87-D525-9D4F-F1BCE40130FE}"/>
                </a:ext>
              </a:extLst>
            </p:cNvPr>
            <p:cNvSpPr/>
            <p:nvPr/>
          </p:nvSpPr>
          <p:spPr>
            <a:xfrm>
              <a:off x="3684275" y="1365575"/>
              <a:ext cx="144700" cy="162200"/>
            </a:xfrm>
            <a:custGeom>
              <a:avLst/>
              <a:gdLst/>
              <a:ahLst/>
              <a:cxnLst/>
              <a:rect l="l" t="t" r="r" b="b"/>
              <a:pathLst>
                <a:path w="5788" h="6488" extrusionOk="0">
                  <a:moveTo>
                    <a:pt x="5787" y="1"/>
                  </a:moveTo>
                  <a:lnTo>
                    <a:pt x="4056" y="943"/>
                  </a:lnTo>
                  <a:lnTo>
                    <a:pt x="1" y="6488"/>
                  </a:lnTo>
                  <a:lnTo>
                    <a:pt x="5183" y="1559"/>
                  </a:lnTo>
                  <a:lnTo>
                    <a:pt x="57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3582;p64">
              <a:extLst>
                <a:ext uri="{FF2B5EF4-FFF2-40B4-BE49-F238E27FC236}">
                  <a16:creationId xmlns:a16="http://schemas.microsoft.com/office/drawing/2014/main" id="{8CFC0341-274E-9543-A686-3A769540A7C7}"/>
                </a:ext>
              </a:extLst>
            </p:cNvPr>
            <p:cNvSpPr/>
            <p:nvPr/>
          </p:nvSpPr>
          <p:spPr>
            <a:xfrm>
              <a:off x="3708050" y="294975"/>
              <a:ext cx="122600" cy="703625"/>
            </a:xfrm>
            <a:custGeom>
              <a:avLst/>
              <a:gdLst/>
              <a:ahLst/>
              <a:cxnLst/>
              <a:rect l="l" t="t" r="r" b="b"/>
              <a:pathLst>
                <a:path w="4904" h="28145" extrusionOk="0">
                  <a:moveTo>
                    <a:pt x="4904" y="1"/>
                  </a:moveTo>
                  <a:cubicBezTo>
                    <a:pt x="3306" y="325"/>
                    <a:pt x="1671" y="688"/>
                    <a:pt x="1" y="1086"/>
                  </a:cubicBezTo>
                  <a:lnTo>
                    <a:pt x="4200" y="28144"/>
                  </a:lnTo>
                  <a:lnTo>
                    <a:pt x="49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3583;p64">
              <a:extLst>
                <a:ext uri="{FF2B5EF4-FFF2-40B4-BE49-F238E27FC236}">
                  <a16:creationId xmlns:a16="http://schemas.microsoft.com/office/drawing/2014/main" id="{321134FE-516D-69BA-D725-A266BA24C0BE}"/>
                </a:ext>
              </a:extLst>
            </p:cNvPr>
            <p:cNvSpPr/>
            <p:nvPr/>
          </p:nvSpPr>
          <p:spPr>
            <a:xfrm>
              <a:off x="2925250" y="535875"/>
              <a:ext cx="695100" cy="580000"/>
            </a:xfrm>
            <a:custGeom>
              <a:avLst/>
              <a:gdLst/>
              <a:ahLst/>
              <a:cxnLst/>
              <a:rect l="l" t="t" r="r" b="b"/>
              <a:pathLst>
                <a:path w="27804" h="23200" extrusionOk="0">
                  <a:moveTo>
                    <a:pt x="5736" y="1"/>
                  </a:moveTo>
                  <a:cubicBezTo>
                    <a:pt x="3717" y="930"/>
                    <a:pt x="1810" y="1889"/>
                    <a:pt x="0" y="2868"/>
                  </a:cubicBezTo>
                  <a:lnTo>
                    <a:pt x="27804" y="23200"/>
                  </a:lnTo>
                  <a:lnTo>
                    <a:pt x="5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3584;p64">
              <a:extLst>
                <a:ext uri="{FF2B5EF4-FFF2-40B4-BE49-F238E27FC236}">
                  <a16:creationId xmlns:a16="http://schemas.microsoft.com/office/drawing/2014/main" id="{6BB457FC-88A0-A132-2A9F-87F5E1D268DA}"/>
                </a:ext>
              </a:extLst>
            </p:cNvPr>
            <p:cNvSpPr/>
            <p:nvPr/>
          </p:nvSpPr>
          <p:spPr>
            <a:xfrm>
              <a:off x="3204825" y="431275"/>
              <a:ext cx="468675" cy="628950"/>
            </a:xfrm>
            <a:custGeom>
              <a:avLst/>
              <a:gdLst/>
              <a:ahLst/>
              <a:cxnLst/>
              <a:rect l="l" t="t" r="r" b="b"/>
              <a:pathLst>
                <a:path w="18747" h="25158" extrusionOk="0">
                  <a:moveTo>
                    <a:pt x="5049" y="1"/>
                  </a:moveTo>
                  <a:cubicBezTo>
                    <a:pt x="3295" y="602"/>
                    <a:pt x="1617" y="1223"/>
                    <a:pt x="0" y="1861"/>
                  </a:cubicBezTo>
                  <a:lnTo>
                    <a:pt x="18747" y="25158"/>
                  </a:lnTo>
                  <a:lnTo>
                    <a:pt x="50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3585;p64">
              <a:extLst>
                <a:ext uri="{FF2B5EF4-FFF2-40B4-BE49-F238E27FC236}">
                  <a16:creationId xmlns:a16="http://schemas.microsoft.com/office/drawing/2014/main" id="{4349CF8A-2253-0108-2051-2A333747A48A}"/>
                </a:ext>
              </a:extLst>
            </p:cNvPr>
            <p:cNvSpPr/>
            <p:nvPr/>
          </p:nvSpPr>
          <p:spPr>
            <a:xfrm>
              <a:off x="2614000" y="692550"/>
              <a:ext cx="969450" cy="490850"/>
            </a:xfrm>
            <a:custGeom>
              <a:avLst/>
              <a:gdLst/>
              <a:ahLst/>
              <a:cxnLst/>
              <a:rect l="l" t="t" r="r" b="b"/>
              <a:pathLst>
                <a:path w="38778" h="19634" extrusionOk="0">
                  <a:moveTo>
                    <a:pt x="6655" y="1"/>
                  </a:moveTo>
                  <a:cubicBezTo>
                    <a:pt x="4272" y="1514"/>
                    <a:pt x="2067" y="3057"/>
                    <a:pt x="1" y="4612"/>
                  </a:cubicBezTo>
                  <a:lnTo>
                    <a:pt x="38777" y="19633"/>
                  </a:lnTo>
                  <a:lnTo>
                    <a:pt x="66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3586;p64">
              <a:extLst>
                <a:ext uri="{FF2B5EF4-FFF2-40B4-BE49-F238E27FC236}">
                  <a16:creationId xmlns:a16="http://schemas.microsoft.com/office/drawing/2014/main" id="{C63085AD-43C8-BA10-4B2E-3DA3CBFA718A}"/>
                </a:ext>
              </a:extLst>
            </p:cNvPr>
            <p:cNvSpPr/>
            <p:nvPr/>
          </p:nvSpPr>
          <p:spPr>
            <a:xfrm>
              <a:off x="3964750" y="238200"/>
              <a:ext cx="473700" cy="776825"/>
            </a:xfrm>
            <a:custGeom>
              <a:avLst/>
              <a:gdLst/>
              <a:ahLst/>
              <a:cxnLst/>
              <a:rect l="l" t="t" r="r" b="b"/>
              <a:pathLst>
                <a:path w="18948" h="31073" extrusionOk="0">
                  <a:moveTo>
                    <a:pt x="15585" y="1"/>
                  </a:moveTo>
                  <a:cubicBezTo>
                    <a:pt x="14417" y="1"/>
                    <a:pt x="13225" y="25"/>
                    <a:pt x="12009" y="73"/>
                  </a:cubicBezTo>
                  <a:lnTo>
                    <a:pt x="1" y="31073"/>
                  </a:lnTo>
                  <a:lnTo>
                    <a:pt x="18947" y="70"/>
                  </a:lnTo>
                  <a:cubicBezTo>
                    <a:pt x="17850" y="24"/>
                    <a:pt x="16729" y="1"/>
                    <a:pt x="155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3587;p64">
              <a:extLst>
                <a:ext uri="{FF2B5EF4-FFF2-40B4-BE49-F238E27FC236}">
                  <a16:creationId xmlns:a16="http://schemas.microsoft.com/office/drawing/2014/main" id="{BF16B0AB-411E-F77A-A0E4-665157A78B4A}"/>
                </a:ext>
              </a:extLst>
            </p:cNvPr>
            <p:cNvSpPr/>
            <p:nvPr/>
          </p:nvSpPr>
          <p:spPr>
            <a:xfrm>
              <a:off x="3889975" y="251450"/>
              <a:ext cx="219850" cy="745375"/>
            </a:xfrm>
            <a:custGeom>
              <a:avLst/>
              <a:gdLst/>
              <a:ahLst/>
              <a:cxnLst/>
              <a:rect l="l" t="t" r="r" b="b"/>
              <a:pathLst>
                <a:path w="8794" h="29815" extrusionOk="0">
                  <a:moveTo>
                    <a:pt x="8793" y="0"/>
                  </a:moveTo>
                  <a:lnTo>
                    <a:pt x="8793" y="0"/>
                  </a:lnTo>
                  <a:cubicBezTo>
                    <a:pt x="6966" y="194"/>
                    <a:pt x="5083" y="441"/>
                    <a:pt x="3147" y="746"/>
                  </a:cubicBezTo>
                  <a:lnTo>
                    <a:pt x="0" y="29815"/>
                  </a:lnTo>
                  <a:lnTo>
                    <a:pt x="87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3588;p64">
              <a:extLst>
                <a:ext uri="{FF2B5EF4-FFF2-40B4-BE49-F238E27FC236}">
                  <a16:creationId xmlns:a16="http://schemas.microsoft.com/office/drawing/2014/main" id="{AAD7E1A7-E50D-F0AA-4264-345C5C6FCBB7}"/>
                </a:ext>
              </a:extLst>
            </p:cNvPr>
            <p:cNvSpPr/>
            <p:nvPr/>
          </p:nvSpPr>
          <p:spPr>
            <a:xfrm>
              <a:off x="940875" y="3892750"/>
              <a:ext cx="5715600" cy="1582800"/>
            </a:xfrm>
            <a:custGeom>
              <a:avLst/>
              <a:gdLst/>
              <a:ahLst/>
              <a:cxnLst/>
              <a:rect l="l" t="t" r="r" b="b"/>
              <a:pathLst>
                <a:path w="228624" h="63312" extrusionOk="0">
                  <a:moveTo>
                    <a:pt x="114312" y="0"/>
                  </a:moveTo>
                  <a:cubicBezTo>
                    <a:pt x="83995" y="0"/>
                    <a:pt x="54920" y="3335"/>
                    <a:pt x="33482" y="9271"/>
                  </a:cubicBezTo>
                  <a:cubicBezTo>
                    <a:pt x="12045" y="15209"/>
                    <a:pt x="1" y="23259"/>
                    <a:pt x="1" y="31655"/>
                  </a:cubicBezTo>
                  <a:cubicBezTo>
                    <a:pt x="1" y="40051"/>
                    <a:pt x="12045" y="48103"/>
                    <a:pt x="33482" y="54039"/>
                  </a:cubicBezTo>
                  <a:cubicBezTo>
                    <a:pt x="54920" y="59975"/>
                    <a:pt x="83995" y="63311"/>
                    <a:pt x="114312" y="63311"/>
                  </a:cubicBezTo>
                  <a:cubicBezTo>
                    <a:pt x="144629" y="63311"/>
                    <a:pt x="173704" y="59975"/>
                    <a:pt x="195142" y="54039"/>
                  </a:cubicBezTo>
                  <a:cubicBezTo>
                    <a:pt x="216579" y="48103"/>
                    <a:pt x="228623" y="40051"/>
                    <a:pt x="228623" y="31655"/>
                  </a:cubicBezTo>
                  <a:cubicBezTo>
                    <a:pt x="228623" y="23259"/>
                    <a:pt x="216579" y="15209"/>
                    <a:pt x="195142" y="9271"/>
                  </a:cubicBezTo>
                  <a:cubicBezTo>
                    <a:pt x="173704" y="3335"/>
                    <a:pt x="144629" y="0"/>
                    <a:pt x="114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3589;p64">
              <a:extLst>
                <a:ext uri="{FF2B5EF4-FFF2-40B4-BE49-F238E27FC236}">
                  <a16:creationId xmlns:a16="http://schemas.microsoft.com/office/drawing/2014/main" id="{C9E5F5DC-EAA3-72BC-77EB-566527ADF195}"/>
                </a:ext>
              </a:extLst>
            </p:cNvPr>
            <p:cNvSpPr/>
            <p:nvPr/>
          </p:nvSpPr>
          <p:spPr>
            <a:xfrm>
              <a:off x="3607375" y="1380825"/>
              <a:ext cx="481725" cy="124175"/>
            </a:xfrm>
            <a:custGeom>
              <a:avLst/>
              <a:gdLst/>
              <a:ahLst/>
              <a:cxnLst/>
              <a:rect l="l" t="t" r="r" b="b"/>
              <a:pathLst>
                <a:path w="19269" h="4967" extrusionOk="0">
                  <a:moveTo>
                    <a:pt x="1" y="1"/>
                  </a:moveTo>
                  <a:lnTo>
                    <a:pt x="1" y="4967"/>
                  </a:lnTo>
                  <a:lnTo>
                    <a:pt x="19268" y="4967"/>
                  </a:lnTo>
                  <a:lnTo>
                    <a:pt x="192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3590;p64">
              <a:extLst>
                <a:ext uri="{FF2B5EF4-FFF2-40B4-BE49-F238E27FC236}">
                  <a16:creationId xmlns:a16="http://schemas.microsoft.com/office/drawing/2014/main" id="{C9C9B6D8-FBE8-DE07-4471-214BA32C2D78}"/>
                </a:ext>
              </a:extLst>
            </p:cNvPr>
            <p:cNvSpPr/>
            <p:nvPr/>
          </p:nvSpPr>
          <p:spPr>
            <a:xfrm>
              <a:off x="3600250" y="1373675"/>
              <a:ext cx="495975" cy="138475"/>
            </a:xfrm>
            <a:custGeom>
              <a:avLst/>
              <a:gdLst/>
              <a:ahLst/>
              <a:cxnLst/>
              <a:rect l="l" t="t" r="r" b="b"/>
              <a:pathLst>
                <a:path w="19839" h="5539" extrusionOk="0">
                  <a:moveTo>
                    <a:pt x="19267" y="574"/>
                  </a:moveTo>
                  <a:lnTo>
                    <a:pt x="19267" y="4967"/>
                  </a:lnTo>
                  <a:lnTo>
                    <a:pt x="572" y="4967"/>
                  </a:lnTo>
                  <a:lnTo>
                    <a:pt x="572" y="574"/>
                  </a:lnTo>
                  <a:close/>
                  <a:moveTo>
                    <a:pt x="286" y="1"/>
                  </a:moveTo>
                  <a:cubicBezTo>
                    <a:pt x="128" y="1"/>
                    <a:pt x="0" y="129"/>
                    <a:pt x="0" y="287"/>
                  </a:cubicBezTo>
                  <a:lnTo>
                    <a:pt x="0" y="5253"/>
                  </a:lnTo>
                  <a:cubicBezTo>
                    <a:pt x="0" y="5410"/>
                    <a:pt x="128" y="5538"/>
                    <a:pt x="286" y="5538"/>
                  </a:cubicBezTo>
                  <a:lnTo>
                    <a:pt x="19553" y="5538"/>
                  </a:lnTo>
                  <a:cubicBezTo>
                    <a:pt x="19711" y="5538"/>
                    <a:pt x="19839" y="5410"/>
                    <a:pt x="19839" y="5253"/>
                  </a:cubicBezTo>
                  <a:lnTo>
                    <a:pt x="19839" y="287"/>
                  </a:lnTo>
                  <a:cubicBezTo>
                    <a:pt x="19839" y="129"/>
                    <a:pt x="19711" y="1"/>
                    <a:pt x="19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3591;p64">
              <a:extLst>
                <a:ext uri="{FF2B5EF4-FFF2-40B4-BE49-F238E27FC236}">
                  <a16:creationId xmlns:a16="http://schemas.microsoft.com/office/drawing/2014/main" id="{80C383A3-C27B-2F04-F299-A61AD88F67FB}"/>
                </a:ext>
              </a:extLst>
            </p:cNvPr>
            <p:cNvSpPr/>
            <p:nvPr/>
          </p:nvSpPr>
          <p:spPr>
            <a:xfrm>
              <a:off x="3701800" y="1380825"/>
              <a:ext cx="76325" cy="124175"/>
            </a:xfrm>
            <a:custGeom>
              <a:avLst/>
              <a:gdLst/>
              <a:ahLst/>
              <a:cxnLst/>
              <a:rect l="l" t="t" r="r" b="b"/>
              <a:pathLst>
                <a:path w="3053" h="4967" extrusionOk="0">
                  <a:moveTo>
                    <a:pt x="1" y="1"/>
                  </a:moveTo>
                  <a:lnTo>
                    <a:pt x="1" y="4967"/>
                  </a:lnTo>
                  <a:lnTo>
                    <a:pt x="3052" y="4967"/>
                  </a:lnTo>
                  <a:lnTo>
                    <a:pt x="30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3592;p64">
              <a:extLst>
                <a:ext uri="{FF2B5EF4-FFF2-40B4-BE49-F238E27FC236}">
                  <a16:creationId xmlns:a16="http://schemas.microsoft.com/office/drawing/2014/main" id="{ED5DC4D1-C999-90B8-7E04-2A93A032F727}"/>
                </a:ext>
              </a:extLst>
            </p:cNvPr>
            <p:cNvSpPr/>
            <p:nvPr/>
          </p:nvSpPr>
          <p:spPr>
            <a:xfrm>
              <a:off x="3694625" y="1373675"/>
              <a:ext cx="90675" cy="138475"/>
            </a:xfrm>
            <a:custGeom>
              <a:avLst/>
              <a:gdLst/>
              <a:ahLst/>
              <a:cxnLst/>
              <a:rect l="l" t="t" r="r" b="b"/>
              <a:pathLst>
                <a:path w="3627" h="5539" extrusionOk="0">
                  <a:moveTo>
                    <a:pt x="3053" y="574"/>
                  </a:moveTo>
                  <a:lnTo>
                    <a:pt x="3053" y="4967"/>
                  </a:lnTo>
                  <a:lnTo>
                    <a:pt x="574" y="4967"/>
                  </a:lnTo>
                  <a:lnTo>
                    <a:pt x="574" y="574"/>
                  </a:lnTo>
                  <a:close/>
                  <a:moveTo>
                    <a:pt x="288" y="1"/>
                  </a:moveTo>
                  <a:cubicBezTo>
                    <a:pt x="129" y="1"/>
                    <a:pt x="1" y="129"/>
                    <a:pt x="1" y="287"/>
                  </a:cubicBezTo>
                  <a:lnTo>
                    <a:pt x="1" y="5253"/>
                  </a:lnTo>
                  <a:cubicBezTo>
                    <a:pt x="1" y="5411"/>
                    <a:pt x="128" y="5538"/>
                    <a:pt x="285" y="5538"/>
                  </a:cubicBezTo>
                  <a:cubicBezTo>
                    <a:pt x="286" y="5538"/>
                    <a:pt x="287" y="5538"/>
                    <a:pt x="288" y="5538"/>
                  </a:cubicBezTo>
                  <a:lnTo>
                    <a:pt x="3339" y="5538"/>
                  </a:lnTo>
                  <a:cubicBezTo>
                    <a:pt x="3340" y="5538"/>
                    <a:pt x="3341" y="5538"/>
                    <a:pt x="3342" y="5538"/>
                  </a:cubicBezTo>
                  <a:cubicBezTo>
                    <a:pt x="3499" y="5538"/>
                    <a:pt x="3626" y="5411"/>
                    <a:pt x="3626" y="5253"/>
                  </a:cubicBezTo>
                  <a:lnTo>
                    <a:pt x="3626" y="287"/>
                  </a:lnTo>
                  <a:cubicBezTo>
                    <a:pt x="3626" y="129"/>
                    <a:pt x="3498" y="1"/>
                    <a:pt x="33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3593;p64">
              <a:extLst>
                <a:ext uri="{FF2B5EF4-FFF2-40B4-BE49-F238E27FC236}">
                  <a16:creationId xmlns:a16="http://schemas.microsoft.com/office/drawing/2014/main" id="{4CDDE14E-2333-63ED-C959-008072B5B45C}"/>
                </a:ext>
              </a:extLst>
            </p:cNvPr>
            <p:cNvSpPr/>
            <p:nvPr/>
          </p:nvSpPr>
          <p:spPr>
            <a:xfrm>
              <a:off x="3542000" y="1499250"/>
              <a:ext cx="612475" cy="124175"/>
            </a:xfrm>
            <a:custGeom>
              <a:avLst/>
              <a:gdLst/>
              <a:ahLst/>
              <a:cxnLst/>
              <a:rect l="l" t="t" r="r" b="b"/>
              <a:pathLst>
                <a:path w="24499" h="4967" extrusionOk="0">
                  <a:moveTo>
                    <a:pt x="0" y="0"/>
                  </a:moveTo>
                  <a:lnTo>
                    <a:pt x="0" y="4966"/>
                  </a:lnTo>
                  <a:lnTo>
                    <a:pt x="24499" y="4966"/>
                  </a:lnTo>
                  <a:lnTo>
                    <a:pt x="244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3594;p64">
              <a:extLst>
                <a:ext uri="{FF2B5EF4-FFF2-40B4-BE49-F238E27FC236}">
                  <a16:creationId xmlns:a16="http://schemas.microsoft.com/office/drawing/2014/main" id="{EA97B2DF-D596-C1A7-2148-4F50661B2BB3}"/>
                </a:ext>
              </a:extLst>
            </p:cNvPr>
            <p:cNvSpPr/>
            <p:nvPr/>
          </p:nvSpPr>
          <p:spPr>
            <a:xfrm>
              <a:off x="3534825" y="1492100"/>
              <a:ext cx="626800" cy="138500"/>
            </a:xfrm>
            <a:custGeom>
              <a:avLst/>
              <a:gdLst/>
              <a:ahLst/>
              <a:cxnLst/>
              <a:rect l="l" t="t" r="r" b="b"/>
              <a:pathLst>
                <a:path w="25072" h="5540" extrusionOk="0">
                  <a:moveTo>
                    <a:pt x="24499" y="573"/>
                  </a:moveTo>
                  <a:lnTo>
                    <a:pt x="24499" y="4967"/>
                  </a:lnTo>
                  <a:lnTo>
                    <a:pt x="573" y="4967"/>
                  </a:lnTo>
                  <a:lnTo>
                    <a:pt x="573" y="573"/>
                  </a:lnTo>
                  <a:close/>
                  <a:moveTo>
                    <a:pt x="287" y="0"/>
                  </a:moveTo>
                  <a:cubicBezTo>
                    <a:pt x="128" y="0"/>
                    <a:pt x="0" y="129"/>
                    <a:pt x="2" y="288"/>
                  </a:cubicBezTo>
                  <a:lnTo>
                    <a:pt x="2" y="5252"/>
                  </a:lnTo>
                  <a:cubicBezTo>
                    <a:pt x="0" y="5411"/>
                    <a:pt x="128" y="5539"/>
                    <a:pt x="287" y="5539"/>
                  </a:cubicBezTo>
                  <a:lnTo>
                    <a:pt x="24786" y="5539"/>
                  </a:lnTo>
                  <a:cubicBezTo>
                    <a:pt x="24943" y="5539"/>
                    <a:pt x="25072" y="5411"/>
                    <a:pt x="25072" y="5254"/>
                  </a:cubicBezTo>
                  <a:lnTo>
                    <a:pt x="25072" y="288"/>
                  </a:lnTo>
                  <a:cubicBezTo>
                    <a:pt x="25072" y="129"/>
                    <a:pt x="24943" y="0"/>
                    <a:pt x="24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3595;p64">
              <a:extLst>
                <a:ext uri="{FF2B5EF4-FFF2-40B4-BE49-F238E27FC236}">
                  <a16:creationId xmlns:a16="http://schemas.microsoft.com/office/drawing/2014/main" id="{CA2FAEE2-705E-9D56-380B-23306CA97093}"/>
                </a:ext>
              </a:extLst>
            </p:cNvPr>
            <p:cNvSpPr/>
            <p:nvPr/>
          </p:nvSpPr>
          <p:spPr>
            <a:xfrm>
              <a:off x="3654100" y="1499250"/>
              <a:ext cx="85850" cy="124175"/>
            </a:xfrm>
            <a:custGeom>
              <a:avLst/>
              <a:gdLst/>
              <a:ahLst/>
              <a:cxnLst/>
              <a:rect l="l" t="t" r="r" b="b"/>
              <a:pathLst>
                <a:path w="3434" h="4967" extrusionOk="0">
                  <a:moveTo>
                    <a:pt x="1" y="0"/>
                  </a:moveTo>
                  <a:lnTo>
                    <a:pt x="1" y="4966"/>
                  </a:lnTo>
                  <a:lnTo>
                    <a:pt x="3434" y="4966"/>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3596;p64">
              <a:extLst>
                <a:ext uri="{FF2B5EF4-FFF2-40B4-BE49-F238E27FC236}">
                  <a16:creationId xmlns:a16="http://schemas.microsoft.com/office/drawing/2014/main" id="{5FF39520-8216-72DD-13D4-7FF5720E24A0}"/>
                </a:ext>
              </a:extLst>
            </p:cNvPr>
            <p:cNvSpPr/>
            <p:nvPr/>
          </p:nvSpPr>
          <p:spPr>
            <a:xfrm>
              <a:off x="3646950" y="1492100"/>
              <a:ext cx="100175" cy="138500"/>
            </a:xfrm>
            <a:custGeom>
              <a:avLst/>
              <a:gdLst/>
              <a:ahLst/>
              <a:cxnLst/>
              <a:rect l="l" t="t" r="r" b="b"/>
              <a:pathLst>
                <a:path w="4007" h="5540" extrusionOk="0">
                  <a:moveTo>
                    <a:pt x="3434" y="573"/>
                  </a:moveTo>
                  <a:lnTo>
                    <a:pt x="3434" y="4967"/>
                  </a:lnTo>
                  <a:lnTo>
                    <a:pt x="572" y="4967"/>
                  </a:lnTo>
                  <a:lnTo>
                    <a:pt x="572" y="573"/>
                  </a:lnTo>
                  <a:close/>
                  <a:moveTo>
                    <a:pt x="287" y="0"/>
                  </a:moveTo>
                  <a:cubicBezTo>
                    <a:pt x="129" y="0"/>
                    <a:pt x="1" y="129"/>
                    <a:pt x="1" y="288"/>
                  </a:cubicBezTo>
                  <a:lnTo>
                    <a:pt x="1" y="5252"/>
                  </a:lnTo>
                  <a:cubicBezTo>
                    <a:pt x="1" y="5411"/>
                    <a:pt x="129" y="5539"/>
                    <a:pt x="287" y="5539"/>
                  </a:cubicBezTo>
                  <a:lnTo>
                    <a:pt x="3720" y="5539"/>
                  </a:lnTo>
                  <a:cubicBezTo>
                    <a:pt x="3879" y="5539"/>
                    <a:pt x="4007" y="5411"/>
                    <a:pt x="4007" y="5254"/>
                  </a:cubicBezTo>
                  <a:lnTo>
                    <a:pt x="4007" y="288"/>
                  </a:lnTo>
                  <a:cubicBezTo>
                    <a:pt x="4007" y="129"/>
                    <a:pt x="3879" y="0"/>
                    <a:pt x="37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3597;p64">
              <a:extLst>
                <a:ext uri="{FF2B5EF4-FFF2-40B4-BE49-F238E27FC236}">
                  <a16:creationId xmlns:a16="http://schemas.microsoft.com/office/drawing/2014/main" id="{5696AC22-44E5-B215-DC90-C41080298C3F}"/>
                </a:ext>
              </a:extLst>
            </p:cNvPr>
            <p:cNvSpPr/>
            <p:nvPr/>
          </p:nvSpPr>
          <p:spPr>
            <a:xfrm>
              <a:off x="3607375" y="1025575"/>
              <a:ext cx="481725" cy="361000"/>
            </a:xfrm>
            <a:custGeom>
              <a:avLst/>
              <a:gdLst/>
              <a:ahLst/>
              <a:cxnLst/>
              <a:rect l="l" t="t" r="r" b="b"/>
              <a:pathLst>
                <a:path w="19269" h="14440" extrusionOk="0">
                  <a:moveTo>
                    <a:pt x="9635" y="1"/>
                  </a:moveTo>
                  <a:cubicBezTo>
                    <a:pt x="4313" y="1"/>
                    <a:pt x="1" y="4314"/>
                    <a:pt x="1" y="9634"/>
                  </a:cubicBezTo>
                  <a:lnTo>
                    <a:pt x="1" y="14440"/>
                  </a:lnTo>
                  <a:lnTo>
                    <a:pt x="19268" y="14440"/>
                  </a:lnTo>
                  <a:lnTo>
                    <a:pt x="19268" y="9634"/>
                  </a:lnTo>
                  <a:cubicBezTo>
                    <a:pt x="19268" y="4314"/>
                    <a:pt x="14954" y="1"/>
                    <a:pt x="96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3598;p64">
              <a:extLst>
                <a:ext uri="{FF2B5EF4-FFF2-40B4-BE49-F238E27FC236}">
                  <a16:creationId xmlns:a16="http://schemas.microsoft.com/office/drawing/2014/main" id="{DD9ACC18-0286-5697-613F-3E9EB785036A}"/>
                </a:ext>
              </a:extLst>
            </p:cNvPr>
            <p:cNvSpPr/>
            <p:nvPr/>
          </p:nvSpPr>
          <p:spPr>
            <a:xfrm>
              <a:off x="3600200" y="1018425"/>
              <a:ext cx="496025" cy="375350"/>
            </a:xfrm>
            <a:custGeom>
              <a:avLst/>
              <a:gdLst/>
              <a:ahLst/>
              <a:cxnLst/>
              <a:rect l="l" t="t" r="r" b="b"/>
              <a:pathLst>
                <a:path w="19841" h="15014" extrusionOk="0">
                  <a:moveTo>
                    <a:pt x="9922" y="574"/>
                  </a:moveTo>
                  <a:cubicBezTo>
                    <a:pt x="15075" y="574"/>
                    <a:pt x="19269" y="4767"/>
                    <a:pt x="19269" y="9920"/>
                  </a:cubicBezTo>
                  <a:lnTo>
                    <a:pt x="19269" y="14440"/>
                  </a:lnTo>
                  <a:lnTo>
                    <a:pt x="574" y="14440"/>
                  </a:lnTo>
                  <a:lnTo>
                    <a:pt x="574" y="9920"/>
                  </a:lnTo>
                  <a:cubicBezTo>
                    <a:pt x="574" y="4767"/>
                    <a:pt x="4767" y="574"/>
                    <a:pt x="9922" y="574"/>
                  </a:cubicBezTo>
                  <a:close/>
                  <a:moveTo>
                    <a:pt x="9922" y="1"/>
                  </a:moveTo>
                  <a:cubicBezTo>
                    <a:pt x="4452" y="1"/>
                    <a:pt x="2" y="4450"/>
                    <a:pt x="2" y="9920"/>
                  </a:cubicBezTo>
                  <a:lnTo>
                    <a:pt x="2" y="14726"/>
                  </a:lnTo>
                  <a:cubicBezTo>
                    <a:pt x="1" y="14884"/>
                    <a:pt x="129" y="15013"/>
                    <a:pt x="288" y="15013"/>
                  </a:cubicBezTo>
                  <a:lnTo>
                    <a:pt x="19555" y="15013"/>
                  </a:lnTo>
                  <a:cubicBezTo>
                    <a:pt x="19713" y="15013"/>
                    <a:pt x="19841" y="14884"/>
                    <a:pt x="19841" y="14726"/>
                  </a:cubicBezTo>
                  <a:lnTo>
                    <a:pt x="19841" y="9920"/>
                  </a:lnTo>
                  <a:cubicBezTo>
                    <a:pt x="19841" y="4450"/>
                    <a:pt x="15391" y="1"/>
                    <a:pt x="99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3599;p64">
              <a:extLst>
                <a:ext uri="{FF2B5EF4-FFF2-40B4-BE49-F238E27FC236}">
                  <a16:creationId xmlns:a16="http://schemas.microsoft.com/office/drawing/2014/main" id="{D625F043-C681-6067-D8EC-3FDFE10C06DE}"/>
                </a:ext>
              </a:extLst>
            </p:cNvPr>
            <p:cNvSpPr/>
            <p:nvPr/>
          </p:nvSpPr>
          <p:spPr>
            <a:xfrm>
              <a:off x="3752200" y="1096725"/>
              <a:ext cx="225675" cy="240775"/>
            </a:xfrm>
            <a:custGeom>
              <a:avLst/>
              <a:gdLst/>
              <a:ahLst/>
              <a:cxnLst/>
              <a:rect l="l" t="t" r="r" b="b"/>
              <a:pathLst>
                <a:path w="9027" h="9631" extrusionOk="0">
                  <a:moveTo>
                    <a:pt x="7071" y="1"/>
                  </a:moveTo>
                  <a:cubicBezTo>
                    <a:pt x="5991" y="1"/>
                    <a:pt x="5115" y="876"/>
                    <a:pt x="5115" y="1957"/>
                  </a:cubicBezTo>
                  <a:cubicBezTo>
                    <a:pt x="5115" y="1971"/>
                    <a:pt x="5119" y="1983"/>
                    <a:pt x="5119" y="1999"/>
                  </a:cubicBezTo>
                  <a:cubicBezTo>
                    <a:pt x="4730" y="1871"/>
                    <a:pt x="4322" y="1807"/>
                    <a:pt x="3912" y="1807"/>
                  </a:cubicBezTo>
                  <a:cubicBezTo>
                    <a:pt x="1751" y="1807"/>
                    <a:pt x="1" y="3557"/>
                    <a:pt x="1" y="5718"/>
                  </a:cubicBezTo>
                  <a:cubicBezTo>
                    <a:pt x="1" y="7879"/>
                    <a:pt x="1751" y="9631"/>
                    <a:pt x="3912" y="9631"/>
                  </a:cubicBezTo>
                  <a:cubicBezTo>
                    <a:pt x="6073" y="9631"/>
                    <a:pt x="7823" y="7879"/>
                    <a:pt x="7823" y="5718"/>
                  </a:cubicBezTo>
                  <a:cubicBezTo>
                    <a:pt x="7823" y="5078"/>
                    <a:pt x="7667" y="4448"/>
                    <a:pt x="7366" y="3883"/>
                  </a:cubicBezTo>
                  <a:cubicBezTo>
                    <a:pt x="8305" y="3741"/>
                    <a:pt x="9027" y="2937"/>
                    <a:pt x="9027" y="1957"/>
                  </a:cubicBezTo>
                  <a:cubicBezTo>
                    <a:pt x="9027" y="876"/>
                    <a:pt x="8151" y="1"/>
                    <a:pt x="7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3600;p64">
              <a:extLst>
                <a:ext uri="{FF2B5EF4-FFF2-40B4-BE49-F238E27FC236}">
                  <a16:creationId xmlns:a16="http://schemas.microsoft.com/office/drawing/2014/main" id="{674202F5-0C16-4099-48F2-7AB85E0A56E9}"/>
                </a:ext>
              </a:extLst>
            </p:cNvPr>
            <p:cNvSpPr/>
            <p:nvPr/>
          </p:nvSpPr>
          <p:spPr>
            <a:xfrm>
              <a:off x="3643175" y="1122275"/>
              <a:ext cx="70200" cy="211025"/>
            </a:xfrm>
            <a:custGeom>
              <a:avLst/>
              <a:gdLst/>
              <a:ahLst/>
              <a:cxnLst/>
              <a:rect l="l" t="t" r="r" b="b"/>
              <a:pathLst>
                <a:path w="2808" h="8441" extrusionOk="0">
                  <a:moveTo>
                    <a:pt x="2491" y="1"/>
                  </a:moveTo>
                  <a:cubicBezTo>
                    <a:pt x="2414" y="1"/>
                    <a:pt x="2337" y="32"/>
                    <a:pt x="2280" y="93"/>
                  </a:cubicBezTo>
                  <a:cubicBezTo>
                    <a:pt x="2170" y="212"/>
                    <a:pt x="2063" y="335"/>
                    <a:pt x="1960" y="463"/>
                  </a:cubicBezTo>
                  <a:cubicBezTo>
                    <a:pt x="637" y="2097"/>
                    <a:pt x="217" y="3678"/>
                    <a:pt x="84" y="4476"/>
                  </a:cubicBezTo>
                  <a:cubicBezTo>
                    <a:pt x="1" y="4983"/>
                    <a:pt x="72" y="7838"/>
                    <a:pt x="80" y="8163"/>
                  </a:cubicBezTo>
                  <a:cubicBezTo>
                    <a:pt x="85" y="8318"/>
                    <a:pt x="211" y="8441"/>
                    <a:pt x="367" y="8441"/>
                  </a:cubicBezTo>
                  <a:lnTo>
                    <a:pt x="375" y="8441"/>
                  </a:lnTo>
                  <a:cubicBezTo>
                    <a:pt x="532" y="8437"/>
                    <a:pt x="657" y="8305"/>
                    <a:pt x="653" y="8147"/>
                  </a:cubicBezTo>
                  <a:cubicBezTo>
                    <a:pt x="620" y="6898"/>
                    <a:pt x="593" y="4913"/>
                    <a:pt x="649" y="4569"/>
                  </a:cubicBezTo>
                  <a:cubicBezTo>
                    <a:pt x="773" y="3828"/>
                    <a:pt x="1165" y="2355"/>
                    <a:pt x="2406" y="823"/>
                  </a:cubicBezTo>
                  <a:cubicBezTo>
                    <a:pt x="2501" y="705"/>
                    <a:pt x="2601" y="590"/>
                    <a:pt x="2702" y="478"/>
                  </a:cubicBezTo>
                  <a:cubicBezTo>
                    <a:pt x="2807" y="362"/>
                    <a:pt x="2799" y="182"/>
                    <a:pt x="2683" y="76"/>
                  </a:cubicBezTo>
                  <a:cubicBezTo>
                    <a:pt x="2628" y="26"/>
                    <a:pt x="2560" y="1"/>
                    <a:pt x="2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3601;p64">
              <a:extLst>
                <a:ext uri="{FF2B5EF4-FFF2-40B4-BE49-F238E27FC236}">
                  <a16:creationId xmlns:a16="http://schemas.microsoft.com/office/drawing/2014/main" id="{719FBA88-5AF7-7E96-5A7F-72F47C460C60}"/>
                </a:ext>
              </a:extLst>
            </p:cNvPr>
            <p:cNvSpPr/>
            <p:nvPr/>
          </p:nvSpPr>
          <p:spPr>
            <a:xfrm>
              <a:off x="3737125" y="1063100"/>
              <a:ext cx="57375" cy="37700"/>
            </a:xfrm>
            <a:custGeom>
              <a:avLst/>
              <a:gdLst/>
              <a:ahLst/>
              <a:cxnLst/>
              <a:rect l="l" t="t" r="r" b="b"/>
              <a:pathLst>
                <a:path w="2295" h="1508" extrusionOk="0">
                  <a:moveTo>
                    <a:pt x="1968" y="1"/>
                  </a:moveTo>
                  <a:cubicBezTo>
                    <a:pt x="1930" y="1"/>
                    <a:pt x="1891" y="9"/>
                    <a:pt x="1855" y="25"/>
                  </a:cubicBezTo>
                  <a:cubicBezTo>
                    <a:pt x="1825" y="39"/>
                    <a:pt x="1110" y="371"/>
                    <a:pt x="229" y="987"/>
                  </a:cubicBezTo>
                  <a:cubicBezTo>
                    <a:pt x="0" y="1147"/>
                    <a:pt x="114" y="1507"/>
                    <a:pt x="394" y="1507"/>
                  </a:cubicBezTo>
                  <a:cubicBezTo>
                    <a:pt x="452" y="1507"/>
                    <a:pt x="509" y="1489"/>
                    <a:pt x="556" y="1456"/>
                  </a:cubicBezTo>
                  <a:cubicBezTo>
                    <a:pt x="1394" y="870"/>
                    <a:pt x="2088" y="547"/>
                    <a:pt x="2094" y="544"/>
                  </a:cubicBezTo>
                  <a:cubicBezTo>
                    <a:pt x="2234" y="476"/>
                    <a:pt x="2294" y="308"/>
                    <a:pt x="2229" y="167"/>
                  </a:cubicBezTo>
                  <a:cubicBezTo>
                    <a:pt x="2180" y="63"/>
                    <a:pt x="2077" y="1"/>
                    <a:pt x="1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3602;p64">
              <a:extLst>
                <a:ext uri="{FF2B5EF4-FFF2-40B4-BE49-F238E27FC236}">
                  <a16:creationId xmlns:a16="http://schemas.microsoft.com/office/drawing/2014/main" id="{8FB0C3AF-26A8-72A2-21A9-877AF1F78E7F}"/>
                </a:ext>
              </a:extLst>
            </p:cNvPr>
            <p:cNvSpPr/>
            <p:nvPr/>
          </p:nvSpPr>
          <p:spPr>
            <a:xfrm>
              <a:off x="3843250" y="800975"/>
              <a:ext cx="25" cy="134775"/>
            </a:xfrm>
            <a:custGeom>
              <a:avLst/>
              <a:gdLst/>
              <a:ahLst/>
              <a:cxnLst/>
              <a:rect l="l" t="t" r="r" b="b"/>
              <a:pathLst>
                <a:path w="1" h="5391" extrusionOk="0">
                  <a:moveTo>
                    <a:pt x="1" y="1"/>
                  </a:moveTo>
                  <a:lnTo>
                    <a:pt x="1" y="5391"/>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3603;p64">
              <a:extLst>
                <a:ext uri="{FF2B5EF4-FFF2-40B4-BE49-F238E27FC236}">
                  <a16:creationId xmlns:a16="http://schemas.microsoft.com/office/drawing/2014/main" id="{C5C01CB7-4E54-2099-92CC-6733E885A62C}"/>
                </a:ext>
              </a:extLst>
            </p:cNvPr>
            <p:cNvSpPr/>
            <p:nvPr/>
          </p:nvSpPr>
          <p:spPr>
            <a:xfrm>
              <a:off x="3836125" y="793825"/>
              <a:ext cx="14325" cy="149075"/>
            </a:xfrm>
            <a:custGeom>
              <a:avLst/>
              <a:gdLst/>
              <a:ahLst/>
              <a:cxnLst/>
              <a:rect l="l" t="t" r="r" b="b"/>
              <a:pathLst>
                <a:path w="573" h="5963" extrusionOk="0">
                  <a:moveTo>
                    <a:pt x="286" y="1"/>
                  </a:moveTo>
                  <a:cubicBezTo>
                    <a:pt x="128" y="1"/>
                    <a:pt x="0" y="129"/>
                    <a:pt x="0" y="287"/>
                  </a:cubicBezTo>
                  <a:lnTo>
                    <a:pt x="0" y="5677"/>
                  </a:lnTo>
                  <a:cubicBezTo>
                    <a:pt x="0" y="5835"/>
                    <a:pt x="128" y="5963"/>
                    <a:pt x="286" y="5963"/>
                  </a:cubicBezTo>
                  <a:cubicBezTo>
                    <a:pt x="445" y="5963"/>
                    <a:pt x="573" y="5835"/>
                    <a:pt x="573" y="5677"/>
                  </a:cubicBezTo>
                  <a:lnTo>
                    <a:pt x="573" y="287"/>
                  </a:lnTo>
                  <a:cubicBezTo>
                    <a:pt x="573" y="129"/>
                    <a:pt x="445"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3604;p64">
              <a:extLst>
                <a:ext uri="{FF2B5EF4-FFF2-40B4-BE49-F238E27FC236}">
                  <a16:creationId xmlns:a16="http://schemas.microsoft.com/office/drawing/2014/main" id="{17CC0D0D-8EF2-81CA-E44B-66E85BAC28F6}"/>
                </a:ext>
              </a:extLst>
            </p:cNvPr>
            <p:cNvSpPr/>
            <p:nvPr/>
          </p:nvSpPr>
          <p:spPr>
            <a:xfrm>
              <a:off x="4035975" y="953200"/>
              <a:ext cx="77600" cy="68775"/>
            </a:xfrm>
            <a:custGeom>
              <a:avLst/>
              <a:gdLst/>
              <a:ahLst/>
              <a:cxnLst/>
              <a:rect l="l" t="t" r="r" b="b"/>
              <a:pathLst>
                <a:path w="3104" h="2751" extrusionOk="0">
                  <a:moveTo>
                    <a:pt x="1" y="2751"/>
                  </a:moveTo>
                  <a:lnTo>
                    <a:pt x="3103" y="0"/>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3605;p64">
              <a:extLst>
                <a:ext uri="{FF2B5EF4-FFF2-40B4-BE49-F238E27FC236}">
                  <a16:creationId xmlns:a16="http://schemas.microsoft.com/office/drawing/2014/main" id="{DDF71399-40DA-2C27-89FA-D1C1F996D57D}"/>
                </a:ext>
              </a:extLst>
            </p:cNvPr>
            <p:cNvSpPr/>
            <p:nvPr/>
          </p:nvSpPr>
          <p:spPr>
            <a:xfrm>
              <a:off x="4026325" y="946025"/>
              <a:ext cx="95250" cy="83100"/>
            </a:xfrm>
            <a:custGeom>
              <a:avLst/>
              <a:gdLst/>
              <a:ahLst/>
              <a:cxnLst/>
              <a:rect l="l" t="t" r="r" b="b"/>
              <a:pathLst>
                <a:path w="3810" h="3324" extrusionOk="0">
                  <a:moveTo>
                    <a:pt x="3490" y="0"/>
                  </a:moveTo>
                  <a:cubicBezTo>
                    <a:pt x="3422" y="0"/>
                    <a:pt x="3354" y="24"/>
                    <a:pt x="3300" y="72"/>
                  </a:cubicBezTo>
                  <a:lnTo>
                    <a:pt x="197" y="2822"/>
                  </a:lnTo>
                  <a:cubicBezTo>
                    <a:pt x="1" y="2998"/>
                    <a:pt x="124" y="3322"/>
                    <a:pt x="388" y="3323"/>
                  </a:cubicBezTo>
                  <a:cubicBezTo>
                    <a:pt x="457" y="3323"/>
                    <a:pt x="525" y="3298"/>
                    <a:pt x="578" y="3250"/>
                  </a:cubicBezTo>
                  <a:lnTo>
                    <a:pt x="3680" y="501"/>
                  </a:lnTo>
                  <a:cubicBezTo>
                    <a:pt x="3798" y="396"/>
                    <a:pt x="3810" y="214"/>
                    <a:pt x="3705" y="96"/>
                  </a:cubicBezTo>
                  <a:cubicBezTo>
                    <a:pt x="3648" y="33"/>
                    <a:pt x="3569" y="0"/>
                    <a:pt x="34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3606;p64">
              <a:extLst>
                <a:ext uri="{FF2B5EF4-FFF2-40B4-BE49-F238E27FC236}">
                  <a16:creationId xmlns:a16="http://schemas.microsoft.com/office/drawing/2014/main" id="{FE98BE96-7E0C-7B34-BBC1-AB7263F6FF94}"/>
                </a:ext>
              </a:extLst>
            </p:cNvPr>
            <p:cNvSpPr/>
            <p:nvPr/>
          </p:nvSpPr>
          <p:spPr>
            <a:xfrm>
              <a:off x="4123125" y="1246700"/>
              <a:ext cx="120975" cy="25"/>
            </a:xfrm>
            <a:custGeom>
              <a:avLst/>
              <a:gdLst/>
              <a:ahLst/>
              <a:cxnLst/>
              <a:rect l="l" t="t" r="r" b="b"/>
              <a:pathLst>
                <a:path w="4839" h="1" extrusionOk="0">
                  <a:moveTo>
                    <a:pt x="0" y="1"/>
                  </a:moveTo>
                  <a:lnTo>
                    <a:pt x="4838" y="1"/>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3607;p64">
              <a:extLst>
                <a:ext uri="{FF2B5EF4-FFF2-40B4-BE49-F238E27FC236}">
                  <a16:creationId xmlns:a16="http://schemas.microsoft.com/office/drawing/2014/main" id="{D5845FC8-2AAB-50BE-58D3-D9FCE229B114}"/>
                </a:ext>
              </a:extLst>
            </p:cNvPr>
            <p:cNvSpPr/>
            <p:nvPr/>
          </p:nvSpPr>
          <p:spPr>
            <a:xfrm>
              <a:off x="4115950" y="1239575"/>
              <a:ext cx="135300" cy="14300"/>
            </a:xfrm>
            <a:custGeom>
              <a:avLst/>
              <a:gdLst/>
              <a:ahLst/>
              <a:cxnLst/>
              <a:rect l="l" t="t" r="r" b="b"/>
              <a:pathLst>
                <a:path w="5412" h="572" extrusionOk="0">
                  <a:moveTo>
                    <a:pt x="287" y="0"/>
                  </a:moveTo>
                  <a:cubicBezTo>
                    <a:pt x="129" y="0"/>
                    <a:pt x="0" y="128"/>
                    <a:pt x="0" y="286"/>
                  </a:cubicBezTo>
                  <a:cubicBezTo>
                    <a:pt x="0" y="444"/>
                    <a:pt x="129" y="572"/>
                    <a:pt x="287" y="572"/>
                  </a:cubicBezTo>
                  <a:lnTo>
                    <a:pt x="5125" y="572"/>
                  </a:lnTo>
                  <a:cubicBezTo>
                    <a:pt x="5283" y="572"/>
                    <a:pt x="5411" y="444"/>
                    <a:pt x="5411" y="286"/>
                  </a:cubicBezTo>
                  <a:cubicBezTo>
                    <a:pt x="5411" y="128"/>
                    <a:pt x="5283" y="0"/>
                    <a:pt x="51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3608;p64">
              <a:extLst>
                <a:ext uri="{FF2B5EF4-FFF2-40B4-BE49-F238E27FC236}">
                  <a16:creationId xmlns:a16="http://schemas.microsoft.com/office/drawing/2014/main" id="{6EC0AF1F-A1DB-FBB7-C83B-42C560901387}"/>
                </a:ext>
              </a:extLst>
            </p:cNvPr>
            <p:cNvSpPr/>
            <p:nvPr/>
          </p:nvSpPr>
          <p:spPr>
            <a:xfrm>
              <a:off x="3580100" y="953200"/>
              <a:ext cx="77575" cy="68775"/>
            </a:xfrm>
            <a:custGeom>
              <a:avLst/>
              <a:gdLst/>
              <a:ahLst/>
              <a:cxnLst/>
              <a:rect l="l" t="t" r="r" b="b"/>
              <a:pathLst>
                <a:path w="3103" h="2751" extrusionOk="0">
                  <a:moveTo>
                    <a:pt x="3103" y="2751"/>
                  </a:moveTo>
                  <a:lnTo>
                    <a:pt x="0" y="0"/>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3609;p64">
              <a:extLst>
                <a:ext uri="{FF2B5EF4-FFF2-40B4-BE49-F238E27FC236}">
                  <a16:creationId xmlns:a16="http://schemas.microsoft.com/office/drawing/2014/main" id="{F2AD08F7-85B5-A03F-003E-11BA69DEA188}"/>
                </a:ext>
              </a:extLst>
            </p:cNvPr>
            <p:cNvSpPr/>
            <p:nvPr/>
          </p:nvSpPr>
          <p:spPr>
            <a:xfrm>
              <a:off x="3572200" y="946100"/>
              <a:ext cx="95150" cy="83025"/>
            </a:xfrm>
            <a:custGeom>
              <a:avLst/>
              <a:gdLst/>
              <a:ahLst/>
              <a:cxnLst/>
              <a:rect l="l" t="t" r="r" b="b"/>
              <a:pathLst>
                <a:path w="3806" h="3321" extrusionOk="0">
                  <a:moveTo>
                    <a:pt x="319" y="0"/>
                  </a:moveTo>
                  <a:cubicBezTo>
                    <a:pt x="240" y="0"/>
                    <a:pt x="161" y="33"/>
                    <a:pt x="105" y="96"/>
                  </a:cubicBezTo>
                  <a:cubicBezTo>
                    <a:pt x="1" y="214"/>
                    <a:pt x="10" y="392"/>
                    <a:pt x="126" y="498"/>
                  </a:cubicBezTo>
                  <a:lnTo>
                    <a:pt x="3229" y="3247"/>
                  </a:lnTo>
                  <a:cubicBezTo>
                    <a:pt x="3282" y="3295"/>
                    <a:pt x="3348" y="3320"/>
                    <a:pt x="3419" y="3320"/>
                  </a:cubicBezTo>
                  <a:cubicBezTo>
                    <a:pt x="3681" y="3319"/>
                    <a:pt x="3806" y="2995"/>
                    <a:pt x="3608" y="2819"/>
                  </a:cubicBezTo>
                  <a:lnTo>
                    <a:pt x="506" y="69"/>
                  </a:lnTo>
                  <a:cubicBezTo>
                    <a:pt x="451" y="23"/>
                    <a:pt x="385"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3610;p64">
              <a:extLst>
                <a:ext uri="{FF2B5EF4-FFF2-40B4-BE49-F238E27FC236}">
                  <a16:creationId xmlns:a16="http://schemas.microsoft.com/office/drawing/2014/main" id="{95CF7DDD-C494-7FE8-DEDC-B65CF4E24E6D}"/>
                </a:ext>
              </a:extLst>
            </p:cNvPr>
            <p:cNvSpPr/>
            <p:nvPr/>
          </p:nvSpPr>
          <p:spPr>
            <a:xfrm>
              <a:off x="3449550" y="1246700"/>
              <a:ext cx="120975" cy="25"/>
            </a:xfrm>
            <a:custGeom>
              <a:avLst/>
              <a:gdLst/>
              <a:ahLst/>
              <a:cxnLst/>
              <a:rect l="l" t="t" r="r" b="b"/>
              <a:pathLst>
                <a:path w="4839" h="1" extrusionOk="0">
                  <a:moveTo>
                    <a:pt x="4839" y="1"/>
                  </a:moveTo>
                  <a:lnTo>
                    <a:pt x="1" y="1"/>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3611;p64">
              <a:extLst>
                <a:ext uri="{FF2B5EF4-FFF2-40B4-BE49-F238E27FC236}">
                  <a16:creationId xmlns:a16="http://schemas.microsoft.com/office/drawing/2014/main" id="{0B63916C-3EE4-AE0F-93BC-8DC4FD0F8F06}"/>
                </a:ext>
              </a:extLst>
            </p:cNvPr>
            <p:cNvSpPr/>
            <p:nvPr/>
          </p:nvSpPr>
          <p:spPr>
            <a:xfrm>
              <a:off x="3442375" y="1239575"/>
              <a:ext cx="135300" cy="14300"/>
            </a:xfrm>
            <a:custGeom>
              <a:avLst/>
              <a:gdLst/>
              <a:ahLst/>
              <a:cxnLst/>
              <a:rect l="l" t="t" r="r" b="b"/>
              <a:pathLst>
                <a:path w="5412" h="572" extrusionOk="0">
                  <a:moveTo>
                    <a:pt x="288" y="0"/>
                  </a:moveTo>
                  <a:cubicBezTo>
                    <a:pt x="129" y="0"/>
                    <a:pt x="1" y="128"/>
                    <a:pt x="1" y="286"/>
                  </a:cubicBezTo>
                  <a:cubicBezTo>
                    <a:pt x="1" y="444"/>
                    <a:pt x="129" y="572"/>
                    <a:pt x="288" y="572"/>
                  </a:cubicBezTo>
                  <a:lnTo>
                    <a:pt x="5126" y="572"/>
                  </a:lnTo>
                  <a:cubicBezTo>
                    <a:pt x="5284" y="572"/>
                    <a:pt x="5412" y="444"/>
                    <a:pt x="5412" y="286"/>
                  </a:cubicBezTo>
                  <a:cubicBezTo>
                    <a:pt x="5412" y="128"/>
                    <a:pt x="5284" y="0"/>
                    <a:pt x="5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3612;p64">
              <a:extLst>
                <a:ext uri="{FF2B5EF4-FFF2-40B4-BE49-F238E27FC236}">
                  <a16:creationId xmlns:a16="http://schemas.microsoft.com/office/drawing/2014/main" id="{0F46ADEE-8788-8285-1248-CDF9CD921061}"/>
                </a:ext>
              </a:extLst>
            </p:cNvPr>
            <p:cNvSpPr/>
            <p:nvPr/>
          </p:nvSpPr>
          <p:spPr>
            <a:xfrm>
              <a:off x="2166600" y="1616125"/>
              <a:ext cx="3358450" cy="2301150"/>
            </a:xfrm>
            <a:custGeom>
              <a:avLst/>
              <a:gdLst/>
              <a:ahLst/>
              <a:cxnLst/>
              <a:rect l="l" t="t" r="r" b="b"/>
              <a:pathLst>
                <a:path w="134338" h="92046" extrusionOk="0">
                  <a:moveTo>
                    <a:pt x="129" y="0"/>
                  </a:moveTo>
                  <a:cubicBezTo>
                    <a:pt x="59" y="0"/>
                    <a:pt x="1" y="58"/>
                    <a:pt x="1" y="129"/>
                  </a:cubicBezTo>
                  <a:lnTo>
                    <a:pt x="1" y="92046"/>
                  </a:lnTo>
                  <a:lnTo>
                    <a:pt x="134338" y="92046"/>
                  </a:lnTo>
                  <a:lnTo>
                    <a:pt x="134338" y="130"/>
                  </a:lnTo>
                  <a:cubicBezTo>
                    <a:pt x="134338" y="58"/>
                    <a:pt x="134280" y="2"/>
                    <a:pt x="134210" y="2"/>
                  </a:cubicBezTo>
                  <a:lnTo>
                    <a:pt x="129" y="2"/>
                  </a:lnTo>
                  <a:lnTo>
                    <a:pt x="12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3613;p64">
              <a:extLst>
                <a:ext uri="{FF2B5EF4-FFF2-40B4-BE49-F238E27FC236}">
                  <a16:creationId xmlns:a16="http://schemas.microsoft.com/office/drawing/2014/main" id="{39178BC3-9C04-77CA-AA57-2B9C839144FF}"/>
                </a:ext>
              </a:extLst>
            </p:cNvPr>
            <p:cNvSpPr/>
            <p:nvPr/>
          </p:nvSpPr>
          <p:spPr>
            <a:xfrm>
              <a:off x="1662850" y="3917250"/>
              <a:ext cx="4365925" cy="1017275"/>
            </a:xfrm>
            <a:custGeom>
              <a:avLst/>
              <a:gdLst/>
              <a:ahLst/>
              <a:cxnLst/>
              <a:rect l="l" t="t" r="r" b="b"/>
              <a:pathLst>
                <a:path w="174637" h="40691" extrusionOk="0">
                  <a:moveTo>
                    <a:pt x="20151" y="1"/>
                  </a:moveTo>
                  <a:lnTo>
                    <a:pt x="1" y="40691"/>
                  </a:lnTo>
                  <a:lnTo>
                    <a:pt x="174637" y="40691"/>
                  </a:lnTo>
                  <a:lnTo>
                    <a:pt x="1544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3614;p64">
              <a:extLst>
                <a:ext uri="{FF2B5EF4-FFF2-40B4-BE49-F238E27FC236}">
                  <a16:creationId xmlns:a16="http://schemas.microsoft.com/office/drawing/2014/main" id="{8EC99B4D-EAED-C1F3-8E2A-7E66DAD8E1C2}"/>
                </a:ext>
              </a:extLst>
            </p:cNvPr>
            <p:cNvSpPr/>
            <p:nvPr/>
          </p:nvSpPr>
          <p:spPr>
            <a:xfrm>
              <a:off x="1654100" y="3910100"/>
              <a:ext cx="4383450" cy="1031600"/>
            </a:xfrm>
            <a:custGeom>
              <a:avLst/>
              <a:gdLst/>
              <a:ahLst/>
              <a:cxnLst/>
              <a:rect l="l" t="t" r="r" b="b"/>
              <a:pathLst>
                <a:path w="175338" h="41264" extrusionOk="0">
                  <a:moveTo>
                    <a:pt x="154660" y="574"/>
                  </a:moveTo>
                  <a:lnTo>
                    <a:pt x="174527" y="40691"/>
                  </a:lnTo>
                  <a:lnTo>
                    <a:pt x="812" y="40691"/>
                  </a:lnTo>
                  <a:lnTo>
                    <a:pt x="20679" y="574"/>
                  </a:lnTo>
                  <a:close/>
                  <a:moveTo>
                    <a:pt x="20501" y="1"/>
                  </a:moveTo>
                  <a:cubicBezTo>
                    <a:pt x="20393" y="1"/>
                    <a:pt x="20293" y="64"/>
                    <a:pt x="20245" y="161"/>
                  </a:cubicBezTo>
                  <a:lnTo>
                    <a:pt x="94" y="40851"/>
                  </a:lnTo>
                  <a:cubicBezTo>
                    <a:pt x="1" y="41041"/>
                    <a:pt x="139" y="41264"/>
                    <a:pt x="351" y="41264"/>
                  </a:cubicBezTo>
                  <a:lnTo>
                    <a:pt x="174987" y="41264"/>
                  </a:lnTo>
                  <a:cubicBezTo>
                    <a:pt x="175200" y="41264"/>
                    <a:pt x="175338" y="41041"/>
                    <a:pt x="175243" y="40851"/>
                  </a:cubicBezTo>
                  <a:lnTo>
                    <a:pt x="155094" y="161"/>
                  </a:lnTo>
                  <a:cubicBezTo>
                    <a:pt x="155046" y="64"/>
                    <a:pt x="154946" y="1"/>
                    <a:pt x="154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3615;p64">
              <a:extLst>
                <a:ext uri="{FF2B5EF4-FFF2-40B4-BE49-F238E27FC236}">
                  <a16:creationId xmlns:a16="http://schemas.microsoft.com/office/drawing/2014/main" id="{E5C16DF2-B3F0-377F-C6A0-6E3EBFD47E1B}"/>
                </a:ext>
              </a:extLst>
            </p:cNvPr>
            <p:cNvSpPr/>
            <p:nvPr/>
          </p:nvSpPr>
          <p:spPr>
            <a:xfrm>
              <a:off x="2370050" y="1798375"/>
              <a:ext cx="2951550" cy="1936700"/>
            </a:xfrm>
            <a:custGeom>
              <a:avLst/>
              <a:gdLst/>
              <a:ahLst/>
              <a:cxnLst/>
              <a:rect l="l" t="t" r="r" b="b"/>
              <a:pathLst>
                <a:path w="118062" h="77468" extrusionOk="0">
                  <a:moveTo>
                    <a:pt x="1" y="0"/>
                  </a:moveTo>
                  <a:lnTo>
                    <a:pt x="1" y="77467"/>
                  </a:lnTo>
                  <a:lnTo>
                    <a:pt x="118062" y="77467"/>
                  </a:lnTo>
                  <a:lnTo>
                    <a:pt x="118062"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3616;p64">
              <a:extLst>
                <a:ext uri="{FF2B5EF4-FFF2-40B4-BE49-F238E27FC236}">
                  <a16:creationId xmlns:a16="http://schemas.microsoft.com/office/drawing/2014/main" id="{8F8DC25D-C58C-19D9-AB0B-3C2CB8C9D742}"/>
                </a:ext>
              </a:extLst>
            </p:cNvPr>
            <p:cNvSpPr/>
            <p:nvPr/>
          </p:nvSpPr>
          <p:spPr>
            <a:xfrm>
              <a:off x="2362875" y="1791175"/>
              <a:ext cx="2965900" cy="1951075"/>
            </a:xfrm>
            <a:custGeom>
              <a:avLst/>
              <a:gdLst/>
              <a:ahLst/>
              <a:cxnLst/>
              <a:rect l="l" t="t" r="r" b="b"/>
              <a:pathLst>
                <a:path w="118636" h="78043" extrusionOk="0">
                  <a:moveTo>
                    <a:pt x="118063" y="574"/>
                  </a:moveTo>
                  <a:lnTo>
                    <a:pt x="118063" y="77470"/>
                  </a:lnTo>
                  <a:lnTo>
                    <a:pt x="574" y="77470"/>
                  </a:lnTo>
                  <a:lnTo>
                    <a:pt x="574" y="574"/>
                  </a:lnTo>
                  <a:close/>
                  <a:moveTo>
                    <a:pt x="288" y="1"/>
                  </a:moveTo>
                  <a:cubicBezTo>
                    <a:pt x="129" y="1"/>
                    <a:pt x="1" y="129"/>
                    <a:pt x="1" y="288"/>
                  </a:cubicBezTo>
                  <a:lnTo>
                    <a:pt x="1" y="77757"/>
                  </a:lnTo>
                  <a:cubicBezTo>
                    <a:pt x="1" y="77914"/>
                    <a:pt x="129" y="78042"/>
                    <a:pt x="288" y="78042"/>
                  </a:cubicBezTo>
                  <a:lnTo>
                    <a:pt x="118349" y="78042"/>
                  </a:lnTo>
                  <a:cubicBezTo>
                    <a:pt x="118508" y="78042"/>
                    <a:pt x="118636" y="77914"/>
                    <a:pt x="118636" y="77757"/>
                  </a:cubicBezTo>
                  <a:lnTo>
                    <a:pt x="118636" y="288"/>
                  </a:lnTo>
                  <a:cubicBezTo>
                    <a:pt x="118636" y="129"/>
                    <a:pt x="118508" y="1"/>
                    <a:pt x="118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3617;p64">
              <a:extLst>
                <a:ext uri="{FF2B5EF4-FFF2-40B4-BE49-F238E27FC236}">
                  <a16:creationId xmlns:a16="http://schemas.microsoft.com/office/drawing/2014/main" id="{2ACF3A15-1A46-E847-5C41-E8AFA8B3BB0D}"/>
                </a:ext>
              </a:extLst>
            </p:cNvPr>
            <p:cNvSpPr/>
            <p:nvPr/>
          </p:nvSpPr>
          <p:spPr>
            <a:xfrm>
              <a:off x="2435450" y="1846625"/>
              <a:ext cx="2824625" cy="100725"/>
            </a:xfrm>
            <a:custGeom>
              <a:avLst/>
              <a:gdLst/>
              <a:ahLst/>
              <a:cxnLst/>
              <a:rect l="l" t="t" r="r" b="b"/>
              <a:pathLst>
                <a:path w="112985" h="4029" extrusionOk="0">
                  <a:moveTo>
                    <a:pt x="1" y="0"/>
                  </a:moveTo>
                  <a:lnTo>
                    <a:pt x="1" y="4028"/>
                  </a:lnTo>
                  <a:lnTo>
                    <a:pt x="112984" y="4028"/>
                  </a:lnTo>
                  <a:lnTo>
                    <a:pt x="1129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3618;p64">
              <a:extLst>
                <a:ext uri="{FF2B5EF4-FFF2-40B4-BE49-F238E27FC236}">
                  <a16:creationId xmlns:a16="http://schemas.microsoft.com/office/drawing/2014/main" id="{6D8F2CD1-19D3-9806-FB38-91B637DC9737}"/>
                </a:ext>
              </a:extLst>
            </p:cNvPr>
            <p:cNvSpPr/>
            <p:nvPr/>
          </p:nvSpPr>
          <p:spPr>
            <a:xfrm>
              <a:off x="2428275" y="1839475"/>
              <a:ext cx="2838925" cy="115000"/>
            </a:xfrm>
            <a:custGeom>
              <a:avLst/>
              <a:gdLst/>
              <a:ahLst/>
              <a:cxnLst/>
              <a:rect l="l" t="t" r="r" b="b"/>
              <a:pathLst>
                <a:path w="113557" h="4600" extrusionOk="0">
                  <a:moveTo>
                    <a:pt x="112984" y="572"/>
                  </a:moveTo>
                  <a:lnTo>
                    <a:pt x="112984" y="4027"/>
                  </a:lnTo>
                  <a:lnTo>
                    <a:pt x="572" y="4027"/>
                  </a:lnTo>
                  <a:lnTo>
                    <a:pt x="573" y="572"/>
                  </a:lnTo>
                  <a:close/>
                  <a:moveTo>
                    <a:pt x="288" y="0"/>
                  </a:moveTo>
                  <a:cubicBezTo>
                    <a:pt x="129" y="0"/>
                    <a:pt x="1" y="128"/>
                    <a:pt x="1" y="286"/>
                  </a:cubicBezTo>
                  <a:lnTo>
                    <a:pt x="1" y="4314"/>
                  </a:lnTo>
                  <a:cubicBezTo>
                    <a:pt x="1" y="4472"/>
                    <a:pt x="129" y="4600"/>
                    <a:pt x="288" y="4600"/>
                  </a:cubicBezTo>
                  <a:lnTo>
                    <a:pt x="113271" y="4600"/>
                  </a:lnTo>
                  <a:cubicBezTo>
                    <a:pt x="113429" y="4600"/>
                    <a:pt x="113557" y="4472"/>
                    <a:pt x="113557" y="4314"/>
                  </a:cubicBezTo>
                  <a:lnTo>
                    <a:pt x="113557" y="286"/>
                  </a:lnTo>
                  <a:cubicBezTo>
                    <a:pt x="113557" y="128"/>
                    <a:pt x="113429" y="0"/>
                    <a:pt x="1132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3619;p64">
              <a:extLst>
                <a:ext uri="{FF2B5EF4-FFF2-40B4-BE49-F238E27FC236}">
                  <a16:creationId xmlns:a16="http://schemas.microsoft.com/office/drawing/2014/main" id="{C1CA6AC4-3F9F-A443-DA7F-17602275D3B5}"/>
                </a:ext>
              </a:extLst>
            </p:cNvPr>
            <p:cNvSpPr/>
            <p:nvPr/>
          </p:nvSpPr>
          <p:spPr>
            <a:xfrm>
              <a:off x="5022300" y="1846625"/>
              <a:ext cx="237775" cy="100725"/>
            </a:xfrm>
            <a:custGeom>
              <a:avLst/>
              <a:gdLst/>
              <a:ahLst/>
              <a:cxnLst/>
              <a:rect l="l" t="t" r="r" b="b"/>
              <a:pathLst>
                <a:path w="9511" h="4029" extrusionOk="0">
                  <a:moveTo>
                    <a:pt x="1" y="0"/>
                  </a:moveTo>
                  <a:lnTo>
                    <a:pt x="1" y="4028"/>
                  </a:lnTo>
                  <a:lnTo>
                    <a:pt x="9510" y="4028"/>
                  </a:lnTo>
                  <a:lnTo>
                    <a:pt x="95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3620;p64">
              <a:extLst>
                <a:ext uri="{FF2B5EF4-FFF2-40B4-BE49-F238E27FC236}">
                  <a16:creationId xmlns:a16="http://schemas.microsoft.com/office/drawing/2014/main" id="{26D90EB0-76DB-F82E-0A7F-3D8C249AB23B}"/>
                </a:ext>
              </a:extLst>
            </p:cNvPr>
            <p:cNvSpPr/>
            <p:nvPr/>
          </p:nvSpPr>
          <p:spPr>
            <a:xfrm>
              <a:off x="5015125" y="1839475"/>
              <a:ext cx="252075" cy="115000"/>
            </a:xfrm>
            <a:custGeom>
              <a:avLst/>
              <a:gdLst/>
              <a:ahLst/>
              <a:cxnLst/>
              <a:rect l="l" t="t" r="r" b="b"/>
              <a:pathLst>
                <a:path w="10083" h="4600" extrusionOk="0">
                  <a:moveTo>
                    <a:pt x="9511" y="572"/>
                  </a:moveTo>
                  <a:lnTo>
                    <a:pt x="9511" y="4027"/>
                  </a:lnTo>
                  <a:lnTo>
                    <a:pt x="574" y="4027"/>
                  </a:lnTo>
                  <a:lnTo>
                    <a:pt x="574" y="572"/>
                  </a:lnTo>
                  <a:close/>
                  <a:moveTo>
                    <a:pt x="288" y="0"/>
                  </a:moveTo>
                  <a:cubicBezTo>
                    <a:pt x="129" y="0"/>
                    <a:pt x="1" y="128"/>
                    <a:pt x="1" y="286"/>
                  </a:cubicBezTo>
                  <a:lnTo>
                    <a:pt x="1" y="4314"/>
                  </a:lnTo>
                  <a:cubicBezTo>
                    <a:pt x="1" y="4472"/>
                    <a:pt x="129" y="4600"/>
                    <a:pt x="288" y="4600"/>
                  </a:cubicBezTo>
                  <a:lnTo>
                    <a:pt x="9797" y="4600"/>
                  </a:lnTo>
                  <a:cubicBezTo>
                    <a:pt x="9955" y="4600"/>
                    <a:pt x="10083" y="4472"/>
                    <a:pt x="10083" y="4314"/>
                  </a:cubicBezTo>
                  <a:lnTo>
                    <a:pt x="10083" y="286"/>
                  </a:lnTo>
                  <a:cubicBezTo>
                    <a:pt x="10083" y="128"/>
                    <a:pt x="9955" y="0"/>
                    <a:pt x="9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3621;p64">
              <a:extLst>
                <a:ext uri="{FF2B5EF4-FFF2-40B4-BE49-F238E27FC236}">
                  <a16:creationId xmlns:a16="http://schemas.microsoft.com/office/drawing/2014/main" id="{A99499B1-1A79-CFF4-75E0-8203453653EC}"/>
                </a:ext>
              </a:extLst>
            </p:cNvPr>
            <p:cNvSpPr/>
            <p:nvPr/>
          </p:nvSpPr>
          <p:spPr>
            <a:xfrm>
              <a:off x="3522350" y="4115325"/>
              <a:ext cx="189225" cy="123975"/>
            </a:xfrm>
            <a:custGeom>
              <a:avLst/>
              <a:gdLst/>
              <a:ahLst/>
              <a:cxnLst/>
              <a:rect l="l" t="t" r="r" b="b"/>
              <a:pathLst>
                <a:path w="7569" h="4959" extrusionOk="0">
                  <a:moveTo>
                    <a:pt x="471" y="0"/>
                  </a:moveTo>
                  <a:lnTo>
                    <a:pt x="1" y="4959"/>
                  </a:lnTo>
                  <a:lnTo>
                    <a:pt x="7335" y="4959"/>
                  </a:lnTo>
                  <a:lnTo>
                    <a:pt x="7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3622;p64">
              <a:extLst>
                <a:ext uri="{FF2B5EF4-FFF2-40B4-BE49-F238E27FC236}">
                  <a16:creationId xmlns:a16="http://schemas.microsoft.com/office/drawing/2014/main" id="{C97FE364-375A-4F72-9DE6-412021D90B6C}"/>
                </a:ext>
              </a:extLst>
            </p:cNvPr>
            <p:cNvSpPr/>
            <p:nvPr/>
          </p:nvSpPr>
          <p:spPr>
            <a:xfrm>
              <a:off x="3514825" y="4108175"/>
              <a:ext cx="204075" cy="138275"/>
            </a:xfrm>
            <a:custGeom>
              <a:avLst/>
              <a:gdLst/>
              <a:ahLst/>
              <a:cxnLst/>
              <a:rect l="l" t="t" r="r" b="b"/>
              <a:pathLst>
                <a:path w="8163" h="5531" extrusionOk="0">
                  <a:moveTo>
                    <a:pt x="7569" y="573"/>
                  </a:moveTo>
                  <a:lnTo>
                    <a:pt x="7363" y="4958"/>
                  </a:lnTo>
                  <a:lnTo>
                    <a:pt x="616" y="4958"/>
                  </a:lnTo>
                  <a:lnTo>
                    <a:pt x="1031" y="573"/>
                  </a:lnTo>
                  <a:close/>
                  <a:moveTo>
                    <a:pt x="771" y="0"/>
                  </a:moveTo>
                  <a:cubicBezTo>
                    <a:pt x="623" y="0"/>
                    <a:pt x="500" y="112"/>
                    <a:pt x="486" y="259"/>
                  </a:cubicBezTo>
                  <a:lnTo>
                    <a:pt x="16" y="5218"/>
                  </a:lnTo>
                  <a:cubicBezTo>
                    <a:pt x="1" y="5386"/>
                    <a:pt x="133" y="5530"/>
                    <a:pt x="302" y="5530"/>
                  </a:cubicBezTo>
                  <a:lnTo>
                    <a:pt x="7636" y="5530"/>
                  </a:lnTo>
                  <a:cubicBezTo>
                    <a:pt x="7789" y="5530"/>
                    <a:pt x="7914" y="5410"/>
                    <a:pt x="7922" y="5258"/>
                  </a:cubicBezTo>
                  <a:lnTo>
                    <a:pt x="8155" y="299"/>
                  </a:lnTo>
                  <a:cubicBezTo>
                    <a:pt x="8163" y="136"/>
                    <a:pt x="8032" y="0"/>
                    <a:pt x="7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3623;p64">
              <a:extLst>
                <a:ext uri="{FF2B5EF4-FFF2-40B4-BE49-F238E27FC236}">
                  <a16:creationId xmlns:a16="http://schemas.microsoft.com/office/drawing/2014/main" id="{DB72EA72-7F7E-B94C-2370-6DEB63A25B2C}"/>
                </a:ext>
              </a:extLst>
            </p:cNvPr>
            <p:cNvSpPr/>
            <p:nvPr/>
          </p:nvSpPr>
          <p:spPr>
            <a:xfrm>
              <a:off x="3889025" y="4115325"/>
              <a:ext cx="183500" cy="123975"/>
            </a:xfrm>
            <a:custGeom>
              <a:avLst/>
              <a:gdLst/>
              <a:ahLst/>
              <a:cxnLst/>
              <a:rect l="l" t="t" r="r" b="b"/>
              <a:pathLst>
                <a:path w="7340" h="4959" extrusionOk="0">
                  <a:moveTo>
                    <a:pt x="0" y="0"/>
                  </a:moveTo>
                  <a:lnTo>
                    <a:pt x="4" y="4959"/>
                  </a:lnTo>
                  <a:lnTo>
                    <a:pt x="7340" y="4959"/>
                  </a:lnTo>
                  <a:lnTo>
                    <a:pt x="70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3624;p64">
              <a:extLst>
                <a:ext uri="{FF2B5EF4-FFF2-40B4-BE49-F238E27FC236}">
                  <a16:creationId xmlns:a16="http://schemas.microsoft.com/office/drawing/2014/main" id="{89B80241-28EE-1D88-6FA4-350CED7730EF}"/>
                </a:ext>
              </a:extLst>
            </p:cNvPr>
            <p:cNvSpPr/>
            <p:nvPr/>
          </p:nvSpPr>
          <p:spPr>
            <a:xfrm>
              <a:off x="3881825" y="4108175"/>
              <a:ext cx="198050" cy="138275"/>
            </a:xfrm>
            <a:custGeom>
              <a:avLst/>
              <a:gdLst/>
              <a:ahLst/>
              <a:cxnLst/>
              <a:rect l="l" t="t" r="r" b="b"/>
              <a:pathLst>
                <a:path w="7922" h="5531" extrusionOk="0">
                  <a:moveTo>
                    <a:pt x="7112" y="573"/>
                  </a:moveTo>
                  <a:lnTo>
                    <a:pt x="7328" y="4958"/>
                  </a:lnTo>
                  <a:lnTo>
                    <a:pt x="579" y="4958"/>
                  </a:lnTo>
                  <a:lnTo>
                    <a:pt x="574" y="573"/>
                  </a:lnTo>
                  <a:close/>
                  <a:moveTo>
                    <a:pt x="288" y="0"/>
                  </a:moveTo>
                  <a:cubicBezTo>
                    <a:pt x="129" y="0"/>
                    <a:pt x="1" y="129"/>
                    <a:pt x="1" y="286"/>
                  </a:cubicBezTo>
                  <a:lnTo>
                    <a:pt x="6" y="5243"/>
                  </a:lnTo>
                  <a:cubicBezTo>
                    <a:pt x="6" y="5402"/>
                    <a:pt x="134" y="5530"/>
                    <a:pt x="292" y="5530"/>
                  </a:cubicBezTo>
                  <a:lnTo>
                    <a:pt x="7626" y="5530"/>
                  </a:lnTo>
                  <a:cubicBezTo>
                    <a:pt x="7790" y="5530"/>
                    <a:pt x="7921" y="5393"/>
                    <a:pt x="7912" y="5231"/>
                  </a:cubicBezTo>
                  <a:lnTo>
                    <a:pt x="7670" y="272"/>
                  </a:lnTo>
                  <a:cubicBezTo>
                    <a:pt x="7663" y="120"/>
                    <a:pt x="7538" y="0"/>
                    <a:pt x="73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3625;p64">
              <a:extLst>
                <a:ext uri="{FF2B5EF4-FFF2-40B4-BE49-F238E27FC236}">
                  <a16:creationId xmlns:a16="http://schemas.microsoft.com/office/drawing/2014/main" id="{28973B6C-999E-1FE2-218D-8B75337F3BDC}"/>
                </a:ext>
              </a:extLst>
            </p:cNvPr>
            <p:cNvSpPr/>
            <p:nvPr/>
          </p:nvSpPr>
          <p:spPr>
            <a:xfrm>
              <a:off x="4989425" y="4234404"/>
              <a:ext cx="227925" cy="132550"/>
            </a:xfrm>
            <a:custGeom>
              <a:avLst/>
              <a:gdLst/>
              <a:ahLst/>
              <a:cxnLst/>
              <a:rect l="l" t="t" r="r" b="b"/>
              <a:pathLst>
                <a:path w="9117" h="5302" extrusionOk="0">
                  <a:moveTo>
                    <a:pt x="1" y="1"/>
                  </a:moveTo>
                  <a:lnTo>
                    <a:pt x="1529" y="5301"/>
                  </a:lnTo>
                  <a:lnTo>
                    <a:pt x="9117" y="5301"/>
                  </a:lnTo>
                  <a:lnTo>
                    <a:pt x="73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3626;p64">
              <a:extLst>
                <a:ext uri="{FF2B5EF4-FFF2-40B4-BE49-F238E27FC236}">
                  <a16:creationId xmlns:a16="http://schemas.microsoft.com/office/drawing/2014/main" id="{A1B9DDE5-91F8-8B20-913B-9E217A50DB37}"/>
                </a:ext>
              </a:extLst>
            </p:cNvPr>
            <p:cNvSpPr/>
            <p:nvPr/>
          </p:nvSpPr>
          <p:spPr>
            <a:xfrm>
              <a:off x="4981225" y="4232100"/>
              <a:ext cx="244450" cy="146900"/>
            </a:xfrm>
            <a:custGeom>
              <a:avLst/>
              <a:gdLst/>
              <a:ahLst/>
              <a:cxnLst/>
              <a:rect l="l" t="t" r="r" b="b"/>
              <a:pathLst>
                <a:path w="9778" h="5876" extrusionOk="0">
                  <a:moveTo>
                    <a:pt x="7458" y="573"/>
                  </a:moveTo>
                  <a:lnTo>
                    <a:pt x="9047" y="5302"/>
                  </a:lnTo>
                  <a:lnTo>
                    <a:pt x="2072" y="5302"/>
                  </a:lnTo>
                  <a:lnTo>
                    <a:pt x="708" y="573"/>
                  </a:lnTo>
                  <a:close/>
                  <a:moveTo>
                    <a:pt x="328" y="1"/>
                  </a:moveTo>
                  <a:cubicBezTo>
                    <a:pt x="138" y="1"/>
                    <a:pt x="1" y="184"/>
                    <a:pt x="53" y="367"/>
                  </a:cubicBezTo>
                  <a:lnTo>
                    <a:pt x="1581" y="5668"/>
                  </a:lnTo>
                  <a:cubicBezTo>
                    <a:pt x="1616" y="5791"/>
                    <a:pt x="1728" y="5875"/>
                    <a:pt x="1857" y="5875"/>
                  </a:cubicBezTo>
                  <a:lnTo>
                    <a:pt x="9445" y="5875"/>
                  </a:lnTo>
                  <a:cubicBezTo>
                    <a:pt x="9445" y="5875"/>
                    <a:pt x="9446" y="5875"/>
                    <a:pt x="9447" y="5875"/>
                  </a:cubicBezTo>
                  <a:cubicBezTo>
                    <a:pt x="9642" y="5875"/>
                    <a:pt x="9778" y="5684"/>
                    <a:pt x="9715" y="5499"/>
                  </a:cubicBezTo>
                  <a:lnTo>
                    <a:pt x="7935" y="195"/>
                  </a:lnTo>
                  <a:cubicBezTo>
                    <a:pt x="7895" y="79"/>
                    <a:pt x="7786" y="1"/>
                    <a:pt x="76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3627;p64">
              <a:extLst>
                <a:ext uri="{FF2B5EF4-FFF2-40B4-BE49-F238E27FC236}">
                  <a16:creationId xmlns:a16="http://schemas.microsoft.com/office/drawing/2014/main" id="{ED7DE28D-95AA-720B-98FE-6A422DC447F2}"/>
                </a:ext>
              </a:extLst>
            </p:cNvPr>
            <p:cNvSpPr/>
            <p:nvPr/>
          </p:nvSpPr>
          <p:spPr>
            <a:xfrm>
              <a:off x="3338950" y="4115325"/>
              <a:ext cx="195200" cy="123975"/>
            </a:xfrm>
            <a:custGeom>
              <a:avLst/>
              <a:gdLst/>
              <a:ahLst/>
              <a:cxnLst/>
              <a:rect l="l" t="t" r="r" b="b"/>
              <a:pathLst>
                <a:path w="7808" h="4959" extrusionOk="0">
                  <a:moveTo>
                    <a:pt x="708" y="0"/>
                  </a:moveTo>
                  <a:lnTo>
                    <a:pt x="1" y="4959"/>
                  </a:lnTo>
                  <a:lnTo>
                    <a:pt x="7337" y="4959"/>
                  </a:lnTo>
                  <a:lnTo>
                    <a:pt x="78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3628;p64">
              <a:extLst>
                <a:ext uri="{FF2B5EF4-FFF2-40B4-BE49-F238E27FC236}">
                  <a16:creationId xmlns:a16="http://schemas.microsoft.com/office/drawing/2014/main" id="{A50F3B50-758E-37D2-139C-1D23620EB1DA}"/>
                </a:ext>
              </a:extLst>
            </p:cNvPr>
            <p:cNvSpPr/>
            <p:nvPr/>
          </p:nvSpPr>
          <p:spPr>
            <a:xfrm>
              <a:off x="3331275" y="4108175"/>
              <a:ext cx="210400" cy="138275"/>
            </a:xfrm>
            <a:custGeom>
              <a:avLst/>
              <a:gdLst/>
              <a:ahLst/>
              <a:cxnLst/>
              <a:rect l="l" t="t" r="r" b="b"/>
              <a:pathLst>
                <a:path w="8416" h="5531" extrusionOk="0">
                  <a:moveTo>
                    <a:pt x="7799" y="573"/>
                  </a:moveTo>
                  <a:lnTo>
                    <a:pt x="7384" y="4958"/>
                  </a:lnTo>
                  <a:lnTo>
                    <a:pt x="637" y="4958"/>
                  </a:lnTo>
                  <a:lnTo>
                    <a:pt x="1263" y="573"/>
                  </a:lnTo>
                  <a:close/>
                  <a:moveTo>
                    <a:pt x="8116" y="0"/>
                  </a:moveTo>
                  <a:cubicBezTo>
                    <a:pt x="8115" y="0"/>
                    <a:pt x="8115" y="0"/>
                    <a:pt x="8114" y="0"/>
                  </a:cubicBezTo>
                  <a:lnTo>
                    <a:pt x="1015" y="0"/>
                  </a:lnTo>
                  <a:cubicBezTo>
                    <a:pt x="872" y="0"/>
                    <a:pt x="751" y="104"/>
                    <a:pt x="732" y="247"/>
                  </a:cubicBezTo>
                  <a:lnTo>
                    <a:pt x="25" y="5204"/>
                  </a:lnTo>
                  <a:cubicBezTo>
                    <a:pt x="0" y="5377"/>
                    <a:pt x="134" y="5530"/>
                    <a:pt x="308" y="5530"/>
                  </a:cubicBezTo>
                  <a:lnTo>
                    <a:pt x="7644" y="5530"/>
                  </a:lnTo>
                  <a:cubicBezTo>
                    <a:pt x="7791" y="5530"/>
                    <a:pt x="7914" y="5418"/>
                    <a:pt x="7928" y="5272"/>
                  </a:cubicBezTo>
                  <a:lnTo>
                    <a:pt x="8399" y="313"/>
                  </a:lnTo>
                  <a:cubicBezTo>
                    <a:pt x="8415" y="146"/>
                    <a:pt x="8283" y="0"/>
                    <a:pt x="81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3629;p64">
              <a:extLst>
                <a:ext uri="{FF2B5EF4-FFF2-40B4-BE49-F238E27FC236}">
                  <a16:creationId xmlns:a16="http://schemas.microsoft.com/office/drawing/2014/main" id="{CE1F8339-1F0B-17E7-25CB-B4FB39C2B1C3}"/>
                </a:ext>
              </a:extLst>
            </p:cNvPr>
            <p:cNvSpPr/>
            <p:nvPr/>
          </p:nvSpPr>
          <p:spPr>
            <a:xfrm>
              <a:off x="2972175" y="4115325"/>
              <a:ext cx="207075" cy="123975"/>
            </a:xfrm>
            <a:custGeom>
              <a:avLst/>
              <a:gdLst/>
              <a:ahLst/>
              <a:cxnLst/>
              <a:rect l="l" t="t" r="r" b="b"/>
              <a:pathLst>
                <a:path w="8283" h="4959" extrusionOk="0">
                  <a:moveTo>
                    <a:pt x="1183" y="0"/>
                  </a:moveTo>
                  <a:lnTo>
                    <a:pt x="1" y="4959"/>
                  </a:lnTo>
                  <a:lnTo>
                    <a:pt x="7336" y="4959"/>
                  </a:lnTo>
                  <a:lnTo>
                    <a:pt x="82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3630;p64">
              <a:extLst>
                <a:ext uri="{FF2B5EF4-FFF2-40B4-BE49-F238E27FC236}">
                  <a16:creationId xmlns:a16="http://schemas.microsoft.com/office/drawing/2014/main" id="{63661C27-DFBE-B16D-C025-9331EA7A9C6B}"/>
                </a:ext>
              </a:extLst>
            </p:cNvPr>
            <p:cNvSpPr/>
            <p:nvPr/>
          </p:nvSpPr>
          <p:spPr>
            <a:xfrm>
              <a:off x="2964175" y="4108175"/>
              <a:ext cx="222925" cy="138275"/>
            </a:xfrm>
            <a:custGeom>
              <a:avLst/>
              <a:gdLst/>
              <a:ahLst/>
              <a:cxnLst/>
              <a:rect l="l" t="t" r="r" b="b"/>
              <a:pathLst>
                <a:path w="8917" h="5531" extrusionOk="0">
                  <a:moveTo>
                    <a:pt x="8256" y="573"/>
                  </a:moveTo>
                  <a:lnTo>
                    <a:pt x="7420" y="4958"/>
                  </a:lnTo>
                  <a:lnTo>
                    <a:pt x="683" y="4958"/>
                  </a:lnTo>
                  <a:lnTo>
                    <a:pt x="1729" y="573"/>
                  </a:lnTo>
                  <a:close/>
                  <a:moveTo>
                    <a:pt x="1503" y="0"/>
                  </a:moveTo>
                  <a:cubicBezTo>
                    <a:pt x="1371" y="0"/>
                    <a:pt x="1256" y="91"/>
                    <a:pt x="1225" y="221"/>
                  </a:cubicBezTo>
                  <a:lnTo>
                    <a:pt x="42" y="5178"/>
                  </a:lnTo>
                  <a:cubicBezTo>
                    <a:pt x="0" y="5357"/>
                    <a:pt x="136" y="5530"/>
                    <a:pt x="321" y="5530"/>
                  </a:cubicBezTo>
                  <a:lnTo>
                    <a:pt x="7656" y="5530"/>
                  </a:lnTo>
                  <a:cubicBezTo>
                    <a:pt x="7793" y="5530"/>
                    <a:pt x="7911" y="5433"/>
                    <a:pt x="7937" y="5299"/>
                  </a:cubicBezTo>
                  <a:lnTo>
                    <a:pt x="8883" y="340"/>
                  </a:lnTo>
                  <a:cubicBezTo>
                    <a:pt x="8916" y="165"/>
                    <a:pt x="8780" y="0"/>
                    <a:pt x="86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3631;p64">
              <a:extLst>
                <a:ext uri="{FF2B5EF4-FFF2-40B4-BE49-F238E27FC236}">
                  <a16:creationId xmlns:a16="http://schemas.microsoft.com/office/drawing/2014/main" id="{C3C6EBFA-E42C-B695-3806-B4A89344F3C0}"/>
                </a:ext>
              </a:extLst>
            </p:cNvPr>
            <p:cNvSpPr/>
            <p:nvPr/>
          </p:nvSpPr>
          <p:spPr>
            <a:xfrm>
              <a:off x="4598800" y="4110454"/>
              <a:ext cx="207275" cy="123975"/>
            </a:xfrm>
            <a:custGeom>
              <a:avLst/>
              <a:gdLst/>
              <a:ahLst/>
              <a:cxnLst/>
              <a:rect l="l" t="t" r="r" b="b"/>
              <a:pathLst>
                <a:path w="8291" h="4959" extrusionOk="0">
                  <a:moveTo>
                    <a:pt x="1" y="0"/>
                  </a:moveTo>
                  <a:lnTo>
                    <a:pt x="954" y="4959"/>
                  </a:lnTo>
                  <a:lnTo>
                    <a:pt x="8290" y="4959"/>
                  </a:lnTo>
                  <a:lnTo>
                    <a:pt x="70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3632;p64">
              <a:extLst>
                <a:ext uri="{FF2B5EF4-FFF2-40B4-BE49-F238E27FC236}">
                  <a16:creationId xmlns:a16="http://schemas.microsoft.com/office/drawing/2014/main" id="{A8EBD050-CBBC-2D7D-4476-9676E1E04D08}"/>
                </a:ext>
              </a:extLst>
            </p:cNvPr>
            <p:cNvSpPr/>
            <p:nvPr/>
          </p:nvSpPr>
          <p:spPr>
            <a:xfrm>
              <a:off x="4590925" y="4108175"/>
              <a:ext cx="223150" cy="138275"/>
            </a:xfrm>
            <a:custGeom>
              <a:avLst/>
              <a:gdLst/>
              <a:ahLst/>
              <a:cxnLst/>
              <a:rect l="l" t="t" r="r" b="b"/>
              <a:pathLst>
                <a:path w="8926" h="5531" extrusionOk="0">
                  <a:moveTo>
                    <a:pt x="7188" y="572"/>
                  </a:moveTo>
                  <a:lnTo>
                    <a:pt x="8241" y="4958"/>
                  </a:lnTo>
                  <a:lnTo>
                    <a:pt x="1507" y="4958"/>
                  </a:lnTo>
                  <a:lnTo>
                    <a:pt x="662" y="572"/>
                  </a:lnTo>
                  <a:close/>
                  <a:moveTo>
                    <a:pt x="316" y="0"/>
                  </a:moveTo>
                  <a:cubicBezTo>
                    <a:pt x="135" y="0"/>
                    <a:pt x="1" y="165"/>
                    <a:pt x="34" y="340"/>
                  </a:cubicBezTo>
                  <a:lnTo>
                    <a:pt x="989" y="5299"/>
                  </a:lnTo>
                  <a:cubicBezTo>
                    <a:pt x="1014" y="5433"/>
                    <a:pt x="1132" y="5530"/>
                    <a:pt x="1269" y="5530"/>
                  </a:cubicBezTo>
                  <a:lnTo>
                    <a:pt x="8605" y="5530"/>
                  </a:lnTo>
                  <a:lnTo>
                    <a:pt x="8605" y="5529"/>
                  </a:lnTo>
                  <a:cubicBezTo>
                    <a:pt x="8790" y="5529"/>
                    <a:pt x="8926" y="5357"/>
                    <a:pt x="8883" y="5177"/>
                  </a:cubicBezTo>
                  <a:lnTo>
                    <a:pt x="7691" y="220"/>
                  </a:lnTo>
                  <a:cubicBezTo>
                    <a:pt x="7661" y="90"/>
                    <a:pt x="7545" y="0"/>
                    <a:pt x="74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3633;p64">
              <a:extLst>
                <a:ext uri="{FF2B5EF4-FFF2-40B4-BE49-F238E27FC236}">
                  <a16:creationId xmlns:a16="http://schemas.microsoft.com/office/drawing/2014/main" id="{CCFCEEF6-9FB6-FBC9-A8BF-0A7EA47F20CA}"/>
                </a:ext>
              </a:extLst>
            </p:cNvPr>
            <p:cNvSpPr/>
            <p:nvPr/>
          </p:nvSpPr>
          <p:spPr>
            <a:xfrm>
              <a:off x="4776250" y="4110454"/>
              <a:ext cx="213200" cy="123975"/>
            </a:xfrm>
            <a:custGeom>
              <a:avLst/>
              <a:gdLst/>
              <a:ahLst/>
              <a:cxnLst/>
              <a:rect l="l" t="t" r="r" b="b"/>
              <a:pathLst>
                <a:path w="8528" h="4959" extrusionOk="0">
                  <a:moveTo>
                    <a:pt x="0" y="0"/>
                  </a:moveTo>
                  <a:lnTo>
                    <a:pt x="1192" y="4959"/>
                  </a:lnTo>
                  <a:lnTo>
                    <a:pt x="8528" y="4959"/>
                  </a:lnTo>
                  <a:lnTo>
                    <a:pt x="7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3634;p64">
              <a:extLst>
                <a:ext uri="{FF2B5EF4-FFF2-40B4-BE49-F238E27FC236}">
                  <a16:creationId xmlns:a16="http://schemas.microsoft.com/office/drawing/2014/main" id="{14099D98-4F7D-6892-FE17-7750CAC969E0}"/>
                </a:ext>
              </a:extLst>
            </p:cNvPr>
            <p:cNvSpPr/>
            <p:nvPr/>
          </p:nvSpPr>
          <p:spPr>
            <a:xfrm>
              <a:off x="4768225" y="4108175"/>
              <a:ext cx="229425" cy="138275"/>
            </a:xfrm>
            <a:custGeom>
              <a:avLst/>
              <a:gdLst/>
              <a:ahLst/>
              <a:cxnLst/>
              <a:rect l="l" t="t" r="r" b="b"/>
              <a:pathLst>
                <a:path w="9177" h="5531" extrusionOk="0">
                  <a:moveTo>
                    <a:pt x="7205" y="573"/>
                  </a:moveTo>
                  <a:lnTo>
                    <a:pt x="8468" y="4958"/>
                  </a:lnTo>
                  <a:lnTo>
                    <a:pt x="1739" y="4958"/>
                  </a:lnTo>
                  <a:lnTo>
                    <a:pt x="684" y="573"/>
                  </a:lnTo>
                  <a:close/>
                  <a:moveTo>
                    <a:pt x="321" y="0"/>
                  </a:moveTo>
                  <a:cubicBezTo>
                    <a:pt x="137" y="0"/>
                    <a:pt x="1" y="174"/>
                    <a:pt x="43" y="353"/>
                  </a:cubicBezTo>
                  <a:lnTo>
                    <a:pt x="1235" y="5311"/>
                  </a:lnTo>
                  <a:cubicBezTo>
                    <a:pt x="1266" y="5439"/>
                    <a:pt x="1381" y="5530"/>
                    <a:pt x="1513" y="5530"/>
                  </a:cubicBezTo>
                  <a:lnTo>
                    <a:pt x="8849" y="5530"/>
                  </a:lnTo>
                  <a:cubicBezTo>
                    <a:pt x="9039" y="5530"/>
                    <a:pt x="9177" y="5348"/>
                    <a:pt x="9123" y="5165"/>
                  </a:cubicBezTo>
                  <a:lnTo>
                    <a:pt x="7695" y="208"/>
                  </a:lnTo>
                  <a:cubicBezTo>
                    <a:pt x="7660" y="85"/>
                    <a:pt x="7547" y="0"/>
                    <a:pt x="7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3635;p64">
              <a:extLst>
                <a:ext uri="{FF2B5EF4-FFF2-40B4-BE49-F238E27FC236}">
                  <a16:creationId xmlns:a16="http://schemas.microsoft.com/office/drawing/2014/main" id="{9BE971D6-72DA-61EB-96EB-711B33C0E921}"/>
                </a:ext>
              </a:extLst>
            </p:cNvPr>
            <p:cNvSpPr/>
            <p:nvPr/>
          </p:nvSpPr>
          <p:spPr>
            <a:xfrm>
              <a:off x="2788825" y="4115325"/>
              <a:ext cx="212950" cy="123975"/>
            </a:xfrm>
            <a:custGeom>
              <a:avLst/>
              <a:gdLst/>
              <a:ahLst/>
              <a:cxnLst/>
              <a:rect l="l" t="t" r="r" b="b"/>
              <a:pathLst>
                <a:path w="8518" h="4959" extrusionOk="0">
                  <a:moveTo>
                    <a:pt x="1420" y="0"/>
                  </a:moveTo>
                  <a:lnTo>
                    <a:pt x="0" y="4959"/>
                  </a:lnTo>
                  <a:lnTo>
                    <a:pt x="7335" y="4959"/>
                  </a:lnTo>
                  <a:lnTo>
                    <a:pt x="85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3636;p64">
              <a:extLst>
                <a:ext uri="{FF2B5EF4-FFF2-40B4-BE49-F238E27FC236}">
                  <a16:creationId xmlns:a16="http://schemas.microsoft.com/office/drawing/2014/main" id="{97BAABF5-CD0E-D1A1-CF10-F5FBA5A35F70}"/>
                </a:ext>
              </a:extLst>
            </p:cNvPr>
            <p:cNvSpPr/>
            <p:nvPr/>
          </p:nvSpPr>
          <p:spPr>
            <a:xfrm>
              <a:off x="2780625" y="4108175"/>
              <a:ext cx="229200" cy="138275"/>
            </a:xfrm>
            <a:custGeom>
              <a:avLst/>
              <a:gdLst/>
              <a:ahLst/>
              <a:cxnLst/>
              <a:rect l="l" t="t" r="r" b="b"/>
              <a:pathLst>
                <a:path w="9168" h="5531" extrusionOk="0">
                  <a:moveTo>
                    <a:pt x="8483" y="572"/>
                  </a:moveTo>
                  <a:lnTo>
                    <a:pt x="7437" y="4958"/>
                  </a:lnTo>
                  <a:lnTo>
                    <a:pt x="707" y="4958"/>
                  </a:lnTo>
                  <a:lnTo>
                    <a:pt x="1963" y="572"/>
                  </a:lnTo>
                  <a:close/>
                  <a:moveTo>
                    <a:pt x="1748" y="0"/>
                  </a:moveTo>
                  <a:cubicBezTo>
                    <a:pt x="1620" y="0"/>
                    <a:pt x="1507" y="85"/>
                    <a:pt x="1473" y="207"/>
                  </a:cubicBezTo>
                  <a:lnTo>
                    <a:pt x="53" y="5165"/>
                  </a:lnTo>
                  <a:cubicBezTo>
                    <a:pt x="0" y="5348"/>
                    <a:pt x="137" y="5530"/>
                    <a:pt x="328" y="5530"/>
                  </a:cubicBezTo>
                  <a:lnTo>
                    <a:pt x="7663" y="5530"/>
                  </a:lnTo>
                  <a:cubicBezTo>
                    <a:pt x="7796" y="5530"/>
                    <a:pt x="7911" y="5439"/>
                    <a:pt x="7941" y="5310"/>
                  </a:cubicBezTo>
                  <a:lnTo>
                    <a:pt x="9124" y="353"/>
                  </a:lnTo>
                  <a:cubicBezTo>
                    <a:pt x="9167" y="172"/>
                    <a:pt x="9030" y="0"/>
                    <a:pt x="88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3637;p64">
              <a:extLst>
                <a:ext uri="{FF2B5EF4-FFF2-40B4-BE49-F238E27FC236}">
                  <a16:creationId xmlns:a16="http://schemas.microsoft.com/office/drawing/2014/main" id="{A4F5BBE4-DDD7-1F00-5BE1-34F397849A9C}"/>
                </a:ext>
              </a:extLst>
            </p:cNvPr>
            <p:cNvSpPr/>
            <p:nvPr/>
          </p:nvSpPr>
          <p:spPr>
            <a:xfrm>
              <a:off x="4066450" y="4115325"/>
              <a:ext cx="189475" cy="123975"/>
            </a:xfrm>
            <a:custGeom>
              <a:avLst/>
              <a:gdLst/>
              <a:ahLst/>
              <a:cxnLst/>
              <a:rect l="l" t="t" r="r" b="b"/>
              <a:pathLst>
                <a:path w="7579" h="4959" extrusionOk="0">
                  <a:moveTo>
                    <a:pt x="0" y="0"/>
                  </a:moveTo>
                  <a:lnTo>
                    <a:pt x="243" y="4959"/>
                  </a:lnTo>
                  <a:lnTo>
                    <a:pt x="7578" y="4959"/>
                  </a:lnTo>
                  <a:lnTo>
                    <a:pt x="7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3638;p64">
              <a:extLst>
                <a:ext uri="{FF2B5EF4-FFF2-40B4-BE49-F238E27FC236}">
                  <a16:creationId xmlns:a16="http://schemas.microsoft.com/office/drawing/2014/main" id="{F65DBA23-9769-6F98-28EE-C54F04DD3615}"/>
                </a:ext>
              </a:extLst>
            </p:cNvPr>
            <p:cNvSpPr/>
            <p:nvPr/>
          </p:nvSpPr>
          <p:spPr>
            <a:xfrm>
              <a:off x="4059100" y="4108175"/>
              <a:ext cx="204325" cy="138275"/>
            </a:xfrm>
            <a:custGeom>
              <a:avLst/>
              <a:gdLst/>
              <a:ahLst/>
              <a:cxnLst/>
              <a:rect l="l" t="t" r="r" b="b"/>
              <a:pathLst>
                <a:path w="8173" h="5531" extrusionOk="0">
                  <a:moveTo>
                    <a:pt x="7133" y="573"/>
                  </a:moveTo>
                  <a:lnTo>
                    <a:pt x="7557" y="4958"/>
                  </a:lnTo>
                  <a:lnTo>
                    <a:pt x="810" y="4958"/>
                  </a:lnTo>
                  <a:lnTo>
                    <a:pt x="596" y="573"/>
                  </a:lnTo>
                  <a:close/>
                  <a:moveTo>
                    <a:pt x="294" y="0"/>
                  </a:moveTo>
                  <a:cubicBezTo>
                    <a:pt x="130" y="0"/>
                    <a:pt x="1" y="138"/>
                    <a:pt x="9" y="300"/>
                  </a:cubicBezTo>
                  <a:lnTo>
                    <a:pt x="251" y="5258"/>
                  </a:lnTo>
                  <a:cubicBezTo>
                    <a:pt x="258" y="5410"/>
                    <a:pt x="384" y="5530"/>
                    <a:pt x="537" y="5530"/>
                  </a:cubicBezTo>
                  <a:lnTo>
                    <a:pt x="7872" y="5530"/>
                  </a:lnTo>
                  <a:cubicBezTo>
                    <a:pt x="8040" y="5530"/>
                    <a:pt x="8172" y="5384"/>
                    <a:pt x="8157" y="5216"/>
                  </a:cubicBezTo>
                  <a:lnTo>
                    <a:pt x="7677" y="259"/>
                  </a:lnTo>
                  <a:cubicBezTo>
                    <a:pt x="7663" y="112"/>
                    <a:pt x="7539" y="0"/>
                    <a:pt x="73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3639;p64">
              <a:extLst>
                <a:ext uri="{FF2B5EF4-FFF2-40B4-BE49-F238E27FC236}">
                  <a16:creationId xmlns:a16="http://schemas.microsoft.com/office/drawing/2014/main" id="{D59F5F35-A41E-EA39-0818-FFF714F9C1B3}"/>
                </a:ext>
              </a:extLst>
            </p:cNvPr>
            <p:cNvSpPr/>
            <p:nvPr/>
          </p:nvSpPr>
          <p:spPr>
            <a:xfrm>
              <a:off x="4953700" y="4110454"/>
              <a:ext cx="219125" cy="123975"/>
            </a:xfrm>
            <a:custGeom>
              <a:avLst/>
              <a:gdLst/>
              <a:ahLst/>
              <a:cxnLst/>
              <a:rect l="l" t="t" r="r" b="b"/>
              <a:pathLst>
                <a:path w="8765" h="4959" extrusionOk="0">
                  <a:moveTo>
                    <a:pt x="1" y="0"/>
                  </a:moveTo>
                  <a:lnTo>
                    <a:pt x="1430" y="4959"/>
                  </a:lnTo>
                  <a:lnTo>
                    <a:pt x="8764" y="4959"/>
                  </a:lnTo>
                  <a:lnTo>
                    <a:pt x="70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3640;p64">
              <a:extLst>
                <a:ext uri="{FF2B5EF4-FFF2-40B4-BE49-F238E27FC236}">
                  <a16:creationId xmlns:a16="http://schemas.microsoft.com/office/drawing/2014/main" id="{6B20E879-33DD-76B7-2080-A8FE2E9FA5DC}"/>
                </a:ext>
              </a:extLst>
            </p:cNvPr>
            <p:cNvSpPr/>
            <p:nvPr/>
          </p:nvSpPr>
          <p:spPr>
            <a:xfrm>
              <a:off x="4945500" y="4108175"/>
              <a:ext cx="235675" cy="138275"/>
            </a:xfrm>
            <a:custGeom>
              <a:avLst/>
              <a:gdLst/>
              <a:ahLst/>
              <a:cxnLst/>
              <a:rect l="l" t="t" r="r" b="b"/>
              <a:pathLst>
                <a:path w="9427" h="5531" extrusionOk="0">
                  <a:moveTo>
                    <a:pt x="7221" y="572"/>
                  </a:moveTo>
                  <a:lnTo>
                    <a:pt x="8695" y="4958"/>
                  </a:lnTo>
                  <a:lnTo>
                    <a:pt x="1973" y="4958"/>
                  </a:lnTo>
                  <a:lnTo>
                    <a:pt x="710" y="572"/>
                  </a:lnTo>
                  <a:close/>
                  <a:moveTo>
                    <a:pt x="329" y="0"/>
                  </a:moveTo>
                  <a:cubicBezTo>
                    <a:pt x="138" y="0"/>
                    <a:pt x="1" y="182"/>
                    <a:pt x="53" y="366"/>
                  </a:cubicBezTo>
                  <a:lnTo>
                    <a:pt x="1482" y="5324"/>
                  </a:lnTo>
                  <a:cubicBezTo>
                    <a:pt x="1518" y="5446"/>
                    <a:pt x="1630" y="5530"/>
                    <a:pt x="1758" y="5530"/>
                  </a:cubicBezTo>
                  <a:lnTo>
                    <a:pt x="9092" y="5530"/>
                  </a:lnTo>
                  <a:cubicBezTo>
                    <a:pt x="9288" y="5530"/>
                    <a:pt x="9427" y="5338"/>
                    <a:pt x="9364" y="5152"/>
                  </a:cubicBezTo>
                  <a:lnTo>
                    <a:pt x="7698" y="195"/>
                  </a:lnTo>
                  <a:cubicBezTo>
                    <a:pt x="7658" y="79"/>
                    <a:pt x="7549" y="0"/>
                    <a:pt x="7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3641;p64">
              <a:extLst>
                <a:ext uri="{FF2B5EF4-FFF2-40B4-BE49-F238E27FC236}">
                  <a16:creationId xmlns:a16="http://schemas.microsoft.com/office/drawing/2014/main" id="{11774326-93FE-E7B9-E478-3941E34CD484}"/>
                </a:ext>
              </a:extLst>
            </p:cNvPr>
            <p:cNvSpPr/>
            <p:nvPr/>
          </p:nvSpPr>
          <p:spPr>
            <a:xfrm>
              <a:off x="4421350" y="4110454"/>
              <a:ext cx="201325" cy="123975"/>
            </a:xfrm>
            <a:custGeom>
              <a:avLst/>
              <a:gdLst/>
              <a:ahLst/>
              <a:cxnLst/>
              <a:rect l="l" t="t" r="r" b="b"/>
              <a:pathLst>
                <a:path w="8053" h="4959" extrusionOk="0">
                  <a:moveTo>
                    <a:pt x="0" y="0"/>
                  </a:moveTo>
                  <a:lnTo>
                    <a:pt x="717" y="4959"/>
                  </a:lnTo>
                  <a:lnTo>
                    <a:pt x="8052" y="4959"/>
                  </a:lnTo>
                  <a:lnTo>
                    <a:pt x="7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3642;p64">
              <a:extLst>
                <a:ext uri="{FF2B5EF4-FFF2-40B4-BE49-F238E27FC236}">
                  <a16:creationId xmlns:a16="http://schemas.microsoft.com/office/drawing/2014/main" id="{87514622-3881-2B6B-5F7A-2A06C3455D96}"/>
                </a:ext>
              </a:extLst>
            </p:cNvPr>
            <p:cNvSpPr/>
            <p:nvPr/>
          </p:nvSpPr>
          <p:spPr>
            <a:xfrm>
              <a:off x="4413700" y="4108175"/>
              <a:ext cx="216875" cy="138275"/>
            </a:xfrm>
            <a:custGeom>
              <a:avLst/>
              <a:gdLst/>
              <a:ahLst/>
              <a:cxnLst/>
              <a:rect l="l" t="t" r="r" b="b"/>
              <a:pathLst>
                <a:path w="8675" h="5531" extrusionOk="0">
                  <a:moveTo>
                    <a:pt x="7168" y="573"/>
                  </a:moveTo>
                  <a:lnTo>
                    <a:pt x="8012" y="4958"/>
                  </a:lnTo>
                  <a:lnTo>
                    <a:pt x="1271" y="4958"/>
                  </a:lnTo>
                  <a:lnTo>
                    <a:pt x="637" y="573"/>
                  </a:lnTo>
                  <a:close/>
                  <a:moveTo>
                    <a:pt x="308" y="0"/>
                  </a:moveTo>
                  <a:cubicBezTo>
                    <a:pt x="133" y="0"/>
                    <a:pt x="0" y="154"/>
                    <a:pt x="24" y="327"/>
                  </a:cubicBezTo>
                  <a:lnTo>
                    <a:pt x="741" y="5284"/>
                  </a:lnTo>
                  <a:cubicBezTo>
                    <a:pt x="761" y="5425"/>
                    <a:pt x="882" y="5530"/>
                    <a:pt x="1024" y="5530"/>
                  </a:cubicBezTo>
                  <a:lnTo>
                    <a:pt x="8360" y="5530"/>
                  </a:lnTo>
                  <a:cubicBezTo>
                    <a:pt x="8539" y="5530"/>
                    <a:pt x="8675" y="5366"/>
                    <a:pt x="8640" y="5190"/>
                  </a:cubicBezTo>
                  <a:lnTo>
                    <a:pt x="7687" y="232"/>
                  </a:lnTo>
                  <a:cubicBezTo>
                    <a:pt x="7660" y="98"/>
                    <a:pt x="7542" y="0"/>
                    <a:pt x="7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3643;p64">
              <a:extLst>
                <a:ext uri="{FF2B5EF4-FFF2-40B4-BE49-F238E27FC236}">
                  <a16:creationId xmlns:a16="http://schemas.microsoft.com/office/drawing/2014/main" id="{19D8043B-8430-7EEB-B122-79372C231AB7}"/>
                </a:ext>
              </a:extLst>
            </p:cNvPr>
            <p:cNvSpPr/>
            <p:nvPr/>
          </p:nvSpPr>
          <p:spPr>
            <a:xfrm>
              <a:off x="4243900" y="4115325"/>
              <a:ext cx="195375" cy="123975"/>
            </a:xfrm>
            <a:custGeom>
              <a:avLst/>
              <a:gdLst/>
              <a:ahLst/>
              <a:cxnLst/>
              <a:rect l="l" t="t" r="r" b="b"/>
              <a:pathLst>
                <a:path w="7815" h="4959" extrusionOk="0">
                  <a:moveTo>
                    <a:pt x="1" y="0"/>
                  </a:moveTo>
                  <a:lnTo>
                    <a:pt x="480" y="4959"/>
                  </a:lnTo>
                  <a:lnTo>
                    <a:pt x="7815" y="4959"/>
                  </a:lnTo>
                  <a:lnTo>
                    <a:pt x="70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3644;p64">
              <a:extLst>
                <a:ext uri="{FF2B5EF4-FFF2-40B4-BE49-F238E27FC236}">
                  <a16:creationId xmlns:a16="http://schemas.microsoft.com/office/drawing/2014/main" id="{605D51F1-B067-E38D-A72B-F564B8E4FCE3}"/>
                </a:ext>
              </a:extLst>
            </p:cNvPr>
            <p:cNvSpPr/>
            <p:nvPr/>
          </p:nvSpPr>
          <p:spPr>
            <a:xfrm>
              <a:off x="4236375" y="4108175"/>
              <a:ext cx="210625" cy="138275"/>
            </a:xfrm>
            <a:custGeom>
              <a:avLst/>
              <a:gdLst/>
              <a:ahLst/>
              <a:cxnLst/>
              <a:rect l="l" t="t" r="r" b="b"/>
              <a:pathLst>
                <a:path w="8425" h="5531" extrusionOk="0">
                  <a:moveTo>
                    <a:pt x="7152" y="573"/>
                  </a:moveTo>
                  <a:lnTo>
                    <a:pt x="7786" y="4958"/>
                  </a:lnTo>
                  <a:lnTo>
                    <a:pt x="1041" y="4958"/>
                  </a:lnTo>
                  <a:lnTo>
                    <a:pt x="616" y="573"/>
                  </a:lnTo>
                  <a:close/>
                  <a:moveTo>
                    <a:pt x="302" y="0"/>
                  </a:moveTo>
                  <a:cubicBezTo>
                    <a:pt x="133" y="0"/>
                    <a:pt x="1" y="145"/>
                    <a:pt x="17" y="313"/>
                  </a:cubicBezTo>
                  <a:lnTo>
                    <a:pt x="497" y="5272"/>
                  </a:lnTo>
                  <a:cubicBezTo>
                    <a:pt x="511" y="5418"/>
                    <a:pt x="634" y="5530"/>
                    <a:pt x="781" y="5530"/>
                  </a:cubicBezTo>
                  <a:lnTo>
                    <a:pt x="8117" y="5530"/>
                  </a:lnTo>
                  <a:cubicBezTo>
                    <a:pt x="8291" y="5530"/>
                    <a:pt x="8425" y="5375"/>
                    <a:pt x="8400" y="5204"/>
                  </a:cubicBezTo>
                  <a:lnTo>
                    <a:pt x="7684" y="245"/>
                  </a:lnTo>
                  <a:cubicBezTo>
                    <a:pt x="7663" y="104"/>
                    <a:pt x="7543" y="0"/>
                    <a:pt x="74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3645;p64">
              <a:extLst>
                <a:ext uri="{FF2B5EF4-FFF2-40B4-BE49-F238E27FC236}">
                  <a16:creationId xmlns:a16="http://schemas.microsoft.com/office/drawing/2014/main" id="{4B9EDB3B-EC74-02C3-2ED5-79EFC65FEC25}"/>
                </a:ext>
              </a:extLst>
            </p:cNvPr>
            <p:cNvSpPr/>
            <p:nvPr/>
          </p:nvSpPr>
          <p:spPr>
            <a:xfrm>
              <a:off x="3705725" y="4115325"/>
              <a:ext cx="183400" cy="123975"/>
            </a:xfrm>
            <a:custGeom>
              <a:avLst/>
              <a:gdLst/>
              <a:ahLst/>
              <a:cxnLst/>
              <a:rect l="l" t="t" r="r" b="b"/>
              <a:pathLst>
                <a:path w="7336" h="4959" extrusionOk="0">
                  <a:moveTo>
                    <a:pt x="233" y="0"/>
                  </a:moveTo>
                  <a:lnTo>
                    <a:pt x="0" y="4959"/>
                  </a:lnTo>
                  <a:lnTo>
                    <a:pt x="7336" y="4959"/>
                  </a:lnTo>
                  <a:lnTo>
                    <a:pt x="73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3646;p64">
              <a:extLst>
                <a:ext uri="{FF2B5EF4-FFF2-40B4-BE49-F238E27FC236}">
                  <a16:creationId xmlns:a16="http://schemas.microsoft.com/office/drawing/2014/main" id="{AFB66268-E25D-061C-1E08-4CF7E6E19B9A}"/>
                </a:ext>
              </a:extLst>
            </p:cNvPr>
            <p:cNvSpPr/>
            <p:nvPr/>
          </p:nvSpPr>
          <p:spPr>
            <a:xfrm>
              <a:off x="3698375" y="4108175"/>
              <a:ext cx="197925" cy="138275"/>
            </a:xfrm>
            <a:custGeom>
              <a:avLst/>
              <a:gdLst/>
              <a:ahLst/>
              <a:cxnLst/>
              <a:rect l="l" t="t" r="r" b="b"/>
              <a:pathLst>
                <a:path w="7917" h="5531" extrusionOk="0">
                  <a:moveTo>
                    <a:pt x="7339" y="573"/>
                  </a:moveTo>
                  <a:lnTo>
                    <a:pt x="7344" y="4958"/>
                  </a:lnTo>
                  <a:lnTo>
                    <a:pt x="594" y="4958"/>
                  </a:lnTo>
                  <a:lnTo>
                    <a:pt x="800" y="573"/>
                  </a:lnTo>
                  <a:close/>
                  <a:moveTo>
                    <a:pt x="527" y="0"/>
                  </a:moveTo>
                  <a:cubicBezTo>
                    <a:pt x="375" y="0"/>
                    <a:pt x="249" y="121"/>
                    <a:pt x="242" y="272"/>
                  </a:cubicBezTo>
                  <a:lnTo>
                    <a:pt x="8" y="5231"/>
                  </a:lnTo>
                  <a:cubicBezTo>
                    <a:pt x="1" y="5393"/>
                    <a:pt x="131" y="5530"/>
                    <a:pt x="294" y="5530"/>
                  </a:cubicBezTo>
                  <a:lnTo>
                    <a:pt x="7631" y="5530"/>
                  </a:lnTo>
                  <a:cubicBezTo>
                    <a:pt x="7789" y="5530"/>
                    <a:pt x="7917" y="5402"/>
                    <a:pt x="7917" y="5245"/>
                  </a:cubicBezTo>
                  <a:lnTo>
                    <a:pt x="7912" y="286"/>
                  </a:lnTo>
                  <a:cubicBezTo>
                    <a:pt x="7912" y="129"/>
                    <a:pt x="7784" y="0"/>
                    <a:pt x="76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3647;p64">
              <a:extLst>
                <a:ext uri="{FF2B5EF4-FFF2-40B4-BE49-F238E27FC236}">
                  <a16:creationId xmlns:a16="http://schemas.microsoft.com/office/drawing/2014/main" id="{D0129E0B-5BC8-8B59-73DB-5FD3F53344D2}"/>
                </a:ext>
              </a:extLst>
            </p:cNvPr>
            <p:cNvSpPr/>
            <p:nvPr/>
          </p:nvSpPr>
          <p:spPr>
            <a:xfrm>
              <a:off x="2371400" y="4239275"/>
              <a:ext cx="234050" cy="132550"/>
            </a:xfrm>
            <a:custGeom>
              <a:avLst/>
              <a:gdLst/>
              <a:ahLst/>
              <a:cxnLst/>
              <a:rect l="l" t="t" r="r" b="b"/>
              <a:pathLst>
                <a:path w="9362" h="5302" extrusionOk="0">
                  <a:moveTo>
                    <a:pt x="2026" y="1"/>
                  </a:moveTo>
                  <a:lnTo>
                    <a:pt x="1" y="5301"/>
                  </a:lnTo>
                  <a:lnTo>
                    <a:pt x="7589" y="5301"/>
                  </a:lnTo>
                  <a:lnTo>
                    <a:pt x="93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3648;p64">
              <a:extLst>
                <a:ext uri="{FF2B5EF4-FFF2-40B4-BE49-F238E27FC236}">
                  <a16:creationId xmlns:a16="http://schemas.microsoft.com/office/drawing/2014/main" id="{09112300-EC4E-EF54-86B2-19B551AD7F21}"/>
                </a:ext>
              </a:extLst>
            </p:cNvPr>
            <p:cNvSpPr/>
            <p:nvPr/>
          </p:nvSpPr>
          <p:spPr>
            <a:xfrm>
              <a:off x="2362950" y="4232100"/>
              <a:ext cx="250850" cy="146900"/>
            </a:xfrm>
            <a:custGeom>
              <a:avLst/>
              <a:gdLst/>
              <a:ahLst/>
              <a:cxnLst/>
              <a:rect l="l" t="t" r="r" b="b"/>
              <a:pathLst>
                <a:path w="10034" h="5876" extrusionOk="0">
                  <a:moveTo>
                    <a:pt x="9302" y="573"/>
                  </a:moveTo>
                  <a:lnTo>
                    <a:pt x="7722" y="5302"/>
                  </a:lnTo>
                  <a:lnTo>
                    <a:pt x="754" y="5302"/>
                  </a:lnTo>
                  <a:lnTo>
                    <a:pt x="2561" y="573"/>
                  </a:lnTo>
                  <a:close/>
                  <a:moveTo>
                    <a:pt x="2364" y="1"/>
                  </a:moveTo>
                  <a:cubicBezTo>
                    <a:pt x="2246" y="1"/>
                    <a:pt x="2139" y="74"/>
                    <a:pt x="2097" y="185"/>
                  </a:cubicBezTo>
                  <a:lnTo>
                    <a:pt x="71" y="5487"/>
                  </a:lnTo>
                  <a:cubicBezTo>
                    <a:pt x="0" y="5674"/>
                    <a:pt x="139" y="5874"/>
                    <a:pt x="339" y="5875"/>
                  </a:cubicBezTo>
                  <a:lnTo>
                    <a:pt x="7928" y="5875"/>
                  </a:lnTo>
                  <a:cubicBezTo>
                    <a:pt x="8051" y="5875"/>
                    <a:pt x="8160" y="5797"/>
                    <a:pt x="8200" y="5681"/>
                  </a:cubicBezTo>
                  <a:lnTo>
                    <a:pt x="9971" y="377"/>
                  </a:lnTo>
                  <a:cubicBezTo>
                    <a:pt x="10034" y="193"/>
                    <a:pt x="9895" y="1"/>
                    <a:pt x="97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3649;p64">
              <a:extLst>
                <a:ext uri="{FF2B5EF4-FFF2-40B4-BE49-F238E27FC236}">
                  <a16:creationId xmlns:a16="http://schemas.microsoft.com/office/drawing/2014/main" id="{611CF5C8-E751-1BFB-980C-377B0639307C}"/>
                </a:ext>
              </a:extLst>
            </p:cNvPr>
            <p:cNvSpPr/>
            <p:nvPr/>
          </p:nvSpPr>
          <p:spPr>
            <a:xfrm>
              <a:off x="2422025" y="4115325"/>
              <a:ext cx="224850" cy="123975"/>
            </a:xfrm>
            <a:custGeom>
              <a:avLst/>
              <a:gdLst/>
              <a:ahLst/>
              <a:cxnLst/>
              <a:rect l="l" t="t" r="r" b="b"/>
              <a:pathLst>
                <a:path w="8994" h="4959" extrusionOk="0">
                  <a:moveTo>
                    <a:pt x="1896" y="0"/>
                  </a:moveTo>
                  <a:lnTo>
                    <a:pt x="1" y="4959"/>
                  </a:lnTo>
                  <a:lnTo>
                    <a:pt x="7336" y="4959"/>
                  </a:lnTo>
                  <a:lnTo>
                    <a:pt x="89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3650;p64">
              <a:extLst>
                <a:ext uri="{FF2B5EF4-FFF2-40B4-BE49-F238E27FC236}">
                  <a16:creationId xmlns:a16="http://schemas.microsoft.com/office/drawing/2014/main" id="{B08E2634-69E4-37F6-376B-D26AEBA80092}"/>
                </a:ext>
              </a:extLst>
            </p:cNvPr>
            <p:cNvSpPr/>
            <p:nvPr/>
          </p:nvSpPr>
          <p:spPr>
            <a:xfrm>
              <a:off x="2413600" y="4108175"/>
              <a:ext cx="241600" cy="138275"/>
            </a:xfrm>
            <a:custGeom>
              <a:avLst/>
              <a:gdLst/>
              <a:ahLst/>
              <a:cxnLst/>
              <a:rect l="l" t="t" r="r" b="b"/>
              <a:pathLst>
                <a:path w="9664" h="5531" extrusionOk="0">
                  <a:moveTo>
                    <a:pt x="8933" y="573"/>
                  </a:moveTo>
                  <a:lnTo>
                    <a:pt x="7467" y="4958"/>
                  </a:lnTo>
                  <a:lnTo>
                    <a:pt x="754" y="4958"/>
                  </a:lnTo>
                  <a:lnTo>
                    <a:pt x="2429" y="573"/>
                  </a:lnTo>
                  <a:close/>
                  <a:moveTo>
                    <a:pt x="2233" y="0"/>
                  </a:moveTo>
                  <a:cubicBezTo>
                    <a:pt x="2114" y="0"/>
                    <a:pt x="2008" y="74"/>
                    <a:pt x="1965" y="184"/>
                  </a:cubicBezTo>
                  <a:lnTo>
                    <a:pt x="71" y="5142"/>
                  </a:lnTo>
                  <a:cubicBezTo>
                    <a:pt x="1" y="5329"/>
                    <a:pt x="138" y="5529"/>
                    <a:pt x="339" y="5530"/>
                  </a:cubicBezTo>
                  <a:lnTo>
                    <a:pt x="7675" y="5530"/>
                  </a:lnTo>
                  <a:cubicBezTo>
                    <a:pt x="7796" y="5530"/>
                    <a:pt x="7905" y="5451"/>
                    <a:pt x="7945" y="5334"/>
                  </a:cubicBezTo>
                  <a:lnTo>
                    <a:pt x="9602" y="377"/>
                  </a:lnTo>
                  <a:cubicBezTo>
                    <a:pt x="9664" y="191"/>
                    <a:pt x="9527" y="0"/>
                    <a:pt x="93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3651;p64">
              <a:extLst>
                <a:ext uri="{FF2B5EF4-FFF2-40B4-BE49-F238E27FC236}">
                  <a16:creationId xmlns:a16="http://schemas.microsoft.com/office/drawing/2014/main" id="{3345851E-C373-4B2B-65EE-40CBFECE3D78}"/>
                </a:ext>
              </a:extLst>
            </p:cNvPr>
            <p:cNvSpPr/>
            <p:nvPr/>
          </p:nvSpPr>
          <p:spPr>
            <a:xfrm>
              <a:off x="2605425" y="4115325"/>
              <a:ext cx="218925" cy="123975"/>
            </a:xfrm>
            <a:custGeom>
              <a:avLst/>
              <a:gdLst/>
              <a:ahLst/>
              <a:cxnLst/>
              <a:rect l="l" t="t" r="r" b="b"/>
              <a:pathLst>
                <a:path w="8757" h="4959" extrusionOk="0">
                  <a:moveTo>
                    <a:pt x="1657" y="0"/>
                  </a:moveTo>
                  <a:lnTo>
                    <a:pt x="0" y="4959"/>
                  </a:lnTo>
                  <a:lnTo>
                    <a:pt x="7336" y="4959"/>
                  </a:lnTo>
                  <a:lnTo>
                    <a:pt x="87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3652;p64">
              <a:extLst>
                <a:ext uri="{FF2B5EF4-FFF2-40B4-BE49-F238E27FC236}">
                  <a16:creationId xmlns:a16="http://schemas.microsoft.com/office/drawing/2014/main" id="{CC8EF3DE-C461-EDFD-D521-F4F140D7ECFF}"/>
                </a:ext>
              </a:extLst>
            </p:cNvPr>
            <p:cNvSpPr/>
            <p:nvPr/>
          </p:nvSpPr>
          <p:spPr>
            <a:xfrm>
              <a:off x="2597100" y="4108175"/>
              <a:ext cx="235400" cy="138275"/>
            </a:xfrm>
            <a:custGeom>
              <a:avLst/>
              <a:gdLst/>
              <a:ahLst/>
              <a:cxnLst/>
              <a:rect l="l" t="t" r="r" b="b"/>
              <a:pathLst>
                <a:path w="9416" h="5531" extrusionOk="0">
                  <a:moveTo>
                    <a:pt x="8708" y="573"/>
                  </a:moveTo>
                  <a:lnTo>
                    <a:pt x="7454" y="4958"/>
                  </a:lnTo>
                  <a:lnTo>
                    <a:pt x="731" y="4958"/>
                  </a:lnTo>
                  <a:lnTo>
                    <a:pt x="2197" y="573"/>
                  </a:lnTo>
                  <a:close/>
                  <a:moveTo>
                    <a:pt x="1989" y="0"/>
                  </a:moveTo>
                  <a:cubicBezTo>
                    <a:pt x="1866" y="0"/>
                    <a:pt x="1757" y="80"/>
                    <a:pt x="1719" y="197"/>
                  </a:cubicBezTo>
                  <a:lnTo>
                    <a:pt x="62" y="5155"/>
                  </a:lnTo>
                  <a:cubicBezTo>
                    <a:pt x="0" y="5340"/>
                    <a:pt x="139" y="5530"/>
                    <a:pt x="335" y="5530"/>
                  </a:cubicBezTo>
                  <a:lnTo>
                    <a:pt x="7669" y="5530"/>
                  </a:lnTo>
                  <a:cubicBezTo>
                    <a:pt x="7796" y="5530"/>
                    <a:pt x="7909" y="5446"/>
                    <a:pt x="7943" y="5323"/>
                  </a:cubicBezTo>
                  <a:lnTo>
                    <a:pt x="9363" y="366"/>
                  </a:lnTo>
                  <a:cubicBezTo>
                    <a:pt x="9416" y="182"/>
                    <a:pt x="9279" y="0"/>
                    <a:pt x="9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3653;p64">
              <a:extLst>
                <a:ext uri="{FF2B5EF4-FFF2-40B4-BE49-F238E27FC236}">
                  <a16:creationId xmlns:a16="http://schemas.microsoft.com/office/drawing/2014/main" id="{010C1D83-3A52-1450-AAD9-9DDDFEA3BB49}"/>
                </a:ext>
              </a:extLst>
            </p:cNvPr>
            <p:cNvSpPr/>
            <p:nvPr/>
          </p:nvSpPr>
          <p:spPr>
            <a:xfrm>
              <a:off x="2258850" y="4513850"/>
              <a:ext cx="254825" cy="152600"/>
            </a:xfrm>
            <a:custGeom>
              <a:avLst/>
              <a:gdLst/>
              <a:ahLst/>
              <a:cxnLst/>
              <a:rect l="l" t="t" r="r" b="b"/>
              <a:pathLst>
                <a:path w="10193" h="6104" extrusionOk="0">
                  <a:moveTo>
                    <a:pt x="2332" y="1"/>
                  </a:moveTo>
                  <a:lnTo>
                    <a:pt x="1" y="6104"/>
                  </a:lnTo>
                  <a:lnTo>
                    <a:pt x="8154" y="6104"/>
                  </a:lnTo>
                  <a:lnTo>
                    <a:pt x="101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3654;p64">
              <a:extLst>
                <a:ext uri="{FF2B5EF4-FFF2-40B4-BE49-F238E27FC236}">
                  <a16:creationId xmlns:a16="http://schemas.microsoft.com/office/drawing/2014/main" id="{D96F8699-434C-81B6-0D8B-268156F2AC60}"/>
                </a:ext>
              </a:extLst>
            </p:cNvPr>
            <p:cNvSpPr/>
            <p:nvPr/>
          </p:nvSpPr>
          <p:spPr>
            <a:xfrm>
              <a:off x="2250350" y="4506675"/>
              <a:ext cx="271675" cy="166925"/>
            </a:xfrm>
            <a:custGeom>
              <a:avLst/>
              <a:gdLst/>
              <a:ahLst/>
              <a:cxnLst/>
              <a:rect l="l" t="t" r="r" b="b"/>
              <a:pathLst>
                <a:path w="10867" h="6677" extrusionOk="0">
                  <a:moveTo>
                    <a:pt x="10136" y="574"/>
                  </a:moveTo>
                  <a:lnTo>
                    <a:pt x="8288" y="6105"/>
                  </a:lnTo>
                  <a:lnTo>
                    <a:pt x="756" y="6105"/>
                  </a:lnTo>
                  <a:lnTo>
                    <a:pt x="2869" y="574"/>
                  </a:lnTo>
                  <a:close/>
                  <a:moveTo>
                    <a:pt x="2672" y="1"/>
                  </a:moveTo>
                  <a:cubicBezTo>
                    <a:pt x="2553" y="1"/>
                    <a:pt x="2446" y="74"/>
                    <a:pt x="2404" y="185"/>
                  </a:cubicBezTo>
                  <a:lnTo>
                    <a:pt x="71" y="6288"/>
                  </a:lnTo>
                  <a:cubicBezTo>
                    <a:pt x="1" y="6475"/>
                    <a:pt x="139" y="6676"/>
                    <a:pt x="339" y="6676"/>
                  </a:cubicBezTo>
                  <a:lnTo>
                    <a:pt x="8494" y="6676"/>
                  </a:lnTo>
                  <a:cubicBezTo>
                    <a:pt x="8616" y="6676"/>
                    <a:pt x="8725" y="6597"/>
                    <a:pt x="8764" y="6480"/>
                  </a:cubicBezTo>
                  <a:lnTo>
                    <a:pt x="10803" y="377"/>
                  </a:lnTo>
                  <a:cubicBezTo>
                    <a:pt x="10866" y="192"/>
                    <a:pt x="10728" y="1"/>
                    <a:pt x="105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3655;p64">
              <a:extLst>
                <a:ext uri="{FF2B5EF4-FFF2-40B4-BE49-F238E27FC236}">
                  <a16:creationId xmlns:a16="http://schemas.microsoft.com/office/drawing/2014/main" id="{5FD76899-6773-1160-17D9-B15A20BF31C9}"/>
                </a:ext>
              </a:extLst>
            </p:cNvPr>
            <p:cNvSpPr/>
            <p:nvPr/>
          </p:nvSpPr>
          <p:spPr>
            <a:xfrm>
              <a:off x="2317125" y="4371800"/>
              <a:ext cx="244000" cy="142075"/>
            </a:xfrm>
            <a:custGeom>
              <a:avLst/>
              <a:gdLst/>
              <a:ahLst/>
              <a:cxnLst/>
              <a:rect l="l" t="t" r="r" b="b"/>
              <a:pathLst>
                <a:path w="9760" h="5683" extrusionOk="0">
                  <a:moveTo>
                    <a:pt x="2172" y="0"/>
                  </a:moveTo>
                  <a:lnTo>
                    <a:pt x="1" y="5683"/>
                  </a:lnTo>
                  <a:lnTo>
                    <a:pt x="7862" y="5683"/>
                  </a:lnTo>
                  <a:lnTo>
                    <a:pt x="9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3656;p64">
              <a:extLst>
                <a:ext uri="{FF2B5EF4-FFF2-40B4-BE49-F238E27FC236}">
                  <a16:creationId xmlns:a16="http://schemas.microsoft.com/office/drawing/2014/main" id="{6D81985B-632B-40FB-E190-057CC1EE9AB5}"/>
                </a:ext>
              </a:extLst>
            </p:cNvPr>
            <p:cNvSpPr/>
            <p:nvPr/>
          </p:nvSpPr>
          <p:spPr>
            <a:xfrm>
              <a:off x="2308675" y="4364650"/>
              <a:ext cx="260825" cy="156375"/>
            </a:xfrm>
            <a:custGeom>
              <a:avLst/>
              <a:gdLst/>
              <a:ahLst/>
              <a:cxnLst/>
              <a:rect l="l" t="t" r="r" b="b"/>
              <a:pathLst>
                <a:path w="10433" h="6255" extrusionOk="0">
                  <a:moveTo>
                    <a:pt x="9702" y="573"/>
                  </a:moveTo>
                  <a:lnTo>
                    <a:pt x="7995" y="5682"/>
                  </a:lnTo>
                  <a:lnTo>
                    <a:pt x="754" y="5682"/>
                  </a:lnTo>
                  <a:lnTo>
                    <a:pt x="2707" y="573"/>
                  </a:lnTo>
                  <a:close/>
                  <a:moveTo>
                    <a:pt x="2510" y="0"/>
                  </a:moveTo>
                  <a:cubicBezTo>
                    <a:pt x="2391" y="0"/>
                    <a:pt x="2284" y="74"/>
                    <a:pt x="2242" y="185"/>
                  </a:cubicBezTo>
                  <a:lnTo>
                    <a:pt x="71" y="5866"/>
                  </a:lnTo>
                  <a:cubicBezTo>
                    <a:pt x="0" y="6053"/>
                    <a:pt x="139" y="6255"/>
                    <a:pt x="339" y="6255"/>
                  </a:cubicBezTo>
                  <a:lnTo>
                    <a:pt x="8200" y="6255"/>
                  </a:lnTo>
                  <a:cubicBezTo>
                    <a:pt x="8323" y="6255"/>
                    <a:pt x="8433" y="6175"/>
                    <a:pt x="8472" y="6058"/>
                  </a:cubicBezTo>
                  <a:lnTo>
                    <a:pt x="10370" y="377"/>
                  </a:lnTo>
                  <a:cubicBezTo>
                    <a:pt x="10432" y="191"/>
                    <a:pt x="10294" y="0"/>
                    <a:pt x="100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3657;p64">
              <a:extLst>
                <a:ext uri="{FF2B5EF4-FFF2-40B4-BE49-F238E27FC236}">
                  <a16:creationId xmlns:a16="http://schemas.microsoft.com/office/drawing/2014/main" id="{BD33DEC5-A0D8-6326-DA54-F2B5BEFE9560}"/>
                </a:ext>
              </a:extLst>
            </p:cNvPr>
            <p:cNvSpPr/>
            <p:nvPr/>
          </p:nvSpPr>
          <p:spPr>
            <a:xfrm>
              <a:off x="2462675" y="4513850"/>
              <a:ext cx="247550" cy="152600"/>
            </a:xfrm>
            <a:custGeom>
              <a:avLst/>
              <a:gdLst/>
              <a:ahLst/>
              <a:cxnLst/>
              <a:rect l="l" t="t" r="r" b="b"/>
              <a:pathLst>
                <a:path w="9902" h="6104" extrusionOk="0">
                  <a:moveTo>
                    <a:pt x="2040" y="1"/>
                  </a:moveTo>
                  <a:lnTo>
                    <a:pt x="1" y="6104"/>
                  </a:lnTo>
                  <a:lnTo>
                    <a:pt x="8154" y="6104"/>
                  </a:lnTo>
                  <a:lnTo>
                    <a:pt x="99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3658;p64">
              <a:extLst>
                <a:ext uri="{FF2B5EF4-FFF2-40B4-BE49-F238E27FC236}">
                  <a16:creationId xmlns:a16="http://schemas.microsoft.com/office/drawing/2014/main" id="{88AB1A2D-0D38-5179-EBD9-82462DFE97AB}"/>
                </a:ext>
              </a:extLst>
            </p:cNvPr>
            <p:cNvSpPr/>
            <p:nvPr/>
          </p:nvSpPr>
          <p:spPr>
            <a:xfrm>
              <a:off x="2454325" y="4506675"/>
              <a:ext cx="264050" cy="166925"/>
            </a:xfrm>
            <a:custGeom>
              <a:avLst/>
              <a:gdLst/>
              <a:ahLst/>
              <a:cxnLst/>
              <a:rect l="l" t="t" r="r" b="b"/>
              <a:pathLst>
                <a:path w="10562" h="6677" extrusionOk="0">
                  <a:moveTo>
                    <a:pt x="9856" y="574"/>
                  </a:moveTo>
                  <a:lnTo>
                    <a:pt x="8272" y="6105"/>
                  </a:lnTo>
                  <a:lnTo>
                    <a:pt x="732" y="6105"/>
                  </a:lnTo>
                  <a:lnTo>
                    <a:pt x="2580" y="574"/>
                  </a:lnTo>
                  <a:close/>
                  <a:moveTo>
                    <a:pt x="2374" y="1"/>
                  </a:moveTo>
                  <a:cubicBezTo>
                    <a:pt x="2251" y="1"/>
                    <a:pt x="2141" y="79"/>
                    <a:pt x="2102" y="197"/>
                  </a:cubicBezTo>
                  <a:lnTo>
                    <a:pt x="62" y="6300"/>
                  </a:lnTo>
                  <a:cubicBezTo>
                    <a:pt x="0" y="6485"/>
                    <a:pt x="139" y="6676"/>
                    <a:pt x="334" y="6676"/>
                  </a:cubicBezTo>
                  <a:lnTo>
                    <a:pt x="8488" y="6676"/>
                  </a:lnTo>
                  <a:cubicBezTo>
                    <a:pt x="8615" y="6676"/>
                    <a:pt x="8728" y="6592"/>
                    <a:pt x="8763" y="6469"/>
                  </a:cubicBezTo>
                  <a:lnTo>
                    <a:pt x="10509" y="366"/>
                  </a:lnTo>
                  <a:cubicBezTo>
                    <a:pt x="10562" y="183"/>
                    <a:pt x="10425" y="1"/>
                    <a:pt x="10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3659;p64">
              <a:extLst>
                <a:ext uri="{FF2B5EF4-FFF2-40B4-BE49-F238E27FC236}">
                  <a16:creationId xmlns:a16="http://schemas.microsoft.com/office/drawing/2014/main" id="{F078F6C8-3A83-66DD-C091-7711D7C5B563}"/>
                </a:ext>
              </a:extLst>
            </p:cNvPr>
            <p:cNvSpPr/>
            <p:nvPr/>
          </p:nvSpPr>
          <p:spPr>
            <a:xfrm>
              <a:off x="3155575" y="4115325"/>
              <a:ext cx="201100" cy="123975"/>
            </a:xfrm>
            <a:custGeom>
              <a:avLst/>
              <a:gdLst/>
              <a:ahLst/>
              <a:cxnLst/>
              <a:rect l="l" t="t" r="r" b="b"/>
              <a:pathLst>
                <a:path w="8044" h="4959" extrusionOk="0">
                  <a:moveTo>
                    <a:pt x="946" y="0"/>
                  </a:moveTo>
                  <a:lnTo>
                    <a:pt x="0" y="4959"/>
                  </a:lnTo>
                  <a:lnTo>
                    <a:pt x="7336" y="4959"/>
                  </a:lnTo>
                  <a:lnTo>
                    <a:pt x="80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3660;p64">
              <a:extLst>
                <a:ext uri="{FF2B5EF4-FFF2-40B4-BE49-F238E27FC236}">
                  <a16:creationId xmlns:a16="http://schemas.microsoft.com/office/drawing/2014/main" id="{C29ED407-AA19-214F-5C2A-C909C65A3907}"/>
                </a:ext>
              </a:extLst>
            </p:cNvPr>
            <p:cNvSpPr/>
            <p:nvPr/>
          </p:nvSpPr>
          <p:spPr>
            <a:xfrm>
              <a:off x="3147725" y="4108175"/>
              <a:ext cx="216625" cy="138275"/>
            </a:xfrm>
            <a:custGeom>
              <a:avLst/>
              <a:gdLst/>
              <a:ahLst/>
              <a:cxnLst/>
              <a:rect l="l" t="t" r="r" b="b"/>
              <a:pathLst>
                <a:path w="8665" h="5531" extrusionOk="0">
                  <a:moveTo>
                    <a:pt x="8027" y="572"/>
                  </a:moveTo>
                  <a:lnTo>
                    <a:pt x="7401" y="4958"/>
                  </a:lnTo>
                  <a:lnTo>
                    <a:pt x="660" y="4958"/>
                  </a:lnTo>
                  <a:lnTo>
                    <a:pt x="1496" y="572"/>
                  </a:lnTo>
                  <a:close/>
                  <a:moveTo>
                    <a:pt x="1260" y="0"/>
                  </a:moveTo>
                  <a:cubicBezTo>
                    <a:pt x="1123" y="0"/>
                    <a:pt x="1005" y="98"/>
                    <a:pt x="979" y="232"/>
                  </a:cubicBezTo>
                  <a:lnTo>
                    <a:pt x="34" y="5191"/>
                  </a:lnTo>
                  <a:cubicBezTo>
                    <a:pt x="0" y="5366"/>
                    <a:pt x="135" y="5530"/>
                    <a:pt x="314" y="5530"/>
                  </a:cubicBezTo>
                  <a:lnTo>
                    <a:pt x="7650" y="5530"/>
                  </a:lnTo>
                  <a:cubicBezTo>
                    <a:pt x="7792" y="5530"/>
                    <a:pt x="7914" y="5425"/>
                    <a:pt x="7933" y="5284"/>
                  </a:cubicBezTo>
                  <a:lnTo>
                    <a:pt x="8641" y="326"/>
                  </a:lnTo>
                  <a:cubicBezTo>
                    <a:pt x="8665" y="154"/>
                    <a:pt x="8532" y="0"/>
                    <a:pt x="83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3661;p64">
              <a:extLst>
                <a:ext uri="{FF2B5EF4-FFF2-40B4-BE49-F238E27FC236}">
                  <a16:creationId xmlns:a16="http://schemas.microsoft.com/office/drawing/2014/main" id="{059AAF3F-2E57-9264-57DB-5EB11022BCE4}"/>
                </a:ext>
              </a:extLst>
            </p:cNvPr>
            <p:cNvSpPr/>
            <p:nvPr/>
          </p:nvSpPr>
          <p:spPr>
            <a:xfrm>
              <a:off x="3130325" y="4239275"/>
              <a:ext cx="208650" cy="132550"/>
            </a:xfrm>
            <a:custGeom>
              <a:avLst/>
              <a:gdLst/>
              <a:ahLst/>
              <a:cxnLst/>
              <a:rect l="l" t="t" r="r" b="b"/>
              <a:pathLst>
                <a:path w="8346" h="5302" extrusionOk="0">
                  <a:moveTo>
                    <a:pt x="1010" y="1"/>
                  </a:moveTo>
                  <a:lnTo>
                    <a:pt x="0" y="5301"/>
                  </a:lnTo>
                  <a:lnTo>
                    <a:pt x="7590" y="5301"/>
                  </a:lnTo>
                  <a:lnTo>
                    <a:pt x="83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3662;p64">
              <a:extLst>
                <a:ext uri="{FF2B5EF4-FFF2-40B4-BE49-F238E27FC236}">
                  <a16:creationId xmlns:a16="http://schemas.microsoft.com/office/drawing/2014/main" id="{C94882AB-8E17-D022-CB2E-A87DA4EBCF9C}"/>
                </a:ext>
              </a:extLst>
            </p:cNvPr>
            <p:cNvSpPr/>
            <p:nvPr/>
          </p:nvSpPr>
          <p:spPr>
            <a:xfrm>
              <a:off x="3122450" y="4232100"/>
              <a:ext cx="224225" cy="146900"/>
            </a:xfrm>
            <a:custGeom>
              <a:avLst/>
              <a:gdLst/>
              <a:ahLst/>
              <a:cxnLst/>
              <a:rect l="l" t="t" r="r" b="b"/>
              <a:pathLst>
                <a:path w="8969" h="5876" extrusionOk="0">
                  <a:moveTo>
                    <a:pt x="8332" y="573"/>
                  </a:moveTo>
                  <a:lnTo>
                    <a:pt x="7656" y="5302"/>
                  </a:lnTo>
                  <a:lnTo>
                    <a:pt x="661" y="5302"/>
                  </a:lnTo>
                  <a:lnTo>
                    <a:pt x="1562" y="573"/>
                  </a:lnTo>
                  <a:close/>
                  <a:moveTo>
                    <a:pt x="1325" y="1"/>
                  </a:moveTo>
                  <a:cubicBezTo>
                    <a:pt x="1188" y="1"/>
                    <a:pt x="1070" y="98"/>
                    <a:pt x="1045" y="233"/>
                  </a:cubicBezTo>
                  <a:lnTo>
                    <a:pt x="35" y="5536"/>
                  </a:lnTo>
                  <a:cubicBezTo>
                    <a:pt x="0" y="5711"/>
                    <a:pt x="136" y="5875"/>
                    <a:pt x="315" y="5875"/>
                  </a:cubicBezTo>
                  <a:lnTo>
                    <a:pt x="7905" y="5875"/>
                  </a:lnTo>
                  <a:cubicBezTo>
                    <a:pt x="8047" y="5875"/>
                    <a:pt x="8168" y="5770"/>
                    <a:pt x="8188" y="5629"/>
                  </a:cubicBezTo>
                  <a:lnTo>
                    <a:pt x="8944" y="326"/>
                  </a:lnTo>
                  <a:cubicBezTo>
                    <a:pt x="8969" y="154"/>
                    <a:pt x="8835" y="1"/>
                    <a:pt x="86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3663;p64">
              <a:extLst>
                <a:ext uri="{FF2B5EF4-FFF2-40B4-BE49-F238E27FC236}">
                  <a16:creationId xmlns:a16="http://schemas.microsoft.com/office/drawing/2014/main" id="{7937F113-1061-040B-2D0F-1001D9A0EE84}"/>
                </a:ext>
              </a:extLst>
            </p:cNvPr>
            <p:cNvSpPr/>
            <p:nvPr/>
          </p:nvSpPr>
          <p:spPr>
            <a:xfrm>
              <a:off x="2940575" y="4239275"/>
              <a:ext cx="215025" cy="132550"/>
            </a:xfrm>
            <a:custGeom>
              <a:avLst/>
              <a:gdLst/>
              <a:ahLst/>
              <a:cxnLst/>
              <a:rect l="l" t="t" r="r" b="b"/>
              <a:pathLst>
                <a:path w="8601" h="5302" extrusionOk="0">
                  <a:moveTo>
                    <a:pt x="1265" y="1"/>
                  </a:moveTo>
                  <a:lnTo>
                    <a:pt x="1" y="5301"/>
                  </a:lnTo>
                  <a:lnTo>
                    <a:pt x="7590" y="5301"/>
                  </a:lnTo>
                  <a:lnTo>
                    <a:pt x="86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3664;p64">
              <a:extLst>
                <a:ext uri="{FF2B5EF4-FFF2-40B4-BE49-F238E27FC236}">
                  <a16:creationId xmlns:a16="http://schemas.microsoft.com/office/drawing/2014/main" id="{765FEBE0-E0DD-4FEC-C40A-DE4108F17A93}"/>
                </a:ext>
              </a:extLst>
            </p:cNvPr>
            <p:cNvSpPr/>
            <p:nvPr/>
          </p:nvSpPr>
          <p:spPr>
            <a:xfrm>
              <a:off x="2932575" y="4232125"/>
              <a:ext cx="230900" cy="146875"/>
            </a:xfrm>
            <a:custGeom>
              <a:avLst/>
              <a:gdLst/>
              <a:ahLst/>
              <a:cxnLst/>
              <a:rect l="l" t="t" r="r" b="b"/>
              <a:pathLst>
                <a:path w="9236" h="5875" extrusionOk="0">
                  <a:moveTo>
                    <a:pt x="8574" y="572"/>
                  </a:moveTo>
                  <a:lnTo>
                    <a:pt x="7673" y="5301"/>
                  </a:lnTo>
                  <a:lnTo>
                    <a:pt x="684" y="5301"/>
                  </a:lnTo>
                  <a:lnTo>
                    <a:pt x="1811" y="572"/>
                  </a:lnTo>
                  <a:close/>
                  <a:moveTo>
                    <a:pt x="1585" y="1"/>
                  </a:moveTo>
                  <a:cubicBezTo>
                    <a:pt x="1453" y="1"/>
                    <a:pt x="1337" y="91"/>
                    <a:pt x="1306" y="220"/>
                  </a:cubicBezTo>
                  <a:lnTo>
                    <a:pt x="43" y="5522"/>
                  </a:lnTo>
                  <a:cubicBezTo>
                    <a:pt x="1" y="5701"/>
                    <a:pt x="136" y="5873"/>
                    <a:pt x="321" y="5874"/>
                  </a:cubicBezTo>
                  <a:lnTo>
                    <a:pt x="7910" y="5874"/>
                  </a:lnTo>
                  <a:cubicBezTo>
                    <a:pt x="8048" y="5874"/>
                    <a:pt x="8165" y="5777"/>
                    <a:pt x="8191" y="5641"/>
                  </a:cubicBezTo>
                  <a:lnTo>
                    <a:pt x="9202" y="341"/>
                  </a:lnTo>
                  <a:cubicBezTo>
                    <a:pt x="9236" y="164"/>
                    <a:pt x="9100" y="1"/>
                    <a:pt x="8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3665;p64">
              <a:extLst>
                <a:ext uri="{FF2B5EF4-FFF2-40B4-BE49-F238E27FC236}">
                  <a16:creationId xmlns:a16="http://schemas.microsoft.com/office/drawing/2014/main" id="{A95FB893-4EF6-4B04-B09C-1A017E2E12C6}"/>
                </a:ext>
              </a:extLst>
            </p:cNvPr>
            <p:cNvSpPr/>
            <p:nvPr/>
          </p:nvSpPr>
          <p:spPr>
            <a:xfrm>
              <a:off x="3320050" y="4239275"/>
              <a:ext cx="202325" cy="132550"/>
            </a:xfrm>
            <a:custGeom>
              <a:avLst/>
              <a:gdLst/>
              <a:ahLst/>
              <a:cxnLst/>
              <a:rect l="l" t="t" r="r" b="b"/>
              <a:pathLst>
                <a:path w="8093" h="5302" extrusionOk="0">
                  <a:moveTo>
                    <a:pt x="757" y="1"/>
                  </a:moveTo>
                  <a:lnTo>
                    <a:pt x="1" y="5301"/>
                  </a:lnTo>
                  <a:lnTo>
                    <a:pt x="7590" y="5301"/>
                  </a:lnTo>
                  <a:lnTo>
                    <a:pt x="80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3666;p64">
              <a:extLst>
                <a:ext uri="{FF2B5EF4-FFF2-40B4-BE49-F238E27FC236}">
                  <a16:creationId xmlns:a16="http://schemas.microsoft.com/office/drawing/2014/main" id="{F77C7251-A4CA-DBEB-12A1-FEC11E67BBB3}"/>
                </a:ext>
              </a:extLst>
            </p:cNvPr>
            <p:cNvSpPr/>
            <p:nvPr/>
          </p:nvSpPr>
          <p:spPr>
            <a:xfrm>
              <a:off x="3312325" y="4232100"/>
              <a:ext cx="217550" cy="146900"/>
            </a:xfrm>
            <a:custGeom>
              <a:avLst/>
              <a:gdLst/>
              <a:ahLst/>
              <a:cxnLst/>
              <a:rect l="l" t="t" r="r" b="b"/>
              <a:pathLst>
                <a:path w="8702" h="5876" extrusionOk="0">
                  <a:moveTo>
                    <a:pt x="8086" y="573"/>
                  </a:moveTo>
                  <a:lnTo>
                    <a:pt x="7638" y="5302"/>
                  </a:lnTo>
                  <a:lnTo>
                    <a:pt x="639" y="5302"/>
                  </a:lnTo>
                  <a:lnTo>
                    <a:pt x="1313" y="573"/>
                  </a:lnTo>
                  <a:close/>
                  <a:moveTo>
                    <a:pt x="1066" y="1"/>
                  </a:moveTo>
                  <a:cubicBezTo>
                    <a:pt x="924" y="1"/>
                    <a:pt x="802" y="106"/>
                    <a:pt x="783" y="247"/>
                  </a:cubicBezTo>
                  <a:lnTo>
                    <a:pt x="27" y="5549"/>
                  </a:lnTo>
                  <a:cubicBezTo>
                    <a:pt x="1" y="5720"/>
                    <a:pt x="136" y="5875"/>
                    <a:pt x="310" y="5875"/>
                  </a:cubicBezTo>
                  <a:lnTo>
                    <a:pt x="7899" y="5875"/>
                  </a:lnTo>
                  <a:cubicBezTo>
                    <a:pt x="8047" y="5875"/>
                    <a:pt x="8170" y="5763"/>
                    <a:pt x="8184" y="5615"/>
                  </a:cubicBezTo>
                  <a:lnTo>
                    <a:pt x="8686" y="315"/>
                  </a:lnTo>
                  <a:cubicBezTo>
                    <a:pt x="8702" y="145"/>
                    <a:pt x="8570" y="1"/>
                    <a:pt x="84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3667;p64">
              <a:extLst>
                <a:ext uri="{FF2B5EF4-FFF2-40B4-BE49-F238E27FC236}">
                  <a16:creationId xmlns:a16="http://schemas.microsoft.com/office/drawing/2014/main" id="{8081A808-2305-E90E-948B-DF2649C23B6D}"/>
                </a:ext>
              </a:extLst>
            </p:cNvPr>
            <p:cNvSpPr/>
            <p:nvPr/>
          </p:nvSpPr>
          <p:spPr>
            <a:xfrm>
              <a:off x="2561100" y="4239275"/>
              <a:ext cx="227750" cy="132550"/>
            </a:xfrm>
            <a:custGeom>
              <a:avLst/>
              <a:gdLst/>
              <a:ahLst/>
              <a:cxnLst/>
              <a:rect l="l" t="t" r="r" b="b"/>
              <a:pathLst>
                <a:path w="9110" h="5302" extrusionOk="0">
                  <a:moveTo>
                    <a:pt x="1773" y="1"/>
                  </a:moveTo>
                  <a:lnTo>
                    <a:pt x="1" y="5301"/>
                  </a:lnTo>
                  <a:lnTo>
                    <a:pt x="7590" y="5301"/>
                  </a:lnTo>
                  <a:lnTo>
                    <a:pt x="91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3668;p64">
              <a:extLst>
                <a:ext uri="{FF2B5EF4-FFF2-40B4-BE49-F238E27FC236}">
                  <a16:creationId xmlns:a16="http://schemas.microsoft.com/office/drawing/2014/main" id="{2410D8E3-0A0E-0D83-7655-188B5B85E104}"/>
                </a:ext>
              </a:extLst>
            </p:cNvPr>
            <p:cNvSpPr/>
            <p:nvPr/>
          </p:nvSpPr>
          <p:spPr>
            <a:xfrm>
              <a:off x="2552825" y="4232125"/>
              <a:ext cx="244175" cy="146875"/>
            </a:xfrm>
            <a:custGeom>
              <a:avLst/>
              <a:gdLst/>
              <a:ahLst/>
              <a:cxnLst/>
              <a:rect l="l" t="t" r="r" b="b"/>
              <a:pathLst>
                <a:path w="9767" h="5875" extrusionOk="0">
                  <a:moveTo>
                    <a:pt x="9061" y="572"/>
                  </a:moveTo>
                  <a:lnTo>
                    <a:pt x="7706" y="5301"/>
                  </a:lnTo>
                  <a:lnTo>
                    <a:pt x="731" y="5301"/>
                  </a:lnTo>
                  <a:lnTo>
                    <a:pt x="2311" y="572"/>
                  </a:lnTo>
                  <a:close/>
                  <a:moveTo>
                    <a:pt x="2104" y="1"/>
                  </a:moveTo>
                  <a:cubicBezTo>
                    <a:pt x="1981" y="1"/>
                    <a:pt x="1871" y="79"/>
                    <a:pt x="1833" y="197"/>
                  </a:cubicBezTo>
                  <a:lnTo>
                    <a:pt x="62" y="5498"/>
                  </a:lnTo>
                  <a:cubicBezTo>
                    <a:pt x="0" y="5682"/>
                    <a:pt x="137" y="5874"/>
                    <a:pt x="333" y="5874"/>
                  </a:cubicBezTo>
                  <a:lnTo>
                    <a:pt x="7921" y="5874"/>
                  </a:lnTo>
                  <a:cubicBezTo>
                    <a:pt x="8050" y="5874"/>
                    <a:pt x="8161" y="5790"/>
                    <a:pt x="8197" y="5667"/>
                  </a:cubicBezTo>
                  <a:lnTo>
                    <a:pt x="9714" y="366"/>
                  </a:lnTo>
                  <a:cubicBezTo>
                    <a:pt x="9767" y="183"/>
                    <a:pt x="9630" y="1"/>
                    <a:pt x="94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3669;p64">
              <a:extLst>
                <a:ext uri="{FF2B5EF4-FFF2-40B4-BE49-F238E27FC236}">
                  <a16:creationId xmlns:a16="http://schemas.microsoft.com/office/drawing/2014/main" id="{9BD4F39F-864F-3A49-09C9-E2A84FFB71B7}"/>
                </a:ext>
              </a:extLst>
            </p:cNvPr>
            <p:cNvSpPr/>
            <p:nvPr/>
          </p:nvSpPr>
          <p:spPr>
            <a:xfrm>
              <a:off x="5027625" y="4366929"/>
              <a:ext cx="237475" cy="142075"/>
            </a:xfrm>
            <a:custGeom>
              <a:avLst/>
              <a:gdLst/>
              <a:ahLst/>
              <a:cxnLst/>
              <a:rect l="l" t="t" r="r" b="b"/>
              <a:pathLst>
                <a:path w="9499" h="5683" extrusionOk="0">
                  <a:moveTo>
                    <a:pt x="1" y="0"/>
                  </a:moveTo>
                  <a:lnTo>
                    <a:pt x="1637" y="5683"/>
                  </a:lnTo>
                  <a:lnTo>
                    <a:pt x="9498" y="5683"/>
                  </a:lnTo>
                  <a:lnTo>
                    <a:pt x="75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3670;p64">
              <a:extLst>
                <a:ext uri="{FF2B5EF4-FFF2-40B4-BE49-F238E27FC236}">
                  <a16:creationId xmlns:a16="http://schemas.microsoft.com/office/drawing/2014/main" id="{D32C5A4B-EAC3-BF84-E6C4-B45B676A833E}"/>
                </a:ext>
              </a:extLst>
            </p:cNvPr>
            <p:cNvSpPr/>
            <p:nvPr/>
          </p:nvSpPr>
          <p:spPr>
            <a:xfrm>
              <a:off x="5019425" y="4364650"/>
              <a:ext cx="254000" cy="156375"/>
            </a:xfrm>
            <a:custGeom>
              <a:avLst/>
              <a:gdLst/>
              <a:ahLst/>
              <a:cxnLst/>
              <a:rect l="l" t="t" r="r" b="b"/>
              <a:pathLst>
                <a:path w="10160" h="6255" extrusionOk="0">
                  <a:moveTo>
                    <a:pt x="7712" y="573"/>
                  </a:moveTo>
                  <a:lnTo>
                    <a:pt x="9428" y="5682"/>
                  </a:lnTo>
                  <a:lnTo>
                    <a:pt x="2180" y="5682"/>
                  </a:lnTo>
                  <a:lnTo>
                    <a:pt x="708" y="573"/>
                  </a:lnTo>
                  <a:close/>
                  <a:moveTo>
                    <a:pt x="329" y="0"/>
                  </a:moveTo>
                  <a:cubicBezTo>
                    <a:pt x="138" y="0"/>
                    <a:pt x="0" y="182"/>
                    <a:pt x="53" y="366"/>
                  </a:cubicBezTo>
                  <a:lnTo>
                    <a:pt x="1691" y="6048"/>
                  </a:lnTo>
                  <a:cubicBezTo>
                    <a:pt x="1725" y="6170"/>
                    <a:pt x="1838" y="6255"/>
                    <a:pt x="1965" y="6255"/>
                  </a:cubicBezTo>
                  <a:lnTo>
                    <a:pt x="9826" y="6255"/>
                  </a:lnTo>
                  <a:cubicBezTo>
                    <a:pt x="10022" y="6255"/>
                    <a:pt x="10159" y="6062"/>
                    <a:pt x="10097" y="5878"/>
                  </a:cubicBezTo>
                  <a:lnTo>
                    <a:pt x="8188" y="195"/>
                  </a:lnTo>
                  <a:cubicBezTo>
                    <a:pt x="8149" y="79"/>
                    <a:pt x="8040" y="0"/>
                    <a:pt x="79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3671;p64">
              <a:extLst>
                <a:ext uri="{FF2B5EF4-FFF2-40B4-BE49-F238E27FC236}">
                  <a16:creationId xmlns:a16="http://schemas.microsoft.com/office/drawing/2014/main" id="{B018D982-22C1-F601-412D-83E214215F39}"/>
                </a:ext>
              </a:extLst>
            </p:cNvPr>
            <p:cNvSpPr/>
            <p:nvPr/>
          </p:nvSpPr>
          <p:spPr>
            <a:xfrm>
              <a:off x="2750850" y="4239275"/>
              <a:ext cx="221350" cy="132550"/>
            </a:xfrm>
            <a:custGeom>
              <a:avLst/>
              <a:gdLst/>
              <a:ahLst/>
              <a:cxnLst/>
              <a:rect l="l" t="t" r="r" b="b"/>
              <a:pathLst>
                <a:path w="8854" h="5302" extrusionOk="0">
                  <a:moveTo>
                    <a:pt x="1519" y="1"/>
                  </a:moveTo>
                  <a:lnTo>
                    <a:pt x="0" y="5301"/>
                  </a:lnTo>
                  <a:lnTo>
                    <a:pt x="7590" y="5301"/>
                  </a:lnTo>
                  <a:lnTo>
                    <a:pt x="8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3672;p64">
              <a:extLst>
                <a:ext uri="{FF2B5EF4-FFF2-40B4-BE49-F238E27FC236}">
                  <a16:creationId xmlns:a16="http://schemas.microsoft.com/office/drawing/2014/main" id="{41933F74-9F53-DD4D-DC99-AC0E86D73B26}"/>
                </a:ext>
              </a:extLst>
            </p:cNvPr>
            <p:cNvSpPr/>
            <p:nvPr/>
          </p:nvSpPr>
          <p:spPr>
            <a:xfrm>
              <a:off x="2742675" y="4232100"/>
              <a:ext cx="237575" cy="146900"/>
            </a:xfrm>
            <a:custGeom>
              <a:avLst/>
              <a:gdLst/>
              <a:ahLst/>
              <a:cxnLst/>
              <a:rect l="l" t="t" r="r" b="b"/>
              <a:pathLst>
                <a:path w="9503" h="5876" extrusionOk="0">
                  <a:moveTo>
                    <a:pt x="8819" y="573"/>
                  </a:moveTo>
                  <a:lnTo>
                    <a:pt x="7691" y="5302"/>
                  </a:lnTo>
                  <a:lnTo>
                    <a:pt x="708" y="5302"/>
                  </a:lnTo>
                  <a:lnTo>
                    <a:pt x="2061" y="573"/>
                  </a:lnTo>
                  <a:close/>
                  <a:moveTo>
                    <a:pt x="1846" y="1"/>
                  </a:moveTo>
                  <a:cubicBezTo>
                    <a:pt x="1718" y="1"/>
                    <a:pt x="1606" y="85"/>
                    <a:pt x="1571" y="208"/>
                  </a:cubicBezTo>
                  <a:lnTo>
                    <a:pt x="53" y="5510"/>
                  </a:lnTo>
                  <a:cubicBezTo>
                    <a:pt x="1" y="5693"/>
                    <a:pt x="138" y="5875"/>
                    <a:pt x="327" y="5875"/>
                  </a:cubicBezTo>
                  <a:lnTo>
                    <a:pt x="7917" y="5875"/>
                  </a:lnTo>
                  <a:cubicBezTo>
                    <a:pt x="8049" y="5875"/>
                    <a:pt x="8164" y="5784"/>
                    <a:pt x="8195" y="5656"/>
                  </a:cubicBezTo>
                  <a:lnTo>
                    <a:pt x="9460" y="353"/>
                  </a:lnTo>
                  <a:cubicBezTo>
                    <a:pt x="9502" y="174"/>
                    <a:pt x="9366" y="1"/>
                    <a:pt x="91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3673;p64">
              <a:extLst>
                <a:ext uri="{FF2B5EF4-FFF2-40B4-BE49-F238E27FC236}">
                  <a16:creationId xmlns:a16="http://schemas.microsoft.com/office/drawing/2014/main" id="{161CFC07-99B8-9702-77D1-BE64D97F99DE}"/>
                </a:ext>
              </a:extLst>
            </p:cNvPr>
            <p:cNvSpPr/>
            <p:nvPr/>
          </p:nvSpPr>
          <p:spPr>
            <a:xfrm>
              <a:off x="2513650" y="4371800"/>
              <a:ext cx="237225" cy="142075"/>
            </a:xfrm>
            <a:custGeom>
              <a:avLst/>
              <a:gdLst/>
              <a:ahLst/>
              <a:cxnLst/>
              <a:rect l="l" t="t" r="r" b="b"/>
              <a:pathLst>
                <a:path w="9489" h="5683" extrusionOk="0">
                  <a:moveTo>
                    <a:pt x="1899" y="0"/>
                  </a:moveTo>
                  <a:lnTo>
                    <a:pt x="1" y="5683"/>
                  </a:lnTo>
                  <a:lnTo>
                    <a:pt x="7862" y="5683"/>
                  </a:lnTo>
                  <a:lnTo>
                    <a:pt x="94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3674;p64">
              <a:extLst>
                <a:ext uri="{FF2B5EF4-FFF2-40B4-BE49-F238E27FC236}">
                  <a16:creationId xmlns:a16="http://schemas.microsoft.com/office/drawing/2014/main" id="{16804BFA-85B8-A8F0-2B17-19CCC3E8B697}"/>
                </a:ext>
              </a:extLst>
            </p:cNvPr>
            <p:cNvSpPr/>
            <p:nvPr/>
          </p:nvSpPr>
          <p:spPr>
            <a:xfrm>
              <a:off x="2505325" y="4364650"/>
              <a:ext cx="253750" cy="156375"/>
            </a:xfrm>
            <a:custGeom>
              <a:avLst/>
              <a:gdLst/>
              <a:ahLst/>
              <a:cxnLst/>
              <a:rect l="l" t="t" r="r" b="b"/>
              <a:pathLst>
                <a:path w="10150" h="6255" extrusionOk="0">
                  <a:moveTo>
                    <a:pt x="9442" y="573"/>
                  </a:moveTo>
                  <a:lnTo>
                    <a:pt x="7980" y="5682"/>
                  </a:lnTo>
                  <a:lnTo>
                    <a:pt x="731" y="5682"/>
                  </a:lnTo>
                  <a:lnTo>
                    <a:pt x="2438" y="573"/>
                  </a:lnTo>
                  <a:close/>
                  <a:moveTo>
                    <a:pt x="2233" y="0"/>
                  </a:moveTo>
                  <a:cubicBezTo>
                    <a:pt x="2110" y="0"/>
                    <a:pt x="2000" y="79"/>
                    <a:pt x="1962" y="197"/>
                  </a:cubicBezTo>
                  <a:lnTo>
                    <a:pt x="64" y="5878"/>
                  </a:lnTo>
                  <a:cubicBezTo>
                    <a:pt x="1" y="6064"/>
                    <a:pt x="139" y="6255"/>
                    <a:pt x="334" y="6255"/>
                  </a:cubicBezTo>
                  <a:lnTo>
                    <a:pt x="8195" y="6255"/>
                  </a:lnTo>
                  <a:cubicBezTo>
                    <a:pt x="8323" y="6255"/>
                    <a:pt x="8435" y="6170"/>
                    <a:pt x="8471" y="6047"/>
                  </a:cubicBezTo>
                  <a:lnTo>
                    <a:pt x="10097" y="366"/>
                  </a:lnTo>
                  <a:cubicBezTo>
                    <a:pt x="10150" y="182"/>
                    <a:pt x="10012" y="0"/>
                    <a:pt x="9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3675;p64">
              <a:extLst>
                <a:ext uri="{FF2B5EF4-FFF2-40B4-BE49-F238E27FC236}">
                  <a16:creationId xmlns:a16="http://schemas.microsoft.com/office/drawing/2014/main" id="{82C5306B-D89F-0846-231E-FE2EF18C1A83}"/>
                </a:ext>
              </a:extLst>
            </p:cNvPr>
            <p:cNvSpPr/>
            <p:nvPr/>
          </p:nvSpPr>
          <p:spPr>
            <a:xfrm>
              <a:off x="4439250" y="4234404"/>
              <a:ext cx="208925" cy="132550"/>
            </a:xfrm>
            <a:custGeom>
              <a:avLst/>
              <a:gdLst/>
              <a:ahLst/>
              <a:cxnLst/>
              <a:rect l="l" t="t" r="r" b="b"/>
              <a:pathLst>
                <a:path w="8357" h="5302" extrusionOk="0">
                  <a:moveTo>
                    <a:pt x="1" y="1"/>
                  </a:moveTo>
                  <a:lnTo>
                    <a:pt x="767" y="5301"/>
                  </a:lnTo>
                  <a:lnTo>
                    <a:pt x="8357"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3676;p64">
              <a:extLst>
                <a:ext uri="{FF2B5EF4-FFF2-40B4-BE49-F238E27FC236}">
                  <a16:creationId xmlns:a16="http://schemas.microsoft.com/office/drawing/2014/main" id="{E0A93EDB-DA12-922D-21D6-B6C4DCAFA155}"/>
                </a:ext>
              </a:extLst>
            </p:cNvPr>
            <p:cNvSpPr/>
            <p:nvPr/>
          </p:nvSpPr>
          <p:spPr>
            <a:xfrm>
              <a:off x="4431575" y="4232100"/>
              <a:ext cx="224475" cy="146900"/>
            </a:xfrm>
            <a:custGeom>
              <a:avLst/>
              <a:gdLst/>
              <a:ahLst/>
              <a:cxnLst/>
              <a:rect l="l" t="t" r="r" b="b"/>
              <a:pathLst>
                <a:path w="8979" h="5876" extrusionOk="0">
                  <a:moveTo>
                    <a:pt x="7408" y="573"/>
                  </a:moveTo>
                  <a:lnTo>
                    <a:pt x="8318" y="5302"/>
                  </a:lnTo>
                  <a:lnTo>
                    <a:pt x="1321" y="5302"/>
                  </a:lnTo>
                  <a:lnTo>
                    <a:pt x="638" y="573"/>
                  </a:lnTo>
                  <a:close/>
                  <a:moveTo>
                    <a:pt x="308" y="1"/>
                  </a:moveTo>
                  <a:cubicBezTo>
                    <a:pt x="133" y="1"/>
                    <a:pt x="0" y="156"/>
                    <a:pt x="24" y="327"/>
                  </a:cubicBezTo>
                  <a:lnTo>
                    <a:pt x="791" y="5629"/>
                  </a:lnTo>
                  <a:cubicBezTo>
                    <a:pt x="811" y="5770"/>
                    <a:pt x="932" y="5874"/>
                    <a:pt x="1074" y="5875"/>
                  </a:cubicBezTo>
                  <a:lnTo>
                    <a:pt x="8664" y="5875"/>
                  </a:lnTo>
                  <a:cubicBezTo>
                    <a:pt x="8843" y="5875"/>
                    <a:pt x="8979" y="5711"/>
                    <a:pt x="8944" y="5534"/>
                  </a:cubicBezTo>
                  <a:lnTo>
                    <a:pt x="7924" y="233"/>
                  </a:lnTo>
                  <a:cubicBezTo>
                    <a:pt x="7898" y="98"/>
                    <a:pt x="7781" y="1"/>
                    <a:pt x="7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3677;p64">
              <a:extLst>
                <a:ext uri="{FF2B5EF4-FFF2-40B4-BE49-F238E27FC236}">
                  <a16:creationId xmlns:a16="http://schemas.microsoft.com/office/drawing/2014/main" id="{54348DF8-8967-2B91-32A0-63206EE03817}"/>
                </a:ext>
              </a:extLst>
            </p:cNvPr>
            <p:cNvSpPr/>
            <p:nvPr/>
          </p:nvSpPr>
          <p:spPr>
            <a:xfrm>
              <a:off x="4255900" y="4239275"/>
              <a:ext cx="202550" cy="132550"/>
            </a:xfrm>
            <a:custGeom>
              <a:avLst/>
              <a:gdLst/>
              <a:ahLst/>
              <a:cxnLst/>
              <a:rect l="l" t="t" r="r" b="b"/>
              <a:pathLst>
                <a:path w="8102" h="5302" extrusionOk="0">
                  <a:moveTo>
                    <a:pt x="0" y="1"/>
                  </a:moveTo>
                  <a:lnTo>
                    <a:pt x="513" y="5301"/>
                  </a:lnTo>
                  <a:lnTo>
                    <a:pt x="8101" y="5301"/>
                  </a:lnTo>
                  <a:lnTo>
                    <a:pt x="73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3678;p64">
              <a:extLst>
                <a:ext uri="{FF2B5EF4-FFF2-40B4-BE49-F238E27FC236}">
                  <a16:creationId xmlns:a16="http://schemas.microsoft.com/office/drawing/2014/main" id="{1A603D15-1125-66AB-B0FD-BFDAF963805B}"/>
                </a:ext>
              </a:extLst>
            </p:cNvPr>
            <p:cNvSpPr/>
            <p:nvPr/>
          </p:nvSpPr>
          <p:spPr>
            <a:xfrm>
              <a:off x="4248325" y="4232100"/>
              <a:ext cx="217825" cy="146900"/>
            </a:xfrm>
            <a:custGeom>
              <a:avLst/>
              <a:gdLst/>
              <a:ahLst/>
              <a:cxnLst/>
              <a:rect l="l" t="t" r="r" b="b"/>
              <a:pathLst>
                <a:path w="8713" h="5876" extrusionOk="0">
                  <a:moveTo>
                    <a:pt x="7390" y="573"/>
                  </a:moveTo>
                  <a:lnTo>
                    <a:pt x="8075" y="5302"/>
                  </a:lnTo>
                  <a:lnTo>
                    <a:pt x="1075" y="5302"/>
                  </a:lnTo>
                  <a:lnTo>
                    <a:pt x="617" y="573"/>
                  </a:lnTo>
                  <a:close/>
                  <a:moveTo>
                    <a:pt x="302" y="1"/>
                  </a:moveTo>
                  <a:cubicBezTo>
                    <a:pt x="133" y="1"/>
                    <a:pt x="1" y="145"/>
                    <a:pt x="17" y="313"/>
                  </a:cubicBezTo>
                  <a:lnTo>
                    <a:pt x="530" y="5616"/>
                  </a:lnTo>
                  <a:cubicBezTo>
                    <a:pt x="544" y="5763"/>
                    <a:pt x="667" y="5875"/>
                    <a:pt x="815" y="5875"/>
                  </a:cubicBezTo>
                  <a:lnTo>
                    <a:pt x="8405" y="5875"/>
                  </a:lnTo>
                  <a:cubicBezTo>
                    <a:pt x="8580" y="5874"/>
                    <a:pt x="8713" y="5720"/>
                    <a:pt x="8689" y="5549"/>
                  </a:cubicBezTo>
                  <a:lnTo>
                    <a:pt x="7922" y="245"/>
                  </a:lnTo>
                  <a:cubicBezTo>
                    <a:pt x="7902" y="104"/>
                    <a:pt x="7781" y="1"/>
                    <a:pt x="7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3679;p64">
              <a:extLst>
                <a:ext uri="{FF2B5EF4-FFF2-40B4-BE49-F238E27FC236}">
                  <a16:creationId xmlns:a16="http://schemas.microsoft.com/office/drawing/2014/main" id="{68B0DD12-70FC-78F5-4AA8-93B4FB2EAAB7}"/>
                </a:ext>
              </a:extLst>
            </p:cNvPr>
            <p:cNvSpPr/>
            <p:nvPr/>
          </p:nvSpPr>
          <p:spPr>
            <a:xfrm>
              <a:off x="4806050" y="4234404"/>
              <a:ext cx="221600" cy="132550"/>
            </a:xfrm>
            <a:custGeom>
              <a:avLst/>
              <a:gdLst/>
              <a:ahLst/>
              <a:cxnLst/>
              <a:rect l="l" t="t" r="r" b="b"/>
              <a:pathLst>
                <a:path w="8864" h="5302" extrusionOk="0">
                  <a:moveTo>
                    <a:pt x="0" y="1"/>
                  </a:moveTo>
                  <a:lnTo>
                    <a:pt x="1274" y="5301"/>
                  </a:lnTo>
                  <a:lnTo>
                    <a:pt x="8864"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3680;p64">
              <a:extLst>
                <a:ext uri="{FF2B5EF4-FFF2-40B4-BE49-F238E27FC236}">
                  <a16:creationId xmlns:a16="http://schemas.microsoft.com/office/drawing/2014/main" id="{AB243EF3-F2CC-9A34-E6E4-0B0606CB9543}"/>
                </a:ext>
              </a:extLst>
            </p:cNvPr>
            <p:cNvSpPr/>
            <p:nvPr/>
          </p:nvSpPr>
          <p:spPr>
            <a:xfrm>
              <a:off x="4798000" y="4232100"/>
              <a:ext cx="237825" cy="146900"/>
            </a:xfrm>
            <a:custGeom>
              <a:avLst/>
              <a:gdLst/>
              <a:ahLst/>
              <a:cxnLst/>
              <a:rect l="l" t="t" r="r" b="b"/>
              <a:pathLst>
                <a:path w="9513" h="5876" extrusionOk="0">
                  <a:moveTo>
                    <a:pt x="7443" y="573"/>
                  </a:moveTo>
                  <a:lnTo>
                    <a:pt x="8806" y="5302"/>
                  </a:lnTo>
                  <a:lnTo>
                    <a:pt x="1822" y="5302"/>
                  </a:lnTo>
                  <a:lnTo>
                    <a:pt x="685" y="573"/>
                  </a:lnTo>
                  <a:close/>
                  <a:moveTo>
                    <a:pt x="321" y="1"/>
                  </a:moveTo>
                  <a:cubicBezTo>
                    <a:pt x="136" y="1"/>
                    <a:pt x="0" y="174"/>
                    <a:pt x="43" y="354"/>
                  </a:cubicBezTo>
                  <a:lnTo>
                    <a:pt x="1317" y="5656"/>
                  </a:lnTo>
                  <a:cubicBezTo>
                    <a:pt x="1347" y="5784"/>
                    <a:pt x="1463" y="5875"/>
                    <a:pt x="1595" y="5875"/>
                  </a:cubicBezTo>
                  <a:lnTo>
                    <a:pt x="9186" y="5875"/>
                  </a:lnTo>
                  <a:cubicBezTo>
                    <a:pt x="9375" y="5875"/>
                    <a:pt x="9512" y="5692"/>
                    <a:pt x="9460" y="5509"/>
                  </a:cubicBezTo>
                  <a:lnTo>
                    <a:pt x="7932" y="208"/>
                  </a:lnTo>
                  <a:cubicBezTo>
                    <a:pt x="7896" y="85"/>
                    <a:pt x="7785" y="1"/>
                    <a:pt x="76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3681;p64">
              <a:extLst>
                <a:ext uri="{FF2B5EF4-FFF2-40B4-BE49-F238E27FC236}">
                  <a16:creationId xmlns:a16="http://schemas.microsoft.com/office/drawing/2014/main" id="{F91C8411-0E4C-94CE-1C24-7EC2D76B2AB0}"/>
                </a:ext>
              </a:extLst>
            </p:cNvPr>
            <p:cNvSpPr/>
            <p:nvPr/>
          </p:nvSpPr>
          <p:spPr>
            <a:xfrm>
              <a:off x="3699500" y="4239275"/>
              <a:ext cx="189750" cy="132550"/>
            </a:xfrm>
            <a:custGeom>
              <a:avLst/>
              <a:gdLst/>
              <a:ahLst/>
              <a:cxnLst/>
              <a:rect l="l" t="t" r="r" b="b"/>
              <a:pathLst>
                <a:path w="7590" h="5302" extrusionOk="0">
                  <a:moveTo>
                    <a:pt x="249" y="1"/>
                  </a:moveTo>
                  <a:lnTo>
                    <a:pt x="1" y="5301"/>
                  </a:lnTo>
                  <a:lnTo>
                    <a:pt x="7590" y="5301"/>
                  </a:lnTo>
                  <a:lnTo>
                    <a:pt x="75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3682;p64">
              <a:extLst>
                <a:ext uri="{FF2B5EF4-FFF2-40B4-BE49-F238E27FC236}">
                  <a16:creationId xmlns:a16="http://schemas.microsoft.com/office/drawing/2014/main" id="{9DF8FE12-4CE1-86ED-52E0-14D991473270}"/>
                </a:ext>
              </a:extLst>
            </p:cNvPr>
            <p:cNvSpPr/>
            <p:nvPr/>
          </p:nvSpPr>
          <p:spPr>
            <a:xfrm>
              <a:off x="3692175" y="4232100"/>
              <a:ext cx="204225" cy="146900"/>
            </a:xfrm>
            <a:custGeom>
              <a:avLst/>
              <a:gdLst/>
              <a:ahLst/>
              <a:cxnLst/>
              <a:rect l="l" t="t" r="r" b="b"/>
              <a:pathLst>
                <a:path w="8169" h="5876" extrusionOk="0">
                  <a:moveTo>
                    <a:pt x="7592" y="573"/>
                  </a:moveTo>
                  <a:lnTo>
                    <a:pt x="7597" y="5302"/>
                  </a:lnTo>
                  <a:lnTo>
                    <a:pt x="595" y="5302"/>
                  </a:lnTo>
                  <a:lnTo>
                    <a:pt x="815" y="573"/>
                  </a:lnTo>
                  <a:close/>
                  <a:moveTo>
                    <a:pt x="542" y="1"/>
                  </a:moveTo>
                  <a:cubicBezTo>
                    <a:pt x="390" y="1"/>
                    <a:pt x="264" y="121"/>
                    <a:pt x="256" y="274"/>
                  </a:cubicBezTo>
                  <a:lnTo>
                    <a:pt x="8" y="5575"/>
                  </a:lnTo>
                  <a:cubicBezTo>
                    <a:pt x="0" y="5738"/>
                    <a:pt x="131" y="5874"/>
                    <a:pt x="294" y="5875"/>
                  </a:cubicBezTo>
                  <a:lnTo>
                    <a:pt x="7883" y="5875"/>
                  </a:lnTo>
                  <a:cubicBezTo>
                    <a:pt x="8041" y="5875"/>
                    <a:pt x="8169" y="5747"/>
                    <a:pt x="8169" y="5590"/>
                  </a:cubicBezTo>
                  <a:lnTo>
                    <a:pt x="8164" y="288"/>
                  </a:lnTo>
                  <a:cubicBezTo>
                    <a:pt x="8164" y="129"/>
                    <a:pt x="8035" y="1"/>
                    <a:pt x="7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3683;p64">
              <a:extLst>
                <a:ext uri="{FF2B5EF4-FFF2-40B4-BE49-F238E27FC236}">
                  <a16:creationId xmlns:a16="http://schemas.microsoft.com/office/drawing/2014/main" id="{98039883-33DA-E56C-90BC-9F703FF4FBF0}"/>
                </a:ext>
              </a:extLst>
            </p:cNvPr>
            <p:cNvSpPr/>
            <p:nvPr/>
          </p:nvSpPr>
          <p:spPr>
            <a:xfrm>
              <a:off x="4072500" y="4239275"/>
              <a:ext cx="196225" cy="132550"/>
            </a:xfrm>
            <a:custGeom>
              <a:avLst/>
              <a:gdLst/>
              <a:ahLst/>
              <a:cxnLst/>
              <a:rect l="l" t="t" r="r" b="b"/>
              <a:pathLst>
                <a:path w="7849" h="5302" extrusionOk="0">
                  <a:moveTo>
                    <a:pt x="1" y="1"/>
                  </a:moveTo>
                  <a:lnTo>
                    <a:pt x="259" y="5301"/>
                  </a:lnTo>
                  <a:lnTo>
                    <a:pt x="7849"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3684;p64">
              <a:extLst>
                <a:ext uri="{FF2B5EF4-FFF2-40B4-BE49-F238E27FC236}">
                  <a16:creationId xmlns:a16="http://schemas.microsoft.com/office/drawing/2014/main" id="{A9A7474C-BB3D-B951-3310-CA1299B33DA5}"/>
                </a:ext>
              </a:extLst>
            </p:cNvPr>
            <p:cNvSpPr/>
            <p:nvPr/>
          </p:nvSpPr>
          <p:spPr>
            <a:xfrm>
              <a:off x="4065175" y="4232100"/>
              <a:ext cx="211050" cy="146900"/>
            </a:xfrm>
            <a:custGeom>
              <a:avLst/>
              <a:gdLst/>
              <a:ahLst/>
              <a:cxnLst/>
              <a:rect l="l" t="t" r="r" b="b"/>
              <a:pathLst>
                <a:path w="8442" h="5876" extrusionOk="0">
                  <a:moveTo>
                    <a:pt x="7368" y="573"/>
                  </a:moveTo>
                  <a:lnTo>
                    <a:pt x="7825" y="5302"/>
                  </a:lnTo>
                  <a:lnTo>
                    <a:pt x="824" y="5302"/>
                  </a:lnTo>
                  <a:lnTo>
                    <a:pt x="593" y="573"/>
                  </a:lnTo>
                  <a:close/>
                  <a:moveTo>
                    <a:pt x="291" y="1"/>
                  </a:moveTo>
                  <a:cubicBezTo>
                    <a:pt x="128" y="1"/>
                    <a:pt x="0" y="137"/>
                    <a:pt x="8" y="301"/>
                  </a:cubicBezTo>
                  <a:lnTo>
                    <a:pt x="267" y="5602"/>
                  </a:lnTo>
                  <a:cubicBezTo>
                    <a:pt x="273" y="5755"/>
                    <a:pt x="400" y="5875"/>
                    <a:pt x="552" y="5875"/>
                  </a:cubicBezTo>
                  <a:lnTo>
                    <a:pt x="8142" y="5875"/>
                  </a:lnTo>
                  <a:cubicBezTo>
                    <a:pt x="8310" y="5874"/>
                    <a:pt x="8442" y="5729"/>
                    <a:pt x="8426" y="5561"/>
                  </a:cubicBezTo>
                  <a:lnTo>
                    <a:pt x="7914" y="258"/>
                  </a:lnTo>
                  <a:cubicBezTo>
                    <a:pt x="7900" y="112"/>
                    <a:pt x="7777" y="1"/>
                    <a:pt x="7629" y="1"/>
                  </a:cubicBezTo>
                  <a:lnTo>
                    <a:pt x="294" y="1"/>
                  </a:lnTo>
                  <a:cubicBezTo>
                    <a:pt x="293" y="1"/>
                    <a:pt x="292" y="1"/>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3685;p64">
              <a:extLst>
                <a:ext uri="{FF2B5EF4-FFF2-40B4-BE49-F238E27FC236}">
                  <a16:creationId xmlns:a16="http://schemas.microsoft.com/office/drawing/2014/main" id="{6B2A664B-2C60-6E13-6FE6-F3E475A12FF0}"/>
                </a:ext>
              </a:extLst>
            </p:cNvPr>
            <p:cNvSpPr/>
            <p:nvPr/>
          </p:nvSpPr>
          <p:spPr>
            <a:xfrm>
              <a:off x="3889100" y="4239275"/>
              <a:ext cx="189900" cy="132550"/>
            </a:xfrm>
            <a:custGeom>
              <a:avLst/>
              <a:gdLst/>
              <a:ahLst/>
              <a:cxnLst/>
              <a:rect l="l" t="t" r="r" b="b"/>
              <a:pathLst>
                <a:path w="7596" h="5302" extrusionOk="0">
                  <a:moveTo>
                    <a:pt x="1" y="1"/>
                  </a:moveTo>
                  <a:lnTo>
                    <a:pt x="6" y="5301"/>
                  </a:lnTo>
                  <a:lnTo>
                    <a:pt x="7595" y="5301"/>
                  </a:lnTo>
                  <a:lnTo>
                    <a:pt x="73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3686;p64">
              <a:extLst>
                <a:ext uri="{FF2B5EF4-FFF2-40B4-BE49-F238E27FC236}">
                  <a16:creationId xmlns:a16="http://schemas.microsoft.com/office/drawing/2014/main" id="{8D471294-BAD8-6800-631A-522AC9C100ED}"/>
                </a:ext>
              </a:extLst>
            </p:cNvPr>
            <p:cNvSpPr/>
            <p:nvPr/>
          </p:nvSpPr>
          <p:spPr>
            <a:xfrm>
              <a:off x="3881975" y="4232100"/>
              <a:ext cx="204350" cy="146900"/>
            </a:xfrm>
            <a:custGeom>
              <a:avLst/>
              <a:gdLst/>
              <a:ahLst/>
              <a:cxnLst/>
              <a:rect l="l" t="t" r="r" b="b"/>
              <a:pathLst>
                <a:path w="8174" h="5876" extrusionOk="0">
                  <a:moveTo>
                    <a:pt x="7349" y="573"/>
                  </a:moveTo>
                  <a:lnTo>
                    <a:pt x="7579" y="5302"/>
                  </a:lnTo>
                  <a:lnTo>
                    <a:pt x="577" y="5302"/>
                  </a:lnTo>
                  <a:lnTo>
                    <a:pt x="572" y="573"/>
                  </a:lnTo>
                  <a:close/>
                  <a:moveTo>
                    <a:pt x="286" y="1"/>
                  </a:moveTo>
                  <a:cubicBezTo>
                    <a:pt x="128" y="1"/>
                    <a:pt x="0" y="129"/>
                    <a:pt x="0" y="286"/>
                  </a:cubicBezTo>
                  <a:lnTo>
                    <a:pt x="5" y="5588"/>
                  </a:lnTo>
                  <a:cubicBezTo>
                    <a:pt x="5" y="5747"/>
                    <a:pt x="133" y="5875"/>
                    <a:pt x="291" y="5875"/>
                  </a:cubicBezTo>
                  <a:lnTo>
                    <a:pt x="7880" y="5875"/>
                  </a:lnTo>
                  <a:cubicBezTo>
                    <a:pt x="8043" y="5875"/>
                    <a:pt x="8174" y="5738"/>
                    <a:pt x="8166" y="5574"/>
                  </a:cubicBezTo>
                  <a:lnTo>
                    <a:pt x="7907" y="274"/>
                  </a:lnTo>
                  <a:cubicBezTo>
                    <a:pt x="7900" y="121"/>
                    <a:pt x="7774" y="1"/>
                    <a:pt x="76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3687;p64">
              <a:extLst>
                <a:ext uri="{FF2B5EF4-FFF2-40B4-BE49-F238E27FC236}">
                  <a16:creationId xmlns:a16="http://schemas.microsoft.com/office/drawing/2014/main" id="{FCDEF0AD-3C27-2892-4BC7-9AA132113FB1}"/>
                </a:ext>
              </a:extLst>
            </p:cNvPr>
            <p:cNvSpPr/>
            <p:nvPr/>
          </p:nvSpPr>
          <p:spPr>
            <a:xfrm>
              <a:off x="3509800" y="4239275"/>
              <a:ext cx="195950" cy="132550"/>
            </a:xfrm>
            <a:custGeom>
              <a:avLst/>
              <a:gdLst/>
              <a:ahLst/>
              <a:cxnLst/>
              <a:rect l="l" t="t" r="r" b="b"/>
              <a:pathLst>
                <a:path w="7838" h="5302" extrusionOk="0">
                  <a:moveTo>
                    <a:pt x="503" y="1"/>
                  </a:moveTo>
                  <a:lnTo>
                    <a:pt x="0" y="5301"/>
                  </a:lnTo>
                  <a:lnTo>
                    <a:pt x="7589" y="5301"/>
                  </a:lnTo>
                  <a:lnTo>
                    <a:pt x="78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3688;p64">
              <a:extLst>
                <a:ext uri="{FF2B5EF4-FFF2-40B4-BE49-F238E27FC236}">
                  <a16:creationId xmlns:a16="http://schemas.microsoft.com/office/drawing/2014/main" id="{00E25860-A1CB-49AC-F588-D35E9E26F463}"/>
                </a:ext>
              </a:extLst>
            </p:cNvPr>
            <p:cNvSpPr/>
            <p:nvPr/>
          </p:nvSpPr>
          <p:spPr>
            <a:xfrm>
              <a:off x="3502275" y="4232100"/>
              <a:ext cx="210800" cy="146900"/>
            </a:xfrm>
            <a:custGeom>
              <a:avLst/>
              <a:gdLst/>
              <a:ahLst/>
              <a:cxnLst/>
              <a:rect l="l" t="t" r="r" b="b"/>
              <a:pathLst>
                <a:path w="8432" h="5876" extrusionOk="0">
                  <a:moveTo>
                    <a:pt x="7838" y="573"/>
                  </a:moveTo>
                  <a:lnTo>
                    <a:pt x="7617" y="5302"/>
                  </a:lnTo>
                  <a:lnTo>
                    <a:pt x="615" y="5302"/>
                  </a:lnTo>
                  <a:lnTo>
                    <a:pt x="1064" y="573"/>
                  </a:lnTo>
                  <a:close/>
                  <a:moveTo>
                    <a:pt x="804" y="1"/>
                  </a:moveTo>
                  <a:cubicBezTo>
                    <a:pt x="655" y="1"/>
                    <a:pt x="532" y="113"/>
                    <a:pt x="518" y="261"/>
                  </a:cubicBezTo>
                  <a:lnTo>
                    <a:pt x="16" y="5561"/>
                  </a:lnTo>
                  <a:cubicBezTo>
                    <a:pt x="0" y="5729"/>
                    <a:pt x="132" y="5875"/>
                    <a:pt x="301" y="5875"/>
                  </a:cubicBezTo>
                  <a:lnTo>
                    <a:pt x="7890" y="5875"/>
                  </a:lnTo>
                  <a:cubicBezTo>
                    <a:pt x="8043" y="5875"/>
                    <a:pt x="8169" y="5755"/>
                    <a:pt x="8175" y="5602"/>
                  </a:cubicBezTo>
                  <a:lnTo>
                    <a:pt x="8424" y="301"/>
                  </a:lnTo>
                  <a:cubicBezTo>
                    <a:pt x="8432" y="138"/>
                    <a:pt x="8302" y="1"/>
                    <a:pt x="81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3689;p64">
              <a:extLst>
                <a:ext uri="{FF2B5EF4-FFF2-40B4-BE49-F238E27FC236}">
                  <a16:creationId xmlns:a16="http://schemas.microsoft.com/office/drawing/2014/main" id="{DD5CF073-AE03-5D17-F64B-732EE844DDE2}"/>
                </a:ext>
              </a:extLst>
            </p:cNvPr>
            <p:cNvSpPr/>
            <p:nvPr/>
          </p:nvSpPr>
          <p:spPr>
            <a:xfrm>
              <a:off x="4268700" y="4371800"/>
              <a:ext cx="210275" cy="142075"/>
            </a:xfrm>
            <a:custGeom>
              <a:avLst/>
              <a:gdLst/>
              <a:ahLst/>
              <a:cxnLst/>
              <a:rect l="l" t="t" r="r" b="b"/>
              <a:pathLst>
                <a:path w="8411" h="5683" extrusionOk="0">
                  <a:moveTo>
                    <a:pt x="1" y="0"/>
                  </a:moveTo>
                  <a:lnTo>
                    <a:pt x="549" y="5683"/>
                  </a:lnTo>
                  <a:lnTo>
                    <a:pt x="8411" y="5683"/>
                  </a:lnTo>
                  <a:lnTo>
                    <a:pt x="75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3690;p64">
              <a:extLst>
                <a:ext uri="{FF2B5EF4-FFF2-40B4-BE49-F238E27FC236}">
                  <a16:creationId xmlns:a16="http://schemas.microsoft.com/office/drawing/2014/main" id="{EE04704B-1887-12F9-F4B4-0BFD78BA43B6}"/>
                </a:ext>
              </a:extLst>
            </p:cNvPr>
            <p:cNvSpPr/>
            <p:nvPr/>
          </p:nvSpPr>
          <p:spPr>
            <a:xfrm>
              <a:off x="4261175" y="4364650"/>
              <a:ext cx="225500" cy="156375"/>
            </a:xfrm>
            <a:custGeom>
              <a:avLst/>
              <a:gdLst/>
              <a:ahLst/>
              <a:cxnLst/>
              <a:rect l="l" t="t" r="r" b="b"/>
              <a:pathLst>
                <a:path w="9020" h="6255" extrusionOk="0">
                  <a:moveTo>
                    <a:pt x="7643" y="573"/>
                  </a:moveTo>
                  <a:lnTo>
                    <a:pt x="8381" y="5682"/>
                  </a:lnTo>
                  <a:lnTo>
                    <a:pt x="1111" y="5682"/>
                  </a:lnTo>
                  <a:lnTo>
                    <a:pt x="616" y="573"/>
                  </a:lnTo>
                  <a:close/>
                  <a:moveTo>
                    <a:pt x="301" y="0"/>
                  </a:moveTo>
                  <a:cubicBezTo>
                    <a:pt x="133" y="0"/>
                    <a:pt x="1" y="147"/>
                    <a:pt x="16" y="314"/>
                  </a:cubicBezTo>
                  <a:lnTo>
                    <a:pt x="566" y="5996"/>
                  </a:lnTo>
                  <a:cubicBezTo>
                    <a:pt x="580" y="6143"/>
                    <a:pt x="703" y="6255"/>
                    <a:pt x="850" y="6255"/>
                  </a:cubicBezTo>
                  <a:lnTo>
                    <a:pt x="8712" y="6255"/>
                  </a:lnTo>
                  <a:cubicBezTo>
                    <a:pt x="8886" y="6255"/>
                    <a:pt x="9019" y="6099"/>
                    <a:pt x="8995" y="5928"/>
                  </a:cubicBezTo>
                  <a:lnTo>
                    <a:pt x="8173" y="247"/>
                  </a:lnTo>
                  <a:cubicBezTo>
                    <a:pt x="8153" y="106"/>
                    <a:pt x="8032" y="0"/>
                    <a:pt x="78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3691;p64">
              <a:extLst>
                <a:ext uri="{FF2B5EF4-FFF2-40B4-BE49-F238E27FC236}">
                  <a16:creationId xmlns:a16="http://schemas.microsoft.com/office/drawing/2014/main" id="{31FE60F2-46FB-587D-F7F0-984A2045AA14}"/>
                </a:ext>
              </a:extLst>
            </p:cNvPr>
            <p:cNvSpPr/>
            <p:nvPr/>
          </p:nvSpPr>
          <p:spPr>
            <a:xfrm>
              <a:off x="4458425" y="4366929"/>
              <a:ext cx="217075" cy="142075"/>
            </a:xfrm>
            <a:custGeom>
              <a:avLst/>
              <a:gdLst/>
              <a:ahLst/>
              <a:cxnLst/>
              <a:rect l="l" t="t" r="r" b="b"/>
              <a:pathLst>
                <a:path w="8683" h="5683" extrusionOk="0">
                  <a:moveTo>
                    <a:pt x="0" y="0"/>
                  </a:moveTo>
                  <a:lnTo>
                    <a:pt x="822" y="5683"/>
                  </a:lnTo>
                  <a:lnTo>
                    <a:pt x="8683"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3692;p64">
              <a:extLst>
                <a:ext uri="{FF2B5EF4-FFF2-40B4-BE49-F238E27FC236}">
                  <a16:creationId xmlns:a16="http://schemas.microsoft.com/office/drawing/2014/main" id="{3C3E1C90-DDCA-6B32-F4DA-08CB26427260}"/>
                </a:ext>
              </a:extLst>
            </p:cNvPr>
            <p:cNvSpPr/>
            <p:nvPr/>
          </p:nvSpPr>
          <p:spPr>
            <a:xfrm>
              <a:off x="4450725" y="4364650"/>
              <a:ext cx="232675" cy="156375"/>
            </a:xfrm>
            <a:custGeom>
              <a:avLst/>
              <a:gdLst/>
              <a:ahLst/>
              <a:cxnLst/>
              <a:rect l="l" t="t" r="r" b="b"/>
              <a:pathLst>
                <a:path w="9307" h="6255" extrusionOk="0">
                  <a:moveTo>
                    <a:pt x="7662" y="573"/>
                  </a:moveTo>
                  <a:lnTo>
                    <a:pt x="8645" y="5682"/>
                  </a:lnTo>
                  <a:lnTo>
                    <a:pt x="1378" y="5682"/>
                  </a:lnTo>
                  <a:lnTo>
                    <a:pt x="639" y="573"/>
                  </a:lnTo>
                  <a:close/>
                  <a:moveTo>
                    <a:pt x="308" y="0"/>
                  </a:moveTo>
                  <a:cubicBezTo>
                    <a:pt x="134" y="0"/>
                    <a:pt x="1" y="156"/>
                    <a:pt x="25" y="327"/>
                  </a:cubicBezTo>
                  <a:lnTo>
                    <a:pt x="846" y="6010"/>
                  </a:lnTo>
                  <a:cubicBezTo>
                    <a:pt x="867" y="6149"/>
                    <a:pt x="987" y="6255"/>
                    <a:pt x="1130" y="6255"/>
                  </a:cubicBezTo>
                  <a:lnTo>
                    <a:pt x="8991" y="6255"/>
                  </a:lnTo>
                  <a:cubicBezTo>
                    <a:pt x="9170" y="6255"/>
                    <a:pt x="9306" y="6091"/>
                    <a:pt x="9271" y="5914"/>
                  </a:cubicBezTo>
                  <a:lnTo>
                    <a:pt x="8178" y="232"/>
                  </a:lnTo>
                  <a:cubicBezTo>
                    <a:pt x="8153" y="98"/>
                    <a:pt x="8035" y="0"/>
                    <a:pt x="78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3693;p64">
              <a:extLst>
                <a:ext uri="{FF2B5EF4-FFF2-40B4-BE49-F238E27FC236}">
                  <a16:creationId xmlns:a16="http://schemas.microsoft.com/office/drawing/2014/main" id="{D3C2FF5A-3ACA-1160-D432-374A7DFE3567}"/>
                </a:ext>
              </a:extLst>
            </p:cNvPr>
            <p:cNvSpPr/>
            <p:nvPr/>
          </p:nvSpPr>
          <p:spPr>
            <a:xfrm>
              <a:off x="2710200" y="4371800"/>
              <a:ext cx="230400" cy="142075"/>
            </a:xfrm>
            <a:custGeom>
              <a:avLst/>
              <a:gdLst/>
              <a:ahLst/>
              <a:cxnLst/>
              <a:rect l="l" t="t" r="r" b="b"/>
              <a:pathLst>
                <a:path w="9216" h="5683" extrusionOk="0">
                  <a:moveTo>
                    <a:pt x="1626" y="0"/>
                  </a:moveTo>
                  <a:lnTo>
                    <a:pt x="0" y="5683"/>
                  </a:lnTo>
                  <a:lnTo>
                    <a:pt x="7861" y="5683"/>
                  </a:lnTo>
                  <a:lnTo>
                    <a:pt x="92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3694;p64">
              <a:extLst>
                <a:ext uri="{FF2B5EF4-FFF2-40B4-BE49-F238E27FC236}">
                  <a16:creationId xmlns:a16="http://schemas.microsoft.com/office/drawing/2014/main" id="{91B13DE1-728B-3A53-54BB-1F4E413C0277}"/>
                </a:ext>
              </a:extLst>
            </p:cNvPr>
            <p:cNvSpPr/>
            <p:nvPr/>
          </p:nvSpPr>
          <p:spPr>
            <a:xfrm>
              <a:off x="2702025" y="4364650"/>
              <a:ext cx="246600" cy="156375"/>
            </a:xfrm>
            <a:custGeom>
              <a:avLst/>
              <a:gdLst/>
              <a:ahLst/>
              <a:cxnLst/>
              <a:rect l="l" t="t" r="r" b="b"/>
              <a:pathLst>
                <a:path w="9864" h="6255" extrusionOk="0">
                  <a:moveTo>
                    <a:pt x="9182" y="573"/>
                  </a:moveTo>
                  <a:lnTo>
                    <a:pt x="7963" y="5682"/>
                  </a:lnTo>
                  <a:lnTo>
                    <a:pt x="708" y="5682"/>
                  </a:lnTo>
                  <a:lnTo>
                    <a:pt x="2170" y="573"/>
                  </a:lnTo>
                  <a:close/>
                  <a:moveTo>
                    <a:pt x="1953" y="0"/>
                  </a:moveTo>
                  <a:cubicBezTo>
                    <a:pt x="1827" y="0"/>
                    <a:pt x="1714" y="85"/>
                    <a:pt x="1679" y="208"/>
                  </a:cubicBezTo>
                  <a:lnTo>
                    <a:pt x="52" y="5889"/>
                  </a:lnTo>
                  <a:cubicBezTo>
                    <a:pt x="0" y="6073"/>
                    <a:pt x="137" y="6255"/>
                    <a:pt x="327" y="6255"/>
                  </a:cubicBezTo>
                  <a:lnTo>
                    <a:pt x="8188" y="6255"/>
                  </a:lnTo>
                  <a:cubicBezTo>
                    <a:pt x="8320" y="6255"/>
                    <a:pt x="8436" y="6164"/>
                    <a:pt x="8466" y="6034"/>
                  </a:cubicBezTo>
                  <a:lnTo>
                    <a:pt x="9821" y="353"/>
                  </a:lnTo>
                  <a:cubicBezTo>
                    <a:pt x="9863" y="173"/>
                    <a:pt x="9727" y="0"/>
                    <a:pt x="95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3695;p64">
              <a:extLst>
                <a:ext uri="{FF2B5EF4-FFF2-40B4-BE49-F238E27FC236}">
                  <a16:creationId xmlns:a16="http://schemas.microsoft.com/office/drawing/2014/main" id="{A4658C18-3B0E-53F7-F4E7-E1270249FCFD}"/>
                </a:ext>
              </a:extLst>
            </p:cNvPr>
            <p:cNvSpPr/>
            <p:nvPr/>
          </p:nvSpPr>
          <p:spPr>
            <a:xfrm>
              <a:off x="4648150" y="4366929"/>
              <a:ext cx="223875" cy="142075"/>
            </a:xfrm>
            <a:custGeom>
              <a:avLst/>
              <a:gdLst/>
              <a:ahLst/>
              <a:cxnLst/>
              <a:rect l="l" t="t" r="r" b="b"/>
              <a:pathLst>
                <a:path w="8955" h="5683" extrusionOk="0">
                  <a:moveTo>
                    <a:pt x="1" y="0"/>
                  </a:moveTo>
                  <a:lnTo>
                    <a:pt x="1094" y="5683"/>
                  </a:lnTo>
                  <a:lnTo>
                    <a:pt x="8955"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3696;p64">
              <a:extLst>
                <a:ext uri="{FF2B5EF4-FFF2-40B4-BE49-F238E27FC236}">
                  <a16:creationId xmlns:a16="http://schemas.microsoft.com/office/drawing/2014/main" id="{4BE29868-D75B-D9E1-5D7C-22F2244F14DB}"/>
                </a:ext>
              </a:extLst>
            </p:cNvPr>
            <p:cNvSpPr/>
            <p:nvPr/>
          </p:nvSpPr>
          <p:spPr>
            <a:xfrm>
              <a:off x="4640275" y="4364650"/>
              <a:ext cx="239800" cy="156375"/>
            </a:xfrm>
            <a:custGeom>
              <a:avLst/>
              <a:gdLst/>
              <a:ahLst/>
              <a:cxnLst/>
              <a:rect l="l" t="t" r="r" b="b"/>
              <a:pathLst>
                <a:path w="9592" h="6255" extrusionOk="0">
                  <a:moveTo>
                    <a:pt x="7678" y="573"/>
                  </a:moveTo>
                  <a:lnTo>
                    <a:pt x="8906" y="5682"/>
                  </a:lnTo>
                  <a:lnTo>
                    <a:pt x="1645" y="5682"/>
                  </a:lnTo>
                  <a:lnTo>
                    <a:pt x="662" y="573"/>
                  </a:lnTo>
                  <a:close/>
                  <a:moveTo>
                    <a:pt x="316" y="0"/>
                  </a:moveTo>
                  <a:cubicBezTo>
                    <a:pt x="136" y="0"/>
                    <a:pt x="0" y="165"/>
                    <a:pt x="35" y="341"/>
                  </a:cubicBezTo>
                  <a:lnTo>
                    <a:pt x="1128" y="6023"/>
                  </a:lnTo>
                  <a:cubicBezTo>
                    <a:pt x="1154" y="6157"/>
                    <a:pt x="1272" y="6255"/>
                    <a:pt x="1409" y="6255"/>
                  </a:cubicBezTo>
                  <a:lnTo>
                    <a:pt x="9270" y="6255"/>
                  </a:lnTo>
                  <a:lnTo>
                    <a:pt x="9270" y="6253"/>
                  </a:lnTo>
                  <a:cubicBezTo>
                    <a:pt x="9456" y="6253"/>
                    <a:pt x="9592" y="6082"/>
                    <a:pt x="9549" y="5901"/>
                  </a:cubicBezTo>
                  <a:lnTo>
                    <a:pt x="8183" y="220"/>
                  </a:lnTo>
                  <a:cubicBezTo>
                    <a:pt x="8152" y="91"/>
                    <a:pt x="8037" y="0"/>
                    <a:pt x="79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3697;p64">
              <a:extLst>
                <a:ext uri="{FF2B5EF4-FFF2-40B4-BE49-F238E27FC236}">
                  <a16:creationId xmlns:a16="http://schemas.microsoft.com/office/drawing/2014/main" id="{AE4ADEA5-E250-1011-E399-BB59B61C1370}"/>
                </a:ext>
              </a:extLst>
            </p:cNvPr>
            <p:cNvSpPr/>
            <p:nvPr/>
          </p:nvSpPr>
          <p:spPr>
            <a:xfrm>
              <a:off x="3889225" y="4371800"/>
              <a:ext cx="196700" cy="142075"/>
            </a:xfrm>
            <a:custGeom>
              <a:avLst/>
              <a:gdLst/>
              <a:ahLst/>
              <a:cxnLst/>
              <a:rect l="l" t="t" r="r" b="b"/>
              <a:pathLst>
                <a:path w="7868" h="5683" extrusionOk="0">
                  <a:moveTo>
                    <a:pt x="1" y="0"/>
                  </a:moveTo>
                  <a:lnTo>
                    <a:pt x="6" y="5683"/>
                  </a:lnTo>
                  <a:lnTo>
                    <a:pt x="7867"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3698;p64">
              <a:extLst>
                <a:ext uri="{FF2B5EF4-FFF2-40B4-BE49-F238E27FC236}">
                  <a16:creationId xmlns:a16="http://schemas.microsoft.com/office/drawing/2014/main" id="{934A8639-069F-E989-EEF9-B184C4005C13}"/>
                </a:ext>
              </a:extLst>
            </p:cNvPr>
            <p:cNvSpPr/>
            <p:nvPr/>
          </p:nvSpPr>
          <p:spPr>
            <a:xfrm>
              <a:off x="3882100" y="4364650"/>
              <a:ext cx="211150" cy="156375"/>
            </a:xfrm>
            <a:custGeom>
              <a:avLst/>
              <a:gdLst/>
              <a:ahLst/>
              <a:cxnLst/>
              <a:rect l="l" t="t" r="r" b="b"/>
              <a:pathLst>
                <a:path w="8446" h="6255" extrusionOk="0">
                  <a:moveTo>
                    <a:pt x="7602" y="573"/>
                  </a:moveTo>
                  <a:lnTo>
                    <a:pt x="7851" y="5682"/>
                  </a:lnTo>
                  <a:lnTo>
                    <a:pt x="577" y="5682"/>
                  </a:lnTo>
                  <a:lnTo>
                    <a:pt x="572" y="573"/>
                  </a:lnTo>
                  <a:close/>
                  <a:moveTo>
                    <a:pt x="286" y="0"/>
                  </a:moveTo>
                  <a:cubicBezTo>
                    <a:pt x="128" y="0"/>
                    <a:pt x="0" y="129"/>
                    <a:pt x="0" y="286"/>
                  </a:cubicBezTo>
                  <a:lnTo>
                    <a:pt x="5" y="5969"/>
                  </a:lnTo>
                  <a:cubicBezTo>
                    <a:pt x="4" y="6126"/>
                    <a:pt x="132" y="6255"/>
                    <a:pt x="291" y="6255"/>
                  </a:cubicBezTo>
                  <a:lnTo>
                    <a:pt x="8152" y="6255"/>
                  </a:lnTo>
                  <a:cubicBezTo>
                    <a:pt x="8316" y="6255"/>
                    <a:pt x="8446" y="6117"/>
                    <a:pt x="8438" y="5955"/>
                  </a:cubicBezTo>
                  <a:lnTo>
                    <a:pt x="8161" y="272"/>
                  </a:lnTo>
                  <a:cubicBezTo>
                    <a:pt x="8154" y="121"/>
                    <a:pt x="8028" y="0"/>
                    <a:pt x="78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3699;p64">
              <a:extLst>
                <a:ext uri="{FF2B5EF4-FFF2-40B4-BE49-F238E27FC236}">
                  <a16:creationId xmlns:a16="http://schemas.microsoft.com/office/drawing/2014/main" id="{02692F26-26EC-13F2-247B-0026EF15AEA0}"/>
                </a:ext>
              </a:extLst>
            </p:cNvPr>
            <p:cNvSpPr/>
            <p:nvPr/>
          </p:nvSpPr>
          <p:spPr>
            <a:xfrm>
              <a:off x="4837900" y="4366929"/>
              <a:ext cx="230675" cy="142075"/>
            </a:xfrm>
            <a:custGeom>
              <a:avLst/>
              <a:gdLst/>
              <a:ahLst/>
              <a:cxnLst/>
              <a:rect l="l" t="t" r="r" b="b"/>
              <a:pathLst>
                <a:path w="9227" h="5683" extrusionOk="0">
                  <a:moveTo>
                    <a:pt x="0" y="0"/>
                  </a:moveTo>
                  <a:lnTo>
                    <a:pt x="1365" y="5683"/>
                  </a:lnTo>
                  <a:lnTo>
                    <a:pt x="9226"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3700;p64">
              <a:extLst>
                <a:ext uri="{FF2B5EF4-FFF2-40B4-BE49-F238E27FC236}">
                  <a16:creationId xmlns:a16="http://schemas.microsoft.com/office/drawing/2014/main" id="{C0C5422B-6F18-413C-B530-29070802BE9C}"/>
                </a:ext>
              </a:extLst>
            </p:cNvPr>
            <p:cNvSpPr/>
            <p:nvPr/>
          </p:nvSpPr>
          <p:spPr>
            <a:xfrm>
              <a:off x="4829850" y="4364675"/>
              <a:ext cx="246875" cy="156375"/>
            </a:xfrm>
            <a:custGeom>
              <a:avLst/>
              <a:gdLst/>
              <a:ahLst/>
              <a:cxnLst/>
              <a:rect l="l" t="t" r="r" b="b"/>
              <a:pathLst>
                <a:path w="9875" h="6255" extrusionOk="0">
                  <a:moveTo>
                    <a:pt x="7696" y="572"/>
                  </a:moveTo>
                  <a:lnTo>
                    <a:pt x="9169" y="5681"/>
                  </a:lnTo>
                  <a:lnTo>
                    <a:pt x="1912" y="5681"/>
                  </a:lnTo>
                  <a:lnTo>
                    <a:pt x="685" y="572"/>
                  </a:lnTo>
                  <a:close/>
                  <a:moveTo>
                    <a:pt x="322" y="1"/>
                  </a:moveTo>
                  <a:cubicBezTo>
                    <a:pt x="137" y="1"/>
                    <a:pt x="0" y="172"/>
                    <a:pt x="44" y="353"/>
                  </a:cubicBezTo>
                  <a:lnTo>
                    <a:pt x="1409" y="6034"/>
                  </a:lnTo>
                  <a:cubicBezTo>
                    <a:pt x="1440" y="6163"/>
                    <a:pt x="1555" y="6254"/>
                    <a:pt x="1687" y="6254"/>
                  </a:cubicBezTo>
                  <a:lnTo>
                    <a:pt x="9548" y="6254"/>
                  </a:lnTo>
                  <a:lnTo>
                    <a:pt x="9548" y="6255"/>
                  </a:lnTo>
                  <a:cubicBezTo>
                    <a:pt x="9738" y="6255"/>
                    <a:pt x="9875" y="6072"/>
                    <a:pt x="9822" y="5888"/>
                  </a:cubicBezTo>
                  <a:lnTo>
                    <a:pt x="8186" y="207"/>
                  </a:lnTo>
                  <a:cubicBezTo>
                    <a:pt x="8150" y="84"/>
                    <a:pt x="8038" y="1"/>
                    <a:pt x="79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3701;p64">
              <a:extLst>
                <a:ext uri="{FF2B5EF4-FFF2-40B4-BE49-F238E27FC236}">
                  <a16:creationId xmlns:a16="http://schemas.microsoft.com/office/drawing/2014/main" id="{64C70ABC-358C-6512-7423-CC477545698B}"/>
                </a:ext>
              </a:extLst>
            </p:cNvPr>
            <p:cNvSpPr/>
            <p:nvPr/>
          </p:nvSpPr>
          <p:spPr>
            <a:xfrm>
              <a:off x="4078975" y="4371800"/>
              <a:ext cx="203475" cy="142075"/>
            </a:xfrm>
            <a:custGeom>
              <a:avLst/>
              <a:gdLst/>
              <a:ahLst/>
              <a:cxnLst/>
              <a:rect l="l" t="t" r="r" b="b"/>
              <a:pathLst>
                <a:path w="8139" h="5683" extrusionOk="0">
                  <a:moveTo>
                    <a:pt x="0" y="0"/>
                  </a:moveTo>
                  <a:lnTo>
                    <a:pt x="277" y="5683"/>
                  </a:lnTo>
                  <a:lnTo>
                    <a:pt x="8138"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3702;p64">
              <a:extLst>
                <a:ext uri="{FF2B5EF4-FFF2-40B4-BE49-F238E27FC236}">
                  <a16:creationId xmlns:a16="http://schemas.microsoft.com/office/drawing/2014/main" id="{9360026A-934E-05BB-0F0B-E423D0660EEF}"/>
                </a:ext>
              </a:extLst>
            </p:cNvPr>
            <p:cNvSpPr/>
            <p:nvPr/>
          </p:nvSpPr>
          <p:spPr>
            <a:xfrm>
              <a:off x="4071625" y="4364650"/>
              <a:ext cx="218325" cy="156375"/>
            </a:xfrm>
            <a:custGeom>
              <a:avLst/>
              <a:gdLst/>
              <a:ahLst/>
              <a:cxnLst/>
              <a:rect l="l" t="t" r="r" b="b"/>
              <a:pathLst>
                <a:path w="8733" h="6255" extrusionOk="0">
                  <a:moveTo>
                    <a:pt x="7622" y="573"/>
                  </a:moveTo>
                  <a:lnTo>
                    <a:pt x="8117" y="5682"/>
                  </a:lnTo>
                  <a:lnTo>
                    <a:pt x="844" y="5682"/>
                  </a:lnTo>
                  <a:lnTo>
                    <a:pt x="594" y="573"/>
                  </a:lnTo>
                  <a:close/>
                  <a:moveTo>
                    <a:pt x="294" y="0"/>
                  </a:moveTo>
                  <a:cubicBezTo>
                    <a:pt x="130" y="0"/>
                    <a:pt x="1" y="138"/>
                    <a:pt x="9" y="300"/>
                  </a:cubicBezTo>
                  <a:lnTo>
                    <a:pt x="285" y="5983"/>
                  </a:lnTo>
                  <a:cubicBezTo>
                    <a:pt x="293" y="6134"/>
                    <a:pt x="419" y="6255"/>
                    <a:pt x="571" y="6255"/>
                  </a:cubicBezTo>
                  <a:lnTo>
                    <a:pt x="8432" y="6255"/>
                  </a:lnTo>
                  <a:cubicBezTo>
                    <a:pt x="8600" y="6255"/>
                    <a:pt x="8732" y="6108"/>
                    <a:pt x="8717" y="5941"/>
                  </a:cubicBezTo>
                  <a:lnTo>
                    <a:pt x="8167" y="259"/>
                  </a:lnTo>
                  <a:cubicBezTo>
                    <a:pt x="8153" y="112"/>
                    <a:pt x="8030" y="0"/>
                    <a:pt x="78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3703;p64">
              <a:extLst>
                <a:ext uri="{FF2B5EF4-FFF2-40B4-BE49-F238E27FC236}">
                  <a16:creationId xmlns:a16="http://schemas.microsoft.com/office/drawing/2014/main" id="{8730401C-3FC3-EEAB-0A9A-EFDA59A3AA35}"/>
                </a:ext>
              </a:extLst>
            </p:cNvPr>
            <p:cNvSpPr/>
            <p:nvPr/>
          </p:nvSpPr>
          <p:spPr>
            <a:xfrm>
              <a:off x="3103250" y="4371800"/>
              <a:ext cx="216825" cy="142075"/>
            </a:xfrm>
            <a:custGeom>
              <a:avLst/>
              <a:gdLst/>
              <a:ahLst/>
              <a:cxnLst/>
              <a:rect l="l" t="t" r="r" b="b"/>
              <a:pathLst>
                <a:path w="8673" h="5683" extrusionOk="0">
                  <a:moveTo>
                    <a:pt x="1083" y="0"/>
                  </a:moveTo>
                  <a:lnTo>
                    <a:pt x="0" y="5683"/>
                  </a:lnTo>
                  <a:lnTo>
                    <a:pt x="7862" y="5683"/>
                  </a:lnTo>
                  <a:lnTo>
                    <a:pt x="8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3704;p64">
              <a:extLst>
                <a:ext uri="{FF2B5EF4-FFF2-40B4-BE49-F238E27FC236}">
                  <a16:creationId xmlns:a16="http://schemas.microsoft.com/office/drawing/2014/main" id="{A78C624C-C994-D653-4733-5132408C5F26}"/>
                </a:ext>
              </a:extLst>
            </p:cNvPr>
            <p:cNvSpPr/>
            <p:nvPr/>
          </p:nvSpPr>
          <p:spPr>
            <a:xfrm>
              <a:off x="3095400" y="4364650"/>
              <a:ext cx="232350" cy="156375"/>
            </a:xfrm>
            <a:custGeom>
              <a:avLst/>
              <a:gdLst/>
              <a:ahLst/>
              <a:cxnLst/>
              <a:rect l="l" t="t" r="r" b="b"/>
              <a:pathLst>
                <a:path w="9294" h="6255" extrusionOk="0">
                  <a:moveTo>
                    <a:pt x="8656" y="573"/>
                  </a:moveTo>
                  <a:lnTo>
                    <a:pt x="7927" y="5682"/>
                  </a:lnTo>
                  <a:lnTo>
                    <a:pt x="660" y="5682"/>
                  </a:lnTo>
                  <a:lnTo>
                    <a:pt x="1634" y="573"/>
                  </a:lnTo>
                  <a:close/>
                  <a:moveTo>
                    <a:pt x="1396" y="0"/>
                  </a:moveTo>
                  <a:cubicBezTo>
                    <a:pt x="1259" y="0"/>
                    <a:pt x="1141" y="98"/>
                    <a:pt x="1115" y="234"/>
                  </a:cubicBezTo>
                  <a:lnTo>
                    <a:pt x="34" y="5915"/>
                  </a:lnTo>
                  <a:cubicBezTo>
                    <a:pt x="0" y="6091"/>
                    <a:pt x="135" y="6255"/>
                    <a:pt x="314" y="6255"/>
                  </a:cubicBezTo>
                  <a:lnTo>
                    <a:pt x="8176" y="6255"/>
                  </a:lnTo>
                  <a:cubicBezTo>
                    <a:pt x="8318" y="6255"/>
                    <a:pt x="8438" y="6149"/>
                    <a:pt x="8459" y="6008"/>
                  </a:cubicBezTo>
                  <a:lnTo>
                    <a:pt x="9269" y="327"/>
                  </a:lnTo>
                  <a:cubicBezTo>
                    <a:pt x="9293" y="154"/>
                    <a:pt x="9160" y="0"/>
                    <a:pt x="89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3705;p64">
              <a:extLst>
                <a:ext uri="{FF2B5EF4-FFF2-40B4-BE49-F238E27FC236}">
                  <a16:creationId xmlns:a16="http://schemas.microsoft.com/office/drawing/2014/main" id="{3D7EA5D4-DA66-7C44-490D-CC6A3C63834C}"/>
                </a:ext>
              </a:extLst>
            </p:cNvPr>
            <p:cNvSpPr/>
            <p:nvPr/>
          </p:nvSpPr>
          <p:spPr>
            <a:xfrm>
              <a:off x="2906725" y="4371800"/>
              <a:ext cx="223625" cy="142075"/>
            </a:xfrm>
            <a:custGeom>
              <a:avLst/>
              <a:gdLst/>
              <a:ahLst/>
              <a:cxnLst/>
              <a:rect l="l" t="t" r="r" b="b"/>
              <a:pathLst>
                <a:path w="8945" h="5683" extrusionOk="0">
                  <a:moveTo>
                    <a:pt x="1355" y="0"/>
                  </a:moveTo>
                  <a:lnTo>
                    <a:pt x="0" y="5683"/>
                  </a:lnTo>
                  <a:lnTo>
                    <a:pt x="7861" y="5683"/>
                  </a:lnTo>
                  <a:lnTo>
                    <a:pt x="89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3706;p64">
              <a:extLst>
                <a:ext uri="{FF2B5EF4-FFF2-40B4-BE49-F238E27FC236}">
                  <a16:creationId xmlns:a16="http://schemas.microsoft.com/office/drawing/2014/main" id="{4032A148-1BE7-83C0-1767-58B0522C1B6A}"/>
                </a:ext>
              </a:extLst>
            </p:cNvPr>
            <p:cNvSpPr/>
            <p:nvPr/>
          </p:nvSpPr>
          <p:spPr>
            <a:xfrm>
              <a:off x="2898700" y="4364650"/>
              <a:ext cx="239500" cy="156375"/>
            </a:xfrm>
            <a:custGeom>
              <a:avLst/>
              <a:gdLst/>
              <a:ahLst/>
              <a:cxnLst/>
              <a:rect l="l" t="t" r="r" b="b"/>
              <a:pathLst>
                <a:path w="9580" h="6255" extrusionOk="0">
                  <a:moveTo>
                    <a:pt x="8919" y="573"/>
                  </a:moveTo>
                  <a:lnTo>
                    <a:pt x="7945" y="5682"/>
                  </a:lnTo>
                  <a:lnTo>
                    <a:pt x="684" y="5682"/>
                  </a:lnTo>
                  <a:lnTo>
                    <a:pt x="1903" y="573"/>
                  </a:lnTo>
                  <a:close/>
                  <a:moveTo>
                    <a:pt x="1676" y="0"/>
                  </a:moveTo>
                  <a:cubicBezTo>
                    <a:pt x="1544" y="0"/>
                    <a:pt x="1429" y="91"/>
                    <a:pt x="1398" y="221"/>
                  </a:cubicBezTo>
                  <a:lnTo>
                    <a:pt x="43" y="5902"/>
                  </a:lnTo>
                  <a:cubicBezTo>
                    <a:pt x="1" y="6082"/>
                    <a:pt x="137" y="6255"/>
                    <a:pt x="321" y="6255"/>
                  </a:cubicBezTo>
                  <a:lnTo>
                    <a:pt x="8182" y="6255"/>
                  </a:lnTo>
                  <a:cubicBezTo>
                    <a:pt x="8320" y="6255"/>
                    <a:pt x="8437" y="6157"/>
                    <a:pt x="8464" y="6023"/>
                  </a:cubicBezTo>
                  <a:lnTo>
                    <a:pt x="9546" y="340"/>
                  </a:lnTo>
                  <a:cubicBezTo>
                    <a:pt x="9579" y="165"/>
                    <a:pt x="9445" y="0"/>
                    <a:pt x="92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3707;p64">
              <a:extLst>
                <a:ext uri="{FF2B5EF4-FFF2-40B4-BE49-F238E27FC236}">
                  <a16:creationId xmlns:a16="http://schemas.microsoft.com/office/drawing/2014/main" id="{834A2889-7A95-371D-81FE-DA3EEADB6B33}"/>
                </a:ext>
              </a:extLst>
            </p:cNvPr>
            <p:cNvSpPr/>
            <p:nvPr/>
          </p:nvSpPr>
          <p:spPr>
            <a:xfrm>
              <a:off x="3692825" y="4371800"/>
              <a:ext cx="196575" cy="142075"/>
            </a:xfrm>
            <a:custGeom>
              <a:avLst/>
              <a:gdLst/>
              <a:ahLst/>
              <a:cxnLst/>
              <a:rect l="l" t="t" r="r" b="b"/>
              <a:pathLst>
                <a:path w="7863" h="5683" extrusionOk="0">
                  <a:moveTo>
                    <a:pt x="268" y="0"/>
                  </a:moveTo>
                  <a:lnTo>
                    <a:pt x="1" y="5683"/>
                  </a:lnTo>
                  <a:lnTo>
                    <a:pt x="7862" y="5683"/>
                  </a:lnTo>
                  <a:lnTo>
                    <a:pt x="78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3708;p64">
              <a:extLst>
                <a:ext uri="{FF2B5EF4-FFF2-40B4-BE49-F238E27FC236}">
                  <a16:creationId xmlns:a16="http://schemas.microsoft.com/office/drawing/2014/main" id="{9B539F1B-F139-C929-B441-E11896C2FB6F}"/>
                </a:ext>
              </a:extLst>
            </p:cNvPr>
            <p:cNvSpPr/>
            <p:nvPr/>
          </p:nvSpPr>
          <p:spPr>
            <a:xfrm>
              <a:off x="3685500" y="4364650"/>
              <a:ext cx="211025" cy="156375"/>
            </a:xfrm>
            <a:custGeom>
              <a:avLst/>
              <a:gdLst/>
              <a:ahLst/>
              <a:cxnLst/>
              <a:rect l="l" t="t" r="r" b="b"/>
              <a:pathLst>
                <a:path w="8441" h="6255" extrusionOk="0">
                  <a:moveTo>
                    <a:pt x="7864" y="573"/>
                  </a:moveTo>
                  <a:lnTo>
                    <a:pt x="7869" y="5682"/>
                  </a:lnTo>
                  <a:lnTo>
                    <a:pt x="594" y="5682"/>
                  </a:lnTo>
                  <a:lnTo>
                    <a:pt x="833" y="573"/>
                  </a:lnTo>
                  <a:close/>
                  <a:moveTo>
                    <a:pt x="561" y="0"/>
                  </a:moveTo>
                  <a:cubicBezTo>
                    <a:pt x="408" y="0"/>
                    <a:pt x="282" y="121"/>
                    <a:pt x="275" y="273"/>
                  </a:cubicBezTo>
                  <a:lnTo>
                    <a:pt x="8" y="5955"/>
                  </a:lnTo>
                  <a:cubicBezTo>
                    <a:pt x="0" y="6117"/>
                    <a:pt x="131" y="6255"/>
                    <a:pt x="294" y="6255"/>
                  </a:cubicBezTo>
                  <a:lnTo>
                    <a:pt x="8155" y="6255"/>
                  </a:lnTo>
                  <a:cubicBezTo>
                    <a:pt x="8313" y="6255"/>
                    <a:pt x="8441" y="6126"/>
                    <a:pt x="8441" y="5969"/>
                  </a:cubicBezTo>
                  <a:lnTo>
                    <a:pt x="8436" y="288"/>
                  </a:lnTo>
                  <a:cubicBezTo>
                    <a:pt x="8436" y="129"/>
                    <a:pt x="8308" y="0"/>
                    <a:pt x="8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3709;p64">
              <a:extLst>
                <a:ext uri="{FF2B5EF4-FFF2-40B4-BE49-F238E27FC236}">
                  <a16:creationId xmlns:a16="http://schemas.microsoft.com/office/drawing/2014/main" id="{951EA946-89DA-21CB-9E90-8883796C6F66}"/>
                </a:ext>
              </a:extLst>
            </p:cNvPr>
            <p:cNvSpPr/>
            <p:nvPr/>
          </p:nvSpPr>
          <p:spPr>
            <a:xfrm>
              <a:off x="3496300" y="4371800"/>
              <a:ext cx="203225" cy="142075"/>
            </a:xfrm>
            <a:custGeom>
              <a:avLst/>
              <a:gdLst/>
              <a:ahLst/>
              <a:cxnLst/>
              <a:rect l="l" t="t" r="r" b="b"/>
              <a:pathLst>
                <a:path w="8129" h="5683" extrusionOk="0">
                  <a:moveTo>
                    <a:pt x="540" y="0"/>
                  </a:moveTo>
                  <a:lnTo>
                    <a:pt x="1" y="5683"/>
                  </a:lnTo>
                  <a:lnTo>
                    <a:pt x="7862" y="5683"/>
                  </a:lnTo>
                  <a:lnTo>
                    <a:pt x="81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3710;p64">
              <a:extLst>
                <a:ext uri="{FF2B5EF4-FFF2-40B4-BE49-F238E27FC236}">
                  <a16:creationId xmlns:a16="http://schemas.microsoft.com/office/drawing/2014/main" id="{D002C972-E0A2-7DC2-893C-676D913B8159}"/>
                </a:ext>
              </a:extLst>
            </p:cNvPr>
            <p:cNvSpPr/>
            <p:nvPr/>
          </p:nvSpPr>
          <p:spPr>
            <a:xfrm>
              <a:off x="3488775" y="4364650"/>
              <a:ext cx="218075" cy="156375"/>
            </a:xfrm>
            <a:custGeom>
              <a:avLst/>
              <a:gdLst/>
              <a:ahLst/>
              <a:cxnLst/>
              <a:rect l="l" t="t" r="r" b="b"/>
              <a:pathLst>
                <a:path w="8723" h="6255" extrusionOk="0">
                  <a:moveTo>
                    <a:pt x="8130" y="573"/>
                  </a:moveTo>
                  <a:lnTo>
                    <a:pt x="7890" y="5682"/>
                  </a:lnTo>
                  <a:lnTo>
                    <a:pt x="617" y="5682"/>
                  </a:lnTo>
                  <a:lnTo>
                    <a:pt x="1101" y="573"/>
                  </a:lnTo>
                  <a:close/>
                  <a:moveTo>
                    <a:pt x="841" y="0"/>
                  </a:moveTo>
                  <a:cubicBezTo>
                    <a:pt x="693" y="0"/>
                    <a:pt x="570" y="113"/>
                    <a:pt x="556" y="259"/>
                  </a:cubicBezTo>
                  <a:lnTo>
                    <a:pt x="17" y="5942"/>
                  </a:lnTo>
                  <a:cubicBezTo>
                    <a:pt x="1" y="6110"/>
                    <a:pt x="134" y="6255"/>
                    <a:pt x="302" y="6255"/>
                  </a:cubicBezTo>
                  <a:lnTo>
                    <a:pt x="8163" y="6255"/>
                  </a:lnTo>
                  <a:cubicBezTo>
                    <a:pt x="8315" y="6255"/>
                    <a:pt x="8441" y="6134"/>
                    <a:pt x="8449" y="5982"/>
                  </a:cubicBezTo>
                  <a:lnTo>
                    <a:pt x="8715" y="300"/>
                  </a:lnTo>
                  <a:cubicBezTo>
                    <a:pt x="8723" y="138"/>
                    <a:pt x="8594" y="0"/>
                    <a:pt x="84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3711;p64">
              <a:extLst>
                <a:ext uri="{FF2B5EF4-FFF2-40B4-BE49-F238E27FC236}">
                  <a16:creationId xmlns:a16="http://schemas.microsoft.com/office/drawing/2014/main" id="{C6D42C24-1ECF-2AFC-472C-88D0FD3B3198}"/>
                </a:ext>
              </a:extLst>
            </p:cNvPr>
            <p:cNvSpPr/>
            <p:nvPr/>
          </p:nvSpPr>
          <p:spPr>
            <a:xfrm>
              <a:off x="3299775" y="4371800"/>
              <a:ext cx="210050" cy="142075"/>
            </a:xfrm>
            <a:custGeom>
              <a:avLst/>
              <a:gdLst/>
              <a:ahLst/>
              <a:cxnLst/>
              <a:rect l="l" t="t" r="r" b="b"/>
              <a:pathLst>
                <a:path w="8402" h="5683" extrusionOk="0">
                  <a:moveTo>
                    <a:pt x="812" y="0"/>
                  </a:moveTo>
                  <a:lnTo>
                    <a:pt x="1" y="5683"/>
                  </a:lnTo>
                  <a:lnTo>
                    <a:pt x="7862" y="5683"/>
                  </a:lnTo>
                  <a:lnTo>
                    <a:pt x="84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3712;p64">
              <a:extLst>
                <a:ext uri="{FF2B5EF4-FFF2-40B4-BE49-F238E27FC236}">
                  <a16:creationId xmlns:a16="http://schemas.microsoft.com/office/drawing/2014/main" id="{6AFDE5AD-2895-5C48-C7DD-71E25DCF3756}"/>
                </a:ext>
              </a:extLst>
            </p:cNvPr>
            <p:cNvSpPr/>
            <p:nvPr/>
          </p:nvSpPr>
          <p:spPr>
            <a:xfrm>
              <a:off x="3292100" y="4364650"/>
              <a:ext cx="225225" cy="156375"/>
            </a:xfrm>
            <a:custGeom>
              <a:avLst/>
              <a:gdLst/>
              <a:ahLst/>
              <a:cxnLst/>
              <a:rect l="l" t="t" r="r" b="b"/>
              <a:pathLst>
                <a:path w="9009" h="6255" extrusionOk="0">
                  <a:moveTo>
                    <a:pt x="8393" y="573"/>
                  </a:moveTo>
                  <a:lnTo>
                    <a:pt x="7909" y="5682"/>
                  </a:lnTo>
                  <a:lnTo>
                    <a:pt x="637" y="5682"/>
                  </a:lnTo>
                  <a:lnTo>
                    <a:pt x="1366" y="573"/>
                  </a:lnTo>
                  <a:close/>
                  <a:moveTo>
                    <a:pt x="1119" y="0"/>
                  </a:moveTo>
                  <a:cubicBezTo>
                    <a:pt x="975" y="0"/>
                    <a:pt x="855" y="106"/>
                    <a:pt x="836" y="247"/>
                  </a:cubicBezTo>
                  <a:lnTo>
                    <a:pt x="24" y="5928"/>
                  </a:lnTo>
                  <a:cubicBezTo>
                    <a:pt x="0" y="6101"/>
                    <a:pt x="133" y="6255"/>
                    <a:pt x="308" y="6255"/>
                  </a:cubicBezTo>
                  <a:lnTo>
                    <a:pt x="8169" y="6255"/>
                  </a:lnTo>
                  <a:cubicBezTo>
                    <a:pt x="8316" y="6255"/>
                    <a:pt x="8440" y="6142"/>
                    <a:pt x="8453" y="5996"/>
                  </a:cubicBezTo>
                  <a:lnTo>
                    <a:pt x="8993" y="313"/>
                  </a:lnTo>
                  <a:cubicBezTo>
                    <a:pt x="9008" y="145"/>
                    <a:pt x="8876" y="0"/>
                    <a:pt x="87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3713;p64">
              <a:extLst>
                <a:ext uri="{FF2B5EF4-FFF2-40B4-BE49-F238E27FC236}">
                  <a16:creationId xmlns:a16="http://schemas.microsoft.com/office/drawing/2014/main" id="{90ED84BB-F761-0DF0-3407-C8695EB12AAD}"/>
                </a:ext>
              </a:extLst>
            </p:cNvPr>
            <p:cNvSpPr/>
            <p:nvPr/>
          </p:nvSpPr>
          <p:spPr>
            <a:xfrm>
              <a:off x="4622650" y="4234404"/>
              <a:ext cx="215275" cy="132550"/>
            </a:xfrm>
            <a:custGeom>
              <a:avLst/>
              <a:gdLst/>
              <a:ahLst/>
              <a:cxnLst/>
              <a:rect l="l" t="t" r="r" b="b"/>
              <a:pathLst>
                <a:path w="8611" h="5302" extrusionOk="0">
                  <a:moveTo>
                    <a:pt x="0" y="1"/>
                  </a:moveTo>
                  <a:lnTo>
                    <a:pt x="1021" y="5301"/>
                  </a:lnTo>
                  <a:lnTo>
                    <a:pt x="8610"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3714;p64">
              <a:extLst>
                <a:ext uri="{FF2B5EF4-FFF2-40B4-BE49-F238E27FC236}">
                  <a16:creationId xmlns:a16="http://schemas.microsoft.com/office/drawing/2014/main" id="{B477D57B-D5BC-DC52-4033-247052716CE0}"/>
                </a:ext>
              </a:extLst>
            </p:cNvPr>
            <p:cNvSpPr/>
            <p:nvPr/>
          </p:nvSpPr>
          <p:spPr>
            <a:xfrm>
              <a:off x="4614775" y="4232100"/>
              <a:ext cx="231150" cy="146900"/>
            </a:xfrm>
            <a:custGeom>
              <a:avLst/>
              <a:gdLst/>
              <a:ahLst/>
              <a:cxnLst/>
              <a:rect l="l" t="t" r="r" b="b"/>
              <a:pathLst>
                <a:path w="9246" h="5876" extrusionOk="0">
                  <a:moveTo>
                    <a:pt x="7424" y="573"/>
                  </a:moveTo>
                  <a:lnTo>
                    <a:pt x="8561" y="5302"/>
                  </a:lnTo>
                  <a:lnTo>
                    <a:pt x="1571" y="5302"/>
                  </a:lnTo>
                  <a:lnTo>
                    <a:pt x="663" y="573"/>
                  </a:lnTo>
                  <a:close/>
                  <a:moveTo>
                    <a:pt x="315" y="1"/>
                  </a:moveTo>
                  <a:cubicBezTo>
                    <a:pt x="136" y="1"/>
                    <a:pt x="0" y="165"/>
                    <a:pt x="35" y="342"/>
                  </a:cubicBezTo>
                  <a:lnTo>
                    <a:pt x="1055" y="5643"/>
                  </a:lnTo>
                  <a:cubicBezTo>
                    <a:pt x="1081" y="5778"/>
                    <a:pt x="1198" y="5875"/>
                    <a:pt x="1336" y="5875"/>
                  </a:cubicBezTo>
                  <a:lnTo>
                    <a:pt x="8925" y="5875"/>
                  </a:lnTo>
                  <a:lnTo>
                    <a:pt x="8925" y="5874"/>
                  </a:lnTo>
                  <a:cubicBezTo>
                    <a:pt x="9110" y="5874"/>
                    <a:pt x="9245" y="5701"/>
                    <a:pt x="9203" y="5522"/>
                  </a:cubicBezTo>
                  <a:lnTo>
                    <a:pt x="7929" y="220"/>
                  </a:lnTo>
                  <a:cubicBezTo>
                    <a:pt x="7899" y="92"/>
                    <a:pt x="7783" y="1"/>
                    <a:pt x="7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3715;p64">
              <a:extLst>
                <a:ext uri="{FF2B5EF4-FFF2-40B4-BE49-F238E27FC236}">
                  <a16:creationId xmlns:a16="http://schemas.microsoft.com/office/drawing/2014/main" id="{5C819441-DF5F-7663-DF49-83401A3A2C56}"/>
                </a:ext>
              </a:extLst>
            </p:cNvPr>
            <p:cNvSpPr/>
            <p:nvPr/>
          </p:nvSpPr>
          <p:spPr>
            <a:xfrm>
              <a:off x="2469425" y="3988450"/>
              <a:ext cx="219825" cy="126900"/>
            </a:xfrm>
            <a:custGeom>
              <a:avLst/>
              <a:gdLst/>
              <a:ahLst/>
              <a:cxnLst/>
              <a:rect l="l" t="t" r="r" b="b"/>
              <a:pathLst>
                <a:path w="8793" h="5076" extrusionOk="0">
                  <a:moveTo>
                    <a:pt x="1938" y="0"/>
                  </a:moveTo>
                  <a:lnTo>
                    <a:pt x="0" y="5075"/>
                  </a:lnTo>
                  <a:lnTo>
                    <a:pt x="7097" y="5075"/>
                  </a:lnTo>
                  <a:lnTo>
                    <a:pt x="87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3716;p64">
              <a:extLst>
                <a:ext uri="{FF2B5EF4-FFF2-40B4-BE49-F238E27FC236}">
                  <a16:creationId xmlns:a16="http://schemas.microsoft.com/office/drawing/2014/main" id="{01D10F2B-ACDD-9A19-2D7A-7DB01F18ADEB}"/>
                </a:ext>
              </a:extLst>
            </p:cNvPr>
            <p:cNvSpPr/>
            <p:nvPr/>
          </p:nvSpPr>
          <p:spPr>
            <a:xfrm>
              <a:off x="2460925" y="3981300"/>
              <a:ext cx="236675" cy="141225"/>
            </a:xfrm>
            <a:custGeom>
              <a:avLst/>
              <a:gdLst/>
              <a:ahLst/>
              <a:cxnLst/>
              <a:rect l="l" t="t" r="r" b="b"/>
              <a:pathLst>
                <a:path w="9467" h="5649" extrusionOk="0">
                  <a:moveTo>
                    <a:pt x="8736" y="572"/>
                  </a:moveTo>
                  <a:lnTo>
                    <a:pt x="7231" y="5075"/>
                  </a:lnTo>
                  <a:lnTo>
                    <a:pt x="755" y="5075"/>
                  </a:lnTo>
                  <a:lnTo>
                    <a:pt x="2475" y="572"/>
                  </a:lnTo>
                  <a:close/>
                  <a:moveTo>
                    <a:pt x="2278" y="0"/>
                  </a:moveTo>
                  <a:cubicBezTo>
                    <a:pt x="2159" y="0"/>
                    <a:pt x="2052" y="74"/>
                    <a:pt x="2010" y="184"/>
                  </a:cubicBezTo>
                  <a:lnTo>
                    <a:pt x="72" y="5259"/>
                  </a:lnTo>
                  <a:cubicBezTo>
                    <a:pt x="0" y="5447"/>
                    <a:pt x="139" y="5647"/>
                    <a:pt x="340" y="5648"/>
                  </a:cubicBezTo>
                  <a:lnTo>
                    <a:pt x="7437" y="5648"/>
                  </a:lnTo>
                  <a:cubicBezTo>
                    <a:pt x="7560" y="5647"/>
                    <a:pt x="7669" y="5569"/>
                    <a:pt x="7708" y="5452"/>
                  </a:cubicBezTo>
                  <a:lnTo>
                    <a:pt x="9403" y="377"/>
                  </a:lnTo>
                  <a:cubicBezTo>
                    <a:pt x="9466" y="191"/>
                    <a:pt x="9328" y="0"/>
                    <a:pt x="91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3717;p64">
              <a:extLst>
                <a:ext uri="{FF2B5EF4-FFF2-40B4-BE49-F238E27FC236}">
                  <a16:creationId xmlns:a16="http://schemas.microsoft.com/office/drawing/2014/main" id="{75F01014-1D66-B230-D9E8-68A00E272125}"/>
                </a:ext>
              </a:extLst>
            </p:cNvPr>
            <p:cNvSpPr/>
            <p:nvPr/>
          </p:nvSpPr>
          <p:spPr>
            <a:xfrm>
              <a:off x="2252775" y="4115325"/>
              <a:ext cx="216675" cy="123975"/>
            </a:xfrm>
            <a:custGeom>
              <a:avLst/>
              <a:gdLst/>
              <a:ahLst/>
              <a:cxnLst/>
              <a:rect l="l" t="t" r="r" b="b"/>
              <a:pathLst>
                <a:path w="8667" h="4959" extrusionOk="0">
                  <a:moveTo>
                    <a:pt x="2113" y="0"/>
                  </a:moveTo>
                  <a:lnTo>
                    <a:pt x="0" y="4959"/>
                  </a:lnTo>
                  <a:lnTo>
                    <a:pt x="6771" y="4959"/>
                  </a:lnTo>
                  <a:lnTo>
                    <a:pt x="86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3718;p64">
              <a:extLst>
                <a:ext uri="{FF2B5EF4-FFF2-40B4-BE49-F238E27FC236}">
                  <a16:creationId xmlns:a16="http://schemas.microsoft.com/office/drawing/2014/main" id="{389DB9F8-A6FE-A8E8-31E0-47CBB7BD61B2}"/>
                </a:ext>
              </a:extLst>
            </p:cNvPr>
            <p:cNvSpPr/>
            <p:nvPr/>
          </p:nvSpPr>
          <p:spPr>
            <a:xfrm>
              <a:off x="2244175" y="4108175"/>
              <a:ext cx="233700" cy="138275"/>
            </a:xfrm>
            <a:custGeom>
              <a:avLst/>
              <a:gdLst/>
              <a:ahLst/>
              <a:cxnLst/>
              <a:rect l="l" t="t" r="r" b="b"/>
              <a:pathLst>
                <a:path w="9348" h="5531" extrusionOk="0">
                  <a:moveTo>
                    <a:pt x="8594" y="573"/>
                  </a:moveTo>
                  <a:lnTo>
                    <a:pt x="6919" y="4958"/>
                  </a:lnTo>
                  <a:lnTo>
                    <a:pt x="777" y="4958"/>
                  </a:lnTo>
                  <a:lnTo>
                    <a:pt x="2647" y="573"/>
                  </a:lnTo>
                  <a:close/>
                  <a:moveTo>
                    <a:pt x="2457" y="0"/>
                  </a:moveTo>
                  <a:cubicBezTo>
                    <a:pt x="2342" y="0"/>
                    <a:pt x="2240" y="68"/>
                    <a:pt x="2195" y="174"/>
                  </a:cubicBezTo>
                  <a:lnTo>
                    <a:pt x="80" y="5132"/>
                  </a:lnTo>
                  <a:cubicBezTo>
                    <a:pt x="1" y="5320"/>
                    <a:pt x="139" y="5530"/>
                    <a:pt x="344" y="5530"/>
                  </a:cubicBezTo>
                  <a:lnTo>
                    <a:pt x="7115" y="5530"/>
                  </a:lnTo>
                  <a:cubicBezTo>
                    <a:pt x="7234" y="5530"/>
                    <a:pt x="7340" y="5457"/>
                    <a:pt x="7383" y="5347"/>
                  </a:cubicBezTo>
                  <a:lnTo>
                    <a:pt x="9277" y="389"/>
                  </a:lnTo>
                  <a:cubicBezTo>
                    <a:pt x="9347" y="202"/>
                    <a:pt x="9210" y="0"/>
                    <a:pt x="9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3719;p64">
              <a:extLst>
                <a:ext uri="{FF2B5EF4-FFF2-40B4-BE49-F238E27FC236}">
                  <a16:creationId xmlns:a16="http://schemas.microsoft.com/office/drawing/2014/main" id="{83A7A8EC-3754-6F5D-9F96-6128CAD000AE}"/>
                </a:ext>
              </a:extLst>
            </p:cNvPr>
            <p:cNvSpPr/>
            <p:nvPr/>
          </p:nvSpPr>
          <p:spPr>
            <a:xfrm>
              <a:off x="2305600" y="3988450"/>
              <a:ext cx="212275" cy="126900"/>
            </a:xfrm>
            <a:custGeom>
              <a:avLst/>
              <a:gdLst/>
              <a:ahLst/>
              <a:cxnLst/>
              <a:rect l="l" t="t" r="r" b="b"/>
              <a:pathLst>
                <a:path w="8491" h="5076" extrusionOk="0">
                  <a:moveTo>
                    <a:pt x="2164" y="0"/>
                  </a:moveTo>
                  <a:lnTo>
                    <a:pt x="0" y="5075"/>
                  </a:lnTo>
                  <a:lnTo>
                    <a:pt x="6553" y="5075"/>
                  </a:lnTo>
                  <a:lnTo>
                    <a:pt x="84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3720;p64">
              <a:extLst>
                <a:ext uri="{FF2B5EF4-FFF2-40B4-BE49-F238E27FC236}">
                  <a16:creationId xmlns:a16="http://schemas.microsoft.com/office/drawing/2014/main" id="{2F29DA94-03CB-1CDA-BA8E-801FF196F9AC}"/>
                </a:ext>
              </a:extLst>
            </p:cNvPr>
            <p:cNvSpPr/>
            <p:nvPr/>
          </p:nvSpPr>
          <p:spPr>
            <a:xfrm>
              <a:off x="2297000" y="3981300"/>
              <a:ext cx="229350" cy="141225"/>
            </a:xfrm>
            <a:custGeom>
              <a:avLst/>
              <a:gdLst/>
              <a:ahLst/>
              <a:cxnLst/>
              <a:rect l="l" t="t" r="r" b="b"/>
              <a:pathLst>
                <a:path w="9174" h="5649" extrusionOk="0">
                  <a:moveTo>
                    <a:pt x="8420" y="572"/>
                  </a:moveTo>
                  <a:lnTo>
                    <a:pt x="6700" y="5075"/>
                  </a:lnTo>
                  <a:lnTo>
                    <a:pt x="778" y="5075"/>
                  </a:lnTo>
                  <a:lnTo>
                    <a:pt x="2696" y="572"/>
                  </a:lnTo>
                  <a:close/>
                  <a:moveTo>
                    <a:pt x="2508" y="0"/>
                  </a:moveTo>
                  <a:cubicBezTo>
                    <a:pt x="2392" y="0"/>
                    <a:pt x="2289" y="68"/>
                    <a:pt x="2244" y="173"/>
                  </a:cubicBezTo>
                  <a:lnTo>
                    <a:pt x="82" y="5250"/>
                  </a:lnTo>
                  <a:cubicBezTo>
                    <a:pt x="1" y="5438"/>
                    <a:pt x="139" y="5647"/>
                    <a:pt x="344" y="5648"/>
                  </a:cubicBezTo>
                  <a:lnTo>
                    <a:pt x="6897" y="5648"/>
                  </a:lnTo>
                  <a:cubicBezTo>
                    <a:pt x="7015" y="5647"/>
                    <a:pt x="7121" y="5574"/>
                    <a:pt x="7164" y="5464"/>
                  </a:cubicBezTo>
                  <a:lnTo>
                    <a:pt x="9103" y="389"/>
                  </a:lnTo>
                  <a:cubicBezTo>
                    <a:pt x="9173" y="202"/>
                    <a:pt x="9035" y="0"/>
                    <a:pt x="88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3721;p64">
              <a:extLst>
                <a:ext uri="{FF2B5EF4-FFF2-40B4-BE49-F238E27FC236}">
                  <a16:creationId xmlns:a16="http://schemas.microsoft.com/office/drawing/2014/main" id="{560B920E-CFA6-9AD9-FE30-5EED0CEB63EF}"/>
                </a:ext>
              </a:extLst>
            </p:cNvPr>
            <p:cNvSpPr/>
            <p:nvPr/>
          </p:nvSpPr>
          <p:spPr>
            <a:xfrm>
              <a:off x="2196275" y="4239275"/>
              <a:ext cx="225775" cy="132550"/>
            </a:xfrm>
            <a:custGeom>
              <a:avLst/>
              <a:gdLst/>
              <a:ahLst/>
              <a:cxnLst/>
              <a:rect l="l" t="t" r="r" b="b"/>
              <a:pathLst>
                <a:path w="9031" h="5302" extrusionOk="0">
                  <a:moveTo>
                    <a:pt x="2260" y="1"/>
                  </a:moveTo>
                  <a:lnTo>
                    <a:pt x="1" y="5301"/>
                  </a:lnTo>
                  <a:lnTo>
                    <a:pt x="7006" y="5301"/>
                  </a:lnTo>
                  <a:lnTo>
                    <a:pt x="90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3722;p64">
              <a:extLst>
                <a:ext uri="{FF2B5EF4-FFF2-40B4-BE49-F238E27FC236}">
                  <a16:creationId xmlns:a16="http://schemas.microsoft.com/office/drawing/2014/main" id="{128FB4FD-B76B-5093-399D-E04D477AD988}"/>
                </a:ext>
              </a:extLst>
            </p:cNvPr>
            <p:cNvSpPr/>
            <p:nvPr/>
          </p:nvSpPr>
          <p:spPr>
            <a:xfrm>
              <a:off x="2187650" y="4232100"/>
              <a:ext cx="242900" cy="146900"/>
            </a:xfrm>
            <a:custGeom>
              <a:avLst/>
              <a:gdLst/>
              <a:ahLst/>
              <a:cxnLst/>
              <a:rect l="l" t="t" r="r" b="b"/>
              <a:pathLst>
                <a:path w="9716" h="5876" extrusionOk="0">
                  <a:moveTo>
                    <a:pt x="8960" y="573"/>
                  </a:moveTo>
                  <a:lnTo>
                    <a:pt x="7153" y="5302"/>
                  </a:lnTo>
                  <a:lnTo>
                    <a:pt x="778" y="5302"/>
                  </a:lnTo>
                  <a:lnTo>
                    <a:pt x="2794" y="573"/>
                  </a:lnTo>
                  <a:close/>
                  <a:moveTo>
                    <a:pt x="2605" y="1"/>
                  </a:moveTo>
                  <a:cubicBezTo>
                    <a:pt x="2491" y="1"/>
                    <a:pt x="2387" y="70"/>
                    <a:pt x="2342" y="175"/>
                  </a:cubicBezTo>
                  <a:lnTo>
                    <a:pt x="82" y="5477"/>
                  </a:lnTo>
                  <a:cubicBezTo>
                    <a:pt x="1" y="5665"/>
                    <a:pt x="139" y="5874"/>
                    <a:pt x="344" y="5875"/>
                  </a:cubicBezTo>
                  <a:lnTo>
                    <a:pt x="7351" y="5875"/>
                  </a:lnTo>
                  <a:cubicBezTo>
                    <a:pt x="7470" y="5875"/>
                    <a:pt x="7576" y="5802"/>
                    <a:pt x="7619" y="5691"/>
                  </a:cubicBezTo>
                  <a:lnTo>
                    <a:pt x="9645" y="389"/>
                  </a:lnTo>
                  <a:cubicBezTo>
                    <a:pt x="9715" y="202"/>
                    <a:pt x="9577" y="1"/>
                    <a:pt x="9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3723;p64">
              <a:extLst>
                <a:ext uri="{FF2B5EF4-FFF2-40B4-BE49-F238E27FC236}">
                  <a16:creationId xmlns:a16="http://schemas.microsoft.com/office/drawing/2014/main" id="{F64976DC-7E20-9952-151F-15C14429C029}"/>
                </a:ext>
              </a:extLst>
            </p:cNvPr>
            <p:cNvSpPr/>
            <p:nvPr/>
          </p:nvSpPr>
          <p:spPr>
            <a:xfrm>
              <a:off x="2135725" y="4371800"/>
              <a:ext cx="235700" cy="142075"/>
            </a:xfrm>
            <a:custGeom>
              <a:avLst/>
              <a:gdLst/>
              <a:ahLst/>
              <a:cxnLst/>
              <a:rect l="l" t="t" r="r" b="b"/>
              <a:pathLst>
                <a:path w="9428" h="5683" extrusionOk="0">
                  <a:moveTo>
                    <a:pt x="2423" y="0"/>
                  </a:moveTo>
                  <a:lnTo>
                    <a:pt x="1" y="5683"/>
                  </a:lnTo>
                  <a:lnTo>
                    <a:pt x="7257" y="5683"/>
                  </a:lnTo>
                  <a:lnTo>
                    <a:pt x="94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3724;p64">
              <a:extLst>
                <a:ext uri="{FF2B5EF4-FFF2-40B4-BE49-F238E27FC236}">
                  <a16:creationId xmlns:a16="http://schemas.microsoft.com/office/drawing/2014/main" id="{BBB3D19E-8DC6-7953-BEF1-E84964FA23FE}"/>
                </a:ext>
              </a:extLst>
            </p:cNvPr>
            <p:cNvSpPr/>
            <p:nvPr/>
          </p:nvSpPr>
          <p:spPr>
            <a:xfrm>
              <a:off x="2127150" y="4364650"/>
              <a:ext cx="252750" cy="156375"/>
            </a:xfrm>
            <a:custGeom>
              <a:avLst/>
              <a:gdLst/>
              <a:ahLst/>
              <a:cxnLst/>
              <a:rect l="l" t="t" r="r" b="b"/>
              <a:pathLst>
                <a:path w="10110" h="6255" extrusionOk="0">
                  <a:moveTo>
                    <a:pt x="9356" y="573"/>
                  </a:moveTo>
                  <a:lnTo>
                    <a:pt x="7402" y="5682"/>
                  </a:lnTo>
                  <a:lnTo>
                    <a:pt x="777" y="5682"/>
                  </a:lnTo>
                  <a:lnTo>
                    <a:pt x="2954" y="573"/>
                  </a:lnTo>
                  <a:close/>
                  <a:moveTo>
                    <a:pt x="2764" y="0"/>
                  </a:moveTo>
                  <a:cubicBezTo>
                    <a:pt x="2650" y="0"/>
                    <a:pt x="2547" y="68"/>
                    <a:pt x="2502" y="175"/>
                  </a:cubicBezTo>
                  <a:lnTo>
                    <a:pt x="80" y="5856"/>
                  </a:lnTo>
                  <a:cubicBezTo>
                    <a:pt x="0" y="6044"/>
                    <a:pt x="138" y="6255"/>
                    <a:pt x="344" y="6255"/>
                  </a:cubicBezTo>
                  <a:lnTo>
                    <a:pt x="7600" y="6255"/>
                  </a:lnTo>
                  <a:cubicBezTo>
                    <a:pt x="7719" y="6255"/>
                    <a:pt x="7824" y="6182"/>
                    <a:pt x="7866" y="6071"/>
                  </a:cubicBezTo>
                  <a:lnTo>
                    <a:pt x="10037" y="389"/>
                  </a:lnTo>
                  <a:cubicBezTo>
                    <a:pt x="10109" y="202"/>
                    <a:pt x="9971" y="0"/>
                    <a:pt x="97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3725;p64">
              <a:extLst>
                <a:ext uri="{FF2B5EF4-FFF2-40B4-BE49-F238E27FC236}">
                  <a16:creationId xmlns:a16="http://schemas.microsoft.com/office/drawing/2014/main" id="{C574939E-A32D-AEC6-9573-0AEDCAB78001}"/>
                </a:ext>
              </a:extLst>
            </p:cNvPr>
            <p:cNvSpPr/>
            <p:nvPr/>
          </p:nvSpPr>
          <p:spPr>
            <a:xfrm>
              <a:off x="2070675" y="4513850"/>
              <a:ext cx="246475" cy="152600"/>
            </a:xfrm>
            <a:custGeom>
              <a:avLst/>
              <a:gdLst/>
              <a:ahLst/>
              <a:cxnLst/>
              <a:rect l="l" t="t" r="r" b="b"/>
              <a:pathLst>
                <a:path w="9859" h="6104" extrusionOk="0">
                  <a:moveTo>
                    <a:pt x="2603" y="1"/>
                  </a:moveTo>
                  <a:lnTo>
                    <a:pt x="1" y="6104"/>
                  </a:lnTo>
                  <a:lnTo>
                    <a:pt x="7528" y="6104"/>
                  </a:lnTo>
                  <a:lnTo>
                    <a:pt x="9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3726;p64">
              <a:extLst>
                <a:ext uri="{FF2B5EF4-FFF2-40B4-BE49-F238E27FC236}">
                  <a16:creationId xmlns:a16="http://schemas.microsoft.com/office/drawing/2014/main" id="{073B5EDA-7163-BBB4-AA7E-6B972230A5B3}"/>
                </a:ext>
              </a:extLst>
            </p:cNvPr>
            <p:cNvSpPr/>
            <p:nvPr/>
          </p:nvSpPr>
          <p:spPr>
            <a:xfrm>
              <a:off x="2062100" y="4506675"/>
              <a:ext cx="263550" cy="166925"/>
            </a:xfrm>
            <a:custGeom>
              <a:avLst/>
              <a:gdLst/>
              <a:ahLst/>
              <a:cxnLst/>
              <a:rect l="l" t="t" r="r" b="b"/>
              <a:pathLst>
                <a:path w="10542" h="6677" extrusionOk="0">
                  <a:moveTo>
                    <a:pt x="9787" y="574"/>
                  </a:moveTo>
                  <a:lnTo>
                    <a:pt x="7673" y="6105"/>
                  </a:lnTo>
                  <a:lnTo>
                    <a:pt x="777" y="6105"/>
                  </a:lnTo>
                  <a:lnTo>
                    <a:pt x="3135" y="574"/>
                  </a:lnTo>
                  <a:close/>
                  <a:moveTo>
                    <a:pt x="2946" y="1"/>
                  </a:moveTo>
                  <a:cubicBezTo>
                    <a:pt x="2831" y="1"/>
                    <a:pt x="2728" y="69"/>
                    <a:pt x="2683" y="175"/>
                  </a:cubicBezTo>
                  <a:lnTo>
                    <a:pt x="80" y="6278"/>
                  </a:lnTo>
                  <a:cubicBezTo>
                    <a:pt x="0" y="6466"/>
                    <a:pt x="139" y="6676"/>
                    <a:pt x="344" y="6676"/>
                  </a:cubicBezTo>
                  <a:lnTo>
                    <a:pt x="7871" y="6676"/>
                  </a:lnTo>
                  <a:cubicBezTo>
                    <a:pt x="7989" y="6676"/>
                    <a:pt x="8095" y="6603"/>
                    <a:pt x="8137" y="6493"/>
                  </a:cubicBezTo>
                  <a:lnTo>
                    <a:pt x="10470" y="389"/>
                  </a:lnTo>
                  <a:cubicBezTo>
                    <a:pt x="10541" y="202"/>
                    <a:pt x="10403" y="1"/>
                    <a:pt x="102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3727;p64">
              <a:extLst>
                <a:ext uri="{FF2B5EF4-FFF2-40B4-BE49-F238E27FC236}">
                  <a16:creationId xmlns:a16="http://schemas.microsoft.com/office/drawing/2014/main" id="{63FD21AD-CEF4-6ACB-EB75-82DE22839B57}"/>
                </a:ext>
              </a:extLst>
            </p:cNvPr>
            <p:cNvSpPr/>
            <p:nvPr/>
          </p:nvSpPr>
          <p:spPr>
            <a:xfrm>
              <a:off x="5356200" y="4239275"/>
              <a:ext cx="218750" cy="132550"/>
            </a:xfrm>
            <a:custGeom>
              <a:avLst/>
              <a:gdLst/>
              <a:ahLst/>
              <a:cxnLst/>
              <a:rect l="l" t="t" r="r" b="b"/>
              <a:pathLst>
                <a:path w="8750" h="5302" extrusionOk="0">
                  <a:moveTo>
                    <a:pt x="0" y="1"/>
                  </a:moveTo>
                  <a:lnTo>
                    <a:pt x="2035" y="5301"/>
                  </a:lnTo>
                  <a:lnTo>
                    <a:pt x="8749" y="5301"/>
                  </a:lnTo>
                  <a:lnTo>
                    <a:pt x="6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3728;p64">
              <a:extLst>
                <a:ext uri="{FF2B5EF4-FFF2-40B4-BE49-F238E27FC236}">
                  <a16:creationId xmlns:a16="http://schemas.microsoft.com/office/drawing/2014/main" id="{5DD03D1B-854D-91B7-5199-97A31E86EAF7}"/>
                </a:ext>
              </a:extLst>
            </p:cNvPr>
            <p:cNvSpPr/>
            <p:nvPr/>
          </p:nvSpPr>
          <p:spPr>
            <a:xfrm>
              <a:off x="5347700" y="4232100"/>
              <a:ext cx="235825" cy="146900"/>
            </a:xfrm>
            <a:custGeom>
              <a:avLst/>
              <a:gdLst/>
              <a:ahLst/>
              <a:cxnLst/>
              <a:rect l="l" t="t" r="r" b="b"/>
              <a:pathLst>
                <a:path w="9433" h="5876" extrusionOk="0">
                  <a:moveTo>
                    <a:pt x="6640" y="573"/>
                  </a:moveTo>
                  <a:lnTo>
                    <a:pt x="8656" y="5302"/>
                  </a:lnTo>
                  <a:lnTo>
                    <a:pt x="2573" y="5302"/>
                  </a:lnTo>
                  <a:lnTo>
                    <a:pt x="757" y="573"/>
                  </a:lnTo>
                  <a:close/>
                  <a:moveTo>
                    <a:pt x="340" y="1"/>
                  </a:moveTo>
                  <a:cubicBezTo>
                    <a:pt x="139" y="1"/>
                    <a:pt x="0" y="202"/>
                    <a:pt x="73" y="390"/>
                  </a:cubicBezTo>
                  <a:lnTo>
                    <a:pt x="2109" y="5691"/>
                  </a:lnTo>
                  <a:cubicBezTo>
                    <a:pt x="2151" y="5802"/>
                    <a:pt x="2257" y="5875"/>
                    <a:pt x="2375" y="5875"/>
                  </a:cubicBezTo>
                  <a:lnTo>
                    <a:pt x="9089" y="5875"/>
                  </a:lnTo>
                  <a:lnTo>
                    <a:pt x="9089" y="5874"/>
                  </a:lnTo>
                  <a:cubicBezTo>
                    <a:pt x="9294" y="5874"/>
                    <a:pt x="9433" y="5665"/>
                    <a:pt x="9352" y="5475"/>
                  </a:cubicBezTo>
                  <a:lnTo>
                    <a:pt x="7093" y="175"/>
                  </a:lnTo>
                  <a:cubicBezTo>
                    <a:pt x="7048" y="69"/>
                    <a:pt x="6944" y="1"/>
                    <a:pt x="68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3729;p64">
              <a:extLst>
                <a:ext uri="{FF2B5EF4-FFF2-40B4-BE49-F238E27FC236}">
                  <a16:creationId xmlns:a16="http://schemas.microsoft.com/office/drawing/2014/main" id="{7F3FCE96-923A-719D-7559-8A2519EF3B7D}"/>
                </a:ext>
              </a:extLst>
            </p:cNvPr>
            <p:cNvSpPr/>
            <p:nvPr/>
          </p:nvSpPr>
          <p:spPr>
            <a:xfrm>
              <a:off x="5407075" y="4371800"/>
              <a:ext cx="228400" cy="142075"/>
            </a:xfrm>
            <a:custGeom>
              <a:avLst/>
              <a:gdLst/>
              <a:ahLst/>
              <a:cxnLst/>
              <a:rect l="l" t="t" r="r" b="b"/>
              <a:pathLst>
                <a:path w="9136" h="5683" extrusionOk="0">
                  <a:moveTo>
                    <a:pt x="0" y="0"/>
                  </a:moveTo>
                  <a:lnTo>
                    <a:pt x="2181" y="5683"/>
                  </a:lnTo>
                  <a:lnTo>
                    <a:pt x="9135" y="5683"/>
                  </a:lnTo>
                  <a:lnTo>
                    <a:pt x="67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3730;p64">
              <a:extLst>
                <a:ext uri="{FF2B5EF4-FFF2-40B4-BE49-F238E27FC236}">
                  <a16:creationId xmlns:a16="http://schemas.microsoft.com/office/drawing/2014/main" id="{4FAC2995-8895-2A22-6415-5A7E2685B6D3}"/>
                </a:ext>
              </a:extLst>
            </p:cNvPr>
            <p:cNvSpPr/>
            <p:nvPr/>
          </p:nvSpPr>
          <p:spPr>
            <a:xfrm>
              <a:off x="5398600" y="4364650"/>
              <a:ext cx="245450" cy="156375"/>
            </a:xfrm>
            <a:custGeom>
              <a:avLst/>
              <a:gdLst/>
              <a:ahLst/>
              <a:cxnLst/>
              <a:rect l="l" t="t" r="r" b="b"/>
              <a:pathLst>
                <a:path w="9818" h="6255" extrusionOk="0">
                  <a:moveTo>
                    <a:pt x="6864" y="573"/>
                  </a:moveTo>
                  <a:lnTo>
                    <a:pt x="9041" y="5682"/>
                  </a:lnTo>
                  <a:lnTo>
                    <a:pt x="2718" y="5682"/>
                  </a:lnTo>
                  <a:lnTo>
                    <a:pt x="756" y="573"/>
                  </a:lnTo>
                  <a:close/>
                  <a:moveTo>
                    <a:pt x="339" y="0"/>
                  </a:moveTo>
                  <a:cubicBezTo>
                    <a:pt x="139" y="0"/>
                    <a:pt x="1" y="202"/>
                    <a:pt x="73" y="389"/>
                  </a:cubicBezTo>
                  <a:lnTo>
                    <a:pt x="2254" y="6071"/>
                  </a:lnTo>
                  <a:cubicBezTo>
                    <a:pt x="2296" y="6182"/>
                    <a:pt x="2401" y="6255"/>
                    <a:pt x="2520" y="6255"/>
                  </a:cubicBezTo>
                  <a:lnTo>
                    <a:pt x="9474" y="6255"/>
                  </a:lnTo>
                  <a:cubicBezTo>
                    <a:pt x="9679" y="6255"/>
                    <a:pt x="9818" y="6044"/>
                    <a:pt x="9738" y="5856"/>
                  </a:cubicBezTo>
                  <a:lnTo>
                    <a:pt x="7316" y="175"/>
                  </a:lnTo>
                  <a:cubicBezTo>
                    <a:pt x="7271" y="68"/>
                    <a:pt x="7167" y="0"/>
                    <a:pt x="70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3731;p64">
              <a:extLst>
                <a:ext uri="{FF2B5EF4-FFF2-40B4-BE49-F238E27FC236}">
                  <a16:creationId xmlns:a16="http://schemas.microsoft.com/office/drawing/2014/main" id="{A2056F93-E8E2-80F4-B23C-338528C0A2D0}"/>
                </a:ext>
              </a:extLst>
            </p:cNvPr>
            <p:cNvSpPr/>
            <p:nvPr/>
          </p:nvSpPr>
          <p:spPr>
            <a:xfrm>
              <a:off x="5461600" y="4513850"/>
              <a:ext cx="238900" cy="152600"/>
            </a:xfrm>
            <a:custGeom>
              <a:avLst/>
              <a:gdLst/>
              <a:ahLst/>
              <a:cxnLst/>
              <a:rect l="l" t="t" r="r" b="b"/>
              <a:pathLst>
                <a:path w="9556" h="6104" extrusionOk="0">
                  <a:moveTo>
                    <a:pt x="0" y="1"/>
                  </a:moveTo>
                  <a:lnTo>
                    <a:pt x="2343" y="6104"/>
                  </a:lnTo>
                  <a:lnTo>
                    <a:pt x="9556" y="6104"/>
                  </a:lnTo>
                  <a:lnTo>
                    <a:pt x="69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3732;p64">
              <a:extLst>
                <a:ext uri="{FF2B5EF4-FFF2-40B4-BE49-F238E27FC236}">
                  <a16:creationId xmlns:a16="http://schemas.microsoft.com/office/drawing/2014/main" id="{57C945E9-BF92-D5BA-64E1-2A813825BFA4}"/>
                </a:ext>
              </a:extLst>
            </p:cNvPr>
            <p:cNvSpPr/>
            <p:nvPr/>
          </p:nvSpPr>
          <p:spPr>
            <a:xfrm>
              <a:off x="5453100" y="4506675"/>
              <a:ext cx="256000" cy="166925"/>
            </a:xfrm>
            <a:custGeom>
              <a:avLst/>
              <a:gdLst/>
              <a:ahLst/>
              <a:cxnLst/>
              <a:rect l="l" t="t" r="r" b="b"/>
              <a:pathLst>
                <a:path w="10240" h="6677" extrusionOk="0">
                  <a:moveTo>
                    <a:pt x="7107" y="574"/>
                  </a:moveTo>
                  <a:lnTo>
                    <a:pt x="9463" y="6105"/>
                  </a:lnTo>
                  <a:lnTo>
                    <a:pt x="2880" y="6105"/>
                  </a:lnTo>
                  <a:lnTo>
                    <a:pt x="758" y="574"/>
                  </a:lnTo>
                  <a:close/>
                  <a:moveTo>
                    <a:pt x="340" y="1"/>
                  </a:moveTo>
                  <a:cubicBezTo>
                    <a:pt x="139" y="1"/>
                    <a:pt x="1" y="202"/>
                    <a:pt x="74" y="390"/>
                  </a:cubicBezTo>
                  <a:lnTo>
                    <a:pt x="2417" y="6493"/>
                  </a:lnTo>
                  <a:cubicBezTo>
                    <a:pt x="2459" y="6603"/>
                    <a:pt x="2565" y="6676"/>
                    <a:pt x="2684" y="6676"/>
                  </a:cubicBezTo>
                  <a:lnTo>
                    <a:pt x="9896" y="6676"/>
                  </a:lnTo>
                  <a:cubicBezTo>
                    <a:pt x="10101" y="6676"/>
                    <a:pt x="10239" y="6468"/>
                    <a:pt x="10160" y="6278"/>
                  </a:cubicBezTo>
                  <a:lnTo>
                    <a:pt x="7558" y="175"/>
                  </a:lnTo>
                  <a:cubicBezTo>
                    <a:pt x="7513" y="69"/>
                    <a:pt x="7410" y="1"/>
                    <a:pt x="7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3733;p64">
              <a:extLst>
                <a:ext uri="{FF2B5EF4-FFF2-40B4-BE49-F238E27FC236}">
                  <a16:creationId xmlns:a16="http://schemas.microsoft.com/office/drawing/2014/main" id="{22551829-3D57-3240-4E58-5774CFDA0409}"/>
                </a:ext>
              </a:extLst>
            </p:cNvPr>
            <p:cNvSpPr/>
            <p:nvPr/>
          </p:nvSpPr>
          <p:spPr>
            <a:xfrm>
              <a:off x="3888875" y="3988450"/>
              <a:ext cx="177600" cy="126900"/>
            </a:xfrm>
            <a:custGeom>
              <a:avLst/>
              <a:gdLst/>
              <a:ahLst/>
              <a:cxnLst/>
              <a:rect l="l" t="t" r="r" b="b"/>
              <a:pathLst>
                <a:path w="7104" h="5076" extrusionOk="0">
                  <a:moveTo>
                    <a:pt x="1" y="0"/>
                  </a:moveTo>
                  <a:lnTo>
                    <a:pt x="6" y="5075"/>
                  </a:lnTo>
                  <a:lnTo>
                    <a:pt x="7103"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3734;p64">
              <a:extLst>
                <a:ext uri="{FF2B5EF4-FFF2-40B4-BE49-F238E27FC236}">
                  <a16:creationId xmlns:a16="http://schemas.microsoft.com/office/drawing/2014/main" id="{60EF25FA-20AE-DE8C-A8C8-B3D7CB946662}"/>
                </a:ext>
              </a:extLst>
            </p:cNvPr>
            <p:cNvSpPr/>
            <p:nvPr/>
          </p:nvSpPr>
          <p:spPr>
            <a:xfrm>
              <a:off x="3881750" y="3981300"/>
              <a:ext cx="192100" cy="141225"/>
            </a:xfrm>
            <a:custGeom>
              <a:avLst/>
              <a:gdLst/>
              <a:ahLst/>
              <a:cxnLst/>
              <a:rect l="l" t="t" r="r" b="b"/>
              <a:pathLst>
                <a:path w="7684" h="5649" extrusionOk="0">
                  <a:moveTo>
                    <a:pt x="6868" y="572"/>
                  </a:moveTo>
                  <a:lnTo>
                    <a:pt x="7087" y="5075"/>
                  </a:lnTo>
                  <a:lnTo>
                    <a:pt x="576" y="5075"/>
                  </a:lnTo>
                  <a:lnTo>
                    <a:pt x="572" y="572"/>
                  </a:lnTo>
                  <a:close/>
                  <a:moveTo>
                    <a:pt x="286" y="0"/>
                  </a:moveTo>
                  <a:cubicBezTo>
                    <a:pt x="128" y="0"/>
                    <a:pt x="0" y="129"/>
                    <a:pt x="0" y="286"/>
                  </a:cubicBezTo>
                  <a:lnTo>
                    <a:pt x="5" y="5361"/>
                  </a:lnTo>
                  <a:cubicBezTo>
                    <a:pt x="5" y="5520"/>
                    <a:pt x="133" y="5648"/>
                    <a:pt x="291" y="5648"/>
                  </a:cubicBezTo>
                  <a:lnTo>
                    <a:pt x="7388" y="5648"/>
                  </a:lnTo>
                  <a:cubicBezTo>
                    <a:pt x="7551" y="5648"/>
                    <a:pt x="7683" y="5511"/>
                    <a:pt x="7674" y="5347"/>
                  </a:cubicBezTo>
                  <a:lnTo>
                    <a:pt x="7427" y="272"/>
                  </a:lnTo>
                  <a:cubicBezTo>
                    <a:pt x="7419" y="120"/>
                    <a:pt x="7294" y="0"/>
                    <a:pt x="7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3735;p64">
              <a:extLst>
                <a:ext uri="{FF2B5EF4-FFF2-40B4-BE49-F238E27FC236}">
                  <a16:creationId xmlns:a16="http://schemas.microsoft.com/office/drawing/2014/main" id="{2A5BD1B9-CAE7-842A-B0B9-17EDD6D7EB45}"/>
                </a:ext>
              </a:extLst>
            </p:cNvPr>
            <p:cNvSpPr/>
            <p:nvPr/>
          </p:nvSpPr>
          <p:spPr>
            <a:xfrm>
              <a:off x="5308600" y="4115325"/>
              <a:ext cx="209825" cy="123975"/>
            </a:xfrm>
            <a:custGeom>
              <a:avLst/>
              <a:gdLst/>
              <a:ahLst/>
              <a:cxnLst/>
              <a:rect l="l" t="t" r="r" b="b"/>
              <a:pathLst>
                <a:path w="8393" h="4959" extrusionOk="0">
                  <a:moveTo>
                    <a:pt x="1" y="0"/>
                  </a:moveTo>
                  <a:lnTo>
                    <a:pt x="1904" y="4959"/>
                  </a:lnTo>
                  <a:lnTo>
                    <a:pt x="8393" y="4959"/>
                  </a:lnTo>
                  <a:lnTo>
                    <a:pt x="62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3736;p64">
              <a:extLst>
                <a:ext uri="{FF2B5EF4-FFF2-40B4-BE49-F238E27FC236}">
                  <a16:creationId xmlns:a16="http://schemas.microsoft.com/office/drawing/2014/main" id="{D21E4510-8C14-B517-821E-29198416600B}"/>
                </a:ext>
              </a:extLst>
            </p:cNvPr>
            <p:cNvSpPr/>
            <p:nvPr/>
          </p:nvSpPr>
          <p:spPr>
            <a:xfrm>
              <a:off x="5300125" y="4108175"/>
              <a:ext cx="226925" cy="138275"/>
            </a:xfrm>
            <a:custGeom>
              <a:avLst/>
              <a:gdLst/>
              <a:ahLst/>
              <a:cxnLst/>
              <a:rect l="l" t="t" r="r" b="b"/>
              <a:pathLst>
                <a:path w="9077" h="5531" extrusionOk="0">
                  <a:moveTo>
                    <a:pt x="6430" y="573"/>
                  </a:moveTo>
                  <a:lnTo>
                    <a:pt x="8300" y="4958"/>
                  </a:lnTo>
                  <a:lnTo>
                    <a:pt x="2440" y="4958"/>
                  </a:lnTo>
                  <a:lnTo>
                    <a:pt x="756" y="573"/>
                  </a:lnTo>
                  <a:close/>
                  <a:moveTo>
                    <a:pt x="340" y="0"/>
                  </a:moveTo>
                  <a:cubicBezTo>
                    <a:pt x="139" y="0"/>
                    <a:pt x="0" y="202"/>
                    <a:pt x="72" y="389"/>
                  </a:cubicBezTo>
                  <a:lnTo>
                    <a:pt x="1976" y="5347"/>
                  </a:lnTo>
                  <a:cubicBezTo>
                    <a:pt x="2019" y="5457"/>
                    <a:pt x="2125" y="5530"/>
                    <a:pt x="2243" y="5530"/>
                  </a:cubicBezTo>
                  <a:lnTo>
                    <a:pt x="8733" y="5530"/>
                  </a:lnTo>
                  <a:cubicBezTo>
                    <a:pt x="8938" y="5530"/>
                    <a:pt x="9076" y="5320"/>
                    <a:pt x="8997" y="5132"/>
                  </a:cubicBezTo>
                  <a:lnTo>
                    <a:pt x="6882" y="174"/>
                  </a:lnTo>
                  <a:cubicBezTo>
                    <a:pt x="6837" y="68"/>
                    <a:pt x="6734" y="0"/>
                    <a:pt x="6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3737;p64">
              <a:extLst>
                <a:ext uri="{FF2B5EF4-FFF2-40B4-BE49-F238E27FC236}">
                  <a16:creationId xmlns:a16="http://schemas.microsoft.com/office/drawing/2014/main" id="{D5CC6623-E502-1205-1807-F058989E13C4}"/>
                </a:ext>
              </a:extLst>
            </p:cNvPr>
            <p:cNvSpPr/>
            <p:nvPr/>
          </p:nvSpPr>
          <p:spPr>
            <a:xfrm>
              <a:off x="5217325" y="4366929"/>
              <a:ext cx="244300" cy="142075"/>
            </a:xfrm>
            <a:custGeom>
              <a:avLst/>
              <a:gdLst/>
              <a:ahLst/>
              <a:cxnLst/>
              <a:rect l="l" t="t" r="r" b="b"/>
              <a:pathLst>
                <a:path w="9772" h="5683" extrusionOk="0">
                  <a:moveTo>
                    <a:pt x="1" y="0"/>
                  </a:moveTo>
                  <a:lnTo>
                    <a:pt x="1910" y="5683"/>
                  </a:lnTo>
                  <a:lnTo>
                    <a:pt x="9771"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3738;p64">
              <a:extLst>
                <a:ext uri="{FF2B5EF4-FFF2-40B4-BE49-F238E27FC236}">
                  <a16:creationId xmlns:a16="http://schemas.microsoft.com/office/drawing/2014/main" id="{8B04B20A-6698-B148-273B-8DE73883DD86}"/>
                </a:ext>
              </a:extLst>
            </p:cNvPr>
            <p:cNvSpPr/>
            <p:nvPr/>
          </p:nvSpPr>
          <p:spPr>
            <a:xfrm>
              <a:off x="5209000" y="4364650"/>
              <a:ext cx="261125" cy="156375"/>
            </a:xfrm>
            <a:custGeom>
              <a:avLst/>
              <a:gdLst/>
              <a:ahLst/>
              <a:cxnLst/>
              <a:rect l="l" t="t" r="r" b="b"/>
              <a:pathLst>
                <a:path w="10445" h="6255" extrusionOk="0">
                  <a:moveTo>
                    <a:pt x="7727" y="573"/>
                  </a:moveTo>
                  <a:lnTo>
                    <a:pt x="9688" y="5682"/>
                  </a:lnTo>
                  <a:lnTo>
                    <a:pt x="2448" y="5682"/>
                  </a:lnTo>
                  <a:lnTo>
                    <a:pt x="732" y="573"/>
                  </a:lnTo>
                  <a:close/>
                  <a:moveTo>
                    <a:pt x="334" y="0"/>
                  </a:moveTo>
                  <a:cubicBezTo>
                    <a:pt x="138" y="0"/>
                    <a:pt x="0" y="193"/>
                    <a:pt x="63" y="377"/>
                  </a:cubicBezTo>
                  <a:lnTo>
                    <a:pt x="1972" y="6060"/>
                  </a:lnTo>
                  <a:cubicBezTo>
                    <a:pt x="2011" y="6176"/>
                    <a:pt x="2120" y="6255"/>
                    <a:pt x="2243" y="6255"/>
                  </a:cubicBezTo>
                  <a:lnTo>
                    <a:pt x="10104" y="6255"/>
                  </a:lnTo>
                  <a:cubicBezTo>
                    <a:pt x="10306" y="6255"/>
                    <a:pt x="10444" y="6053"/>
                    <a:pt x="10371" y="5866"/>
                  </a:cubicBezTo>
                  <a:lnTo>
                    <a:pt x="8191" y="185"/>
                  </a:lnTo>
                  <a:cubicBezTo>
                    <a:pt x="8149" y="74"/>
                    <a:pt x="8042" y="0"/>
                    <a:pt x="79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3739;p64">
              <a:extLst>
                <a:ext uri="{FF2B5EF4-FFF2-40B4-BE49-F238E27FC236}">
                  <a16:creationId xmlns:a16="http://schemas.microsoft.com/office/drawing/2014/main" id="{E0E96C78-4966-82DD-2D28-C82845D67E94}"/>
                </a:ext>
              </a:extLst>
            </p:cNvPr>
            <p:cNvSpPr/>
            <p:nvPr/>
          </p:nvSpPr>
          <p:spPr>
            <a:xfrm>
              <a:off x="2646850" y="3988450"/>
              <a:ext cx="213800" cy="126900"/>
            </a:xfrm>
            <a:custGeom>
              <a:avLst/>
              <a:gdLst/>
              <a:ahLst/>
              <a:cxnLst/>
              <a:rect l="l" t="t" r="r" b="b"/>
              <a:pathLst>
                <a:path w="8552" h="5076" extrusionOk="0">
                  <a:moveTo>
                    <a:pt x="1696" y="0"/>
                  </a:moveTo>
                  <a:lnTo>
                    <a:pt x="0" y="5075"/>
                  </a:lnTo>
                  <a:lnTo>
                    <a:pt x="7099" y="5075"/>
                  </a:lnTo>
                  <a:lnTo>
                    <a:pt x="8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3740;p64">
              <a:extLst>
                <a:ext uri="{FF2B5EF4-FFF2-40B4-BE49-F238E27FC236}">
                  <a16:creationId xmlns:a16="http://schemas.microsoft.com/office/drawing/2014/main" id="{66A04D66-9DC9-B7D3-9412-282D36DE287D}"/>
                </a:ext>
              </a:extLst>
            </p:cNvPr>
            <p:cNvSpPr/>
            <p:nvPr/>
          </p:nvSpPr>
          <p:spPr>
            <a:xfrm>
              <a:off x="2638525" y="3981300"/>
              <a:ext cx="230325" cy="141225"/>
            </a:xfrm>
            <a:custGeom>
              <a:avLst/>
              <a:gdLst/>
              <a:ahLst/>
              <a:cxnLst/>
              <a:rect l="l" t="t" r="r" b="b"/>
              <a:pathLst>
                <a:path w="9213" h="5649" extrusionOk="0">
                  <a:moveTo>
                    <a:pt x="8505" y="572"/>
                  </a:moveTo>
                  <a:lnTo>
                    <a:pt x="7215" y="5075"/>
                  </a:lnTo>
                  <a:lnTo>
                    <a:pt x="731" y="5075"/>
                  </a:lnTo>
                  <a:lnTo>
                    <a:pt x="2235" y="572"/>
                  </a:lnTo>
                  <a:close/>
                  <a:moveTo>
                    <a:pt x="2029" y="0"/>
                  </a:moveTo>
                  <a:cubicBezTo>
                    <a:pt x="1906" y="0"/>
                    <a:pt x="1797" y="79"/>
                    <a:pt x="1759" y="195"/>
                  </a:cubicBezTo>
                  <a:lnTo>
                    <a:pt x="62" y="5272"/>
                  </a:lnTo>
                  <a:cubicBezTo>
                    <a:pt x="0" y="5456"/>
                    <a:pt x="137" y="5647"/>
                    <a:pt x="333" y="5648"/>
                  </a:cubicBezTo>
                  <a:lnTo>
                    <a:pt x="7432" y="5648"/>
                  </a:lnTo>
                  <a:cubicBezTo>
                    <a:pt x="7559" y="5648"/>
                    <a:pt x="7672" y="5562"/>
                    <a:pt x="7706" y="5439"/>
                  </a:cubicBezTo>
                  <a:lnTo>
                    <a:pt x="9160" y="366"/>
                  </a:lnTo>
                  <a:cubicBezTo>
                    <a:pt x="9212" y="182"/>
                    <a:pt x="9075" y="0"/>
                    <a:pt x="88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3741;p64">
              <a:extLst>
                <a:ext uri="{FF2B5EF4-FFF2-40B4-BE49-F238E27FC236}">
                  <a16:creationId xmlns:a16="http://schemas.microsoft.com/office/drawing/2014/main" id="{1401A1FA-F02C-95C9-1236-5FBE93A01EF9}"/>
                </a:ext>
              </a:extLst>
            </p:cNvPr>
            <p:cNvSpPr/>
            <p:nvPr/>
          </p:nvSpPr>
          <p:spPr>
            <a:xfrm>
              <a:off x="5131150" y="4110454"/>
              <a:ext cx="225075" cy="123975"/>
            </a:xfrm>
            <a:custGeom>
              <a:avLst/>
              <a:gdLst/>
              <a:ahLst/>
              <a:cxnLst/>
              <a:rect l="l" t="t" r="r" b="b"/>
              <a:pathLst>
                <a:path w="9003" h="4959" extrusionOk="0">
                  <a:moveTo>
                    <a:pt x="0" y="0"/>
                  </a:moveTo>
                  <a:lnTo>
                    <a:pt x="1666" y="4959"/>
                  </a:lnTo>
                  <a:lnTo>
                    <a:pt x="9002" y="4959"/>
                  </a:lnTo>
                  <a:lnTo>
                    <a:pt x="7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3742;p64">
              <a:extLst>
                <a:ext uri="{FF2B5EF4-FFF2-40B4-BE49-F238E27FC236}">
                  <a16:creationId xmlns:a16="http://schemas.microsoft.com/office/drawing/2014/main" id="{89222D59-F72A-7030-6ADE-BC07E41C4BE9}"/>
                </a:ext>
              </a:extLst>
            </p:cNvPr>
            <p:cNvSpPr/>
            <p:nvPr/>
          </p:nvSpPr>
          <p:spPr>
            <a:xfrm>
              <a:off x="5122825" y="4108175"/>
              <a:ext cx="241875" cy="138275"/>
            </a:xfrm>
            <a:custGeom>
              <a:avLst/>
              <a:gdLst/>
              <a:ahLst/>
              <a:cxnLst/>
              <a:rect l="l" t="t" r="r" b="b"/>
              <a:pathLst>
                <a:path w="9675" h="5531" extrusionOk="0">
                  <a:moveTo>
                    <a:pt x="7235" y="573"/>
                  </a:moveTo>
                  <a:lnTo>
                    <a:pt x="8919" y="4958"/>
                  </a:lnTo>
                  <a:lnTo>
                    <a:pt x="2206" y="4958"/>
                  </a:lnTo>
                  <a:lnTo>
                    <a:pt x="731" y="573"/>
                  </a:lnTo>
                  <a:close/>
                  <a:moveTo>
                    <a:pt x="331" y="0"/>
                  </a:moveTo>
                  <a:cubicBezTo>
                    <a:pt x="138" y="0"/>
                    <a:pt x="0" y="192"/>
                    <a:pt x="63" y="377"/>
                  </a:cubicBezTo>
                  <a:lnTo>
                    <a:pt x="1729" y="5336"/>
                  </a:lnTo>
                  <a:cubicBezTo>
                    <a:pt x="1767" y="5452"/>
                    <a:pt x="1876" y="5530"/>
                    <a:pt x="1999" y="5530"/>
                  </a:cubicBezTo>
                  <a:lnTo>
                    <a:pt x="9335" y="5530"/>
                  </a:lnTo>
                  <a:cubicBezTo>
                    <a:pt x="9536" y="5530"/>
                    <a:pt x="9675" y="5329"/>
                    <a:pt x="9603" y="5141"/>
                  </a:cubicBezTo>
                  <a:lnTo>
                    <a:pt x="7698" y="184"/>
                  </a:lnTo>
                  <a:cubicBezTo>
                    <a:pt x="7656" y="74"/>
                    <a:pt x="7550" y="0"/>
                    <a:pt x="7432" y="0"/>
                  </a:cubicBezTo>
                  <a:lnTo>
                    <a:pt x="333" y="0"/>
                  </a:lnTo>
                  <a:cubicBezTo>
                    <a:pt x="333" y="0"/>
                    <a:pt x="332" y="0"/>
                    <a:pt x="3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3743;p64">
              <a:extLst>
                <a:ext uri="{FF2B5EF4-FFF2-40B4-BE49-F238E27FC236}">
                  <a16:creationId xmlns:a16="http://schemas.microsoft.com/office/drawing/2014/main" id="{B53B4C0B-6B26-D19C-E26C-600EC64307B9}"/>
                </a:ext>
              </a:extLst>
            </p:cNvPr>
            <p:cNvSpPr/>
            <p:nvPr/>
          </p:nvSpPr>
          <p:spPr>
            <a:xfrm>
              <a:off x="5259900" y="3988450"/>
              <a:ext cx="205700" cy="126900"/>
            </a:xfrm>
            <a:custGeom>
              <a:avLst/>
              <a:gdLst/>
              <a:ahLst/>
              <a:cxnLst/>
              <a:rect l="l" t="t" r="r" b="b"/>
              <a:pathLst>
                <a:path w="8228" h="5076" extrusionOk="0">
                  <a:moveTo>
                    <a:pt x="1" y="0"/>
                  </a:moveTo>
                  <a:lnTo>
                    <a:pt x="1949" y="5075"/>
                  </a:lnTo>
                  <a:lnTo>
                    <a:pt x="8227" y="5075"/>
                  </a:lnTo>
                  <a:lnTo>
                    <a:pt x="60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3744;p64">
              <a:extLst>
                <a:ext uri="{FF2B5EF4-FFF2-40B4-BE49-F238E27FC236}">
                  <a16:creationId xmlns:a16="http://schemas.microsoft.com/office/drawing/2014/main" id="{6760A822-2E84-C14E-537B-F25464110659}"/>
                </a:ext>
              </a:extLst>
            </p:cNvPr>
            <p:cNvSpPr/>
            <p:nvPr/>
          </p:nvSpPr>
          <p:spPr>
            <a:xfrm>
              <a:off x="5251400" y="3981300"/>
              <a:ext cx="222775" cy="141225"/>
            </a:xfrm>
            <a:custGeom>
              <a:avLst/>
              <a:gdLst/>
              <a:ahLst/>
              <a:cxnLst/>
              <a:rect l="l" t="t" r="r" b="b"/>
              <a:pathLst>
                <a:path w="8911" h="5649" extrusionOk="0">
                  <a:moveTo>
                    <a:pt x="6216" y="572"/>
                  </a:moveTo>
                  <a:lnTo>
                    <a:pt x="8134" y="5075"/>
                  </a:lnTo>
                  <a:lnTo>
                    <a:pt x="2485" y="5075"/>
                  </a:lnTo>
                  <a:lnTo>
                    <a:pt x="757" y="572"/>
                  </a:lnTo>
                  <a:close/>
                  <a:moveTo>
                    <a:pt x="340" y="0"/>
                  </a:moveTo>
                  <a:cubicBezTo>
                    <a:pt x="138" y="0"/>
                    <a:pt x="0" y="202"/>
                    <a:pt x="73" y="389"/>
                  </a:cubicBezTo>
                  <a:lnTo>
                    <a:pt x="2021" y="5464"/>
                  </a:lnTo>
                  <a:cubicBezTo>
                    <a:pt x="2063" y="5574"/>
                    <a:pt x="2170" y="5647"/>
                    <a:pt x="2288" y="5648"/>
                  </a:cubicBezTo>
                  <a:lnTo>
                    <a:pt x="8567" y="5648"/>
                  </a:lnTo>
                  <a:lnTo>
                    <a:pt x="8567" y="5647"/>
                  </a:lnTo>
                  <a:cubicBezTo>
                    <a:pt x="8772" y="5647"/>
                    <a:pt x="8911" y="5438"/>
                    <a:pt x="8831" y="5249"/>
                  </a:cubicBezTo>
                  <a:lnTo>
                    <a:pt x="6667" y="173"/>
                  </a:lnTo>
                  <a:cubicBezTo>
                    <a:pt x="6622" y="68"/>
                    <a:pt x="6518" y="0"/>
                    <a:pt x="6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3745;p64">
              <a:extLst>
                <a:ext uri="{FF2B5EF4-FFF2-40B4-BE49-F238E27FC236}">
                  <a16:creationId xmlns:a16="http://schemas.microsoft.com/office/drawing/2014/main" id="{B05842AF-A154-C8E5-3C36-D07DD68A5AC1}"/>
                </a:ext>
              </a:extLst>
            </p:cNvPr>
            <p:cNvSpPr/>
            <p:nvPr/>
          </p:nvSpPr>
          <p:spPr>
            <a:xfrm>
              <a:off x="5088525" y="3983579"/>
              <a:ext cx="220100" cy="126900"/>
            </a:xfrm>
            <a:custGeom>
              <a:avLst/>
              <a:gdLst/>
              <a:ahLst/>
              <a:cxnLst/>
              <a:rect l="l" t="t" r="r" b="b"/>
              <a:pathLst>
                <a:path w="8804" h="5076" extrusionOk="0">
                  <a:moveTo>
                    <a:pt x="1" y="0"/>
                  </a:moveTo>
                  <a:lnTo>
                    <a:pt x="1705" y="5075"/>
                  </a:lnTo>
                  <a:lnTo>
                    <a:pt x="8804"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3746;p64">
              <a:extLst>
                <a:ext uri="{FF2B5EF4-FFF2-40B4-BE49-F238E27FC236}">
                  <a16:creationId xmlns:a16="http://schemas.microsoft.com/office/drawing/2014/main" id="{A8EBF632-D7CE-9D11-9B65-FEA1360B56AC}"/>
                </a:ext>
              </a:extLst>
            </p:cNvPr>
            <p:cNvSpPr/>
            <p:nvPr/>
          </p:nvSpPr>
          <p:spPr>
            <a:xfrm>
              <a:off x="5080175" y="3981300"/>
              <a:ext cx="236925" cy="141225"/>
            </a:xfrm>
            <a:custGeom>
              <a:avLst/>
              <a:gdLst/>
              <a:ahLst/>
              <a:cxnLst/>
              <a:rect l="l" t="t" r="r" b="b"/>
              <a:pathLst>
                <a:path w="9477" h="5649" extrusionOk="0">
                  <a:moveTo>
                    <a:pt x="6993" y="572"/>
                  </a:moveTo>
                  <a:lnTo>
                    <a:pt x="8721" y="5075"/>
                  </a:lnTo>
                  <a:lnTo>
                    <a:pt x="2246" y="5075"/>
                  </a:lnTo>
                  <a:lnTo>
                    <a:pt x="732" y="572"/>
                  </a:lnTo>
                  <a:close/>
                  <a:moveTo>
                    <a:pt x="333" y="0"/>
                  </a:moveTo>
                  <a:cubicBezTo>
                    <a:pt x="138" y="0"/>
                    <a:pt x="1" y="192"/>
                    <a:pt x="63" y="377"/>
                  </a:cubicBezTo>
                  <a:lnTo>
                    <a:pt x="1769" y="5452"/>
                  </a:lnTo>
                  <a:cubicBezTo>
                    <a:pt x="1807" y="5569"/>
                    <a:pt x="1916" y="5648"/>
                    <a:pt x="2039" y="5648"/>
                  </a:cubicBezTo>
                  <a:lnTo>
                    <a:pt x="9138" y="5648"/>
                  </a:lnTo>
                  <a:lnTo>
                    <a:pt x="9138" y="5647"/>
                  </a:lnTo>
                  <a:cubicBezTo>
                    <a:pt x="9338" y="5647"/>
                    <a:pt x="9476" y="5446"/>
                    <a:pt x="9404" y="5259"/>
                  </a:cubicBezTo>
                  <a:lnTo>
                    <a:pt x="7456" y="184"/>
                  </a:lnTo>
                  <a:cubicBezTo>
                    <a:pt x="7414" y="74"/>
                    <a:pt x="7308" y="0"/>
                    <a:pt x="7190" y="0"/>
                  </a:cubicBezTo>
                  <a:lnTo>
                    <a:pt x="335" y="0"/>
                  </a:lnTo>
                  <a:cubicBezTo>
                    <a:pt x="334" y="0"/>
                    <a:pt x="333"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3747;p64">
              <a:extLst>
                <a:ext uri="{FF2B5EF4-FFF2-40B4-BE49-F238E27FC236}">
                  <a16:creationId xmlns:a16="http://schemas.microsoft.com/office/drawing/2014/main" id="{3D8C864B-DCAC-6174-7FC1-EC47F3448090}"/>
                </a:ext>
              </a:extLst>
            </p:cNvPr>
            <p:cNvSpPr/>
            <p:nvPr/>
          </p:nvSpPr>
          <p:spPr>
            <a:xfrm>
              <a:off x="4675475" y="4508979"/>
              <a:ext cx="233225" cy="152600"/>
            </a:xfrm>
            <a:custGeom>
              <a:avLst/>
              <a:gdLst/>
              <a:ahLst/>
              <a:cxnLst/>
              <a:rect l="l" t="t" r="r" b="b"/>
              <a:pathLst>
                <a:path w="9329" h="6104" extrusionOk="0">
                  <a:moveTo>
                    <a:pt x="1" y="1"/>
                  </a:moveTo>
                  <a:lnTo>
                    <a:pt x="1176" y="6104"/>
                  </a:lnTo>
                  <a:lnTo>
                    <a:pt x="9328" y="6104"/>
                  </a:lnTo>
                  <a:lnTo>
                    <a:pt x="78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3748;p64">
              <a:extLst>
                <a:ext uri="{FF2B5EF4-FFF2-40B4-BE49-F238E27FC236}">
                  <a16:creationId xmlns:a16="http://schemas.microsoft.com/office/drawing/2014/main" id="{84F9D03F-4774-6413-C279-35AAA60409C0}"/>
                </a:ext>
              </a:extLst>
            </p:cNvPr>
            <p:cNvSpPr/>
            <p:nvPr/>
          </p:nvSpPr>
          <p:spPr>
            <a:xfrm>
              <a:off x="4667600" y="4506675"/>
              <a:ext cx="249125" cy="166925"/>
            </a:xfrm>
            <a:custGeom>
              <a:avLst/>
              <a:gdLst/>
              <a:ahLst/>
              <a:cxnLst/>
              <a:rect l="l" t="t" r="r" b="b"/>
              <a:pathLst>
                <a:path w="9965" h="6677" extrusionOk="0">
                  <a:moveTo>
                    <a:pt x="7950" y="574"/>
                  </a:moveTo>
                  <a:lnTo>
                    <a:pt x="9280" y="6105"/>
                  </a:lnTo>
                  <a:lnTo>
                    <a:pt x="1727" y="6105"/>
                  </a:lnTo>
                  <a:lnTo>
                    <a:pt x="662" y="574"/>
                  </a:lnTo>
                  <a:close/>
                  <a:moveTo>
                    <a:pt x="316" y="1"/>
                  </a:moveTo>
                  <a:cubicBezTo>
                    <a:pt x="135" y="1"/>
                    <a:pt x="0" y="165"/>
                    <a:pt x="34" y="342"/>
                  </a:cubicBezTo>
                  <a:lnTo>
                    <a:pt x="1209" y="6444"/>
                  </a:lnTo>
                  <a:cubicBezTo>
                    <a:pt x="1235" y="6579"/>
                    <a:pt x="1353" y="6676"/>
                    <a:pt x="1490" y="6676"/>
                  </a:cubicBezTo>
                  <a:lnTo>
                    <a:pt x="9643" y="6676"/>
                  </a:lnTo>
                  <a:cubicBezTo>
                    <a:pt x="9828" y="6675"/>
                    <a:pt x="9965" y="6503"/>
                    <a:pt x="9921" y="6324"/>
                  </a:cubicBezTo>
                  <a:lnTo>
                    <a:pt x="8455" y="220"/>
                  </a:lnTo>
                  <a:cubicBezTo>
                    <a:pt x="8424" y="92"/>
                    <a:pt x="8309" y="1"/>
                    <a:pt x="8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3749;p64">
              <a:extLst>
                <a:ext uri="{FF2B5EF4-FFF2-40B4-BE49-F238E27FC236}">
                  <a16:creationId xmlns:a16="http://schemas.microsoft.com/office/drawing/2014/main" id="{BDBB8387-D77D-22EB-4101-03B173D24EE5}"/>
                </a:ext>
              </a:extLst>
            </p:cNvPr>
            <p:cNvSpPr/>
            <p:nvPr/>
          </p:nvSpPr>
          <p:spPr>
            <a:xfrm>
              <a:off x="5265075" y="4508979"/>
              <a:ext cx="255125" cy="152600"/>
            </a:xfrm>
            <a:custGeom>
              <a:avLst/>
              <a:gdLst/>
              <a:ahLst/>
              <a:cxnLst/>
              <a:rect l="l" t="t" r="r" b="b"/>
              <a:pathLst>
                <a:path w="10205" h="6104" extrusionOk="0">
                  <a:moveTo>
                    <a:pt x="0" y="1"/>
                  </a:moveTo>
                  <a:lnTo>
                    <a:pt x="2051" y="6104"/>
                  </a:lnTo>
                  <a:lnTo>
                    <a:pt x="10204" y="6104"/>
                  </a:lnTo>
                  <a:lnTo>
                    <a:pt x="78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3750;p64">
              <a:extLst>
                <a:ext uri="{FF2B5EF4-FFF2-40B4-BE49-F238E27FC236}">
                  <a16:creationId xmlns:a16="http://schemas.microsoft.com/office/drawing/2014/main" id="{2C9E46C0-A77B-7E87-66FF-1BF313163A01}"/>
                </a:ext>
              </a:extLst>
            </p:cNvPr>
            <p:cNvSpPr/>
            <p:nvPr/>
          </p:nvSpPr>
          <p:spPr>
            <a:xfrm>
              <a:off x="5256750" y="4506675"/>
              <a:ext cx="271925" cy="166925"/>
            </a:xfrm>
            <a:custGeom>
              <a:avLst/>
              <a:gdLst/>
              <a:ahLst/>
              <a:cxnLst/>
              <a:rect l="l" t="t" r="r" b="b"/>
              <a:pathLst>
                <a:path w="10877" h="6677" extrusionOk="0">
                  <a:moveTo>
                    <a:pt x="7998" y="574"/>
                  </a:moveTo>
                  <a:lnTo>
                    <a:pt x="10122" y="6105"/>
                  </a:lnTo>
                  <a:lnTo>
                    <a:pt x="2590" y="6105"/>
                  </a:lnTo>
                  <a:lnTo>
                    <a:pt x="731" y="574"/>
                  </a:lnTo>
                  <a:close/>
                  <a:moveTo>
                    <a:pt x="333" y="1"/>
                  </a:moveTo>
                  <a:cubicBezTo>
                    <a:pt x="137" y="1"/>
                    <a:pt x="0" y="193"/>
                    <a:pt x="63" y="377"/>
                  </a:cubicBezTo>
                  <a:lnTo>
                    <a:pt x="2113" y="6482"/>
                  </a:lnTo>
                  <a:cubicBezTo>
                    <a:pt x="2152" y="6598"/>
                    <a:pt x="2261" y="6676"/>
                    <a:pt x="2384" y="6676"/>
                  </a:cubicBezTo>
                  <a:lnTo>
                    <a:pt x="10538" y="6676"/>
                  </a:lnTo>
                  <a:cubicBezTo>
                    <a:pt x="10738" y="6676"/>
                    <a:pt x="10877" y="6475"/>
                    <a:pt x="10805" y="6288"/>
                  </a:cubicBezTo>
                  <a:lnTo>
                    <a:pt x="8462" y="184"/>
                  </a:lnTo>
                  <a:cubicBezTo>
                    <a:pt x="8419" y="74"/>
                    <a:pt x="8312" y="1"/>
                    <a:pt x="81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3751;p64">
              <a:extLst>
                <a:ext uri="{FF2B5EF4-FFF2-40B4-BE49-F238E27FC236}">
                  <a16:creationId xmlns:a16="http://schemas.microsoft.com/office/drawing/2014/main" id="{C4380299-ACC5-7D48-5195-8D9CCC0D3D64}"/>
                </a:ext>
              </a:extLst>
            </p:cNvPr>
            <p:cNvSpPr/>
            <p:nvPr/>
          </p:nvSpPr>
          <p:spPr>
            <a:xfrm>
              <a:off x="4917150" y="3983579"/>
              <a:ext cx="214025" cy="126900"/>
            </a:xfrm>
            <a:custGeom>
              <a:avLst/>
              <a:gdLst/>
              <a:ahLst/>
              <a:cxnLst/>
              <a:rect l="l" t="t" r="r" b="b"/>
              <a:pathLst>
                <a:path w="8561" h="5076" extrusionOk="0">
                  <a:moveTo>
                    <a:pt x="1" y="0"/>
                  </a:moveTo>
                  <a:lnTo>
                    <a:pt x="1463" y="5075"/>
                  </a:lnTo>
                  <a:lnTo>
                    <a:pt x="8560"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3752;p64">
              <a:extLst>
                <a:ext uri="{FF2B5EF4-FFF2-40B4-BE49-F238E27FC236}">
                  <a16:creationId xmlns:a16="http://schemas.microsoft.com/office/drawing/2014/main" id="{18660784-2F6F-0495-0C40-D83545261595}"/>
                </a:ext>
              </a:extLst>
            </p:cNvPr>
            <p:cNvSpPr/>
            <p:nvPr/>
          </p:nvSpPr>
          <p:spPr>
            <a:xfrm>
              <a:off x="4908950" y="3981300"/>
              <a:ext cx="230575" cy="141225"/>
            </a:xfrm>
            <a:custGeom>
              <a:avLst/>
              <a:gdLst/>
              <a:ahLst/>
              <a:cxnLst/>
              <a:rect l="l" t="t" r="r" b="b"/>
              <a:pathLst>
                <a:path w="9223" h="5649" extrusionOk="0">
                  <a:moveTo>
                    <a:pt x="6977" y="572"/>
                  </a:moveTo>
                  <a:lnTo>
                    <a:pt x="8491" y="5075"/>
                  </a:lnTo>
                  <a:lnTo>
                    <a:pt x="2006" y="5075"/>
                  </a:lnTo>
                  <a:lnTo>
                    <a:pt x="708" y="572"/>
                  </a:lnTo>
                  <a:close/>
                  <a:moveTo>
                    <a:pt x="329" y="0"/>
                  </a:moveTo>
                  <a:cubicBezTo>
                    <a:pt x="138" y="0"/>
                    <a:pt x="1" y="182"/>
                    <a:pt x="53" y="366"/>
                  </a:cubicBezTo>
                  <a:lnTo>
                    <a:pt x="1515" y="5441"/>
                  </a:lnTo>
                  <a:cubicBezTo>
                    <a:pt x="1551" y="5564"/>
                    <a:pt x="1663" y="5647"/>
                    <a:pt x="1791" y="5648"/>
                  </a:cubicBezTo>
                  <a:lnTo>
                    <a:pt x="8888" y="5648"/>
                  </a:lnTo>
                  <a:cubicBezTo>
                    <a:pt x="9084" y="5648"/>
                    <a:pt x="9223" y="5456"/>
                    <a:pt x="9160" y="5270"/>
                  </a:cubicBezTo>
                  <a:lnTo>
                    <a:pt x="7454" y="195"/>
                  </a:lnTo>
                  <a:cubicBezTo>
                    <a:pt x="7416" y="79"/>
                    <a:pt x="7307" y="0"/>
                    <a:pt x="71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3753;p64">
              <a:extLst>
                <a:ext uri="{FF2B5EF4-FFF2-40B4-BE49-F238E27FC236}">
                  <a16:creationId xmlns:a16="http://schemas.microsoft.com/office/drawing/2014/main" id="{BBC436F8-CD50-6404-BD08-62CD79A840E3}"/>
                </a:ext>
              </a:extLst>
            </p:cNvPr>
            <p:cNvSpPr/>
            <p:nvPr/>
          </p:nvSpPr>
          <p:spPr>
            <a:xfrm>
              <a:off x="5068550" y="4508979"/>
              <a:ext cx="247800" cy="152600"/>
            </a:xfrm>
            <a:custGeom>
              <a:avLst/>
              <a:gdLst/>
              <a:ahLst/>
              <a:cxnLst/>
              <a:rect l="l" t="t" r="r" b="b"/>
              <a:pathLst>
                <a:path w="9912" h="6104" extrusionOk="0">
                  <a:moveTo>
                    <a:pt x="0" y="1"/>
                  </a:moveTo>
                  <a:lnTo>
                    <a:pt x="1758" y="6104"/>
                  </a:lnTo>
                  <a:lnTo>
                    <a:pt x="9912" y="6104"/>
                  </a:lnTo>
                  <a:lnTo>
                    <a:pt x="78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3754;p64">
              <a:extLst>
                <a:ext uri="{FF2B5EF4-FFF2-40B4-BE49-F238E27FC236}">
                  <a16:creationId xmlns:a16="http://schemas.microsoft.com/office/drawing/2014/main" id="{2010EB44-760C-AE61-3D2B-9030085302C5}"/>
                </a:ext>
              </a:extLst>
            </p:cNvPr>
            <p:cNvSpPr/>
            <p:nvPr/>
          </p:nvSpPr>
          <p:spPr>
            <a:xfrm>
              <a:off x="5060350" y="4506675"/>
              <a:ext cx="264325" cy="166925"/>
            </a:xfrm>
            <a:custGeom>
              <a:avLst/>
              <a:gdLst/>
              <a:ahLst/>
              <a:cxnLst/>
              <a:rect l="l" t="t" r="r" b="b"/>
              <a:pathLst>
                <a:path w="10573" h="6677" extrusionOk="0">
                  <a:moveTo>
                    <a:pt x="7985" y="574"/>
                  </a:moveTo>
                  <a:lnTo>
                    <a:pt x="9844" y="6105"/>
                  </a:lnTo>
                  <a:lnTo>
                    <a:pt x="2303" y="6105"/>
                  </a:lnTo>
                  <a:lnTo>
                    <a:pt x="710" y="574"/>
                  </a:lnTo>
                  <a:close/>
                  <a:moveTo>
                    <a:pt x="328" y="1"/>
                  </a:moveTo>
                  <a:cubicBezTo>
                    <a:pt x="137" y="1"/>
                    <a:pt x="0" y="184"/>
                    <a:pt x="54" y="366"/>
                  </a:cubicBezTo>
                  <a:lnTo>
                    <a:pt x="1812" y="6470"/>
                  </a:lnTo>
                  <a:cubicBezTo>
                    <a:pt x="1847" y="6592"/>
                    <a:pt x="1960" y="6676"/>
                    <a:pt x="2088" y="6676"/>
                  </a:cubicBezTo>
                  <a:lnTo>
                    <a:pt x="10240" y="6676"/>
                  </a:lnTo>
                  <a:cubicBezTo>
                    <a:pt x="10435" y="6676"/>
                    <a:pt x="10573" y="6484"/>
                    <a:pt x="10510" y="6300"/>
                  </a:cubicBezTo>
                  <a:lnTo>
                    <a:pt x="8460" y="195"/>
                  </a:lnTo>
                  <a:cubicBezTo>
                    <a:pt x="8421" y="79"/>
                    <a:pt x="8312" y="1"/>
                    <a:pt x="81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3755;p64">
              <a:extLst>
                <a:ext uri="{FF2B5EF4-FFF2-40B4-BE49-F238E27FC236}">
                  <a16:creationId xmlns:a16="http://schemas.microsoft.com/office/drawing/2014/main" id="{3B356FB1-18B2-532A-B70E-C055817F060F}"/>
                </a:ext>
              </a:extLst>
            </p:cNvPr>
            <p:cNvSpPr/>
            <p:nvPr/>
          </p:nvSpPr>
          <p:spPr>
            <a:xfrm>
              <a:off x="4872000" y="4508979"/>
              <a:ext cx="240525" cy="152600"/>
            </a:xfrm>
            <a:custGeom>
              <a:avLst/>
              <a:gdLst/>
              <a:ahLst/>
              <a:cxnLst/>
              <a:rect l="l" t="t" r="r" b="b"/>
              <a:pathLst>
                <a:path w="9621" h="6104" extrusionOk="0">
                  <a:moveTo>
                    <a:pt x="1" y="1"/>
                  </a:moveTo>
                  <a:lnTo>
                    <a:pt x="1467" y="6104"/>
                  </a:lnTo>
                  <a:lnTo>
                    <a:pt x="9620" y="6104"/>
                  </a:lnTo>
                  <a:lnTo>
                    <a:pt x="78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3756;p64">
              <a:extLst>
                <a:ext uri="{FF2B5EF4-FFF2-40B4-BE49-F238E27FC236}">
                  <a16:creationId xmlns:a16="http://schemas.microsoft.com/office/drawing/2014/main" id="{C67ED370-A2CD-27FA-185C-F728F9516757}"/>
                </a:ext>
              </a:extLst>
            </p:cNvPr>
            <p:cNvSpPr/>
            <p:nvPr/>
          </p:nvSpPr>
          <p:spPr>
            <a:xfrm>
              <a:off x="4863975" y="4506700"/>
              <a:ext cx="256750" cy="166925"/>
            </a:xfrm>
            <a:custGeom>
              <a:avLst/>
              <a:gdLst/>
              <a:ahLst/>
              <a:cxnLst/>
              <a:rect l="l" t="t" r="r" b="b"/>
              <a:pathLst>
                <a:path w="10270" h="6677" extrusionOk="0">
                  <a:moveTo>
                    <a:pt x="7968" y="573"/>
                  </a:moveTo>
                  <a:lnTo>
                    <a:pt x="9562" y="6104"/>
                  </a:lnTo>
                  <a:lnTo>
                    <a:pt x="2015" y="6104"/>
                  </a:lnTo>
                  <a:lnTo>
                    <a:pt x="685" y="573"/>
                  </a:lnTo>
                  <a:close/>
                  <a:moveTo>
                    <a:pt x="322" y="1"/>
                  </a:moveTo>
                  <a:cubicBezTo>
                    <a:pt x="137" y="1"/>
                    <a:pt x="0" y="173"/>
                    <a:pt x="44" y="353"/>
                  </a:cubicBezTo>
                  <a:lnTo>
                    <a:pt x="1510" y="6456"/>
                  </a:lnTo>
                  <a:cubicBezTo>
                    <a:pt x="1541" y="6586"/>
                    <a:pt x="1656" y="6675"/>
                    <a:pt x="1788" y="6675"/>
                  </a:cubicBezTo>
                  <a:lnTo>
                    <a:pt x="9943" y="6675"/>
                  </a:lnTo>
                  <a:lnTo>
                    <a:pt x="9941" y="6677"/>
                  </a:lnTo>
                  <a:cubicBezTo>
                    <a:pt x="10132" y="6677"/>
                    <a:pt x="10269" y="6493"/>
                    <a:pt x="10217" y="6311"/>
                  </a:cubicBezTo>
                  <a:lnTo>
                    <a:pt x="8457" y="207"/>
                  </a:lnTo>
                  <a:cubicBezTo>
                    <a:pt x="8423" y="84"/>
                    <a:pt x="8310" y="1"/>
                    <a:pt x="81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3757;p64">
              <a:extLst>
                <a:ext uri="{FF2B5EF4-FFF2-40B4-BE49-F238E27FC236}">
                  <a16:creationId xmlns:a16="http://schemas.microsoft.com/office/drawing/2014/main" id="{1DF35496-E05B-85E3-3ADF-D9E28B0239F7}"/>
                </a:ext>
              </a:extLst>
            </p:cNvPr>
            <p:cNvSpPr/>
            <p:nvPr/>
          </p:nvSpPr>
          <p:spPr>
            <a:xfrm>
              <a:off x="5172800" y="4234404"/>
              <a:ext cx="234300" cy="132550"/>
            </a:xfrm>
            <a:custGeom>
              <a:avLst/>
              <a:gdLst/>
              <a:ahLst/>
              <a:cxnLst/>
              <a:rect l="l" t="t" r="r" b="b"/>
              <a:pathLst>
                <a:path w="9372" h="5302" extrusionOk="0">
                  <a:moveTo>
                    <a:pt x="0" y="1"/>
                  </a:moveTo>
                  <a:lnTo>
                    <a:pt x="1782" y="5301"/>
                  </a:lnTo>
                  <a:lnTo>
                    <a:pt x="9371"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3758;p64">
              <a:extLst>
                <a:ext uri="{FF2B5EF4-FFF2-40B4-BE49-F238E27FC236}">
                  <a16:creationId xmlns:a16="http://schemas.microsoft.com/office/drawing/2014/main" id="{89E9170A-832E-09C1-DEA2-EA918224E36D}"/>
                </a:ext>
              </a:extLst>
            </p:cNvPr>
            <p:cNvSpPr/>
            <p:nvPr/>
          </p:nvSpPr>
          <p:spPr>
            <a:xfrm>
              <a:off x="5164475" y="4232100"/>
              <a:ext cx="251100" cy="146900"/>
            </a:xfrm>
            <a:custGeom>
              <a:avLst/>
              <a:gdLst/>
              <a:ahLst/>
              <a:cxnLst/>
              <a:rect l="l" t="t" r="r" b="b"/>
              <a:pathLst>
                <a:path w="10044" h="5876" extrusionOk="0">
                  <a:moveTo>
                    <a:pt x="7473" y="573"/>
                  </a:moveTo>
                  <a:lnTo>
                    <a:pt x="9289" y="5302"/>
                  </a:lnTo>
                  <a:lnTo>
                    <a:pt x="2321" y="5302"/>
                  </a:lnTo>
                  <a:lnTo>
                    <a:pt x="732" y="573"/>
                  </a:lnTo>
                  <a:close/>
                  <a:moveTo>
                    <a:pt x="333" y="1"/>
                  </a:moveTo>
                  <a:cubicBezTo>
                    <a:pt x="139" y="1"/>
                    <a:pt x="0" y="193"/>
                    <a:pt x="63" y="379"/>
                  </a:cubicBezTo>
                  <a:lnTo>
                    <a:pt x="1844" y="5679"/>
                  </a:lnTo>
                  <a:cubicBezTo>
                    <a:pt x="1883" y="5796"/>
                    <a:pt x="1992" y="5875"/>
                    <a:pt x="2115" y="5875"/>
                  </a:cubicBezTo>
                  <a:lnTo>
                    <a:pt x="9704" y="5875"/>
                  </a:lnTo>
                  <a:cubicBezTo>
                    <a:pt x="9905" y="5875"/>
                    <a:pt x="10044" y="5673"/>
                    <a:pt x="9972" y="5486"/>
                  </a:cubicBezTo>
                  <a:lnTo>
                    <a:pt x="7937" y="184"/>
                  </a:lnTo>
                  <a:cubicBezTo>
                    <a:pt x="7893" y="74"/>
                    <a:pt x="7787" y="1"/>
                    <a:pt x="7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3759;p64">
              <a:extLst>
                <a:ext uri="{FF2B5EF4-FFF2-40B4-BE49-F238E27FC236}">
                  <a16:creationId xmlns:a16="http://schemas.microsoft.com/office/drawing/2014/main" id="{C79C55B2-2F11-BC27-4EDD-3240827E03D0}"/>
                </a:ext>
              </a:extLst>
            </p:cNvPr>
            <p:cNvSpPr/>
            <p:nvPr/>
          </p:nvSpPr>
          <p:spPr>
            <a:xfrm>
              <a:off x="3356650" y="3988450"/>
              <a:ext cx="189500" cy="126900"/>
            </a:xfrm>
            <a:custGeom>
              <a:avLst/>
              <a:gdLst/>
              <a:ahLst/>
              <a:cxnLst/>
              <a:rect l="l" t="t" r="r" b="b"/>
              <a:pathLst>
                <a:path w="7580" h="5076" extrusionOk="0">
                  <a:moveTo>
                    <a:pt x="724" y="0"/>
                  </a:moveTo>
                  <a:lnTo>
                    <a:pt x="0" y="5075"/>
                  </a:lnTo>
                  <a:lnTo>
                    <a:pt x="7099" y="5075"/>
                  </a:lnTo>
                  <a:lnTo>
                    <a:pt x="75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3760;p64">
              <a:extLst>
                <a:ext uri="{FF2B5EF4-FFF2-40B4-BE49-F238E27FC236}">
                  <a16:creationId xmlns:a16="http://schemas.microsoft.com/office/drawing/2014/main" id="{25559512-D37E-4D65-2B50-9CE12AA2FC2E}"/>
                </a:ext>
              </a:extLst>
            </p:cNvPr>
            <p:cNvSpPr/>
            <p:nvPr/>
          </p:nvSpPr>
          <p:spPr>
            <a:xfrm>
              <a:off x="3348925" y="3981300"/>
              <a:ext cx="204725" cy="141225"/>
            </a:xfrm>
            <a:custGeom>
              <a:avLst/>
              <a:gdLst/>
              <a:ahLst/>
              <a:cxnLst/>
              <a:rect l="l" t="t" r="r" b="b"/>
              <a:pathLst>
                <a:path w="8189" h="5649" extrusionOk="0">
                  <a:moveTo>
                    <a:pt x="7573" y="572"/>
                  </a:moveTo>
                  <a:lnTo>
                    <a:pt x="7147" y="5075"/>
                  </a:lnTo>
                  <a:lnTo>
                    <a:pt x="640" y="5075"/>
                  </a:lnTo>
                  <a:lnTo>
                    <a:pt x="1282" y="572"/>
                  </a:lnTo>
                  <a:close/>
                  <a:moveTo>
                    <a:pt x="1031" y="0"/>
                  </a:moveTo>
                  <a:cubicBezTo>
                    <a:pt x="890" y="0"/>
                    <a:pt x="769" y="105"/>
                    <a:pt x="750" y="245"/>
                  </a:cubicBezTo>
                  <a:lnTo>
                    <a:pt x="26" y="5322"/>
                  </a:lnTo>
                  <a:cubicBezTo>
                    <a:pt x="1" y="5493"/>
                    <a:pt x="135" y="5648"/>
                    <a:pt x="309" y="5648"/>
                  </a:cubicBezTo>
                  <a:lnTo>
                    <a:pt x="7408" y="5648"/>
                  </a:lnTo>
                  <a:cubicBezTo>
                    <a:pt x="7555" y="5647"/>
                    <a:pt x="7678" y="5536"/>
                    <a:pt x="7693" y="5388"/>
                  </a:cubicBezTo>
                  <a:lnTo>
                    <a:pt x="8173" y="313"/>
                  </a:lnTo>
                  <a:cubicBezTo>
                    <a:pt x="8188" y="146"/>
                    <a:pt x="8058" y="0"/>
                    <a:pt x="7891" y="0"/>
                  </a:cubicBezTo>
                  <a:cubicBezTo>
                    <a:pt x="7890" y="0"/>
                    <a:pt x="7889" y="0"/>
                    <a:pt x="7889" y="0"/>
                  </a:cubicBezTo>
                  <a:lnTo>
                    <a:pt x="1033" y="0"/>
                  </a:lnTo>
                  <a:cubicBezTo>
                    <a:pt x="1033" y="0"/>
                    <a:pt x="1032" y="0"/>
                    <a:pt x="10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3761;p64">
              <a:extLst>
                <a:ext uri="{FF2B5EF4-FFF2-40B4-BE49-F238E27FC236}">
                  <a16:creationId xmlns:a16="http://schemas.microsoft.com/office/drawing/2014/main" id="{89573BBD-993D-D5C5-C483-F3EB5C78EC8F}"/>
                </a:ext>
              </a:extLst>
            </p:cNvPr>
            <p:cNvSpPr/>
            <p:nvPr/>
          </p:nvSpPr>
          <p:spPr>
            <a:xfrm>
              <a:off x="4745775" y="3983579"/>
              <a:ext cx="207950" cy="126900"/>
            </a:xfrm>
            <a:custGeom>
              <a:avLst/>
              <a:gdLst/>
              <a:ahLst/>
              <a:cxnLst/>
              <a:rect l="l" t="t" r="r" b="b"/>
              <a:pathLst>
                <a:path w="8318" h="5076" extrusionOk="0">
                  <a:moveTo>
                    <a:pt x="1" y="0"/>
                  </a:moveTo>
                  <a:lnTo>
                    <a:pt x="1219" y="5075"/>
                  </a:lnTo>
                  <a:lnTo>
                    <a:pt x="8318"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3762;p64">
              <a:extLst>
                <a:ext uri="{FF2B5EF4-FFF2-40B4-BE49-F238E27FC236}">
                  <a16:creationId xmlns:a16="http://schemas.microsoft.com/office/drawing/2014/main" id="{8D368145-8859-0337-1C3A-4F4D2D4B82BA}"/>
                </a:ext>
              </a:extLst>
            </p:cNvPr>
            <p:cNvSpPr/>
            <p:nvPr/>
          </p:nvSpPr>
          <p:spPr>
            <a:xfrm>
              <a:off x="4737775" y="3981300"/>
              <a:ext cx="224150" cy="141225"/>
            </a:xfrm>
            <a:custGeom>
              <a:avLst/>
              <a:gdLst/>
              <a:ahLst/>
              <a:cxnLst/>
              <a:rect l="l" t="t" r="r" b="b"/>
              <a:pathLst>
                <a:path w="8966" h="5649" extrusionOk="0">
                  <a:moveTo>
                    <a:pt x="6960" y="572"/>
                  </a:moveTo>
                  <a:lnTo>
                    <a:pt x="8259" y="5075"/>
                  </a:lnTo>
                  <a:lnTo>
                    <a:pt x="1765" y="5075"/>
                  </a:lnTo>
                  <a:lnTo>
                    <a:pt x="684" y="572"/>
                  </a:lnTo>
                  <a:close/>
                  <a:moveTo>
                    <a:pt x="321" y="0"/>
                  </a:moveTo>
                  <a:cubicBezTo>
                    <a:pt x="136" y="2"/>
                    <a:pt x="0" y="173"/>
                    <a:pt x="42" y="353"/>
                  </a:cubicBezTo>
                  <a:lnTo>
                    <a:pt x="1261" y="5429"/>
                  </a:lnTo>
                  <a:cubicBezTo>
                    <a:pt x="1292" y="5557"/>
                    <a:pt x="1407" y="5648"/>
                    <a:pt x="1539" y="5648"/>
                  </a:cubicBezTo>
                  <a:lnTo>
                    <a:pt x="8638" y="5648"/>
                  </a:lnTo>
                  <a:cubicBezTo>
                    <a:pt x="8828" y="5648"/>
                    <a:pt x="8966" y="5466"/>
                    <a:pt x="8912" y="5283"/>
                  </a:cubicBezTo>
                  <a:lnTo>
                    <a:pt x="7450" y="208"/>
                  </a:lnTo>
                  <a:cubicBezTo>
                    <a:pt x="7415" y="85"/>
                    <a:pt x="7303" y="0"/>
                    <a:pt x="7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3763;p64">
              <a:extLst>
                <a:ext uri="{FF2B5EF4-FFF2-40B4-BE49-F238E27FC236}">
                  <a16:creationId xmlns:a16="http://schemas.microsoft.com/office/drawing/2014/main" id="{D23F4AAF-F786-F925-A9FD-209447CE5EF4}"/>
                </a:ext>
              </a:extLst>
            </p:cNvPr>
            <p:cNvSpPr/>
            <p:nvPr/>
          </p:nvSpPr>
          <p:spPr>
            <a:xfrm>
              <a:off x="3179225" y="3988450"/>
              <a:ext cx="195550" cy="126900"/>
            </a:xfrm>
            <a:custGeom>
              <a:avLst/>
              <a:gdLst/>
              <a:ahLst/>
              <a:cxnLst/>
              <a:rect l="l" t="t" r="r" b="b"/>
              <a:pathLst>
                <a:path w="7822" h="5076" extrusionOk="0">
                  <a:moveTo>
                    <a:pt x="966" y="0"/>
                  </a:moveTo>
                  <a:lnTo>
                    <a:pt x="0" y="5075"/>
                  </a:lnTo>
                  <a:lnTo>
                    <a:pt x="7097" y="5075"/>
                  </a:lnTo>
                  <a:lnTo>
                    <a:pt x="78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3764;p64">
              <a:extLst>
                <a:ext uri="{FF2B5EF4-FFF2-40B4-BE49-F238E27FC236}">
                  <a16:creationId xmlns:a16="http://schemas.microsoft.com/office/drawing/2014/main" id="{6375C46D-45BD-FD84-7F6D-9E69D76A4815}"/>
                </a:ext>
              </a:extLst>
            </p:cNvPr>
            <p:cNvSpPr/>
            <p:nvPr/>
          </p:nvSpPr>
          <p:spPr>
            <a:xfrm>
              <a:off x="3171325" y="3981300"/>
              <a:ext cx="211150" cy="141225"/>
            </a:xfrm>
            <a:custGeom>
              <a:avLst/>
              <a:gdLst/>
              <a:ahLst/>
              <a:cxnLst/>
              <a:rect l="l" t="t" r="r" b="b"/>
              <a:pathLst>
                <a:path w="8446" h="5649" extrusionOk="0">
                  <a:moveTo>
                    <a:pt x="7808" y="572"/>
                  </a:moveTo>
                  <a:lnTo>
                    <a:pt x="7166" y="5075"/>
                  </a:lnTo>
                  <a:lnTo>
                    <a:pt x="662" y="5075"/>
                  </a:lnTo>
                  <a:lnTo>
                    <a:pt x="1519" y="572"/>
                  </a:lnTo>
                  <a:close/>
                  <a:moveTo>
                    <a:pt x="1282" y="0"/>
                  </a:moveTo>
                  <a:cubicBezTo>
                    <a:pt x="1145" y="0"/>
                    <a:pt x="1027" y="98"/>
                    <a:pt x="1002" y="234"/>
                  </a:cubicBezTo>
                  <a:lnTo>
                    <a:pt x="34" y="5307"/>
                  </a:lnTo>
                  <a:cubicBezTo>
                    <a:pt x="1" y="5484"/>
                    <a:pt x="135" y="5647"/>
                    <a:pt x="316" y="5648"/>
                  </a:cubicBezTo>
                  <a:lnTo>
                    <a:pt x="7413" y="5648"/>
                  </a:lnTo>
                  <a:cubicBezTo>
                    <a:pt x="7556" y="5648"/>
                    <a:pt x="7676" y="5543"/>
                    <a:pt x="7697" y="5402"/>
                  </a:cubicBezTo>
                  <a:lnTo>
                    <a:pt x="8421" y="327"/>
                  </a:lnTo>
                  <a:cubicBezTo>
                    <a:pt x="8445" y="154"/>
                    <a:pt x="8312" y="0"/>
                    <a:pt x="8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3765;p64">
              <a:extLst>
                <a:ext uri="{FF2B5EF4-FFF2-40B4-BE49-F238E27FC236}">
                  <a16:creationId xmlns:a16="http://schemas.microsoft.com/office/drawing/2014/main" id="{16B9D38A-4E91-4F79-237C-90CB7C4A2649}"/>
                </a:ext>
              </a:extLst>
            </p:cNvPr>
            <p:cNvSpPr/>
            <p:nvPr/>
          </p:nvSpPr>
          <p:spPr>
            <a:xfrm>
              <a:off x="3711550" y="3988450"/>
              <a:ext cx="177475" cy="126900"/>
            </a:xfrm>
            <a:custGeom>
              <a:avLst/>
              <a:gdLst/>
              <a:ahLst/>
              <a:cxnLst/>
              <a:rect l="l" t="t" r="r" b="b"/>
              <a:pathLst>
                <a:path w="7099" h="5076" extrusionOk="0">
                  <a:moveTo>
                    <a:pt x="239" y="0"/>
                  </a:moveTo>
                  <a:lnTo>
                    <a:pt x="0" y="5075"/>
                  </a:lnTo>
                  <a:lnTo>
                    <a:pt x="7099" y="5075"/>
                  </a:lnTo>
                  <a:lnTo>
                    <a:pt x="70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3766;p64">
              <a:extLst>
                <a:ext uri="{FF2B5EF4-FFF2-40B4-BE49-F238E27FC236}">
                  <a16:creationId xmlns:a16="http://schemas.microsoft.com/office/drawing/2014/main" id="{5DA8C4B1-9FBA-1FA8-29A6-7D0B01210D91}"/>
                </a:ext>
              </a:extLst>
            </p:cNvPr>
            <p:cNvSpPr/>
            <p:nvPr/>
          </p:nvSpPr>
          <p:spPr>
            <a:xfrm>
              <a:off x="3704200" y="3981300"/>
              <a:ext cx="191975" cy="141225"/>
            </a:xfrm>
            <a:custGeom>
              <a:avLst/>
              <a:gdLst/>
              <a:ahLst/>
              <a:cxnLst/>
              <a:rect l="l" t="t" r="r" b="b"/>
              <a:pathLst>
                <a:path w="7679" h="5649" extrusionOk="0">
                  <a:moveTo>
                    <a:pt x="7102" y="572"/>
                  </a:moveTo>
                  <a:lnTo>
                    <a:pt x="7106" y="5075"/>
                  </a:lnTo>
                  <a:lnTo>
                    <a:pt x="596" y="5075"/>
                  </a:lnTo>
                  <a:lnTo>
                    <a:pt x="806" y="572"/>
                  </a:lnTo>
                  <a:close/>
                  <a:moveTo>
                    <a:pt x="533" y="0"/>
                  </a:moveTo>
                  <a:cubicBezTo>
                    <a:pt x="380" y="0"/>
                    <a:pt x="255" y="120"/>
                    <a:pt x="247" y="273"/>
                  </a:cubicBezTo>
                  <a:lnTo>
                    <a:pt x="9" y="5348"/>
                  </a:lnTo>
                  <a:cubicBezTo>
                    <a:pt x="1" y="5511"/>
                    <a:pt x="132" y="5647"/>
                    <a:pt x="294" y="5648"/>
                  </a:cubicBezTo>
                  <a:lnTo>
                    <a:pt x="7393" y="5648"/>
                  </a:lnTo>
                  <a:cubicBezTo>
                    <a:pt x="7551" y="5647"/>
                    <a:pt x="7679" y="5519"/>
                    <a:pt x="7679" y="5361"/>
                  </a:cubicBezTo>
                  <a:lnTo>
                    <a:pt x="7674" y="286"/>
                  </a:lnTo>
                  <a:cubicBezTo>
                    <a:pt x="7674" y="129"/>
                    <a:pt x="7546" y="0"/>
                    <a:pt x="73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3767;p64">
              <a:extLst>
                <a:ext uri="{FF2B5EF4-FFF2-40B4-BE49-F238E27FC236}">
                  <a16:creationId xmlns:a16="http://schemas.microsoft.com/office/drawing/2014/main" id="{C5975800-1BCC-3E9B-AA18-2B6BF382AF6D}"/>
                </a:ext>
              </a:extLst>
            </p:cNvPr>
            <p:cNvSpPr/>
            <p:nvPr/>
          </p:nvSpPr>
          <p:spPr>
            <a:xfrm>
              <a:off x="3001750" y="3988450"/>
              <a:ext cx="201650" cy="126900"/>
            </a:xfrm>
            <a:custGeom>
              <a:avLst/>
              <a:gdLst/>
              <a:ahLst/>
              <a:cxnLst/>
              <a:rect l="l" t="t" r="r" b="b"/>
              <a:pathLst>
                <a:path w="8066" h="5076" extrusionOk="0">
                  <a:moveTo>
                    <a:pt x="1210" y="0"/>
                  </a:moveTo>
                  <a:lnTo>
                    <a:pt x="0" y="5075"/>
                  </a:lnTo>
                  <a:lnTo>
                    <a:pt x="7099" y="5075"/>
                  </a:lnTo>
                  <a:lnTo>
                    <a:pt x="80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3768;p64">
              <a:extLst>
                <a:ext uri="{FF2B5EF4-FFF2-40B4-BE49-F238E27FC236}">
                  <a16:creationId xmlns:a16="http://schemas.microsoft.com/office/drawing/2014/main" id="{B8282915-2125-543E-1695-78104825A965}"/>
                </a:ext>
              </a:extLst>
            </p:cNvPr>
            <p:cNvSpPr/>
            <p:nvPr/>
          </p:nvSpPr>
          <p:spPr>
            <a:xfrm>
              <a:off x="2993750" y="3981300"/>
              <a:ext cx="217525" cy="141225"/>
            </a:xfrm>
            <a:custGeom>
              <a:avLst/>
              <a:gdLst/>
              <a:ahLst/>
              <a:cxnLst/>
              <a:rect l="l" t="t" r="r" b="b"/>
              <a:pathLst>
                <a:path w="8701" h="5649" extrusionOk="0">
                  <a:moveTo>
                    <a:pt x="8039" y="572"/>
                  </a:moveTo>
                  <a:lnTo>
                    <a:pt x="7182" y="5075"/>
                  </a:lnTo>
                  <a:lnTo>
                    <a:pt x="683" y="5075"/>
                  </a:lnTo>
                  <a:lnTo>
                    <a:pt x="1757" y="572"/>
                  </a:lnTo>
                  <a:close/>
                  <a:moveTo>
                    <a:pt x="1530" y="0"/>
                  </a:moveTo>
                  <a:cubicBezTo>
                    <a:pt x="1398" y="0"/>
                    <a:pt x="1283" y="91"/>
                    <a:pt x="1252" y="220"/>
                  </a:cubicBezTo>
                  <a:lnTo>
                    <a:pt x="42" y="5296"/>
                  </a:lnTo>
                  <a:cubicBezTo>
                    <a:pt x="0" y="5475"/>
                    <a:pt x="136" y="5647"/>
                    <a:pt x="320" y="5648"/>
                  </a:cubicBezTo>
                  <a:lnTo>
                    <a:pt x="7419" y="5648"/>
                  </a:lnTo>
                  <a:cubicBezTo>
                    <a:pt x="7556" y="5647"/>
                    <a:pt x="7674" y="5550"/>
                    <a:pt x="7700" y="5415"/>
                  </a:cubicBezTo>
                  <a:lnTo>
                    <a:pt x="8666" y="340"/>
                  </a:lnTo>
                  <a:cubicBezTo>
                    <a:pt x="8701" y="165"/>
                    <a:pt x="8565" y="0"/>
                    <a:pt x="83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3769;p64">
              <a:extLst>
                <a:ext uri="{FF2B5EF4-FFF2-40B4-BE49-F238E27FC236}">
                  <a16:creationId xmlns:a16="http://schemas.microsoft.com/office/drawing/2014/main" id="{9FB90C0B-07A6-E134-8286-51E268A91525}"/>
                </a:ext>
              </a:extLst>
            </p:cNvPr>
            <p:cNvSpPr/>
            <p:nvPr/>
          </p:nvSpPr>
          <p:spPr>
            <a:xfrm>
              <a:off x="2824325" y="3988450"/>
              <a:ext cx="207700" cy="126900"/>
            </a:xfrm>
            <a:custGeom>
              <a:avLst/>
              <a:gdLst/>
              <a:ahLst/>
              <a:cxnLst/>
              <a:rect l="l" t="t" r="r" b="b"/>
              <a:pathLst>
                <a:path w="8308" h="5076" extrusionOk="0">
                  <a:moveTo>
                    <a:pt x="1452" y="0"/>
                  </a:moveTo>
                  <a:lnTo>
                    <a:pt x="0" y="5075"/>
                  </a:lnTo>
                  <a:lnTo>
                    <a:pt x="7097" y="5075"/>
                  </a:lnTo>
                  <a:lnTo>
                    <a:pt x="83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3770;p64">
              <a:extLst>
                <a:ext uri="{FF2B5EF4-FFF2-40B4-BE49-F238E27FC236}">
                  <a16:creationId xmlns:a16="http://schemas.microsoft.com/office/drawing/2014/main" id="{5AC0F1C2-E402-1661-6D19-9086CC5B17F4}"/>
                </a:ext>
              </a:extLst>
            </p:cNvPr>
            <p:cNvSpPr/>
            <p:nvPr/>
          </p:nvSpPr>
          <p:spPr>
            <a:xfrm>
              <a:off x="2816100" y="3981275"/>
              <a:ext cx="223950" cy="141250"/>
            </a:xfrm>
            <a:custGeom>
              <a:avLst/>
              <a:gdLst/>
              <a:ahLst/>
              <a:cxnLst/>
              <a:rect l="l" t="t" r="r" b="b"/>
              <a:pathLst>
                <a:path w="8958" h="5650" extrusionOk="0">
                  <a:moveTo>
                    <a:pt x="8274" y="573"/>
                  </a:moveTo>
                  <a:lnTo>
                    <a:pt x="7201" y="5076"/>
                  </a:lnTo>
                  <a:lnTo>
                    <a:pt x="708" y="5076"/>
                  </a:lnTo>
                  <a:lnTo>
                    <a:pt x="1998" y="573"/>
                  </a:lnTo>
                  <a:close/>
                  <a:moveTo>
                    <a:pt x="1781" y="0"/>
                  </a:moveTo>
                  <a:cubicBezTo>
                    <a:pt x="1653" y="0"/>
                    <a:pt x="1541" y="85"/>
                    <a:pt x="1507" y="208"/>
                  </a:cubicBezTo>
                  <a:lnTo>
                    <a:pt x="54" y="5284"/>
                  </a:lnTo>
                  <a:cubicBezTo>
                    <a:pt x="1" y="5466"/>
                    <a:pt x="138" y="5649"/>
                    <a:pt x="329" y="5649"/>
                  </a:cubicBezTo>
                  <a:lnTo>
                    <a:pt x="7426" y="5649"/>
                  </a:lnTo>
                  <a:cubicBezTo>
                    <a:pt x="7558" y="5648"/>
                    <a:pt x="7674" y="5557"/>
                    <a:pt x="7705" y="5429"/>
                  </a:cubicBezTo>
                  <a:lnTo>
                    <a:pt x="8914" y="353"/>
                  </a:lnTo>
                  <a:cubicBezTo>
                    <a:pt x="8958" y="173"/>
                    <a:pt x="8821" y="1"/>
                    <a:pt x="86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3771;p64">
              <a:extLst>
                <a:ext uri="{FF2B5EF4-FFF2-40B4-BE49-F238E27FC236}">
                  <a16:creationId xmlns:a16="http://schemas.microsoft.com/office/drawing/2014/main" id="{FF207C36-E1D1-8C35-1B33-1F1C3B695D6A}"/>
                </a:ext>
              </a:extLst>
            </p:cNvPr>
            <p:cNvSpPr/>
            <p:nvPr/>
          </p:nvSpPr>
          <p:spPr>
            <a:xfrm>
              <a:off x="3534125" y="3988450"/>
              <a:ext cx="183400" cy="126900"/>
            </a:xfrm>
            <a:custGeom>
              <a:avLst/>
              <a:gdLst/>
              <a:ahLst/>
              <a:cxnLst/>
              <a:rect l="l" t="t" r="r" b="b"/>
              <a:pathLst>
                <a:path w="7336" h="5076" extrusionOk="0">
                  <a:moveTo>
                    <a:pt x="481" y="0"/>
                  </a:moveTo>
                  <a:lnTo>
                    <a:pt x="0" y="5075"/>
                  </a:lnTo>
                  <a:lnTo>
                    <a:pt x="7097" y="5075"/>
                  </a:lnTo>
                  <a:lnTo>
                    <a:pt x="73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3772;p64">
              <a:extLst>
                <a:ext uri="{FF2B5EF4-FFF2-40B4-BE49-F238E27FC236}">
                  <a16:creationId xmlns:a16="http://schemas.microsoft.com/office/drawing/2014/main" id="{09911C5E-19C8-5CD4-BD15-538A7E990470}"/>
                </a:ext>
              </a:extLst>
            </p:cNvPr>
            <p:cNvSpPr/>
            <p:nvPr/>
          </p:nvSpPr>
          <p:spPr>
            <a:xfrm>
              <a:off x="3526575" y="3981300"/>
              <a:ext cx="198250" cy="141225"/>
            </a:xfrm>
            <a:custGeom>
              <a:avLst/>
              <a:gdLst/>
              <a:ahLst/>
              <a:cxnLst/>
              <a:rect l="l" t="t" r="r" b="b"/>
              <a:pathLst>
                <a:path w="7930" h="5649" extrusionOk="0">
                  <a:moveTo>
                    <a:pt x="7338" y="572"/>
                  </a:moveTo>
                  <a:lnTo>
                    <a:pt x="7126" y="5075"/>
                  </a:lnTo>
                  <a:lnTo>
                    <a:pt x="616" y="5075"/>
                  </a:lnTo>
                  <a:lnTo>
                    <a:pt x="1043" y="572"/>
                  </a:lnTo>
                  <a:close/>
                  <a:moveTo>
                    <a:pt x="783" y="0"/>
                  </a:moveTo>
                  <a:cubicBezTo>
                    <a:pt x="634" y="0"/>
                    <a:pt x="511" y="112"/>
                    <a:pt x="497" y="259"/>
                  </a:cubicBezTo>
                  <a:lnTo>
                    <a:pt x="16" y="5334"/>
                  </a:lnTo>
                  <a:cubicBezTo>
                    <a:pt x="1" y="5502"/>
                    <a:pt x="133" y="5648"/>
                    <a:pt x="302" y="5648"/>
                  </a:cubicBezTo>
                  <a:lnTo>
                    <a:pt x="7399" y="5648"/>
                  </a:lnTo>
                  <a:cubicBezTo>
                    <a:pt x="7552" y="5648"/>
                    <a:pt x="7677" y="5528"/>
                    <a:pt x="7685" y="5375"/>
                  </a:cubicBezTo>
                  <a:lnTo>
                    <a:pt x="7924" y="300"/>
                  </a:lnTo>
                  <a:cubicBezTo>
                    <a:pt x="7930" y="136"/>
                    <a:pt x="7801" y="0"/>
                    <a:pt x="76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3773;p64">
              <a:extLst>
                <a:ext uri="{FF2B5EF4-FFF2-40B4-BE49-F238E27FC236}">
                  <a16:creationId xmlns:a16="http://schemas.microsoft.com/office/drawing/2014/main" id="{BAE8FF8B-761F-F70E-0DCB-8CAE8E4BA695}"/>
                </a:ext>
              </a:extLst>
            </p:cNvPr>
            <p:cNvSpPr/>
            <p:nvPr/>
          </p:nvSpPr>
          <p:spPr>
            <a:xfrm>
              <a:off x="4574400" y="3983579"/>
              <a:ext cx="201875" cy="126900"/>
            </a:xfrm>
            <a:custGeom>
              <a:avLst/>
              <a:gdLst/>
              <a:ahLst/>
              <a:cxnLst/>
              <a:rect l="l" t="t" r="r" b="b"/>
              <a:pathLst>
                <a:path w="8075" h="5076" extrusionOk="0">
                  <a:moveTo>
                    <a:pt x="0" y="0"/>
                  </a:moveTo>
                  <a:lnTo>
                    <a:pt x="977" y="5075"/>
                  </a:lnTo>
                  <a:lnTo>
                    <a:pt x="8074"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3774;p64">
              <a:extLst>
                <a:ext uri="{FF2B5EF4-FFF2-40B4-BE49-F238E27FC236}">
                  <a16:creationId xmlns:a16="http://schemas.microsoft.com/office/drawing/2014/main" id="{AB10FDAE-2769-D056-112B-254B7E28B62D}"/>
                </a:ext>
              </a:extLst>
            </p:cNvPr>
            <p:cNvSpPr/>
            <p:nvPr/>
          </p:nvSpPr>
          <p:spPr>
            <a:xfrm>
              <a:off x="4566525" y="3981300"/>
              <a:ext cx="217750" cy="141225"/>
            </a:xfrm>
            <a:custGeom>
              <a:avLst/>
              <a:gdLst/>
              <a:ahLst/>
              <a:cxnLst/>
              <a:rect l="l" t="t" r="r" b="b"/>
              <a:pathLst>
                <a:path w="8710" h="5649" extrusionOk="0">
                  <a:moveTo>
                    <a:pt x="6945" y="572"/>
                  </a:moveTo>
                  <a:lnTo>
                    <a:pt x="8027" y="5075"/>
                  </a:lnTo>
                  <a:lnTo>
                    <a:pt x="1528" y="5075"/>
                  </a:lnTo>
                  <a:lnTo>
                    <a:pt x="663" y="572"/>
                  </a:lnTo>
                  <a:close/>
                  <a:moveTo>
                    <a:pt x="315" y="0"/>
                  </a:moveTo>
                  <a:cubicBezTo>
                    <a:pt x="135" y="0"/>
                    <a:pt x="0" y="165"/>
                    <a:pt x="35" y="340"/>
                  </a:cubicBezTo>
                  <a:lnTo>
                    <a:pt x="1010" y="5416"/>
                  </a:lnTo>
                  <a:cubicBezTo>
                    <a:pt x="1037" y="5551"/>
                    <a:pt x="1155" y="5647"/>
                    <a:pt x="1292" y="5648"/>
                  </a:cubicBezTo>
                  <a:lnTo>
                    <a:pt x="8389" y="5648"/>
                  </a:lnTo>
                  <a:lnTo>
                    <a:pt x="8389" y="5647"/>
                  </a:lnTo>
                  <a:cubicBezTo>
                    <a:pt x="8574" y="5647"/>
                    <a:pt x="8710" y="5474"/>
                    <a:pt x="8667" y="5295"/>
                  </a:cubicBezTo>
                  <a:lnTo>
                    <a:pt x="7449" y="220"/>
                  </a:lnTo>
                  <a:cubicBezTo>
                    <a:pt x="7418" y="90"/>
                    <a:pt x="7303" y="0"/>
                    <a:pt x="71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3775;p64">
              <a:extLst>
                <a:ext uri="{FF2B5EF4-FFF2-40B4-BE49-F238E27FC236}">
                  <a16:creationId xmlns:a16="http://schemas.microsoft.com/office/drawing/2014/main" id="{F5F8FF2E-C41C-71E7-0082-4F9B42514DF7}"/>
                </a:ext>
              </a:extLst>
            </p:cNvPr>
            <p:cNvSpPr/>
            <p:nvPr/>
          </p:nvSpPr>
          <p:spPr>
            <a:xfrm>
              <a:off x="4403025" y="3988450"/>
              <a:ext cx="195800" cy="126900"/>
            </a:xfrm>
            <a:custGeom>
              <a:avLst/>
              <a:gdLst/>
              <a:ahLst/>
              <a:cxnLst/>
              <a:rect l="l" t="t" r="r" b="b"/>
              <a:pathLst>
                <a:path w="7832" h="5076" extrusionOk="0">
                  <a:moveTo>
                    <a:pt x="0" y="0"/>
                  </a:moveTo>
                  <a:lnTo>
                    <a:pt x="733" y="5075"/>
                  </a:lnTo>
                  <a:lnTo>
                    <a:pt x="7832" y="5075"/>
                  </a:lnTo>
                  <a:lnTo>
                    <a:pt x="6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3776;p64">
              <a:extLst>
                <a:ext uri="{FF2B5EF4-FFF2-40B4-BE49-F238E27FC236}">
                  <a16:creationId xmlns:a16="http://schemas.microsoft.com/office/drawing/2014/main" id="{883271D5-46EA-A0A5-676A-6BEEADF422E3}"/>
                </a:ext>
              </a:extLst>
            </p:cNvPr>
            <p:cNvSpPr/>
            <p:nvPr/>
          </p:nvSpPr>
          <p:spPr>
            <a:xfrm>
              <a:off x="4395300" y="3981300"/>
              <a:ext cx="211425" cy="141225"/>
            </a:xfrm>
            <a:custGeom>
              <a:avLst/>
              <a:gdLst/>
              <a:ahLst/>
              <a:cxnLst/>
              <a:rect l="l" t="t" r="r" b="b"/>
              <a:pathLst>
                <a:path w="8457" h="5649" extrusionOk="0">
                  <a:moveTo>
                    <a:pt x="6929" y="572"/>
                  </a:moveTo>
                  <a:lnTo>
                    <a:pt x="7795" y="5075"/>
                  </a:lnTo>
                  <a:lnTo>
                    <a:pt x="1291" y="5075"/>
                  </a:lnTo>
                  <a:lnTo>
                    <a:pt x="639" y="572"/>
                  </a:lnTo>
                  <a:close/>
                  <a:moveTo>
                    <a:pt x="309" y="0"/>
                  </a:moveTo>
                  <a:cubicBezTo>
                    <a:pt x="135" y="0"/>
                    <a:pt x="0" y="154"/>
                    <a:pt x="25" y="327"/>
                  </a:cubicBezTo>
                  <a:lnTo>
                    <a:pt x="759" y="5402"/>
                  </a:lnTo>
                  <a:cubicBezTo>
                    <a:pt x="780" y="5543"/>
                    <a:pt x="900" y="5647"/>
                    <a:pt x="1042" y="5648"/>
                  </a:cubicBezTo>
                  <a:lnTo>
                    <a:pt x="8141" y="5648"/>
                  </a:lnTo>
                  <a:cubicBezTo>
                    <a:pt x="8322" y="5648"/>
                    <a:pt x="8456" y="5484"/>
                    <a:pt x="8423" y="5307"/>
                  </a:cubicBezTo>
                  <a:lnTo>
                    <a:pt x="7445" y="232"/>
                  </a:lnTo>
                  <a:cubicBezTo>
                    <a:pt x="7419" y="98"/>
                    <a:pt x="7302" y="0"/>
                    <a:pt x="71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3777;p64">
              <a:extLst>
                <a:ext uri="{FF2B5EF4-FFF2-40B4-BE49-F238E27FC236}">
                  <a16:creationId xmlns:a16="http://schemas.microsoft.com/office/drawing/2014/main" id="{25E1737D-0E7E-E356-33D4-AB4FEA32BD3E}"/>
                </a:ext>
              </a:extLst>
            </p:cNvPr>
            <p:cNvSpPr/>
            <p:nvPr/>
          </p:nvSpPr>
          <p:spPr>
            <a:xfrm>
              <a:off x="4060275" y="3988450"/>
              <a:ext cx="183650" cy="126900"/>
            </a:xfrm>
            <a:custGeom>
              <a:avLst/>
              <a:gdLst/>
              <a:ahLst/>
              <a:cxnLst/>
              <a:rect l="l" t="t" r="r" b="b"/>
              <a:pathLst>
                <a:path w="7346" h="5076" extrusionOk="0">
                  <a:moveTo>
                    <a:pt x="0" y="0"/>
                  </a:moveTo>
                  <a:lnTo>
                    <a:pt x="247" y="5075"/>
                  </a:lnTo>
                  <a:lnTo>
                    <a:pt x="7346" y="5075"/>
                  </a:lnTo>
                  <a:lnTo>
                    <a:pt x="6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3778;p64">
              <a:extLst>
                <a:ext uri="{FF2B5EF4-FFF2-40B4-BE49-F238E27FC236}">
                  <a16:creationId xmlns:a16="http://schemas.microsoft.com/office/drawing/2014/main" id="{D8447A5A-FA43-55E0-6046-DB54A484990E}"/>
                </a:ext>
              </a:extLst>
            </p:cNvPr>
            <p:cNvSpPr/>
            <p:nvPr/>
          </p:nvSpPr>
          <p:spPr>
            <a:xfrm>
              <a:off x="4052900" y="3981300"/>
              <a:ext cx="198525" cy="141225"/>
            </a:xfrm>
            <a:custGeom>
              <a:avLst/>
              <a:gdLst/>
              <a:ahLst/>
              <a:cxnLst/>
              <a:rect l="l" t="t" r="r" b="b"/>
              <a:pathLst>
                <a:path w="7941" h="5649" extrusionOk="0">
                  <a:moveTo>
                    <a:pt x="6890" y="572"/>
                  </a:moveTo>
                  <a:lnTo>
                    <a:pt x="7326" y="5075"/>
                  </a:lnTo>
                  <a:lnTo>
                    <a:pt x="815" y="5075"/>
                  </a:lnTo>
                  <a:lnTo>
                    <a:pt x="595" y="572"/>
                  </a:lnTo>
                  <a:close/>
                  <a:moveTo>
                    <a:pt x="291" y="0"/>
                  </a:moveTo>
                  <a:cubicBezTo>
                    <a:pt x="130" y="0"/>
                    <a:pt x="0" y="137"/>
                    <a:pt x="8" y="300"/>
                  </a:cubicBezTo>
                  <a:lnTo>
                    <a:pt x="257" y="5375"/>
                  </a:lnTo>
                  <a:cubicBezTo>
                    <a:pt x="263" y="5528"/>
                    <a:pt x="389" y="5648"/>
                    <a:pt x="542" y="5648"/>
                  </a:cubicBezTo>
                  <a:lnTo>
                    <a:pt x="7640" y="5648"/>
                  </a:lnTo>
                  <a:lnTo>
                    <a:pt x="7640" y="5647"/>
                  </a:lnTo>
                  <a:cubicBezTo>
                    <a:pt x="7809" y="5647"/>
                    <a:pt x="7941" y="5502"/>
                    <a:pt x="7924" y="5334"/>
                  </a:cubicBezTo>
                  <a:lnTo>
                    <a:pt x="7435" y="259"/>
                  </a:lnTo>
                  <a:cubicBezTo>
                    <a:pt x="7421" y="112"/>
                    <a:pt x="7298" y="0"/>
                    <a:pt x="7150" y="0"/>
                  </a:cubicBezTo>
                  <a:lnTo>
                    <a:pt x="294" y="0"/>
                  </a:lnTo>
                  <a:cubicBezTo>
                    <a:pt x="293" y="0"/>
                    <a:pt x="292" y="0"/>
                    <a:pt x="2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3779;p64">
              <a:extLst>
                <a:ext uri="{FF2B5EF4-FFF2-40B4-BE49-F238E27FC236}">
                  <a16:creationId xmlns:a16="http://schemas.microsoft.com/office/drawing/2014/main" id="{49A8E540-EC19-504E-B03D-D976A0A04F9C}"/>
                </a:ext>
              </a:extLst>
            </p:cNvPr>
            <p:cNvSpPr/>
            <p:nvPr/>
          </p:nvSpPr>
          <p:spPr>
            <a:xfrm>
              <a:off x="2666525" y="4508979"/>
              <a:ext cx="2038350" cy="152600"/>
            </a:xfrm>
            <a:custGeom>
              <a:avLst/>
              <a:gdLst/>
              <a:ahLst/>
              <a:cxnLst/>
              <a:rect l="l" t="t" r="r" b="b"/>
              <a:pathLst>
                <a:path w="81534" h="6104" extrusionOk="0">
                  <a:moveTo>
                    <a:pt x="1747" y="1"/>
                  </a:moveTo>
                  <a:lnTo>
                    <a:pt x="0" y="6104"/>
                  </a:lnTo>
                  <a:lnTo>
                    <a:pt x="81534" y="6104"/>
                  </a:lnTo>
                  <a:lnTo>
                    <a:pt x="803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3780;p64">
              <a:extLst>
                <a:ext uri="{FF2B5EF4-FFF2-40B4-BE49-F238E27FC236}">
                  <a16:creationId xmlns:a16="http://schemas.microsoft.com/office/drawing/2014/main" id="{5C7D4A2E-45EA-AF0E-CB17-591591546EB4}"/>
                </a:ext>
              </a:extLst>
            </p:cNvPr>
            <p:cNvSpPr/>
            <p:nvPr/>
          </p:nvSpPr>
          <p:spPr>
            <a:xfrm>
              <a:off x="2658325" y="4506675"/>
              <a:ext cx="2054400" cy="166950"/>
            </a:xfrm>
            <a:custGeom>
              <a:avLst/>
              <a:gdLst/>
              <a:ahLst/>
              <a:cxnLst/>
              <a:rect l="l" t="t" r="r" b="b"/>
              <a:pathLst>
                <a:path w="82176" h="6678" extrusionOk="0">
                  <a:moveTo>
                    <a:pt x="80451" y="574"/>
                  </a:moveTo>
                  <a:lnTo>
                    <a:pt x="81515" y="6105"/>
                  </a:lnTo>
                  <a:lnTo>
                    <a:pt x="708" y="6105"/>
                  </a:lnTo>
                  <a:lnTo>
                    <a:pt x="2290" y="574"/>
                  </a:lnTo>
                  <a:close/>
                  <a:moveTo>
                    <a:pt x="2075" y="1"/>
                  </a:moveTo>
                  <a:cubicBezTo>
                    <a:pt x="1947" y="1"/>
                    <a:pt x="1835" y="85"/>
                    <a:pt x="1800" y="208"/>
                  </a:cubicBezTo>
                  <a:lnTo>
                    <a:pt x="53" y="6312"/>
                  </a:lnTo>
                  <a:cubicBezTo>
                    <a:pt x="0" y="6494"/>
                    <a:pt x="137" y="6678"/>
                    <a:pt x="328" y="6678"/>
                  </a:cubicBezTo>
                  <a:lnTo>
                    <a:pt x="81862" y="6678"/>
                  </a:lnTo>
                  <a:cubicBezTo>
                    <a:pt x="82041" y="6678"/>
                    <a:pt x="82176" y="6514"/>
                    <a:pt x="82143" y="6337"/>
                  </a:cubicBezTo>
                  <a:lnTo>
                    <a:pt x="80967" y="233"/>
                  </a:lnTo>
                  <a:cubicBezTo>
                    <a:pt x="80942" y="98"/>
                    <a:pt x="80824" y="2"/>
                    <a:pt x="806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3781;p64">
              <a:extLst>
                <a:ext uri="{FF2B5EF4-FFF2-40B4-BE49-F238E27FC236}">
                  <a16:creationId xmlns:a16="http://schemas.microsoft.com/office/drawing/2014/main" id="{04A29ABF-F394-E39D-5CDC-37487D67CCD3}"/>
                </a:ext>
              </a:extLst>
            </p:cNvPr>
            <p:cNvSpPr/>
            <p:nvPr/>
          </p:nvSpPr>
          <p:spPr>
            <a:xfrm>
              <a:off x="4231650" y="3988450"/>
              <a:ext cx="189725" cy="126900"/>
            </a:xfrm>
            <a:custGeom>
              <a:avLst/>
              <a:gdLst/>
              <a:ahLst/>
              <a:cxnLst/>
              <a:rect l="l" t="t" r="r" b="b"/>
              <a:pathLst>
                <a:path w="7589" h="5076" extrusionOk="0">
                  <a:moveTo>
                    <a:pt x="0" y="0"/>
                  </a:moveTo>
                  <a:lnTo>
                    <a:pt x="491" y="5075"/>
                  </a:lnTo>
                  <a:lnTo>
                    <a:pt x="7588" y="5075"/>
                  </a:lnTo>
                  <a:lnTo>
                    <a:pt x="6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3782;p64">
              <a:extLst>
                <a:ext uri="{FF2B5EF4-FFF2-40B4-BE49-F238E27FC236}">
                  <a16:creationId xmlns:a16="http://schemas.microsoft.com/office/drawing/2014/main" id="{50B19875-7906-EA4F-2627-AA6EBEDD3422}"/>
                </a:ext>
              </a:extLst>
            </p:cNvPr>
            <p:cNvSpPr/>
            <p:nvPr/>
          </p:nvSpPr>
          <p:spPr>
            <a:xfrm>
              <a:off x="4224100" y="3981275"/>
              <a:ext cx="204950" cy="141250"/>
            </a:xfrm>
            <a:custGeom>
              <a:avLst/>
              <a:gdLst/>
              <a:ahLst/>
              <a:cxnLst/>
              <a:rect l="l" t="t" r="r" b="b"/>
              <a:pathLst>
                <a:path w="8198" h="5650" extrusionOk="0">
                  <a:moveTo>
                    <a:pt x="6910" y="573"/>
                  </a:moveTo>
                  <a:lnTo>
                    <a:pt x="7561" y="5076"/>
                  </a:lnTo>
                  <a:lnTo>
                    <a:pt x="1052" y="5076"/>
                  </a:lnTo>
                  <a:lnTo>
                    <a:pt x="617" y="573"/>
                  </a:lnTo>
                  <a:close/>
                  <a:moveTo>
                    <a:pt x="302" y="0"/>
                  </a:moveTo>
                  <a:cubicBezTo>
                    <a:pt x="133" y="0"/>
                    <a:pt x="1" y="146"/>
                    <a:pt x="16" y="314"/>
                  </a:cubicBezTo>
                  <a:lnTo>
                    <a:pt x="507" y="5390"/>
                  </a:lnTo>
                  <a:cubicBezTo>
                    <a:pt x="521" y="5537"/>
                    <a:pt x="644" y="5648"/>
                    <a:pt x="792" y="5649"/>
                  </a:cubicBezTo>
                  <a:lnTo>
                    <a:pt x="7890" y="5649"/>
                  </a:lnTo>
                  <a:lnTo>
                    <a:pt x="7890" y="5648"/>
                  </a:lnTo>
                  <a:cubicBezTo>
                    <a:pt x="8065" y="5648"/>
                    <a:pt x="8198" y="5494"/>
                    <a:pt x="8174" y="5321"/>
                  </a:cubicBezTo>
                  <a:lnTo>
                    <a:pt x="7440" y="246"/>
                  </a:lnTo>
                  <a:cubicBezTo>
                    <a:pt x="7420" y="105"/>
                    <a:pt x="7300" y="1"/>
                    <a:pt x="7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3783;p64">
              <a:extLst>
                <a:ext uri="{FF2B5EF4-FFF2-40B4-BE49-F238E27FC236}">
                  <a16:creationId xmlns:a16="http://schemas.microsoft.com/office/drawing/2014/main" id="{5190A9D3-7A06-3D1D-ADF1-50FE2618743B}"/>
                </a:ext>
              </a:extLst>
            </p:cNvPr>
            <p:cNvSpPr/>
            <p:nvPr/>
          </p:nvSpPr>
          <p:spPr>
            <a:xfrm>
              <a:off x="1662850" y="4934500"/>
              <a:ext cx="4367925" cy="62025"/>
            </a:xfrm>
            <a:custGeom>
              <a:avLst/>
              <a:gdLst/>
              <a:ahLst/>
              <a:cxnLst/>
              <a:rect l="l" t="t" r="r" b="b"/>
              <a:pathLst>
                <a:path w="174717" h="2481" extrusionOk="0">
                  <a:moveTo>
                    <a:pt x="1" y="1"/>
                  </a:moveTo>
                  <a:lnTo>
                    <a:pt x="1" y="2480"/>
                  </a:lnTo>
                  <a:lnTo>
                    <a:pt x="174716" y="2480"/>
                  </a:lnTo>
                  <a:lnTo>
                    <a:pt x="174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3784;p64">
              <a:extLst>
                <a:ext uri="{FF2B5EF4-FFF2-40B4-BE49-F238E27FC236}">
                  <a16:creationId xmlns:a16="http://schemas.microsoft.com/office/drawing/2014/main" id="{717BF3DF-6007-6541-473B-CA1CDAE34313}"/>
                </a:ext>
              </a:extLst>
            </p:cNvPr>
            <p:cNvSpPr/>
            <p:nvPr/>
          </p:nvSpPr>
          <p:spPr>
            <a:xfrm>
              <a:off x="1655725" y="4927350"/>
              <a:ext cx="4382225" cy="76325"/>
            </a:xfrm>
            <a:custGeom>
              <a:avLst/>
              <a:gdLst/>
              <a:ahLst/>
              <a:cxnLst/>
              <a:rect l="l" t="t" r="r" b="b"/>
              <a:pathLst>
                <a:path w="175289" h="3053" extrusionOk="0">
                  <a:moveTo>
                    <a:pt x="174715" y="574"/>
                  </a:moveTo>
                  <a:lnTo>
                    <a:pt x="174715" y="2479"/>
                  </a:lnTo>
                  <a:lnTo>
                    <a:pt x="573" y="2479"/>
                  </a:lnTo>
                  <a:lnTo>
                    <a:pt x="573" y="574"/>
                  </a:lnTo>
                  <a:close/>
                  <a:moveTo>
                    <a:pt x="286" y="1"/>
                  </a:moveTo>
                  <a:cubicBezTo>
                    <a:pt x="128" y="1"/>
                    <a:pt x="0" y="129"/>
                    <a:pt x="0" y="288"/>
                  </a:cubicBezTo>
                  <a:lnTo>
                    <a:pt x="0" y="2766"/>
                  </a:lnTo>
                  <a:cubicBezTo>
                    <a:pt x="0" y="2924"/>
                    <a:pt x="128" y="3052"/>
                    <a:pt x="286" y="3052"/>
                  </a:cubicBezTo>
                  <a:lnTo>
                    <a:pt x="175001" y="3052"/>
                  </a:lnTo>
                  <a:cubicBezTo>
                    <a:pt x="175160" y="3052"/>
                    <a:pt x="175288" y="2924"/>
                    <a:pt x="175288" y="2766"/>
                  </a:cubicBezTo>
                  <a:lnTo>
                    <a:pt x="175288" y="288"/>
                  </a:lnTo>
                  <a:cubicBezTo>
                    <a:pt x="175288" y="129"/>
                    <a:pt x="175160" y="1"/>
                    <a:pt x="1750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3785;p64">
              <a:extLst>
                <a:ext uri="{FF2B5EF4-FFF2-40B4-BE49-F238E27FC236}">
                  <a16:creationId xmlns:a16="http://schemas.microsoft.com/office/drawing/2014/main" id="{8826BCE9-701E-AE22-D893-B4648734EE0F}"/>
                </a:ext>
              </a:extLst>
            </p:cNvPr>
            <p:cNvSpPr/>
            <p:nvPr/>
          </p:nvSpPr>
          <p:spPr>
            <a:xfrm>
              <a:off x="3073800" y="2103700"/>
              <a:ext cx="1546050" cy="1325725"/>
            </a:xfrm>
            <a:custGeom>
              <a:avLst/>
              <a:gdLst/>
              <a:ahLst/>
              <a:cxnLst/>
              <a:rect l="l" t="t" r="r" b="b"/>
              <a:pathLst>
                <a:path w="61842" h="53029" extrusionOk="0">
                  <a:moveTo>
                    <a:pt x="30921" y="1"/>
                  </a:moveTo>
                  <a:cubicBezTo>
                    <a:pt x="29854" y="1"/>
                    <a:pt x="28786" y="529"/>
                    <a:pt x="28176" y="1586"/>
                  </a:cubicBezTo>
                  <a:lnTo>
                    <a:pt x="1221" y="48272"/>
                  </a:lnTo>
                  <a:cubicBezTo>
                    <a:pt x="1" y="50385"/>
                    <a:pt x="1526" y="53028"/>
                    <a:pt x="3966" y="53028"/>
                  </a:cubicBezTo>
                  <a:lnTo>
                    <a:pt x="57875" y="53028"/>
                  </a:lnTo>
                  <a:cubicBezTo>
                    <a:pt x="60317" y="53028"/>
                    <a:pt x="61842" y="50385"/>
                    <a:pt x="60622" y="48272"/>
                  </a:cubicBezTo>
                  <a:lnTo>
                    <a:pt x="33666" y="1586"/>
                  </a:lnTo>
                  <a:cubicBezTo>
                    <a:pt x="33056" y="529"/>
                    <a:pt x="31989" y="1"/>
                    <a:pt x="30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3786;p64">
              <a:extLst>
                <a:ext uri="{FF2B5EF4-FFF2-40B4-BE49-F238E27FC236}">
                  <a16:creationId xmlns:a16="http://schemas.microsoft.com/office/drawing/2014/main" id="{CB1C02F4-7A10-6B18-A19B-1BBFCC75496B}"/>
                </a:ext>
              </a:extLst>
            </p:cNvPr>
            <p:cNvSpPr/>
            <p:nvPr/>
          </p:nvSpPr>
          <p:spPr>
            <a:xfrm>
              <a:off x="3082475" y="2096550"/>
              <a:ext cx="1528675" cy="1340000"/>
            </a:xfrm>
            <a:custGeom>
              <a:avLst/>
              <a:gdLst/>
              <a:ahLst/>
              <a:cxnLst/>
              <a:rect l="l" t="t" r="r" b="b"/>
              <a:pathLst>
                <a:path w="61147" h="53600" extrusionOk="0">
                  <a:moveTo>
                    <a:pt x="30574" y="574"/>
                  </a:moveTo>
                  <a:cubicBezTo>
                    <a:pt x="31617" y="574"/>
                    <a:pt x="32550" y="1112"/>
                    <a:pt x="33072" y="2015"/>
                  </a:cubicBezTo>
                  <a:lnTo>
                    <a:pt x="60026" y="48702"/>
                  </a:lnTo>
                  <a:cubicBezTo>
                    <a:pt x="60548" y="49604"/>
                    <a:pt x="60546" y="50683"/>
                    <a:pt x="60026" y="51585"/>
                  </a:cubicBezTo>
                  <a:cubicBezTo>
                    <a:pt x="59506" y="52487"/>
                    <a:pt x="58571" y="53027"/>
                    <a:pt x="57529" y="53027"/>
                  </a:cubicBezTo>
                  <a:lnTo>
                    <a:pt x="3619" y="53027"/>
                  </a:lnTo>
                  <a:cubicBezTo>
                    <a:pt x="2577" y="53027"/>
                    <a:pt x="1643" y="52487"/>
                    <a:pt x="1122" y="51585"/>
                  </a:cubicBezTo>
                  <a:cubicBezTo>
                    <a:pt x="601" y="50683"/>
                    <a:pt x="601" y="49604"/>
                    <a:pt x="1122" y="48702"/>
                  </a:cubicBezTo>
                  <a:lnTo>
                    <a:pt x="28075" y="2015"/>
                  </a:lnTo>
                  <a:cubicBezTo>
                    <a:pt x="28598" y="1112"/>
                    <a:pt x="29531" y="574"/>
                    <a:pt x="30574" y="574"/>
                  </a:cubicBezTo>
                  <a:close/>
                  <a:moveTo>
                    <a:pt x="30574" y="1"/>
                  </a:moveTo>
                  <a:cubicBezTo>
                    <a:pt x="29325" y="1"/>
                    <a:pt x="28206" y="647"/>
                    <a:pt x="27580" y="1728"/>
                  </a:cubicBezTo>
                  <a:lnTo>
                    <a:pt x="626" y="48416"/>
                  </a:lnTo>
                  <a:cubicBezTo>
                    <a:pt x="1" y="49498"/>
                    <a:pt x="2" y="50789"/>
                    <a:pt x="626" y="51872"/>
                  </a:cubicBezTo>
                  <a:cubicBezTo>
                    <a:pt x="1251" y="52954"/>
                    <a:pt x="2369" y="53600"/>
                    <a:pt x="3619" y="53600"/>
                  </a:cubicBezTo>
                  <a:lnTo>
                    <a:pt x="57529" y="53600"/>
                  </a:lnTo>
                  <a:cubicBezTo>
                    <a:pt x="58778" y="53600"/>
                    <a:pt x="59897" y="52954"/>
                    <a:pt x="60522" y="51872"/>
                  </a:cubicBezTo>
                  <a:cubicBezTo>
                    <a:pt x="61146" y="50789"/>
                    <a:pt x="61146" y="49498"/>
                    <a:pt x="60522" y="48416"/>
                  </a:cubicBezTo>
                  <a:lnTo>
                    <a:pt x="33567" y="1728"/>
                  </a:lnTo>
                  <a:cubicBezTo>
                    <a:pt x="32943" y="647"/>
                    <a:pt x="31824" y="1"/>
                    <a:pt x="305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3787;p64">
              <a:extLst>
                <a:ext uri="{FF2B5EF4-FFF2-40B4-BE49-F238E27FC236}">
                  <a16:creationId xmlns:a16="http://schemas.microsoft.com/office/drawing/2014/main" id="{1BCED45B-1806-9D61-7ED0-F8CB32DEEDB5}"/>
                </a:ext>
              </a:extLst>
            </p:cNvPr>
            <p:cNvSpPr/>
            <p:nvPr/>
          </p:nvSpPr>
          <p:spPr>
            <a:xfrm>
              <a:off x="3205650" y="2204625"/>
              <a:ext cx="1282350" cy="1152700"/>
            </a:xfrm>
            <a:custGeom>
              <a:avLst/>
              <a:gdLst/>
              <a:ahLst/>
              <a:cxnLst/>
              <a:rect l="l" t="t" r="r" b="b"/>
              <a:pathLst>
                <a:path w="51294" h="46108" extrusionOk="0">
                  <a:moveTo>
                    <a:pt x="25647" y="573"/>
                  </a:moveTo>
                  <a:cubicBezTo>
                    <a:pt x="26502" y="573"/>
                    <a:pt x="27267" y="1027"/>
                    <a:pt x="27695" y="1788"/>
                  </a:cubicBezTo>
                  <a:lnTo>
                    <a:pt x="50256" y="41878"/>
                  </a:lnTo>
                  <a:cubicBezTo>
                    <a:pt x="50694" y="42658"/>
                    <a:pt x="50687" y="43583"/>
                    <a:pt x="50235" y="44356"/>
                  </a:cubicBezTo>
                  <a:cubicBezTo>
                    <a:pt x="49802" y="45094"/>
                    <a:pt x="49045" y="45535"/>
                    <a:pt x="48207" y="45535"/>
                  </a:cubicBezTo>
                  <a:lnTo>
                    <a:pt x="3088" y="45535"/>
                  </a:lnTo>
                  <a:cubicBezTo>
                    <a:pt x="2250" y="45535"/>
                    <a:pt x="1491" y="45094"/>
                    <a:pt x="1060" y="44356"/>
                  </a:cubicBezTo>
                  <a:cubicBezTo>
                    <a:pt x="608" y="43583"/>
                    <a:pt x="600" y="42656"/>
                    <a:pt x="1038" y="41878"/>
                  </a:cubicBezTo>
                  <a:lnTo>
                    <a:pt x="23598" y="1788"/>
                  </a:lnTo>
                  <a:cubicBezTo>
                    <a:pt x="24027" y="1027"/>
                    <a:pt x="24792" y="573"/>
                    <a:pt x="25647" y="573"/>
                  </a:cubicBezTo>
                  <a:close/>
                  <a:moveTo>
                    <a:pt x="25647" y="0"/>
                  </a:moveTo>
                  <a:cubicBezTo>
                    <a:pt x="24583" y="0"/>
                    <a:pt x="23631" y="564"/>
                    <a:pt x="23099" y="1508"/>
                  </a:cubicBezTo>
                  <a:lnTo>
                    <a:pt x="540" y="41598"/>
                  </a:lnTo>
                  <a:cubicBezTo>
                    <a:pt x="0" y="42555"/>
                    <a:pt x="11" y="43694"/>
                    <a:pt x="566" y="44644"/>
                  </a:cubicBezTo>
                  <a:cubicBezTo>
                    <a:pt x="1101" y="45560"/>
                    <a:pt x="2043" y="46108"/>
                    <a:pt x="3088" y="46108"/>
                  </a:cubicBezTo>
                  <a:lnTo>
                    <a:pt x="48207" y="46108"/>
                  </a:lnTo>
                  <a:cubicBezTo>
                    <a:pt x="49250" y="46108"/>
                    <a:pt x="50193" y="45560"/>
                    <a:pt x="50729" y="44644"/>
                  </a:cubicBezTo>
                  <a:cubicBezTo>
                    <a:pt x="51284" y="43694"/>
                    <a:pt x="51294" y="42556"/>
                    <a:pt x="50754" y="41598"/>
                  </a:cubicBezTo>
                  <a:lnTo>
                    <a:pt x="28194" y="1508"/>
                  </a:lnTo>
                  <a:cubicBezTo>
                    <a:pt x="27663" y="564"/>
                    <a:pt x="26711" y="0"/>
                    <a:pt x="256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3788;p64">
              <a:extLst>
                <a:ext uri="{FF2B5EF4-FFF2-40B4-BE49-F238E27FC236}">
                  <a16:creationId xmlns:a16="http://schemas.microsoft.com/office/drawing/2014/main" id="{D98F8071-C799-30D6-284F-7636835CDA60}"/>
                </a:ext>
              </a:extLst>
            </p:cNvPr>
            <p:cNvSpPr/>
            <p:nvPr/>
          </p:nvSpPr>
          <p:spPr>
            <a:xfrm>
              <a:off x="3735600" y="2434425"/>
              <a:ext cx="222450" cy="852900"/>
            </a:xfrm>
            <a:custGeom>
              <a:avLst/>
              <a:gdLst/>
              <a:ahLst/>
              <a:cxnLst/>
              <a:rect l="l" t="t" r="r" b="b"/>
              <a:pathLst>
                <a:path w="8898" h="34116" extrusionOk="0">
                  <a:moveTo>
                    <a:pt x="4450" y="1"/>
                  </a:moveTo>
                  <a:cubicBezTo>
                    <a:pt x="3691" y="1"/>
                    <a:pt x="2932" y="181"/>
                    <a:pt x="2173" y="542"/>
                  </a:cubicBezTo>
                  <a:cubicBezTo>
                    <a:pt x="656" y="1263"/>
                    <a:pt x="1" y="2480"/>
                    <a:pt x="210" y="4191"/>
                  </a:cubicBezTo>
                  <a:lnTo>
                    <a:pt x="2308" y="20725"/>
                  </a:lnTo>
                  <a:cubicBezTo>
                    <a:pt x="2382" y="21410"/>
                    <a:pt x="2636" y="21945"/>
                    <a:pt x="3066" y="22333"/>
                  </a:cubicBezTo>
                  <a:cubicBezTo>
                    <a:pt x="3497" y="22720"/>
                    <a:pt x="3962" y="22913"/>
                    <a:pt x="4461" y="22913"/>
                  </a:cubicBezTo>
                  <a:cubicBezTo>
                    <a:pt x="4959" y="22912"/>
                    <a:pt x="5424" y="22718"/>
                    <a:pt x="5855" y="22333"/>
                  </a:cubicBezTo>
                  <a:cubicBezTo>
                    <a:pt x="6286" y="21945"/>
                    <a:pt x="6539" y="21410"/>
                    <a:pt x="6614" y="20725"/>
                  </a:cubicBezTo>
                  <a:lnTo>
                    <a:pt x="8690" y="4191"/>
                  </a:lnTo>
                  <a:cubicBezTo>
                    <a:pt x="8898" y="2480"/>
                    <a:pt x="8243" y="1263"/>
                    <a:pt x="6727" y="542"/>
                  </a:cubicBezTo>
                  <a:cubicBezTo>
                    <a:pt x="5968" y="181"/>
                    <a:pt x="5209" y="1"/>
                    <a:pt x="4450" y="1"/>
                  </a:cubicBezTo>
                  <a:close/>
                  <a:moveTo>
                    <a:pt x="4510" y="26484"/>
                  </a:moveTo>
                  <a:cubicBezTo>
                    <a:pt x="3427" y="26484"/>
                    <a:pt x="2528" y="26860"/>
                    <a:pt x="1816" y="27610"/>
                  </a:cubicBezTo>
                  <a:cubicBezTo>
                    <a:pt x="1102" y="28362"/>
                    <a:pt x="744" y="29258"/>
                    <a:pt x="744" y="30299"/>
                  </a:cubicBezTo>
                  <a:cubicBezTo>
                    <a:pt x="745" y="31370"/>
                    <a:pt x="1113" y="32274"/>
                    <a:pt x="1850" y="33011"/>
                  </a:cubicBezTo>
                  <a:lnTo>
                    <a:pt x="1849" y="33011"/>
                  </a:lnTo>
                  <a:cubicBezTo>
                    <a:pt x="2586" y="33747"/>
                    <a:pt x="3474" y="34115"/>
                    <a:pt x="4516" y="34115"/>
                  </a:cubicBezTo>
                  <a:cubicBezTo>
                    <a:pt x="5572" y="34115"/>
                    <a:pt x="6461" y="33740"/>
                    <a:pt x="7183" y="32988"/>
                  </a:cubicBezTo>
                  <a:cubicBezTo>
                    <a:pt x="7904" y="32237"/>
                    <a:pt x="8264" y="31341"/>
                    <a:pt x="8264" y="30299"/>
                  </a:cubicBezTo>
                  <a:cubicBezTo>
                    <a:pt x="8264" y="29183"/>
                    <a:pt x="7893" y="28267"/>
                    <a:pt x="7149" y="27554"/>
                  </a:cubicBezTo>
                  <a:cubicBezTo>
                    <a:pt x="6405" y="26840"/>
                    <a:pt x="5527" y="26484"/>
                    <a:pt x="4516" y="26484"/>
                  </a:cubicBezTo>
                  <a:cubicBezTo>
                    <a:pt x="4514" y="26484"/>
                    <a:pt x="4512" y="26484"/>
                    <a:pt x="4510" y="264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3789;p64">
              <a:extLst>
                <a:ext uri="{FF2B5EF4-FFF2-40B4-BE49-F238E27FC236}">
                  <a16:creationId xmlns:a16="http://schemas.microsoft.com/office/drawing/2014/main" id="{5494D3C9-8A18-71FD-6016-A705516973FE}"/>
                </a:ext>
              </a:extLst>
            </p:cNvPr>
            <p:cNvSpPr/>
            <p:nvPr/>
          </p:nvSpPr>
          <p:spPr>
            <a:xfrm>
              <a:off x="1186600" y="3338775"/>
              <a:ext cx="682350" cy="1507575"/>
            </a:xfrm>
            <a:custGeom>
              <a:avLst/>
              <a:gdLst/>
              <a:ahLst/>
              <a:cxnLst/>
              <a:rect l="l" t="t" r="r" b="b"/>
              <a:pathLst>
                <a:path w="27294" h="60303" extrusionOk="0">
                  <a:moveTo>
                    <a:pt x="2610" y="1"/>
                  </a:moveTo>
                  <a:cubicBezTo>
                    <a:pt x="2610" y="1"/>
                    <a:pt x="0" y="6553"/>
                    <a:pt x="672" y="11279"/>
                  </a:cubicBezTo>
                  <a:cubicBezTo>
                    <a:pt x="1345" y="16005"/>
                    <a:pt x="16684" y="30216"/>
                    <a:pt x="16684" y="30216"/>
                  </a:cubicBezTo>
                  <a:lnTo>
                    <a:pt x="1994" y="58491"/>
                  </a:lnTo>
                  <a:lnTo>
                    <a:pt x="6065" y="60303"/>
                  </a:lnTo>
                  <a:cubicBezTo>
                    <a:pt x="6065" y="60303"/>
                    <a:pt x="27294" y="34192"/>
                    <a:pt x="27205" y="32200"/>
                  </a:cubicBezTo>
                  <a:cubicBezTo>
                    <a:pt x="27118" y="30210"/>
                    <a:pt x="21146" y="9919"/>
                    <a:pt x="21146" y="9919"/>
                  </a:cubicBezTo>
                  <a:lnTo>
                    <a:pt x="20762" y="6843"/>
                  </a:lnTo>
                  <a:cubicBezTo>
                    <a:pt x="20759" y="5439"/>
                    <a:pt x="2610" y="1"/>
                    <a:pt x="2610"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3790;p64">
              <a:extLst>
                <a:ext uri="{FF2B5EF4-FFF2-40B4-BE49-F238E27FC236}">
                  <a16:creationId xmlns:a16="http://schemas.microsoft.com/office/drawing/2014/main" id="{ED0CC91A-3D64-66B2-C7C7-536B7E4A5A70}"/>
                </a:ext>
              </a:extLst>
            </p:cNvPr>
            <p:cNvSpPr/>
            <p:nvPr/>
          </p:nvSpPr>
          <p:spPr>
            <a:xfrm>
              <a:off x="1179450" y="3331650"/>
              <a:ext cx="696750" cy="1521850"/>
            </a:xfrm>
            <a:custGeom>
              <a:avLst/>
              <a:gdLst/>
              <a:ahLst/>
              <a:cxnLst/>
              <a:rect l="l" t="t" r="r" b="b"/>
              <a:pathLst>
                <a:path w="27870" h="60874" extrusionOk="0">
                  <a:moveTo>
                    <a:pt x="3069" y="637"/>
                  </a:moveTo>
                  <a:cubicBezTo>
                    <a:pt x="11508" y="3173"/>
                    <a:pt x="20353" y="6276"/>
                    <a:pt x="20762" y="7151"/>
                  </a:cubicBezTo>
                  <a:cubicBezTo>
                    <a:pt x="20763" y="7155"/>
                    <a:pt x="20764" y="7160"/>
                    <a:pt x="20764" y="7164"/>
                  </a:cubicBezTo>
                  <a:lnTo>
                    <a:pt x="21158" y="10286"/>
                  </a:lnTo>
                  <a:cubicBezTo>
                    <a:pt x="21217" y="10487"/>
                    <a:pt x="27120" y="30566"/>
                    <a:pt x="27206" y="32498"/>
                  </a:cubicBezTo>
                  <a:cubicBezTo>
                    <a:pt x="27238" y="33898"/>
                    <a:pt x="14439" y="50179"/>
                    <a:pt x="6266" y="60237"/>
                  </a:cubicBezTo>
                  <a:lnTo>
                    <a:pt x="2674" y="58637"/>
                  </a:lnTo>
                  <a:lnTo>
                    <a:pt x="17225" y="30635"/>
                  </a:lnTo>
                  <a:cubicBezTo>
                    <a:pt x="17285" y="30519"/>
                    <a:pt x="17259" y="30380"/>
                    <a:pt x="17166" y="30293"/>
                  </a:cubicBezTo>
                  <a:cubicBezTo>
                    <a:pt x="17012" y="30150"/>
                    <a:pt x="1892" y="16095"/>
                    <a:pt x="1242" y="11524"/>
                  </a:cubicBezTo>
                  <a:cubicBezTo>
                    <a:pt x="660" y="7436"/>
                    <a:pt x="2612" y="1865"/>
                    <a:pt x="3069" y="637"/>
                  </a:cubicBezTo>
                  <a:close/>
                  <a:moveTo>
                    <a:pt x="2894" y="0"/>
                  </a:moveTo>
                  <a:cubicBezTo>
                    <a:pt x="2780" y="0"/>
                    <a:pt x="2674" y="69"/>
                    <a:pt x="2630" y="181"/>
                  </a:cubicBezTo>
                  <a:cubicBezTo>
                    <a:pt x="2523" y="451"/>
                    <a:pt x="0" y="6858"/>
                    <a:pt x="676" y="11603"/>
                  </a:cubicBezTo>
                  <a:cubicBezTo>
                    <a:pt x="1324" y="16168"/>
                    <a:pt x="14888" y="28951"/>
                    <a:pt x="16616" y="30564"/>
                  </a:cubicBezTo>
                  <a:lnTo>
                    <a:pt x="2025" y="58644"/>
                  </a:lnTo>
                  <a:cubicBezTo>
                    <a:pt x="1989" y="58713"/>
                    <a:pt x="1983" y="58795"/>
                    <a:pt x="2010" y="58869"/>
                  </a:cubicBezTo>
                  <a:cubicBezTo>
                    <a:pt x="2036" y="58943"/>
                    <a:pt x="2092" y="59005"/>
                    <a:pt x="2164" y="59037"/>
                  </a:cubicBezTo>
                  <a:lnTo>
                    <a:pt x="6234" y="60849"/>
                  </a:lnTo>
                  <a:cubicBezTo>
                    <a:pt x="6270" y="60864"/>
                    <a:pt x="6310" y="60873"/>
                    <a:pt x="6351" y="60873"/>
                  </a:cubicBezTo>
                  <a:cubicBezTo>
                    <a:pt x="6437" y="60873"/>
                    <a:pt x="6519" y="60834"/>
                    <a:pt x="6572" y="60767"/>
                  </a:cubicBezTo>
                  <a:cubicBezTo>
                    <a:pt x="8752" y="58086"/>
                    <a:pt x="27870" y="34513"/>
                    <a:pt x="27779" y="32473"/>
                  </a:cubicBezTo>
                  <a:cubicBezTo>
                    <a:pt x="27689" y="30471"/>
                    <a:pt x="21951" y="10954"/>
                    <a:pt x="21717" y="10169"/>
                  </a:cubicBezTo>
                  <a:lnTo>
                    <a:pt x="21332" y="7094"/>
                  </a:lnTo>
                  <a:cubicBezTo>
                    <a:pt x="21130" y="5604"/>
                    <a:pt x="8452" y="1652"/>
                    <a:pt x="2978" y="13"/>
                  </a:cubicBezTo>
                  <a:cubicBezTo>
                    <a:pt x="2950" y="4"/>
                    <a:pt x="2922" y="0"/>
                    <a:pt x="2894"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3791;p64">
              <a:extLst>
                <a:ext uri="{FF2B5EF4-FFF2-40B4-BE49-F238E27FC236}">
                  <a16:creationId xmlns:a16="http://schemas.microsoft.com/office/drawing/2014/main" id="{03A7B541-7058-AEBE-45BB-53A6C4B0239D}"/>
                </a:ext>
              </a:extLst>
            </p:cNvPr>
            <p:cNvSpPr/>
            <p:nvPr/>
          </p:nvSpPr>
          <p:spPr>
            <a:xfrm>
              <a:off x="1767650" y="2782175"/>
              <a:ext cx="644450" cy="862025"/>
            </a:xfrm>
            <a:custGeom>
              <a:avLst/>
              <a:gdLst/>
              <a:ahLst/>
              <a:cxnLst/>
              <a:rect l="l" t="t" r="r" b="b"/>
              <a:pathLst>
                <a:path w="25778" h="34481" extrusionOk="0">
                  <a:moveTo>
                    <a:pt x="10021" y="0"/>
                  </a:moveTo>
                  <a:lnTo>
                    <a:pt x="1" y="15034"/>
                  </a:lnTo>
                  <a:lnTo>
                    <a:pt x="862" y="24565"/>
                  </a:lnTo>
                  <a:cubicBezTo>
                    <a:pt x="1071" y="26871"/>
                    <a:pt x="2706" y="28797"/>
                    <a:pt x="4948" y="29376"/>
                  </a:cubicBezTo>
                  <a:lnTo>
                    <a:pt x="24676" y="34481"/>
                  </a:lnTo>
                  <a:lnTo>
                    <a:pt x="25777" y="31787"/>
                  </a:lnTo>
                  <a:lnTo>
                    <a:pt x="7517" y="23854"/>
                  </a:lnTo>
                  <a:lnTo>
                    <a:pt x="100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3792;p64">
              <a:extLst>
                <a:ext uri="{FF2B5EF4-FFF2-40B4-BE49-F238E27FC236}">
                  <a16:creationId xmlns:a16="http://schemas.microsoft.com/office/drawing/2014/main" id="{97B6637A-D730-A979-CCE2-507916659B78}"/>
                </a:ext>
              </a:extLst>
            </p:cNvPr>
            <p:cNvSpPr/>
            <p:nvPr/>
          </p:nvSpPr>
          <p:spPr>
            <a:xfrm>
              <a:off x="1760375" y="2775025"/>
              <a:ext cx="659825" cy="876325"/>
            </a:xfrm>
            <a:custGeom>
              <a:avLst/>
              <a:gdLst/>
              <a:ahLst/>
              <a:cxnLst/>
              <a:rect l="l" t="t" r="r" b="b"/>
              <a:pathLst>
                <a:path w="26393" h="35053" extrusionOk="0">
                  <a:moveTo>
                    <a:pt x="9906" y="1411"/>
                  </a:moveTo>
                  <a:lnTo>
                    <a:pt x="7524" y="24110"/>
                  </a:lnTo>
                  <a:cubicBezTo>
                    <a:pt x="7511" y="24235"/>
                    <a:pt x="7580" y="24353"/>
                    <a:pt x="7694" y="24403"/>
                  </a:cubicBezTo>
                  <a:lnTo>
                    <a:pt x="25698" y="32223"/>
                  </a:lnTo>
                  <a:lnTo>
                    <a:pt x="24797" y="34427"/>
                  </a:lnTo>
                  <a:lnTo>
                    <a:pt x="5310" y="29385"/>
                  </a:lnTo>
                  <a:cubicBezTo>
                    <a:pt x="3191" y="28837"/>
                    <a:pt x="1635" y="27004"/>
                    <a:pt x="1439" y="24826"/>
                  </a:cubicBezTo>
                  <a:lnTo>
                    <a:pt x="585" y="15396"/>
                  </a:lnTo>
                  <a:lnTo>
                    <a:pt x="9906" y="1411"/>
                  </a:lnTo>
                  <a:close/>
                  <a:moveTo>
                    <a:pt x="10314" y="1"/>
                  </a:moveTo>
                  <a:cubicBezTo>
                    <a:pt x="10220" y="1"/>
                    <a:pt x="10129" y="47"/>
                    <a:pt x="10074" y="128"/>
                  </a:cubicBezTo>
                  <a:lnTo>
                    <a:pt x="53" y="15163"/>
                  </a:lnTo>
                  <a:cubicBezTo>
                    <a:pt x="18" y="15218"/>
                    <a:pt x="1" y="15282"/>
                    <a:pt x="7" y="15347"/>
                  </a:cubicBezTo>
                  <a:lnTo>
                    <a:pt x="869" y="24877"/>
                  </a:lnTo>
                  <a:cubicBezTo>
                    <a:pt x="1088" y="27296"/>
                    <a:pt x="2814" y="29330"/>
                    <a:pt x="5167" y="29939"/>
                  </a:cubicBezTo>
                  <a:lnTo>
                    <a:pt x="24897" y="35044"/>
                  </a:lnTo>
                  <a:cubicBezTo>
                    <a:pt x="24920" y="35050"/>
                    <a:pt x="24944" y="35053"/>
                    <a:pt x="24967" y="35053"/>
                  </a:cubicBezTo>
                  <a:cubicBezTo>
                    <a:pt x="25084" y="35053"/>
                    <a:pt x="25189" y="34982"/>
                    <a:pt x="25233" y="34874"/>
                  </a:cubicBezTo>
                  <a:lnTo>
                    <a:pt x="26333" y="32181"/>
                  </a:lnTo>
                  <a:cubicBezTo>
                    <a:pt x="26392" y="32037"/>
                    <a:pt x="26324" y="31872"/>
                    <a:pt x="26182" y="31809"/>
                  </a:cubicBezTo>
                  <a:lnTo>
                    <a:pt x="8115" y="23962"/>
                  </a:lnTo>
                  <a:lnTo>
                    <a:pt x="10597" y="317"/>
                  </a:lnTo>
                  <a:cubicBezTo>
                    <a:pt x="10611" y="185"/>
                    <a:pt x="10533" y="62"/>
                    <a:pt x="10409" y="17"/>
                  </a:cubicBezTo>
                  <a:cubicBezTo>
                    <a:pt x="10378" y="6"/>
                    <a:pt x="10345" y="1"/>
                    <a:pt x="10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3793;p64">
              <a:extLst>
                <a:ext uri="{FF2B5EF4-FFF2-40B4-BE49-F238E27FC236}">
                  <a16:creationId xmlns:a16="http://schemas.microsoft.com/office/drawing/2014/main" id="{DAD48A0D-E44E-1700-D4AE-C2274A840B46}"/>
                </a:ext>
              </a:extLst>
            </p:cNvPr>
            <p:cNvSpPr/>
            <p:nvPr/>
          </p:nvSpPr>
          <p:spPr>
            <a:xfrm>
              <a:off x="1770925" y="3042250"/>
              <a:ext cx="629000" cy="601950"/>
            </a:xfrm>
            <a:custGeom>
              <a:avLst/>
              <a:gdLst/>
              <a:ahLst/>
              <a:cxnLst/>
              <a:rect l="l" t="t" r="r" b="b"/>
              <a:pathLst>
                <a:path w="25160" h="24078" extrusionOk="0">
                  <a:moveTo>
                    <a:pt x="2957" y="1"/>
                  </a:moveTo>
                  <a:lnTo>
                    <a:pt x="2038" y="1379"/>
                  </a:lnTo>
                  <a:cubicBezTo>
                    <a:pt x="1421" y="2724"/>
                    <a:pt x="561" y="4595"/>
                    <a:pt x="1" y="6072"/>
                  </a:cubicBezTo>
                  <a:lnTo>
                    <a:pt x="731" y="14162"/>
                  </a:lnTo>
                  <a:cubicBezTo>
                    <a:pt x="940" y="16468"/>
                    <a:pt x="2575" y="18394"/>
                    <a:pt x="4817" y="18973"/>
                  </a:cubicBezTo>
                  <a:lnTo>
                    <a:pt x="24545" y="24078"/>
                  </a:lnTo>
                  <a:lnTo>
                    <a:pt x="25159" y="22574"/>
                  </a:lnTo>
                  <a:lnTo>
                    <a:pt x="5431" y="14922"/>
                  </a:lnTo>
                  <a:cubicBezTo>
                    <a:pt x="5431" y="14922"/>
                    <a:pt x="4779" y="15052"/>
                    <a:pt x="4153" y="15052"/>
                  </a:cubicBezTo>
                  <a:cubicBezTo>
                    <a:pt x="3736" y="15052"/>
                    <a:pt x="3330" y="14994"/>
                    <a:pt x="3137" y="14802"/>
                  </a:cubicBezTo>
                  <a:cubicBezTo>
                    <a:pt x="2655" y="14319"/>
                    <a:pt x="5068" y="12991"/>
                    <a:pt x="5068" y="12991"/>
                  </a:cubicBezTo>
                  <a:lnTo>
                    <a:pt x="2533" y="12267"/>
                  </a:lnTo>
                  <a:lnTo>
                    <a:pt x="4706" y="2732"/>
                  </a:lnTo>
                  <a:lnTo>
                    <a:pt x="2957"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3794;p64">
              <a:extLst>
                <a:ext uri="{FF2B5EF4-FFF2-40B4-BE49-F238E27FC236}">
                  <a16:creationId xmlns:a16="http://schemas.microsoft.com/office/drawing/2014/main" id="{003ABE24-E973-58D3-072A-BC31AF005064}"/>
                </a:ext>
              </a:extLst>
            </p:cNvPr>
            <p:cNvSpPr/>
            <p:nvPr/>
          </p:nvSpPr>
          <p:spPr>
            <a:xfrm>
              <a:off x="1770925" y="3042250"/>
              <a:ext cx="629000" cy="601950"/>
            </a:xfrm>
            <a:custGeom>
              <a:avLst/>
              <a:gdLst/>
              <a:ahLst/>
              <a:cxnLst/>
              <a:rect l="l" t="t" r="r" b="b"/>
              <a:pathLst>
                <a:path w="25160" h="24078" extrusionOk="0">
                  <a:moveTo>
                    <a:pt x="2957" y="1"/>
                  </a:moveTo>
                  <a:lnTo>
                    <a:pt x="2038" y="1379"/>
                  </a:lnTo>
                  <a:cubicBezTo>
                    <a:pt x="1421" y="2724"/>
                    <a:pt x="561" y="4595"/>
                    <a:pt x="1" y="6072"/>
                  </a:cubicBezTo>
                  <a:lnTo>
                    <a:pt x="731" y="14162"/>
                  </a:lnTo>
                  <a:cubicBezTo>
                    <a:pt x="940" y="16468"/>
                    <a:pt x="2575" y="18394"/>
                    <a:pt x="4817" y="18973"/>
                  </a:cubicBezTo>
                  <a:lnTo>
                    <a:pt x="24545" y="24078"/>
                  </a:lnTo>
                  <a:lnTo>
                    <a:pt x="25159" y="22574"/>
                  </a:lnTo>
                  <a:lnTo>
                    <a:pt x="5431" y="14922"/>
                  </a:lnTo>
                  <a:cubicBezTo>
                    <a:pt x="5431" y="14922"/>
                    <a:pt x="4779" y="15052"/>
                    <a:pt x="4153" y="15052"/>
                  </a:cubicBezTo>
                  <a:cubicBezTo>
                    <a:pt x="3736" y="15052"/>
                    <a:pt x="3330" y="14994"/>
                    <a:pt x="3137" y="14802"/>
                  </a:cubicBezTo>
                  <a:cubicBezTo>
                    <a:pt x="2655" y="14319"/>
                    <a:pt x="5068" y="12991"/>
                    <a:pt x="5068" y="12991"/>
                  </a:cubicBezTo>
                  <a:lnTo>
                    <a:pt x="2533" y="12267"/>
                  </a:lnTo>
                  <a:lnTo>
                    <a:pt x="4706" y="2732"/>
                  </a:lnTo>
                  <a:lnTo>
                    <a:pt x="295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3795;p64">
              <a:extLst>
                <a:ext uri="{FF2B5EF4-FFF2-40B4-BE49-F238E27FC236}">
                  <a16:creationId xmlns:a16="http://schemas.microsoft.com/office/drawing/2014/main" id="{D1B39F62-3774-E9DC-A006-606DA55EA129}"/>
                </a:ext>
              </a:extLst>
            </p:cNvPr>
            <p:cNvSpPr/>
            <p:nvPr/>
          </p:nvSpPr>
          <p:spPr>
            <a:xfrm>
              <a:off x="1845100" y="3361100"/>
              <a:ext cx="118150" cy="51300"/>
            </a:xfrm>
            <a:custGeom>
              <a:avLst/>
              <a:gdLst/>
              <a:ahLst/>
              <a:cxnLst/>
              <a:rect l="l" t="t" r="r" b="b"/>
              <a:pathLst>
                <a:path w="4726" h="2052" extrusionOk="0">
                  <a:moveTo>
                    <a:pt x="2174" y="0"/>
                  </a:moveTo>
                  <a:cubicBezTo>
                    <a:pt x="1556" y="0"/>
                    <a:pt x="877" y="95"/>
                    <a:pt x="214" y="374"/>
                  </a:cubicBezTo>
                  <a:cubicBezTo>
                    <a:pt x="68" y="436"/>
                    <a:pt x="0" y="603"/>
                    <a:pt x="62" y="748"/>
                  </a:cubicBezTo>
                  <a:cubicBezTo>
                    <a:pt x="108" y="858"/>
                    <a:pt x="215" y="924"/>
                    <a:pt x="326" y="924"/>
                  </a:cubicBezTo>
                  <a:cubicBezTo>
                    <a:pt x="363" y="924"/>
                    <a:pt x="400" y="917"/>
                    <a:pt x="436" y="902"/>
                  </a:cubicBezTo>
                  <a:cubicBezTo>
                    <a:pt x="1014" y="659"/>
                    <a:pt x="1614" y="576"/>
                    <a:pt x="2165" y="576"/>
                  </a:cubicBezTo>
                  <a:cubicBezTo>
                    <a:pt x="2501" y="576"/>
                    <a:pt x="2818" y="607"/>
                    <a:pt x="3101" y="651"/>
                  </a:cubicBezTo>
                  <a:cubicBezTo>
                    <a:pt x="2561" y="814"/>
                    <a:pt x="1916" y="1083"/>
                    <a:pt x="1287" y="1533"/>
                  </a:cubicBezTo>
                  <a:cubicBezTo>
                    <a:pt x="1060" y="1694"/>
                    <a:pt x="1174" y="2052"/>
                    <a:pt x="1454" y="2052"/>
                  </a:cubicBezTo>
                  <a:cubicBezTo>
                    <a:pt x="1513" y="2052"/>
                    <a:pt x="1570" y="2032"/>
                    <a:pt x="1619" y="1998"/>
                  </a:cubicBezTo>
                  <a:cubicBezTo>
                    <a:pt x="2961" y="1040"/>
                    <a:pt x="4413" y="984"/>
                    <a:pt x="4428" y="984"/>
                  </a:cubicBezTo>
                  <a:cubicBezTo>
                    <a:pt x="4563" y="979"/>
                    <a:pt x="4677" y="881"/>
                    <a:pt x="4701" y="748"/>
                  </a:cubicBezTo>
                  <a:cubicBezTo>
                    <a:pt x="4726" y="615"/>
                    <a:pt x="4652" y="483"/>
                    <a:pt x="4528" y="433"/>
                  </a:cubicBezTo>
                  <a:cubicBezTo>
                    <a:pt x="4466" y="407"/>
                    <a:pt x="3452" y="0"/>
                    <a:pt x="21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3796;p64">
              <a:extLst>
                <a:ext uri="{FF2B5EF4-FFF2-40B4-BE49-F238E27FC236}">
                  <a16:creationId xmlns:a16="http://schemas.microsoft.com/office/drawing/2014/main" id="{53467432-DE19-05EE-0CCD-420F4A322CDF}"/>
                </a:ext>
              </a:extLst>
            </p:cNvPr>
            <p:cNvSpPr/>
            <p:nvPr/>
          </p:nvSpPr>
          <p:spPr>
            <a:xfrm>
              <a:off x="1241725" y="2559525"/>
              <a:ext cx="776475" cy="993250"/>
            </a:xfrm>
            <a:custGeom>
              <a:avLst/>
              <a:gdLst/>
              <a:ahLst/>
              <a:cxnLst/>
              <a:rect l="l" t="t" r="r" b="b"/>
              <a:pathLst>
                <a:path w="31059" h="39730" extrusionOk="0">
                  <a:moveTo>
                    <a:pt x="15185" y="0"/>
                  </a:moveTo>
                  <a:lnTo>
                    <a:pt x="5445" y="587"/>
                  </a:lnTo>
                  <a:lnTo>
                    <a:pt x="1" y="31701"/>
                  </a:lnTo>
                  <a:cubicBezTo>
                    <a:pt x="1" y="31701"/>
                    <a:pt x="2464" y="36400"/>
                    <a:pt x="9769" y="38476"/>
                  </a:cubicBezTo>
                  <a:cubicBezTo>
                    <a:pt x="13267" y="39471"/>
                    <a:pt x="15492" y="39730"/>
                    <a:pt x="16861" y="39730"/>
                  </a:cubicBezTo>
                  <a:cubicBezTo>
                    <a:pt x="18350" y="39730"/>
                    <a:pt x="18826" y="39423"/>
                    <a:pt x="18826" y="39423"/>
                  </a:cubicBezTo>
                  <a:lnTo>
                    <a:pt x="31058" y="8906"/>
                  </a:lnTo>
                  <a:lnTo>
                    <a:pt x="20853" y="2451"/>
                  </a:lnTo>
                  <a:lnTo>
                    <a:pt x="1518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3797;p64">
              <a:extLst>
                <a:ext uri="{FF2B5EF4-FFF2-40B4-BE49-F238E27FC236}">
                  <a16:creationId xmlns:a16="http://schemas.microsoft.com/office/drawing/2014/main" id="{78ADCD28-3DCF-6805-9461-0E624248B5D3}"/>
                </a:ext>
              </a:extLst>
            </p:cNvPr>
            <p:cNvSpPr/>
            <p:nvPr/>
          </p:nvSpPr>
          <p:spPr>
            <a:xfrm>
              <a:off x="1234425" y="2552400"/>
              <a:ext cx="791675" cy="1007425"/>
            </a:xfrm>
            <a:custGeom>
              <a:avLst/>
              <a:gdLst/>
              <a:ahLst/>
              <a:cxnLst/>
              <a:rect l="l" t="t" r="r" b="b"/>
              <a:pathLst>
                <a:path w="31667" h="40297" extrusionOk="0">
                  <a:moveTo>
                    <a:pt x="15426" y="575"/>
                  </a:moveTo>
                  <a:lnTo>
                    <a:pt x="21011" y="2989"/>
                  </a:lnTo>
                  <a:lnTo>
                    <a:pt x="30995" y="9305"/>
                  </a:lnTo>
                  <a:lnTo>
                    <a:pt x="18895" y="39498"/>
                  </a:lnTo>
                  <a:cubicBezTo>
                    <a:pt x="18717" y="39567"/>
                    <a:pt x="18204" y="39723"/>
                    <a:pt x="17149" y="39723"/>
                  </a:cubicBezTo>
                  <a:cubicBezTo>
                    <a:pt x="15815" y="39723"/>
                    <a:pt x="13617" y="39474"/>
                    <a:pt x="10139" y="38485"/>
                  </a:cubicBezTo>
                  <a:cubicBezTo>
                    <a:pt x="3575" y="36618"/>
                    <a:pt x="961" y="32559"/>
                    <a:pt x="593" y="31934"/>
                  </a:cubicBezTo>
                  <a:lnTo>
                    <a:pt x="5982" y="1144"/>
                  </a:lnTo>
                  <a:lnTo>
                    <a:pt x="15426" y="575"/>
                  </a:lnTo>
                  <a:close/>
                  <a:moveTo>
                    <a:pt x="15477" y="0"/>
                  </a:moveTo>
                  <a:cubicBezTo>
                    <a:pt x="15472" y="0"/>
                    <a:pt x="15466" y="1"/>
                    <a:pt x="15460" y="1"/>
                  </a:cubicBezTo>
                  <a:lnTo>
                    <a:pt x="5720" y="587"/>
                  </a:lnTo>
                  <a:cubicBezTo>
                    <a:pt x="5588" y="594"/>
                    <a:pt x="5478" y="692"/>
                    <a:pt x="5455" y="822"/>
                  </a:cubicBezTo>
                  <a:lnTo>
                    <a:pt x="11" y="31938"/>
                  </a:lnTo>
                  <a:cubicBezTo>
                    <a:pt x="1" y="31999"/>
                    <a:pt x="10" y="32063"/>
                    <a:pt x="39" y="32120"/>
                  </a:cubicBezTo>
                  <a:cubicBezTo>
                    <a:pt x="143" y="32316"/>
                    <a:pt x="2645" y="36950"/>
                    <a:pt x="9983" y="39036"/>
                  </a:cubicBezTo>
                  <a:cubicBezTo>
                    <a:pt x="13479" y="40031"/>
                    <a:pt x="15734" y="40296"/>
                    <a:pt x="17147" y="40296"/>
                  </a:cubicBezTo>
                  <a:cubicBezTo>
                    <a:pt x="18701" y="40296"/>
                    <a:pt x="19233" y="39974"/>
                    <a:pt x="19273" y="39949"/>
                  </a:cubicBezTo>
                  <a:cubicBezTo>
                    <a:pt x="19323" y="39917"/>
                    <a:pt x="19361" y="39871"/>
                    <a:pt x="19383" y="39815"/>
                  </a:cubicBezTo>
                  <a:lnTo>
                    <a:pt x="31616" y="9297"/>
                  </a:lnTo>
                  <a:cubicBezTo>
                    <a:pt x="31667" y="9169"/>
                    <a:pt x="31620" y="9023"/>
                    <a:pt x="31503" y="8950"/>
                  </a:cubicBezTo>
                  <a:lnTo>
                    <a:pt x="21299" y="2495"/>
                  </a:lnTo>
                  <a:cubicBezTo>
                    <a:pt x="21286" y="2487"/>
                    <a:pt x="21273" y="2479"/>
                    <a:pt x="21259" y="2474"/>
                  </a:cubicBezTo>
                  <a:lnTo>
                    <a:pt x="15591" y="23"/>
                  </a:lnTo>
                  <a:cubicBezTo>
                    <a:pt x="15555" y="8"/>
                    <a:pt x="15516" y="0"/>
                    <a:pt x="15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3798;p64">
              <a:extLst>
                <a:ext uri="{FF2B5EF4-FFF2-40B4-BE49-F238E27FC236}">
                  <a16:creationId xmlns:a16="http://schemas.microsoft.com/office/drawing/2014/main" id="{1568F2BE-CF56-89BC-68CA-F0542C005DA4}"/>
                </a:ext>
              </a:extLst>
            </p:cNvPr>
            <p:cNvSpPr/>
            <p:nvPr/>
          </p:nvSpPr>
          <p:spPr>
            <a:xfrm>
              <a:off x="1241725" y="2559525"/>
              <a:ext cx="519650" cy="988575"/>
            </a:xfrm>
            <a:custGeom>
              <a:avLst/>
              <a:gdLst/>
              <a:ahLst/>
              <a:cxnLst/>
              <a:rect l="l" t="t" r="r" b="b"/>
              <a:pathLst>
                <a:path w="20786" h="39543" extrusionOk="0">
                  <a:moveTo>
                    <a:pt x="15185" y="0"/>
                  </a:moveTo>
                  <a:lnTo>
                    <a:pt x="5445" y="587"/>
                  </a:lnTo>
                  <a:lnTo>
                    <a:pt x="1" y="31701"/>
                  </a:lnTo>
                  <a:cubicBezTo>
                    <a:pt x="1" y="31701"/>
                    <a:pt x="2465" y="36398"/>
                    <a:pt x="9770" y="38476"/>
                  </a:cubicBezTo>
                  <a:cubicBezTo>
                    <a:pt x="11048" y="38840"/>
                    <a:pt x="12153" y="39102"/>
                    <a:pt x="13111" y="39293"/>
                  </a:cubicBezTo>
                  <a:cubicBezTo>
                    <a:pt x="15136" y="39440"/>
                    <a:pt x="16702" y="39542"/>
                    <a:pt x="16702" y="39542"/>
                  </a:cubicBezTo>
                  <a:cubicBezTo>
                    <a:pt x="16702" y="39542"/>
                    <a:pt x="13684" y="39301"/>
                    <a:pt x="10908" y="37973"/>
                  </a:cubicBezTo>
                  <a:cubicBezTo>
                    <a:pt x="8132" y="36646"/>
                    <a:pt x="2822" y="32783"/>
                    <a:pt x="2822" y="32059"/>
                  </a:cubicBezTo>
                  <a:cubicBezTo>
                    <a:pt x="2822" y="31335"/>
                    <a:pt x="13564" y="27231"/>
                    <a:pt x="15132" y="26870"/>
                  </a:cubicBezTo>
                  <a:cubicBezTo>
                    <a:pt x="15295" y="26832"/>
                    <a:pt x="15311" y="26815"/>
                    <a:pt x="15210" y="26815"/>
                  </a:cubicBezTo>
                  <a:cubicBezTo>
                    <a:pt x="14331" y="26815"/>
                    <a:pt x="4632" y="28077"/>
                    <a:pt x="4632" y="28077"/>
                  </a:cubicBezTo>
                  <a:lnTo>
                    <a:pt x="8373" y="16248"/>
                  </a:lnTo>
                  <a:lnTo>
                    <a:pt x="12597" y="14196"/>
                  </a:lnTo>
                  <a:lnTo>
                    <a:pt x="7407" y="12747"/>
                  </a:lnTo>
                  <a:lnTo>
                    <a:pt x="15084" y="7818"/>
                  </a:lnTo>
                  <a:lnTo>
                    <a:pt x="18270" y="9126"/>
                  </a:lnTo>
                  <a:lnTo>
                    <a:pt x="20785" y="2421"/>
                  </a:lnTo>
                  <a:lnTo>
                    <a:pt x="1518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3799;p64">
              <a:extLst>
                <a:ext uri="{FF2B5EF4-FFF2-40B4-BE49-F238E27FC236}">
                  <a16:creationId xmlns:a16="http://schemas.microsoft.com/office/drawing/2014/main" id="{B45D5490-04DA-D531-5860-0BFEEFB029BD}"/>
                </a:ext>
              </a:extLst>
            </p:cNvPr>
            <p:cNvSpPr/>
            <p:nvPr/>
          </p:nvSpPr>
          <p:spPr>
            <a:xfrm>
              <a:off x="1241725" y="2559525"/>
              <a:ext cx="519650" cy="988575"/>
            </a:xfrm>
            <a:custGeom>
              <a:avLst/>
              <a:gdLst/>
              <a:ahLst/>
              <a:cxnLst/>
              <a:rect l="l" t="t" r="r" b="b"/>
              <a:pathLst>
                <a:path w="20786" h="39543" extrusionOk="0">
                  <a:moveTo>
                    <a:pt x="15185" y="0"/>
                  </a:moveTo>
                  <a:lnTo>
                    <a:pt x="5445" y="587"/>
                  </a:lnTo>
                  <a:lnTo>
                    <a:pt x="1" y="31701"/>
                  </a:lnTo>
                  <a:cubicBezTo>
                    <a:pt x="1" y="31701"/>
                    <a:pt x="2465" y="36398"/>
                    <a:pt x="9770" y="38476"/>
                  </a:cubicBezTo>
                  <a:cubicBezTo>
                    <a:pt x="11048" y="38840"/>
                    <a:pt x="12153" y="39102"/>
                    <a:pt x="13111" y="39293"/>
                  </a:cubicBezTo>
                  <a:cubicBezTo>
                    <a:pt x="15136" y="39440"/>
                    <a:pt x="16702" y="39542"/>
                    <a:pt x="16702" y="39542"/>
                  </a:cubicBezTo>
                  <a:cubicBezTo>
                    <a:pt x="16702" y="39542"/>
                    <a:pt x="13684" y="39301"/>
                    <a:pt x="10908" y="37973"/>
                  </a:cubicBezTo>
                  <a:cubicBezTo>
                    <a:pt x="8132" y="36646"/>
                    <a:pt x="2822" y="32783"/>
                    <a:pt x="2822" y="32059"/>
                  </a:cubicBezTo>
                  <a:cubicBezTo>
                    <a:pt x="2822" y="31335"/>
                    <a:pt x="13564" y="27231"/>
                    <a:pt x="15132" y="26870"/>
                  </a:cubicBezTo>
                  <a:cubicBezTo>
                    <a:pt x="15295" y="26832"/>
                    <a:pt x="15311" y="26815"/>
                    <a:pt x="15210" y="26815"/>
                  </a:cubicBezTo>
                  <a:cubicBezTo>
                    <a:pt x="14331" y="26815"/>
                    <a:pt x="4632" y="28077"/>
                    <a:pt x="4632" y="28077"/>
                  </a:cubicBezTo>
                  <a:lnTo>
                    <a:pt x="8373" y="16248"/>
                  </a:lnTo>
                  <a:lnTo>
                    <a:pt x="12597" y="14196"/>
                  </a:lnTo>
                  <a:lnTo>
                    <a:pt x="7407" y="12747"/>
                  </a:lnTo>
                  <a:lnTo>
                    <a:pt x="15084" y="7818"/>
                  </a:lnTo>
                  <a:lnTo>
                    <a:pt x="18270" y="9126"/>
                  </a:lnTo>
                  <a:lnTo>
                    <a:pt x="20785" y="2421"/>
                  </a:lnTo>
                  <a:lnTo>
                    <a:pt x="1518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3800;p64">
              <a:extLst>
                <a:ext uri="{FF2B5EF4-FFF2-40B4-BE49-F238E27FC236}">
                  <a16:creationId xmlns:a16="http://schemas.microsoft.com/office/drawing/2014/main" id="{55B79B3E-EC8B-80C9-79B2-926EE697A521}"/>
                </a:ext>
              </a:extLst>
            </p:cNvPr>
            <p:cNvSpPr/>
            <p:nvPr/>
          </p:nvSpPr>
          <p:spPr>
            <a:xfrm>
              <a:off x="1550600" y="3449400"/>
              <a:ext cx="26300" cy="63850"/>
            </a:xfrm>
            <a:custGeom>
              <a:avLst/>
              <a:gdLst/>
              <a:ahLst/>
              <a:cxnLst/>
              <a:rect l="l" t="t" r="r" b="b"/>
              <a:pathLst>
                <a:path w="1052" h="2554" extrusionOk="0">
                  <a:moveTo>
                    <a:pt x="742" y="1"/>
                  </a:moveTo>
                  <a:cubicBezTo>
                    <a:pt x="609" y="1"/>
                    <a:pt x="489" y="92"/>
                    <a:pt x="459" y="225"/>
                  </a:cubicBezTo>
                  <a:lnTo>
                    <a:pt x="33" y="2207"/>
                  </a:lnTo>
                  <a:cubicBezTo>
                    <a:pt x="0" y="2362"/>
                    <a:pt x="98" y="2514"/>
                    <a:pt x="253" y="2548"/>
                  </a:cubicBezTo>
                  <a:cubicBezTo>
                    <a:pt x="272" y="2551"/>
                    <a:pt x="292" y="2554"/>
                    <a:pt x="313" y="2554"/>
                  </a:cubicBezTo>
                  <a:cubicBezTo>
                    <a:pt x="447" y="2554"/>
                    <a:pt x="564" y="2459"/>
                    <a:pt x="592" y="2328"/>
                  </a:cubicBezTo>
                  <a:lnTo>
                    <a:pt x="1018" y="347"/>
                  </a:lnTo>
                  <a:cubicBezTo>
                    <a:pt x="1051" y="192"/>
                    <a:pt x="952" y="40"/>
                    <a:pt x="799" y="6"/>
                  </a:cubicBezTo>
                  <a:cubicBezTo>
                    <a:pt x="779" y="2"/>
                    <a:pt x="760" y="1"/>
                    <a:pt x="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3801;p64">
              <a:extLst>
                <a:ext uri="{FF2B5EF4-FFF2-40B4-BE49-F238E27FC236}">
                  <a16:creationId xmlns:a16="http://schemas.microsoft.com/office/drawing/2014/main" id="{4D47CED5-DA27-BD51-0812-BF5E9064528C}"/>
                </a:ext>
              </a:extLst>
            </p:cNvPr>
            <p:cNvSpPr/>
            <p:nvPr/>
          </p:nvSpPr>
          <p:spPr>
            <a:xfrm>
              <a:off x="1572100" y="2814100"/>
              <a:ext cx="141250" cy="599050"/>
            </a:xfrm>
            <a:custGeom>
              <a:avLst/>
              <a:gdLst/>
              <a:ahLst/>
              <a:cxnLst/>
              <a:rect l="l" t="t" r="r" b="b"/>
              <a:pathLst>
                <a:path w="5650" h="23962" extrusionOk="0">
                  <a:moveTo>
                    <a:pt x="5335" y="1"/>
                  </a:moveTo>
                  <a:cubicBezTo>
                    <a:pt x="5203" y="1"/>
                    <a:pt x="5085" y="92"/>
                    <a:pt x="5056" y="226"/>
                  </a:cubicBezTo>
                  <a:lnTo>
                    <a:pt x="33" y="23615"/>
                  </a:lnTo>
                  <a:cubicBezTo>
                    <a:pt x="0" y="23769"/>
                    <a:pt x="98" y="23921"/>
                    <a:pt x="253" y="23955"/>
                  </a:cubicBezTo>
                  <a:cubicBezTo>
                    <a:pt x="272" y="23958"/>
                    <a:pt x="292" y="23961"/>
                    <a:pt x="313" y="23961"/>
                  </a:cubicBezTo>
                  <a:cubicBezTo>
                    <a:pt x="447" y="23961"/>
                    <a:pt x="564" y="23867"/>
                    <a:pt x="592" y="23735"/>
                  </a:cubicBezTo>
                  <a:lnTo>
                    <a:pt x="5616" y="347"/>
                  </a:lnTo>
                  <a:cubicBezTo>
                    <a:pt x="5649" y="192"/>
                    <a:pt x="5551" y="40"/>
                    <a:pt x="5396" y="7"/>
                  </a:cubicBezTo>
                  <a:cubicBezTo>
                    <a:pt x="5375" y="3"/>
                    <a:pt x="5355" y="1"/>
                    <a:pt x="5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3802;p64">
              <a:extLst>
                <a:ext uri="{FF2B5EF4-FFF2-40B4-BE49-F238E27FC236}">
                  <a16:creationId xmlns:a16="http://schemas.microsoft.com/office/drawing/2014/main" id="{9717F94B-2971-25C2-34C6-EAA5BAA89F71}"/>
                </a:ext>
              </a:extLst>
            </p:cNvPr>
            <p:cNvSpPr/>
            <p:nvPr/>
          </p:nvSpPr>
          <p:spPr>
            <a:xfrm>
              <a:off x="1404600" y="2836875"/>
              <a:ext cx="174275" cy="50200"/>
            </a:xfrm>
            <a:custGeom>
              <a:avLst/>
              <a:gdLst/>
              <a:ahLst/>
              <a:cxnLst/>
              <a:rect l="l" t="t" r="r" b="b"/>
              <a:pathLst>
                <a:path w="6971" h="2008" extrusionOk="0">
                  <a:moveTo>
                    <a:pt x="314" y="0"/>
                  </a:moveTo>
                  <a:cubicBezTo>
                    <a:pt x="183" y="0"/>
                    <a:pt x="66" y="90"/>
                    <a:pt x="35" y="224"/>
                  </a:cubicBezTo>
                  <a:cubicBezTo>
                    <a:pt x="0" y="378"/>
                    <a:pt x="97" y="530"/>
                    <a:pt x="251" y="566"/>
                  </a:cubicBezTo>
                  <a:lnTo>
                    <a:pt x="6607" y="2000"/>
                  </a:lnTo>
                  <a:cubicBezTo>
                    <a:pt x="6627" y="2005"/>
                    <a:pt x="6648" y="2008"/>
                    <a:pt x="6670" y="2008"/>
                  </a:cubicBezTo>
                  <a:lnTo>
                    <a:pt x="6670" y="2008"/>
                  </a:lnTo>
                  <a:cubicBezTo>
                    <a:pt x="6816" y="2008"/>
                    <a:pt x="6939" y="1899"/>
                    <a:pt x="6954" y="1754"/>
                  </a:cubicBezTo>
                  <a:cubicBezTo>
                    <a:pt x="6971" y="1609"/>
                    <a:pt x="6874" y="1475"/>
                    <a:pt x="6732" y="1443"/>
                  </a:cubicBezTo>
                  <a:lnTo>
                    <a:pt x="377" y="7"/>
                  </a:lnTo>
                  <a:cubicBezTo>
                    <a:pt x="356" y="3"/>
                    <a:pt x="335" y="0"/>
                    <a:pt x="314" y="0"/>
                  </a:cubicBezTo>
                  <a:close/>
                  <a:moveTo>
                    <a:pt x="6670" y="2008"/>
                  </a:moveTo>
                  <a:cubicBezTo>
                    <a:pt x="6670" y="2008"/>
                    <a:pt x="6670" y="2008"/>
                    <a:pt x="6669" y="2008"/>
                  </a:cubicBezTo>
                  <a:lnTo>
                    <a:pt x="6671" y="2008"/>
                  </a:lnTo>
                  <a:cubicBezTo>
                    <a:pt x="6670" y="2008"/>
                    <a:pt x="6670" y="2008"/>
                    <a:pt x="6670" y="20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3803;p64">
              <a:extLst>
                <a:ext uri="{FF2B5EF4-FFF2-40B4-BE49-F238E27FC236}">
                  <a16:creationId xmlns:a16="http://schemas.microsoft.com/office/drawing/2014/main" id="{232BA770-D2DD-9F00-56CC-1C44783170D4}"/>
                </a:ext>
              </a:extLst>
            </p:cNvPr>
            <p:cNvSpPr/>
            <p:nvPr/>
          </p:nvSpPr>
          <p:spPr>
            <a:xfrm>
              <a:off x="1747675" y="2604275"/>
              <a:ext cx="87000" cy="189875"/>
            </a:xfrm>
            <a:custGeom>
              <a:avLst/>
              <a:gdLst/>
              <a:ahLst/>
              <a:cxnLst/>
              <a:rect l="l" t="t" r="r" b="b"/>
              <a:pathLst>
                <a:path w="3480" h="7595" extrusionOk="0">
                  <a:moveTo>
                    <a:pt x="1938" y="1"/>
                  </a:moveTo>
                  <a:lnTo>
                    <a:pt x="0" y="3694"/>
                  </a:lnTo>
                  <a:lnTo>
                    <a:pt x="3480" y="7594"/>
                  </a:lnTo>
                  <a:lnTo>
                    <a:pt x="19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3804;p64">
              <a:extLst>
                <a:ext uri="{FF2B5EF4-FFF2-40B4-BE49-F238E27FC236}">
                  <a16:creationId xmlns:a16="http://schemas.microsoft.com/office/drawing/2014/main" id="{C385D102-F6E4-F2F6-7608-FA0EA8206A1E}"/>
                </a:ext>
              </a:extLst>
            </p:cNvPr>
            <p:cNvSpPr/>
            <p:nvPr/>
          </p:nvSpPr>
          <p:spPr>
            <a:xfrm>
              <a:off x="1739950" y="2597100"/>
              <a:ext cx="102650" cy="204175"/>
            </a:xfrm>
            <a:custGeom>
              <a:avLst/>
              <a:gdLst/>
              <a:ahLst/>
              <a:cxnLst/>
              <a:rect l="l" t="t" r="r" b="b"/>
              <a:pathLst>
                <a:path w="4106" h="8167" extrusionOk="0">
                  <a:moveTo>
                    <a:pt x="2126" y="1134"/>
                  </a:moveTo>
                  <a:lnTo>
                    <a:pt x="3298" y="6901"/>
                  </a:lnTo>
                  <a:lnTo>
                    <a:pt x="3298" y="6901"/>
                  </a:lnTo>
                  <a:lnTo>
                    <a:pt x="654" y="3938"/>
                  </a:lnTo>
                  <a:lnTo>
                    <a:pt x="2126" y="1134"/>
                  </a:lnTo>
                  <a:close/>
                  <a:moveTo>
                    <a:pt x="2246" y="1"/>
                  </a:moveTo>
                  <a:cubicBezTo>
                    <a:pt x="2148" y="1"/>
                    <a:pt x="2049" y="50"/>
                    <a:pt x="1994" y="154"/>
                  </a:cubicBezTo>
                  <a:lnTo>
                    <a:pt x="55" y="3847"/>
                  </a:lnTo>
                  <a:cubicBezTo>
                    <a:pt x="0" y="3952"/>
                    <a:pt x="16" y="4081"/>
                    <a:pt x="95" y="4170"/>
                  </a:cubicBezTo>
                  <a:lnTo>
                    <a:pt x="3576" y="8071"/>
                  </a:lnTo>
                  <a:cubicBezTo>
                    <a:pt x="3630" y="8132"/>
                    <a:pt x="3707" y="8167"/>
                    <a:pt x="3789" y="8167"/>
                  </a:cubicBezTo>
                  <a:cubicBezTo>
                    <a:pt x="3969" y="8167"/>
                    <a:pt x="4105" y="8000"/>
                    <a:pt x="4069" y="7823"/>
                  </a:cubicBezTo>
                  <a:lnTo>
                    <a:pt x="2528" y="230"/>
                  </a:lnTo>
                  <a:cubicBezTo>
                    <a:pt x="2497" y="82"/>
                    <a:pt x="2372"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3805;p64">
              <a:extLst>
                <a:ext uri="{FF2B5EF4-FFF2-40B4-BE49-F238E27FC236}">
                  <a16:creationId xmlns:a16="http://schemas.microsoft.com/office/drawing/2014/main" id="{7AD0B5C2-3940-19B1-E767-C257D24FF833}"/>
                </a:ext>
              </a:extLst>
            </p:cNvPr>
            <p:cNvSpPr/>
            <p:nvPr/>
          </p:nvSpPr>
          <p:spPr>
            <a:xfrm>
              <a:off x="1586575" y="2152000"/>
              <a:ext cx="334200" cy="652050"/>
            </a:xfrm>
            <a:custGeom>
              <a:avLst/>
              <a:gdLst/>
              <a:ahLst/>
              <a:cxnLst/>
              <a:rect l="l" t="t" r="r" b="b"/>
              <a:pathLst>
                <a:path w="13368" h="26082" extrusionOk="0">
                  <a:moveTo>
                    <a:pt x="8863" y="1"/>
                  </a:moveTo>
                  <a:cubicBezTo>
                    <a:pt x="7297" y="1"/>
                    <a:pt x="9153" y="1453"/>
                    <a:pt x="9153" y="1453"/>
                  </a:cubicBezTo>
                  <a:cubicBezTo>
                    <a:pt x="9153" y="1453"/>
                    <a:pt x="5570" y="1481"/>
                    <a:pt x="2961" y="2527"/>
                  </a:cubicBezTo>
                  <a:cubicBezTo>
                    <a:pt x="353" y="3573"/>
                    <a:pt x="0" y="7571"/>
                    <a:pt x="204" y="9155"/>
                  </a:cubicBezTo>
                  <a:cubicBezTo>
                    <a:pt x="408" y="10739"/>
                    <a:pt x="2364" y="12909"/>
                    <a:pt x="2364" y="12909"/>
                  </a:cubicBezTo>
                  <a:lnTo>
                    <a:pt x="2270" y="16763"/>
                  </a:lnTo>
                  <a:lnTo>
                    <a:pt x="4551" y="20245"/>
                  </a:lnTo>
                  <a:lnTo>
                    <a:pt x="4679" y="26081"/>
                  </a:lnTo>
                  <a:lnTo>
                    <a:pt x="9834" y="16690"/>
                  </a:lnTo>
                  <a:cubicBezTo>
                    <a:pt x="9834" y="16690"/>
                    <a:pt x="9669" y="12981"/>
                    <a:pt x="9839" y="10848"/>
                  </a:cubicBezTo>
                  <a:cubicBezTo>
                    <a:pt x="10009" y="8717"/>
                    <a:pt x="10523" y="5375"/>
                    <a:pt x="11438" y="5068"/>
                  </a:cubicBezTo>
                  <a:cubicBezTo>
                    <a:pt x="12355" y="4762"/>
                    <a:pt x="13367" y="3655"/>
                    <a:pt x="12760" y="1955"/>
                  </a:cubicBezTo>
                  <a:cubicBezTo>
                    <a:pt x="12580" y="1452"/>
                    <a:pt x="12403" y="1275"/>
                    <a:pt x="12243" y="1275"/>
                  </a:cubicBezTo>
                  <a:cubicBezTo>
                    <a:pt x="11863" y="1275"/>
                    <a:pt x="11579" y="2275"/>
                    <a:pt x="11579" y="2275"/>
                  </a:cubicBezTo>
                  <a:cubicBezTo>
                    <a:pt x="11579" y="2275"/>
                    <a:pt x="10684" y="57"/>
                    <a:pt x="8955" y="2"/>
                  </a:cubicBezTo>
                  <a:cubicBezTo>
                    <a:pt x="8923" y="1"/>
                    <a:pt x="8893" y="1"/>
                    <a:pt x="88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3806;p64">
              <a:extLst>
                <a:ext uri="{FF2B5EF4-FFF2-40B4-BE49-F238E27FC236}">
                  <a16:creationId xmlns:a16="http://schemas.microsoft.com/office/drawing/2014/main" id="{58720307-5A73-324D-8B82-C90CDC66CF84}"/>
                </a:ext>
              </a:extLst>
            </p:cNvPr>
            <p:cNvSpPr/>
            <p:nvPr/>
          </p:nvSpPr>
          <p:spPr>
            <a:xfrm>
              <a:off x="1578825" y="2144825"/>
              <a:ext cx="340525" cy="666350"/>
            </a:xfrm>
            <a:custGeom>
              <a:avLst/>
              <a:gdLst/>
              <a:ahLst/>
              <a:cxnLst/>
              <a:rect l="l" t="t" r="r" b="b"/>
              <a:pathLst>
                <a:path w="13621" h="26654" extrusionOk="0">
                  <a:moveTo>
                    <a:pt x="9189" y="574"/>
                  </a:moveTo>
                  <a:cubicBezTo>
                    <a:pt x="9210" y="574"/>
                    <a:pt x="9232" y="575"/>
                    <a:pt x="9256" y="575"/>
                  </a:cubicBezTo>
                  <a:cubicBezTo>
                    <a:pt x="10774" y="624"/>
                    <a:pt x="11615" y="2649"/>
                    <a:pt x="11623" y="2669"/>
                  </a:cubicBezTo>
                  <a:cubicBezTo>
                    <a:pt x="11668" y="2780"/>
                    <a:pt x="11773" y="2847"/>
                    <a:pt x="11898" y="2847"/>
                  </a:cubicBezTo>
                  <a:cubicBezTo>
                    <a:pt x="11900" y="2847"/>
                    <a:pt x="11902" y="2847"/>
                    <a:pt x="11905" y="2847"/>
                  </a:cubicBezTo>
                  <a:cubicBezTo>
                    <a:pt x="12027" y="2841"/>
                    <a:pt x="12130" y="2758"/>
                    <a:pt x="12164" y="2640"/>
                  </a:cubicBezTo>
                  <a:cubicBezTo>
                    <a:pt x="12265" y="2282"/>
                    <a:pt x="12466" y="1889"/>
                    <a:pt x="12530" y="1844"/>
                  </a:cubicBezTo>
                  <a:cubicBezTo>
                    <a:pt x="12531" y="1845"/>
                    <a:pt x="12644" y="1905"/>
                    <a:pt x="12799" y="2339"/>
                  </a:cubicBezTo>
                  <a:cubicBezTo>
                    <a:pt x="13029" y="2982"/>
                    <a:pt x="13021" y="3588"/>
                    <a:pt x="12775" y="4094"/>
                  </a:cubicBezTo>
                  <a:cubicBezTo>
                    <a:pt x="12552" y="4554"/>
                    <a:pt x="12134" y="4923"/>
                    <a:pt x="11657" y="5084"/>
                  </a:cubicBezTo>
                  <a:cubicBezTo>
                    <a:pt x="10405" y="5503"/>
                    <a:pt x="9967" y="9805"/>
                    <a:pt x="9863" y="11112"/>
                  </a:cubicBezTo>
                  <a:cubicBezTo>
                    <a:pt x="9706" y="13090"/>
                    <a:pt x="9831" y="16344"/>
                    <a:pt x="9856" y="16910"/>
                  </a:cubicBezTo>
                  <a:lnTo>
                    <a:pt x="5252" y="25295"/>
                  </a:lnTo>
                  <a:lnTo>
                    <a:pt x="5147" y="20527"/>
                  </a:lnTo>
                  <a:cubicBezTo>
                    <a:pt x="5146" y="20473"/>
                    <a:pt x="5129" y="20420"/>
                    <a:pt x="5100" y="20375"/>
                  </a:cubicBezTo>
                  <a:lnTo>
                    <a:pt x="2868" y="16968"/>
                  </a:lnTo>
                  <a:lnTo>
                    <a:pt x="2959" y="13204"/>
                  </a:lnTo>
                  <a:cubicBezTo>
                    <a:pt x="2961" y="13131"/>
                    <a:pt x="2935" y="13059"/>
                    <a:pt x="2886" y="13005"/>
                  </a:cubicBezTo>
                  <a:cubicBezTo>
                    <a:pt x="2867" y="12983"/>
                    <a:pt x="987" y="10883"/>
                    <a:pt x="797" y="9406"/>
                  </a:cubicBezTo>
                  <a:cubicBezTo>
                    <a:pt x="595" y="7830"/>
                    <a:pt x="963" y="4048"/>
                    <a:pt x="3377" y="3081"/>
                  </a:cubicBezTo>
                  <a:cubicBezTo>
                    <a:pt x="5903" y="2067"/>
                    <a:pt x="9429" y="2027"/>
                    <a:pt x="9465" y="2027"/>
                  </a:cubicBezTo>
                  <a:cubicBezTo>
                    <a:pt x="9735" y="2025"/>
                    <a:pt x="9852" y="1682"/>
                    <a:pt x="9639" y="1516"/>
                  </a:cubicBezTo>
                  <a:cubicBezTo>
                    <a:pt x="9220" y="1188"/>
                    <a:pt x="8826" y="740"/>
                    <a:pt x="8814" y="630"/>
                  </a:cubicBezTo>
                  <a:cubicBezTo>
                    <a:pt x="8815" y="630"/>
                    <a:pt x="8888" y="574"/>
                    <a:pt x="9189" y="574"/>
                  </a:cubicBezTo>
                  <a:close/>
                  <a:moveTo>
                    <a:pt x="9151" y="1"/>
                  </a:moveTo>
                  <a:cubicBezTo>
                    <a:pt x="8887" y="1"/>
                    <a:pt x="8423" y="44"/>
                    <a:pt x="8289" y="412"/>
                  </a:cubicBezTo>
                  <a:cubicBezTo>
                    <a:pt x="8168" y="748"/>
                    <a:pt x="8437" y="1152"/>
                    <a:pt x="8746" y="1480"/>
                  </a:cubicBezTo>
                  <a:cubicBezTo>
                    <a:pt x="7556" y="1543"/>
                    <a:pt x="5115" y="1766"/>
                    <a:pt x="3164" y="2549"/>
                  </a:cubicBezTo>
                  <a:cubicBezTo>
                    <a:pt x="415" y="3651"/>
                    <a:pt x="0" y="7693"/>
                    <a:pt x="230" y="9478"/>
                  </a:cubicBezTo>
                  <a:cubicBezTo>
                    <a:pt x="421" y="10967"/>
                    <a:pt x="2010" y="12871"/>
                    <a:pt x="2384" y="13301"/>
                  </a:cubicBezTo>
                  <a:lnTo>
                    <a:pt x="2294" y="17043"/>
                  </a:lnTo>
                  <a:cubicBezTo>
                    <a:pt x="2293" y="17101"/>
                    <a:pt x="2308" y="17159"/>
                    <a:pt x="2340" y="17207"/>
                  </a:cubicBezTo>
                  <a:lnTo>
                    <a:pt x="4577" y="20620"/>
                  </a:lnTo>
                  <a:lnTo>
                    <a:pt x="4702" y="26374"/>
                  </a:lnTo>
                  <a:cubicBezTo>
                    <a:pt x="4705" y="26504"/>
                    <a:pt x="4795" y="26615"/>
                    <a:pt x="4921" y="26646"/>
                  </a:cubicBezTo>
                  <a:cubicBezTo>
                    <a:pt x="4943" y="26651"/>
                    <a:pt x="4966" y="26654"/>
                    <a:pt x="4989" y="26654"/>
                  </a:cubicBezTo>
                  <a:cubicBezTo>
                    <a:pt x="5093" y="26654"/>
                    <a:pt x="5189" y="26596"/>
                    <a:pt x="5239" y="26505"/>
                  </a:cubicBezTo>
                  <a:lnTo>
                    <a:pt x="10395" y="17114"/>
                  </a:lnTo>
                  <a:cubicBezTo>
                    <a:pt x="10419" y="17068"/>
                    <a:pt x="10432" y="17015"/>
                    <a:pt x="10430" y="16964"/>
                  </a:cubicBezTo>
                  <a:cubicBezTo>
                    <a:pt x="10428" y="16927"/>
                    <a:pt x="10267" y="13247"/>
                    <a:pt x="10434" y="11157"/>
                  </a:cubicBezTo>
                  <a:cubicBezTo>
                    <a:pt x="10669" y="8193"/>
                    <a:pt x="11274" y="5815"/>
                    <a:pt x="11838" y="5626"/>
                  </a:cubicBezTo>
                  <a:cubicBezTo>
                    <a:pt x="12458" y="5419"/>
                    <a:pt x="13001" y="4940"/>
                    <a:pt x="13289" y="4344"/>
                  </a:cubicBezTo>
                  <a:cubicBezTo>
                    <a:pt x="13604" y="3697"/>
                    <a:pt x="13621" y="2937"/>
                    <a:pt x="13339" y="2146"/>
                  </a:cubicBezTo>
                  <a:cubicBezTo>
                    <a:pt x="13206" y="1773"/>
                    <a:pt x="13000" y="1276"/>
                    <a:pt x="12562" y="1276"/>
                  </a:cubicBezTo>
                  <a:cubicBezTo>
                    <a:pt x="12553" y="1276"/>
                    <a:pt x="12544" y="1276"/>
                    <a:pt x="12535" y="1276"/>
                  </a:cubicBezTo>
                  <a:cubicBezTo>
                    <a:pt x="12234" y="1286"/>
                    <a:pt x="12010" y="1561"/>
                    <a:pt x="11854" y="1862"/>
                  </a:cubicBezTo>
                  <a:cubicBezTo>
                    <a:pt x="11436" y="1149"/>
                    <a:pt x="10580" y="45"/>
                    <a:pt x="9274" y="4"/>
                  </a:cubicBezTo>
                  <a:cubicBezTo>
                    <a:pt x="9242" y="2"/>
                    <a:pt x="9200" y="1"/>
                    <a:pt x="9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3807;p64">
              <a:extLst>
                <a:ext uri="{FF2B5EF4-FFF2-40B4-BE49-F238E27FC236}">
                  <a16:creationId xmlns:a16="http://schemas.microsoft.com/office/drawing/2014/main" id="{E9A6A25E-A814-A11F-5696-2A5EAFE663FB}"/>
                </a:ext>
              </a:extLst>
            </p:cNvPr>
            <p:cNvSpPr/>
            <p:nvPr/>
          </p:nvSpPr>
          <p:spPr>
            <a:xfrm>
              <a:off x="1586575" y="2152000"/>
              <a:ext cx="334150" cy="606550"/>
            </a:xfrm>
            <a:custGeom>
              <a:avLst/>
              <a:gdLst/>
              <a:ahLst/>
              <a:cxnLst/>
              <a:rect l="l" t="t" r="r" b="b"/>
              <a:pathLst>
                <a:path w="13366" h="24262" extrusionOk="0">
                  <a:moveTo>
                    <a:pt x="8865" y="1"/>
                  </a:moveTo>
                  <a:cubicBezTo>
                    <a:pt x="7294" y="1"/>
                    <a:pt x="9152" y="1453"/>
                    <a:pt x="9152" y="1453"/>
                  </a:cubicBezTo>
                  <a:cubicBezTo>
                    <a:pt x="9152" y="1453"/>
                    <a:pt x="5569" y="1481"/>
                    <a:pt x="2961" y="2527"/>
                  </a:cubicBezTo>
                  <a:cubicBezTo>
                    <a:pt x="353" y="3573"/>
                    <a:pt x="0" y="7571"/>
                    <a:pt x="204" y="9155"/>
                  </a:cubicBezTo>
                  <a:cubicBezTo>
                    <a:pt x="408" y="10739"/>
                    <a:pt x="2364" y="12909"/>
                    <a:pt x="2364" y="12909"/>
                  </a:cubicBezTo>
                  <a:lnTo>
                    <a:pt x="2270" y="16763"/>
                  </a:lnTo>
                  <a:lnTo>
                    <a:pt x="4551" y="20245"/>
                  </a:lnTo>
                  <a:lnTo>
                    <a:pt x="4637" y="24261"/>
                  </a:lnTo>
                  <a:lnTo>
                    <a:pt x="6527" y="18428"/>
                  </a:lnTo>
                  <a:lnTo>
                    <a:pt x="9273" y="17711"/>
                  </a:lnTo>
                  <a:lnTo>
                    <a:pt x="9834" y="16690"/>
                  </a:lnTo>
                  <a:cubicBezTo>
                    <a:pt x="9834" y="16690"/>
                    <a:pt x="9667" y="12981"/>
                    <a:pt x="9838" y="10848"/>
                  </a:cubicBezTo>
                  <a:cubicBezTo>
                    <a:pt x="10008" y="8717"/>
                    <a:pt x="10522" y="5375"/>
                    <a:pt x="11438" y="5068"/>
                  </a:cubicBezTo>
                  <a:cubicBezTo>
                    <a:pt x="12353" y="4762"/>
                    <a:pt x="13366" y="3655"/>
                    <a:pt x="12758" y="1957"/>
                  </a:cubicBezTo>
                  <a:cubicBezTo>
                    <a:pt x="12579" y="1453"/>
                    <a:pt x="12402" y="1276"/>
                    <a:pt x="12242" y="1276"/>
                  </a:cubicBezTo>
                  <a:cubicBezTo>
                    <a:pt x="11862" y="1276"/>
                    <a:pt x="11578" y="2275"/>
                    <a:pt x="11578" y="2275"/>
                  </a:cubicBezTo>
                  <a:cubicBezTo>
                    <a:pt x="11578" y="2275"/>
                    <a:pt x="10682" y="57"/>
                    <a:pt x="8955" y="2"/>
                  </a:cubicBezTo>
                  <a:cubicBezTo>
                    <a:pt x="8924" y="1"/>
                    <a:pt x="8894" y="1"/>
                    <a:pt x="8865"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3808;p64">
              <a:extLst>
                <a:ext uri="{FF2B5EF4-FFF2-40B4-BE49-F238E27FC236}">
                  <a16:creationId xmlns:a16="http://schemas.microsoft.com/office/drawing/2014/main" id="{9839E59F-F961-624A-7B2A-1E00AC67C6D6}"/>
                </a:ext>
              </a:extLst>
            </p:cNvPr>
            <p:cNvSpPr/>
            <p:nvPr/>
          </p:nvSpPr>
          <p:spPr>
            <a:xfrm>
              <a:off x="1586575" y="2152000"/>
              <a:ext cx="334150" cy="606550"/>
            </a:xfrm>
            <a:custGeom>
              <a:avLst/>
              <a:gdLst/>
              <a:ahLst/>
              <a:cxnLst/>
              <a:rect l="l" t="t" r="r" b="b"/>
              <a:pathLst>
                <a:path w="13366" h="24262" extrusionOk="0">
                  <a:moveTo>
                    <a:pt x="8865" y="1"/>
                  </a:moveTo>
                  <a:cubicBezTo>
                    <a:pt x="7294" y="1"/>
                    <a:pt x="9152" y="1453"/>
                    <a:pt x="9152" y="1453"/>
                  </a:cubicBezTo>
                  <a:cubicBezTo>
                    <a:pt x="9152" y="1453"/>
                    <a:pt x="5569" y="1481"/>
                    <a:pt x="2961" y="2527"/>
                  </a:cubicBezTo>
                  <a:cubicBezTo>
                    <a:pt x="353" y="3573"/>
                    <a:pt x="0" y="7571"/>
                    <a:pt x="204" y="9155"/>
                  </a:cubicBezTo>
                  <a:cubicBezTo>
                    <a:pt x="408" y="10739"/>
                    <a:pt x="2364" y="12909"/>
                    <a:pt x="2364" y="12909"/>
                  </a:cubicBezTo>
                  <a:lnTo>
                    <a:pt x="2270" y="16763"/>
                  </a:lnTo>
                  <a:lnTo>
                    <a:pt x="4551" y="20245"/>
                  </a:lnTo>
                  <a:lnTo>
                    <a:pt x="4637" y="24261"/>
                  </a:lnTo>
                  <a:lnTo>
                    <a:pt x="6527" y="18428"/>
                  </a:lnTo>
                  <a:lnTo>
                    <a:pt x="9273" y="17711"/>
                  </a:lnTo>
                  <a:lnTo>
                    <a:pt x="9834" y="16690"/>
                  </a:lnTo>
                  <a:cubicBezTo>
                    <a:pt x="9834" y="16690"/>
                    <a:pt x="9667" y="12981"/>
                    <a:pt x="9838" y="10848"/>
                  </a:cubicBezTo>
                  <a:cubicBezTo>
                    <a:pt x="10008" y="8717"/>
                    <a:pt x="10522" y="5375"/>
                    <a:pt x="11438" y="5068"/>
                  </a:cubicBezTo>
                  <a:cubicBezTo>
                    <a:pt x="12353" y="4762"/>
                    <a:pt x="13366" y="3655"/>
                    <a:pt x="12758" y="1957"/>
                  </a:cubicBezTo>
                  <a:cubicBezTo>
                    <a:pt x="12579" y="1453"/>
                    <a:pt x="12402" y="1276"/>
                    <a:pt x="12242" y="1276"/>
                  </a:cubicBezTo>
                  <a:cubicBezTo>
                    <a:pt x="11862" y="1276"/>
                    <a:pt x="11578" y="2275"/>
                    <a:pt x="11578" y="2275"/>
                  </a:cubicBezTo>
                  <a:cubicBezTo>
                    <a:pt x="11578" y="2275"/>
                    <a:pt x="10682" y="57"/>
                    <a:pt x="8955" y="2"/>
                  </a:cubicBezTo>
                  <a:cubicBezTo>
                    <a:pt x="8924" y="1"/>
                    <a:pt x="8894" y="1"/>
                    <a:pt x="8865"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3809;p64">
              <a:extLst>
                <a:ext uri="{FF2B5EF4-FFF2-40B4-BE49-F238E27FC236}">
                  <a16:creationId xmlns:a16="http://schemas.microsoft.com/office/drawing/2014/main" id="{BA6D3FCD-BD6C-7009-8EF2-BCB7979FCE95}"/>
                </a:ext>
              </a:extLst>
            </p:cNvPr>
            <p:cNvSpPr/>
            <p:nvPr/>
          </p:nvSpPr>
          <p:spPr>
            <a:xfrm>
              <a:off x="1586550" y="2152000"/>
              <a:ext cx="334175" cy="336775"/>
            </a:xfrm>
            <a:custGeom>
              <a:avLst/>
              <a:gdLst/>
              <a:ahLst/>
              <a:cxnLst/>
              <a:rect l="l" t="t" r="r" b="b"/>
              <a:pathLst>
                <a:path w="13367" h="13471" extrusionOk="0">
                  <a:moveTo>
                    <a:pt x="8866" y="1"/>
                  </a:moveTo>
                  <a:cubicBezTo>
                    <a:pt x="7295" y="1"/>
                    <a:pt x="9153" y="1453"/>
                    <a:pt x="9153" y="1453"/>
                  </a:cubicBezTo>
                  <a:cubicBezTo>
                    <a:pt x="9153" y="1453"/>
                    <a:pt x="5570" y="1481"/>
                    <a:pt x="2962" y="2527"/>
                  </a:cubicBezTo>
                  <a:cubicBezTo>
                    <a:pt x="354" y="3573"/>
                    <a:pt x="0" y="7571"/>
                    <a:pt x="204" y="9155"/>
                  </a:cubicBezTo>
                  <a:cubicBezTo>
                    <a:pt x="408" y="10739"/>
                    <a:pt x="2363" y="12909"/>
                    <a:pt x="2363" y="12909"/>
                  </a:cubicBezTo>
                  <a:lnTo>
                    <a:pt x="2356" y="13258"/>
                  </a:lnTo>
                  <a:lnTo>
                    <a:pt x="4646" y="13470"/>
                  </a:lnTo>
                  <a:lnTo>
                    <a:pt x="9873" y="10454"/>
                  </a:lnTo>
                  <a:cubicBezTo>
                    <a:pt x="10072" y="8327"/>
                    <a:pt x="10578" y="5357"/>
                    <a:pt x="11439" y="5068"/>
                  </a:cubicBezTo>
                  <a:cubicBezTo>
                    <a:pt x="12354" y="4762"/>
                    <a:pt x="13367" y="3655"/>
                    <a:pt x="12759" y="1955"/>
                  </a:cubicBezTo>
                  <a:cubicBezTo>
                    <a:pt x="12580" y="1452"/>
                    <a:pt x="12403" y="1275"/>
                    <a:pt x="12243" y="1275"/>
                  </a:cubicBezTo>
                  <a:cubicBezTo>
                    <a:pt x="11863" y="1275"/>
                    <a:pt x="11579" y="2275"/>
                    <a:pt x="11579" y="2275"/>
                  </a:cubicBezTo>
                  <a:cubicBezTo>
                    <a:pt x="11579" y="2275"/>
                    <a:pt x="10683" y="57"/>
                    <a:pt x="8956" y="2"/>
                  </a:cubicBezTo>
                  <a:cubicBezTo>
                    <a:pt x="8925" y="1"/>
                    <a:pt x="8895" y="1"/>
                    <a:pt x="88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3810;p64">
              <a:extLst>
                <a:ext uri="{FF2B5EF4-FFF2-40B4-BE49-F238E27FC236}">
                  <a16:creationId xmlns:a16="http://schemas.microsoft.com/office/drawing/2014/main" id="{1CE8390D-CDF0-DF75-CED3-979F6A8CC43B}"/>
                </a:ext>
              </a:extLst>
            </p:cNvPr>
            <p:cNvSpPr/>
            <p:nvPr/>
          </p:nvSpPr>
          <p:spPr>
            <a:xfrm>
              <a:off x="1578825" y="2144850"/>
              <a:ext cx="340525" cy="351075"/>
            </a:xfrm>
            <a:custGeom>
              <a:avLst/>
              <a:gdLst/>
              <a:ahLst/>
              <a:cxnLst/>
              <a:rect l="l" t="t" r="r" b="b"/>
              <a:pathLst>
                <a:path w="13621" h="14043" extrusionOk="0">
                  <a:moveTo>
                    <a:pt x="9189" y="573"/>
                  </a:moveTo>
                  <a:cubicBezTo>
                    <a:pt x="9210" y="573"/>
                    <a:pt x="9232" y="574"/>
                    <a:pt x="9256" y="574"/>
                  </a:cubicBezTo>
                  <a:cubicBezTo>
                    <a:pt x="10774" y="623"/>
                    <a:pt x="11615" y="2648"/>
                    <a:pt x="11624" y="2668"/>
                  </a:cubicBezTo>
                  <a:cubicBezTo>
                    <a:pt x="11669" y="2779"/>
                    <a:pt x="11773" y="2846"/>
                    <a:pt x="11898" y="2846"/>
                  </a:cubicBezTo>
                  <a:cubicBezTo>
                    <a:pt x="11900" y="2846"/>
                    <a:pt x="11902" y="2846"/>
                    <a:pt x="11905" y="2846"/>
                  </a:cubicBezTo>
                  <a:cubicBezTo>
                    <a:pt x="12027" y="2840"/>
                    <a:pt x="12130" y="2757"/>
                    <a:pt x="12164" y="2639"/>
                  </a:cubicBezTo>
                  <a:cubicBezTo>
                    <a:pt x="12265" y="2281"/>
                    <a:pt x="12466" y="1888"/>
                    <a:pt x="12530" y="1843"/>
                  </a:cubicBezTo>
                  <a:cubicBezTo>
                    <a:pt x="12531" y="1844"/>
                    <a:pt x="12646" y="1904"/>
                    <a:pt x="12801" y="2338"/>
                  </a:cubicBezTo>
                  <a:cubicBezTo>
                    <a:pt x="13030" y="2981"/>
                    <a:pt x="13021" y="3587"/>
                    <a:pt x="12775" y="4093"/>
                  </a:cubicBezTo>
                  <a:cubicBezTo>
                    <a:pt x="12552" y="4553"/>
                    <a:pt x="12134" y="4922"/>
                    <a:pt x="11657" y="5083"/>
                  </a:cubicBezTo>
                  <a:cubicBezTo>
                    <a:pt x="10577" y="5444"/>
                    <a:pt x="10103" y="8606"/>
                    <a:pt x="9912" y="10565"/>
                  </a:cubicBezTo>
                  <a:lnTo>
                    <a:pt x="4891" y="13463"/>
                  </a:lnTo>
                  <a:lnTo>
                    <a:pt x="2957" y="13283"/>
                  </a:lnTo>
                  <a:lnTo>
                    <a:pt x="2959" y="13203"/>
                  </a:lnTo>
                  <a:cubicBezTo>
                    <a:pt x="2961" y="13130"/>
                    <a:pt x="2935" y="13058"/>
                    <a:pt x="2886" y="13004"/>
                  </a:cubicBezTo>
                  <a:cubicBezTo>
                    <a:pt x="2867" y="12982"/>
                    <a:pt x="988" y="10883"/>
                    <a:pt x="799" y="9405"/>
                  </a:cubicBezTo>
                  <a:cubicBezTo>
                    <a:pt x="595" y="7829"/>
                    <a:pt x="963" y="4047"/>
                    <a:pt x="3377" y="3080"/>
                  </a:cubicBezTo>
                  <a:cubicBezTo>
                    <a:pt x="5904" y="2066"/>
                    <a:pt x="9430" y="2026"/>
                    <a:pt x="9465" y="2026"/>
                  </a:cubicBezTo>
                  <a:cubicBezTo>
                    <a:pt x="9736" y="2024"/>
                    <a:pt x="9852" y="1681"/>
                    <a:pt x="9639" y="1515"/>
                  </a:cubicBezTo>
                  <a:cubicBezTo>
                    <a:pt x="9220" y="1187"/>
                    <a:pt x="8826" y="739"/>
                    <a:pt x="8815" y="629"/>
                  </a:cubicBezTo>
                  <a:cubicBezTo>
                    <a:pt x="8815" y="629"/>
                    <a:pt x="8889" y="573"/>
                    <a:pt x="9189" y="573"/>
                  </a:cubicBezTo>
                  <a:close/>
                  <a:moveTo>
                    <a:pt x="9155" y="0"/>
                  </a:moveTo>
                  <a:cubicBezTo>
                    <a:pt x="8892" y="0"/>
                    <a:pt x="8423" y="41"/>
                    <a:pt x="8289" y="413"/>
                  </a:cubicBezTo>
                  <a:cubicBezTo>
                    <a:pt x="8166" y="747"/>
                    <a:pt x="8436" y="1151"/>
                    <a:pt x="8746" y="1479"/>
                  </a:cubicBezTo>
                  <a:cubicBezTo>
                    <a:pt x="7555" y="1542"/>
                    <a:pt x="5114" y="1765"/>
                    <a:pt x="3163" y="2548"/>
                  </a:cubicBezTo>
                  <a:cubicBezTo>
                    <a:pt x="415" y="3650"/>
                    <a:pt x="0" y="7693"/>
                    <a:pt x="230" y="9477"/>
                  </a:cubicBezTo>
                  <a:cubicBezTo>
                    <a:pt x="421" y="10966"/>
                    <a:pt x="2008" y="12870"/>
                    <a:pt x="2384" y="13300"/>
                  </a:cubicBezTo>
                  <a:lnTo>
                    <a:pt x="2378" y="13536"/>
                  </a:lnTo>
                  <a:cubicBezTo>
                    <a:pt x="2374" y="13687"/>
                    <a:pt x="2488" y="13814"/>
                    <a:pt x="2638" y="13828"/>
                  </a:cubicBezTo>
                  <a:lnTo>
                    <a:pt x="4928" y="14042"/>
                  </a:lnTo>
                  <a:lnTo>
                    <a:pt x="4955" y="14042"/>
                  </a:lnTo>
                  <a:cubicBezTo>
                    <a:pt x="5005" y="14042"/>
                    <a:pt x="5055" y="14028"/>
                    <a:pt x="5097" y="14004"/>
                  </a:cubicBezTo>
                  <a:lnTo>
                    <a:pt x="10325" y="10987"/>
                  </a:lnTo>
                  <a:cubicBezTo>
                    <a:pt x="10405" y="10939"/>
                    <a:pt x="10458" y="10857"/>
                    <a:pt x="10467" y="10765"/>
                  </a:cubicBezTo>
                  <a:cubicBezTo>
                    <a:pt x="10763" y="7592"/>
                    <a:pt x="11381" y="5777"/>
                    <a:pt x="11838" y="5625"/>
                  </a:cubicBezTo>
                  <a:cubicBezTo>
                    <a:pt x="12457" y="5418"/>
                    <a:pt x="12999" y="4939"/>
                    <a:pt x="13289" y="4343"/>
                  </a:cubicBezTo>
                  <a:cubicBezTo>
                    <a:pt x="13604" y="3696"/>
                    <a:pt x="13621" y="2936"/>
                    <a:pt x="13338" y="2145"/>
                  </a:cubicBezTo>
                  <a:cubicBezTo>
                    <a:pt x="13204" y="1772"/>
                    <a:pt x="12999" y="1275"/>
                    <a:pt x="12562" y="1275"/>
                  </a:cubicBezTo>
                  <a:cubicBezTo>
                    <a:pt x="12553" y="1275"/>
                    <a:pt x="12544" y="1275"/>
                    <a:pt x="12535" y="1275"/>
                  </a:cubicBezTo>
                  <a:cubicBezTo>
                    <a:pt x="12234" y="1285"/>
                    <a:pt x="12010" y="1560"/>
                    <a:pt x="11854" y="1861"/>
                  </a:cubicBezTo>
                  <a:cubicBezTo>
                    <a:pt x="11434" y="1148"/>
                    <a:pt x="10578" y="44"/>
                    <a:pt x="9272" y="3"/>
                  </a:cubicBezTo>
                  <a:cubicBezTo>
                    <a:pt x="9242" y="2"/>
                    <a:pt x="9202" y="0"/>
                    <a:pt x="9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3811;p64">
              <a:extLst>
                <a:ext uri="{FF2B5EF4-FFF2-40B4-BE49-F238E27FC236}">
                  <a16:creationId xmlns:a16="http://schemas.microsoft.com/office/drawing/2014/main" id="{B144D233-761D-906D-2DDE-4713FD6A827A}"/>
                </a:ext>
              </a:extLst>
            </p:cNvPr>
            <p:cNvSpPr/>
            <p:nvPr/>
          </p:nvSpPr>
          <p:spPr>
            <a:xfrm>
              <a:off x="1588150" y="2265250"/>
              <a:ext cx="228125" cy="98050"/>
            </a:xfrm>
            <a:custGeom>
              <a:avLst/>
              <a:gdLst/>
              <a:ahLst/>
              <a:cxnLst/>
              <a:rect l="l" t="t" r="r" b="b"/>
              <a:pathLst>
                <a:path w="9125" h="3922" extrusionOk="0">
                  <a:moveTo>
                    <a:pt x="4273" y="1"/>
                  </a:moveTo>
                  <a:cubicBezTo>
                    <a:pt x="2981" y="1"/>
                    <a:pt x="2081" y="499"/>
                    <a:pt x="1524" y="955"/>
                  </a:cubicBezTo>
                  <a:cubicBezTo>
                    <a:pt x="651" y="1673"/>
                    <a:pt x="69" y="2752"/>
                    <a:pt x="5" y="3771"/>
                  </a:cubicBezTo>
                  <a:cubicBezTo>
                    <a:pt x="0" y="3849"/>
                    <a:pt x="60" y="3917"/>
                    <a:pt x="139" y="3922"/>
                  </a:cubicBezTo>
                  <a:lnTo>
                    <a:pt x="149" y="3922"/>
                  </a:lnTo>
                  <a:cubicBezTo>
                    <a:pt x="223" y="3922"/>
                    <a:pt x="286" y="3863"/>
                    <a:pt x="291" y="3788"/>
                  </a:cubicBezTo>
                  <a:cubicBezTo>
                    <a:pt x="349" y="2862"/>
                    <a:pt x="904" y="1837"/>
                    <a:pt x="1706" y="1178"/>
                  </a:cubicBezTo>
                  <a:cubicBezTo>
                    <a:pt x="2223" y="752"/>
                    <a:pt x="3063" y="288"/>
                    <a:pt x="4270" y="288"/>
                  </a:cubicBezTo>
                  <a:cubicBezTo>
                    <a:pt x="4484" y="288"/>
                    <a:pt x="4710" y="303"/>
                    <a:pt x="4947" y="335"/>
                  </a:cubicBezTo>
                  <a:cubicBezTo>
                    <a:pt x="6182" y="499"/>
                    <a:pt x="7074" y="549"/>
                    <a:pt x="7702" y="549"/>
                  </a:cubicBezTo>
                  <a:cubicBezTo>
                    <a:pt x="8636" y="549"/>
                    <a:pt x="8985" y="438"/>
                    <a:pt x="9008" y="431"/>
                  </a:cubicBezTo>
                  <a:cubicBezTo>
                    <a:pt x="9084" y="405"/>
                    <a:pt x="9125" y="324"/>
                    <a:pt x="9099" y="249"/>
                  </a:cubicBezTo>
                  <a:cubicBezTo>
                    <a:pt x="9080" y="189"/>
                    <a:pt x="9024" y="151"/>
                    <a:pt x="8963" y="151"/>
                  </a:cubicBezTo>
                  <a:cubicBezTo>
                    <a:pt x="8948" y="151"/>
                    <a:pt x="8933" y="153"/>
                    <a:pt x="8919" y="158"/>
                  </a:cubicBezTo>
                  <a:cubicBezTo>
                    <a:pt x="8913" y="160"/>
                    <a:pt x="8583" y="261"/>
                    <a:pt x="7699" y="261"/>
                  </a:cubicBezTo>
                  <a:cubicBezTo>
                    <a:pt x="7086" y="261"/>
                    <a:pt x="6206" y="212"/>
                    <a:pt x="4984" y="49"/>
                  </a:cubicBezTo>
                  <a:cubicBezTo>
                    <a:pt x="4735" y="16"/>
                    <a:pt x="4498" y="1"/>
                    <a:pt x="42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3812;p64">
              <a:extLst>
                <a:ext uri="{FF2B5EF4-FFF2-40B4-BE49-F238E27FC236}">
                  <a16:creationId xmlns:a16="http://schemas.microsoft.com/office/drawing/2014/main" id="{2272F979-0786-7872-6F27-83D9FC1E36D0}"/>
                </a:ext>
              </a:extLst>
            </p:cNvPr>
            <p:cNvSpPr/>
            <p:nvPr/>
          </p:nvSpPr>
          <p:spPr>
            <a:xfrm>
              <a:off x="1603850" y="2350400"/>
              <a:ext cx="199200" cy="66725"/>
            </a:xfrm>
            <a:custGeom>
              <a:avLst/>
              <a:gdLst/>
              <a:ahLst/>
              <a:cxnLst/>
              <a:rect l="l" t="t" r="r" b="b"/>
              <a:pathLst>
                <a:path w="7968" h="2669" extrusionOk="0">
                  <a:moveTo>
                    <a:pt x="2150" y="0"/>
                  </a:moveTo>
                  <a:cubicBezTo>
                    <a:pt x="1435" y="0"/>
                    <a:pt x="771" y="305"/>
                    <a:pt x="396" y="825"/>
                  </a:cubicBezTo>
                  <a:cubicBezTo>
                    <a:pt x="30" y="1333"/>
                    <a:pt x="0" y="1960"/>
                    <a:pt x="314" y="2589"/>
                  </a:cubicBezTo>
                  <a:cubicBezTo>
                    <a:pt x="338" y="2638"/>
                    <a:pt x="388" y="2668"/>
                    <a:pt x="442" y="2669"/>
                  </a:cubicBezTo>
                  <a:lnTo>
                    <a:pt x="444" y="2669"/>
                  </a:lnTo>
                  <a:cubicBezTo>
                    <a:pt x="550" y="2669"/>
                    <a:pt x="619" y="2556"/>
                    <a:pt x="572" y="2461"/>
                  </a:cubicBezTo>
                  <a:cubicBezTo>
                    <a:pt x="306" y="1932"/>
                    <a:pt x="327" y="1410"/>
                    <a:pt x="629" y="991"/>
                  </a:cubicBezTo>
                  <a:cubicBezTo>
                    <a:pt x="946" y="552"/>
                    <a:pt x="1536" y="287"/>
                    <a:pt x="2161" y="287"/>
                  </a:cubicBezTo>
                  <a:cubicBezTo>
                    <a:pt x="2265" y="287"/>
                    <a:pt x="2369" y="294"/>
                    <a:pt x="2474" y="309"/>
                  </a:cubicBezTo>
                  <a:cubicBezTo>
                    <a:pt x="2963" y="380"/>
                    <a:pt x="3726" y="403"/>
                    <a:pt x="4525" y="403"/>
                  </a:cubicBezTo>
                  <a:cubicBezTo>
                    <a:pt x="6060" y="403"/>
                    <a:pt x="7725" y="317"/>
                    <a:pt x="7831" y="311"/>
                  </a:cubicBezTo>
                  <a:cubicBezTo>
                    <a:pt x="7909" y="304"/>
                    <a:pt x="7968" y="238"/>
                    <a:pt x="7964" y="159"/>
                  </a:cubicBezTo>
                  <a:cubicBezTo>
                    <a:pt x="7959" y="84"/>
                    <a:pt x="7897" y="25"/>
                    <a:pt x="7822" y="25"/>
                  </a:cubicBezTo>
                  <a:cubicBezTo>
                    <a:pt x="7820" y="25"/>
                    <a:pt x="7818" y="25"/>
                    <a:pt x="7815" y="25"/>
                  </a:cubicBezTo>
                  <a:cubicBezTo>
                    <a:pt x="7790" y="27"/>
                    <a:pt x="6070" y="116"/>
                    <a:pt x="4508" y="116"/>
                  </a:cubicBezTo>
                  <a:cubicBezTo>
                    <a:pt x="3725" y="116"/>
                    <a:pt x="2982" y="93"/>
                    <a:pt x="2512" y="26"/>
                  </a:cubicBezTo>
                  <a:cubicBezTo>
                    <a:pt x="2391" y="9"/>
                    <a:pt x="2270" y="0"/>
                    <a:pt x="2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3813;p64">
              <a:extLst>
                <a:ext uri="{FF2B5EF4-FFF2-40B4-BE49-F238E27FC236}">
                  <a16:creationId xmlns:a16="http://schemas.microsoft.com/office/drawing/2014/main" id="{6A95044C-1A35-35FF-8786-1133EF2ABFE1}"/>
                </a:ext>
              </a:extLst>
            </p:cNvPr>
            <p:cNvSpPr/>
            <p:nvPr/>
          </p:nvSpPr>
          <p:spPr>
            <a:xfrm>
              <a:off x="1651675" y="2252325"/>
              <a:ext cx="291475" cy="354275"/>
            </a:xfrm>
            <a:custGeom>
              <a:avLst/>
              <a:gdLst/>
              <a:ahLst/>
              <a:cxnLst/>
              <a:rect l="l" t="t" r="r" b="b"/>
              <a:pathLst>
                <a:path w="11659" h="14171" extrusionOk="0">
                  <a:moveTo>
                    <a:pt x="8654" y="1"/>
                  </a:moveTo>
                  <a:lnTo>
                    <a:pt x="5666" y="1463"/>
                  </a:lnTo>
                  <a:cubicBezTo>
                    <a:pt x="5666" y="1463"/>
                    <a:pt x="6447" y="4082"/>
                    <a:pt x="6471" y="4613"/>
                  </a:cubicBezTo>
                  <a:cubicBezTo>
                    <a:pt x="6494" y="5142"/>
                    <a:pt x="4386" y="5502"/>
                    <a:pt x="4386" y="5502"/>
                  </a:cubicBezTo>
                  <a:lnTo>
                    <a:pt x="4072" y="7375"/>
                  </a:lnTo>
                  <a:lnTo>
                    <a:pt x="3278" y="7411"/>
                  </a:lnTo>
                  <a:cubicBezTo>
                    <a:pt x="3278" y="7411"/>
                    <a:pt x="2832" y="6369"/>
                    <a:pt x="2261" y="5465"/>
                  </a:cubicBezTo>
                  <a:cubicBezTo>
                    <a:pt x="2024" y="5092"/>
                    <a:pt x="1597" y="4976"/>
                    <a:pt x="1176" y="4969"/>
                  </a:cubicBezTo>
                  <a:cubicBezTo>
                    <a:pt x="1168" y="4969"/>
                    <a:pt x="1160" y="4969"/>
                    <a:pt x="1152" y="4969"/>
                  </a:cubicBezTo>
                  <a:cubicBezTo>
                    <a:pt x="506" y="4969"/>
                    <a:pt x="0" y="5532"/>
                    <a:pt x="72" y="6178"/>
                  </a:cubicBezTo>
                  <a:cubicBezTo>
                    <a:pt x="130" y="6694"/>
                    <a:pt x="222" y="7294"/>
                    <a:pt x="368" y="7673"/>
                  </a:cubicBezTo>
                  <a:cubicBezTo>
                    <a:pt x="668" y="8456"/>
                    <a:pt x="2041" y="9457"/>
                    <a:pt x="2041" y="9457"/>
                  </a:cubicBezTo>
                  <a:lnTo>
                    <a:pt x="3231" y="12324"/>
                  </a:lnTo>
                  <a:lnTo>
                    <a:pt x="9421" y="14171"/>
                  </a:lnTo>
                  <a:lnTo>
                    <a:pt x="9944" y="14015"/>
                  </a:lnTo>
                  <a:lnTo>
                    <a:pt x="10220" y="8294"/>
                  </a:lnTo>
                  <a:lnTo>
                    <a:pt x="11659" y="7831"/>
                  </a:lnTo>
                  <a:lnTo>
                    <a:pt x="9669" y="4868"/>
                  </a:lnTo>
                  <a:cubicBezTo>
                    <a:pt x="9669" y="4868"/>
                    <a:pt x="10163" y="4049"/>
                    <a:pt x="10115" y="2989"/>
                  </a:cubicBezTo>
                  <a:cubicBezTo>
                    <a:pt x="10067" y="1929"/>
                    <a:pt x="8654" y="1"/>
                    <a:pt x="86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3814;p64">
              <a:extLst>
                <a:ext uri="{FF2B5EF4-FFF2-40B4-BE49-F238E27FC236}">
                  <a16:creationId xmlns:a16="http://schemas.microsoft.com/office/drawing/2014/main" id="{C9EE04EF-943E-A703-2AAA-91528D679692}"/>
                </a:ext>
              </a:extLst>
            </p:cNvPr>
            <p:cNvSpPr/>
            <p:nvPr/>
          </p:nvSpPr>
          <p:spPr>
            <a:xfrm>
              <a:off x="1645275" y="2245200"/>
              <a:ext cx="306475" cy="368600"/>
            </a:xfrm>
            <a:custGeom>
              <a:avLst/>
              <a:gdLst/>
              <a:ahLst/>
              <a:cxnLst/>
              <a:rect l="l" t="t" r="r" b="b"/>
              <a:pathLst>
                <a:path w="12259" h="14744" extrusionOk="0">
                  <a:moveTo>
                    <a:pt x="8819" y="650"/>
                  </a:moveTo>
                  <a:cubicBezTo>
                    <a:pt x="9257" y="1284"/>
                    <a:pt x="10054" y="2573"/>
                    <a:pt x="10086" y="3287"/>
                  </a:cubicBezTo>
                  <a:cubicBezTo>
                    <a:pt x="10128" y="4242"/>
                    <a:pt x="9685" y="4998"/>
                    <a:pt x="9680" y="5006"/>
                  </a:cubicBezTo>
                  <a:cubicBezTo>
                    <a:pt x="9624" y="5101"/>
                    <a:pt x="9626" y="5220"/>
                    <a:pt x="9688" y="5312"/>
                  </a:cubicBezTo>
                  <a:lnTo>
                    <a:pt x="11466" y="7961"/>
                  </a:lnTo>
                  <a:lnTo>
                    <a:pt x="10389" y="8307"/>
                  </a:lnTo>
                  <a:cubicBezTo>
                    <a:pt x="10275" y="8344"/>
                    <a:pt x="10196" y="8447"/>
                    <a:pt x="10190" y="8566"/>
                  </a:cubicBezTo>
                  <a:lnTo>
                    <a:pt x="9925" y="14084"/>
                  </a:lnTo>
                  <a:lnTo>
                    <a:pt x="9677" y="14159"/>
                  </a:lnTo>
                  <a:lnTo>
                    <a:pt x="3700" y="12375"/>
                  </a:lnTo>
                  <a:lnTo>
                    <a:pt x="2561" y="9632"/>
                  </a:lnTo>
                  <a:cubicBezTo>
                    <a:pt x="2540" y="9583"/>
                    <a:pt x="2507" y="9542"/>
                    <a:pt x="2465" y="9510"/>
                  </a:cubicBezTo>
                  <a:cubicBezTo>
                    <a:pt x="2102" y="9246"/>
                    <a:pt x="1113" y="8434"/>
                    <a:pt x="891" y="7856"/>
                  </a:cubicBezTo>
                  <a:cubicBezTo>
                    <a:pt x="779" y="7565"/>
                    <a:pt x="683" y="7073"/>
                    <a:pt x="612" y="6430"/>
                  </a:cubicBezTo>
                  <a:cubicBezTo>
                    <a:pt x="585" y="6201"/>
                    <a:pt x="659" y="5972"/>
                    <a:pt x="815" y="5803"/>
                  </a:cubicBezTo>
                  <a:cubicBezTo>
                    <a:pt x="968" y="5635"/>
                    <a:pt x="1182" y="5540"/>
                    <a:pt x="1408" y="5540"/>
                  </a:cubicBezTo>
                  <a:cubicBezTo>
                    <a:pt x="1414" y="5540"/>
                    <a:pt x="1419" y="5540"/>
                    <a:pt x="1425" y="5540"/>
                  </a:cubicBezTo>
                  <a:cubicBezTo>
                    <a:pt x="1842" y="5547"/>
                    <a:pt x="2128" y="5668"/>
                    <a:pt x="2275" y="5902"/>
                  </a:cubicBezTo>
                  <a:cubicBezTo>
                    <a:pt x="2826" y="6774"/>
                    <a:pt x="3266" y="7797"/>
                    <a:pt x="3270" y="7807"/>
                  </a:cubicBezTo>
                  <a:cubicBezTo>
                    <a:pt x="3313" y="7909"/>
                    <a:pt x="3410" y="7983"/>
                    <a:pt x="3518" y="7983"/>
                  </a:cubicBezTo>
                  <a:cubicBezTo>
                    <a:pt x="3528" y="7983"/>
                    <a:pt x="3537" y="7983"/>
                    <a:pt x="3546" y="7981"/>
                  </a:cubicBezTo>
                  <a:lnTo>
                    <a:pt x="4341" y="7946"/>
                  </a:lnTo>
                  <a:cubicBezTo>
                    <a:pt x="4475" y="7939"/>
                    <a:pt x="4588" y="7841"/>
                    <a:pt x="4610" y="7707"/>
                  </a:cubicBezTo>
                  <a:lnTo>
                    <a:pt x="4891" y="6034"/>
                  </a:lnTo>
                  <a:cubicBezTo>
                    <a:pt x="5919" y="5841"/>
                    <a:pt x="7040" y="5491"/>
                    <a:pt x="7013" y="4884"/>
                  </a:cubicBezTo>
                  <a:cubicBezTo>
                    <a:pt x="6991" y="4414"/>
                    <a:pt x="6464" y="2580"/>
                    <a:pt x="6265" y="1898"/>
                  </a:cubicBezTo>
                  <a:lnTo>
                    <a:pt x="8819" y="650"/>
                  </a:lnTo>
                  <a:close/>
                  <a:moveTo>
                    <a:pt x="8909" y="1"/>
                  </a:moveTo>
                  <a:cubicBezTo>
                    <a:pt x="8867" y="1"/>
                    <a:pt x="8824" y="10"/>
                    <a:pt x="8784" y="29"/>
                  </a:cubicBezTo>
                  <a:lnTo>
                    <a:pt x="5795" y="1492"/>
                  </a:lnTo>
                  <a:cubicBezTo>
                    <a:pt x="5670" y="1553"/>
                    <a:pt x="5607" y="1697"/>
                    <a:pt x="5648" y="1830"/>
                  </a:cubicBezTo>
                  <a:cubicBezTo>
                    <a:pt x="5958" y="2869"/>
                    <a:pt x="6425" y="4548"/>
                    <a:pt x="6447" y="4879"/>
                  </a:cubicBezTo>
                  <a:cubicBezTo>
                    <a:pt x="6352" y="5058"/>
                    <a:pt x="5470" y="5357"/>
                    <a:pt x="4593" y="5507"/>
                  </a:cubicBezTo>
                  <a:cubicBezTo>
                    <a:pt x="4474" y="5527"/>
                    <a:pt x="4381" y="5621"/>
                    <a:pt x="4360" y="5741"/>
                  </a:cubicBezTo>
                  <a:lnTo>
                    <a:pt x="4085" y="7386"/>
                  </a:lnTo>
                  <a:lnTo>
                    <a:pt x="3716" y="7401"/>
                  </a:lnTo>
                  <a:cubicBezTo>
                    <a:pt x="3560" y="7059"/>
                    <a:pt x="3199" y="6294"/>
                    <a:pt x="2758" y="5596"/>
                  </a:cubicBezTo>
                  <a:cubicBezTo>
                    <a:pt x="2581" y="5317"/>
                    <a:pt x="2210" y="4981"/>
                    <a:pt x="1437" y="4969"/>
                  </a:cubicBezTo>
                  <a:cubicBezTo>
                    <a:pt x="1045" y="4975"/>
                    <a:pt x="659" y="5125"/>
                    <a:pt x="392" y="5417"/>
                  </a:cubicBezTo>
                  <a:cubicBezTo>
                    <a:pt x="127" y="5709"/>
                    <a:pt x="0" y="6101"/>
                    <a:pt x="44" y="6494"/>
                  </a:cubicBezTo>
                  <a:cubicBezTo>
                    <a:pt x="121" y="7193"/>
                    <a:pt x="226" y="7721"/>
                    <a:pt x="357" y="8061"/>
                  </a:cubicBezTo>
                  <a:cubicBezTo>
                    <a:pt x="650" y="8825"/>
                    <a:pt x="1757" y="9695"/>
                    <a:pt x="2064" y="9926"/>
                  </a:cubicBezTo>
                  <a:lnTo>
                    <a:pt x="3223" y="12719"/>
                  </a:lnTo>
                  <a:cubicBezTo>
                    <a:pt x="3257" y="12799"/>
                    <a:pt x="3323" y="12859"/>
                    <a:pt x="3405" y="12884"/>
                  </a:cubicBezTo>
                  <a:lnTo>
                    <a:pt x="9595" y="14732"/>
                  </a:lnTo>
                  <a:cubicBezTo>
                    <a:pt x="9621" y="14739"/>
                    <a:pt x="9649" y="14743"/>
                    <a:pt x="9677" y="14743"/>
                  </a:cubicBezTo>
                  <a:cubicBezTo>
                    <a:pt x="9704" y="14743"/>
                    <a:pt x="9731" y="14741"/>
                    <a:pt x="9758" y="14733"/>
                  </a:cubicBezTo>
                  <a:lnTo>
                    <a:pt x="10282" y="14576"/>
                  </a:lnTo>
                  <a:cubicBezTo>
                    <a:pt x="10398" y="14542"/>
                    <a:pt x="10480" y="14437"/>
                    <a:pt x="10486" y="14316"/>
                  </a:cubicBezTo>
                  <a:lnTo>
                    <a:pt x="10751" y="8793"/>
                  </a:lnTo>
                  <a:lnTo>
                    <a:pt x="12002" y="8392"/>
                  </a:lnTo>
                  <a:cubicBezTo>
                    <a:pt x="12184" y="8333"/>
                    <a:pt x="12258" y="8116"/>
                    <a:pt x="12152" y="7958"/>
                  </a:cubicBezTo>
                  <a:lnTo>
                    <a:pt x="10257" y="5136"/>
                  </a:lnTo>
                  <a:cubicBezTo>
                    <a:pt x="10408" y="4828"/>
                    <a:pt x="10696" y="4121"/>
                    <a:pt x="10656" y="3261"/>
                  </a:cubicBezTo>
                  <a:cubicBezTo>
                    <a:pt x="10607" y="2129"/>
                    <a:pt x="9201" y="199"/>
                    <a:pt x="9140" y="118"/>
                  </a:cubicBezTo>
                  <a:cubicBezTo>
                    <a:pt x="9085" y="42"/>
                    <a:pt x="8998" y="1"/>
                    <a:pt x="89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3815;p64">
              <a:extLst>
                <a:ext uri="{FF2B5EF4-FFF2-40B4-BE49-F238E27FC236}">
                  <a16:creationId xmlns:a16="http://schemas.microsoft.com/office/drawing/2014/main" id="{CC0F2C82-D9A1-A82F-4C66-82EB2379B821}"/>
                </a:ext>
              </a:extLst>
            </p:cNvPr>
            <p:cNvSpPr/>
            <p:nvPr/>
          </p:nvSpPr>
          <p:spPr>
            <a:xfrm>
              <a:off x="1651675" y="2276200"/>
              <a:ext cx="207225" cy="315875"/>
            </a:xfrm>
            <a:custGeom>
              <a:avLst/>
              <a:gdLst/>
              <a:ahLst/>
              <a:cxnLst/>
              <a:rect l="l" t="t" r="r" b="b"/>
              <a:pathLst>
                <a:path w="8289" h="12635" extrusionOk="0">
                  <a:moveTo>
                    <a:pt x="6704" y="0"/>
                  </a:moveTo>
                  <a:lnTo>
                    <a:pt x="5666" y="508"/>
                  </a:lnTo>
                  <a:cubicBezTo>
                    <a:pt x="5666" y="508"/>
                    <a:pt x="6447" y="3127"/>
                    <a:pt x="6471" y="3658"/>
                  </a:cubicBezTo>
                  <a:cubicBezTo>
                    <a:pt x="6494" y="4187"/>
                    <a:pt x="4386" y="4547"/>
                    <a:pt x="4386" y="4547"/>
                  </a:cubicBezTo>
                  <a:lnTo>
                    <a:pt x="4072" y="6420"/>
                  </a:lnTo>
                  <a:lnTo>
                    <a:pt x="3278" y="6456"/>
                  </a:lnTo>
                  <a:cubicBezTo>
                    <a:pt x="3278" y="6456"/>
                    <a:pt x="2832" y="5414"/>
                    <a:pt x="2261" y="4510"/>
                  </a:cubicBezTo>
                  <a:cubicBezTo>
                    <a:pt x="2024" y="4137"/>
                    <a:pt x="1597" y="4021"/>
                    <a:pt x="1176" y="4014"/>
                  </a:cubicBezTo>
                  <a:cubicBezTo>
                    <a:pt x="1168" y="4014"/>
                    <a:pt x="1160" y="4014"/>
                    <a:pt x="1152" y="4014"/>
                  </a:cubicBezTo>
                  <a:cubicBezTo>
                    <a:pt x="506" y="4014"/>
                    <a:pt x="0" y="4577"/>
                    <a:pt x="72" y="5223"/>
                  </a:cubicBezTo>
                  <a:cubicBezTo>
                    <a:pt x="130" y="5739"/>
                    <a:pt x="222" y="6339"/>
                    <a:pt x="368" y="6718"/>
                  </a:cubicBezTo>
                  <a:cubicBezTo>
                    <a:pt x="668" y="7501"/>
                    <a:pt x="2041" y="8502"/>
                    <a:pt x="2041" y="8502"/>
                  </a:cubicBezTo>
                  <a:lnTo>
                    <a:pt x="3231" y="11369"/>
                  </a:lnTo>
                  <a:lnTo>
                    <a:pt x="7468" y="12634"/>
                  </a:lnTo>
                  <a:cubicBezTo>
                    <a:pt x="7218" y="11190"/>
                    <a:pt x="6784" y="8842"/>
                    <a:pt x="6458" y="8028"/>
                  </a:cubicBezTo>
                  <a:cubicBezTo>
                    <a:pt x="5975" y="6821"/>
                    <a:pt x="7545" y="4649"/>
                    <a:pt x="8028" y="3201"/>
                  </a:cubicBezTo>
                  <a:cubicBezTo>
                    <a:pt x="8288" y="2417"/>
                    <a:pt x="7491" y="1073"/>
                    <a:pt x="6704"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3816;p64">
              <a:extLst>
                <a:ext uri="{FF2B5EF4-FFF2-40B4-BE49-F238E27FC236}">
                  <a16:creationId xmlns:a16="http://schemas.microsoft.com/office/drawing/2014/main" id="{CF0652AC-8A5E-E9C7-B406-01DA4415C000}"/>
                </a:ext>
              </a:extLst>
            </p:cNvPr>
            <p:cNvSpPr/>
            <p:nvPr/>
          </p:nvSpPr>
          <p:spPr>
            <a:xfrm>
              <a:off x="1651675" y="2276200"/>
              <a:ext cx="207225" cy="315875"/>
            </a:xfrm>
            <a:custGeom>
              <a:avLst/>
              <a:gdLst/>
              <a:ahLst/>
              <a:cxnLst/>
              <a:rect l="l" t="t" r="r" b="b"/>
              <a:pathLst>
                <a:path w="8289" h="12635" extrusionOk="0">
                  <a:moveTo>
                    <a:pt x="6704" y="0"/>
                  </a:moveTo>
                  <a:lnTo>
                    <a:pt x="5666" y="508"/>
                  </a:lnTo>
                  <a:cubicBezTo>
                    <a:pt x="5666" y="508"/>
                    <a:pt x="6447" y="3127"/>
                    <a:pt x="6471" y="3658"/>
                  </a:cubicBezTo>
                  <a:cubicBezTo>
                    <a:pt x="6494" y="4187"/>
                    <a:pt x="4386" y="4547"/>
                    <a:pt x="4386" y="4547"/>
                  </a:cubicBezTo>
                  <a:lnTo>
                    <a:pt x="4072" y="6420"/>
                  </a:lnTo>
                  <a:lnTo>
                    <a:pt x="3278" y="6456"/>
                  </a:lnTo>
                  <a:cubicBezTo>
                    <a:pt x="3278" y="6456"/>
                    <a:pt x="2832" y="5414"/>
                    <a:pt x="2261" y="4510"/>
                  </a:cubicBezTo>
                  <a:cubicBezTo>
                    <a:pt x="2024" y="4137"/>
                    <a:pt x="1597" y="4021"/>
                    <a:pt x="1176" y="4014"/>
                  </a:cubicBezTo>
                  <a:cubicBezTo>
                    <a:pt x="1168" y="4014"/>
                    <a:pt x="1160" y="4014"/>
                    <a:pt x="1152" y="4014"/>
                  </a:cubicBezTo>
                  <a:cubicBezTo>
                    <a:pt x="506" y="4014"/>
                    <a:pt x="0" y="4577"/>
                    <a:pt x="72" y="5223"/>
                  </a:cubicBezTo>
                  <a:cubicBezTo>
                    <a:pt x="130" y="5739"/>
                    <a:pt x="222" y="6339"/>
                    <a:pt x="368" y="6718"/>
                  </a:cubicBezTo>
                  <a:cubicBezTo>
                    <a:pt x="668" y="7501"/>
                    <a:pt x="2041" y="8502"/>
                    <a:pt x="2041" y="8502"/>
                  </a:cubicBezTo>
                  <a:lnTo>
                    <a:pt x="3231" y="11369"/>
                  </a:lnTo>
                  <a:lnTo>
                    <a:pt x="7468" y="12634"/>
                  </a:lnTo>
                  <a:cubicBezTo>
                    <a:pt x="7218" y="11190"/>
                    <a:pt x="6784" y="8842"/>
                    <a:pt x="6458" y="8028"/>
                  </a:cubicBezTo>
                  <a:cubicBezTo>
                    <a:pt x="5975" y="6821"/>
                    <a:pt x="7545" y="4649"/>
                    <a:pt x="8028" y="3201"/>
                  </a:cubicBezTo>
                  <a:cubicBezTo>
                    <a:pt x="8288" y="2417"/>
                    <a:pt x="7491" y="1073"/>
                    <a:pt x="670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3817;p64">
              <a:extLst>
                <a:ext uri="{FF2B5EF4-FFF2-40B4-BE49-F238E27FC236}">
                  <a16:creationId xmlns:a16="http://schemas.microsoft.com/office/drawing/2014/main" id="{3BD20AB7-E7F3-F12F-DCCC-E8B83FA41553}"/>
                </a:ext>
              </a:extLst>
            </p:cNvPr>
            <p:cNvSpPr/>
            <p:nvPr/>
          </p:nvSpPr>
          <p:spPr>
            <a:xfrm>
              <a:off x="1856600" y="2365175"/>
              <a:ext cx="15250" cy="41925"/>
            </a:xfrm>
            <a:custGeom>
              <a:avLst/>
              <a:gdLst/>
              <a:ahLst/>
              <a:cxnLst/>
              <a:rect l="l" t="t" r="r" b="b"/>
              <a:pathLst>
                <a:path w="610" h="1677" extrusionOk="0">
                  <a:moveTo>
                    <a:pt x="304" y="0"/>
                  </a:moveTo>
                  <a:cubicBezTo>
                    <a:pt x="136" y="0"/>
                    <a:pt x="0" y="376"/>
                    <a:pt x="0" y="839"/>
                  </a:cubicBezTo>
                  <a:cubicBezTo>
                    <a:pt x="0" y="1301"/>
                    <a:pt x="136" y="1677"/>
                    <a:pt x="304" y="1677"/>
                  </a:cubicBezTo>
                  <a:cubicBezTo>
                    <a:pt x="472" y="1677"/>
                    <a:pt x="609" y="1301"/>
                    <a:pt x="609" y="839"/>
                  </a:cubicBezTo>
                  <a:cubicBezTo>
                    <a:pt x="609" y="375"/>
                    <a:pt x="472"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3818;p64">
              <a:extLst>
                <a:ext uri="{FF2B5EF4-FFF2-40B4-BE49-F238E27FC236}">
                  <a16:creationId xmlns:a16="http://schemas.microsoft.com/office/drawing/2014/main" id="{CFF69FEE-F3A2-6363-529F-67B490017DCE}"/>
                </a:ext>
              </a:extLst>
            </p:cNvPr>
            <p:cNvSpPr/>
            <p:nvPr/>
          </p:nvSpPr>
          <p:spPr>
            <a:xfrm>
              <a:off x="1832850" y="2314700"/>
              <a:ext cx="55550" cy="39000"/>
            </a:xfrm>
            <a:custGeom>
              <a:avLst/>
              <a:gdLst/>
              <a:ahLst/>
              <a:cxnLst/>
              <a:rect l="l" t="t" r="r" b="b"/>
              <a:pathLst>
                <a:path w="2222" h="1560" extrusionOk="0">
                  <a:moveTo>
                    <a:pt x="1441" y="0"/>
                  </a:moveTo>
                  <a:cubicBezTo>
                    <a:pt x="1001" y="0"/>
                    <a:pt x="569" y="366"/>
                    <a:pt x="114" y="1126"/>
                  </a:cubicBezTo>
                  <a:cubicBezTo>
                    <a:pt x="1" y="1317"/>
                    <a:pt x="137" y="1558"/>
                    <a:pt x="358" y="1559"/>
                  </a:cubicBezTo>
                  <a:cubicBezTo>
                    <a:pt x="458" y="1559"/>
                    <a:pt x="552" y="1507"/>
                    <a:pt x="604" y="1421"/>
                  </a:cubicBezTo>
                  <a:cubicBezTo>
                    <a:pt x="1067" y="649"/>
                    <a:pt x="1334" y="572"/>
                    <a:pt x="1434" y="572"/>
                  </a:cubicBezTo>
                  <a:cubicBezTo>
                    <a:pt x="1436" y="572"/>
                    <a:pt x="1439" y="572"/>
                    <a:pt x="1441" y="572"/>
                  </a:cubicBezTo>
                  <a:cubicBezTo>
                    <a:pt x="1555" y="576"/>
                    <a:pt x="1635" y="715"/>
                    <a:pt x="1640" y="722"/>
                  </a:cubicBezTo>
                  <a:cubicBezTo>
                    <a:pt x="1690" y="822"/>
                    <a:pt x="1790" y="879"/>
                    <a:pt x="1895" y="879"/>
                  </a:cubicBezTo>
                  <a:cubicBezTo>
                    <a:pt x="1939" y="879"/>
                    <a:pt x="1983" y="869"/>
                    <a:pt x="2024" y="848"/>
                  </a:cubicBezTo>
                  <a:cubicBezTo>
                    <a:pt x="2165" y="776"/>
                    <a:pt x="2222" y="604"/>
                    <a:pt x="2150" y="464"/>
                  </a:cubicBezTo>
                  <a:cubicBezTo>
                    <a:pt x="2068" y="298"/>
                    <a:pt x="1831" y="15"/>
                    <a:pt x="1466" y="1"/>
                  </a:cubicBezTo>
                  <a:cubicBezTo>
                    <a:pt x="1457" y="1"/>
                    <a:pt x="1449" y="0"/>
                    <a:pt x="14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3819;p64">
              <a:extLst>
                <a:ext uri="{FF2B5EF4-FFF2-40B4-BE49-F238E27FC236}">
                  <a16:creationId xmlns:a16="http://schemas.microsoft.com/office/drawing/2014/main" id="{96F79CA7-15B6-1C1C-8C52-F365258E3D1C}"/>
                </a:ext>
              </a:extLst>
            </p:cNvPr>
            <p:cNvSpPr/>
            <p:nvPr/>
          </p:nvSpPr>
          <p:spPr>
            <a:xfrm>
              <a:off x="1858875" y="2491475"/>
              <a:ext cx="19225" cy="27725"/>
            </a:xfrm>
            <a:custGeom>
              <a:avLst/>
              <a:gdLst/>
              <a:ahLst/>
              <a:cxnLst/>
              <a:rect l="l" t="t" r="r" b="b"/>
              <a:pathLst>
                <a:path w="769" h="1109" extrusionOk="0">
                  <a:moveTo>
                    <a:pt x="384" y="0"/>
                  </a:moveTo>
                  <a:cubicBezTo>
                    <a:pt x="171" y="0"/>
                    <a:pt x="0" y="249"/>
                    <a:pt x="0" y="554"/>
                  </a:cubicBezTo>
                  <a:cubicBezTo>
                    <a:pt x="0" y="860"/>
                    <a:pt x="172" y="1109"/>
                    <a:pt x="384" y="1109"/>
                  </a:cubicBezTo>
                  <a:cubicBezTo>
                    <a:pt x="596" y="1109"/>
                    <a:pt x="768" y="860"/>
                    <a:pt x="768" y="554"/>
                  </a:cubicBezTo>
                  <a:cubicBezTo>
                    <a:pt x="768" y="248"/>
                    <a:pt x="596" y="0"/>
                    <a:pt x="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3820;p64">
              <a:extLst>
                <a:ext uri="{FF2B5EF4-FFF2-40B4-BE49-F238E27FC236}">
                  <a16:creationId xmlns:a16="http://schemas.microsoft.com/office/drawing/2014/main" id="{A601D9DA-5466-712A-8A62-DB05D1528BF1}"/>
                </a:ext>
              </a:extLst>
            </p:cNvPr>
            <p:cNvSpPr/>
            <p:nvPr/>
          </p:nvSpPr>
          <p:spPr>
            <a:xfrm>
              <a:off x="1599200" y="2539775"/>
              <a:ext cx="112925" cy="215200"/>
            </a:xfrm>
            <a:custGeom>
              <a:avLst/>
              <a:gdLst/>
              <a:ahLst/>
              <a:cxnLst/>
              <a:rect l="l" t="t" r="r" b="b"/>
              <a:pathLst>
                <a:path w="4517" h="8608" extrusionOk="0">
                  <a:moveTo>
                    <a:pt x="1752" y="1"/>
                  </a:moveTo>
                  <a:lnTo>
                    <a:pt x="0" y="1131"/>
                  </a:lnTo>
                  <a:lnTo>
                    <a:pt x="785" y="8608"/>
                  </a:lnTo>
                  <a:lnTo>
                    <a:pt x="4517" y="4685"/>
                  </a:lnTo>
                  <a:lnTo>
                    <a:pt x="1752"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3821;p64">
              <a:extLst>
                <a:ext uri="{FF2B5EF4-FFF2-40B4-BE49-F238E27FC236}">
                  <a16:creationId xmlns:a16="http://schemas.microsoft.com/office/drawing/2014/main" id="{6CD33F10-0BCA-FA06-71CB-F981B72B729B}"/>
                </a:ext>
              </a:extLst>
            </p:cNvPr>
            <p:cNvSpPr/>
            <p:nvPr/>
          </p:nvSpPr>
          <p:spPr>
            <a:xfrm>
              <a:off x="1591800" y="2532625"/>
              <a:ext cx="128100" cy="229500"/>
            </a:xfrm>
            <a:custGeom>
              <a:avLst/>
              <a:gdLst/>
              <a:ahLst/>
              <a:cxnLst/>
              <a:rect l="l" t="t" r="r" b="b"/>
              <a:pathLst>
                <a:path w="5124" h="9180" extrusionOk="0">
                  <a:moveTo>
                    <a:pt x="1953" y="688"/>
                  </a:moveTo>
                  <a:lnTo>
                    <a:pt x="4455" y="4931"/>
                  </a:lnTo>
                  <a:lnTo>
                    <a:pt x="1301" y="8247"/>
                  </a:lnTo>
                  <a:lnTo>
                    <a:pt x="599" y="1562"/>
                  </a:lnTo>
                  <a:lnTo>
                    <a:pt x="1953" y="688"/>
                  </a:lnTo>
                  <a:close/>
                  <a:moveTo>
                    <a:pt x="2047" y="0"/>
                  </a:moveTo>
                  <a:cubicBezTo>
                    <a:pt x="1993" y="0"/>
                    <a:pt x="1939" y="16"/>
                    <a:pt x="1893" y="46"/>
                  </a:cubicBezTo>
                  <a:lnTo>
                    <a:pt x="141" y="1176"/>
                  </a:lnTo>
                  <a:cubicBezTo>
                    <a:pt x="50" y="1234"/>
                    <a:pt x="0" y="1339"/>
                    <a:pt x="12" y="1447"/>
                  </a:cubicBezTo>
                  <a:lnTo>
                    <a:pt x="796" y="8923"/>
                  </a:lnTo>
                  <a:cubicBezTo>
                    <a:pt x="809" y="9035"/>
                    <a:pt x="883" y="9128"/>
                    <a:pt x="988" y="9164"/>
                  </a:cubicBezTo>
                  <a:cubicBezTo>
                    <a:pt x="1019" y="9175"/>
                    <a:pt x="1050" y="9180"/>
                    <a:pt x="1082" y="9180"/>
                  </a:cubicBezTo>
                  <a:cubicBezTo>
                    <a:pt x="1160" y="9180"/>
                    <a:pt x="1234" y="9148"/>
                    <a:pt x="1288" y="9091"/>
                  </a:cubicBezTo>
                  <a:lnTo>
                    <a:pt x="5019" y="5168"/>
                  </a:lnTo>
                  <a:cubicBezTo>
                    <a:pt x="5107" y="5075"/>
                    <a:pt x="5124" y="4935"/>
                    <a:pt x="5059" y="4825"/>
                  </a:cubicBezTo>
                  <a:lnTo>
                    <a:pt x="2294" y="141"/>
                  </a:lnTo>
                  <a:cubicBezTo>
                    <a:pt x="2256" y="74"/>
                    <a:pt x="2190" y="27"/>
                    <a:pt x="2115" y="9"/>
                  </a:cubicBezTo>
                  <a:cubicBezTo>
                    <a:pt x="2093" y="3"/>
                    <a:pt x="2070" y="0"/>
                    <a:pt x="20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3822;p64">
              <a:extLst>
                <a:ext uri="{FF2B5EF4-FFF2-40B4-BE49-F238E27FC236}">
                  <a16:creationId xmlns:a16="http://schemas.microsoft.com/office/drawing/2014/main" id="{182D2628-3953-1937-FCF4-49A7766DE2F6}"/>
                </a:ext>
              </a:extLst>
            </p:cNvPr>
            <p:cNvSpPr/>
            <p:nvPr/>
          </p:nvSpPr>
          <p:spPr>
            <a:xfrm>
              <a:off x="1599200" y="2539775"/>
              <a:ext cx="112925" cy="215200"/>
            </a:xfrm>
            <a:custGeom>
              <a:avLst/>
              <a:gdLst/>
              <a:ahLst/>
              <a:cxnLst/>
              <a:rect l="l" t="t" r="r" b="b"/>
              <a:pathLst>
                <a:path w="4517" h="8608" extrusionOk="0">
                  <a:moveTo>
                    <a:pt x="1752" y="1"/>
                  </a:moveTo>
                  <a:lnTo>
                    <a:pt x="0" y="1131"/>
                  </a:lnTo>
                  <a:lnTo>
                    <a:pt x="785" y="8608"/>
                  </a:lnTo>
                  <a:lnTo>
                    <a:pt x="4517" y="4685"/>
                  </a:lnTo>
                  <a:lnTo>
                    <a:pt x="1752"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3823;p64">
              <a:extLst>
                <a:ext uri="{FF2B5EF4-FFF2-40B4-BE49-F238E27FC236}">
                  <a16:creationId xmlns:a16="http://schemas.microsoft.com/office/drawing/2014/main" id="{CB01FF65-B77E-D4F9-6375-98F10E664C57}"/>
                </a:ext>
              </a:extLst>
            </p:cNvPr>
            <p:cNvSpPr/>
            <p:nvPr/>
          </p:nvSpPr>
          <p:spPr>
            <a:xfrm>
              <a:off x="1181700" y="3457400"/>
              <a:ext cx="881575" cy="1568625"/>
            </a:xfrm>
            <a:custGeom>
              <a:avLst/>
              <a:gdLst/>
              <a:ahLst/>
              <a:cxnLst/>
              <a:rect l="l" t="t" r="r" b="b"/>
              <a:pathLst>
                <a:path w="35263" h="62745" extrusionOk="0">
                  <a:moveTo>
                    <a:pt x="1389" y="0"/>
                  </a:moveTo>
                  <a:cubicBezTo>
                    <a:pt x="0" y="5352"/>
                    <a:pt x="283" y="7142"/>
                    <a:pt x="3346" y="11918"/>
                  </a:cubicBezTo>
                  <a:cubicBezTo>
                    <a:pt x="9690" y="21806"/>
                    <a:pt x="26222" y="32054"/>
                    <a:pt x="26222" y="32054"/>
                  </a:cubicBezTo>
                  <a:cubicBezTo>
                    <a:pt x="26222" y="32054"/>
                    <a:pt x="24310" y="39396"/>
                    <a:pt x="24791" y="45547"/>
                  </a:cubicBezTo>
                  <a:cubicBezTo>
                    <a:pt x="25268" y="51630"/>
                    <a:pt x="24743" y="62640"/>
                    <a:pt x="24743" y="62640"/>
                  </a:cubicBezTo>
                  <a:lnTo>
                    <a:pt x="29224" y="62745"/>
                  </a:lnTo>
                  <a:cubicBezTo>
                    <a:pt x="29224" y="62745"/>
                    <a:pt x="34705" y="32960"/>
                    <a:pt x="34985" y="32333"/>
                  </a:cubicBezTo>
                  <a:cubicBezTo>
                    <a:pt x="35263" y="31706"/>
                    <a:pt x="34395" y="29444"/>
                    <a:pt x="30814" y="24849"/>
                  </a:cubicBezTo>
                  <a:cubicBezTo>
                    <a:pt x="27234" y="20253"/>
                    <a:pt x="14217" y="4716"/>
                    <a:pt x="14217" y="4716"/>
                  </a:cubicBezTo>
                  <a:lnTo>
                    <a:pt x="1389"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3824;p64">
              <a:extLst>
                <a:ext uri="{FF2B5EF4-FFF2-40B4-BE49-F238E27FC236}">
                  <a16:creationId xmlns:a16="http://schemas.microsoft.com/office/drawing/2014/main" id="{985AC9E0-3CD7-0615-C544-ABB7AE94B76D}"/>
                </a:ext>
              </a:extLst>
            </p:cNvPr>
            <p:cNvSpPr/>
            <p:nvPr/>
          </p:nvSpPr>
          <p:spPr>
            <a:xfrm>
              <a:off x="1174075" y="3450225"/>
              <a:ext cx="899525" cy="1582950"/>
            </a:xfrm>
            <a:custGeom>
              <a:avLst/>
              <a:gdLst/>
              <a:ahLst/>
              <a:cxnLst/>
              <a:rect l="l" t="t" r="r" b="b"/>
              <a:pathLst>
                <a:path w="35981" h="63318" extrusionOk="0">
                  <a:moveTo>
                    <a:pt x="1694" y="1"/>
                  </a:moveTo>
                  <a:cubicBezTo>
                    <a:pt x="1567" y="1"/>
                    <a:pt x="1452" y="86"/>
                    <a:pt x="1419" y="214"/>
                  </a:cubicBezTo>
                  <a:cubicBezTo>
                    <a:pt x="0" y="5686"/>
                    <a:pt x="297" y="7501"/>
                    <a:pt x="3412" y="12357"/>
                  </a:cubicBezTo>
                  <a:cubicBezTo>
                    <a:pt x="9363" y="21637"/>
                    <a:pt x="24395" y="31329"/>
                    <a:pt x="26201" y="32473"/>
                  </a:cubicBezTo>
                  <a:cubicBezTo>
                    <a:pt x="25899" y="33707"/>
                    <a:pt x="24377" y="40297"/>
                    <a:pt x="24811" y="45856"/>
                  </a:cubicBezTo>
                  <a:cubicBezTo>
                    <a:pt x="25280" y="51851"/>
                    <a:pt x="24768" y="62804"/>
                    <a:pt x="24763" y="62914"/>
                  </a:cubicBezTo>
                  <a:cubicBezTo>
                    <a:pt x="24755" y="63074"/>
                    <a:pt x="24881" y="63209"/>
                    <a:pt x="25042" y="63214"/>
                  </a:cubicBezTo>
                  <a:lnTo>
                    <a:pt x="29522" y="63318"/>
                  </a:lnTo>
                  <a:lnTo>
                    <a:pt x="29529" y="63318"/>
                  </a:lnTo>
                  <a:cubicBezTo>
                    <a:pt x="29667" y="63318"/>
                    <a:pt x="29786" y="63219"/>
                    <a:pt x="29811" y="63082"/>
                  </a:cubicBezTo>
                  <a:cubicBezTo>
                    <a:pt x="31319" y="54886"/>
                    <a:pt x="35292" y="33457"/>
                    <a:pt x="35552" y="32735"/>
                  </a:cubicBezTo>
                  <a:cubicBezTo>
                    <a:pt x="35980" y="31774"/>
                    <a:pt x="34446" y="28939"/>
                    <a:pt x="31346" y="24959"/>
                  </a:cubicBezTo>
                  <a:cubicBezTo>
                    <a:pt x="27803" y="20412"/>
                    <a:pt x="14872" y="4973"/>
                    <a:pt x="14741" y="4818"/>
                  </a:cubicBezTo>
                  <a:cubicBezTo>
                    <a:pt x="14684" y="4750"/>
                    <a:pt x="14603" y="4716"/>
                    <a:pt x="14521" y="4716"/>
                  </a:cubicBezTo>
                  <a:cubicBezTo>
                    <a:pt x="14456" y="4716"/>
                    <a:pt x="14391" y="4738"/>
                    <a:pt x="14337" y="4783"/>
                  </a:cubicBezTo>
                  <a:cubicBezTo>
                    <a:pt x="14217" y="4884"/>
                    <a:pt x="14201" y="5065"/>
                    <a:pt x="14302" y="5187"/>
                  </a:cubicBezTo>
                  <a:cubicBezTo>
                    <a:pt x="14433" y="5342"/>
                    <a:pt x="27358" y="20772"/>
                    <a:pt x="30894" y="25311"/>
                  </a:cubicBezTo>
                  <a:cubicBezTo>
                    <a:pt x="34587" y="30052"/>
                    <a:pt x="35214" y="32089"/>
                    <a:pt x="35029" y="32505"/>
                  </a:cubicBezTo>
                  <a:cubicBezTo>
                    <a:pt x="34750" y="33129"/>
                    <a:pt x="30030" y="58741"/>
                    <a:pt x="29293" y="62740"/>
                  </a:cubicBezTo>
                  <a:lnTo>
                    <a:pt x="25348" y="62647"/>
                  </a:lnTo>
                  <a:cubicBezTo>
                    <a:pt x="25427" y="60856"/>
                    <a:pt x="25812" y="51289"/>
                    <a:pt x="25383" y="45811"/>
                  </a:cubicBezTo>
                  <a:cubicBezTo>
                    <a:pt x="24911" y="39779"/>
                    <a:pt x="26788" y="32485"/>
                    <a:pt x="26806" y="32412"/>
                  </a:cubicBezTo>
                  <a:cubicBezTo>
                    <a:pt x="26838" y="32292"/>
                    <a:pt x="26786" y="32164"/>
                    <a:pt x="26680" y="32097"/>
                  </a:cubicBezTo>
                  <a:cubicBezTo>
                    <a:pt x="26515" y="31996"/>
                    <a:pt x="10130" y="21770"/>
                    <a:pt x="3895" y="12049"/>
                  </a:cubicBezTo>
                  <a:cubicBezTo>
                    <a:pt x="893" y="7372"/>
                    <a:pt x="606" y="5624"/>
                    <a:pt x="1972" y="359"/>
                  </a:cubicBezTo>
                  <a:cubicBezTo>
                    <a:pt x="2012" y="206"/>
                    <a:pt x="1920" y="50"/>
                    <a:pt x="1767" y="10"/>
                  </a:cubicBezTo>
                  <a:cubicBezTo>
                    <a:pt x="1743" y="4"/>
                    <a:pt x="1718" y="1"/>
                    <a:pt x="1694"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3825;p64">
              <a:extLst>
                <a:ext uri="{FF2B5EF4-FFF2-40B4-BE49-F238E27FC236}">
                  <a16:creationId xmlns:a16="http://schemas.microsoft.com/office/drawing/2014/main" id="{0304757A-DE6E-AFA8-A76D-D17B26FC9FBA}"/>
                </a:ext>
              </a:extLst>
            </p:cNvPr>
            <p:cNvSpPr/>
            <p:nvPr/>
          </p:nvSpPr>
          <p:spPr>
            <a:xfrm>
              <a:off x="1839450" y="4868850"/>
              <a:ext cx="12200" cy="89675"/>
            </a:xfrm>
            <a:custGeom>
              <a:avLst/>
              <a:gdLst/>
              <a:ahLst/>
              <a:cxnLst/>
              <a:rect l="l" t="t" r="r" b="b"/>
              <a:pathLst>
                <a:path w="488" h="3587" extrusionOk="0">
                  <a:moveTo>
                    <a:pt x="349" y="1"/>
                  </a:moveTo>
                  <a:cubicBezTo>
                    <a:pt x="267" y="4"/>
                    <a:pt x="203" y="57"/>
                    <a:pt x="198" y="135"/>
                  </a:cubicBezTo>
                  <a:cubicBezTo>
                    <a:pt x="83" y="2140"/>
                    <a:pt x="6" y="3435"/>
                    <a:pt x="6" y="3435"/>
                  </a:cubicBezTo>
                  <a:cubicBezTo>
                    <a:pt x="1" y="3515"/>
                    <a:pt x="61" y="3583"/>
                    <a:pt x="141" y="3586"/>
                  </a:cubicBezTo>
                  <a:lnTo>
                    <a:pt x="148" y="3586"/>
                  </a:lnTo>
                  <a:cubicBezTo>
                    <a:pt x="149" y="3586"/>
                    <a:pt x="150" y="3586"/>
                    <a:pt x="151" y="3586"/>
                  </a:cubicBezTo>
                  <a:cubicBezTo>
                    <a:pt x="226" y="3586"/>
                    <a:pt x="288" y="3528"/>
                    <a:pt x="293" y="3452"/>
                  </a:cubicBezTo>
                  <a:cubicBezTo>
                    <a:pt x="293" y="3452"/>
                    <a:pt x="370" y="2156"/>
                    <a:pt x="484" y="152"/>
                  </a:cubicBezTo>
                  <a:cubicBezTo>
                    <a:pt x="488" y="74"/>
                    <a:pt x="428" y="6"/>
                    <a:pt x="3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3826;p64">
              <a:extLst>
                <a:ext uri="{FF2B5EF4-FFF2-40B4-BE49-F238E27FC236}">
                  <a16:creationId xmlns:a16="http://schemas.microsoft.com/office/drawing/2014/main" id="{20EF2F30-0089-81A2-28E2-E4D1EC601AD9}"/>
                </a:ext>
              </a:extLst>
            </p:cNvPr>
            <p:cNvSpPr/>
            <p:nvPr/>
          </p:nvSpPr>
          <p:spPr>
            <a:xfrm>
              <a:off x="1388525" y="3764925"/>
              <a:ext cx="536475" cy="1024075"/>
            </a:xfrm>
            <a:custGeom>
              <a:avLst/>
              <a:gdLst/>
              <a:ahLst/>
              <a:cxnLst/>
              <a:rect l="l" t="t" r="r" b="b"/>
              <a:pathLst>
                <a:path w="21459" h="40963" extrusionOk="0">
                  <a:moveTo>
                    <a:pt x="162" y="0"/>
                  </a:moveTo>
                  <a:cubicBezTo>
                    <a:pt x="132" y="0"/>
                    <a:pt x="101" y="10"/>
                    <a:pt x="75" y="30"/>
                  </a:cubicBezTo>
                  <a:cubicBezTo>
                    <a:pt x="13" y="79"/>
                    <a:pt x="1" y="169"/>
                    <a:pt x="50" y="232"/>
                  </a:cubicBezTo>
                  <a:cubicBezTo>
                    <a:pt x="2080" y="2849"/>
                    <a:pt x="4002" y="4997"/>
                    <a:pt x="5762" y="6616"/>
                  </a:cubicBezTo>
                  <a:cubicBezTo>
                    <a:pt x="7496" y="8211"/>
                    <a:pt x="9961" y="10347"/>
                    <a:pt x="12346" y="12413"/>
                  </a:cubicBezTo>
                  <a:cubicBezTo>
                    <a:pt x="16041" y="15613"/>
                    <a:pt x="20606" y="19568"/>
                    <a:pt x="20988" y="20340"/>
                  </a:cubicBezTo>
                  <a:cubicBezTo>
                    <a:pt x="20281" y="20363"/>
                    <a:pt x="19601" y="20713"/>
                    <a:pt x="19241" y="21244"/>
                  </a:cubicBezTo>
                  <a:cubicBezTo>
                    <a:pt x="18958" y="21663"/>
                    <a:pt x="18900" y="22140"/>
                    <a:pt x="19080" y="22589"/>
                  </a:cubicBezTo>
                  <a:cubicBezTo>
                    <a:pt x="19272" y="23071"/>
                    <a:pt x="19035" y="29712"/>
                    <a:pt x="18429" y="40811"/>
                  </a:cubicBezTo>
                  <a:cubicBezTo>
                    <a:pt x="18425" y="40891"/>
                    <a:pt x="18485" y="40958"/>
                    <a:pt x="18563" y="40963"/>
                  </a:cubicBezTo>
                  <a:lnTo>
                    <a:pt x="18571" y="40963"/>
                  </a:lnTo>
                  <a:cubicBezTo>
                    <a:pt x="18648" y="40963"/>
                    <a:pt x="18711" y="40902"/>
                    <a:pt x="18715" y="40827"/>
                  </a:cubicBezTo>
                  <a:cubicBezTo>
                    <a:pt x="19350" y="29195"/>
                    <a:pt x="19563" y="23023"/>
                    <a:pt x="19346" y="22482"/>
                  </a:cubicBezTo>
                  <a:cubicBezTo>
                    <a:pt x="19203" y="22125"/>
                    <a:pt x="19250" y="21742"/>
                    <a:pt x="19478" y="21405"/>
                  </a:cubicBezTo>
                  <a:cubicBezTo>
                    <a:pt x="19800" y="20930"/>
                    <a:pt x="20422" y="20624"/>
                    <a:pt x="21062" y="20624"/>
                  </a:cubicBezTo>
                  <a:cubicBezTo>
                    <a:pt x="21217" y="20624"/>
                    <a:pt x="21269" y="20529"/>
                    <a:pt x="21285" y="20488"/>
                  </a:cubicBezTo>
                  <a:cubicBezTo>
                    <a:pt x="21458" y="20024"/>
                    <a:pt x="19360" y="18110"/>
                    <a:pt x="12533" y="12196"/>
                  </a:cubicBezTo>
                  <a:cubicBezTo>
                    <a:pt x="10151" y="10132"/>
                    <a:pt x="7687" y="7997"/>
                    <a:pt x="5956" y="6405"/>
                  </a:cubicBezTo>
                  <a:cubicBezTo>
                    <a:pt x="4207" y="4795"/>
                    <a:pt x="2296" y="2659"/>
                    <a:pt x="277" y="56"/>
                  </a:cubicBezTo>
                  <a:cubicBezTo>
                    <a:pt x="248" y="20"/>
                    <a:pt x="205"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3827;p64">
              <a:extLst>
                <a:ext uri="{FF2B5EF4-FFF2-40B4-BE49-F238E27FC236}">
                  <a16:creationId xmlns:a16="http://schemas.microsoft.com/office/drawing/2014/main" id="{1292391D-D42C-BEB0-3FEA-CA04826B3CC9}"/>
                </a:ext>
              </a:extLst>
            </p:cNvPr>
            <p:cNvSpPr/>
            <p:nvPr/>
          </p:nvSpPr>
          <p:spPr>
            <a:xfrm>
              <a:off x="1232575" y="3456725"/>
              <a:ext cx="117725" cy="243750"/>
            </a:xfrm>
            <a:custGeom>
              <a:avLst/>
              <a:gdLst/>
              <a:ahLst/>
              <a:cxnLst/>
              <a:rect l="l" t="t" r="r" b="b"/>
              <a:pathLst>
                <a:path w="4709" h="9750" extrusionOk="0">
                  <a:moveTo>
                    <a:pt x="1824" y="0"/>
                  </a:moveTo>
                  <a:cubicBezTo>
                    <a:pt x="1788" y="0"/>
                    <a:pt x="1751" y="14"/>
                    <a:pt x="1723" y="43"/>
                  </a:cubicBezTo>
                  <a:cubicBezTo>
                    <a:pt x="1546" y="218"/>
                    <a:pt x="0" y="1796"/>
                    <a:pt x="227" y="2670"/>
                  </a:cubicBezTo>
                  <a:cubicBezTo>
                    <a:pt x="269" y="2835"/>
                    <a:pt x="396" y="3053"/>
                    <a:pt x="758" y="3157"/>
                  </a:cubicBezTo>
                  <a:cubicBezTo>
                    <a:pt x="915" y="3202"/>
                    <a:pt x="1096" y="3252"/>
                    <a:pt x="1290" y="3305"/>
                  </a:cubicBezTo>
                  <a:cubicBezTo>
                    <a:pt x="2199" y="3559"/>
                    <a:pt x="4329" y="4151"/>
                    <a:pt x="4420" y="4436"/>
                  </a:cubicBezTo>
                  <a:cubicBezTo>
                    <a:pt x="4420" y="4436"/>
                    <a:pt x="4395" y="4477"/>
                    <a:pt x="4245" y="4527"/>
                  </a:cubicBezTo>
                  <a:cubicBezTo>
                    <a:pt x="2988" y="4946"/>
                    <a:pt x="1962" y="6163"/>
                    <a:pt x="1920" y="6215"/>
                  </a:cubicBezTo>
                  <a:cubicBezTo>
                    <a:pt x="1880" y="6262"/>
                    <a:pt x="1875" y="6330"/>
                    <a:pt x="1909" y="6383"/>
                  </a:cubicBezTo>
                  <a:cubicBezTo>
                    <a:pt x="1918" y="6397"/>
                    <a:pt x="2789" y="7773"/>
                    <a:pt x="4155" y="9690"/>
                  </a:cubicBezTo>
                  <a:cubicBezTo>
                    <a:pt x="4182" y="9727"/>
                    <a:pt x="4226" y="9749"/>
                    <a:pt x="4272" y="9749"/>
                  </a:cubicBezTo>
                  <a:cubicBezTo>
                    <a:pt x="4274" y="9749"/>
                    <a:pt x="4275" y="9749"/>
                    <a:pt x="4277" y="9749"/>
                  </a:cubicBezTo>
                  <a:cubicBezTo>
                    <a:pt x="4305" y="9749"/>
                    <a:pt x="4331" y="9740"/>
                    <a:pt x="4354" y="9725"/>
                  </a:cubicBezTo>
                  <a:cubicBezTo>
                    <a:pt x="4418" y="9679"/>
                    <a:pt x="4433" y="9589"/>
                    <a:pt x="4387" y="9525"/>
                  </a:cubicBezTo>
                  <a:cubicBezTo>
                    <a:pt x="3225" y="7895"/>
                    <a:pt x="2422" y="6655"/>
                    <a:pt x="2207" y="6321"/>
                  </a:cubicBezTo>
                  <a:cubicBezTo>
                    <a:pt x="2453" y="6048"/>
                    <a:pt x="3330" y="5133"/>
                    <a:pt x="4335" y="4800"/>
                  </a:cubicBezTo>
                  <a:cubicBezTo>
                    <a:pt x="4427" y="4769"/>
                    <a:pt x="4709" y="4674"/>
                    <a:pt x="4702" y="4442"/>
                  </a:cubicBezTo>
                  <a:cubicBezTo>
                    <a:pt x="4692" y="4028"/>
                    <a:pt x="3618" y="3658"/>
                    <a:pt x="1365" y="3031"/>
                  </a:cubicBezTo>
                  <a:cubicBezTo>
                    <a:pt x="1173" y="2977"/>
                    <a:pt x="994" y="2927"/>
                    <a:pt x="836" y="2883"/>
                  </a:cubicBezTo>
                  <a:cubicBezTo>
                    <a:pt x="647" y="2829"/>
                    <a:pt x="539" y="2735"/>
                    <a:pt x="504" y="2599"/>
                  </a:cubicBezTo>
                  <a:cubicBezTo>
                    <a:pt x="346" y="1992"/>
                    <a:pt x="1477" y="694"/>
                    <a:pt x="1925" y="245"/>
                  </a:cubicBezTo>
                  <a:cubicBezTo>
                    <a:pt x="1982" y="189"/>
                    <a:pt x="1982" y="98"/>
                    <a:pt x="1925" y="43"/>
                  </a:cubicBezTo>
                  <a:cubicBezTo>
                    <a:pt x="1898" y="14"/>
                    <a:pt x="1861" y="0"/>
                    <a:pt x="1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3828;p64">
              <a:extLst>
                <a:ext uri="{FF2B5EF4-FFF2-40B4-BE49-F238E27FC236}">
                  <a16:creationId xmlns:a16="http://schemas.microsoft.com/office/drawing/2014/main" id="{4729619E-CD73-FEE9-2223-7E295AAD2996}"/>
                </a:ext>
              </a:extLst>
            </p:cNvPr>
            <p:cNvSpPr/>
            <p:nvPr/>
          </p:nvSpPr>
          <p:spPr>
            <a:xfrm>
              <a:off x="1356275" y="3508075"/>
              <a:ext cx="414600" cy="356425"/>
            </a:xfrm>
            <a:custGeom>
              <a:avLst/>
              <a:gdLst/>
              <a:ahLst/>
              <a:cxnLst/>
              <a:rect l="l" t="t" r="r" b="b"/>
              <a:pathLst>
                <a:path w="16584" h="14257" extrusionOk="0">
                  <a:moveTo>
                    <a:pt x="162" y="1"/>
                  </a:moveTo>
                  <a:cubicBezTo>
                    <a:pt x="105" y="1"/>
                    <a:pt x="51" y="35"/>
                    <a:pt x="30" y="92"/>
                  </a:cubicBezTo>
                  <a:cubicBezTo>
                    <a:pt x="0" y="165"/>
                    <a:pt x="38" y="248"/>
                    <a:pt x="111" y="276"/>
                  </a:cubicBezTo>
                  <a:cubicBezTo>
                    <a:pt x="4753" y="2093"/>
                    <a:pt x="16175" y="14092"/>
                    <a:pt x="16291" y="14212"/>
                  </a:cubicBezTo>
                  <a:cubicBezTo>
                    <a:pt x="16317" y="14240"/>
                    <a:pt x="16354" y="14257"/>
                    <a:pt x="16394" y="14257"/>
                  </a:cubicBezTo>
                  <a:lnTo>
                    <a:pt x="16394" y="14257"/>
                  </a:lnTo>
                  <a:cubicBezTo>
                    <a:pt x="16519" y="14256"/>
                    <a:pt x="16584" y="14107"/>
                    <a:pt x="16497" y="14016"/>
                  </a:cubicBezTo>
                  <a:cubicBezTo>
                    <a:pt x="16027" y="13519"/>
                    <a:pt x="4915" y="1850"/>
                    <a:pt x="216" y="11"/>
                  </a:cubicBezTo>
                  <a:cubicBezTo>
                    <a:pt x="198" y="4"/>
                    <a:pt x="180" y="1"/>
                    <a:pt x="162" y="1"/>
                  </a:cubicBezTo>
                  <a:close/>
                  <a:moveTo>
                    <a:pt x="16394" y="14257"/>
                  </a:moveTo>
                  <a:cubicBezTo>
                    <a:pt x="16393" y="14257"/>
                    <a:pt x="16393" y="14257"/>
                    <a:pt x="16393" y="14257"/>
                  </a:cubicBezTo>
                  <a:lnTo>
                    <a:pt x="16394" y="14257"/>
                  </a:lnTo>
                  <a:cubicBezTo>
                    <a:pt x="16394" y="14257"/>
                    <a:pt x="16394" y="14257"/>
                    <a:pt x="16394" y="1425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3829;p64">
              <a:extLst>
                <a:ext uri="{FF2B5EF4-FFF2-40B4-BE49-F238E27FC236}">
                  <a16:creationId xmlns:a16="http://schemas.microsoft.com/office/drawing/2014/main" id="{01A08B71-067E-9CDE-99B4-86F41DDC24E8}"/>
                </a:ext>
              </a:extLst>
            </p:cNvPr>
            <p:cNvSpPr/>
            <p:nvPr/>
          </p:nvSpPr>
          <p:spPr>
            <a:xfrm>
              <a:off x="1756100" y="5023375"/>
              <a:ext cx="386275" cy="154825"/>
            </a:xfrm>
            <a:custGeom>
              <a:avLst/>
              <a:gdLst/>
              <a:ahLst/>
              <a:cxnLst/>
              <a:rect l="l" t="t" r="r" b="b"/>
              <a:pathLst>
                <a:path w="15451" h="6193" extrusionOk="0">
                  <a:moveTo>
                    <a:pt x="1767" y="1"/>
                  </a:moveTo>
                  <a:cubicBezTo>
                    <a:pt x="1767" y="1"/>
                    <a:pt x="0" y="5980"/>
                    <a:pt x="618" y="6156"/>
                  </a:cubicBezTo>
                  <a:cubicBezTo>
                    <a:pt x="706" y="6181"/>
                    <a:pt x="1022" y="6192"/>
                    <a:pt x="1501" y="6192"/>
                  </a:cubicBezTo>
                  <a:cubicBezTo>
                    <a:pt x="4383" y="6192"/>
                    <a:pt x="13187" y="5798"/>
                    <a:pt x="14232" y="5751"/>
                  </a:cubicBezTo>
                  <a:cubicBezTo>
                    <a:pt x="15451" y="5696"/>
                    <a:pt x="15424" y="5087"/>
                    <a:pt x="15424" y="5087"/>
                  </a:cubicBezTo>
                  <a:lnTo>
                    <a:pt x="6248" y="106"/>
                  </a:lnTo>
                  <a:lnTo>
                    <a:pt x="17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3830;p64">
              <a:extLst>
                <a:ext uri="{FF2B5EF4-FFF2-40B4-BE49-F238E27FC236}">
                  <a16:creationId xmlns:a16="http://schemas.microsoft.com/office/drawing/2014/main" id="{86BAB655-4906-1C34-AC10-03DE944F2A35}"/>
                </a:ext>
              </a:extLst>
            </p:cNvPr>
            <p:cNvSpPr/>
            <p:nvPr/>
          </p:nvSpPr>
          <p:spPr>
            <a:xfrm>
              <a:off x="1753400" y="5016225"/>
              <a:ext cx="395475" cy="169000"/>
            </a:xfrm>
            <a:custGeom>
              <a:avLst/>
              <a:gdLst/>
              <a:ahLst/>
              <a:cxnLst/>
              <a:rect l="l" t="t" r="r" b="b"/>
              <a:pathLst>
                <a:path w="15819" h="6760" extrusionOk="0">
                  <a:moveTo>
                    <a:pt x="2088" y="578"/>
                  </a:moveTo>
                  <a:lnTo>
                    <a:pt x="6280" y="675"/>
                  </a:lnTo>
                  <a:lnTo>
                    <a:pt x="15172" y="5504"/>
                  </a:lnTo>
                  <a:cubicBezTo>
                    <a:pt x="15063" y="5612"/>
                    <a:pt x="14816" y="5729"/>
                    <a:pt x="14327" y="5751"/>
                  </a:cubicBezTo>
                  <a:cubicBezTo>
                    <a:pt x="9030" y="5988"/>
                    <a:pt x="3542" y="6194"/>
                    <a:pt x="1553" y="6194"/>
                  </a:cubicBezTo>
                  <a:cubicBezTo>
                    <a:pt x="1238" y="6194"/>
                    <a:pt x="1011" y="6189"/>
                    <a:pt x="886" y="6178"/>
                  </a:cubicBezTo>
                  <a:cubicBezTo>
                    <a:pt x="781" y="5609"/>
                    <a:pt x="1403" y="2934"/>
                    <a:pt x="2088" y="578"/>
                  </a:cubicBezTo>
                  <a:close/>
                  <a:moveTo>
                    <a:pt x="1867" y="0"/>
                  </a:moveTo>
                  <a:cubicBezTo>
                    <a:pt x="1746" y="0"/>
                    <a:pt x="1637" y="87"/>
                    <a:pt x="1601" y="206"/>
                  </a:cubicBezTo>
                  <a:cubicBezTo>
                    <a:pt x="1218" y="1502"/>
                    <a:pt x="1" y="5785"/>
                    <a:pt x="402" y="6514"/>
                  </a:cubicBezTo>
                  <a:cubicBezTo>
                    <a:pt x="473" y="6645"/>
                    <a:pt x="576" y="6697"/>
                    <a:pt x="648" y="6718"/>
                  </a:cubicBezTo>
                  <a:cubicBezTo>
                    <a:pt x="753" y="6747"/>
                    <a:pt x="1117" y="6760"/>
                    <a:pt x="1668" y="6760"/>
                  </a:cubicBezTo>
                  <a:cubicBezTo>
                    <a:pt x="4285" y="6760"/>
                    <a:pt x="11116" y="6468"/>
                    <a:pt x="14353" y="6322"/>
                  </a:cubicBezTo>
                  <a:cubicBezTo>
                    <a:pt x="14937" y="6296"/>
                    <a:pt x="15358" y="6146"/>
                    <a:pt x="15604" y="5878"/>
                  </a:cubicBezTo>
                  <a:cubicBezTo>
                    <a:pt x="15819" y="5642"/>
                    <a:pt x="15819" y="5405"/>
                    <a:pt x="15818" y="5360"/>
                  </a:cubicBezTo>
                  <a:cubicBezTo>
                    <a:pt x="15813" y="5260"/>
                    <a:pt x="15756" y="5169"/>
                    <a:pt x="15669" y="5122"/>
                  </a:cubicBezTo>
                  <a:lnTo>
                    <a:pt x="6493" y="139"/>
                  </a:lnTo>
                  <a:cubicBezTo>
                    <a:pt x="6453" y="117"/>
                    <a:pt x="6408" y="106"/>
                    <a:pt x="6364" y="105"/>
                  </a:cubicBezTo>
                  <a:lnTo>
                    <a:pt x="1882" y="1"/>
                  </a:lnTo>
                  <a:cubicBezTo>
                    <a:pt x="1877" y="1"/>
                    <a:pt x="1872" y="0"/>
                    <a:pt x="186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3831;p64">
              <a:extLst>
                <a:ext uri="{FF2B5EF4-FFF2-40B4-BE49-F238E27FC236}">
                  <a16:creationId xmlns:a16="http://schemas.microsoft.com/office/drawing/2014/main" id="{186E0357-0886-6DC8-94D9-376D8FCC4B8D}"/>
                </a:ext>
              </a:extLst>
            </p:cNvPr>
            <p:cNvSpPr/>
            <p:nvPr/>
          </p:nvSpPr>
          <p:spPr>
            <a:xfrm>
              <a:off x="809075" y="2574200"/>
              <a:ext cx="578200" cy="951525"/>
            </a:xfrm>
            <a:custGeom>
              <a:avLst/>
              <a:gdLst/>
              <a:ahLst/>
              <a:cxnLst/>
              <a:rect l="l" t="t" r="r" b="b"/>
              <a:pathLst>
                <a:path w="23128" h="38061" extrusionOk="0">
                  <a:moveTo>
                    <a:pt x="22751" y="0"/>
                  </a:moveTo>
                  <a:lnTo>
                    <a:pt x="1614" y="16244"/>
                  </a:lnTo>
                  <a:cubicBezTo>
                    <a:pt x="443" y="17144"/>
                    <a:pt x="0" y="18707"/>
                    <a:pt x="526" y="20089"/>
                  </a:cubicBezTo>
                  <a:lnTo>
                    <a:pt x="7376" y="38060"/>
                  </a:lnTo>
                  <a:lnTo>
                    <a:pt x="11013" y="37491"/>
                  </a:lnTo>
                  <a:lnTo>
                    <a:pt x="8806" y="22084"/>
                  </a:lnTo>
                  <a:cubicBezTo>
                    <a:pt x="8609" y="20713"/>
                    <a:pt x="9279" y="19361"/>
                    <a:pt x="10490" y="18687"/>
                  </a:cubicBezTo>
                  <a:lnTo>
                    <a:pt x="20390" y="13170"/>
                  </a:lnTo>
                  <a:cubicBezTo>
                    <a:pt x="20390" y="13170"/>
                    <a:pt x="23128" y="1568"/>
                    <a:pt x="227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3832;p64">
              <a:extLst>
                <a:ext uri="{FF2B5EF4-FFF2-40B4-BE49-F238E27FC236}">
                  <a16:creationId xmlns:a16="http://schemas.microsoft.com/office/drawing/2014/main" id="{B7589509-4A3B-8F9F-48A5-25BF685B45D6}"/>
                </a:ext>
              </a:extLst>
            </p:cNvPr>
            <p:cNvSpPr/>
            <p:nvPr/>
          </p:nvSpPr>
          <p:spPr>
            <a:xfrm>
              <a:off x="801125" y="2567025"/>
              <a:ext cx="593200" cy="965875"/>
            </a:xfrm>
            <a:custGeom>
              <a:avLst/>
              <a:gdLst/>
              <a:ahLst/>
              <a:cxnLst/>
              <a:rect l="l" t="t" r="r" b="b"/>
              <a:pathLst>
                <a:path w="23728" h="38635" extrusionOk="0">
                  <a:moveTo>
                    <a:pt x="22820" y="839"/>
                  </a:moveTo>
                  <a:cubicBezTo>
                    <a:pt x="22762" y="3024"/>
                    <a:pt x="21164" y="10262"/>
                    <a:pt x="20458" y="13268"/>
                  </a:cubicBezTo>
                  <a:lnTo>
                    <a:pt x="10668" y="18724"/>
                  </a:lnTo>
                  <a:cubicBezTo>
                    <a:pt x="9364" y="19451"/>
                    <a:pt x="8628" y="20933"/>
                    <a:pt x="8840" y="22412"/>
                  </a:cubicBezTo>
                  <a:lnTo>
                    <a:pt x="11007" y="37539"/>
                  </a:lnTo>
                  <a:lnTo>
                    <a:pt x="7878" y="38030"/>
                  </a:lnTo>
                  <a:lnTo>
                    <a:pt x="1113" y="20273"/>
                  </a:lnTo>
                  <a:cubicBezTo>
                    <a:pt x="627" y="19000"/>
                    <a:pt x="1027" y="17587"/>
                    <a:pt x="2108" y="16757"/>
                  </a:cubicBezTo>
                  <a:lnTo>
                    <a:pt x="22820" y="839"/>
                  </a:lnTo>
                  <a:close/>
                  <a:moveTo>
                    <a:pt x="23069" y="0"/>
                  </a:moveTo>
                  <a:cubicBezTo>
                    <a:pt x="23009" y="0"/>
                    <a:pt x="22948" y="19"/>
                    <a:pt x="22895" y="59"/>
                  </a:cubicBezTo>
                  <a:lnTo>
                    <a:pt x="1758" y="16303"/>
                  </a:lnTo>
                  <a:cubicBezTo>
                    <a:pt x="475" y="17290"/>
                    <a:pt x="1" y="18966"/>
                    <a:pt x="576" y="20477"/>
                  </a:cubicBezTo>
                  <a:lnTo>
                    <a:pt x="7427" y="38450"/>
                  </a:lnTo>
                  <a:cubicBezTo>
                    <a:pt x="7468" y="38562"/>
                    <a:pt x="7575" y="38635"/>
                    <a:pt x="7694" y="38635"/>
                  </a:cubicBezTo>
                  <a:cubicBezTo>
                    <a:pt x="7709" y="38635"/>
                    <a:pt x="7723" y="38633"/>
                    <a:pt x="7739" y="38631"/>
                  </a:cubicBezTo>
                  <a:lnTo>
                    <a:pt x="11376" y="38062"/>
                  </a:lnTo>
                  <a:cubicBezTo>
                    <a:pt x="11530" y="38037"/>
                    <a:pt x="11636" y="37893"/>
                    <a:pt x="11614" y="37737"/>
                  </a:cubicBezTo>
                  <a:lnTo>
                    <a:pt x="9407" y="22332"/>
                  </a:lnTo>
                  <a:cubicBezTo>
                    <a:pt x="9229" y="21085"/>
                    <a:pt x="9848" y="19836"/>
                    <a:pt x="10948" y="19224"/>
                  </a:cubicBezTo>
                  <a:lnTo>
                    <a:pt x="20848" y="13707"/>
                  </a:lnTo>
                  <a:cubicBezTo>
                    <a:pt x="20918" y="13668"/>
                    <a:pt x="20968" y="13602"/>
                    <a:pt x="20988" y="13523"/>
                  </a:cubicBezTo>
                  <a:cubicBezTo>
                    <a:pt x="21268" y="12329"/>
                    <a:pt x="23728" y="1809"/>
                    <a:pt x="23348" y="219"/>
                  </a:cubicBezTo>
                  <a:cubicBezTo>
                    <a:pt x="23315" y="83"/>
                    <a:pt x="23194" y="0"/>
                    <a:pt x="230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3833;p64">
              <a:extLst>
                <a:ext uri="{FF2B5EF4-FFF2-40B4-BE49-F238E27FC236}">
                  <a16:creationId xmlns:a16="http://schemas.microsoft.com/office/drawing/2014/main" id="{3EE29B23-0667-03A8-FC69-F299DB3B0FF3}"/>
                </a:ext>
              </a:extLst>
            </p:cNvPr>
            <p:cNvSpPr/>
            <p:nvPr/>
          </p:nvSpPr>
          <p:spPr>
            <a:xfrm>
              <a:off x="809075" y="2574200"/>
              <a:ext cx="578200" cy="951525"/>
            </a:xfrm>
            <a:custGeom>
              <a:avLst/>
              <a:gdLst/>
              <a:ahLst/>
              <a:cxnLst/>
              <a:rect l="l" t="t" r="r" b="b"/>
              <a:pathLst>
                <a:path w="23128" h="38061" extrusionOk="0">
                  <a:moveTo>
                    <a:pt x="22751" y="0"/>
                  </a:moveTo>
                  <a:lnTo>
                    <a:pt x="1614" y="16244"/>
                  </a:lnTo>
                  <a:cubicBezTo>
                    <a:pt x="443" y="17144"/>
                    <a:pt x="0" y="18707"/>
                    <a:pt x="526" y="20089"/>
                  </a:cubicBezTo>
                  <a:lnTo>
                    <a:pt x="7376" y="38060"/>
                  </a:lnTo>
                  <a:lnTo>
                    <a:pt x="9156" y="37782"/>
                  </a:lnTo>
                  <a:cubicBezTo>
                    <a:pt x="7384" y="33811"/>
                    <a:pt x="1160" y="19801"/>
                    <a:pt x="1058" y="18558"/>
                  </a:cubicBezTo>
                  <a:cubicBezTo>
                    <a:pt x="946" y="17231"/>
                    <a:pt x="6608" y="12765"/>
                    <a:pt x="9508" y="12765"/>
                  </a:cubicBezTo>
                  <a:cubicBezTo>
                    <a:pt x="9774" y="12765"/>
                    <a:pt x="10017" y="12803"/>
                    <a:pt x="10230" y="12884"/>
                  </a:cubicBezTo>
                  <a:cubicBezTo>
                    <a:pt x="11778" y="13475"/>
                    <a:pt x="13862" y="14961"/>
                    <a:pt x="15254" y="16033"/>
                  </a:cubicBezTo>
                  <a:lnTo>
                    <a:pt x="20390" y="13170"/>
                  </a:lnTo>
                  <a:cubicBezTo>
                    <a:pt x="20390" y="13170"/>
                    <a:pt x="23128" y="1568"/>
                    <a:pt x="22751"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3834;p64">
              <a:extLst>
                <a:ext uri="{FF2B5EF4-FFF2-40B4-BE49-F238E27FC236}">
                  <a16:creationId xmlns:a16="http://schemas.microsoft.com/office/drawing/2014/main" id="{FC635CC9-9F32-45C6-05EC-4FFD031D5B6F}"/>
                </a:ext>
              </a:extLst>
            </p:cNvPr>
            <p:cNvSpPr/>
            <p:nvPr/>
          </p:nvSpPr>
          <p:spPr>
            <a:xfrm>
              <a:off x="809075" y="2574200"/>
              <a:ext cx="578200" cy="951525"/>
            </a:xfrm>
            <a:custGeom>
              <a:avLst/>
              <a:gdLst/>
              <a:ahLst/>
              <a:cxnLst/>
              <a:rect l="l" t="t" r="r" b="b"/>
              <a:pathLst>
                <a:path w="23128" h="38061" extrusionOk="0">
                  <a:moveTo>
                    <a:pt x="22751" y="0"/>
                  </a:moveTo>
                  <a:lnTo>
                    <a:pt x="1614" y="16244"/>
                  </a:lnTo>
                  <a:cubicBezTo>
                    <a:pt x="443" y="17144"/>
                    <a:pt x="0" y="18707"/>
                    <a:pt x="526" y="20089"/>
                  </a:cubicBezTo>
                  <a:lnTo>
                    <a:pt x="7376" y="38060"/>
                  </a:lnTo>
                  <a:lnTo>
                    <a:pt x="9156" y="37782"/>
                  </a:lnTo>
                  <a:cubicBezTo>
                    <a:pt x="7384" y="33811"/>
                    <a:pt x="1160" y="19801"/>
                    <a:pt x="1058" y="18558"/>
                  </a:cubicBezTo>
                  <a:cubicBezTo>
                    <a:pt x="946" y="17231"/>
                    <a:pt x="6608" y="12765"/>
                    <a:pt x="9508" y="12765"/>
                  </a:cubicBezTo>
                  <a:cubicBezTo>
                    <a:pt x="9774" y="12765"/>
                    <a:pt x="10017" y="12803"/>
                    <a:pt x="10230" y="12884"/>
                  </a:cubicBezTo>
                  <a:cubicBezTo>
                    <a:pt x="11778" y="13475"/>
                    <a:pt x="13862" y="14961"/>
                    <a:pt x="15254" y="16033"/>
                  </a:cubicBezTo>
                  <a:lnTo>
                    <a:pt x="20390" y="13170"/>
                  </a:lnTo>
                  <a:cubicBezTo>
                    <a:pt x="20390" y="13170"/>
                    <a:pt x="23128" y="1568"/>
                    <a:pt x="22751"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3835;p64">
              <a:extLst>
                <a:ext uri="{FF2B5EF4-FFF2-40B4-BE49-F238E27FC236}">
                  <a16:creationId xmlns:a16="http://schemas.microsoft.com/office/drawing/2014/main" id="{5516DA4F-CB0E-F0F0-1695-DE1BA5302A7C}"/>
                </a:ext>
              </a:extLst>
            </p:cNvPr>
            <p:cNvSpPr/>
            <p:nvPr/>
          </p:nvSpPr>
          <p:spPr>
            <a:xfrm>
              <a:off x="907375" y="2977675"/>
              <a:ext cx="129450" cy="101625"/>
            </a:xfrm>
            <a:custGeom>
              <a:avLst/>
              <a:gdLst/>
              <a:ahLst/>
              <a:cxnLst/>
              <a:rect l="l" t="t" r="r" b="b"/>
              <a:pathLst>
                <a:path w="5178" h="4065" extrusionOk="0">
                  <a:moveTo>
                    <a:pt x="1535" y="1"/>
                  </a:moveTo>
                  <a:cubicBezTo>
                    <a:pt x="1419" y="1"/>
                    <a:pt x="1309" y="72"/>
                    <a:pt x="1265" y="189"/>
                  </a:cubicBezTo>
                  <a:cubicBezTo>
                    <a:pt x="1209" y="342"/>
                    <a:pt x="1293" y="513"/>
                    <a:pt x="1450" y="560"/>
                  </a:cubicBezTo>
                  <a:cubicBezTo>
                    <a:pt x="2560" y="969"/>
                    <a:pt x="3475" y="2117"/>
                    <a:pt x="4021" y="2954"/>
                  </a:cubicBezTo>
                  <a:cubicBezTo>
                    <a:pt x="3177" y="2466"/>
                    <a:pt x="1868" y="1755"/>
                    <a:pt x="428" y="1156"/>
                  </a:cubicBezTo>
                  <a:cubicBezTo>
                    <a:pt x="394" y="1143"/>
                    <a:pt x="359" y="1137"/>
                    <a:pt x="325" y="1137"/>
                  </a:cubicBezTo>
                  <a:cubicBezTo>
                    <a:pt x="212" y="1137"/>
                    <a:pt x="107" y="1203"/>
                    <a:pt x="61" y="1313"/>
                  </a:cubicBezTo>
                  <a:cubicBezTo>
                    <a:pt x="0" y="1456"/>
                    <a:pt x="66" y="1621"/>
                    <a:pt x="208" y="1684"/>
                  </a:cubicBezTo>
                  <a:cubicBezTo>
                    <a:pt x="2615" y="2686"/>
                    <a:pt x="4652" y="4004"/>
                    <a:pt x="4673" y="4017"/>
                  </a:cubicBezTo>
                  <a:cubicBezTo>
                    <a:pt x="4719" y="4047"/>
                    <a:pt x="4773" y="4064"/>
                    <a:pt x="4828" y="4064"/>
                  </a:cubicBezTo>
                  <a:cubicBezTo>
                    <a:pt x="5039" y="4064"/>
                    <a:pt x="5178" y="3844"/>
                    <a:pt x="5087" y="3654"/>
                  </a:cubicBezTo>
                  <a:cubicBezTo>
                    <a:pt x="5031" y="3536"/>
                    <a:pt x="3680" y="773"/>
                    <a:pt x="1647" y="25"/>
                  </a:cubicBezTo>
                  <a:cubicBezTo>
                    <a:pt x="1610" y="9"/>
                    <a:pt x="1572" y="1"/>
                    <a:pt x="1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3836;p64">
              <a:extLst>
                <a:ext uri="{FF2B5EF4-FFF2-40B4-BE49-F238E27FC236}">
                  <a16:creationId xmlns:a16="http://schemas.microsoft.com/office/drawing/2014/main" id="{C5A31063-C35A-73F8-DA2D-E7AA2BE96DD8}"/>
                </a:ext>
              </a:extLst>
            </p:cNvPr>
            <p:cNvSpPr/>
            <p:nvPr/>
          </p:nvSpPr>
          <p:spPr>
            <a:xfrm>
              <a:off x="993450" y="3511475"/>
              <a:ext cx="177000" cy="271500"/>
            </a:xfrm>
            <a:custGeom>
              <a:avLst/>
              <a:gdLst/>
              <a:ahLst/>
              <a:cxnLst/>
              <a:rect l="l" t="t" r="r" b="b"/>
              <a:pathLst>
                <a:path w="7080" h="10860" extrusionOk="0">
                  <a:moveTo>
                    <a:pt x="3638" y="0"/>
                  </a:moveTo>
                  <a:lnTo>
                    <a:pt x="1" y="569"/>
                  </a:lnTo>
                  <a:cubicBezTo>
                    <a:pt x="1" y="569"/>
                    <a:pt x="52" y="4527"/>
                    <a:pt x="243" y="4870"/>
                  </a:cubicBezTo>
                  <a:cubicBezTo>
                    <a:pt x="434" y="5213"/>
                    <a:pt x="1270" y="6229"/>
                    <a:pt x="1270" y="6229"/>
                  </a:cubicBezTo>
                  <a:lnTo>
                    <a:pt x="2158" y="8385"/>
                  </a:lnTo>
                  <a:lnTo>
                    <a:pt x="3141" y="8779"/>
                  </a:lnTo>
                  <a:lnTo>
                    <a:pt x="3760" y="10859"/>
                  </a:lnTo>
                  <a:lnTo>
                    <a:pt x="4804" y="10636"/>
                  </a:lnTo>
                  <a:lnTo>
                    <a:pt x="4525" y="4414"/>
                  </a:lnTo>
                  <a:lnTo>
                    <a:pt x="5008" y="3427"/>
                  </a:lnTo>
                  <a:lnTo>
                    <a:pt x="6492" y="5205"/>
                  </a:lnTo>
                  <a:lnTo>
                    <a:pt x="7079" y="4564"/>
                  </a:lnTo>
                  <a:lnTo>
                    <a:pt x="5539" y="1560"/>
                  </a:lnTo>
                  <a:lnTo>
                    <a:pt x="3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3837;p64">
              <a:extLst>
                <a:ext uri="{FF2B5EF4-FFF2-40B4-BE49-F238E27FC236}">
                  <a16:creationId xmlns:a16="http://schemas.microsoft.com/office/drawing/2014/main" id="{DD0B7073-3F25-E8BE-ECD8-5B9568A85CC9}"/>
                </a:ext>
              </a:extLst>
            </p:cNvPr>
            <p:cNvSpPr/>
            <p:nvPr/>
          </p:nvSpPr>
          <p:spPr>
            <a:xfrm>
              <a:off x="986250" y="3504300"/>
              <a:ext cx="191875" cy="285825"/>
            </a:xfrm>
            <a:custGeom>
              <a:avLst/>
              <a:gdLst/>
              <a:ahLst/>
              <a:cxnLst/>
              <a:rect l="l" t="t" r="r" b="b"/>
              <a:pathLst>
                <a:path w="7675" h="11433" extrusionOk="0">
                  <a:moveTo>
                    <a:pt x="3844" y="590"/>
                  </a:moveTo>
                  <a:lnTo>
                    <a:pt x="5600" y="2029"/>
                  </a:lnTo>
                  <a:lnTo>
                    <a:pt x="7021" y="4805"/>
                  </a:lnTo>
                  <a:lnTo>
                    <a:pt x="6790" y="5057"/>
                  </a:lnTo>
                  <a:lnTo>
                    <a:pt x="5516" y="3531"/>
                  </a:lnTo>
                  <a:cubicBezTo>
                    <a:pt x="5463" y="3465"/>
                    <a:pt x="5383" y="3427"/>
                    <a:pt x="5298" y="3427"/>
                  </a:cubicBezTo>
                  <a:cubicBezTo>
                    <a:pt x="5286" y="3427"/>
                    <a:pt x="5274" y="3428"/>
                    <a:pt x="5261" y="3430"/>
                  </a:cubicBezTo>
                  <a:cubicBezTo>
                    <a:pt x="5165" y="3441"/>
                    <a:pt x="5082" y="3502"/>
                    <a:pt x="5040" y="3589"/>
                  </a:cubicBezTo>
                  <a:lnTo>
                    <a:pt x="4557" y="4576"/>
                  </a:lnTo>
                  <a:cubicBezTo>
                    <a:pt x="4536" y="4619"/>
                    <a:pt x="4526" y="4667"/>
                    <a:pt x="4528" y="4714"/>
                  </a:cubicBezTo>
                  <a:lnTo>
                    <a:pt x="4795" y="10695"/>
                  </a:lnTo>
                  <a:lnTo>
                    <a:pt x="4246" y="10812"/>
                  </a:lnTo>
                  <a:lnTo>
                    <a:pt x="3702" y="8986"/>
                  </a:lnTo>
                  <a:cubicBezTo>
                    <a:pt x="3677" y="8901"/>
                    <a:pt x="3616" y="8834"/>
                    <a:pt x="3535" y="8801"/>
                  </a:cubicBezTo>
                  <a:lnTo>
                    <a:pt x="2664" y="8451"/>
                  </a:lnTo>
                  <a:lnTo>
                    <a:pt x="1823" y="6407"/>
                  </a:lnTo>
                  <a:cubicBezTo>
                    <a:pt x="1811" y="6381"/>
                    <a:pt x="1797" y="6357"/>
                    <a:pt x="1779" y="6335"/>
                  </a:cubicBezTo>
                  <a:cubicBezTo>
                    <a:pt x="1551" y="6057"/>
                    <a:pt x="927" y="5282"/>
                    <a:pt x="787" y="5031"/>
                  </a:cubicBezTo>
                  <a:cubicBezTo>
                    <a:pt x="690" y="4779"/>
                    <a:pt x="607" y="2880"/>
                    <a:pt x="579" y="1103"/>
                  </a:cubicBezTo>
                  <a:lnTo>
                    <a:pt x="3844" y="590"/>
                  </a:lnTo>
                  <a:close/>
                  <a:moveTo>
                    <a:pt x="3925" y="1"/>
                  </a:moveTo>
                  <a:cubicBezTo>
                    <a:pt x="3910" y="1"/>
                    <a:pt x="3896" y="2"/>
                    <a:pt x="3881" y="4"/>
                  </a:cubicBezTo>
                  <a:lnTo>
                    <a:pt x="244" y="573"/>
                  </a:lnTo>
                  <a:cubicBezTo>
                    <a:pt x="103" y="596"/>
                    <a:pt x="1" y="718"/>
                    <a:pt x="3" y="860"/>
                  </a:cubicBezTo>
                  <a:cubicBezTo>
                    <a:pt x="22" y="2365"/>
                    <a:pt x="84" y="4942"/>
                    <a:pt x="281" y="5296"/>
                  </a:cubicBezTo>
                  <a:cubicBezTo>
                    <a:pt x="466" y="5627"/>
                    <a:pt x="1146" y="6466"/>
                    <a:pt x="1309" y="6665"/>
                  </a:cubicBezTo>
                  <a:lnTo>
                    <a:pt x="2181" y="8780"/>
                  </a:lnTo>
                  <a:cubicBezTo>
                    <a:pt x="2209" y="8852"/>
                    <a:pt x="2266" y="8909"/>
                    <a:pt x="2338" y="8937"/>
                  </a:cubicBezTo>
                  <a:lnTo>
                    <a:pt x="3193" y="9280"/>
                  </a:lnTo>
                  <a:lnTo>
                    <a:pt x="3774" y="11228"/>
                  </a:lnTo>
                  <a:cubicBezTo>
                    <a:pt x="3809" y="11349"/>
                    <a:pt x="3921" y="11432"/>
                    <a:pt x="4048" y="11432"/>
                  </a:cubicBezTo>
                  <a:cubicBezTo>
                    <a:pt x="4068" y="11432"/>
                    <a:pt x="4087" y="11431"/>
                    <a:pt x="4108" y="11426"/>
                  </a:cubicBezTo>
                  <a:lnTo>
                    <a:pt x="5151" y="11204"/>
                  </a:lnTo>
                  <a:cubicBezTo>
                    <a:pt x="5288" y="11174"/>
                    <a:pt x="5383" y="11050"/>
                    <a:pt x="5378" y="10910"/>
                  </a:cubicBezTo>
                  <a:lnTo>
                    <a:pt x="5103" y="4761"/>
                  </a:lnTo>
                  <a:lnTo>
                    <a:pt x="5359" y="4236"/>
                  </a:lnTo>
                  <a:lnTo>
                    <a:pt x="6561" y="5675"/>
                  </a:lnTo>
                  <a:cubicBezTo>
                    <a:pt x="6613" y="5739"/>
                    <a:pt x="6690" y="5776"/>
                    <a:pt x="6774" y="5778"/>
                  </a:cubicBezTo>
                  <a:cubicBezTo>
                    <a:pt x="6775" y="5778"/>
                    <a:pt x="6777" y="5778"/>
                    <a:pt x="6778" y="5778"/>
                  </a:cubicBezTo>
                  <a:cubicBezTo>
                    <a:pt x="6859" y="5778"/>
                    <a:pt x="6936" y="5743"/>
                    <a:pt x="6992" y="5684"/>
                  </a:cubicBezTo>
                  <a:lnTo>
                    <a:pt x="7577" y="5043"/>
                  </a:lnTo>
                  <a:cubicBezTo>
                    <a:pt x="7658" y="4956"/>
                    <a:pt x="7675" y="4827"/>
                    <a:pt x="7621" y="4720"/>
                  </a:cubicBezTo>
                  <a:lnTo>
                    <a:pt x="6082" y="1716"/>
                  </a:lnTo>
                  <a:cubicBezTo>
                    <a:pt x="6064" y="1681"/>
                    <a:pt x="6038" y="1650"/>
                    <a:pt x="6009" y="1625"/>
                  </a:cubicBezTo>
                  <a:lnTo>
                    <a:pt x="4107" y="66"/>
                  </a:lnTo>
                  <a:cubicBezTo>
                    <a:pt x="4054" y="24"/>
                    <a:pt x="3990" y="1"/>
                    <a:pt x="3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3838;p64">
              <a:extLst>
                <a:ext uri="{FF2B5EF4-FFF2-40B4-BE49-F238E27FC236}">
                  <a16:creationId xmlns:a16="http://schemas.microsoft.com/office/drawing/2014/main" id="{A4F2AA87-C525-4972-B804-243082B16F31}"/>
                </a:ext>
              </a:extLst>
            </p:cNvPr>
            <p:cNvSpPr/>
            <p:nvPr/>
          </p:nvSpPr>
          <p:spPr>
            <a:xfrm>
              <a:off x="1066425" y="3656550"/>
              <a:ext cx="5525" cy="74425"/>
            </a:xfrm>
            <a:custGeom>
              <a:avLst/>
              <a:gdLst/>
              <a:ahLst/>
              <a:cxnLst/>
              <a:rect l="l" t="t" r="r" b="b"/>
              <a:pathLst>
                <a:path w="221" h="2977" extrusionOk="0">
                  <a:moveTo>
                    <a:pt x="220" y="2976"/>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3839;p64">
              <a:extLst>
                <a:ext uri="{FF2B5EF4-FFF2-40B4-BE49-F238E27FC236}">
                  <a16:creationId xmlns:a16="http://schemas.microsoft.com/office/drawing/2014/main" id="{675CEE1E-9720-9D28-0F78-5998523B3D21}"/>
                </a:ext>
              </a:extLst>
            </p:cNvPr>
            <p:cNvSpPr/>
            <p:nvPr/>
          </p:nvSpPr>
          <p:spPr>
            <a:xfrm>
              <a:off x="1058975" y="3649400"/>
              <a:ext cx="20400" cy="88750"/>
            </a:xfrm>
            <a:custGeom>
              <a:avLst/>
              <a:gdLst/>
              <a:ahLst/>
              <a:cxnLst/>
              <a:rect l="l" t="t" r="r" b="b"/>
              <a:pathLst>
                <a:path w="816" h="3550" extrusionOk="0">
                  <a:moveTo>
                    <a:pt x="303" y="1"/>
                  </a:moveTo>
                  <a:cubicBezTo>
                    <a:pt x="294" y="1"/>
                    <a:pt x="286" y="1"/>
                    <a:pt x="278" y="2"/>
                  </a:cubicBezTo>
                  <a:cubicBezTo>
                    <a:pt x="120" y="13"/>
                    <a:pt x="1" y="152"/>
                    <a:pt x="12" y="310"/>
                  </a:cubicBezTo>
                  <a:lnTo>
                    <a:pt x="234" y="3284"/>
                  </a:lnTo>
                  <a:cubicBezTo>
                    <a:pt x="246" y="3433"/>
                    <a:pt x="370" y="3548"/>
                    <a:pt x="518" y="3549"/>
                  </a:cubicBezTo>
                  <a:lnTo>
                    <a:pt x="540" y="3549"/>
                  </a:lnTo>
                  <a:cubicBezTo>
                    <a:pt x="698" y="3537"/>
                    <a:pt x="816" y="3399"/>
                    <a:pt x="804" y="3242"/>
                  </a:cubicBezTo>
                  <a:lnTo>
                    <a:pt x="584" y="266"/>
                  </a:lnTo>
                  <a:cubicBezTo>
                    <a:pt x="574" y="117"/>
                    <a:pt x="450"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3840;p64">
              <a:extLst>
                <a:ext uri="{FF2B5EF4-FFF2-40B4-BE49-F238E27FC236}">
                  <a16:creationId xmlns:a16="http://schemas.microsoft.com/office/drawing/2014/main" id="{CB67A885-6908-1F97-7B63-8771BBBC5DF5}"/>
                </a:ext>
              </a:extLst>
            </p:cNvPr>
            <p:cNvSpPr/>
            <p:nvPr/>
          </p:nvSpPr>
          <p:spPr>
            <a:xfrm>
              <a:off x="1035550" y="3653575"/>
              <a:ext cx="11825" cy="67525"/>
            </a:xfrm>
            <a:custGeom>
              <a:avLst/>
              <a:gdLst/>
              <a:ahLst/>
              <a:cxnLst/>
              <a:rect l="l" t="t" r="r" b="b"/>
              <a:pathLst>
                <a:path w="473" h="2701" extrusionOk="0">
                  <a:moveTo>
                    <a:pt x="473" y="2701"/>
                  </a:moveTo>
                  <a:lnTo>
                    <a:pt x="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3841;p64">
              <a:extLst>
                <a:ext uri="{FF2B5EF4-FFF2-40B4-BE49-F238E27FC236}">
                  <a16:creationId xmlns:a16="http://schemas.microsoft.com/office/drawing/2014/main" id="{F1A72A20-4618-D4AC-B9B3-6150E9FE636C}"/>
                </a:ext>
              </a:extLst>
            </p:cNvPr>
            <p:cNvSpPr/>
            <p:nvPr/>
          </p:nvSpPr>
          <p:spPr>
            <a:xfrm>
              <a:off x="1027800" y="3646375"/>
              <a:ext cx="27300" cy="81875"/>
            </a:xfrm>
            <a:custGeom>
              <a:avLst/>
              <a:gdLst/>
              <a:ahLst/>
              <a:cxnLst/>
              <a:rect l="l" t="t" r="r" b="b"/>
              <a:pathLst>
                <a:path w="1092" h="3275" extrusionOk="0">
                  <a:moveTo>
                    <a:pt x="315" y="1"/>
                  </a:moveTo>
                  <a:cubicBezTo>
                    <a:pt x="297" y="1"/>
                    <a:pt x="279" y="3"/>
                    <a:pt x="261" y="6"/>
                  </a:cubicBezTo>
                  <a:cubicBezTo>
                    <a:pt x="106" y="33"/>
                    <a:pt x="1" y="181"/>
                    <a:pt x="28" y="337"/>
                  </a:cubicBezTo>
                  <a:lnTo>
                    <a:pt x="501" y="3037"/>
                  </a:lnTo>
                  <a:cubicBezTo>
                    <a:pt x="525" y="3174"/>
                    <a:pt x="643" y="3274"/>
                    <a:pt x="783" y="3274"/>
                  </a:cubicBezTo>
                  <a:cubicBezTo>
                    <a:pt x="799" y="3274"/>
                    <a:pt x="816" y="3273"/>
                    <a:pt x="831" y="3270"/>
                  </a:cubicBezTo>
                  <a:cubicBezTo>
                    <a:pt x="988" y="3244"/>
                    <a:pt x="1091" y="3095"/>
                    <a:pt x="1064" y="2940"/>
                  </a:cubicBezTo>
                  <a:lnTo>
                    <a:pt x="592" y="238"/>
                  </a:lnTo>
                  <a:cubicBezTo>
                    <a:pt x="569" y="102"/>
                    <a:pt x="449" y="1"/>
                    <a:pt x="3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3842;p64">
              <a:extLst>
                <a:ext uri="{FF2B5EF4-FFF2-40B4-BE49-F238E27FC236}">
                  <a16:creationId xmlns:a16="http://schemas.microsoft.com/office/drawing/2014/main" id="{9E53E500-6D4E-B7A2-F287-3E4AA5533CED}"/>
                </a:ext>
              </a:extLst>
            </p:cNvPr>
            <p:cNvSpPr/>
            <p:nvPr/>
          </p:nvSpPr>
          <p:spPr>
            <a:xfrm>
              <a:off x="1019125" y="3630150"/>
              <a:ext cx="6075" cy="37050"/>
            </a:xfrm>
            <a:custGeom>
              <a:avLst/>
              <a:gdLst/>
              <a:ahLst/>
              <a:cxnLst/>
              <a:rect l="l" t="t" r="r" b="b"/>
              <a:pathLst>
                <a:path w="243" h="1482" extrusionOk="0">
                  <a:moveTo>
                    <a:pt x="243" y="1482"/>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3843;p64">
              <a:extLst>
                <a:ext uri="{FF2B5EF4-FFF2-40B4-BE49-F238E27FC236}">
                  <a16:creationId xmlns:a16="http://schemas.microsoft.com/office/drawing/2014/main" id="{FDE27709-5980-D9B2-7F42-CB1902831FF3}"/>
                </a:ext>
              </a:extLst>
            </p:cNvPr>
            <p:cNvSpPr/>
            <p:nvPr/>
          </p:nvSpPr>
          <p:spPr>
            <a:xfrm>
              <a:off x="1011525" y="3623150"/>
              <a:ext cx="21375" cy="51200"/>
            </a:xfrm>
            <a:custGeom>
              <a:avLst/>
              <a:gdLst/>
              <a:ahLst/>
              <a:cxnLst/>
              <a:rect l="l" t="t" r="r" b="b"/>
              <a:pathLst>
                <a:path w="855" h="2048" extrusionOk="0">
                  <a:moveTo>
                    <a:pt x="305" y="0"/>
                  </a:moveTo>
                  <a:cubicBezTo>
                    <a:pt x="290" y="0"/>
                    <a:pt x="275" y="1"/>
                    <a:pt x="260" y="4"/>
                  </a:cubicBezTo>
                  <a:cubicBezTo>
                    <a:pt x="107" y="29"/>
                    <a:pt x="1" y="171"/>
                    <a:pt x="23" y="327"/>
                  </a:cubicBezTo>
                  <a:lnTo>
                    <a:pt x="265" y="1808"/>
                  </a:lnTo>
                  <a:cubicBezTo>
                    <a:pt x="287" y="1946"/>
                    <a:pt x="406" y="2048"/>
                    <a:pt x="547" y="2048"/>
                  </a:cubicBezTo>
                  <a:cubicBezTo>
                    <a:pt x="562" y="2048"/>
                    <a:pt x="577" y="2046"/>
                    <a:pt x="593" y="2044"/>
                  </a:cubicBezTo>
                  <a:cubicBezTo>
                    <a:pt x="749" y="2018"/>
                    <a:pt x="854" y="1872"/>
                    <a:pt x="829" y="1716"/>
                  </a:cubicBezTo>
                  <a:lnTo>
                    <a:pt x="588" y="234"/>
                  </a:lnTo>
                  <a:cubicBezTo>
                    <a:pt x="562" y="97"/>
                    <a:pt x="441"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3844;p64">
              <a:extLst>
                <a:ext uri="{FF2B5EF4-FFF2-40B4-BE49-F238E27FC236}">
                  <a16:creationId xmlns:a16="http://schemas.microsoft.com/office/drawing/2014/main" id="{92D763EB-F43E-653B-E0AB-F5B7F0EC5E64}"/>
                </a:ext>
              </a:extLst>
            </p:cNvPr>
            <p:cNvSpPr/>
            <p:nvPr/>
          </p:nvSpPr>
          <p:spPr>
            <a:xfrm>
              <a:off x="2384550" y="3570950"/>
              <a:ext cx="149000" cy="130800"/>
            </a:xfrm>
            <a:custGeom>
              <a:avLst/>
              <a:gdLst/>
              <a:ahLst/>
              <a:cxnLst/>
              <a:rect l="l" t="t" r="r" b="b"/>
              <a:pathLst>
                <a:path w="5960" h="5232" extrusionOk="0">
                  <a:moveTo>
                    <a:pt x="4049" y="0"/>
                  </a:moveTo>
                  <a:lnTo>
                    <a:pt x="1101" y="236"/>
                  </a:lnTo>
                  <a:lnTo>
                    <a:pt x="0" y="2930"/>
                  </a:lnTo>
                  <a:lnTo>
                    <a:pt x="1525" y="4116"/>
                  </a:lnTo>
                  <a:lnTo>
                    <a:pt x="4897" y="5231"/>
                  </a:lnTo>
                  <a:lnTo>
                    <a:pt x="5960" y="1496"/>
                  </a:lnTo>
                  <a:lnTo>
                    <a:pt x="40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3845;p64">
              <a:extLst>
                <a:ext uri="{FF2B5EF4-FFF2-40B4-BE49-F238E27FC236}">
                  <a16:creationId xmlns:a16="http://schemas.microsoft.com/office/drawing/2014/main" id="{23C76562-9147-D7A2-270B-799A0A5967DB}"/>
                </a:ext>
              </a:extLst>
            </p:cNvPr>
            <p:cNvSpPr/>
            <p:nvPr/>
          </p:nvSpPr>
          <p:spPr>
            <a:xfrm>
              <a:off x="2376725" y="3563800"/>
              <a:ext cx="164525" cy="145100"/>
            </a:xfrm>
            <a:custGeom>
              <a:avLst/>
              <a:gdLst/>
              <a:ahLst/>
              <a:cxnLst/>
              <a:rect l="l" t="t" r="r" b="b"/>
              <a:pathLst>
                <a:path w="6581" h="5804" extrusionOk="0">
                  <a:moveTo>
                    <a:pt x="4273" y="581"/>
                  </a:moveTo>
                  <a:lnTo>
                    <a:pt x="5946" y="1888"/>
                  </a:lnTo>
                  <a:lnTo>
                    <a:pt x="5018" y="5151"/>
                  </a:lnTo>
                  <a:lnTo>
                    <a:pt x="1974" y="4146"/>
                  </a:lnTo>
                  <a:lnTo>
                    <a:pt x="661" y="3122"/>
                  </a:lnTo>
                  <a:lnTo>
                    <a:pt x="1613" y="792"/>
                  </a:lnTo>
                  <a:lnTo>
                    <a:pt x="4273" y="581"/>
                  </a:lnTo>
                  <a:close/>
                  <a:moveTo>
                    <a:pt x="4361" y="1"/>
                  </a:moveTo>
                  <a:cubicBezTo>
                    <a:pt x="4354" y="1"/>
                    <a:pt x="4347" y="1"/>
                    <a:pt x="4340" y="2"/>
                  </a:cubicBezTo>
                  <a:lnTo>
                    <a:pt x="1392" y="236"/>
                  </a:lnTo>
                  <a:cubicBezTo>
                    <a:pt x="1285" y="245"/>
                    <a:pt x="1190" y="313"/>
                    <a:pt x="1149" y="413"/>
                  </a:cubicBezTo>
                  <a:lnTo>
                    <a:pt x="49" y="3107"/>
                  </a:lnTo>
                  <a:cubicBezTo>
                    <a:pt x="1" y="3226"/>
                    <a:pt x="36" y="3362"/>
                    <a:pt x="138" y="3441"/>
                  </a:cubicBezTo>
                  <a:lnTo>
                    <a:pt x="1661" y="4628"/>
                  </a:lnTo>
                  <a:cubicBezTo>
                    <a:pt x="1687" y="4649"/>
                    <a:pt x="1717" y="4664"/>
                    <a:pt x="1749" y="4673"/>
                  </a:cubicBezTo>
                  <a:lnTo>
                    <a:pt x="5120" y="5789"/>
                  </a:lnTo>
                  <a:cubicBezTo>
                    <a:pt x="5150" y="5798"/>
                    <a:pt x="5181" y="5803"/>
                    <a:pt x="5210" y="5803"/>
                  </a:cubicBezTo>
                  <a:lnTo>
                    <a:pt x="5211" y="5803"/>
                  </a:lnTo>
                  <a:cubicBezTo>
                    <a:pt x="5338" y="5803"/>
                    <a:pt x="5451" y="5719"/>
                    <a:pt x="5486" y="5596"/>
                  </a:cubicBezTo>
                  <a:lnTo>
                    <a:pt x="6548" y="1860"/>
                  </a:lnTo>
                  <a:cubicBezTo>
                    <a:pt x="6580" y="1748"/>
                    <a:pt x="6540" y="1628"/>
                    <a:pt x="6449" y="1556"/>
                  </a:cubicBezTo>
                  <a:lnTo>
                    <a:pt x="4539" y="62"/>
                  </a:lnTo>
                  <a:cubicBezTo>
                    <a:pt x="4488" y="21"/>
                    <a:pt x="4425" y="1"/>
                    <a:pt x="4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3846;p64">
              <a:extLst>
                <a:ext uri="{FF2B5EF4-FFF2-40B4-BE49-F238E27FC236}">
                  <a16:creationId xmlns:a16="http://schemas.microsoft.com/office/drawing/2014/main" id="{A28D132A-3400-9CDE-D942-D254CC734F8D}"/>
                </a:ext>
              </a:extLst>
            </p:cNvPr>
            <p:cNvSpPr/>
            <p:nvPr/>
          </p:nvSpPr>
          <p:spPr>
            <a:xfrm>
              <a:off x="2502950" y="3601225"/>
              <a:ext cx="85450" cy="63625"/>
            </a:xfrm>
            <a:custGeom>
              <a:avLst/>
              <a:gdLst/>
              <a:ahLst/>
              <a:cxnLst/>
              <a:rect l="l" t="t" r="r" b="b"/>
              <a:pathLst>
                <a:path w="3418" h="2545" extrusionOk="0">
                  <a:moveTo>
                    <a:pt x="565" y="0"/>
                  </a:moveTo>
                  <a:lnTo>
                    <a:pt x="1" y="1188"/>
                  </a:lnTo>
                  <a:lnTo>
                    <a:pt x="2852" y="2544"/>
                  </a:lnTo>
                  <a:lnTo>
                    <a:pt x="3418" y="1356"/>
                  </a:lnTo>
                  <a:lnTo>
                    <a:pt x="5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3847;p64">
              <a:extLst>
                <a:ext uri="{FF2B5EF4-FFF2-40B4-BE49-F238E27FC236}">
                  <a16:creationId xmlns:a16="http://schemas.microsoft.com/office/drawing/2014/main" id="{69B57C6A-B44B-4581-4DA3-975FD365DF3B}"/>
                </a:ext>
              </a:extLst>
            </p:cNvPr>
            <p:cNvSpPr/>
            <p:nvPr/>
          </p:nvSpPr>
          <p:spPr>
            <a:xfrm>
              <a:off x="2494725" y="3594075"/>
              <a:ext cx="101750" cy="77950"/>
            </a:xfrm>
            <a:custGeom>
              <a:avLst/>
              <a:gdLst/>
              <a:ahLst/>
              <a:cxnLst/>
              <a:rect l="l" t="t" r="r" b="b"/>
              <a:pathLst>
                <a:path w="4070" h="3118" extrusionOk="0">
                  <a:moveTo>
                    <a:pt x="1028" y="667"/>
                  </a:moveTo>
                  <a:lnTo>
                    <a:pt x="3363" y="1778"/>
                  </a:lnTo>
                  <a:lnTo>
                    <a:pt x="3044" y="2449"/>
                  </a:lnTo>
                  <a:lnTo>
                    <a:pt x="709" y="1340"/>
                  </a:lnTo>
                  <a:lnTo>
                    <a:pt x="1028" y="667"/>
                  </a:lnTo>
                  <a:close/>
                  <a:moveTo>
                    <a:pt x="892" y="1"/>
                  </a:moveTo>
                  <a:cubicBezTo>
                    <a:pt x="785" y="1"/>
                    <a:pt x="683" y="61"/>
                    <a:pt x="634" y="163"/>
                  </a:cubicBezTo>
                  <a:lnTo>
                    <a:pt x="68" y="1351"/>
                  </a:lnTo>
                  <a:cubicBezTo>
                    <a:pt x="1" y="1495"/>
                    <a:pt x="62" y="1665"/>
                    <a:pt x="204" y="1733"/>
                  </a:cubicBezTo>
                  <a:lnTo>
                    <a:pt x="3057" y="3089"/>
                  </a:lnTo>
                  <a:cubicBezTo>
                    <a:pt x="3094" y="3108"/>
                    <a:pt x="3137" y="3117"/>
                    <a:pt x="3180" y="3117"/>
                  </a:cubicBezTo>
                  <a:cubicBezTo>
                    <a:pt x="3212" y="3117"/>
                    <a:pt x="3244" y="3112"/>
                    <a:pt x="3275" y="3100"/>
                  </a:cubicBezTo>
                  <a:cubicBezTo>
                    <a:pt x="3347" y="3075"/>
                    <a:pt x="3406" y="3022"/>
                    <a:pt x="3438" y="2954"/>
                  </a:cubicBezTo>
                  <a:lnTo>
                    <a:pt x="4002" y="1765"/>
                  </a:lnTo>
                  <a:cubicBezTo>
                    <a:pt x="4070" y="1623"/>
                    <a:pt x="4009" y="1452"/>
                    <a:pt x="3867" y="1384"/>
                  </a:cubicBezTo>
                  <a:lnTo>
                    <a:pt x="1016" y="29"/>
                  </a:lnTo>
                  <a:cubicBezTo>
                    <a:pt x="976" y="10"/>
                    <a:pt x="933" y="1"/>
                    <a:pt x="8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3848;p64">
              <a:extLst>
                <a:ext uri="{FF2B5EF4-FFF2-40B4-BE49-F238E27FC236}">
                  <a16:creationId xmlns:a16="http://schemas.microsoft.com/office/drawing/2014/main" id="{497C9413-BDB5-196A-F95F-ACBBE65E9B3D}"/>
                </a:ext>
              </a:extLst>
            </p:cNvPr>
            <p:cNvSpPr/>
            <p:nvPr/>
          </p:nvSpPr>
          <p:spPr>
            <a:xfrm>
              <a:off x="2486750" y="3630475"/>
              <a:ext cx="85475" cy="63650"/>
            </a:xfrm>
            <a:custGeom>
              <a:avLst/>
              <a:gdLst/>
              <a:ahLst/>
              <a:cxnLst/>
              <a:rect l="l" t="t" r="r" b="b"/>
              <a:pathLst>
                <a:path w="3419" h="2546" extrusionOk="0">
                  <a:moveTo>
                    <a:pt x="566" y="0"/>
                  </a:moveTo>
                  <a:lnTo>
                    <a:pt x="0" y="1190"/>
                  </a:lnTo>
                  <a:lnTo>
                    <a:pt x="2853" y="2545"/>
                  </a:lnTo>
                  <a:lnTo>
                    <a:pt x="3418" y="1357"/>
                  </a:lnTo>
                  <a:lnTo>
                    <a:pt x="5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3849;p64">
              <a:extLst>
                <a:ext uri="{FF2B5EF4-FFF2-40B4-BE49-F238E27FC236}">
                  <a16:creationId xmlns:a16="http://schemas.microsoft.com/office/drawing/2014/main" id="{9A1B6FC1-884F-90CC-85ED-6FD58A71B0BC}"/>
                </a:ext>
              </a:extLst>
            </p:cNvPr>
            <p:cNvSpPr/>
            <p:nvPr/>
          </p:nvSpPr>
          <p:spPr>
            <a:xfrm>
              <a:off x="2478475" y="3623325"/>
              <a:ext cx="101800" cy="77950"/>
            </a:xfrm>
            <a:custGeom>
              <a:avLst/>
              <a:gdLst/>
              <a:ahLst/>
              <a:cxnLst/>
              <a:rect l="l" t="t" r="r" b="b"/>
              <a:pathLst>
                <a:path w="4072" h="3118" extrusionOk="0">
                  <a:moveTo>
                    <a:pt x="1029" y="668"/>
                  </a:moveTo>
                  <a:lnTo>
                    <a:pt x="3364" y="1778"/>
                  </a:lnTo>
                  <a:lnTo>
                    <a:pt x="3045" y="2451"/>
                  </a:lnTo>
                  <a:lnTo>
                    <a:pt x="708" y="1340"/>
                  </a:lnTo>
                  <a:lnTo>
                    <a:pt x="1029" y="668"/>
                  </a:lnTo>
                  <a:close/>
                  <a:moveTo>
                    <a:pt x="893" y="1"/>
                  </a:moveTo>
                  <a:cubicBezTo>
                    <a:pt x="786" y="1"/>
                    <a:pt x="684" y="61"/>
                    <a:pt x="634" y="164"/>
                  </a:cubicBezTo>
                  <a:lnTo>
                    <a:pt x="70" y="1353"/>
                  </a:lnTo>
                  <a:cubicBezTo>
                    <a:pt x="1" y="1495"/>
                    <a:pt x="62" y="1666"/>
                    <a:pt x="205" y="1734"/>
                  </a:cubicBezTo>
                  <a:lnTo>
                    <a:pt x="3056" y="3089"/>
                  </a:lnTo>
                  <a:cubicBezTo>
                    <a:pt x="3095" y="3108"/>
                    <a:pt x="3137" y="3117"/>
                    <a:pt x="3179" y="3117"/>
                  </a:cubicBezTo>
                  <a:cubicBezTo>
                    <a:pt x="3289" y="3117"/>
                    <a:pt x="3391" y="3053"/>
                    <a:pt x="3438" y="2954"/>
                  </a:cubicBezTo>
                  <a:lnTo>
                    <a:pt x="4003" y="1766"/>
                  </a:lnTo>
                  <a:cubicBezTo>
                    <a:pt x="4071" y="1623"/>
                    <a:pt x="4010" y="1452"/>
                    <a:pt x="3867" y="1385"/>
                  </a:cubicBezTo>
                  <a:lnTo>
                    <a:pt x="1016" y="29"/>
                  </a:lnTo>
                  <a:cubicBezTo>
                    <a:pt x="976" y="10"/>
                    <a:pt x="934" y="1"/>
                    <a:pt x="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3850;p64">
              <a:extLst>
                <a:ext uri="{FF2B5EF4-FFF2-40B4-BE49-F238E27FC236}">
                  <a16:creationId xmlns:a16="http://schemas.microsoft.com/office/drawing/2014/main" id="{E718CB5D-B489-9191-B5DF-F6085999F275}"/>
                </a:ext>
              </a:extLst>
            </p:cNvPr>
            <p:cNvSpPr/>
            <p:nvPr/>
          </p:nvSpPr>
          <p:spPr>
            <a:xfrm>
              <a:off x="2459100" y="3651475"/>
              <a:ext cx="85450" cy="63625"/>
            </a:xfrm>
            <a:custGeom>
              <a:avLst/>
              <a:gdLst/>
              <a:ahLst/>
              <a:cxnLst/>
              <a:rect l="l" t="t" r="r" b="b"/>
              <a:pathLst>
                <a:path w="3418" h="2545" extrusionOk="0">
                  <a:moveTo>
                    <a:pt x="566" y="1"/>
                  </a:moveTo>
                  <a:lnTo>
                    <a:pt x="0" y="1189"/>
                  </a:lnTo>
                  <a:lnTo>
                    <a:pt x="2852" y="2545"/>
                  </a:lnTo>
                  <a:lnTo>
                    <a:pt x="3417" y="1357"/>
                  </a:lnTo>
                  <a:lnTo>
                    <a:pt x="5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3851;p64">
              <a:extLst>
                <a:ext uri="{FF2B5EF4-FFF2-40B4-BE49-F238E27FC236}">
                  <a16:creationId xmlns:a16="http://schemas.microsoft.com/office/drawing/2014/main" id="{2E711438-110D-68D6-D81E-B26C1AB974D2}"/>
                </a:ext>
              </a:extLst>
            </p:cNvPr>
            <p:cNvSpPr/>
            <p:nvPr/>
          </p:nvSpPr>
          <p:spPr>
            <a:xfrm>
              <a:off x="2450900" y="3644325"/>
              <a:ext cx="101750" cy="77950"/>
            </a:xfrm>
            <a:custGeom>
              <a:avLst/>
              <a:gdLst/>
              <a:ahLst/>
              <a:cxnLst/>
              <a:rect l="l" t="t" r="r" b="b"/>
              <a:pathLst>
                <a:path w="4070" h="3118" extrusionOk="0">
                  <a:moveTo>
                    <a:pt x="1027" y="668"/>
                  </a:moveTo>
                  <a:lnTo>
                    <a:pt x="3362" y="1779"/>
                  </a:lnTo>
                  <a:lnTo>
                    <a:pt x="3043" y="2450"/>
                  </a:lnTo>
                  <a:lnTo>
                    <a:pt x="708" y="1339"/>
                  </a:lnTo>
                  <a:lnTo>
                    <a:pt x="1027" y="668"/>
                  </a:lnTo>
                  <a:close/>
                  <a:moveTo>
                    <a:pt x="893" y="0"/>
                  </a:moveTo>
                  <a:cubicBezTo>
                    <a:pt x="785" y="0"/>
                    <a:pt x="683" y="61"/>
                    <a:pt x="633" y="164"/>
                  </a:cubicBezTo>
                  <a:lnTo>
                    <a:pt x="68" y="1352"/>
                  </a:lnTo>
                  <a:cubicBezTo>
                    <a:pt x="0" y="1494"/>
                    <a:pt x="61" y="1666"/>
                    <a:pt x="204" y="1734"/>
                  </a:cubicBezTo>
                  <a:lnTo>
                    <a:pt x="3056" y="3090"/>
                  </a:lnTo>
                  <a:cubicBezTo>
                    <a:pt x="3094" y="3108"/>
                    <a:pt x="3136" y="3118"/>
                    <a:pt x="3179" y="3118"/>
                  </a:cubicBezTo>
                  <a:cubicBezTo>
                    <a:pt x="3211" y="3118"/>
                    <a:pt x="3244" y="3112"/>
                    <a:pt x="3275" y="3101"/>
                  </a:cubicBezTo>
                  <a:cubicBezTo>
                    <a:pt x="3345" y="3076"/>
                    <a:pt x="3404" y="3023"/>
                    <a:pt x="3436" y="2954"/>
                  </a:cubicBezTo>
                  <a:lnTo>
                    <a:pt x="4001" y="1766"/>
                  </a:lnTo>
                  <a:cubicBezTo>
                    <a:pt x="4069" y="1622"/>
                    <a:pt x="4009" y="1452"/>
                    <a:pt x="3867" y="1384"/>
                  </a:cubicBezTo>
                  <a:lnTo>
                    <a:pt x="1015" y="28"/>
                  </a:lnTo>
                  <a:cubicBezTo>
                    <a:pt x="976" y="9"/>
                    <a:pt x="934" y="0"/>
                    <a:pt x="8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3852;p64">
              <a:extLst>
                <a:ext uri="{FF2B5EF4-FFF2-40B4-BE49-F238E27FC236}">
                  <a16:creationId xmlns:a16="http://schemas.microsoft.com/office/drawing/2014/main" id="{7E5AFDA1-0EFE-CD5D-8318-BB35C364E1DB}"/>
                </a:ext>
              </a:extLst>
            </p:cNvPr>
            <p:cNvSpPr/>
            <p:nvPr/>
          </p:nvSpPr>
          <p:spPr>
            <a:xfrm>
              <a:off x="2456725" y="3682875"/>
              <a:ext cx="64725" cy="48800"/>
            </a:xfrm>
            <a:custGeom>
              <a:avLst/>
              <a:gdLst/>
              <a:ahLst/>
              <a:cxnLst/>
              <a:rect l="l" t="t" r="r" b="b"/>
              <a:pathLst>
                <a:path w="2589" h="1952" extrusionOk="0">
                  <a:moveTo>
                    <a:pt x="444" y="1"/>
                  </a:moveTo>
                  <a:lnTo>
                    <a:pt x="1" y="931"/>
                  </a:lnTo>
                  <a:lnTo>
                    <a:pt x="2145" y="1951"/>
                  </a:lnTo>
                  <a:lnTo>
                    <a:pt x="2588" y="1020"/>
                  </a:lnTo>
                  <a:lnTo>
                    <a:pt x="4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3853;p64">
              <a:extLst>
                <a:ext uri="{FF2B5EF4-FFF2-40B4-BE49-F238E27FC236}">
                  <a16:creationId xmlns:a16="http://schemas.microsoft.com/office/drawing/2014/main" id="{49EB933F-A334-D3F6-1FBE-99E7684B7FD0}"/>
                </a:ext>
              </a:extLst>
            </p:cNvPr>
            <p:cNvSpPr/>
            <p:nvPr/>
          </p:nvSpPr>
          <p:spPr>
            <a:xfrm>
              <a:off x="2448525" y="3675750"/>
              <a:ext cx="81025" cy="63100"/>
            </a:xfrm>
            <a:custGeom>
              <a:avLst/>
              <a:gdLst/>
              <a:ahLst/>
              <a:cxnLst/>
              <a:rect l="l" t="t" r="r" b="b"/>
              <a:pathLst>
                <a:path w="3241" h="2524" extrusionOk="0">
                  <a:moveTo>
                    <a:pt x="905" y="667"/>
                  </a:moveTo>
                  <a:lnTo>
                    <a:pt x="2533" y="1441"/>
                  </a:lnTo>
                  <a:lnTo>
                    <a:pt x="2337" y="1855"/>
                  </a:lnTo>
                  <a:lnTo>
                    <a:pt x="708" y="1082"/>
                  </a:lnTo>
                  <a:lnTo>
                    <a:pt x="905" y="667"/>
                  </a:lnTo>
                  <a:close/>
                  <a:moveTo>
                    <a:pt x="769" y="0"/>
                  </a:moveTo>
                  <a:cubicBezTo>
                    <a:pt x="662" y="0"/>
                    <a:pt x="560" y="60"/>
                    <a:pt x="511" y="163"/>
                  </a:cubicBezTo>
                  <a:lnTo>
                    <a:pt x="68" y="1095"/>
                  </a:lnTo>
                  <a:cubicBezTo>
                    <a:pt x="1" y="1237"/>
                    <a:pt x="61" y="1407"/>
                    <a:pt x="204" y="1475"/>
                  </a:cubicBezTo>
                  <a:lnTo>
                    <a:pt x="2348" y="2495"/>
                  </a:lnTo>
                  <a:cubicBezTo>
                    <a:pt x="2387" y="2513"/>
                    <a:pt x="2428" y="2522"/>
                    <a:pt x="2471" y="2524"/>
                  </a:cubicBezTo>
                  <a:cubicBezTo>
                    <a:pt x="2582" y="2522"/>
                    <a:pt x="2682" y="2459"/>
                    <a:pt x="2729" y="2359"/>
                  </a:cubicBezTo>
                  <a:lnTo>
                    <a:pt x="3172" y="1429"/>
                  </a:lnTo>
                  <a:cubicBezTo>
                    <a:pt x="3240" y="1286"/>
                    <a:pt x="3179" y="1115"/>
                    <a:pt x="3037" y="1047"/>
                  </a:cubicBezTo>
                  <a:lnTo>
                    <a:pt x="892" y="28"/>
                  </a:lnTo>
                  <a:cubicBezTo>
                    <a:pt x="853" y="9"/>
                    <a:pt x="811" y="0"/>
                    <a:pt x="7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3854;p64">
              <a:extLst>
                <a:ext uri="{FF2B5EF4-FFF2-40B4-BE49-F238E27FC236}">
                  <a16:creationId xmlns:a16="http://schemas.microsoft.com/office/drawing/2014/main" id="{B7A00E32-2F63-2366-558E-54978E86EF1D}"/>
                </a:ext>
              </a:extLst>
            </p:cNvPr>
            <p:cNvSpPr/>
            <p:nvPr/>
          </p:nvSpPr>
          <p:spPr>
            <a:xfrm>
              <a:off x="2437900" y="3570950"/>
              <a:ext cx="108775" cy="117150"/>
            </a:xfrm>
            <a:custGeom>
              <a:avLst/>
              <a:gdLst/>
              <a:ahLst/>
              <a:cxnLst/>
              <a:rect l="l" t="t" r="r" b="b"/>
              <a:pathLst>
                <a:path w="4351" h="4686" extrusionOk="0">
                  <a:moveTo>
                    <a:pt x="1915" y="0"/>
                  </a:moveTo>
                  <a:lnTo>
                    <a:pt x="0" y="2370"/>
                  </a:lnTo>
                  <a:cubicBezTo>
                    <a:pt x="416" y="2654"/>
                    <a:pt x="902" y="2742"/>
                    <a:pt x="1342" y="2742"/>
                  </a:cubicBezTo>
                  <a:cubicBezTo>
                    <a:pt x="2050" y="2742"/>
                    <a:pt x="2641" y="2515"/>
                    <a:pt x="2641" y="2515"/>
                  </a:cubicBezTo>
                  <a:lnTo>
                    <a:pt x="2641" y="2515"/>
                  </a:lnTo>
                  <a:lnTo>
                    <a:pt x="2532" y="4013"/>
                  </a:lnTo>
                  <a:lnTo>
                    <a:pt x="3178" y="4686"/>
                  </a:lnTo>
                  <a:lnTo>
                    <a:pt x="4351" y="1471"/>
                  </a:lnTo>
                  <a:lnTo>
                    <a:pt x="19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3855;p64">
              <a:extLst>
                <a:ext uri="{FF2B5EF4-FFF2-40B4-BE49-F238E27FC236}">
                  <a16:creationId xmlns:a16="http://schemas.microsoft.com/office/drawing/2014/main" id="{2DD2D336-3CED-9874-1985-286F2297C0EF}"/>
                </a:ext>
              </a:extLst>
            </p:cNvPr>
            <p:cNvSpPr/>
            <p:nvPr/>
          </p:nvSpPr>
          <p:spPr>
            <a:xfrm>
              <a:off x="2429625" y="3563800"/>
              <a:ext cx="124975" cy="131450"/>
            </a:xfrm>
            <a:custGeom>
              <a:avLst/>
              <a:gdLst/>
              <a:ahLst/>
              <a:cxnLst/>
              <a:rect l="l" t="t" r="r" b="b"/>
              <a:pathLst>
                <a:path w="4999" h="5258" extrusionOk="0">
                  <a:moveTo>
                    <a:pt x="2247" y="1"/>
                  </a:moveTo>
                  <a:cubicBezTo>
                    <a:pt x="2150" y="1"/>
                    <a:pt x="2055" y="50"/>
                    <a:pt x="2001" y="139"/>
                  </a:cubicBezTo>
                  <a:cubicBezTo>
                    <a:pt x="1919" y="273"/>
                    <a:pt x="1962" y="450"/>
                    <a:pt x="2098" y="531"/>
                  </a:cubicBezTo>
                  <a:lnTo>
                    <a:pt x="4333" y="1880"/>
                  </a:lnTo>
                  <a:lnTo>
                    <a:pt x="3398" y="4442"/>
                  </a:lnTo>
                  <a:lnTo>
                    <a:pt x="3159" y="4192"/>
                  </a:lnTo>
                  <a:lnTo>
                    <a:pt x="3258" y="2821"/>
                  </a:lnTo>
                  <a:cubicBezTo>
                    <a:pt x="3266" y="2724"/>
                    <a:pt x="3222" y="2629"/>
                    <a:pt x="3144" y="2571"/>
                  </a:cubicBezTo>
                  <a:cubicBezTo>
                    <a:pt x="3094" y="2533"/>
                    <a:pt x="3034" y="2514"/>
                    <a:pt x="2973" y="2514"/>
                  </a:cubicBezTo>
                  <a:cubicBezTo>
                    <a:pt x="2939" y="2514"/>
                    <a:pt x="2904" y="2520"/>
                    <a:pt x="2871" y="2533"/>
                  </a:cubicBezTo>
                  <a:cubicBezTo>
                    <a:pt x="2862" y="2536"/>
                    <a:pt x="2314" y="2740"/>
                    <a:pt x="1672" y="2740"/>
                  </a:cubicBezTo>
                  <a:cubicBezTo>
                    <a:pt x="1280" y="2740"/>
                    <a:pt x="853" y="2664"/>
                    <a:pt x="494" y="2419"/>
                  </a:cubicBezTo>
                  <a:cubicBezTo>
                    <a:pt x="443" y="2382"/>
                    <a:pt x="385" y="2365"/>
                    <a:pt x="327" y="2365"/>
                  </a:cubicBezTo>
                  <a:cubicBezTo>
                    <a:pt x="236" y="2365"/>
                    <a:pt x="146" y="2409"/>
                    <a:pt x="90" y="2490"/>
                  </a:cubicBezTo>
                  <a:cubicBezTo>
                    <a:pt x="0" y="2622"/>
                    <a:pt x="36" y="2804"/>
                    <a:pt x="171" y="2892"/>
                  </a:cubicBezTo>
                  <a:cubicBezTo>
                    <a:pt x="645" y="3215"/>
                    <a:pt x="1188" y="3314"/>
                    <a:pt x="1676" y="3314"/>
                  </a:cubicBezTo>
                  <a:cubicBezTo>
                    <a:pt x="2057" y="3314"/>
                    <a:pt x="2404" y="3254"/>
                    <a:pt x="2658" y="3193"/>
                  </a:cubicBezTo>
                  <a:lnTo>
                    <a:pt x="2658" y="3193"/>
                  </a:lnTo>
                  <a:lnTo>
                    <a:pt x="2580" y="4278"/>
                  </a:lnTo>
                  <a:cubicBezTo>
                    <a:pt x="2574" y="4358"/>
                    <a:pt x="2602" y="4438"/>
                    <a:pt x="2657" y="4496"/>
                  </a:cubicBezTo>
                  <a:lnTo>
                    <a:pt x="3302" y="5169"/>
                  </a:lnTo>
                  <a:cubicBezTo>
                    <a:pt x="3356" y="5225"/>
                    <a:pt x="3431" y="5257"/>
                    <a:pt x="3509" y="5257"/>
                  </a:cubicBezTo>
                  <a:cubicBezTo>
                    <a:pt x="3529" y="5257"/>
                    <a:pt x="3549" y="5256"/>
                    <a:pt x="3568" y="5252"/>
                  </a:cubicBezTo>
                  <a:cubicBezTo>
                    <a:pt x="3664" y="5232"/>
                    <a:pt x="3744" y="5162"/>
                    <a:pt x="3778" y="5070"/>
                  </a:cubicBezTo>
                  <a:lnTo>
                    <a:pt x="4951" y="1856"/>
                  </a:lnTo>
                  <a:cubicBezTo>
                    <a:pt x="4999" y="1728"/>
                    <a:pt x="4947" y="1584"/>
                    <a:pt x="4831" y="1514"/>
                  </a:cubicBezTo>
                  <a:lnTo>
                    <a:pt x="2393" y="41"/>
                  </a:lnTo>
                  <a:cubicBezTo>
                    <a:pt x="2347" y="14"/>
                    <a:pt x="2297" y="1"/>
                    <a:pt x="2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3856;p64">
              <a:extLst>
                <a:ext uri="{FF2B5EF4-FFF2-40B4-BE49-F238E27FC236}">
                  <a16:creationId xmlns:a16="http://schemas.microsoft.com/office/drawing/2014/main" id="{BB1B9C17-D53B-FF0C-3B72-942C14638292}"/>
                </a:ext>
              </a:extLst>
            </p:cNvPr>
            <p:cNvSpPr/>
            <p:nvPr/>
          </p:nvSpPr>
          <p:spPr>
            <a:xfrm>
              <a:off x="1166800" y="4801025"/>
              <a:ext cx="327325" cy="176250"/>
            </a:xfrm>
            <a:custGeom>
              <a:avLst/>
              <a:gdLst/>
              <a:ahLst/>
              <a:cxnLst/>
              <a:rect l="l" t="t" r="r" b="b"/>
              <a:pathLst>
                <a:path w="13093" h="7050" extrusionOk="0">
                  <a:moveTo>
                    <a:pt x="2786" y="1"/>
                  </a:moveTo>
                  <a:lnTo>
                    <a:pt x="431" y="2919"/>
                  </a:lnTo>
                  <a:cubicBezTo>
                    <a:pt x="0" y="3452"/>
                    <a:pt x="153" y="4246"/>
                    <a:pt x="753" y="4578"/>
                  </a:cubicBezTo>
                  <a:cubicBezTo>
                    <a:pt x="1545" y="5015"/>
                    <a:pt x="2567" y="5506"/>
                    <a:pt x="3164" y="5506"/>
                  </a:cubicBezTo>
                  <a:cubicBezTo>
                    <a:pt x="3179" y="5506"/>
                    <a:pt x="3194" y="5505"/>
                    <a:pt x="3208" y="5505"/>
                  </a:cubicBezTo>
                  <a:cubicBezTo>
                    <a:pt x="3229" y="5504"/>
                    <a:pt x="3249" y="5503"/>
                    <a:pt x="3270" y="5503"/>
                  </a:cubicBezTo>
                  <a:cubicBezTo>
                    <a:pt x="4281" y="5503"/>
                    <a:pt x="5178" y="6613"/>
                    <a:pt x="5861" y="6613"/>
                  </a:cubicBezTo>
                  <a:cubicBezTo>
                    <a:pt x="5870" y="6613"/>
                    <a:pt x="5879" y="6613"/>
                    <a:pt x="5888" y="6612"/>
                  </a:cubicBezTo>
                  <a:cubicBezTo>
                    <a:pt x="5908" y="6611"/>
                    <a:pt x="5931" y="6611"/>
                    <a:pt x="5956" y="6611"/>
                  </a:cubicBezTo>
                  <a:cubicBezTo>
                    <a:pt x="6774" y="6611"/>
                    <a:pt x="10286" y="7049"/>
                    <a:pt x="11661" y="7049"/>
                  </a:cubicBezTo>
                  <a:cubicBezTo>
                    <a:pt x="11737" y="7049"/>
                    <a:pt x="11806" y="7048"/>
                    <a:pt x="11868" y="7045"/>
                  </a:cubicBezTo>
                  <a:cubicBezTo>
                    <a:pt x="13093" y="6990"/>
                    <a:pt x="12712" y="6306"/>
                    <a:pt x="12712" y="6306"/>
                  </a:cubicBezTo>
                  <a:lnTo>
                    <a:pt x="8928" y="4021"/>
                  </a:lnTo>
                  <a:lnTo>
                    <a:pt x="6857" y="1813"/>
                  </a:lnTo>
                  <a:lnTo>
                    <a:pt x="27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3857;p64">
              <a:extLst>
                <a:ext uri="{FF2B5EF4-FFF2-40B4-BE49-F238E27FC236}">
                  <a16:creationId xmlns:a16="http://schemas.microsoft.com/office/drawing/2014/main" id="{40B6D932-131F-1479-56FD-9F2186898B99}"/>
                </a:ext>
              </a:extLst>
            </p:cNvPr>
            <p:cNvSpPr/>
            <p:nvPr/>
          </p:nvSpPr>
          <p:spPr>
            <a:xfrm>
              <a:off x="1158425" y="4793850"/>
              <a:ext cx="337250" cy="190600"/>
            </a:xfrm>
            <a:custGeom>
              <a:avLst/>
              <a:gdLst/>
              <a:ahLst/>
              <a:cxnLst/>
              <a:rect l="l" t="t" r="r" b="b"/>
              <a:pathLst>
                <a:path w="13490" h="7624" extrusionOk="0">
                  <a:moveTo>
                    <a:pt x="3206" y="639"/>
                  </a:moveTo>
                  <a:lnTo>
                    <a:pt x="7022" y="2337"/>
                  </a:lnTo>
                  <a:lnTo>
                    <a:pt x="9054" y="4503"/>
                  </a:lnTo>
                  <a:cubicBezTo>
                    <a:pt x="9072" y="4522"/>
                    <a:pt x="9092" y="4538"/>
                    <a:pt x="9115" y="4553"/>
                  </a:cubicBezTo>
                  <a:lnTo>
                    <a:pt x="12814" y="6786"/>
                  </a:lnTo>
                  <a:cubicBezTo>
                    <a:pt x="12822" y="6815"/>
                    <a:pt x="12818" y="6844"/>
                    <a:pt x="12806" y="6870"/>
                  </a:cubicBezTo>
                  <a:cubicBezTo>
                    <a:pt x="12791" y="6895"/>
                    <a:pt x="12691" y="7025"/>
                    <a:pt x="12191" y="7047"/>
                  </a:cubicBezTo>
                  <a:cubicBezTo>
                    <a:pt x="12135" y="7049"/>
                    <a:pt x="12073" y="7050"/>
                    <a:pt x="12004" y="7050"/>
                  </a:cubicBezTo>
                  <a:cubicBezTo>
                    <a:pt x="11245" y="7050"/>
                    <a:pt x="9747" y="6908"/>
                    <a:pt x="8527" y="6790"/>
                  </a:cubicBezTo>
                  <a:cubicBezTo>
                    <a:pt x="7495" y="6692"/>
                    <a:pt x="6665" y="6612"/>
                    <a:pt x="6292" y="6612"/>
                  </a:cubicBezTo>
                  <a:lnTo>
                    <a:pt x="6291" y="6612"/>
                  </a:lnTo>
                  <a:cubicBezTo>
                    <a:pt x="6261" y="6612"/>
                    <a:pt x="6234" y="6612"/>
                    <a:pt x="6210" y="6613"/>
                  </a:cubicBezTo>
                  <a:cubicBezTo>
                    <a:pt x="6206" y="6613"/>
                    <a:pt x="6202" y="6614"/>
                    <a:pt x="6199" y="6614"/>
                  </a:cubicBezTo>
                  <a:cubicBezTo>
                    <a:pt x="5988" y="6614"/>
                    <a:pt x="5649" y="6407"/>
                    <a:pt x="5304" y="6185"/>
                  </a:cubicBezTo>
                  <a:cubicBezTo>
                    <a:pt x="4806" y="5865"/>
                    <a:pt x="4248" y="5504"/>
                    <a:pt x="3608" y="5504"/>
                  </a:cubicBezTo>
                  <a:cubicBezTo>
                    <a:pt x="3582" y="5504"/>
                    <a:pt x="3556" y="5505"/>
                    <a:pt x="3530" y="5506"/>
                  </a:cubicBezTo>
                  <a:cubicBezTo>
                    <a:pt x="3529" y="5506"/>
                    <a:pt x="3527" y="5506"/>
                    <a:pt x="3525" y="5506"/>
                  </a:cubicBezTo>
                  <a:cubicBezTo>
                    <a:pt x="3285" y="5506"/>
                    <a:pt x="2666" y="5410"/>
                    <a:pt x="1226" y="4614"/>
                  </a:cubicBezTo>
                  <a:cubicBezTo>
                    <a:pt x="1016" y="4499"/>
                    <a:pt x="867" y="4295"/>
                    <a:pt x="822" y="4059"/>
                  </a:cubicBezTo>
                  <a:cubicBezTo>
                    <a:pt x="775" y="3821"/>
                    <a:pt x="836" y="3573"/>
                    <a:pt x="989" y="3385"/>
                  </a:cubicBezTo>
                  <a:lnTo>
                    <a:pt x="3206" y="639"/>
                  </a:lnTo>
                  <a:close/>
                  <a:moveTo>
                    <a:pt x="3121" y="0"/>
                  </a:moveTo>
                  <a:cubicBezTo>
                    <a:pt x="3037" y="0"/>
                    <a:pt x="2954" y="38"/>
                    <a:pt x="2898" y="107"/>
                  </a:cubicBezTo>
                  <a:lnTo>
                    <a:pt x="544" y="3025"/>
                  </a:lnTo>
                  <a:cubicBezTo>
                    <a:pt x="1" y="3696"/>
                    <a:pt x="194" y="4696"/>
                    <a:pt x="950" y="5115"/>
                  </a:cubicBezTo>
                  <a:cubicBezTo>
                    <a:pt x="2092" y="5745"/>
                    <a:pt x="2947" y="6079"/>
                    <a:pt x="3479" y="6079"/>
                  </a:cubicBezTo>
                  <a:cubicBezTo>
                    <a:pt x="3506" y="6079"/>
                    <a:pt x="3531" y="6078"/>
                    <a:pt x="3556" y="6076"/>
                  </a:cubicBezTo>
                  <a:cubicBezTo>
                    <a:pt x="3570" y="6076"/>
                    <a:pt x="3585" y="6076"/>
                    <a:pt x="3599" y="6076"/>
                  </a:cubicBezTo>
                  <a:cubicBezTo>
                    <a:pt x="4067" y="6076"/>
                    <a:pt x="4541" y="6374"/>
                    <a:pt x="4995" y="6666"/>
                  </a:cubicBezTo>
                  <a:cubicBezTo>
                    <a:pt x="5397" y="6924"/>
                    <a:pt x="5783" y="7187"/>
                    <a:pt x="6159" y="7187"/>
                  </a:cubicBezTo>
                  <a:cubicBezTo>
                    <a:pt x="6184" y="7187"/>
                    <a:pt x="6210" y="7186"/>
                    <a:pt x="6236" y="7184"/>
                  </a:cubicBezTo>
                  <a:cubicBezTo>
                    <a:pt x="6249" y="7183"/>
                    <a:pt x="6263" y="7183"/>
                    <a:pt x="6279" y="7183"/>
                  </a:cubicBezTo>
                  <a:cubicBezTo>
                    <a:pt x="6608" y="7183"/>
                    <a:pt x="7514" y="7269"/>
                    <a:pt x="8472" y="7361"/>
                  </a:cubicBezTo>
                  <a:cubicBezTo>
                    <a:pt x="9762" y="7484"/>
                    <a:pt x="11209" y="7623"/>
                    <a:pt x="12001" y="7623"/>
                  </a:cubicBezTo>
                  <a:cubicBezTo>
                    <a:pt x="12078" y="7623"/>
                    <a:pt x="12151" y="7622"/>
                    <a:pt x="12215" y="7618"/>
                  </a:cubicBezTo>
                  <a:cubicBezTo>
                    <a:pt x="12778" y="7592"/>
                    <a:pt x="13145" y="7435"/>
                    <a:pt x="13305" y="7146"/>
                  </a:cubicBezTo>
                  <a:cubicBezTo>
                    <a:pt x="13489" y="6818"/>
                    <a:pt x="13316" y="6490"/>
                    <a:pt x="13297" y="6453"/>
                  </a:cubicBezTo>
                  <a:cubicBezTo>
                    <a:pt x="13273" y="6410"/>
                    <a:pt x="13237" y="6374"/>
                    <a:pt x="13195" y="6348"/>
                  </a:cubicBezTo>
                  <a:lnTo>
                    <a:pt x="9443" y="4082"/>
                  </a:lnTo>
                  <a:lnTo>
                    <a:pt x="7399" y="1902"/>
                  </a:lnTo>
                  <a:cubicBezTo>
                    <a:pt x="7374" y="1875"/>
                    <a:pt x="7342" y="1852"/>
                    <a:pt x="7307" y="1837"/>
                  </a:cubicBezTo>
                  <a:lnTo>
                    <a:pt x="3238" y="25"/>
                  </a:lnTo>
                  <a:cubicBezTo>
                    <a:pt x="3200" y="8"/>
                    <a:pt x="3161" y="0"/>
                    <a:pt x="3121"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3858;p64">
              <a:extLst>
                <a:ext uri="{FF2B5EF4-FFF2-40B4-BE49-F238E27FC236}">
                  <a16:creationId xmlns:a16="http://schemas.microsoft.com/office/drawing/2014/main" id="{EBB3F72F-30CE-325B-C4AF-345605D69DBB}"/>
                </a:ext>
              </a:extLst>
            </p:cNvPr>
            <p:cNvSpPr/>
            <p:nvPr/>
          </p:nvSpPr>
          <p:spPr>
            <a:xfrm>
              <a:off x="1166800" y="4872150"/>
              <a:ext cx="327325" cy="105125"/>
            </a:xfrm>
            <a:custGeom>
              <a:avLst/>
              <a:gdLst/>
              <a:ahLst/>
              <a:cxnLst/>
              <a:rect l="l" t="t" r="r" b="b"/>
              <a:pathLst>
                <a:path w="13093" h="4205" extrusionOk="0">
                  <a:moveTo>
                    <a:pt x="489" y="1"/>
                  </a:moveTo>
                  <a:lnTo>
                    <a:pt x="431" y="74"/>
                  </a:lnTo>
                  <a:cubicBezTo>
                    <a:pt x="0" y="607"/>
                    <a:pt x="153" y="1401"/>
                    <a:pt x="753" y="1733"/>
                  </a:cubicBezTo>
                  <a:cubicBezTo>
                    <a:pt x="1545" y="2170"/>
                    <a:pt x="2567" y="2661"/>
                    <a:pt x="3164" y="2661"/>
                  </a:cubicBezTo>
                  <a:cubicBezTo>
                    <a:pt x="3179" y="2661"/>
                    <a:pt x="3194" y="2660"/>
                    <a:pt x="3208" y="2660"/>
                  </a:cubicBezTo>
                  <a:cubicBezTo>
                    <a:pt x="3229" y="2659"/>
                    <a:pt x="3249" y="2658"/>
                    <a:pt x="3270" y="2658"/>
                  </a:cubicBezTo>
                  <a:cubicBezTo>
                    <a:pt x="4281" y="2658"/>
                    <a:pt x="5178" y="3768"/>
                    <a:pt x="5861" y="3768"/>
                  </a:cubicBezTo>
                  <a:cubicBezTo>
                    <a:pt x="5870" y="3768"/>
                    <a:pt x="5879" y="3768"/>
                    <a:pt x="5888" y="3767"/>
                  </a:cubicBezTo>
                  <a:cubicBezTo>
                    <a:pt x="5908" y="3766"/>
                    <a:pt x="5931" y="3766"/>
                    <a:pt x="5956" y="3766"/>
                  </a:cubicBezTo>
                  <a:cubicBezTo>
                    <a:pt x="6774" y="3766"/>
                    <a:pt x="10286" y="4204"/>
                    <a:pt x="11661" y="4204"/>
                  </a:cubicBezTo>
                  <a:cubicBezTo>
                    <a:pt x="11737" y="4204"/>
                    <a:pt x="11806" y="4203"/>
                    <a:pt x="11868" y="4200"/>
                  </a:cubicBezTo>
                  <a:cubicBezTo>
                    <a:pt x="13093" y="4145"/>
                    <a:pt x="12712" y="3461"/>
                    <a:pt x="12712" y="3461"/>
                  </a:cubicBezTo>
                  <a:lnTo>
                    <a:pt x="12635" y="3415"/>
                  </a:lnTo>
                  <a:cubicBezTo>
                    <a:pt x="10887" y="3378"/>
                    <a:pt x="7173" y="3181"/>
                    <a:pt x="5292" y="2215"/>
                  </a:cubicBezTo>
                  <a:cubicBezTo>
                    <a:pt x="3626" y="1360"/>
                    <a:pt x="1747" y="821"/>
                    <a:pt x="4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3859;p64">
              <a:extLst>
                <a:ext uri="{FF2B5EF4-FFF2-40B4-BE49-F238E27FC236}">
                  <a16:creationId xmlns:a16="http://schemas.microsoft.com/office/drawing/2014/main" id="{9DD80957-EAC4-FBD3-5E97-9408B1F6ACF6}"/>
                </a:ext>
              </a:extLst>
            </p:cNvPr>
            <p:cNvSpPr/>
            <p:nvPr/>
          </p:nvSpPr>
          <p:spPr>
            <a:xfrm>
              <a:off x="1158425" y="4865000"/>
              <a:ext cx="337275" cy="119450"/>
            </a:xfrm>
            <a:custGeom>
              <a:avLst/>
              <a:gdLst/>
              <a:ahLst/>
              <a:cxnLst/>
              <a:rect l="l" t="t" r="r" b="b"/>
              <a:pathLst>
                <a:path w="13491" h="4778" extrusionOk="0">
                  <a:moveTo>
                    <a:pt x="900" y="671"/>
                  </a:moveTo>
                  <a:cubicBezTo>
                    <a:pt x="1598" y="1086"/>
                    <a:pt x="2436" y="1428"/>
                    <a:pt x="3316" y="1790"/>
                  </a:cubicBezTo>
                  <a:cubicBezTo>
                    <a:pt x="4042" y="2086"/>
                    <a:pt x="4790" y="2394"/>
                    <a:pt x="5496" y="2755"/>
                  </a:cubicBezTo>
                  <a:cubicBezTo>
                    <a:pt x="7344" y="3705"/>
                    <a:pt x="10815" y="3933"/>
                    <a:pt x="12818" y="3984"/>
                  </a:cubicBezTo>
                  <a:cubicBezTo>
                    <a:pt x="12816" y="3997"/>
                    <a:pt x="12813" y="4011"/>
                    <a:pt x="12806" y="4024"/>
                  </a:cubicBezTo>
                  <a:cubicBezTo>
                    <a:pt x="12791" y="4049"/>
                    <a:pt x="12691" y="4179"/>
                    <a:pt x="12191" y="4201"/>
                  </a:cubicBezTo>
                  <a:cubicBezTo>
                    <a:pt x="12135" y="4203"/>
                    <a:pt x="12073" y="4204"/>
                    <a:pt x="12004" y="4204"/>
                  </a:cubicBezTo>
                  <a:cubicBezTo>
                    <a:pt x="11245" y="4204"/>
                    <a:pt x="9747" y="4062"/>
                    <a:pt x="8527" y="3944"/>
                  </a:cubicBezTo>
                  <a:cubicBezTo>
                    <a:pt x="7495" y="3846"/>
                    <a:pt x="6665" y="3766"/>
                    <a:pt x="6292" y="3766"/>
                  </a:cubicBezTo>
                  <a:lnTo>
                    <a:pt x="6291" y="3766"/>
                  </a:lnTo>
                  <a:cubicBezTo>
                    <a:pt x="6261" y="3766"/>
                    <a:pt x="6234" y="3766"/>
                    <a:pt x="6210" y="3767"/>
                  </a:cubicBezTo>
                  <a:cubicBezTo>
                    <a:pt x="6207" y="3767"/>
                    <a:pt x="6204" y="3767"/>
                    <a:pt x="6200" y="3767"/>
                  </a:cubicBezTo>
                  <a:cubicBezTo>
                    <a:pt x="5989" y="3767"/>
                    <a:pt x="5650" y="3561"/>
                    <a:pt x="5304" y="3339"/>
                  </a:cubicBezTo>
                  <a:cubicBezTo>
                    <a:pt x="4805" y="3018"/>
                    <a:pt x="4246" y="2657"/>
                    <a:pt x="3605" y="2657"/>
                  </a:cubicBezTo>
                  <a:cubicBezTo>
                    <a:pt x="3580" y="2657"/>
                    <a:pt x="3555" y="2658"/>
                    <a:pt x="3530" y="2659"/>
                  </a:cubicBezTo>
                  <a:cubicBezTo>
                    <a:pt x="3527" y="2659"/>
                    <a:pt x="3524" y="2659"/>
                    <a:pt x="3521" y="2659"/>
                  </a:cubicBezTo>
                  <a:cubicBezTo>
                    <a:pt x="3277" y="2659"/>
                    <a:pt x="2656" y="2558"/>
                    <a:pt x="1226" y="1768"/>
                  </a:cubicBezTo>
                  <a:cubicBezTo>
                    <a:pt x="1016" y="1653"/>
                    <a:pt x="867" y="1449"/>
                    <a:pt x="822" y="1213"/>
                  </a:cubicBezTo>
                  <a:cubicBezTo>
                    <a:pt x="785" y="1029"/>
                    <a:pt x="813" y="838"/>
                    <a:pt x="900" y="671"/>
                  </a:cubicBezTo>
                  <a:close/>
                  <a:moveTo>
                    <a:pt x="825" y="0"/>
                  </a:moveTo>
                  <a:cubicBezTo>
                    <a:pt x="741" y="0"/>
                    <a:pt x="658" y="37"/>
                    <a:pt x="602" y="107"/>
                  </a:cubicBezTo>
                  <a:lnTo>
                    <a:pt x="544" y="179"/>
                  </a:lnTo>
                  <a:cubicBezTo>
                    <a:pt x="1" y="850"/>
                    <a:pt x="194" y="1850"/>
                    <a:pt x="950" y="2269"/>
                  </a:cubicBezTo>
                  <a:cubicBezTo>
                    <a:pt x="2092" y="2899"/>
                    <a:pt x="2947" y="3233"/>
                    <a:pt x="3479" y="3233"/>
                  </a:cubicBezTo>
                  <a:cubicBezTo>
                    <a:pt x="3506" y="3233"/>
                    <a:pt x="3531" y="3232"/>
                    <a:pt x="3556" y="3230"/>
                  </a:cubicBezTo>
                  <a:cubicBezTo>
                    <a:pt x="3570" y="3230"/>
                    <a:pt x="3585" y="3230"/>
                    <a:pt x="3599" y="3230"/>
                  </a:cubicBezTo>
                  <a:cubicBezTo>
                    <a:pt x="4067" y="3230"/>
                    <a:pt x="4541" y="3528"/>
                    <a:pt x="4995" y="3820"/>
                  </a:cubicBezTo>
                  <a:cubicBezTo>
                    <a:pt x="5397" y="4078"/>
                    <a:pt x="5783" y="4341"/>
                    <a:pt x="6159" y="4341"/>
                  </a:cubicBezTo>
                  <a:cubicBezTo>
                    <a:pt x="6184" y="4341"/>
                    <a:pt x="6210" y="4340"/>
                    <a:pt x="6236" y="4338"/>
                  </a:cubicBezTo>
                  <a:cubicBezTo>
                    <a:pt x="6249" y="4337"/>
                    <a:pt x="6263" y="4337"/>
                    <a:pt x="6279" y="4337"/>
                  </a:cubicBezTo>
                  <a:cubicBezTo>
                    <a:pt x="6608" y="4337"/>
                    <a:pt x="7514" y="4423"/>
                    <a:pt x="8472" y="4515"/>
                  </a:cubicBezTo>
                  <a:cubicBezTo>
                    <a:pt x="9762" y="4638"/>
                    <a:pt x="11209" y="4777"/>
                    <a:pt x="12001" y="4777"/>
                  </a:cubicBezTo>
                  <a:cubicBezTo>
                    <a:pt x="12078" y="4777"/>
                    <a:pt x="12151" y="4776"/>
                    <a:pt x="12217" y="4771"/>
                  </a:cubicBezTo>
                  <a:cubicBezTo>
                    <a:pt x="12779" y="4746"/>
                    <a:pt x="13146" y="4589"/>
                    <a:pt x="13306" y="4300"/>
                  </a:cubicBezTo>
                  <a:cubicBezTo>
                    <a:pt x="13491" y="3971"/>
                    <a:pt x="13318" y="3643"/>
                    <a:pt x="13298" y="3607"/>
                  </a:cubicBezTo>
                  <a:cubicBezTo>
                    <a:pt x="13274" y="3564"/>
                    <a:pt x="13238" y="3526"/>
                    <a:pt x="13196" y="3501"/>
                  </a:cubicBezTo>
                  <a:lnTo>
                    <a:pt x="13118" y="3455"/>
                  </a:lnTo>
                  <a:cubicBezTo>
                    <a:pt x="13075" y="3429"/>
                    <a:pt x="13027" y="3415"/>
                    <a:pt x="12977" y="3414"/>
                  </a:cubicBezTo>
                  <a:cubicBezTo>
                    <a:pt x="11426" y="3382"/>
                    <a:pt x="7617" y="3201"/>
                    <a:pt x="5759" y="2246"/>
                  </a:cubicBezTo>
                  <a:cubicBezTo>
                    <a:pt x="5031" y="1873"/>
                    <a:pt x="4270" y="1560"/>
                    <a:pt x="3534" y="1259"/>
                  </a:cubicBezTo>
                  <a:cubicBezTo>
                    <a:pt x="2578" y="868"/>
                    <a:pt x="1674" y="499"/>
                    <a:pt x="981" y="47"/>
                  </a:cubicBezTo>
                  <a:cubicBezTo>
                    <a:pt x="933" y="15"/>
                    <a:pt x="879" y="0"/>
                    <a:pt x="8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3860;p64">
              <a:extLst>
                <a:ext uri="{FF2B5EF4-FFF2-40B4-BE49-F238E27FC236}">
                  <a16:creationId xmlns:a16="http://schemas.microsoft.com/office/drawing/2014/main" id="{61A41AF5-71C9-8AD1-B1EC-259AFFA6B560}"/>
                </a:ext>
              </a:extLst>
            </p:cNvPr>
            <p:cNvSpPr/>
            <p:nvPr/>
          </p:nvSpPr>
          <p:spPr>
            <a:xfrm>
              <a:off x="1766750" y="5135800"/>
              <a:ext cx="375625" cy="42400"/>
            </a:xfrm>
            <a:custGeom>
              <a:avLst/>
              <a:gdLst/>
              <a:ahLst/>
              <a:cxnLst/>
              <a:rect l="l" t="t" r="r" b="b"/>
              <a:pathLst>
                <a:path w="15025" h="1696" extrusionOk="0">
                  <a:moveTo>
                    <a:pt x="13914" y="1"/>
                  </a:moveTo>
                  <a:cubicBezTo>
                    <a:pt x="11577" y="213"/>
                    <a:pt x="8054" y="475"/>
                    <a:pt x="4896" y="475"/>
                  </a:cubicBezTo>
                  <a:cubicBezTo>
                    <a:pt x="3116" y="475"/>
                    <a:pt x="1453" y="392"/>
                    <a:pt x="183" y="170"/>
                  </a:cubicBezTo>
                  <a:lnTo>
                    <a:pt x="183" y="170"/>
                  </a:lnTo>
                  <a:cubicBezTo>
                    <a:pt x="38" y="991"/>
                    <a:pt x="1" y="1604"/>
                    <a:pt x="192" y="1659"/>
                  </a:cubicBezTo>
                  <a:cubicBezTo>
                    <a:pt x="280" y="1684"/>
                    <a:pt x="596" y="1695"/>
                    <a:pt x="1075" y="1695"/>
                  </a:cubicBezTo>
                  <a:cubicBezTo>
                    <a:pt x="3957" y="1695"/>
                    <a:pt x="12761" y="1301"/>
                    <a:pt x="13806" y="1254"/>
                  </a:cubicBezTo>
                  <a:cubicBezTo>
                    <a:pt x="15025" y="1199"/>
                    <a:pt x="14998" y="590"/>
                    <a:pt x="14998" y="590"/>
                  </a:cubicBezTo>
                  <a:lnTo>
                    <a:pt x="139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3861;p64">
              <a:extLst>
                <a:ext uri="{FF2B5EF4-FFF2-40B4-BE49-F238E27FC236}">
                  <a16:creationId xmlns:a16="http://schemas.microsoft.com/office/drawing/2014/main" id="{2A4EB127-B8DE-927A-3BF5-5E31DBD7AD6C}"/>
                </a:ext>
              </a:extLst>
            </p:cNvPr>
            <p:cNvSpPr/>
            <p:nvPr/>
          </p:nvSpPr>
          <p:spPr>
            <a:xfrm>
              <a:off x="1758850" y="5128675"/>
              <a:ext cx="390025" cy="56550"/>
            </a:xfrm>
            <a:custGeom>
              <a:avLst/>
              <a:gdLst/>
              <a:ahLst/>
              <a:cxnLst/>
              <a:rect l="l" t="t" r="r" b="b"/>
              <a:pathLst>
                <a:path w="15601" h="2262" extrusionOk="0">
                  <a:moveTo>
                    <a:pt x="14169" y="579"/>
                  </a:moveTo>
                  <a:lnTo>
                    <a:pt x="14954" y="1006"/>
                  </a:lnTo>
                  <a:cubicBezTo>
                    <a:pt x="14845" y="1114"/>
                    <a:pt x="14598" y="1230"/>
                    <a:pt x="14109" y="1252"/>
                  </a:cubicBezTo>
                  <a:cubicBezTo>
                    <a:pt x="8797" y="1491"/>
                    <a:pt x="3292" y="1695"/>
                    <a:pt x="1318" y="1695"/>
                  </a:cubicBezTo>
                  <a:cubicBezTo>
                    <a:pt x="1015" y="1695"/>
                    <a:pt x="795" y="1690"/>
                    <a:pt x="672" y="1680"/>
                  </a:cubicBezTo>
                  <a:cubicBezTo>
                    <a:pt x="658" y="1580"/>
                    <a:pt x="650" y="1335"/>
                    <a:pt x="735" y="783"/>
                  </a:cubicBezTo>
                  <a:cubicBezTo>
                    <a:pt x="1978" y="972"/>
                    <a:pt x="3544" y="1044"/>
                    <a:pt x="5208" y="1044"/>
                  </a:cubicBezTo>
                  <a:cubicBezTo>
                    <a:pt x="8354" y="1044"/>
                    <a:pt x="11849" y="787"/>
                    <a:pt x="14169" y="579"/>
                  </a:cubicBezTo>
                  <a:close/>
                  <a:moveTo>
                    <a:pt x="14225" y="0"/>
                  </a:moveTo>
                  <a:cubicBezTo>
                    <a:pt x="14218" y="0"/>
                    <a:pt x="14211" y="1"/>
                    <a:pt x="14204" y="1"/>
                  </a:cubicBezTo>
                  <a:cubicBezTo>
                    <a:pt x="11894" y="210"/>
                    <a:pt x="8363" y="473"/>
                    <a:pt x="5206" y="473"/>
                  </a:cubicBezTo>
                  <a:cubicBezTo>
                    <a:pt x="3445" y="473"/>
                    <a:pt x="1800" y="391"/>
                    <a:pt x="548" y="173"/>
                  </a:cubicBezTo>
                  <a:cubicBezTo>
                    <a:pt x="528" y="169"/>
                    <a:pt x="509" y="167"/>
                    <a:pt x="491" y="167"/>
                  </a:cubicBezTo>
                  <a:cubicBezTo>
                    <a:pt x="355" y="167"/>
                    <a:pt x="240" y="269"/>
                    <a:pt x="216" y="405"/>
                  </a:cubicBezTo>
                  <a:cubicBezTo>
                    <a:pt x="0" y="1639"/>
                    <a:pt x="57" y="2114"/>
                    <a:pt x="430" y="2220"/>
                  </a:cubicBezTo>
                  <a:cubicBezTo>
                    <a:pt x="535" y="2249"/>
                    <a:pt x="899" y="2262"/>
                    <a:pt x="1450" y="2262"/>
                  </a:cubicBezTo>
                  <a:cubicBezTo>
                    <a:pt x="4067" y="2262"/>
                    <a:pt x="10898" y="1970"/>
                    <a:pt x="14135" y="1824"/>
                  </a:cubicBezTo>
                  <a:cubicBezTo>
                    <a:pt x="14719" y="1798"/>
                    <a:pt x="15140" y="1648"/>
                    <a:pt x="15386" y="1380"/>
                  </a:cubicBezTo>
                  <a:cubicBezTo>
                    <a:pt x="15601" y="1144"/>
                    <a:pt x="15601" y="907"/>
                    <a:pt x="15600" y="862"/>
                  </a:cubicBezTo>
                  <a:cubicBezTo>
                    <a:pt x="15595" y="761"/>
                    <a:pt x="15538" y="671"/>
                    <a:pt x="15450" y="623"/>
                  </a:cubicBezTo>
                  <a:lnTo>
                    <a:pt x="14366" y="34"/>
                  </a:lnTo>
                  <a:cubicBezTo>
                    <a:pt x="14322" y="12"/>
                    <a:pt x="14274" y="0"/>
                    <a:pt x="142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5" name="橢圓 1574">
            <a:extLst>
              <a:ext uri="{FF2B5EF4-FFF2-40B4-BE49-F238E27FC236}">
                <a16:creationId xmlns:a16="http://schemas.microsoft.com/office/drawing/2014/main" id="{08B3782E-FD5A-2D85-373A-62770E4D7290}"/>
              </a:ext>
            </a:extLst>
          </p:cNvPr>
          <p:cNvSpPr/>
          <p:nvPr/>
        </p:nvSpPr>
        <p:spPr>
          <a:xfrm>
            <a:off x="242201" y="4641402"/>
            <a:ext cx="375637" cy="3756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8</a:t>
            </a:r>
            <a:endParaRPr lang="zh-TW" altLang="en-US" dirty="0"/>
          </a:p>
        </p:txBody>
      </p:sp>
    </p:spTree>
    <p:extLst>
      <p:ext uri="{BB962C8B-B14F-4D97-AF65-F5344CB8AC3E}">
        <p14:creationId xmlns:p14="http://schemas.microsoft.com/office/powerpoint/2010/main" val="494860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0E0D187A-77DD-D1DE-8403-1E38D53124CB}"/>
              </a:ext>
            </a:extLst>
          </p:cNvPr>
          <p:cNvSpPr>
            <a:spLocks noGrp="1"/>
          </p:cNvSpPr>
          <p:nvPr>
            <p:ph type="title"/>
          </p:nvPr>
        </p:nvSpPr>
        <p:spPr>
          <a:xfrm>
            <a:off x="612770" y="310466"/>
            <a:ext cx="6084000" cy="539700"/>
          </a:xfrm>
        </p:spPr>
        <p:txBody>
          <a:bodyPr/>
          <a:lstStyle/>
          <a:p>
            <a:r>
              <a:rPr lang="zh-TW" altLang="en-US" b="1" i="0" dirty="0">
                <a:solidFill>
                  <a:srgbClr val="333333"/>
                </a:solidFill>
                <a:effectLst/>
                <a:latin typeface="open sans" panose="020B0606030504020204" pitchFamily="34" charset="0"/>
              </a:rPr>
              <a:t>側通道攻擊</a:t>
            </a:r>
            <a:r>
              <a:rPr lang="zh-TW" altLang="en-US" b="1" dirty="0">
                <a:solidFill>
                  <a:srgbClr val="333333"/>
                </a:solidFill>
                <a:latin typeface="open sans" panose="020B0606030504020204" pitchFamily="34" charset="0"/>
              </a:rPr>
              <a:t>舉例</a:t>
            </a:r>
            <a:br>
              <a:rPr lang="zh-TW" altLang="en-US" b="1" i="0" dirty="0">
                <a:solidFill>
                  <a:srgbClr val="333333"/>
                </a:solidFill>
                <a:effectLst/>
                <a:latin typeface="open sans" panose="020B0606030504020204" pitchFamily="34" charset="0"/>
              </a:rPr>
            </a:br>
            <a:endParaRPr lang="zh-TW" altLang="en-US" b="1" dirty="0">
              <a:latin typeface="微軟正黑體" panose="020B0604030504040204" pitchFamily="34" charset="-120"/>
              <a:ea typeface="微軟正黑體" panose="020B0604030504040204" pitchFamily="34" charset="-120"/>
            </a:endParaRPr>
          </a:p>
        </p:txBody>
      </p:sp>
      <p:sp>
        <p:nvSpPr>
          <p:cNvPr id="4" name="文字方塊 3">
            <a:extLst>
              <a:ext uri="{FF2B5EF4-FFF2-40B4-BE49-F238E27FC236}">
                <a16:creationId xmlns:a16="http://schemas.microsoft.com/office/drawing/2014/main" id="{1FD509DC-741D-3051-9ABD-95226E26D2BE}"/>
              </a:ext>
            </a:extLst>
          </p:cNvPr>
          <p:cNvSpPr txBox="1"/>
          <p:nvPr/>
        </p:nvSpPr>
        <p:spPr>
          <a:xfrm>
            <a:off x="612770" y="1179690"/>
            <a:ext cx="4991394" cy="1631216"/>
          </a:xfrm>
          <a:prstGeom prst="rect">
            <a:avLst/>
          </a:prstGeom>
          <a:noFill/>
        </p:spPr>
        <p:txBody>
          <a:bodyPr wrap="square">
            <a:spAutoFit/>
          </a:bodyPr>
          <a:lstStyle/>
          <a:p>
            <a:r>
              <a:rPr lang="zh-TW" altLang="en-US" sz="2000" b="0" i="0" dirty="0">
                <a:solidFill>
                  <a:srgbClr val="333333"/>
                </a:solidFill>
                <a:effectLst/>
                <a:latin typeface="微軟正黑體" panose="020B0604030504040204" pitchFamily="34" charset="-120"/>
                <a:ea typeface="微軟正黑體" panose="020B0604030504040204" pitchFamily="34" charset="-120"/>
              </a:rPr>
              <a:t>例如想知道一個人在家中是在洗衣服還是看電視，我們並不需要撬開門鎖進入屋子一探究竟，直接通過觀察室外的水錶和電錶便可推測出來，</a:t>
            </a:r>
            <a:r>
              <a:rPr lang="en-US" altLang="zh-TW" sz="2000" b="0" i="0" dirty="0">
                <a:solidFill>
                  <a:srgbClr val="333333"/>
                </a:solidFill>
                <a:effectLst/>
                <a:latin typeface="微軟正黑體" panose="020B0604030504040204" pitchFamily="34" charset="-120"/>
                <a:ea typeface="微軟正黑體" panose="020B0604030504040204" pitchFamily="34" charset="-120"/>
              </a:rPr>
              <a:t>SCA</a:t>
            </a:r>
            <a:r>
              <a:rPr lang="zh-TW" altLang="en-US" sz="2000" b="0" i="0" dirty="0">
                <a:solidFill>
                  <a:srgbClr val="333333"/>
                </a:solidFill>
                <a:effectLst/>
                <a:latin typeface="微軟正黑體" panose="020B0604030504040204" pitchFamily="34" charset="-120"/>
                <a:ea typeface="微軟正黑體" panose="020B0604030504040204" pitchFamily="34" charset="-120"/>
              </a:rPr>
              <a:t>正是這樣一種繞開門鎖的窺探方法。</a:t>
            </a:r>
            <a:endParaRPr lang="zh-TW" altLang="en-US" sz="2000" dirty="0">
              <a:latin typeface="微軟正黑體" panose="020B0604030504040204" pitchFamily="34" charset="-120"/>
              <a:ea typeface="微軟正黑體" panose="020B0604030504040204" pitchFamily="34" charset="-120"/>
            </a:endParaRPr>
          </a:p>
        </p:txBody>
      </p:sp>
      <p:sp>
        <p:nvSpPr>
          <p:cNvPr id="8" name="平行四邊形 7">
            <a:extLst>
              <a:ext uri="{FF2B5EF4-FFF2-40B4-BE49-F238E27FC236}">
                <a16:creationId xmlns:a16="http://schemas.microsoft.com/office/drawing/2014/main" id="{F58DED4A-F0A8-5563-943A-147529D5F753}"/>
              </a:ext>
            </a:extLst>
          </p:cNvPr>
          <p:cNvSpPr/>
          <p:nvPr/>
        </p:nvSpPr>
        <p:spPr>
          <a:xfrm>
            <a:off x="8004316" y="3957336"/>
            <a:ext cx="1541465" cy="1562099"/>
          </a:xfrm>
          <a:prstGeom prst="parallelogram">
            <a:avLst>
              <a:gd name="adj" fmla="val 988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平行四邊形 8">
            <a:extLst>
              <a:ext uri="{FF2B5EF4-FFF2-40B4-BE49-F238E27FC236}">
                <a16:creationId xmlns:a16="http://schemas.microsoft.com/office/drawing/2014/main" id="{226291D9-1FB3-C237-2399-385E000082E9}"/>
              </a:ext>
            </a:extLst>
          </p:cNvPr>
          <p:cNvSpPr/>
          <p:nvPr/>
        </p:nvSpPr>
        <p:spPr>
          <a:xfrm>
            <a:off x="8115946" y="3957336"/>
            <a:ext cx="1541465" cy="1562099"/>
          </a:xfrm>
          <a:prstGeom prst="parallelogram">
            <a:avLst>
              <a:gd name="adj" fmla="val 988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Google Shape;331;p32">
            <a:extLst>
              <a:ext uri="{FF2B5EF4-FFF2-40B4-BE49-F238E27FC236}">
                <a16:creationId xmlns:a16="http://schemas.microsoft.com/office/drawing/2014/main" id="{854917FD-FEAC-ABD9-8AC2-B16DA9F7ACC2}"/>
              </a:ext>
            </a:extLst>
          </p:cNvPr>
          <p:cNvSpPr/>
          <p:nvPr/>
        </p:nvSpPr>
        <p:spPr>
          <a:xfrm>
            <a:off x="5104833" y="941778"/>
            <a:ext cx="4039167" cy="3891256"/>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522;p33">
            <a:extLst>
              <a:ext uri="{FF2B5EF4-FFF2-40B4-BE49-F238E27FC236}">
                <a16:creationId xmlns:a16="http://schemas.microsoft.com/office/drawing/2014/main" id="{EFB1C119-FAE2-6C3A-D523-D6F3CFB2AFBB}"/>
              </a:ext>
            </a:extLst>
          </p:cNvPr>
          <p:cNvSpPr/>
          <p:nvPr/>
        </p:nvSpPr>
        <p:spPr>
          <a:xfrm>
            <a:off x="6572286" y="2230688"/>
            <a:ext cx="1603592" cy="1635036"/>
          </a:xfrm>
          <a:custGeom>
            <a:avLst/>
            <a:gdLst/>
            <a:ahLst/>
            <a:cxnLst/>
            <a:rect l="l" t="t" r="r" b="b"/>
            <a:pathLst>
              <a:path w="205518" h="209548" extrusionOk="0">
                <a:moveTo>
                  <a:pt x="190882" y="14636"/>
                </a:moveTo>
                <a:lnTo>
                  <a:pt x="190882" y="87307"/>
                </a:lnTo>
                <a:cubicBezTo>
                  <a:pt x="190882" y="136730"/>
                  <a:pt x="161486" y="172689"/>
                  <a:pt x="103518" y="194170"/>
                </a:cubicBezTo>
                <a:cubicBezTo>
                  <a:pt x="103260" y="194259"/>
                  <a:pt x="103012" y="194350"/>
                  <a:pt x="102753" y="194439"/>
                </a:cubicBezTo>
                <a:cubicBezTo>
                  <a:pt x="102505" y="194350"/>
                  <a:pt x="102246" y="194259"/>
                  <a:pt x="101998" y="194159"/>
                </a:cubicBezTo>
                <a:cubicBezTo>
                  <a:pt x="44030" y="172689"/>
                  <a:pt x="14636" y="136741"/>
                  <a:pt x="14636" y="87307"/>
                </a:cubicBezTo>
                <a:lnTo>
                  <a:pt x="14636" y="14636"/>
                </a:lnTo>
                <a:lnTo>
                  <a:pt x="67391" y="14636"/>
                </a:lnTo>
                <a:lnTo>
                  <a:pt x="67391" y="75509"/>
                </a:lnTo>
                <a:lnTo>
                  <a:pt x="51574" y="75509"/>
                </a:lnTo>
                <a:cubicBezTo>
                  <a:pt x="49052" y="71118"/>
                  <a:pt x="44300" y="68157"/>
                  <a:pt x="38863" y="68157"/>
                </a:cubicBezTo>
                <a:cubicBezTo>
                  <a:pt x="30757" y="68157"/>
                  <a:pt x="24183" y="74721"/>
                  <a:pt x="24183" y="82826"/>
                </a:cubicBezTo>
                <a:cubicBezTo>
                  <a:pt x="24183" y="90933"/>
                  <a:pt x="30757" y="97497"/>
                  <a:pt x="38863" y="97497"/>
                </a:cubicBezTo>
                <a:cubicBezTo>
                  <a:pt x="44300" y="97497"/>
                  <a:pt x="49052" y="94536"/>
                  <a:pt x="51574" y="90145"/>
                </a:cubicBezTo>
                <a:lnTo>
                  <a:pt x="82027" y="90145"/>
                </a:lnTo>
                <a:lnTo>
                  <a:pt x="82027" y="14636"/>
                </a:lnTo>
                <a:lnTo>
                  <a:pt x="95435" y="14636"/>
                </a:lnTo>
                <a:lnTo>
                  <a:pt x="95435" y="136269"/>
                </a:lnTo>
                <a:cubicBezTo>
                  <a:pt x="91044" y="138802"/>
                  <a:pt x="88083" y="143554"/>
                  <a:pt x="88083" y="148979"/>
                </a:cubicBezTo>
                <a:cubicBezTo>
                  <a:pt x="88083" y="157086"/>
                  <a:pt x="94658" y="163660"/>
                  <a:pt x="102753" y="163660"/>
                </a:cubicBezTo>
                <a:cubicBezTo>
                  <a:pt x="110859" y="163660"/>
                  <a:pt x="117433" y="157086"/>
                  <a:pt x="117433" y="148979"/>
                </a:cubicBezTo>
                <a:cubicBezTo>
                  <a:pt x="117433" y="143554"/>
                  <a:pt x="114473" y="138802"/>
                  <a:pt x="110071" y="136269"/>
                </a:cubicBezTo>
                <a:lnTo>
                  <a:pt x="110071" y="14636"/>
                </a:lnTo>
                <a:lnTo>
                  <a:pt x="122950" y="14636"/>
                </a:lnTo>
                <a:lnTo>
                  <a:pt x="122950" y="115858"/>
                </a:lnTo>
                <a:lnTo>
                  <a:pt x="146896" y="115858"/>
                </a:lnTo>
                <a:cubicBezTo>
                  <a:pt x="149429" y="120259"/>
                  <a:pt x="154180" y="123220"/>
                  <a:pt x="159617" y="123220"/>
                </a:cubicBezTo>
                <a:cubicBezTo>
                  <a:pt x="167713" y="123220"/>
                  <a:pt x="174288" y="116645"/>
                  <a:pt x="174288" y="108540"/>
                </a:cubicBezTo>
                <a:cubicBezTo>
                  <a:pt x="174288" y="100434"/>
                  <a:pt x="167713" y="93871"/>
                  <a:pt x="159617" y="93871"/>
                </a:cubicBezTo>
                <a:cubicBezTo>
                  <a:pt x="154180" y="93871"/>
                  <a:pt x="149429" y="96832"/>
                  <a:pt x="146896" y="101223"/>
                </a:cubicBezTo>
                <a:lnTo>
                  <a:pt x="137586" y="101223"/>
                </a:lnTo>
                <a:lnTo>
                  <a:pt x="137586" y="14636"/>
                </a:lnTo>
                <a:close/>
                <a:moveTo>
                  <a:pt x="0" y="0"/>
                </a:moveTo>
                <a:lnTo>
                  <a:pt x="0" y="87307"/>
                </a:lnTo>
                <a:cubicBezTo>
                  <a:pt x="0" y="143497"/>
                  <a:pt x="32604" y="184071"/>
                  <a:pt x="96910" y="207882"/>
                </a:cubicBezTo>
                <a:cubicBezTo>
                  <a:pt x="97755" y="208197"/>
                  <a:pt x="98610" y="208513"/>
                  <a:pt x="99477" y="208828"/>
                </a:cubicBezTo>
                <a:lnTo>
                  <a:pt x="101469" y="209548"/>
                </a:lnTo>
                <a:lnTo>
                  <a:pt x="104059" y="209548"/>
                </a:lnTo>
                <a:lnTo>
                  <a:pt x="106062" y="208817"/>
                </a:lnTo>
                <a:cubicBezTo>
                  <a:pt x="106919" y="208513"/>
                  <a:pt x="107763" y="208197"/>
                  <a:pt x="108607" y="207882"/>
                </a:cubicBezTo>
                <a:cubicBezTo>
                  <a:pt x="172914" y="184060"/>
                  <a:pt x="205517" y="143497"/>
                  <a:pt x="205517" y="87307"/>
                </a:cubicBezTo>
                <a:lnTo>
                  <a:pt x="205517"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橢圓 5">
            <a:extLst>
              <a:ext uri="{FF2B5EF4-FFF2-40B4-BE49-F238E27FC236}">
                <a16:creationId xmlns:a16="http://schemas.microsoft.com/office/drawing/2014/main" id="{118A875C-4357-3C5D-584C-3063EACA034F}"/>
              </a:ext>
            </a:extLst>
          </p:cNvPr>
          <p:cNvSpPr/>
          <p:nvPr/>
        </p:nvSpPr>
        <p:spPr>
          <a:xfrm>
            <a:off x="242201" y="4641402"/>
            <a:ext cx="375637" cy="3756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9</a:t>
            </a:r>
            <a:endParaRPr lang="zh-TW" altLang="en-US" dirty="0"/>
          </a:p>
        </p:txBody>
      </p:sp>
    </p:spTree>
    <p:extLst>
      <p:ext uri="{BB962C8B-B14F-4D97-AF65-F5344CB8AC3E}">
        <p14:creationId xmlns:p14="http://schemas.microsoft.com/office/powerpoint/2010/main" val="3209157247"/>
      </p:ext>
    </p:extLst>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502</Words>
  <Application>Microsoft Office PowerPoint</Application>
  <PresentationFormat>如螢幕大小 (16:9)</PresentationFormat>
  <Paragraphs>39</Paragraphs>
  <Slides>10</Slides>
  <Notes>7</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10</vt:i4>
      </vt:variant>
    </vt:vector>
  </HeadingPairs>
  <TitlesOfParts>
    <vt:vector size="19" baseType="lpstr">
      <vt:lpstr>Arial</vt:lpstr>
      <vt:lpstr>微軟正黑體</vt:lpstr>
      <vt:lpstr>Georgia</vt:lpstr>
      <vt:lpstr>-apple-system</vt:lpstr>
      <vt:lpstr>DM Sans</vt:lpstr>
      <vt:lpstr>open sans</vt:lpstr>
      <vt:lpstr>Times New Roman</vt:lpstr>
      <vt:lpstr>Viga</vt:lpstr>
      <vt:lpstr>Cyber Security Business Plan</vt:lpstr>
      <vt:lpstr>Network Encryption Cracking </vt:lpstr>
      <vt:lpstr>Advanced  Encryption  Standard</vt:lpstr>
      <vt:lpstr>什麼是進階加密演算法(AES)?</vt:lpstr>
      <vt:lpstr>加密演算法(AES)又是如何做到那麼安全?</vt:lpstr>
      <vt:lpstr>加密演算法(AES)優點</vt:lpstr>
      <vt:lpstr>HOW TO CRACK</vt:lpstr>
      <vt:lpstr>1.暴力破解</vt:lpstr>
      <vt:lpstr>2.隔牆有耳——側通道攻擊 </vt:lpstr>
      <vt:lpstr>側通道攻擊舉例 </vt:lpstr>
      <vt:lpstr>感謝聆聽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Encryption Cracking</dc:title>
  <dc:creator>楊竣捷</dc:creator>
  <cp:lastModifiedBy>Lisa Lo</cp:lastModifiedBy>
  <cp:revision>5</cp:revision>
  <dcterms:modified xsi:type="dcterms:W3CDTF">2023-05-27T16:57:23Z</dcterms:modified>
</cp:coreProperties>
</file>